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1E2E-7BC6-E766-A60B-D512AB2EB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25791-DC9C-DA24-2636-CC23E42600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2862C-CE2D-D5FF-E6F5-04F000E9A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DD12-D440-4E61-9B1E-827633316D67}" type="datetimeFigureOut">
              <a:rPr lang="en-SG" smtClean="0"/>
              <a:t>6/4/2023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42F2B-E9D0-8C03-7FEA-4C2B35395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59F72-A7E4-BD8B-22FF-A0172A83B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96210-AA4C-4518-8D01-5155FC9222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7056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A10CB-0214-ADF3-ABFB-45302F17D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631F72-9074-B90A-DC9C-4046C3CE1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A0B7E-4847-176E-943E-51FF0E09F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DD12-D440-4E61-9B1E-827633316D67}" type="datetimeFigureOut">
              <a:rPr lang="en-SG" smtClean="0"/>
              <a:t>6/4/2023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E6545-C5BC-806D-ED05-049D1B9D3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6ECFB-9E41-F400-CB27-4193B7C41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96210-AA4C-4518-8D01-5155FC9222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4648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CDFCA7-2BB0-B988-191C-C0D9BA58F2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2274B8-3564-924D-B7C8-2FB6DCB62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CF7C9-AD55-F9F1-5DDD-CDD8DA526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DD12-D440-4E61-9B1E-827633316D67}" type="datetimeFigureOut">
              <a:rPr lang="en-SG" smtClean="0"/>
              <a:t>6/4/2023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1F930-423F-58DA-9F67-574050548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0C97C-CC56-0C0D-AE2B-27F1CC4DE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96210-AA4C-4518-8D01-5155FC9222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56670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6607-4D15-B236-F743-FFA05EA46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E876C-0C51-D5B6-17F2-6AAB275DB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CC787-D751-8B2D-6E6C-45D0C5D95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DD12-D440-4E61-9B1E-827633316D67}" type="datetimeFigureOut">
              <a:rPr lang="en-SG" smtClean="0"/>
              <a:t>6/4/2023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EBED6-ABA4-E3B7-FE73-6C9FAB249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CF485-2A7F-D912-5F87-7AC2E9917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96210-AA4C-4518-8D01-5155FC9222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9085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D996F-225A-9DD0-927B-9184C2CBE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E8060-B19C-0C7A-AAD0-8B9C27F69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5BC70-F521-0363-0E2A-153404C9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DD12-D440-4E61-9B1E-827633316D67}" type="datetimeFigureOut">
              <a:rPr lang="en-SG" smtClean="0"/>
              <a:t>6/4/2023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B084F-CF02-2525-6E99-E3C36F33B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BF24A-4DB5-6618-8443-D28982E30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96210-AA4C-4518-8D01-5155FC9222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3399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1B984-052D-7A99-B374-BF1263210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B27B4-D38F-FBEA-6CAD-99B7B8EB81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DEB717-F1FA-CC85-2D2B-1130071B2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B84B2-C2C3-6299-7641-2BF078122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DD12-D440-4E61-9B1E-827633316D67}" type="datetimeFigureOut">
              <a:rPr lang="en-SG" smtClean="0"/>
              <a:t>6/4/2023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77ED0-DA91-EE79-4A6F-D11625616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45840B-393B-B1B3-FDA2-D0197A15F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96210-AA4C-4518-8D01-5155FC9222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4300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AF823-D4D2-C914-305A-74FF2FC65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538F9-9621-1143-0703-C4C98324A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3E5A48-573E-3AA5-E2DE-541314939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E48F00-671B-EB3D-C946-47618E696A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D6994A-C5FF-A4D0-C3AE-D520E2EFF9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3CDD24-73B8-BBBC-D706-AE45B277F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DD12-D440-4E61-9B1E-827633316D67}" type="datetimeFigureOut">
              <a:rPr lang="en-SG" smtClean="0"/>
              <a:t>6/4/2023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6132D5-5E39-7D9B-D3AF-EC2E1C9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72793C-CE66-28B0-7413-FC491F356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96210-AA4C-4518-8D01-5155FC9222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4932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E2A73-F41A-9059-B7E6-EA5665902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54AA8F-441F-3F3E-2DF8-E2FDF30E4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DD12-D440-4E61-9B1E-827633316D67}" type="datetimeFigureOut">
              <a:rPr lang="en-SG" smtClean="0"/>
              <a:t>6/4/2023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E4697E-AAA1-DE35-1D1D-7AA4A931F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3EC1D7-3250-6248-5E05-E6692D11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96210-AA4C-4518-8D01-5155FC9222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172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E982FA-11CF-E506-C221-C2E6CE201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DD12-D440-4E61-9B1E-827633316D67}" type="datetimeFigureOut">
              <a:rPr lang="en-SG" smtClean="0"/>
              <a:t>6/4/2023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F177AD-AAFD-0852-C323-5675B706D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3B7BC-0412-46C6-8025-7471A0C5D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96210-AA4C-4518-8D01-5155FC9222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2055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7FFF8-C828-355A-9513-A9F038D89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8D234-2E86-F279-CB1A-6FE9CA250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98A62A-2B50-900A-CC56-82AD11E0B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540EB-B638-5582-CBA0-864635001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DD12-D440-4E61-9B1E-827633316D67}" type="datetimeFigureOut">
              <a:rPr lang="en-SG" smtClean="0"/>
              <a:t>6/4/2023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02835-41C0-39EE-81B9-6530223CE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E1E47-A068-80D9-B772-752402427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96210-AA4C-4518-8D01-5155FC9222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85930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A57FB-D9A8-3F71-3417-B71D01995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644317-D47D-66E5-6A96-D3686AC13D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F294B-C4B7-838E-D99A-C0E063D6C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659FC-D0D6-77BC-3F1B-C527B3CCC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DD12-D440-4E61-9B1E-827633316D67}" type="datetimeFigureOut">
              <a:rPr lang="en-SG" smtClean="0"/>
              <a:t>6/4/2023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E0051D-4828-4C68-5FC5-2C46B68F2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778EA-65DD-0170-954D-72748AA13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96210-AA4C-4518-8D01-5155FC9222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940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E556F7-5FC7-D436-2A22-BE8D7321B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574EF-3595-5722-631E-524F5F0F6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83786-D275-E087-E097-959A6F50CB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0DD12-D440-4E61-9B1E-827633316D67}" type="datetimeFigureOut">
              <a:rPr lang="en-SG" smtClean="0"/>
              <a:t>6/4/2023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5C3AF-08C6-7455-DD48-7789881C6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4C7C2-1D22-0FBB-88FB-384689BDA7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96210-AA4C-4518-8D01-5155FC9222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1997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BDA53-BC10-0E08-E442-8682B59B93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Job Monitoring Data &amp; Dashboard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48025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B2ECB19-D857-3CAE-4EFB-DCEFFA9A6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961" y="1507934"/>
            <a:ext cx="6431012" cy="34740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itle 4">
            <a:extLst>
              <a:ext uri="{FF2B5EF4-FFF2-40B4-BE49-F238E27FC236}">
                <a16:creationId xmlns:a16="http://schemas.microsoft.com/office/drawing/2014/main" id="{D67B539C-1627-A4B4-AF65-E8F6F6DEDFDA}"/>
              </a:ext>
            </a:extLst>
          </p:cNvPr>
          <p:cNvSpPr txBox="1">
            <a:spLocks/>
          </p:cNvSpPr>
          <p:nvPr/>
        </p:nvSpPr>
        <p:spPr>
          <a:xfrm>
            <a:off x="230505" y="446607"/>
            <a:ext cx="10279958" cy="62585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4400">
                <a:latin typeface="Source Sans Pro Black" panose="020B0803030403020204" pitchFamily="34" charset="0"/>
                <a:ea typeface="Source Sans Pro Black" panose="020B0803030403020204" pitchFamily="34" charset="0"/>
              </a:rPr>
              <a:t>2. Clean and transform data if needed.</a:t>
            </a:r>
            <a:br>
              <a:rPr lang="en-SG" sz="4400">
                <a:latin typeface="Source Sans Pro Black" panose="020B0803030403020204" pitchFamily="34" charset="0"/>
                <a:ea typeface="Source Sans Pro Black" panose="020B0803030403020204" pitchFamily="34" charset="0"/>
              </a:rPr>
            </a:br>
            <a:endParaRPr lang="en-SG" sz="4400" dirty="0">
              <a:latin typeface="Source Sans Pro Black" panose="020B0803030403020204" pitchFamily="34" charset="0"/>
              <a:ea typeface="Source Sans Pro Black" panose="020B0803030403020204" pitchFamily="34" charset="0"/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BDC31B5E-DE17-3215-4812-BF5E68C65916}"/>
              </a:ext>
            </a:extLst>
          </p:cNvPr>
          <p:cNvSpPr txBox="1">
            <a:spLocks/>
          </p:cNvSpPr>
          <p:nvPr/>
        </p:nvSpPr>
        <p:spPr>
          <a:xfrm>
            <a:off x="230505" y="1507934"/>
            <a:ext cx="5164456" cy="441748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/>
              <a:t>Using power query editor in power BI we can </a:t>
            </a:r>
          </a:p>
          <a:p>
            <a:endParaRPr lang="en-SG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/>
              <a:t>identify and create appropriate keys for joins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/>
              <a:t>valuate and transform column data types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/>
              <a:t>apply data shape transformations to table structures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/>
              <a:t>Remove and add columns.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/>
              <a:t>apply user-friendly naming conventions to columns and queries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39096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B68660E-FF97-10D9-83FD-BF4E1EC03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180" y="529092"/>
            <a:ext cx="6736623" cy="37736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itle 4">
            <a:extLst>
              <a:ext uri="{FF2B5EF4-FFF2-40B4-BE49-F238E27FC236}">
                <a16:creationId xmlns:a16="http://schemas.microsoft.com/office/drawing/2014/main" id="{1D0ABA31-7810-199E-ADE5-A232CC7D814D}"/>
              </a:ext>
            </a:extLst>
          </p:cNvPr>
          <p:cNvSpPr txBox="1">
            <a:spLocks/>
          </p:cNvSpPr>
          <p:nvPr/>
        </p:nvSpPr>
        <p:spPr>
          <a:xfrm>
            <a:off x="151853" y="357512"/>
            <a:ext cx="4907373" cy="62585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4400">
                <a:latin typeface="Source Sans Pro Black" panose="020B0803030403020204" pitchFamily="34" charset="0"/>
                <a:ea typeface="Source Sans Pro Black" panose="020B0803030403020204" pitchFamily="34" charset="0"/>
              </a:rPr>
              <a:t>3. Data modelling</a:t>
            </a:r>
            <a:br>
              <a:rPr lang="en-SG" sz="4400">
                <a:latin typeface="Source Sans Pro Black" panose="020B0803030403020204" pitchFamily="34" charset="0"/>
                <a:ea typeface="Source Sans Pro Black" panose="020B0803030403020204" pitchFamily="34" charset="0"/>
              </a:rPr>
            </a:br>
            <a:endParaRPr lang="en-SG" sz="4400" dirty="0">
              <a:latin typeface="Source Sans Pro Black" panose="020B0803030403020204" pitchFamily="34" charset="0"/>
              <a:ea typeface="Source Sans Pro Black" panose="020B0803030403020204" pitchFamily="34" charset="0"/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3D0DD5AD-C867-7873-DE05-09A8D3ABDC38}"/>
              </a:ext>
            </a:extLst>
          </p:cNvPr>
          <p:cNvSpPr txBox="1">
            <a:spLocks/>
          </p:cNvSpPr>
          <p:nvPr/>
        </p:nvSpPr>
        <p:spPr>
          <a:xfrm>
            <a:off x="151899" y="1365475"/>
            <a:ext cx="4907281" cy="441748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Create calculated tables and columns using DAX (data analytics expression) or power Query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Create measures using DAX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Transpose tables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Maintain relationship between tables if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4B806B-7554-67BE-8216-A6475BFCF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9180" y="4550788"/>
            <a:ext cx="6736623" cy="15420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267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99960EB-7F8B-3ADB-0ED8-2673C0BA4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706" y="1497287"/>
            <a:ext cx="8374375" cy="4417483"/>
          </a:xfrm>
          <a:prstGeom prst="roundRect">
            <a:avLst>
              <a:gd name="adj" fmla="val 8594"/>
            </a:avLst>
          </a:prstGeom>
          <a:noFill/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43345F3A-FCCA-06D5-3C58-FC67E693FA01}"/>
              </a:ext>
            </a:extLst>
          </p:cNvPr>
          <p:cNvSpPr txBox="1">
            <a:spLocks/>
          </p:cNvSpPr>
          <p:nvPr/>
        </p:nvSpPr>
        <p:spPr>
          <a:xfrm>
            <a:off x="2822449" y="6429722"/>
            <a:ext cx="412115" cy="2557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fld id="{2159A70B-D9C4-DD4E-9F6A-EE049B0F78FF}" type="slidenum">
              <a:rPr lang="en-US" smtClean="0"/>
              <a:pPr>
                <a:spcAft>
                  <a:spcPts val="600"/>
                </a:spcAft>
                <a:defRPr/>
              </a:pPr>
              <a:t>12</a:t>
            </a:fld>
            <a:endParaRPr lang="en-US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9FD79681-98B9-3C03-B6E0-3E0FADA096D0}"/>
              </a:ext>
            </a:extLst>
          </p:cNvPr>
          <p:cNvSpPr txBox="1">
            <a:spLocks/>
          </p:cNvSpPr>
          <p:nvPr/>
        </p:nvSpPr>
        <p:spPr>
          <a:xfrm>
            <a:off x="559600" y="356479"/>
            <a:ext cx="11216428" cy="6258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>
                <a:latin typeface="Source Sans Pro Black" panose="020B0803030403020204" pitchFamily="34" charset="0"/>
                <a:ea typeface="Source Sans Pro Black" panose="020B0803030403020204" pitchFamily="34" charset="0"/>
              </a:rPr>
              <a:t>Data Model</a:t>
            </a:r>
            <a:endParaRPr lang="en-US" sz="4400" dirty="0">
              <a:latin typeface="Source Sans Pro Black" panose="020B0803030403020204" pitchFamily="34" charset="0"/>
              <a:ea typeface="Source Sans Pro Black" panose="020B08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501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4CF77B2-C521-B7DD-ECB4-3C8868ED2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5284" y="606448"/>
            <a:ext cx="1825941" cy="5491557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itle 4">
            <a:extLst>
              <a:ext uri="{FF2B5EF4-FFF2-40B4-BE49-F238E27FC236}">
                <a16:creationId xmlns:a16="http://schemas.microsoft.com/office/drawing/2014/main" id="{0BAFA420-B893-9FC1-D4EA-4B4875F2BA63}"/>
              </a:ext>
            </a:extLst>
          </p:cNvPr>
          <p:cNvSpPr txBox="1">
            <a:spLocks/>
          </p:cNvSpPr>
          <p:nvPr/>
        </p:nvSpPr>
        <p:spPr>
          <a:xfrm>
            <a:off x="251374" y="390144"/>
            <a:ext cx="6005587" cy="62585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>
                <a:latin typeface="Source Sans Pro Black" panose="020B0803030403020204" pitchFamily="34" charset="0"/>
                <a:ea typeface="Source Sans Pro Black" panose="020B0803030403020204" pitchFamily="34" charset="0"/>
              </a:rPr>
              <a:t>4. Visualizing the Data</a:t>
            </a:r>
            <a:endParaRPr lang="en-US" sz="4400" dirty="0">
              <a:latin typeface="Source Sans Pro Black" panose="020B0803030403020204" pitchFamily="34" charset="0"/>
              <a:ea typeface="Source Sans Pro Black" panose="020B0803030403020204" pitchFamily="34" charset="0"/>
            </a:endParaRP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55F6596E-AF11-CB00-0ED0-8B0A820A4894}"/>
              </a:ext>
            </a:extLst>
          </p:cNvPr>
          <p:cNvSpPr txBox="1">
            <a:spLocks/>
          </p:cNvSpPr>
          <p:nvPr/>
        </p:nvSpPr>
        <p:spPr>
          <a:xfrm>
            <a:off x="251374" y="1344464"/>
            <a:ext cx="6589395" cy="512339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Visualize data using various charts available in power BI visualization panel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To filter the data use slicers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 order to maintain slicers of different tables in sync use sync slicers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Use conditional formatting to give colors to data based no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Use cards to show measure or calculated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 Use text and tooltips to give information about tiles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Use format panel to design report or dashboard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604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2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BFA87D9B-1D45-5E60-201B-CA9FF98D8C40}"/>
              </a:ext>
            </a:extLst>
          </p:cNvPr>
          <p:cNvSpPr txBox="1">
            <a:spLocks/>
          </p:cNvSpPr>
          <p:nvPr/>
        </p:nvSpPr>
        <p:spPr>
          <a:xfrm>
            <a:off x="1046746" y="586822"/>
            <a:ext cx="3560252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5. Deploy and Maintain dashboard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E046AAED-352C-39E2-2CE2-0282DA26D5F0}"/>
              </a:ext>
            </a:extLst>
          </p:cNvPr>
          <p:cNvSpPr txBox="1">
            <a:spLocks/>
          </p:cNvSpPr>
          <p:nvPr/>
        </p:nvSpPr>
        <p:spPr>
          <a:xfrm>
            <a:off x="5351164" y="586822"/>
            <a:ext cx="6002636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1100" dirty="0"/>
              <a:t>Once development is completed, we need to publish dashboard to workspace in power BI service.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1100" dirty="0"/>
              <a:t>We can schedule dataset of  dashboard in power BI service in order to refresh data regularly.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1100" dirty="0"/>
              <a:t>Incase of refresh failure power BI service send  email to mentioned developers mail id.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1100" dirty="0"/>
              <a:t>We can regularly update dashboard in power BI desktop and publish it to workspace.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1100" dirty="0"/>
              <a:t>We can provide read or write access to  dashboard  to different teams and developers .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indent="-228600" algn="l"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A574DC-BB5C-7C7F-CD8C-38D00EDD4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695" y="2734056"/>
            <a:ext cx="9049001" cy="34838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12260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DDBCDE0-F0C8-39B2-826D-0F46A0CFD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680" y="2058458"/>
            <a:ext cx="9753600" cy="1589617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911777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922400B-D348-BB4C-4005-85288DF8FA27}"/>
              </a:ext>
            </a:extLst>
          </p:cNvPr>
          <p:cNvSpPr txBox="1">
            <a:spLocks/>
          </p:cNvSpPr>
          <p:nvPr/>
        </p:nvSpPr>
        <p:spPr>
          <a:xfrm>
            <a:off x="487680" y="390144"/>
            <a:ext cx="11224895" cy="625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0000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Agenda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686BEA9-04E9-10B8-61D4-38A5C9A6ACAF}"/>
              </a:ext>
            </a:extLst>
          </p:cNvPr>
          <p:cNvSpPr txBox="1">
            <a:spLocks/>
          </p:cNvSpPr>
          <p:nvPr/>
        </p:nvSpPr>
        <p:spPr bwMode="auto">
          <a:xfrm>
            <a:off x="1767177" y="1313555"/>
            <a:ext cx="7374835" cy="403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0960" tIns="30480" rIns="60960" bIns="3048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ts val="1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  <a:lvl2pPr marL="1028700" indent="-342900" algn="l" rtl="0" eaLnBrk="0" fontAlgn="base" hangingPunct="0">
              <a:lnSpc>
                <a:spcPct val="15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2pPr>
            <a:lvl3pPr marL="1714500" indent="-342900" algn="l" rtl="0" eaLnBrk="0" fontAlgn="base" hangingPunct="0">
              <a:lnSpc>
                <a:spcPct val="15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3pPr>
            <a:lvl4pPr marL="2400300" indent="-342900" algn="l" rtl="0" eaLnBrk="0" fontAlgn="base" hangingPunct="0">
              <a:lnSpc>
                <a:spcPct val="15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4pPr>
            <a:lvl5pPr marL="3086100" indent="-342900" algn="l" rtl="0" eaLnBrk="0" fontAlgn="base" hangingPunct="0">
              <a:lnSpc>
                <a:spcPct val="15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11" indent="-381019" defTabSz="609630">
              <a:spcBef>
                <a:spcPts val="0"/>
              </a:spcBef>
              <a:buClr>
                <a:srgbClr val="FF0000"/>
              </a:buClr>
            </a:pPr>
            <a:r>
              <a:rPr lang="en-US" b="1" dirty="0">
                <a:solidFill>
                  <a:srgbClr val="333333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Objective of the project</a:t>
            </a:r>
          </a:p>
          <a:p>
            <a:pPr marL="228611" indent="-381019" defTabSz="609630">
              <a:spcBef>
                <a:spcPts val="0"/>
              </a:spcBef>
              <a:buClr>
                <a:srgbClr val="FF0000"/>
              </a:buClr>
            </a:pPr>
            <a:r>
              <a:rPr lang="en-US" b="1" dirty="0">
                <a:solidFill>
                  <a:srgbClr val="333333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Flow chart </a:t>
            </a:r>
          </a:p>
          <a:p>
            <a:pPr marL="228611" indent="-381019" defTabSz="609630">
              <a:spcBef>
                <a:spcPts val="0"/>
              </a:spcBef>
              <a:buClr>
                <a:srgbClr val="FF0000"/>
              </a:buClr>
            </a:pPr>
            <a:r>
              <a:rPr lang="en-US" b="1" dirty="0">
                <a:solidFill>
                  <a:srgbClr val="333333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Counts captured from Different layers </a:t>
            </a:r>
          </a:p>
          <a:p>
            <a:pPr marL="228611" indent="-381019" defTabSz="609630">
              <a:spcBef>
                <a:spcPts val="0"/>
              </a:spcBef>
              <a:buClr>
                <a:srgbClr val="FF0000"/>
              </a:buClr>
            </a:pPr>
            <a:r>
              <a:rPr lang="en-US" b="1" dirty="0">
                <a:solidFill>
                  <a:srgbClr val="333333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Demo </a:t>
            </a:r>
          </a:p>
          <a:p>
            <a:pPr marL="228611" indent="-381019" defTabSz="609630">
              <a:spcBef>
                <a:spcPts val="0"/>
              </a:spcBef>
              <a:buClr>
                <a:srgbClr val="FF0000"/>
              </a:buClr>
            </a:pPr>
            <a:r>
              <a:rPr lang="en-US" b="1" dirty="0">
                <a:solidFill>
                  <a:srgbClr val="333333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Data population in Power BI.</a:t>
            </a:r>
          </a:p>
          <a:p>
            <a:pPr marL="228611" indent="-381019" defTabSz="609630">
              <a:spcBef>
                <a:spcPts val="0"/>
              </a:spcBef>
              <a:buClr>
                <a:srgbClr val="FF0000"/>
              </a:buClr>
            </a:pPr>
            <a:r>
              <a:rPr lang="en-US" b="1" dirty="0">
                <a:solidFill>
                  <a:srgbClr val="333333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2486132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D0757366-2DA0-7233-4E3B-B10FE0D42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A28211F-3452-D1CE-77FE-EA0B53CAFA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9FD338-C4CB-CE6B-7EE6-E1F2FF928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EDAFF4-258C-2143-D869-21F22729D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EED306-CF4F-FCAF-394F-7B31615C6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9EBE409-E17B-2417-0848-109F3FF32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E3AF6F-89DF-A564-4344-8CAA2EBFD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7512E82-61F6-E208-D8A2-D2B5EAE5245A}"/>
              </a:ext>
            </a:extLst>
          </p:cNvPr>
          <p:cNvSpPr txBox="1">
            <a:spLocks/>
          </p:cNvSpPr>
          <p:nvPr/>
        </p:nvSpPr>
        <p:spPr>
          <a:xfrm>
            <a:off x="301782" y="2598948"/>
            <a:ext cx="3434251" cy="16398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solidFill>
                  <a:srgbClr val="FFFFFF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Project Introduction</a:t>
            </a:r>
            <a:br>
              <a:rPr lang="en-US" sz="4000">
                <a:solidFill>
                  <a:srgbClr val="FFFFFF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</a:br>
            <a:endParaRPr lang="en-US" sz="2400" dirty="0">
              <a:solidFill>
                <a:srgbClr val="FFFFFF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4DC6C3D-19B9-9A09-AF6E-D70E29167264}"/>
              </a:ext>
            </a:extLst>
          </p:cNvPr>
          <p:cNvSpPr txBox="1">
            <a:spLocks/>
          </p:cNvSpPr>
          <p:nvPr/>
        </p:nvSpPr>
        <p:spPr>
          <a:xfrm>
            <a:off x="4810259" y="649480"/>
            <a:ext cx="65553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Challenges and Solution</a:t>
            </a:r>
          </a:p>
          <a:p>
            <a:r>
              <a:rPr lang="en-US" b="1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High level flow chart</a:t>
            </a:r>
            <a:endParaRPr lang="en-US" b="1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14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EDB8CE2-67F6-AEEE-28B5-74815C224B1E}"/>
              </a:ext>
            </a:extLst>
          </p:cNvPr>
          <p:cNvCxnSpPr>
            <a:cxnSpLocks/>
          </p:cNvCxnSpPr>
          <p:nvPr/>
        </p:nvCxnSpPr>
        <p:spPr>
          <a:xfrm>
            <a:off x="6108192" y="2084040"/>
            <a:ext cx="3127248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C827D4E-1A86-9E3A-3F7A-805288967F0F}"/>
              </a:ext>
            </a:extLst>
          </p:cNvPr>
          <p:cNvCxnSpPr>
            <a:cxnSpLocks/>
          </p:cNvCxnSpPr>
          <p:nvPr/>
        </p:nvCxnSpPr>
        <p:spPr>
          <a:xfrm>
            <a:off x="2092038" y="2084040"/>
            <a:ext cx="3127248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B96D7F-0565-6DE5-3148-F50C1E29BCC2}"/>
              </a:ext>
            </a:extLst>
          </p:cNvPr>
          <p:cNvSpPr txBox="1">
            <a:spLocks/>
          </p:cNvSpPr>
          <p:nvPr/>
        </p:nvSpPr>
        <p:spPr>
          <a:xfrm>
            <a:off x="2822449" y="6429722"/>
            <a:ext cx="412115" cy="2557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2159A70B-D9C4-DD4E-9F6A-EE049B0F78F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5F5E92-E398-4780-FFE2-853D719FEF04}"/>
              </a:ext>
            </a:extLst>
          </p:cNvPr>
          <p:cNvSpPr txBox="1">
            <a:spLocks/>
          </p:cNvSpPr>
          <p:nvPr/>
        </p:nvSpPr>
        <p:spPr>
          <a:xfrm>
            <a:off x="487680" y="390144"/>
            <a:ext cx="11216428" cy="6258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>
                <a:solidFill>
                  <a:srgbClr val="000000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Challenges and Solution</a:t>
            </a:r>
            <a:endParaRPr lang="en-SG" sz="4400" dirty="0">
              <a:latin typeface="Source Sans Pro Black" panose="020B0803030403020204" pitchFamily="34" charset="0"/>
              <a:ea typeface="Source Sans Pro Black" panose="020B0803030403020204" pitchFamily="34" charset="0"/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EDFF75A9-7469-FE80-8972-092A4A1B087C}"/>
              </a:ext>
            </a:extLst>
          </p:cNvPr>
          <p:cNvSpPr/>
          <p:nvPr/>
        </p:nvSpPr>
        <p:spPr>
          <a:xfrm>
            <a:off x="2482182" y="1834104"/>
            <a:ext cx="2474976" cy="493183"/>
          </a:xfrm>
          <a:prstGeom prst="chevron">
            <a:avLst/>
          </a:prstGeom>
          <a:solidFill>
            <a:srgbClr val="12BD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DAB10215-A410-0AAC-4EC9-E6A1A762E172}"/>
              </a:ext>
            </a:extLst>
          </p:cNvPr>
          <p:cNvSpPr/>
          <p:nvPr/>
        </p:nvSpPr>
        <p:spPr>
          <a:xfrm rot="10800000">
            <a:off x="6345936" y="1834104"/>
            <a:ext cx="2474976" cy="493183"/>
          </a:xfrm>
          <a:prstGeom prst="chevron">
            <a:avLst/>
          </a:prstGeom>
          <a:solidFill>
            <a:srgbClr val="12BD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5088846-7B2E-E446-34D9-137ACF68C270}"/>
              </a:ext>
            </a:extLst>
          </p:cNvPr>
          <p:cNvSpPr/>
          <p:nvPr/>
        </p:nvSpPr>
        <p:spPr>
          <a:xfrm>
            <a:off x="2698618" y="2811036"/>
            <a:ext cx="2206752" cy="347769"/>
          </a:xfrm>
          <a:prstGeom prst="roundRect">
            <a:avLst>
              <a:gd name="adj" fmla="val 4120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Complex sources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1ACA430-2279-BBFF-38ED-BBE8A5B72DDE}"/>
              </a:ext>
            </a:extLst>
          </p:cNvPr>
          <p:cNvSpPr/>
          <p:nvPr/>
        </p:nvSpPr>
        <p:spPr>
          <a:xfrm>
            <a:off x="2692167" y="3468089"/>
            <a:ext cx="2206752" cy="347769"/>
          </a:xfrm>
          <a:prstGeom prst="roundRect">
            <a:avLst>
              <a:gd name="adj" fmla="val 4120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Multiple layers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D11FA1D-FF9D-5FD4-E3AF-4C2B095B9107}"/>
              </a:ext>
            </a:extLst>
          </p:cNvPr>
          <p:cNvSpPr/>
          <p:nvPr/>
        </p:nvSpPr>
        <p:spPr>
          <a:xfrm>
            <a:off x="2698618" y="4150049"/>
            <a:ext cx="2206752" cy="347769"/>
          </a:xfrm>
          <a:prstGeom prst="roundRect">
            <a:avLst>
              <a:gd name="adj" fmla="val 4120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Time consuming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6B8F394-2292-0AFD-79D1-6FD0B72BFB7E}"/>
              </a:ext>
            </a:extLst>
          </p:cNvPr>
          <p:cNvSpPr/>
          <p:nvPr/>
        </p:nvSpPr>
        <p:spPr>
          <a:xfrm>
            <a:off x="6487920" y="2893782"/>
            <a:ext cx="2206752" cy="347769"/>
          </a:xfrm>
          <a:prstGeom prst="roundRect">
            <a:avLst>
              <a:gd name="adj" fmla="val 4120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 err="1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PowerBI</a:t>
            </a:r>
            <a:r>
              <a:rPr lang="en-SG" sz="1200" b="1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dashboard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5CB2952-7DC0-36E1-BE27-A219A7A5E518}"/>
              </a:ext>
            </a:extLst>
          </p:cNvPr>
          <p:cNvSpPr/>
          <p:nvPr/>
        </p:nvSpPr>
        <p:spPr>
          <a:xfrm>
            <a:off x="2698618" y="4793104"/>
            <a:ext cx="2206752" cy="347769"/>
          </a:xfrm>
          <a:prstGeom prst="roundRect">
            <a:avLst>
              <a:gd name="adj" fmla="val 4120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Adhoc requests</a:t>
            </a:r>
            <a:endParaRPr lang="en-SG" sz="1200" b="1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A0C701B-C47F-E1DA-82C4-94F63597BAF9}"/>
              </a:ext>
            </a:extLst>
          </p:cNvPr>
          <p:cNvSpPr/>
          <p:nvPr/>
        </p:nvSpPr>
        <p:spPr>
          <a:xfrm>
            <a:off x="6491158" y="3462031"/>
            <a:ext cx="2206752" cy="347769"/>
          </a:xfrm>
          <a:prstGeom prst="roundRect">
            <a:avLst>
              <a:gd name="adj" fmla="val 4120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Daily refresh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6E7EC0E-AB73-EC8C-344A-C3294ADFE3C0}"/>
              </a:ext>
            </a:extLst>
          </p:cNvPr>
          <p:cNvSpPr/>
          <p:nvPr/>
        </p:nvSpPr>
        <p:spPr>
          <a:xfrm>
            <a:off x="6491158" y="4136468"/>
            <a:ext cx="2206752" cy="347769"/>
          </a:xfrm>
          <a:prstGeom prst="roundRect">
            <a:avLst>
              <a:gd name="adj" fmla="val 4120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Break down number</a:t>
            </a:r>
            <a:endParaRPr lang="en-SG" sz="1200" b="1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9B862AA-78F8-37EE-866A-E486D860DC73}"/>
              </a:ext>
            </a:extLst>
          </p:cNvPr>
          <p:cNvSpPr/>
          <p:nvPr/>
        </p:nvSpPr>
        <p:spPr>
          <a:xfrm>
            <a:off x="6491158" y="4783088"/>
            <a:ext cx="2206752" cy="347769"/>
          </a:xfrm>
          <a:prstGeom prst="roundRect">
            <a:avLst>
              <a:gd name="adj" fmla="val 4120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Includes Hist number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0E47A52-1516-5B0C-C778-98B600D2ED37}"/>
              </a:ext>
            </a:extLst>
          </p:cNvPr>
          <p:cNvCxnSpPr>
            <a:cxnSpLocks/>
          </p:cNvCxnSpPr>
          <p:nvPr/>
        </p:nvCxnSpPr>
        <p:spPr>
          <a:xfrm>
            <a:off x="5705856" y="2687544"/>
            <a:ext cx="0" cy="3300506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9BF2F84-0184-7800-E3BC-02F85A4438BD}"/>
              </a:ext>
            </a:extLst>
          </p:cNvPr>
          <p:cNvSpPr txBox="1"/>
          <p:nvPr/>
        </p:nvSpPr>
        <p:spPr>
          <a:xfrm>
            <a:off x="2805270" y="1834104"/>
            <a:ext cx="1883664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>
              <a:buClr>
                <a:schemeClr val="accent1"/>
              </a:buClr>
            </a:pPr>
            <a:r>
              <a:rPr lang="en-US" sz="2400" b="1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CHALLENGES</a:t>
            </a:r>
            <a:endParaRPr lang="en-SG" sz="2400" b="1" err="1">
              <a:solidFill>
                <a:schemeClr val="bg1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F52B96-01ED-E85C-522F-3F59F2558A02}"/>
              </a:ext>
            </a:extLst>
          </p:cNvPr>
          <p:cNvSpPr txBox="1"/>
          <p:nvPr/>
        </p:nvSpPr>
        <p:spPr>
          <a:xfrm>
            <a:off x="6905244" y="1849862"/>
            <a:ext cx="1789428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>
              <a:buClr>
                <a:schemeClr val="accent1"/>
              </a:buClr>
            </a:pPr>
            <a:r>
              <a:rPr lang="en-US" sz="2400" b="1" dirty="0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SOLUTION</a:t>
            </a:r>
            <a:endParaRPr lang="en-SG" sz="2400" b="1" dirty="0">
              <a:solidFill>
                <a:schemeClr val="bg1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4E17502-90AF-1776-D170-C51C86B7E51C}"/>
              </a:ext>
            </a:extLst>
          </p:cNvPr>
          <p:cNvGrpSpPr/>
          <p:nvPr/>
        </p:nvGrpSpPr>
        <p:grpSpPr>
          <a:xfrm>
            <a:off x="2303077" y="4050779"/>
            <a:ext cx="490609" cy="491921"/>
            <a:chOff x="288925" y="2741023"/>
            <a:chExt cx="897599" cy="900000"/>
          </a:xfrm>
        </p:grpSpPr>
        <p:sp>
          <p:nvSpPr>
            <p:cNvPr id="20" name="AutoShape 177">
              <a:extLst>
                <a:ext uri="{FF2B5EF4-FFF2-40B4-BE49-F238E27FC236}">
                  <a16:creationId xmlns:a16="http://schemas.microsoft.com/office/drawing/2014/main" id="{61B2FD1C-DCB3-6598-FDF6-BC5F5372DFB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88925" y="2741023"/>
              <a:ext cx="897599" cy="9000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542" y="11578"/>
                  </a:moveTo>
                  <a:cubicBezTo>
                    <a:pt x="21542" y="11635"/>
                    <a:pt x="21542" y="11635"/>
                    <a:pt x="21542" y="11635"/>
                  </a:cubicBezTo>
                  <a:lnTo>
                    <a:pt x="21542" y="11578"/>
                  </a:lnTo>
                  <a:cubicBezTo>
                    <a:pt x="21600" y="11578"/>
                    <a:pt x="21600" y="11578"/>
                    <a:pt x="21600" y="11578"/>
                  </a:cubicBezTo>
                  <a:cubicBezTo>
                    <a:pt x="21600" y="11578"/>
                    <a:pt x="21542" y="11578"/>
                    <a:pt x="21542" y="11578"/>
                  </a:cubicBezTo>
                  <a:close/>
                  <a:moveTo>
                    <a:pt x="21600" y="11520"/>
                  </a:moveTo>
                  <a:cubicBezTo>
                    <a:pt x="21600" y="11578"/>
                    <a:pt x="21600" y="11578"/>
                    <a:pt x="21600" y="11578"/>
                  </a:cubicBezTo>
                  <a:cubicBezTo>
                    <a:pt x="21542" y="11578"/>
                    <a:pt x="21542" y="11578"/>
                    <a:pt x="21542" y="11578"/>
                  </a:cubicBezTo>
                  <a:cubicBezTo>
                    <a:pt x="21542" y="11520"/>
                    <a:pt x="21542" y="11520"/>
                    <a:pt x="21542" y="11520"/>
                  </a:cubicBezTo>
                  <a:cubicBezTo>
                    <a:pt x="21542" y="11520"/>
                    <a:pt x="21600" y="11520"/>
                    <a:pt x="21600" y="11520"/>
                  </a:cubicBezTo>
                  <a:close/>
                  <a:moveTo>
                    <a:pt x="21484" y="11520"/>
                  </a:moveTo>
                  <a:lnTo>
                    <a:pt x="21484" y="11520"/>
                  </a:lnTo>
                  <a:cubicBezTo>
                    <a:pt x="21484" y="11520"/>
                    <a:pt x="21484" y="11520"/>
                    <a:pt x="21484" y="11520"/>
                  </a:cubicBezTo>
                  <a:close/>
                  <a:moveTo>
                    <a:pt x="21369" y="12902"/>
                  </a:moveTo>
                  <a:cubicBezTo>
                    <a:pt x="21369" y="12902"/>
                    <a:pt x="21369" y="12902"/>
                    <a:pt x="21369" y="12960"/>
                  </a:cubicBezTo>
                  <a:cubicBezTo>
                    <a:pt x="21311" y="12960"/>
                    <a:pt x="21311" y="12960"/>
                    <a:pt x="21311" y="12960"/>
                  </a:cubicBezTo>
                  <a:cubicBezTo>
                    <a:pt x="21311" y="12960"/>
                    <a:pt x="21369" y="12902"/>
                    <a:pt x="21369" y="12902"/>
                  </a:cubicBezTo>
                  <a:close/>
                  <a:moveTo>
                    <a:pt x="21369" y="13075"/>
                  </a:moveTo>
                  <a:lnTo>
                    <a:pt x="21369" y="13075"/>
                  </a:lnTo>
                  <a:cubicBezTo>
                    <a:pt x="21369" y="13075"/>
                    <a:pt x="21369" y="13075"/>
                    <a:pt x="21311" y="13075"/>
                  </a:cubicBezTo>
                  <a:cubicBezTo>
                    <a:pt x="21311" y="13133"/>
                    <a:pt x="21311" y="13133"/>
                    <a:pt x="21311" y="13133"/>
                  </a:cubicBezTo>
                  <a:cubicBezTo>
                    <a:pt x="21311" y="13075"/>
                    <a:pt x="21311" y="13075"/>
                    <a:pt x="21311" y="13075"/>
                  </a:cubicBezTo>
                  <a:cubicBezTo>
                    <a:pt x="21311" y="13075"/>
                    <a:pt x="21311" y="13133"/>
                    <a:pt x="21311" y="13075"/>
                  </a:cubicBezTo>
                  <a:cubicBezTo>
                    <a:pt x="21311" y="13075"/>
                    <a:pt x="21311" y="13075"/>
                    <a:pt x="21369" y="13075"/>
                  </a:cubicBezTo>
                  <a:moveTo>
                    <a:pt x="20907" y="14918"/>
                  </a:moveTo>
                  <a:lnTo>
                    <a:pt x="20907" y="14918"/>
                  </a:lnTo>
                  <a:cubicBezTo>
                    <a:pt x="20907" y="14861"/>
                    <a:pt x="20907" y="14861"/>
                    <a:pt x="20907" y="14861"/>
                  </a:cubicBezTo>
                  <a:cubicBezTo>
                    <a:pt x="20907" y="14861"/>
                    <a:pt x="20907" y="14918"/>
                    <a:pt x="20907" y="14918"/>
                  </a:cubicBezTo>
                  <a:close/>
                  <a:moveTo>
                    <a:pt x="20618" y="15667"/>
                  </a:moveTo>
                  <a:lnTo>
                    <a:pt x="20618" y="15667"/>
                  </a:lnTo>
                  <a:cubicBezTo>
                    <a:pt x="20618" y="15667"/>
                    <a:pt x="20618" y="15667"/>
                    <a:pt x="20618" y="15667"/>
                  </a:cubicBezTo>
                  <a:close/>
                  <a:moveTo>
                    <a:pt x="20907" y="15206"/>
                  </a:moveTo>
                  <a:cubicBezTo>
                    <a:pt x="20907" y="15149"/>
                    <a:pt x="20907" y="15149"/>
                    <a:pt x="20907" y="15149"/>
                  </a:cubicBezTo>
                  <a:cubicBezTo>
                    <a:pt x="20907" y="15206"/>
                    <a:pt x="20907" y="15206"/>
                    <a:pt x="20907" y="15206"/>
                  </a:cubicBezTo>
                  <a:cubicBezTo>
                    <a:pt x="20907" y="15206"/>
                    <a:pt x="20907" y="15206"/>
                    <a:pt x="20907" y="15206"/>
                  </a:cubicBezTo>
                  <a:close/>
                  <a:moveTo>
                    <a:pt x="2079" y="5933"/>
                  </a:moveTo>
                  <a:cubicBezTo>
                    <a:pt x="2079" y="5875"/>
                    <a:pt x="2079" y="5875"/>
                    <a:pt x="2079" y="5875"/>
                  </a:cubicBezTo>
                  <a:cubicBezTo>
                    <a:pt x="2079" y="5933"/>
                    <a:pt x="2079" y="5933"/>
                    <a:pt x="2079" y="5933"/>
                  </a:cubicBezTo>
                  <a:cubicBezTo>
                    <a:pt x="2079" y="5933"/>
                    <a:pt x="2079" y="5933"/>
                    <a:pt x="2079" y="5933"/>
                  </a:cubicBezTo>
                  <a:close/>
                  <a:moveTo>
                    <a:pt x="2079" y="5933"/>
                  </a:moveTo>
                  <a:lnTo>
                    <a:pt x="2021" y="5933"/>
                  </a:lnTo>
                  <a:cubicBezTo>
                    <a:pt x="2021" y="5990"/>
                    <a:pt x="1964" y="5990"/>
                    <a:pt x="1964" y="5990"/>
                  </a:cubicBezTo>
                  <a:cubicBezTo>
                    <a:pt x="1906" y="5933"/>
                    <a:pt x="1964" y="5933"/>
                    <a:pt x="1964" y="5875"/>
                  </a:cubicBezTo>
                  <a:cubicBezTo>
                    <a:pt x="1964" y="5933"/>
                    <a:pt x="1906" y="5990"/>
                    <a:pt x="1906" y="5990"/>
                  </a:cubicBezTo>
                  <a:cubicBezTo>
                    <a:pt x="1906" y="6048"/>
                    <a:pt x="1906" y="5990"/>
                    <a:pt x="1848" y="5990"/>
                  </a:cubicBezTo>
                  <a:cubicBezTo>
                    <a:pt x="1848" y="6048"/>
                    <a:pt x="1848" y="6048"/>
                    <a:pt x="1848" y="6048"/>
                  </a:cubicBezTo>
                  <a:cubicBezTo>
                    <a:pt x="1848" y="6106"/>
                    <a:pt x="1848" y="6106"/>
                    <a:pt x="1848" y="6106"/>
                  </a:cubicBezTo>
                  <a:cubicBezTo>
                    <a:pt x="1848" y="6163"/>
                    <a:pt x="1848" y="6163"/>
                    <a:pt x="1848" y="6163"/>
                  </a:cubicBezTo>
                  <a:cubicBezTo>
                    <a:pt x="1848" y="6163"/>
                    <a:pt x="1848" y="6163"/>
                    <a:pt x="1848" y="6221"/>
                  </a:cubicBezTo>
                  <a:cubicBezTo>
                    <a:pt x="1790" y="6163"/>
                    <a:pt x="1790" y="6163"/>
                    <a:pt x="1790" y="6163"/>
                  </a:cubicBezTo>
                  <a:cubicBezTo>
                    <a:pt x="1790" y="6221"/>
                    <a:pt x="1790" y="6221"/>
                    <a:pt x="1790" y="6221"/>
                  </a:cubicBezTo>
                  <a:cubicBezTo>
                    <a:pt x="1790" y="6278"/>
                    <a:pt x="1790" y="6278"/>
                    <a:pt x="1790" y="6278"/>
                  </a:cubicBezTo>
                  <a:cubicBezTo>
                    <a:pt x="1733" y="6221"/>
                    <a:pt x="1733" y="6221"/>
                    <a:pt x="1733" y="6221"/>
                  </a:cubicBezTo>
                  <a:cubicBezTo>
                    <a:pt x="1733" y="6278"/>
                    <a:pt x="1733" y="6278"/>
                    <a:pt x="1733" y="6278"/>
                  </a:cubicBezTo>
                  <a:cubicBezTo>
                    <a:pt x="1733" y="6221"/>
                    <a:pt x="1733" y="6221"/>
                    <a:pt x="1733" y="6221"/>
                  </a:cubicBezTo>
                  <a:cubicBezTo>
                    <a:pt x="1733" y="6163"/>
                    <a:pt x="1790" y="6163"/>
                    <a:pt x="1790" y="6106"/>
                  </a:cubicBezTo>
                  <a:cubicBezTo>
                    <a:pt x="1733" y="6106"/>
                    <a:pt x="1733" y="6106"/>
                    <a:pt x="1733" y="6106"/>
                  </a:cubicBezTo>
                  <a:cubicBezTo>
                    <a:pt x="1733" y="6048"/>
                    <a:pt x="1733" y="6048"/>
                    <a:pt x="1733" y="6048"/>
                  </a:cubicBezTo>
                  <a:cubicBezTo>
                    <a:pt x="1733" y="5990"/>
                    <a:pt x="1733" y="5990"/>
                    <a:pt x="1733" y="5933"/>
                  </a:cubicBezTo>
                  <a:cubicBezTo>
                    <a:pt x="1790" y="5933"/>
                    <a:pt x="1790" y="5933"/>
                    <a:pt x="1790" y="5933"/>
                  </a:cubicBezTo>
                  <a:cubicBezTo>
                    <a:pt x="1790" y="5933"/>
                    <a:pt x="1790" y="5875"/>
                    <a:pt x="1848" y="5875"/>
                  </a:cubicBezTo>
                  <a:cubicBezTo>
                    <a:pt x="1848" y="5818"/>
                    <a:pt x="1848" y="5818"/>
                    <a:pt x="1848" y="5818"/>
                  </a:cubicBezTo>
                  <a:cubicBezTo>
                    <a:pt x="1848" y="5760"/>
                    <a:pt x="1848" y="5760"/>
                    <a:pt x="1848" y="5760"/>
                  </a:cubicBezTo>
                  <a:cubicBezTo>
                    <a:pt x="1848" y="5760"/>
                    <a:pt x="1848" y="5760"/>
                    <a:pt x="1906" y="5760"/>
                  </a:cubicBezTo>
                  <a:cubicBezTo>
                    <a:pt x="1906" y="5702"/>
                    <a:pt x="1906" y="5702"/>
                    <a:pt x="1906" y="5702"/>
                  </a:cubicBezTo>
                  <a:cubicBezTo>
                    <a:pt x="1906" y="5645"/>
                    <a:pt x="1906" y="5645"/>
                    <a:pt x="1906" y="5587"/>
                  </a:cubicBezTo>
                  <a:cubicBezTo>
                    <a:pt x="2021" y="5472"/>
                    <a:pt x="2021" y="5472"/>
                    <a:pt x="2021" y="5472"/>
                  </a:cubicBezTo>
                  <a:cubicBezTo>
                    <a:pt x="1964" y="5472"/>
                    <a:pt x="1964" y="5472"/>
                    <a:pt x="1964" y="5472"/>
                  </a:cubicBezTo>
                  <a:cubicBezTo>
                    <a:pt x="2021" y="5472"/>
                    <a:pt x="2021" y="5472"/>
                    <a:pt x="2021" y="5472"/>
                  </a:cubicBezTo>
                  <a:lnTo>
                    <a:pt x="2021" y="5414"/>
                  </a:lnTo>
                  <a:cubicBezTo>
                    <a:pt x="2137" y="5299"/>
                    <a:pt x="2137" y="5299"/>
                    <a:pt x="2137" y="5299"/>
                  </a:cubicBezTo>
                  <a:cubicBezTo>
                    <a:pt x="2079" y="5299"/>
                    <a:pt x="2079" y="5299"/>
                    <a:pt x="2079" y="5299"/>
                  </a:cubicBezTo>
                  <a:cubicBezTo>
                    <a:pt x="2137" y="5299"/>
                    <a:pt x="2137" y="5299"/>
                    <a:pt x="2137" y="5299"/>
                  </a:cubicBezTo>
                  <a:cubicBezTo>
                    <a:pt x="2137" y="5242"/>
                    <a:pt x="2137" y="5242"/>
                    <a:pt x="2137" y="5242"/>
                  </a:cubicBezTo>
                  <a:cubicBezTo>
                    <a:pt x="2195" y="5299"/>
                    <a:pt x="2195" y="5299"/>
                    <a:pt x="2195" y="5357"/>
                  </a:cubicBezTo>
                  <a:cubicBezTo>
                    <a:pt x="2252" y="5357"/>
                    <a:pt x="2252" y="5357"/>
                    <a:pt x="2252" y="5357"/>
                  </a:cubicBezTo>
                  <a:cubicBezTo>
                    <a:pt x="2310" y="5414"/>
                    <a:pt x="2310" y="5414"/>
                    <a:pt x="2310" y="5414"/>
                  </a:cubicBezTo>
                  <a:cubicBezTo>
                    <a:pt x="2310" y="5357"/>
                    <a:pt x="2310" y="5357"/>
                    <a:pt x="2310" y="5357"/>
                  </a:cubicBezTo>
                  <a:cubicBezTo>
                    <a:pt x="2310" y="5414"/>
                    <a:pt x="2310" y="5414"/>
                    <a:pt x="2310" y="5414"/>
                  </a:cubicBezTo>
                  <a:cubicBezTo>
                    <a:pt x="2310" y="5472"/>
                    <a:pt x="2310" y="5472"/>
                    <a:pt x="2310" y="5472"/>
                  </a:cubicBezTo>
                  <a:cubicBezTo>
                    <a:pt x="2252" y="5530"/>
                    <a:pt x="2252" y="5530"/>
                    <a:pt x="2252" y="5530"/>
                  </a:cubicBezTo>
                  <a:cubicBezTo>
                    <a:pt x="2310" y="5530"/>
                    <a:pt x="2310" y="5530"/>
                    <a:pt x="2310" y="5530"/>
                  </a:cubicBezTo>
                  <a:cubicBezTo>
                    <a:pt x="2252" y="5587"/>
                    <a:pt x="2252" y="5587"/>
                    <a:pt x="2252" y="5587"/>
                  </a:cubicBezTo>
                  <a:cubicBezTo>
                    <a:pt x="2252" y="5645"/>
                    <a:pt x="2252" y="5587"/>
                    <a:pt x="2252" y="5587"/>
                  </a:cubicBezTo>
                  <a:cubicBezTo>
                    <a:pt x="2195" y="5645"/>
                    <a:pt x="2195" y="5645"/>
                    <a:pt x="2195" y="5645"/>
                  </a:cubicBezTo>
                  <a:cubicBezTo>
                    <a:pt x="2195" y="5702"/>
                    <a:pt x="2195" y="5702"/>
                    <a:pt x="2195" y="5702"/>
                  </a:cubicBezTo>
                  <a:cubicBezTo>
                    <a:pt x="2137" y="5818"/>
                    <a:pt x="2137" y="5818"/>
                    <a:pt x="2137" y="5818"/>
                  </a:cubicBezTo>
                  <a:cubicBezTo>
                    <a:pt x="2079" y="5818"/>
                    <a:pt x="2079" y="5818"/>
                    <a:pt x="2079" y="5818"/>
                  </a:cubicBezTo>
                  <a:cubicBezTo>
                    <a:pt x="2021" y="5875"/>
                    <a:pt x="2021" y="5875"/>
                    <a:pt x="2021" y="5875"/>
                  </a:cubicBezTo>
                  <a:cubicBezTo>
                    <a:pt x="2021" y="5933"/>
                    <a:pt x="2021" y="5933"/>
                    <a:pt x="2021" y="5933"/>
                  </a:cubicBezTo>
                  <a:cubicBezTo>
                    <a:pt x="2079" y="5933"/>
                    <a:pt x="2079" y="5933"/>
                    <a:pt x="2079" y="5933"/>
                  </a:cubicBezTo>
                  <a:cubicBezTo>
                    <a:pt x="2079" y="5933"/>
                    <a:pt x="2079" y="5933"/>
                    <a:pt x="2079" y="5933"/>
                  </a:cubicBezTo>
                  <a:close/>
                  <a:moveTo>
                    <a:pt x="1790" y="16301"/>
                  </a:moveTo>
                  <a:lnTo>
                    <a:pt x="1790" y="16301"/>
                  </a:lnTo>
                  <a:cubicBezTo>
                    <a:pt x="1790" y="16301"/>
                    <a:pt x="1790" y="16301"/>
                    <a:pt x="1790" y="16301"/>
                  </a:cubicBezTo>
                  <a:close/>
                  <a:moveTo>
                    <a:pt x="1733" y="16243"/>
                  </a:moveTo>
                  <a:cubicBezTo>
                    <a:pt x="1675" y="16186"/>
                    <a:pt x="1675" y="16186"/>
                    <a:pt x="1675" y="16186"/>
                  </a:cubicBezTo>
                  <a:cubicBezTo>
                    <a:pt x="1733" y="16186"/>
                    <a:pt x="1733" y="16186"/>
                    <a:pt x="1733" y="16186"/>
                  </a:cubicBezTo>
                  <a:cubicBezTo>
                    <a:pt x="1675" y="16186"/>
                    <a:pt x="1675" y="16186"/>
                    <a:pt x="1675" y="16186"/>
                  </a:cubicBezTo>
                  <a:cubicBezTo>
                    <a:pt x="1675" y="16128"/>
                    <a:pt x="1675" y="16128"/>
                    <a:pt x="1675" y="16128"/>
                  </a:cubicBezTo>
                  <a:cubicBezTo>
                    <a:pt x="1675" y="16128"/>
                    <a:pt x="1675" y="16128"/>
                    <a:pt x="1675" y="16186"/>
                  </a:cubicBezTo>
                  <a:cubicBezTo>
                    <a:pt x="1675" y="16128"/>
                    <a:pt x="1675" y="16128"/>
                    <a:pt x="1675" y="16128"/>
                  </a:cubicBezTo>
                  <a:cubicBezTo>
                    <a:pt x="1733" y="16243"/>
                    <a:pt x="1733" y="16243"/>
                    <a:pt x="1733" y="16243"/>
                  </a:cubicBezTo>
                  <a:cubicBezTo>
                    <a:pt x="1733" y="16243"/>
                    <a:pt x="1733" y="16243"/>
                    <a:pt x="1733" y="16243"/>
                  </a:cubicBezTo>
                  <a:close/>
                  <a:moveTo>
                    <a:pt x="1675" y="16070"/>
                  </a:moveTo>
                  <a:lnTo>
                    <a:pt x="1675" y="16070"/>
                  </a:lnTo>
                  <a:cubicBezTo>
                    <a:pt x="1617" y="16013"/>
                    <a:pt x="1617" y="16013"/>
                    <a:pt x="1617" y="16013"/>
                  </a:cubicBezTo>
                  <a:cubicBezTo>
                    <a:pt x="1675" y="16070"/>
                    <a:pt x="1675" y="16070"/>
                    <a:pt x="1675" y="16070"/>
                  </a:cubicBezTo>
                  <a:moveTo>
                    <a:pt x="1733" y="5818"/>
                  </a:moveTo>
                  <a:lnTo>
                    <a:pt x="1733" y="5818"/>
                  </a:lnTo>
                  <a:cubicBezTo>
                    <a:pt x="1675" y="5818"/>
                    <a:pt x="1675" y="5818"/>
                    <a:pt x="1675" y="5818"/>
                  </a:cubicBezTo>
                  <a:cubicBezTo>
                    <a:pt x="1733" y="5818"/>
                    <a:pt x="1733" y="5818"/>
                    <a:pt x="1733" y="5818"/>
                  </a:cubicBezTo>
                  <a:moveTo>
                    <a:pt x="1790" y="5645"/>
                  </a:moveTo>
                  <a:cubicBezTo>
                    <a:pt x="1790" y="5702"/>
                    <a:pt x="1790" y="5702"/>
                    <a:pt x="1790" y="5702"/>
                  </a:cubicBezTo>
                  <a:cubicBezTo>
                    <a:pt x="1790" y="5702"/>
                    <a:pt x="1790" y="5645"/>
                    <a:pt x="1790" y="5645"/>
                  </a:cubicBezTo>
                  <a:close/>
                  <a:moveTo>
                    <a:pt x="1848" y="5587"/>
                  </a:moveTo>
                  <a:cubicBezTo>
                    <a:pt x="1790" y="5645"/>
                    <a:pt x="1790" y="5645"/>
                    <a:pt x="1790" y="5645"/>
                  </a:cubicBezTo>
                  <a:cubicBezTo>
                    <a:pt x="1790" y="5645"/>
                    <a:pt x="1848" y="5587"/>
                    <a:pt x="1848" y="5587"/>
                  </a:cubicBezTo>
                  <a:close/>
                  <a:moveTo>
                    <a:pt x="1906" y="5472"/>
                  </a:moveTo>
                  <a:cubicBezTo>
                    <a:pt x="1848" y="5587"/>
                    <a:pt x="1848" y="5587"/>
                    <a:pt x="1848" y="5587"/>
                  </a:cubicBezTo>
                  <a:cubicBezTo>
                    <a:pt x="1848" y="5530"/>
                    <a:pt x="1848" y="5530"/>
                    <a:pt x="1906" y="5472"/>
                  </a:cubicBezTo>
                  <a:moveTo>
                    <a:pt x="2310" y="5357"/>
                  </a:moveTo>
                  <a:lnTo>
                    <a:pt x="2310" y="5357"/>
                  </a:lnTo>
                  <a:moveTo>
                    <a:pt x="2310" y="5414"/>
                  </a:moveTo>
                  <a:lnTo>
                    <a:pt x="2310" y="5414"/>
                  </a:lnTo>
                  <a:cubicBezTo>
                    <a:pt x="2310" y="5414"/>
                    <a:pt x="2310" y="5414"/>
                    <a:pt x="2310" y="5414"/>
                  </a:cubicBezTo>
                  <a:close/>
                  <a:moveTo>
                    <a:pt x="2368" y="5414"/>
                  </a:moveTo>
                  <a:lnTo>
                    <a:pt x="2368" y="5414"/>
                  </a:lnTo>
                  <a:cubicBezTo>
                    <a:pt x="2368" y="5414"/>
                    <a:pt x="2368" y="5414"/>
                    <a:pt x="2368" y="5414"/>
                  </a:cubicBezTo>
                  <a:close/>
                  <a:moveTo>
                    <a:pt x="2310" y="5530"/>
                  </a:moveTo>
                  <a:lnTo>
                    <a:pt x="2310" y="5530"/>
                  </a:lnTo>
                  <a:cubicBezTo>
                    <a:pt x="2310" y="5530"/>
                    <a:pt x="2310" y="5530"/>
                    <a:pt x="2310" y="5530"/>
                  </a:cubicBezTo>
                  <a:close/>
                  <a:moveTo>
                    <a:pt x="2252" y="5645"/>
                  </a:moveTo>
                  <a:cubicBezTo>
                    <a:pt x="2252" y="5645"/>
                    <a:pt x="2252" y="5645"/>
                    <a:pt x="2252" y="5587"/>
                  </a:cubicBezTo>
                  <a:cubicBezTo>
                    <a:pt x="2252" y="5645"/>
                    <a:pt x="2252" y="5645"/>
                    <a:pt x="2252" y="5645"/>
                  </a:cubicBezTo>
                  <a:cubicBezTo>
                    <a:pt x="2252" y="5645"/>
                    <a:pt x="2252" y="5645"/>
                    <a:pt x="2252" y="5645"/>
                  </a:cubicBezTo>
                  <a:close/>
                  <a:moveTo>
                    <a:pt x="3754" y="3917"/>
                  </a:moveTo>
                  <a:lnTo>
                    <a:pt x="3754" y="3917"/>
                  </a:lnTo>
                  <a:moveTo>
                    <a:pt x="3581" y="4090"/>
                  </a:moveTo>
                  <a:lnTo>
                    <a:pt x="3581" y="4090"/>
                  </a:lnTo>
                  <a:cubicBezTo>
                    <a:pt x="3581" y="4090"/>
                    <a:pt x="3581" y="4090"/>
                    <a:pt x="3581" y="4090"/>
                  </a:cubicBezTo>
                  <a:close/>
                  <a:moveTo>
                    <a:pt x="2772" y="5414"/>
                  </a:moveTo>
                  <a:lnTo>
                    <a:pt x="2772" y="5414"/>
                  </a:lnTo>
                  <a:cubicBezTo>
                    <a:pt x="2772" y="5414"/>
                    <a:pt x="2772" y="5414"/>
                    <a:pt x="2772" y="5414"/>
                  </a:cubicBezTo>
                  <a:close/>
                  <a:moveTo>
                    <a:pt x="2714" y="5530"/>
                  </a:moveTo>
                  <a:lnTo>
                    <a:pt x="2714" y="5530"/>
                  </a:lnTo>
                  <a:cubicBezTo>
                    <a:pt x="2714" y="5587"/>
                    <a:pt x="2714" y="5587"/>
                    <a:pt x="2714" y="5587"/>
                  </a:cubicBezTo>
                  <a:cubicBezTo>
                    <a:pt x="2714" y="5530"/>
                    <a:pt x="2714" y="5530"/>
                    <a:pt x="2714" y="5530"/>
                  </a:cubicBezTo>
                  <a:cubicBezTo>
                    <a:pt x="2714" y="5530"/>
                    <a:pt x="2714" y="5530"/>
                    <a:pt x="2714" y="5530"/>
                  </a:cubicBezTo>
                  <a:close/>
                  <a:moveTo>
                    <a:pt x="2714" y="5530"/>
                  </a:moveTo>
                  <a:lnTo>
                    <a:pt x="2714" y="5530"/>
                  </a:lnTo>
                  <a:cubicBezTo>
                    <a:pt x="2714" y="5530"/>
                    <a:pt x="2714" y="5530"/>
                    <a:pt x="2714" y="5530"/>
                  </a:cubicBezTo>
                  <a:close/>
                  <a:moveTo>
                    <a:pt x="2714" y="5530"/>
                  </a:moveTo>
                  <a:lnTo>
                    <a:pt x="2714" y="5472"/>
                  </a:lnTo>
                  <a:cubicBezTo>
                    <a:pt x="2714" y="5472"/>
                    <a:pt x="2714" y="5530"/>
                    <a:pt x="2714" y="5530"/>
                  </a:cubicBezTo>
                  <a:close/>
                  <a:moveTo>
                    <a:pt x="2657" y="5702"/>
                  </a:moveTo>
                  <a:lnTo>
                    <a:pt x="2657" y="5702"/>
                  </a:lnTo>
                  <a:cubicBezTo>
                    <a:pt x="2657" y="5702"/>
                    <a:pt x="2657" y="5702"/>
                    <a:pt x="2657" y="5702"/>
                  </a:cubicBezTo>
                  <a:close/>
                  <a:moveTo>
                    <a:pt x="2541" y="6106"/>
                  </a:moveTo>
                  <a:cubicBezTo>
                    <a:pt x="2541" y="6048"/>
                    <a:pt x="2541" y="6048"/>
                    <a:pt x="2541" y="6048"/>
                  </a:cubicBezTo>
                  <a:cubicBezTo>
                    <a:pt x="2541" y="6106"/>
                    <a:pt x="2541" y="6106"/>
                    <a:pt x="2541" y="6106"/>
                  </a:cubicBezTo>
                  <a:cubicBezTo>
                    <a:pt x="2541" y="6106"/>
                    <a:pt x="2541" y="6106"/>
                    <a:pt x="2541" y="6106"/>
                  </a:cubicBezTo>
                  <a:close/>
                  <a:moveTo>
                    <a:pt x="5660" y="2880"/>
                  </a:moveTo>
                  <a:lnTo>
                    <a:pt x="5660" y="2880"/>
                  </a:lnTo>
                  <a:cubicBezTo>
                    <a:pt x="5660" y="2880"/>
                    <a:pt x="5660" y="2880"/>
                    <a:pt x="5660" y="2880"/>
                  </a:cubicBezTo>
                  <a:close/>
                  <a:moveTo>
                    <a:pt x="6353" y="1440"/>
                  </a:moveTo>
                  <a:cubicBezTo>
                    <a:pt x="6295" y="1498"/>
                    <a:pt x="6295" y="1498"/>
                    <a:pt x="6295" y="1498"/>
                  </a:cubicBezTo>
                  <a:cubicBezTo>
                    <a:pt x="6353" y="1440"/>
                    <a:pt x="6353" y="1440"/>
                    <a:pt x="6353" y="1440"/>
                  </a:cubicBezTo>
                  <a:cubicBezTo>
                    <a:pt x="6353" y="1440"/>
                    <a:pt x="6353" y="1440"/>
                    <a:pt x="6353" y="1440"/>
                  </a:cubicBezTo>
                  <a:close/>
                  <a:moveTo>
                    <a:pt x="5082" y="2304"/>
                  </a:moveTo>
                  <a:cubicBezTo>
                    <a:pt x="5082" y="2362"/>
                    <a:pt x="5082" y="2362"/>
                    <a:pt x="5082" y="2362"/>
                  </a:cubicBezTo>
                  <a:cubicBezTo>
                    <a:pt x="5082" y="2362"/>
                    <a:pt x="5082" y="2304"/>
                    <a:pt x="5082" y="2304"/>
                  </a:cubicBezTo>
                  <a:close/>
                  <a:moveTo>
                    <a:pt x="5256" y="2246"/>
                  </a:moveTo>
                  <a:lnTo>
                    <a:pt x="5256" y="2246"/>
                  </a:lnTo>
                  <a:cubicBezTo>
                    <a:pt x="5256" y="2246"/>
                    <a:pt x="5256" y="2246"/>
                    <a:pt x="5256" y="2246"/>
                  </a:cubicBezTo>
                  <a:close/>
                  <a:moveTo>
                    <a:pt x="5256" y="2246"/>
                  </a:moveTo>
                  <a:cubicBezTo>
                    <a:pt x="5198" y="2246"/>
                    <a:pt x="5198" y="2246"/>
                    <a:pt x="5198" y="2246"/>
                  </a:cubicBezTo>
                  <a:cubicBezTo>
                    <a:pt x="5198" y="2246"/>
                    <a:pt x="5198" y="2189"/>
                    <a:pt x="5256" y="2189"/>
                  </a:cubicBezTo>
                  <a:cubicBezTo>
                    <a:pt x="5256" y="2246"/>
                    <a:pt x="5256" y="2246"/>
                    <a:pt x="5256" y="2246"/>
                  </a:cubicBezTo>
                  <a:cubicBezTo>
                    <a:pt x="5256" y="2246"/>
                    <a:pt x="5256" y="2246"/>
                    <a:pt x="5256" y="2246"/>
                  </a:cubicBezTo>
                  <a:close/>
                  <a:moveTo>
                    <a:pt x="5140" y="2246"/>
                  </a:moveTo>
                  <a:cubicBezTo>
                    <a:pt x="5198" y="2246"/>
                    <a:pt x="5198" y="2246"/>
                    <a:pt x="5198" y="2246"/>
                  </a:cubicBezTo>
                  <a:cubicBezTo>
                    <a:pt x="5198" y="2246"/>
                    <a:pt x="5198" y="2246"/>
                    <a:pt x="5140" y="2304"/>
                  </a:cubicBezTo>
                  <a:cubicBezTo>
                    <a:pt x="5198" y="2304"/>
                    <a:pt x="5198" y="2304"/>
                    <a:pt x="5198" y="2304"/>
                  </a:cubicBezTo>
                  <a:cubicBezTo>
                    <a:pt x="5140" y="2304"/>
                    <a:pt x="5140" y="2304"/>
                    <a:pt x="5082" y="2304"/>
                  </a:cubicBezTo>
                  <a:cubicBezTo>
                    <a:pt x="5082" y="2304"/>
                    <a:pt x="5082" y="2304"/>
                    <a:pt x="5140" y="2304"/>
                  </a:cubicBezTo>
                  <a:cubicBezTo>
                    <a:pt x="5140" y="2246"/>
                    <a:pt x="5140" y="2246"/>
                    <a:pt x="5140" y="2246"/>
                  </a:cubicBezTo>
                  <a:cubicBezTo>
                    <a:pt x="5140" y="2246"/>
                    <a:pt x="5140" y="2246"/>
                    <a:pt x="5140" y="2246"/>
                  </a:cubicBezTo>
                  <a:close/>
                  <a:moveTo>
                    <a:pt x="4620" y="2765"/>
                  </a:moveTo>
                  <a:lnTo>
                    <a:pt x="4620" y="2765"/>
                  </a:lnTo>
                  <a:moveTo>
                    <a:pt x="2772" y="4896"/>
                  </a:moveTo>
                  <a:cubicBezTo>
                    <a:pt x="2772" y="4896"/>
                    <a:pt x="2772" y="4896"/>
                    <a:pt x="2772" y="4838"/>
                  </a:cubicBezTo>
                  <a:cubicBezTo>
                    <a:pt x="2772" y="4896"/>
                    <a:pt x="2772" y="4896"/>
                    <a:pt x="2772" y="4896"/>
                  </a:cubicBezTo>
                  <a:cubicBezTo>
                    <a:pt x="2772" y="4896"/>
                    <a:pt x="2772" y="4896"/>
                    <a:pt x="2772" y="4896"/>
                  </a:cubicBezTo>
                  <a:close/>
                  <a:moveTo>
                    <a:pt x="2426" y="5530"/>
                  </a:moveTo>
                  <a:cubicBezTo>
                    <a:pt x="2483" y="5414"/>
                    <a:pt x="2483" y="5414"/>
                    <a:pt x="2483" y="5414"/>
                  </a:cubicBezTo>
                  <a:cubicBezTo>
                    <a:pt x="2541" y="5299"/>
                    <a:pt x="2541" y="5299"/>
                    <a:pt x="2541" y="5299"/>
                  </a:cubicBezTo>
                  <a:cubicBezTo>
                    <a:pt x="2541" y="5357"/>
                    <a:pt x="2541" y="5357"/>
                    <a:pt x="2541" y="5357"/>
                  </a:cubicBezTo>
                  <a:cubicBezTo>
                    <a:pt x="2541" y="5414"/>
                    <a:pt x="2541" y="5414"/>
                    <a:pt x="2541" y="5414"/>
                  </a:cubicBezTo>
                  <a:cubicBezTo>
                    <a:pt x="2541" y="5472"/>
                    <a:pt x="2541" y="5472"/>
                    <a:pt x="2541" y="5472"/>
                  </a:cubicBezTo>
                  <a:cubicBezTo>
                    <a:pt x="2541" y="5414"/>
                    <a:pt x="2541" y="5414"/>
                    <a:pt x="2541" y="5414"/>
                  </a:cubicBezTo>
                  <a:cubicBezTo>
                    <a:pt x="2541" y="5357"/>
                    <a:pt x="2541" y="5357"/>
                    <a:pt x="2541" y="5357"/>
                  </a:cubicBezTo>
                  <a:cubicBezTo>
                    <a:pt x="2599" y="5357"/>
                    <a:pt x="2599" y="5357"/>
                    <a:pt x="2599" y="5357"/>
                  </a:cubicBezTo>
                  <a:cubicBezTo>
                    <a:pt x="2599" y="5299"/>
                    <a:pt x="2599" y="5299"/>
                    <a:pt x="2599" y="5299"/>
                  </a:cubicBezTo>
                  <a:lnTo>
                    <a:pt x="2541" y="5299"/>
                  </a:lnTo>
                  <a:cubicBezTo>
                    <a:pt x="2599" y="5299"/>
                    <a:pt x="2599" y="5242"/>
                    <a:pt x="2599" y="5242"/>
                  </a:cubicBezTo>
                  <a:cubicBezTo>
                    <a:pt x="2657" y="5184"/>
                    <a:pt x="2657" y="5184"/>
                    <a:pt x="2657" y="5184"/>
                  </a:cubicBezTo>
                  <a:cubicBezTo>
                    <a:pt x="2599" y="5242"/>
                    <a:pt x="2599" y="5242"/>
                    <a:pt x="2599" y="5242"/>
                  </a:cubicBezTo>
                  <a:cubicBezTo>
                    <a:pt x="2657" y="5242"/>
                    <a:pt x="2657" y="5242"/>
                    <a:pt x="2657" y="5242"/>
                  </a:cubicBezTo>
                  <a:cubicBezTo>
                    <a:pt x="2657" y="5184"/>
                    <a:pt x="2657" y="5184"/>
                    <a:pt x="2657" y="5184"/>
                  </a:cubicBezTo>
                  <a:cubicBezTo>
                    <a:pt x="2714" y="5126"/>
                    <a:pt x="2714" y="5126"/>
                    <a:pt x="2714" y="5126"/>
                  </a:cubicBezTo>
                  <a:cubicBezTo>
                    <a:pt x="2714" y="5126"/>
                    <a:pt x="2714" y="5126"/>
                    <a:pt x="2714" y="5069"/>
                  </a:cubicBezTo>
                  <a:cubicBezTo>
                    <a:pt x="2657" y="5126"/>
                    <a:pt x="2657" y="5126"/>
                    <a:pt x="2657" y="5126"/>
                  </a:cubicBezTo>
                  <a:cubicBezTo>
                    <a:pt x="2657" y="5126"/>
                    <a:pt x="2657" y="5126"/>
                    <a:pt x="2599" y="5126"/>
                  </a:cubicBezTo>
                  <a:cubicBezTo>
                    <a:pt x="2657" y="5126"/>
                    <a:pt x="2657" y="5126"/>
                    <a:pt x="2657" y="5126"/>
                  </a:cubicBezTo>
                  <a:cubicBezTo>
                    <a:pt x="2599" y="5126"/>
                    <a:pt x="2599" y="5126"/>
                    <a:pt x="2599" y="5126"/>
                  </a:cubicBezTo>
                  <a:cubicBezTo>
                    <a:pt x="2599" y="5069"/>
                    <a:pt x="2599" y="5069"/>
                    <a:pt x="2599" y="5069"/>
                  </a:cubicBezTo>
                  <a:cubicBezTo>
                    <a:pt x="2657" y="5069"/>
                    <a:pt x="2657" y="5069"/>
                    <a:pt x="2657" y="5069"/>
                  </a:cubicBezTo>
                  <a:cubicBezTo>
                    <a:pt x="2714" y="5069"/>
                    <a:pt x="2714" y="5069"/>
                    <a:pt x="2714" y="5069"/>
                  </a:cubicBezTo>
                  <a:cubicBezTo>
                    <a:pt x="2714" y="5011"/>
                    <a:pt x="2714" y="5011"/>
                    <a:pt x="2714" y="5011"/>
                  </a:cubicBezTo>
                  <a:cubicBezTo>
                    <a:pt x="2714" y="4954"/>
                    <a:pt x="2714" y="4954"/>
                    <a:pt x="2714" y="4954"/>
                  </a:cubicBezTo>
                  <a:cubicBezTo>
                    <a:pt x="2714" y="4954"/>
                    <a:pt x="2714" y="4954"/>
                    <a:pt x="2714" y="4896"/>
                  </a:cubicBezTo>
                  <a:cubicBezTo>
                    <a:pt x="2772" y="4954"/>
                    <a:pt x="2772" y="4954"/>
                    <a:pt x="2772" y="4954"/>
                  </a:cubicBezTo>
                  <a:cubicBezTo>
                    <a:pt x="2772" y="4896"/>
                    <a:pt x="2772" y="4896"/>
                    <a:pt x="2772" y="4896"/>
                  </a:cubicBezTo>
                  <a:lnTo>
                    <a:pt x="2830" y="4838"/>
                  </a:lnTo>
                  <a:cubicBezTo>
                    <a:pt x="2772" y="4838"/>
                    <a:pt x="2772" y="4838"/>
                    <a:pt x="2772" y="4838"/>
                  </a:cubicBezTo>
                  <a:cubicBezTo>
                    <a:pt x="2830" y="4781"/>
                    <a:pt x="2830" y="4781"/>
                    <a:pt x="2830" y="4781"/>
                  </a:cubicBezTo>
                  <a:cubicBezTo>
                    <a:pt x="2772" y="4838"/>
                    <a:pt x="2772" y="4838"/>
                    <a:pt x="2772" y="4838"/>
                  </a:cubicBezTo>
                  <a:cubicBezTo>
                    <a:pt x="2772" y="4896"/>
                    <a:pt x="2772" y="4896"/>
                    <a:pt x="2772" y="4896"/>
                  </a:cubicBezTo>
                  <a:cubicBezTo>
                    <a:pt x="2772" y="4838"/>
                    <a:pt x="2714" y="4838"/>
                    <a:pt x="2714" y="4838"/>
                  </a:cubicBezTo>
                  <a:lnTo>
                    <a:pt x="2772" y="4838"/>
                  </a:lnTo>
                  <a:cubicBezTo>
                    <a:pt x="2772" y="4838"/>
                    <a:pt x="2772" y="4838"/>
                    <a:pt x="2772" y="4781"/>
                  </a:cubicBezTo>
                  <a:cubicBezTo>
                    <a:pt x="2772" y="4723"/>
                    <a:pt x="2830" y="4723"/>
                    <a:pt x="2830" y="4723"/>
                  </a:cubicBezTo>
                  <a:cubicBezTo>
                    <a:pt x="2830" y="4781"/>
                    <a:pt x="2830" y="4781"/>
                    <a:pt x="2830" y="4781"/>
                  </a:cubicBezTo>
                  <a:cubicBezTo>
                    <a:pt x="2888" y="4723"/>
                    <a:pt x="2888" y="4723"/>
                    <a:pt x="2888" y="4723"/>
                  </a:cubicBezTo>
                  <a:cubicBezTo>
                    <a:pt x="2888" y="4781"/>
                    <a:pt x="2888" y="4781"/>
                    <a:pt x="2888" y="4781"/>
                  </a:cubicBezTo>
                  <a:cubicBezTo>
                    <a:pt x="2888" y="4723"/>
                    <a:pt x="2888" y="4723"/>
                    <a:pt x="2888" y="4723"/>
                  </a:cubicBezTo>
                  <a:cubicBezTo>
                    <a:pt x="2888" y="4666"/>
                    <a:pt x="2888" y="4666"/>
                    <a:pt x="2888" y="4666"/>
                  </a:cubicBezTo>
                  <a:cubicBezTo>
                    <a:pt x="2888" y="4666"/>
                    <a:pt x="2888" y="4666"/>
                    <a:pt x="2945" y="4666"/>
                  </a:cubicBezTo>
                  <a:cubicBezTo>
                    <a:pt x="2945" y="4666"/>
                    <a:pt x="2945" y="4666"/>
                    <a:pt x="2945" y="4608"/>
                  </a:cubicBezTo>
                  <a:cubicBezTo>
                    <a:pt x="2945" y="4550"/>
                    <a:pt x="2945" y="4550"/>
                    <a:pt x="2945" y="4550"/>
                  </a:cubicBezTo>
                  <a:cubicBezTo>
                    <a:pt x="3003" y="4550"/>
                    <a:pt x="3003" y="4550"/>
                    <a:pt x="3003" y="4550"/>
                  </a:cubicBezTo>
                  <a:cubicBezTo>
                    <a:pt x="3061" y="4550"/>
                    <a:pt x="3061" y="4550"/>
                    <a:pt x="3061" y="4550"/>
                  </a:cubicBezTo>
                  <a:cubicBezTo>
                    <a:pt x="3061" y="4493"/>
                    <a:pt x="3061" y="4493"/>
                    <a:pt x="3061" y="4493"/>
                  </a:cubicBezTo>
                  <a:cubicBezTo>
                    <a:pt x="3003" y="4493"/>
                    <a:pt x="3003" y="4493"/>
                    <a:pt x="3003" y="4493"/>
                  </a:cubicBezTo>
                  <a:cubicBezTo>
                    <a:pt x="3003" y="4493"/>
                    <a:pt x="3061" y="4493"/>
                    <a:pt x="3061" y="4435"/>
                  </a:cubicBezTo>
                  <a:cubicBezTo>
                    <a:pt x="3061" y="4493"/>
                    <a:pt x="3061" y="4493"/>
                    <a:pt x="3061" y="4493"/>
                  </a:cubicBezTo>
                  <a:cubicBezTo>
                    <a:pt x="3061" y="4435"/>
                    <a:pt x="3061" y="4435"/>
                    <a:pt x="3061" y="4435"/>
                  </a:cubicBezTo>
                  <a:lnTo>
                    <a:pt x="3119" y="4435"/>
                  </a:lnTo>
                  <a:cubicBezTo>
                    <a:pt x="3176" y="4378"/>
                    <a:pt x="3176" y="4378"/>
                    <a:pt x="3176" y="4378"/>
                  </a:cubicBezTo>
                  <a:cubicBezTo>
                    <a:pt x="3176" y="4320"/>
                    <a:pt x="3176" y="4320"/>
                    <a:pt x="3176" y="4320"/>
                  </a:cubicBezTo>
                  <a:cubicBezTo>
                    <a:pt x="3292" y="4205"/>
                    <a:pt x="3292" y="4205"/>
                    <a:pt x="3292" y="4205"/>
                  </a:cubicBezTo>
                  <a:cubicBezTo>
                    <a:pt x="3350" y="4205"/>
                    <a:pt x="3350" y="4205"/>
                    <a:pt x="3350" y="4205"/>
                  </a:cubicBezTo>
                  <a:cubicBezTo>
                    <a:pt x="3292" y="4147"/>
                    <a:pt x="3292" y="4147"/>
                    <a:pt x="3292" y="4147"/>
                  </a:cubicBezTo>
                  <a:lnTo>
                    <a:pt x="3350" y="4147"/>
                  </a:lnTo>
                  <a:cubicBezTo>
                    <a:pt x="3350" y="4147"/>
                    <a:pt x="3407" y="4090"/>
                    <a:pt x="3465" y="4032"/>
                  </a:cubicBezTo>
                  <a:cubicBezTo>
                    <a:pt x="3407" y="4032"/>
                    <a:pt x="3407" y="4032"/>
                    <a:pt x="3407" y="4032"/>
                  </a:cubicBezTo>
                  <a:cubicBezTo>
                    <a:pt x="3465" y="3974"/>
                    <a:pt x="3465" y="3974"/>
                    <a:pt x="3465" y="3974"/>
                  </a:cubicBezTo>
                  <a:cubicBezTo>
                    <a:pt x="3523" y="3974"/>
                    <a:pt x="3465" y="3917"/>
                    <a:pt x="3523" y="3917"/>
                  </a:cubicBezTo>
                  <a:cubicBezTo>
                    <a:pt x="3639" y="3802"/>
                    <a:pt x="3639" y="3802"/>
                    <a:pt x="3639" y="3802"/>
                  </a:cubicBezTo>
                  <a:cubicBezTo>
                    <a:pt x="3581" y="3802"/>
                    <a:pt x="3581" y="3802"/>
                    <a:pt x="3581" y="3802"/>
                  </a:cubicBezTo>
                  <a:cubicBezTo>
                    <a:pt x="3581" y="3744"/>
                    <a:pt x="3581" y="3744"/>
                    <a:pt x="3581" y="3744"/>
                  </a:cubicBezTo>
                  <a:cubicBezTo>
                    <a:pt x="3639" y="3802"/>
                    <a:pt x="3639" y="3802"/>
                    <a:pt x="3639" y="3802"/>
                  </a:cubicBezTo>
                  <a:lnTo>
                    <a:pt x="3696" y="3744"/>
                  </a:lnTo>
                  <a:cubicBezTo>
                    <a:pt x="3696" y="3686"/>
                    <a:pt x="3696" y="3686"/>
                    <a:pt x="3696" y="3686"/>
                  </a:cubicBezTo>
                  <a:cubicBezTo>
                    <a:pt x="3754" y="3686"/>
                    <a:pt x="3754" y="3686"/>
                    <a:pt x="3754" y="3686"/>
                  </a:cubicBezTo>
                  <a:cubicBezTo>
                    <a:pt x="3696" y="3686"/>
                    <a:pt x="3696" y="3686"/>
                    <a:pt x="3696" y="3686"/>
                  </a:cubicBezTo>
                  <a:cubicBezTo>
                    <a:pt x="3754" y="3686"/>
                    <a:pt x="3754" y="3686"/>
                    <a:pt x="3754" y="3686"/>
                  </a:cubicBezTo>
                  <a:cubicBezTo>
                    <a:pt x="3754" y="3629"/>
                    <a:pt x="3754" y="3629"/>
                    <a:pt x="3754" y="3629"/>
                  </a:cubicBezTo>
                  <a:cubicBezTo>
                    <a:pt x="3812" y="3629"/>
                    <a:pt x="3812" y="3629"/>
                    <a:pt x="3812" y="3629"/>
                  </a:cubicBezTo>
                  <a:cubicBezTo>
                    <a:pt x="3812" y="3571"/>
                    <a:pt x="3812" y="3571"/>
                    <a:pt x="3812" y="3571"/>
                  </a:cubicBezTo>
                  <a:cubicBezTo>
                    <a:pt x="3870" y="3571"/>
                    <a:pt x="3870" y="3571"/>
                    <a:pt x="3870" y="3571"/>
                  </a:cubicBezTo>
                  <a:cubicBezTo>
                    <a:pt x="3870" y="3514"/>
                    <a:pt x="3870" y="3514"/>
                    <a:pt x="3870" y="3514"/>
                  </a:cubicBezTo>
                  <a:cubicBezTo>
                    <a:pt x="3927" y="3456"/>
                    <a:pt x="3927" y="3456"/>
                    <a:pt x="3927" y="3456"/>
                  </a:cubicBezTo>
                  <a:cubicBezTo>
                    <a:pt x="3927" y="3514"/>
                    <a:pt x="3927" y="3514"/>
                    <a:pt x="3927" y="3514"/>
                  </a:cubicBezTo>
                  <a:cubicBezTo>
                    <a:pt x="3985" y="3456"/>
                    <a:pt x="3927" y="3456"/>
                    <a:pt x="3985" y="3456"/>
                  </a:cubicBezTo>
                  <a:cubicBezTo>
                    <a:pt x="3985" y="3398"/>
                    <a:pt x="3985" y="3398"/>
                    <a:pt x="3985" y="3398"/>
                  </a:cubicBezTo>
                  <a:cubicBezTo>
                    <a:pt x="4043" y="3398"/>
                    <a:pt x="4043" y="3398"/>
                    <a:pt x="4043" y="3398"/>
                  </a:cubicBezTo>
                  <a:cubicBezTo>
                    <a:pt x="3985" y="3398"/>
                    <a:pt x="3985" y="3398"/>
                    <a:pt x="3985" y="3398"/>
                  </a:cubicBezTo>
                  <a:cubicBezTo>
                    <a:pt x="3985" y="3456"/>
                    <a:pt x="3985" y="3456"/>
                    <a:pt x="3985" y="3456"/>
                  </a:cubicBezTo>
                  <a:cubicBezTo>
                    <a:pt x="3927" y="3398"/>
                    <a:pt x="3927" y="3398"/>
                    <a:pt x="3870" y="3398"/>
                  </a:cubicBezTo>
                  <a:cubicBezTo>
                    <a:pt x="3927" y="3341"/>
                    <a:pt x="3927" y="3341"/>
                    <a:pt x="3927" y="3341"/>
                  </a:cubicBezTo>
                  <a:cubicBezTo>
                    <a:pt x="3985" y="3341"/>
                    <a:pt x="3985" y="3341"/>
                    <a:pt x="3985" y="3341"/>
                  </a:cubicBezTo>
                  <a:cubicBezTo>
                    <a:pt x="3985" y="3283"/>
                    <a:pt x="3985" y="3283"/>
                    <a:pt x="3985" y="3283"/>
                  </a:cubicBezTo>
                  <a:cubicBezTo>
                    <a:pt x="4043" y="3283"/>
                    <a:pt x="4043" y="3283"/>
                    <a:pt x="4043" y="3283"/>
                  </a:cubicBezTo>
                  <a:cubicBezTo>
                    <a:pt x="4101" y="3226"/>
                    <a:pt x="4101" y="3226"/>
                    <a:pt x="4101" y="3226"/>
                  </a:cubicBezTo>
                  <a:lnTo>
                    <a:pt x="4158" y="3168"/>
                  </a:lnTo>
                  <a:cubicBezTo>
                    <a:pt x="4158" y="3168"/>
                    <a:pt x="4158" y="3168"/>
                    <a:pt x="4158" y="3226"/>
                  </a:cubicBezTo>
                  <a:cubicBezTo>
                    <a:pt x="4158" y="3168"/>
                    <a:pt x="4216" y="3168"/>
                    <a:pt x="4274" y="3168"/>
                  </a:cubicBezTo>
                  <a:cubicBezTo>
                    <a:pt x="4274" y="3110"/>
                    <a:pt x="4274" y="3110"/>
                    <a:pt x="4274" y="3110"/>
                  </a:cubicBezTo>
                  <a:cubicBezTo>
                    <a:pt x="4274" y="3053"/>
                    <a:pt x="4274" y="3053"/>
                    <a:pt x="4274" y="3053"/>
                  </a:cubicBezTo>
                  <a:cubicBezTo>
                    <a:pt x="4332" y="3053"/>
                    <a:pt x="4332" y="3053"/>
                    <a:pt x="4332" y="3053"/>
                  </a:cubicBezTo>
                  <a:cubicBezTo>
                    <a:pt x="4447" y="2938"/>
                    <a:pt x="4447" y="2938"/>
                    <a:pt x="4447" y="2938"/>
                  </a:cubicBezTo>
                  <a:cubicBezTo>
                    <a:pt x="4389" y="2938"/>
                    <a:pt x="4389" y="2938"/>
                    <a:pt x="4389" y="2938"/>
                  </a:cubicBezTo>
                  <a:cubicBezTo>
                    <a:pt x="4447" y="2880"/>
                    <a:pt x="4447" y="2880"/>
                    <a:pt x="4447" y="2880"/>
                  </a:cubicBezTo>
                  <a:cubicBezTo>
                    <a:pt x="4505" y="2938"/>
                    <a:pt x="4505" y="2938"/>
                    <a:pt x="4505" y="2938"/>
                  </a:cubicBezTo>
                  <a:cubicBezTo>
                    <a:pt x="4505" y="2880"/>
                    <a:pt x="4505" y="2880"/>
                    <a:pt x="4505" y="2880"/>
                  </a:cubicBezTo>
                  <a:cubicBezTo>
                    <a:pt x="4563" y="2880"/>
                    <a:pt x="4563" y="2880"/>
                    <a:pt x="4563" y="2880"/>
                  </a:cubicBezTo>
                  <a:cubicBezTo>
                    <a:pt x="4505" y="2880"/>
                    <a:pt x="4505" y="2880"/>
                    <a:pt x="4505" y="2880"/>
                  </a:cubicBezTo>
                  <a:cubicBezTo>
                    <a:pt x="4505" y="2880"/>
                    <a:pt x="4505" y="2880"/>
                    <a:pt x="4563" y="2880"/>
                  </a:cubicBezTo>
                  <a:cubicBezTo>
                    <a:pt x="4505" y="2880"/>
                    <a:pt x="4505" y="2880"/>
                    <a:pt x="4505" y="2880"/>
                  </a:cubicBezTo>
                  <a:cubicBezTo>
                    <a:pt x="4563" y="2822"/>
                    <a:pt x="4563" y="2822"/>
                    <a:pt x="4563" y="2822"/>
                  </a:cubicBezTo>
                  <a:cubicBezTo>
                    <a:pt x="4620" y="2765"/>
                    <a:pt x="4620" y="2765"/>
                    <a:pt x="4620" y="2765"/>
                  </a:cubicBezTo>
                  <a:cubicBezTo>
                    <a:pt x="4620" y="2822"/>
                    <a:pt x="4620" y="2822"/>
                    <a:pt x="4620" y="2822"/>
                  </a:cubicBezTo>
                  <a:lnTo>
                    <a:pt x="4563" y="2822"/>
                  </a:lnTo>
                  <a:cubicBezTo>
                    <a:pt x="4563" y="2880"/>
                    <a:pt x="4563" y="2880"/>
                    <a:pt x="4563" y="2880"/>
                  </a:cubicBezTo>
                  <a:cubicBezTo>
                    <a:pt x="4563" y="2880"/>
                    <a:pt x="4563" y="2880"/>
                    <a:pt x="4563" y="2938"/>
                  </a:cubicBezTo>
                  <a:cubicBezTo>
                    <a:pt x="4505" y="2938"/>
                    <a:pt x="4505" y="2938"/>
                    <a:pt x="4505" y="2938"/>
                  </a:cubicBezTo>
                  <a:cubicBezTo>
                    <a:pt x="4447" y="2938"/>
                    <a:pt x="4447" y="2938"/>
                    <a:pt x="4447" y="2938"/>
                  </a:cubicBezTo>
                  <a:cubicBezTo>
                    <a:pt x="4447" y="2995"/>
                    <a:pt x="4447" y="2995"/>
                    <a:pt x="4447" y="2995"/>
                  </a:cubicBezTo>
                  <a:cubicBezTo>
                    <a:pt x="4505" y="2995"/>
                    <a:pt x="4447" y="2995"/>
                    <a:pt x="4505" y="2995"/>
                  </a:cubicBezTo>
                  <a:cubicBezTo>
                    <a:pt x="4389" y="2995"/>
                    <a:pt x="4389" y="2995"/>
                    <a:pt x="4389" y="2995"/>
                  </a:cubicBezTo>
                  <a:cubicBezTo>
                    <a:pt x="4447" y="3053"/>
                    <a:pt x="4447" y="3053"/>
                    <a:pt x="4447" y="3053"/>
                  </a:cubicBezTo>
                  <a:cubicBezTo>
                    <a:pt x="4389" y="3053"/>
                    <a:pt x="4389" y="3053"/>
                    <a:pt x="4389" y="3053"/>
                  </a:cubicBezTo>
                  <a:cubicBezTo>
                    <a:pt x="4332" y="3110"/>
                    <a:pt x="4332" y="3110"/>
                    <a:pt x="4332" y="3110"/>
                  </a:cubicBezTo>
                  <a:cubicBezTo>
                    <a:pt x="4332" y="3053"/>
                    <a:pt x="4332" y="3053"/>
                    <a:pt x="4332" y="3053"/>
                  </a:cubicBezTo>
                  <a:cubicBezTo>
                    <a:pt x="4332" y="3110"/>
                    <a:pt x="4332" y="3110"/>
                    <a:pt x="4332" y="3110"/>
                  </a:cubicBezTo>
                  <a:cubicBezTo>
                    <a:pt x="4332" y="3110"/>
                    <a:pt x="4332" y="3110"/>
                    <a:pt x="4332" y="3168"/>
                  </a:cubicBezTo>
                  <a:cubicBezTo>
                    <a:pt x="4332" y="3168"/>
                    <a:pt x="4332" y="3168"/>
                    <a:pt x="4332" y="3110"/>
                  </a:cubicBezTo>
                  <a:cubicBezTo>
                    <a:pt x="4332" y="3110"/>
                    <a:pt x="4389" y="3110"/>
                    <a:pt x="4447" y="3053"/>
                  </a:cubicBezTo>
                  <a:cubicBezTo>
                    <a:pt x="4447" y="2995"/>
                    <a:pt x="4447" y="2995"/>
                    <a:pt x="4447" y="2995"/>
                  </a:cubicBezTo>
                  <a:cubicBezTo>
                    <a:pt x="4505" y="3053"/>
                    <a:pt x="4505" y="3053"/>
                    <a:pt x="4505" y="3053"/>
                  </a:cubicBezTo>
                  <a:cubicBezTo>
                    <a:pt x="4505" y="2995"/>
                    <a:pt x="4505" y="2995"/>
                    <a:pt x="4505" y="2995"/>
                  </a:cubicBezTo>
                  <a:lnTo>
                    <a:pt x="4563" y="2938"/>
                  </a:lnTo>
                  <a:cubicBezTo>
                    <a:pt x="4563" y="2938"/>
                    <a:pt x="4563" y="2995"/>
                    <a:pt x="4563" y="2938"/>
                  </a:cubicBezTo>
                  <a:cubicBezTo>
                    <a:pt x="4563" y="2938"/>
                    <a:pt x="4620" y="2938"/>
                    <a:pt x="4620" y="2880"/>
                  </a:cubicBezTo>
                  <a:cubicBezTo>
                    <a:pt x="4678" y="2880"/>
                    <a:pt x="4678" y="2880"/>
                    <a:pt x="4678" y="2880"/>
                  </a:cubicBezTo>
                  <a:cubicBezTo>
                    <a:pt x="4620" y="2880"/>
                    <a:pt x="4620" y="2880"/>
                    <a:pt x="4620" y="2880"/>
                  </a:cubicBezTo>
                  <a:cubicBezTo>
                    <a:pt x="4736" y="2822"/>
                    <a:pt x="4736" y="2822"/>
                    <a:pt x="4736" y="2822"/>
                  </a:cubicBezTo>
                  <a:cubicBezTo>
                    <a:pt x="4678" y="2765"/>
                    <a:pt x="4678" y="2765"/>
                    <a:pt x="4678" y="2765"/>
                  </a:cubicBezTo>
                  <a:cubicBezTo>
                    <a:pt x="4678" y="2765"/>
                    <a:pt x="4678" y="2707"/>
                    <a:pt x="4620" y="2707"/>
                  </a:cubicBezTo>
                  <a:cubicBezTo>
                    <a:pt x="4620" y="2765"/>
                    <a:pt x="4620" y="2765"/>
                    <a:pt x="4563" y="2765"/>
                  </a:cubicBezTo>
                  <a:cubicBezTo>
                    <a:pt x="4563" y="2765"/>
                    <a:pt x="4563" y="2765"/>
                    <a:pt x="4505" y="2822"/>
                  </a:cubicBezTo>
                  <a:cubicBezTo>
                    <a:pt x="4505" y="2765"/>
                    <a:pt x="4505" y="2765"/>
                    <a:pt x="4505" y="2765"/>
                  </a:cubicBezTo>
                  <a:cubicBezTo>
                    <a:pt x="4563" y="2765"/>
                    <a:pt x="4563" y="2765"/>
                    <a:pt x="4563" y="2765"/>
                  </a:cubicBezTo>
                  <a:cubicBezTo>
                    <a:pt x="4563" y="2707"/>
                    <a:pt x="4563" y="2707"/>
                    <a:pt x="4563" y="2707"/>
                  </a:cubicBezTo>
                  <a:cubicBezTo>
                    <a:pt x="4678" y="2592"/>
                    <a:pt x="4678" y="2592"/>
                    <a:pt x="4678" y="2592"/>
                  </a:cubicBezTo>
                  <a:cubicBezTo>
                    <a:pt x="4678" y="2650"/>
                    <a:pt x="4678" y="2650"/>
                    <a:pt x="4678" y="2650"/>
                  </a:cubicBezTo>
                  <a:cubicBezTo>
                    <a:pt x="4736" y="2592"/>
                    <a:pt x="4736" y="2592"/>
                    <a:pt x="4736" y="2592"/>
                  </a:cubicBezTo>
                  <a:cubicBezTo>
                    <a:pt x="4736" y="2650"/>
                    <a:pt x="4736" y="2650"/>
                    <a:pt x="4736" y="2650"/>
                  </a:cubicBezTo>
                  <a:cubicBezTo>
                    <a:pt x="4794" y="2650"/>
                    <a:pt x="4794" y="2650"/>
                    <a:pt x="4794" y="2650"/>
                  </a:cubicBezTo>
                  <a:cubicBezTo>
                    <a:pt x="4794" y="2707"/>
                    <a:pt x="4794" y="2707"/>
                    <a:pt x="4794" y="2707"/>
                  </a:cubicBezTo>
                  <a:cubicBezTo>
                    <a:pt x="4909" y="2592"/>
                    <a:pt x="4909" y="2592"/>
                    <a:pt x="4909" y="2592"/>
                  </a:cubicBezTo>
                  <a:cubicBezTo>
                    <a:pt x="5025" y="2534"/>
                    <a:pt x="5025" y="2534"/>
                    <a:pt x="5025" y="2534"/>
                  </a:cubicBezTo>
                  <a:cubicBezTo>
                    <a:pt x="5082" y="2477"/>
                    <a:pt x="5082" y="2477"/>
                    <a:pt x="5082" y="2477"/>
                  </a:cubicBezTo>
                  <a:cubicBezTo>
                    <a:pt x="5140" y="2477"/>
                    <a:pt x="5140" y="2477"/>
                    <a:pt x="5140" y="2477"/>
                  </a:cubicBezTo>
                  <a:cubicBezTo>
                    <a:pt x="5082" y="2477"/>
                    <a:pt x="5082" y="2477"/>
                    <a:pt x="5082" y="2477"/>
                  </a:cubicBezTo>
                  <a:cubicBezTo>
                    <a:pt x="5140" y="2419"/>
                    <a:pt x="5140" y="2419"/>
                    <a:pt x="5140" y="2419"/>
                  </a:cubicBezTo>
                  <a:cubicBezTo>
                    <a:pt x="5198" y="2419"/>
                    <a:pt x="5198" y="2419"/>
                    <a:pt x="5198" y="2419"/>
                  </a:cubicBezTo>
                  <a:cubicBezTo>
                    <a:pt x="5198" y="2362"/>
                    <a:pt x="5198" y="2362"/>
                    <a:pt x="5198" y="2362"/>
                  </a:cubicBezTo>
                  <a:cubicBezTo>
                    <a:pt x="5256" y="2362"/>
                    <a:pt x="5313" y="2362"/>
                    <a:pt x="5371" y="2304"/>
                  </a:cubicBezTo>
                  <a:cubicBezTo>
                    <a:pt x="5371" y="2189"/>
                    <a:pt x="5371" y="2189"/>
                    <a:pt x="5371" y="2189"/>
                  </a:cubicBezTo>
                  <a:cubicBezTo>
                    <a:pt x="5313" y="2246"/>
                    <a:pt x="5313" y="2246"/>
                    <a:pt x="5313" y="2246"/>
                  </a:cubicBezTo>
                  <a:cubicBezTo>
                    <a:pt x="5256" y="2131"/>
                    <a:pt x="5256" y="2131"/>
                    <a:pt x="5256" y="2131"/>
                  </a:cubicBezTo>
                  <a:cubicBezTo>
                    <a:pt x="5198" y="2131"/>
                    <a:pt x="5198" y="2189"/>
                    <a:pt x="5140" y="2189"/>
                  </a:cubicBezTo>
                  <a:cubicBezTo>
                    <a:pt x="5140" y="2246"/>
                    <a:pt x="5082" y="2246"/>
                    <a:pt x="5082" y="2246"/>
                  </a:cubicBezTo>
                  <a:cubicBezTo>
                    <a:pt x="5082" y="2304"/>
                    <a:pt x="5082" y="2304"/>
                    <a:pt x="5082" y="2304"/>
                  </a:cubicBezTo>
                  <a:cubicBezTo>
                    <a:pt x="5082" y="2246"/>
                    <a:pt x="5082" y="2246"/>
                    <a:pt x="5082" y="2246"/>
                  </a:cubicBezTo>
                  <a:cubicBezTo>
                    <a:pt x="4967" y="2304"/>
                    <a:pt x="4967" y="2304"/>
                    <a:pt x="4967" y="2304"/>
                  </a:cubicBezTo>
                  <a:cubicBezTo>
                    <a:pt x="4909" y="2304"/>
                    <a:pt x="4909" y="2304"/>
                    <a:pt x="4909" y="2304"/>
                  </a:cubicBezTo>
                  <a:cubicBezTo>
                    <a:pt x="4967" y="2246"/>
                    <a:pt x="4967" y="2246"/>
                    <a:pt x="4967" y="2246"/>
                  </a:cubicBezTo>
                  <a:cubicBezTo>
                    <a:pt x="4967" y="2246"/>
                    <a:pt x="4967" y="2246"/>
                    <a:pt x="5025" y="2189"/>
                  </a:cubicBezTo>
                  <a:cubicBezTo>
                    <a:pt x="5025" y="2246"/>
                    <a:pt x="5025" y="2189"/>
                    <a:pt x="5025" y="2246"/>
                  </a:cubicBezTo>
                  <a:cubicBezTo>
                    <a:pt x="5025" y="2189"/>
                    <a:pt x="5025" y="2189"/>
                    <a:pt x="5025" y="2189"/>
                  </a:cubicBezTo>
                  <a:cubicBezTo>
                    <a:pt x="5082" y="2131"/>
                    <a:pt x="5082" y="2131"/>
                    <a:pt x="5082" y="2131"/>
                  </a:cubicBezTo>
                  <a:cubicBezTo>
                    <a:pt x="5082" y="2131"/>
                    <a:pt x="5140" y="2131"/>
                    <a:pt x="5140" y="2074"/>
                  </a:cubicBezTo>
                  <a:cubicBezTo>
                    <a:pt x="5313" y="2016"/>
                    <a:pt x="5313" y="2016"/>
                    <a:pt x="5313" y="2016"/>
                  </a:cubicBezTo>
                  <a:cubicBezTo>
                    <a:pt x="5544" y="1901"/>
                    <a:pt x="5544" y="1901"/>
                    <a:pt x="5544" y="1901"/>
                  </a:cubicBezTo>
                  <a:cubicBezTo>
                    <a:pt x="5602" y="1901"/>
                    <a:pt x="5602" y="1901"/>
                    <a:pt x="5602" y="1901"/>
                  </a:cubicBezTo>
                  <a:cubicBezTo>
                    <a:pt x="5718" y="1843"/>
                    <a:pt x="5718" y="1843"/>
                    <a:pt x="5718" y="1843"/>
                  </a:cubicBezTo>
                  <a:cubicBezTo>
                    <a:pt x="5718" y="1786"/>
                    <a:pt x="5718" y="1786"/>
                    <a:pt x="5718" y="1786"/>
                  </a:cubicBezTo>
                  <a:cubicBezTo>
                    <a:pt x="5775" y="1786"/>
                    <a:pt x="5775" y="1786"/>
                    <a:pt x="5775" y="1786"/>
                  </a:cubicBezTo>
                  <a:cubicBezTo>
                    <a:pt x="5718" y="1843"/>
                    <a:pt x="5660" y="1901"/>
                    <a:pt x="5602" y="1958"/>
                  </a:cubicBezTo>
                  <a:cubicBezTo>
                    <a:pt x="5544" y="2016"/>
                    <a:pt x="5429" y="2016"/>
                    <a:pt x="5371" y="2074"/>
                  </a:cubicBezTo>
                  <a:cubicBezTo>
                    <a:pt x="5371" y="2131"/>
                    <a:pt x="5371" y="2131"/>
                    <a:pt x="5371" y="2131"/>
                  </a:cubicBezTo>
                  <a:cubicBezTo>
                    <a:pt x="5487" y="2074"/>
                    <a:pt x="5487" y="2074"/>
                    <a:pt x="5487" y="2074"/>
                  </a:cubicBezTo>
                  <a:lnTo>
                    <a:pt x="5487" y="2016"/>
                  </a:lnTo>
                  <a:cubicBezTo>
                    <a:pt x="5487" y="2016"/>
                    <a:pt x="5487" y="2074"/>
                    <a:pt x="5544" y="2016"/>
                  </a:cubicBezTo>
                  <a:cubicBezTo>
                    <a:pt x="5602" y="1958"/>
                    <a:pt x="5602" y="1958"/>
                    <a:pt x="5602" y="1958"/>
                  </a:cubicBezTo>
                  <a:cubicBezTo>
                    <a:pt x="5602" y="2016"/>
                    <a:pt x="5602" y="2016"/>
                    <a:pt x="5602" y="2016"/>
                  </a:cubicBezTo>
                  <a:cubicBezTo>
                    <a:pt x="5718" y="1958"/>
                    <a:pt x="5718" y="1958"/>
                    <a:pt x="5718" y="1958"/>
                  </a:cubicBezTo>
                  <a:cubicBezTo>
                    <a:pt x="5718" y="1958"/>
                    <a:pt x="5718" y="1958"/>
                    <a:pt x="5775" y="1958"/>
                  </a:cubicBezTo>
                  <a:lnTo>
                    <a:pt x="5775" y="1901"/>
                  </a:lnTo>
                  <a:cubicBezTo>
                    <a:pt x="5891" y="1901"/>
                    <a:pt x="5891" y="1843"/>
                    <a:pt x="5891" y="1843"/>
                  </a:cubicBezTo>
                  <a:cubicBezTo>
                    <a:pt x="5949" y="1843"/>
                    <a:pt x="5949" y="1843"/>
                    <a:pt x="5949" y="1843"/>
                  </a:cubicBezTo>
                  <a:cubicBezTo>
                    <a:pt x="6006" y="1786"/>
                    <a:pt x="6006" y="1786"/>
                    <a:pt x="6006" y="1786"/>
                  </a:cubicBezTo>
                  <a:cubicBezTo>
                    <a:pt x="6006" y="1843"/>
                    <a:pt x="6006" y="1843"/>
                    <a:pt x="6006" y="1843"/>
                  </a:cubicBezTo>
                  <a:cubicBezTo>
                    <a:pt x="6064" y="1786"/>
                    <a:pt x="6064" y="1786"/>
                    <a:pt x="6064" y="1786"/>
                  </a:cubicBezTo>
                  <a:cubicBezTo>
                    <a:pt x="6180" y="1728"/>
                    <a:pt x="6180" y="1728"/>
                    <a:pt x="6180" y="1728"/>
                  </a:cubicBezTo>
                  <a:cubicBezTo>
                    <a:pt x="6122" y="1728"/>
                    <a:pt x="6122" y="1728"/>
                    <a:pt x="6064" y="1786"/>
                  </a:cubicBezTo>
                  <a:cubicBezTo>
                    <a:pt x="6064" y="1728"/>
                    <a:pt x="6064" y="1728"/>
                    <a:pt x="6064" y="1728"/>
                  </a:cubicBezTo>
                  <a:cubicBezTo>
                    <a:pt x="6006" y="1728"/>
                    <a:pt x="6006" y="1728"/>
                    <a:pt x="6006" y="1728"/>
                  </a:cubicBezTo>
                  <a:cubicBezTo>
                    <a:pt x="5949" y="1786"/>
                    <a:pt x="5949" y="1786"/>
                    <a:pt x="5949" y="1786"/>
                  </a:cubicBezTo>
                  <a:cubicBezTo>
                    <a:pt x="5891" y="1786"/>
                    <a:pt x="5891" y="1786"/>
                    <a:pt x="5891" y="1786"/>
                  </a:cubicBezTo>
                  <a:cubicBezTo>
                    <a:pt x="5949" y="1728"/>
                    <a:pt x="5949" y="1728"/>
                    <a:pt x="6006" y="1728"/>
                  </a:cubicBezTo>
                  <a:cubicBezTo>
                    <a:pt x="6006" y="1670"/>
                    <a:pt x="6006" y="1670"/>
                    <a:pt x="6006" y="1670"/>
                  </a:cubicBezTo>
                  <a:cubicBezTo>
                    <a:pt x="6064" y="1670"/>
                    <a:pt x="6064" y="1670"/>
                    <a:pt x="6064" y="1670"/>
                  </a:cubicBezTo>
                  <a:cubicBezTo>
                    <a:pt x="6122" y="1670"/>
                    <a:pt x="6122" y="1670"/>
                    <a:pt x="6122" y="1670"/>
                  </a:cubicBezTo>
                  <a:cubicBezTo>
                    <a:pt x="6180" y="1613"/>
                    <a:pt x="6180" y="1613"/>
                    <a:pt x="6180" y="1613"/>
                  </a:cubicBezTo>
                  <a:cubicBezTo>
                    <a:pt x="6122" y="1613"/>
                    <a:pt x="6064" y="1670"/>
                    <a:pt x="6064" y="1670"/>
                  </a:cubicBezTo>
                  <a:cubicBezTo>
                    <a:pt x="6006" y="1613"/>
                    <a:pt x="6006" y="1613"/>
                    <a:pt x="6006" y="1613"/>
                  </a:cubicBezTo>
                  <a:cubicBezTo>
                    <a:pt x="5949" y="1670"/>
                    <a:pt x="5949" y="1670"/>
                    <a:pt x="5949" y="1670"/>
                  </a:cubicBezTo>
                  <a:lnTo>
                    <a:pt x="5891" y="1670"/>
                  </a:lnTo>
                  <a:cubicBezTo>
                    <a:pt x="5891" y="1728"/>
                    <a:pt x="5833" y="1728"/>
                    <a:pt x="5833" y="1728"/>
                  </a:cubicBezTo>
                  <a:cubicBezTo>
                    <a:pt x="5775" y="1728"/>
                    <a:pt x="5775" y="1728"/>
                    <a:pt x="5775" y="1728"/>
                  </a:cubicBezTo>
                  <a:cubicBezTo>
                    <a:pt x="5833" y="1728"/>
                    <a:pt x="5833" y="1728"/>
                    <a:pt x="5833" y="1728"/>
                  </a:cubicBezTo>
                  <a:cubicBezTo>
                    <a:pt x="5775" y="1728"/>
                    <a:pt x="5775" y="1728"/>
                    <a:pt x="5775" y="1728"/>
                  </a:cubicBezTo>
                  <a:cubicBezTo>
                    <a:pt x="5775" y="1670"/>
                    <a:pt x="5775" y="1670"/>
                    <a:pt x="5775" y="1670"/>
                  </a:cubicBezTo>
                  <a:cubicBezTo>
                    <a:pt x="5833" y="1670"/>
                    <a:pt x="5833" y="1670"/>
                    <a:pt x="5833" y="1670"/>
                  </a:cubicBezTo>
                  <a:cubicBezTo>
                    <a:pt x="5833" y="1613"/>
                    <a:pt x="5833" y="1613"/>
                    <a:pt x="5833" y="1613"/>
                  </a:cubicBezTo>
                  <a:cubicBezTo>
                    <a:pt x="5891" y="1613"/>
                    <a:pt x="5891" y="1613"/>
                    <a:pt x="5891" y="1613"/>
                  </a:cubicBezTo>
                  <a:cubicBezTo>
                    <a:pt x="5949" y="1555"/>
                    <a:pt x="5949" y="1555"/>
                    <a:pt x="5949" y="1555"/>
                  </a:cubicBezTo>
                  <a:cubicBezTo>
                    <a:pt x="6064" y="1498"/>
                    <a:pt x="6064" y="1498"/>
                    <a:pt x="6064" y="1498"/>
                  </a:cubicBezTo>
                  <a:cubicBezTo>
                    <a:pt x="6122" y="1440"/>
                    <a:pt x="6122" y="1440"/>
                    <a:pt x="6122" y="1440"/>
                  </a:cubicBezTo>
                  <a:cubicBezTo>
                    <a:pt x="6122" y="1440"/>
                    <a:pt x="6122" y="1440"/>
                    <a:pt x="6180" y="1440"/>
                  </a:cubicBezTo>
                  <a:cubicBezTo>
                    <a:pt x="6237" y="1440"/>
                    <a:pt x="6237" y="1440"/>
                    <a:pt x="6237" y="1440"/>
                  </a:cubicBezTo>
                  <a:cubicBezTo>
                    <a:pt x="6295" y="1382"/>
                    <a:pt x="6295" y="1382"/>
                    <a:pt x="6295" y="1382"/>
                  </a:cubicBezTo>
                  <a:cubicBezTo>
                    <a:pt x="6295" y="1382"/>
                    <a:pt x="6353" y="1325"/>
                    <a:pt x="6353" y="1382"/>
                  </a:cubicBezTo>
                  <a:cubicBezTo>
                    <a:pt x="6411" y="1382"/>
                    <a:pt x="6411" y="1382"/>
                    <a:pt x="6411" y="1382"/>
                  </a:cubicBezTo>
                  <a:cubicBezTo>
                    <a:pt x="6353" y="1382"/>
                    <a:pt x="6353" y="1382"/>
                    <a:pt x="6353" y="1382"/>
                  </a:cubicBezTo>
                  <a:cubicBezTo>
                    <a:pt x="6295" y="1440"/>
                    <a:pt x="6295" y="1440"/>
                    <a:pt x="6295" y="1440"/>
                  </a:cubicBezTo>
                  <a:cubicBezTo>
                    <a:pt x="6237" y="1440"/>
                    <a:pt x="6237" y="1440"/>
                    <a:pt x="6237" y="1440"/>
                  </a:cubicBezTo>
                  <a:cubicBezTo>
                    <a:pt x="6237" y="1498"/>
                    <a:pt x="6237" y="1498"/>
                    <a:pt x="6237" y="1498"/>
                  </a:cubicBezTo>
                  <a:cubicBezTo>
                    <a:pt x="6122" y="1498"/>
                    <a:pt x="6122" y="1498"/>
                    <a:pt x="6122" y="1498"/>
                  </a:cubicBezTo>
                  <a:cubicBezTo>
                    <a:pt x="6006" y="1555"/>
                    <a:pt x="6006" y="1555"/>
                    <a:pt x="6006" y="1555"/>
                  </a:cubicBezTo>
                  <a:cubicBezTo>
                    <a:pt x="6064" y="1555"/>
                    <a:pt x="6064" y="1555"/>
                    <a:pt x="6064" y="1555"/>
                  </a:cubicBezTo>
                  <a:cubicBezTo>
                    <a:pt x="6064" y="1555"/>
                    <a:pt x="6064" y="1555"/>
                    <a:pt x="6122" y="1555"/>
                  </a:cubicBezTo>
                  <a:cubicBezTo>
                    <a:pt x="6237" y="1498"/>
                    <a:pt x="6237" y="1498"/>
                    <a:pt x="6237" y="1498"/>
                  </a:cubicBezTo>
                  <a:cubicBezTo>
                    <a:pt x="6237" y="1440"/>
                    <a:pt x="6237" y="1440"/>
                    <a:pt x="6237" y="1440"/>
                  </a:cubicBezTo>
                  <a:cubicBezTo>
                    <a:pt x="6295" y="1498"/>
                    <a:pt x="6295" y="1498"/>
                    <a:pt x="6295" y="1498"/>
                  </a:cubicBezTo>
                  <a:cubicBezTo>
                    <a:pt x="6237" y="1498"/>
                    <a:pt x="6237" y="1498"/>
                    <a:pt x="6237" y="1498"/>
                  </a:cubicBezTo>
                  <a:cubicBezTo>
                    <a:pt x="6237" y="1555"/>
                    <a:pt x="6237" y="1555"/>
                    <a:pt x="6237" y="1555"/>
                  </a:cubicBezTo>
                  <a:cubicBezTo>
                    <a:pt x="6237" y="1555"/>
                    <a:pt x="6295" y="1498"/>
                    <a:pt x="6295" y="1555"/>
                  </a:cubicBezTo>
                  <a:cubicBezTo>
                    <a:pt x="6353" y="1555"/>
                    <a:pt x="6353" y="1555"/>
                    <a:pt x="6353" y="1555"/>
                  </a:cubicBezTo>
                  <a:cubicBezTo>
                    <a:pt x="6353" y="1613"/>
                    <a:pt x="6353" y="1613"/>
                    <a:pt x="6353" y="1613"/>
                  </a:cubicBezTo>
                  <a:cubicBezTo>
                    <a:pt x="6353" y="1555"/>
                    <a:pt x="6353" y="1555"/>
                    <a:pt x="6353" y="1555"/>
                  </a:cubicBezTo>
                  <a:cubicBezTo>
                    <a:pt x="6411" y="1555"/>
                    <a:pt x="6353" y="1555"/>
                    <a:pt x="6411" y="1555"/>
                  </a:cubicBezTo>
                  <a:cubicBezTo>
                    <a:pt x="6411" y="1555"/>
                    <a:pt x="6411" y="1555"/>
                    <a:pt x="6468" y="1555"/>
                  </a:cubicBezTo>
                  <a:cubicBezTo>
                    <a:pt x="6468" y="1498"/>
                    <a:pt x="6468" y="1498"/>
                    <a:pt x="6468" y="1498"/>
                  </a:cubicBezTo>
                  <a:cubicBezTo>
                    <a:pt x="6411" y="1555"/>
                    <a:pt x="6411" y="1555"/>
                    <a:pt x="6411" y="1555"/>
                  </a:cubicBezTo>
                  <a:cubicBezTo>
                    <a:pt x="6353" y="1555"/>
                    <a:pt x="6353" y="1555"/>
                    <a:pt x="6353" y="1555"/>
                  </a:cubicBezTo>
                  <a:cubicBezTo>
                    <a:pt x="6295" y="1555"/>
                    <a:pt x="6295" y="1555"/>
                    <a:pt x="6295" y="1555"/>
                  </a:cubicBezTo>
                  <a:cubicBezTo>
                    <a:pt x="6353" y="1498"/>
                    <a:pt x="6353" y="1498"/>
                    <a:pt x="6353" y="1440"/>
                  </a:cubicBezTo>
                  <a:cubicBezTo>
                    <a:pt x="6353" y="1498"/>
                    <a:pt x="6353" y="1498"/>
                    <a:pt x="6353" y="1498"/>
                  </a:cubicBezTo>
                  <a:cubicBezTo>
                    <a:pt x="6468" y="1440"/>
                    <a:pt x="6468" y="1440"/>
                    <a:pt x="6468" y="1440"/>
                  </a:cubicBezTo>
                  <a:cubicBezTo>
                    <a:pt x="6468" y="1382"/>
                    <a:pt x="6468" y="1382"/>
                    <a:pt x="6468" y="1382"/>
                  </a:cubicBezTo>
                  <a:cubicBezTo>
                    <a:pt x="6468" y="1440"/>
                    <a:pt x="6468" y="1440"/>
                    <a:pt x="6468" y="1440"/>
                  </a:cubicBezTo>
                  <a:lnTo>
                    <a:pt x="6526" y="1440"/>
                  </a:lnTo>
                  <a:cubicBezTo>
                    <a:pt x="6411" y="1440"/>
                    <a:pt x="6411" y="1440"/>
                    <a:pt x="6411" y="1440"/>
                  </a:cubicBezTo>
                  <a:cubicBezTo>
                    <a:pt x="6468" y="1440"/>
                    <a:pt x="6526" y="1440"/>
                    <a:pt x="6584" y="1382"/>
                  </a:cubicBezTo>
                  <a:lnTo>
                    <a:pt x="6526" y="1382"/>
                  </a:lnTo>
                  <a:cubicBezTo>
                    <a:pt x="6526" y="1382"/>
                    <a:pt x="6526" y="1382"/>
                    <a:pt x="6584" y="1382"/>
                  </a:cubicBezTo>
                  <a:cubicBezTo>
                    <a:pt x="6584" y="1325"/>
                    <a:pt x="6584" y="1325"/>
                    <a:pt x="6584" y="1325"/>
                  </a:cubicBezTo>
                  <a:lnTo>
                    <a:pt x="6584" y="1382"/>
                  </a:lnTo>
                  <a:cubicBezTo>
                    <a:pt x="6642" y="1382"/>
                    <a:pt x="6642" y="1382"/>
                    <a:pt x="6642" y="1382"/>
                  </a:cubicBezTo>
                  <a:cubicBezTo>
                    <a:pt x="6757" y="1325"/>
                    <a:pt x="6757" y="1325"/>
                    <a:pt x="6757" y="1325"/>
                  </a:cubicBezTo>
                  <a:cubicBezTo>
                    <a:pt x="6757" y="1325"/>
                    <a:pt x="6757" y="1325"/>
                    <a:pt x="6815" y="1325"/>
                  </a:cubicBezTo>
                  <a:cubicBezTo>
                    <a:pt x="6757" y="1325"/>
                    <a:pt x="6757" y="1325"/>
                    <a:pt x="6757" y="1325"/>
                  </a:cubicBezTo>
                  <a:cubicBezTo>
                    <a:pt x="6873" y="1267"/>
                    <a:pt x="6873" y="1267"/>
                    <a:pt x="6873" y="1267"/>
                  </a:cubicBezTo>
                  <a:cubicBezTo>
                    <a:pt x="6815" y="1267"/>
                    <a:pt x="6815" y="1267"/>
                    <a:pt x="6815" y="1267"/>
                  </a:cubicBezTo>
                  <a:cubicBezTo>
                    <a:pt x="6815" y="1325"/>
                    <a:pt x="6815" y="1325"/>
                    <a:pt x="6815" y="1325"/>
                  </a:cubicBezTo>
                  <a:cubicBezTo>
                    <a:pt x="6873" y="1267"/>
                    <a:pt x="6873" y="1267"/>
                    <a:pt x="6873" y="1267"/>
                  </a:cubicBezTo>
                  <a:cubicBezTo>
                    <a:pt x="6930" y="1267"/>
                    <a:pt x="6930" y="1267"/>
                    <a:pt x="6988" y="1267"/>
                  </a:cubicBezTo>
                  <a:cubicBezTo>
                    <a:pt x="6988" y="1210"/>
                    <a:pt x="6988" y="1267"/>
                    <a:pt x="6988" y="1210"/>
                  </a:cubicBezTo>
                  <a:cubicBezTo>
                    <a:pt x="6930" y="1267"/>
                    <a:pt x="6930" y="1267"/>
                    <a:pt x="6930" y="1267"/>
                  </a:cubicBezTo>
                  <a:cubicBezTo>
                    <a:pt x="6988" y="1210"/>
                    <a:pt x="6988" y="1210"/>
                    <a:pt x="6988" y="1210"/>
                  </a:cubicBezTo>
                  <a:cubicBezTo>
                    <a:pt x="7046" y="1152"/>
                    <a:pt x="7046" y="1210"/>
                    <a:pt x="7046" y="1210"/>
                  </a:cubicBezTo>
                  <a:lnTo>
                    <a:pt x="7046" y="1152"/>
                  </a:lnTo>
                  <a:cubicBezTo>
                    <a:pt x="7104" y="1152"/>
                    <a:pt x="7104" y="1152"/>
                    <a:pt x="7104" y="1152"/>
                  </a:cubicBezTo>
                  <a:cubicBezTo>
                    <a:pt x="7161" y="1152"/>
                    <a:pt x="7161" y="1152"/>
                    <a:pt x="7161" y="1152"/>
                  </a:cubicBezTo>
                  <a:cubicBezTo>
                    <a:pt x="7219" y="1094"/>
                    <a:pt x="7219" y="1094"/>
                    <a:pt x="7219" y="1094"/>
                  </a:cubicBezTo>
                  <a:cubicBezTo>
                    <a:pt x="7161" y="1094"/>
                    <a:pt x="7161" y="1094"/>
                    <a:pt x="7161" y="1094"/>
                  </a:cubicBezTo>
                  <a:cubicBezTo>
                    <a:pt x="7046" y="1152"/>
                    <a:pt x="7046" y="1152"/>
                    <a:pt x="7046" y="1152"/>
                  </a:cubicBezTo>
                  <a:cubicBezTo>
                    <a:pt x="6873" y="1210"/>
                    <a:pt x="6873" y="1210"/>
                    <a:pt x="6873" y="1210"/>
                  </a:cubicBezTo>
                  <a:cubicBezTo>
                    <a:pt x="6757" y="1267"/>
                    <a:pt x="6757" y="1267"/>
                    <a:pt x="6757" y="1267"/>
                  </a:cubicBezTo>
                  <a:cubicBezTo>
                    <a:pt x="6699" y="1267"/>
                    <a:pt x="6699" y="1267"/>
                    <a:pt x="6699" y="1267"/>
                  </a:cubicBezTo>
                  <a:cubicBezTo>
                    <a:pt x="6642" y="1267"/>
                    <a:pt x="6642" y="1325"/>
                    <a:pt x="6584" y="1325"/>
                  </a:cubicBezTo>
                  <a:cubicBezTo>
                    <a:pt x="6584" y="1267"/>
                    <a:pt x="6584" y="1267"/>
                    <a:pt x="6584" y="1267"/>
                  </a:cubicBezTo>
                  <a:cubicBezTo>
                    <a:pt x="6584" y="1325"/>
                    <a:pt x="6584" y="1325"/>
                    <a:pt x="6584" y="1325"/>
                  </a:cubicBezTo>
                  <a:cubicBezTo>
                    <a:pt x="6584" y="1267"/>
                    <a:pt x="6584" y="1267"/>
                    <a:pt x="6584" y="1325"/>
                  </a:cubicBezTo>
                  <a:cubicBezTo>
                    <a:pt x="6526" y="1267"/>
                    <a:pt x="6526" y="1267"/>
                    <a:pt x="6526" y="1267"/>
                  </a:cubicBezTo>
                  <a:cubicBezTo>
                    <a:pt x="6642" y="1267"/>
                    <a:pt x="6642" y="1267"/>
                    <a:pt x="6642" y="1267"/>
                  </a:cubicBezTo>
                  <a:lnTo>
                    <a:pt x="6642" y="1210"/>
                  </a:lnTo>
                  <a:cubicBezTo>
                    <a:pt x="6699" y="1210"/>
                    <a:pt x="6699" y="1210"/>
                    <a:pt x="6699" y="1210"/>
                  </a:cubicBezTo>
                  <a:cubicBezTo>
                    <a:pt x="6699" y="1152"/>
                    <a:pt x="6699" y="1210"/>
                    <a:pt x="6699" y="1210"/>
                  </a:cubicBezTo>
                  <a:cubicBezTo>
                    <a:pt x="6757" y="1152"/>
                    <a:pt x="6757" y="1152"/>
                    <a:pt x="6757" y="1152"/>
                  </a:cubicBezTo>
                  <a:cubicBezTo>
                    <a:pt x="6815" y="1152"/>
                    <a:pt x="6815" y="1152"/>
                    <a:pt x="6815" y="1152"/>
                  </a:cubicBezTo>
                  <a:cubicBezTo>
                    <a:pt x="6873" y="1152"/>
                    <a:pt x="6815" y="1152"/>
                    <a:pt x="6815" y="1152"/>
                  </a:cubicBezTo>
                  <a:cubicBezTo>
                    <a:pt x="6873" y="1152"/>
                    <a:pt x="6873" y="1152"/>
                    <a:pt x="6873" y="1152"/>
                  </a:cubicBezTo>
                  <a:cubicBezTo>
                    <a:pt x="6930" y="1094"/>
                    <a:pt x="6930" y="1094"/>
                    <a:pt x="6930" y="1094"/>
                  </a:cubicBezTo>
                  <a:cubicBezTo>
                    <a:pt x="7046" y="1037"/>
                    <a:pt x="7046" y="1037"/>
                    <a:pt x="7046" y="1037"/>
                  </a:cubicBezTo>
                  <a:cubicBezTo>
                    <a:pt x="7104" y="1037"/>
                    <a:pt x="7104" y="1037"/>
                    <a:pt x="7161" y="1037"/>
                  </a:cubicBezTo>
                  <a:cubicBezTo>
                    <a:pt x="7161" y="979"/>
                    <a:pt x="7161" y="979"/>
                    <a:pt x="7219" y="979"/>
                  </a:cubicBezTo>
                  <a:cubicBezTo>
                    <a:pt x="7219" y="1037"/>
                    <a:pt x="7219" y="1037"/>
                    <a:pt x="7219" y="1037"/>
                  </a:cubicBezTo>
                  <a:cubicBezTo>
                    <a:pt x="7219" y="979"/>
                    <a:pt x="7219" y="979"/>
                    <a:pt x="7219" y="979"/>
                  </a:cubicBezTo>
                  <a:cubicBezTo>
                    <a:pt x="7219" y="1037"/>
                    <a:pt x="7219" y="1037"/>
                    <a:pt x="7219" y="1037"/>
                  </a:cubicBezTo>
                  <a:cubicBezTo>
                    <a:pt x="7277" y="1037"/>
                    <a:pt x="7277" y="1037"/>
                    <a:pt x="7277" y="1037"/>
                  </a:cubicBezTo>
                  <a:cubicBezTo>
                    <a:pt x="7219" y="1037"/>
                    <a:pt x="7219" y="1037"/>
                    <a:pt x="7219" y="1037"/>
                  </a:cubicBezTo>
                  <a:cubicBezTo>
                    <a:pt x="7277" y="1037"/>
                    <a:pt x="7277" y="1037"/>
                    <a:pt x="7277" y="1037"/>
                  </a:cubicBezTo>
                  <a:cubicBezTo>
                    <a:pt x="7335" y="1094"/>
                    <a:pt x="7335" y="1094"/>
                    <a:pt x="7335" y="1094"/>
                  </a:cubicBezTo>
                  <a:cubicBezTo>
                    <a:pt x="7277" y="1152"/>
                    <a:pt x="7277" y="1152"/>
                    <a:pt x="7277" y="1152"/>
                  </a:cubicBezTo>
                  <a:cubicBezTo>
                    <a:pt x="7335" y="1094"/>
                    <a:pt x="7335" y="1152"/>
                    <a:pt x="7335" y="1094"/>
                  </a:cubicBezTo>
                  <a:lnTo>
                    <a:pt x="7393" y="1094"/>
                  </a:lnTo>
                  <a:cubicBezTo>
                    <a:pt x="7450" y="1094"/>
                    <a:pt x="7450" y="1094"/>
                    <a:pt x="7450" y="1094"/>
                  </a:cubicBezTo>
                  <a:cubicBezTo>
                    <a:pt x="7450" y="1152"/>
                    <a:pt x="7450" y="1094"/>
                    <a:pt x="7450" y="1152"/>
                  </a:cubicBezTo>
                  <a:lnTo>
                    <a:pt x="7393" y="1152"/>
                  </a:lnTo>
                  <a:cubicBezTo>
                    <a:pt x="7335" y="1152"/>
                    <a:pt x="7335" y="1152"/>
                    <a:pt x="7335" y="1152"/>
                  </a:cubicBezTo>
                  <a:cubicBezTo>
                    <a:pt x="7393" y="1152"/>
                    <a:pt x="7393" y="1152"/>
                    <a:pt x="7393" y="1152"/>
                  </a:cubicBezTo>
                  <a:cubicBezTo>
                    <a:pt x="7450" y="1210"/>
                    <a:pt x="7450" y="1210"/>
                    <a:pt x="7450" y="1210"/>
                  </a:cubicBezTo>
                  <a:cubicBezTo>
                    <a:pt x="7450" y="1267"/>
                    <a:pt x="7450" y="1267"/>
                    <a:pt x="7450" y="1267"/>
                  </a:cubicBezTo>
                  <a:cubicBezTo>
                    <a:pt x="7335" y="1267"/>
                    <a:pt x="7335" y="1267"/>
                    <a:pt x="7335" y="1267"/>
                  </a:cubicBezTo>
                  <a:cubicBezTo>
                    <a:pt x="7393" y="1325"/>
                    <a:pt x="7393" y="1325"/>
                    <a:pt x="7393" y="1325"/>
                  </a:cubicBezTo>
                  <a:cubicBezTo>
                    <a:pt x="7335" y="1325"/>
                    <a:pt x="7335" y="1325"/>
                    <a:pt x="7335" y="1325"/>
                  </a:cubicBezTo>
                  <a:cubicBezTo>
                    <a:pt x="7335" y="1267"/>
                    <a:pt x="7335" y="1267"/>
                    <a:pt x="7335" y="1267"/>
                  </a:cubicBezTo>
                  <a:cubicBezTo>
                    <a:pt x="7277" y="1267"/>
                    <a:pt x="7277" y="1267"/>
                    <a:pt x="7277" y="1267"/>
                  </a:cubicBezTo>
                  <a:cubicBezTo>
                    <a:pt x="7277" y="1267"/>
                    <a:pt x="7277" y="1267"/>
                    <a:pt x="7277" y="1210"/>
                  </a:cubicBezTo>
                  <a:cubicBezTo>
                    <a:pt x="7277" y="1152"/>
                    <a:pt x="7277" y="1152"/>
                    <a:pt x="7277" y="1152"/>
                  </a:cubicBezTo>
                  <a:cubicBezTo>
                    <a:pt x="7219" y="1152"/>
                    <a:pt x="7219" y="1152"/>
                    <a:pt x="7219" y="1152"/>
                  </a:cubicBezTo>
                  <a:cubicBezTo>
                    <a:pt x="7219" y="1210"/>
                    <a:pt x="7219" y="1210"/>
                    <a:pt x="7219" y="1210"/>
                  </a:cubicBezTo>
                  <a:cubicBezTo>
                    <a:pt x="7277" y="1210"/>
                    <a:pt x="7277" y="1210"/>
                    <a:pt x="7219" y="1267"/>
                  </a:cubicBezTo>
                  <a:cubicBezTo>
                    <a:pt x="7219" y="1325"/>
                    <a:pt x="7219" y="1325"/>
                    <a:pt x="7219" y="1325"/>
                  </a:cubicBezTo>
                  <a:cubicBezTo>
                    <a:pt x="7161" y="1325"/>
                    <a:pt x="7161" y="1325"/>
                    <a:pt x="7161" y="1325"/>
                  </a:cubicBezTo>
                  <a:cubicBezTo>
                    <a:pt x="7161" y="1382"/>
                    <a:pt x="7161" y="1382"/>
                    <a:pt x="7161" y="1382"/>
                  </a:cubicBezTo>
                  <a:cubicBezTo>
                    <a:pt x="7161" y="1440"/>
                    <a:pt x="7161" y="1382"/>
                    <a:pt x="7161" y="1440"/>
                  </a:cubicBezTo>
                  <a:cubicBezTo>
                    <a:pt x="7104" y="1440"/>
                    <a:pt x="7104" y="1498"/>
                    <a:pt x="7104" y="1498"/>
                  </a:cubicBezTo>
                  <a:cubicBezTo>
                    <a:pt x="7046" y="1498"/>
                    <a:pt x="7046" y="1498"/>
                    <a:pt x="7046" y="1498"/>
                  </a:cubicBezTo>
                  <a:cubicBezTo>
                    <a:pt x="6988" y="1498"/>
                    <a:pt x="6988" y="1498"/>
                    <a:pt x="6988" y="1498"/>
                  </a:cubicBezTo>
                  <a:cubicBezTo>
                    <a:pt x="6930" y="1555"/>
                    <a:pt x="6930" y="1555"/>
                    <a:pt x="6930" y="1555"/>
                  </a:cubicBezTo>
                  <a:cubicBezTo>
                    <a:pt x="6930" y="1555"/>
                    <a:pt x="6930" y="1555"/>
                    <a:pt x="6873" y="1555"/>
                  </a:cubicBezTo>
                  <a:cubicBezTo>
                    <a:pt x="6815" y="1613"/>
                    <a:pt x="6815" y="1613"/>
                    <a:pt x="6815" y="1613"/>
                  </a:cubicBezTo>
                  <a:cubicBezTo>
                    <a:pt x="6757" y="1613"/>
                    <a:pt x="6757" y="1613"/>
                    <a:pt x="6757" y="1613"/>
                  </a:cubicBezTo>
                  <a:cubicBezTo>
                    <a:pt x="6757" y="1613"/>
                    <a:pt x="6757" y="1613"/>
                    <a:pt x="6699" y="1613"/>
                  </a:cubicBezTo>
                  <a:cubicBezTo>
                    <a:pt x="6699" y="1670"/>
                    <a:pt x="6699" y="1670"/>
                    <a:pt x="6699" y="1670"/>
                  </a:cubicBezTo>
                  <a:cubicBezTo>
                    <a:pt x="6642" y="1670"/>
                    <a:pt x="6584" y="1728"/>
                    <a:pt x="6468" y="1786"/>
                  </a:cubicBezTo>
                  <a:cubicBezTo>
                    <a:pt x="6468" y="1786"/>
                    <a:pt x="6526" y="1786"/>
                    <a:pt x="6468" y="1786"/>
                  </a:cubicBezTo>
                  <a:cubicBezTo>
                    <a:pt x="6468" y="1786"/>
                    <a:pt x="6411" y="1786"/>
                    <a:pt x="6353" y="1843"/>
                  </a:cubicBezTo>
                  <a:cubicBezTo>
                    <a:pt x="6295" y="1843"/>
                    <a:pt x="6295" y="1843"/>
                    <a:pt x="6295" y="1843"/>
                  </a:cubicBezTo>
                  <a:cubicBezTo>
                    <a:pt x="6295" y="1901"/>
                    <a:pt x="6295" y="1901"/>
                    <a:pt x="6295" y="1901"/>
                  </a:cubicBezTo>
                  <a:lnTo>
                    <a:pt x="6237" y="1901"/>
                  </a:lnTo>
                  <a:cubicBezTo>
                    <a:pt x="6122" y="1958"/>
                    <a:pt x="6122" y="1958"/>
                    <a:pt x="6122" y="1958"/>
                  </a:cubicBezTo>
                  <a:cubicBezTo>
                    <a:pt x="6064" y="2016"/>
                    <a:pt x="6064" y="2016"/>
                    <a:pt x="6006" y="2016"/>
                  </a:cubicBezTo>
                  <a:cubicBezTo>
                    <a:pt x="6006" y="2016"/>
                    <a:pt x="6006" y="2016"/>
                    <a:pt x="6006" y="2074"/>
                  </a:cubicBezTo>
                  <a:cubicBezTo>
                    <a:pt x="6122" y="2016"/>
                    <a:pt x="6122" y="2016"/>
                    <a:pt x="6122" y="2016"/>
                  </a:cubicBezTo>
                  <a:cubicBezTo>
                    <a:pt x="6180" y="1958"/>
                    <a:pt x="6180" y="1958"/>
                    <a:pt x="6180" y="1958"/>
                  </a:cubicBezTo>
                  <a:cubicBezTo>
                    <a:pt x="6180" y="2016"/>
                    <a:pt x="6180" y="2016"/>
                    <a:pt x="6180" y="2016"/>
                  </a:cubicBezTo>
                  <a:cubicBezTo>
                    <a:pt x="6180" y="2016"/>
                    <a:pt x="6180" y="1958"/>
                    <a:pt x="6237" y="1958"/>
                  </a:cubicBezTo>
                  <a:lnTo>
                    <a:pt x="6295" y="1958"/>
                  </a:lnTo>
                  <a:cubicBezTo>
                    <a:pt x="6295" y="1901"/>
                    <a:pt x="6295" y="1901"/>
                    <a:pt x="6295" y="1901"/>
                  </a:cubicBezTo>
                  <a:cubicBezTo>
                    <a:pt x="6353" y="1901"/>
                    <a:pt x="6353" y="1901"/>
                    <a:pt x="6353" y="1901"/>
                  </a:cubicBezTo>
                  <a:cubicBezTo>
                    <a:pt x="6295" y="1901"/>
                    <a:pt x="6295" y="1901"/>
                    <a:pt x="6295" y="1901"/>
                  </a:cubicBezTo>
                  <a:cubicBezTo>
                    <a:pt x="6411" y="1843"/>
                    <a:pt x="6411" y="1843"/>
                    <a:pt x="6411" y="1843"/>
                  </a:cubicBezTo>
                  <a:cubicBezTo>
                    <a:pt x="6468" y="1843"/>
                    <a:pt x="6468" y="1843"/>
                    <a:pt x="6468" y="1843"/>
                  </a:cubicBezTo>
                  <a:cubicBezTo>
                    <a:pt x="6526" y="1786"/>
                    <a:pt x="6526" y="1786"/>
                    <a:pt x="6526" y="1786"/>
                  </a:cubicBezTo>
                  <a:cubicBezTo>
                    <a:pt x="6584" y="1786"/>
                    <a:pt x="6584" y="1786"/>
                    <a:pt x="6584" y="1786"/>
                  </a:cubicBezTo>
                  <a:cubicBezTo>
                    <a:pt x="6526" y="1786"/>
                    <a:pt x="6526" y="1786"/>
                    <a:pt x="6526" y="1786"/>
                  </a:cubicBezTo>
                  <a:cubicBezTo>
                    <a:pt x="6584" y="1843"/>
                    <a:pt x="6584" y="1843"/>
                    <a:pt x="6584" y="1843"/>
                  </a:cubicBezTo>
                  <a:lnTo>
                    <a:pt x="6642" y="1786"/>
                  </a:lnTo>
                  <a:cubicBezTo>
                    <a:pt x="6642" y="1843"/>
                    <a:pt x="6642" y="1843"/>
                    <a:pt x="6642" y="1843"/>
                  </a:cubicBezTo>
                  <a:cubicBezTo>
                    <a:pt x="6699" y="1786"/>
                    <a:pt x="6699" y="1786"/>
                    <a:pt x="6699" y="1786"/>
                  </a:cubicBezTo>
                  <a:cubicBezTo>
                    <a:pt x="6699" y="1843"/>
                    <a:pt x="6699" y="1843"/>
                    <a:pt x="6699" y="1843"/>
                  </a:cubicBezTo>
                  <a:cubicBezTo>
                    <a:pt x="6699" y="1786"/>
                    <a:pt x="6699" y="1786"/>
                    <a:pt x="6699" y="1786"/>
                  </a:cubicBezTo>
                  <a:cubicBezTo>
                    <a:pt x="6642" y="1786"/>
                    <a:pt x="6642" y="1786"/>
                    <a:pt x="6642" y="1786"/>
                  </a:cubicBezTo>
                  <a:cubicBezTo>
                    <a:pt x="6584" y="1786"/>
                    <a:pt x="6584" y="1786"/>
                    <a:pt x="6584" y="1786"/>
                  </a:cubicBezTo>
                  <a:cubicBezTo>
                    <a:pt x="6584" y="1728"/>
                    <a:pt x="6584" y="1728"/>
                    <a:pt x="6584" y="1728"/>
                  </a:cubicBezTo>
                  <a:cubicBezTo>
                    <a:pt x="6642" y="1728"/>
                    <a:pt x="6642" y="1728"/>
                    <a:pt x="6642" y="1728"/>
                  </a:cubicBezTo>
                  <a:lnTo>
                    <a:pt x="6757" y="1670"/>
                  </a:lnTo>
                  <a:cubicBezTo>
                    <a:pt x="7046" y="1555"/>
                    <a:pt x="7046" y="1555"/>
                    <a:pt x="7046" y="1555"/>
                  </a:cubicBezTo>
                  <a:lnTo>
                    <a:pt x="7046" y="1498"/>
                  </a:lnTo>
                  <a:cubicBezTo>
                    <a:pt x="7046" y="1555"/>
                    <a:pt x="7046" y="1555"/>
                    <a:pt x="7046" y="1555"/>
                  </a:cubicBezTo>
                  <a:cubicBezTo>
                    <a:pt x="7104" y="1555"/>
                    <a:pt x="7104" y="1555"/>
                    <a:pt x="7104" y="1555"/>
                  </a:cubicBezTo>
                  <a:cubicBezTo>
                    <a:pt x="7046" y="1555"/>
                    <a:pt x="7046" y="1555"/>
                    <a:pt x="7046" y="1555"/>
                  </a:cubicBezTo>
                  <a:lnTo>
                    <a:pt x="7104" y="1555"/>
                  </a:lnTo>
                  <a:cubicBezTo>
                    <a:pt x="7046" y="1555"/>
                    <a:pt x="7046" y="1555"/>
                    <a:pt x="7046" y="1555"/>
                  </a:cubicBezTo>
                  <a:cubicBezTo>
                    <a:pt x="7046" y="1555"/>
                    <a:pt x="7046" y="1613"/>
                    <a:pt x="6988" y="1613"/>
                  </a:cubicBezTo>
                  <a:cubicBezTo>
                    <a:pt x="6873" y="1613"/>
                    <a:pt x="6873" y="1613"/>
                    <a:pt x="6873" y="1613"/>
                  </a:cubicBezTo>
                  <a:cubicBezTo>
                    <a:pt x="6873" y="1670"/>
                    <a:pt x="6873" y="1670"/>
                    <a:pt x="6873" y="1670"/>
                  </a:cubicBezTo>
                  <a:lnTo>
                    <a:pt x="6815" y="1670"/>
                  </a:lnTo>
                  <a:cubicBezTo>
                    <a:pt x="6815" y="1728"/>
                    <a:pt x="6815" y="1728"/>
                    <a:pt x="6815" y="1728"/>
                  </a:cubicBezTo>
                  <a:cubicBezTo>
                    <a:pt x="6930" y="1670"/>
                    <a:pt x="6930" y="1670"/>
                    <a:pt x="6930" y="1670"/>
                  </a:cubicBezTo>
                  <a:cubicBezTo>
                    <a:pt x="6988" y="1670"/>
                    <a:pt x="6988" y="1670"/>
                    <a:pt x="6988" y="1670"/>
                  </a:cubicBezTo>
                  <a:cubicBezTo>
                    <a:pt x="6930" y="1670"/>
                    <a:pt x="6930" y="1670"/>
                    <a:pt x="6930" y="1670"/>
                  </a:cubicBezTo>
                  <a:cubicBezTo>
                    <a:pt x="6988" y="1670"/>
                    <a:pt x="6988" y="1670"/>
                    <a:pt x="6988" y="1670"/>
                  </a:cubicBezTo>
                  <a:lnTo>
                    <a:pt x="7046" y="1613"/>
                  </a:lnTo>
                  <a:cubicBezTo>
                    <a:pt x="7104" y="1613"/>
                    <a:pt x="7104" y="1613"/>
                    <a:pt x="7104" y="1613"/>
                  </a:cubicBezTo>
                  <a:lnTo>
                    <a:pt x="7104" y="1670"/>
                  </a:lnTo>
                  <a:cubicBezTo>
                    <a:pt x="7104" y="1670"/>
                    <a:pt x="7104" y="1670"/>
                    <a:pt x="7161" y="1728"/>
                  </a:cubicBezTo>
                  <a:cubicBezTo>
                    <a:pt x="7161" y="1728"/>
                    <a:pt x="7104" y="1728"/>
                    <a:pt x="7104" y="1786"/>
                  </a:cubicBezTo>
                  <a:cubicBezTo>
                    <a:pt x="7161" y="1786"/>
                    <a:pt x="7161" y="1786"/>
                    <a:pt x="7161" y="1786"/>
                  </a:cubicBezTo>
                  <a:cubicBezTo>
                    <a:pt x="7161" y="1786"/>
                    <a:pt x="7161" y="1786"/>
                    <a:pt x="7219" y="1786"/>
                  </a:cubicBezTo>
                  <a:cubicBezTo>
                    <a:pt x="7219" y="1786"/>
                    <a:pt x="7219" y="1786"/>
                    <a:pt x="7219" y="1843"/>
                  </a:cubicBezTo>
                  <a:cubicBezTo>
                    <a:pt x="7161" y="1843"/>
                    <a:pt x="7161" y="1843"/>
                    <a:pt x="7161" y="1843"/>
                  </a:cubicBezTo>
                  <a:cubicBezTo>
                    <a:pt x="7161" y="1786"/>
                    <a:pt x="7161" y="1786"/>
                    <a:pt x="7161" y="1786"/>
                  </a:cubicBezTo>
                  <a:lnTo>
                    <a:pt x="7104" y="1786"/>
                  </a:lnTo>
                  <a:cubicBezTo>
                    <a:pt x="7104" y="1843"/>
                    <a:pt x="7104" y="1843"/>
                    <a:pt x="7104" y="1843"/>
                  </a:cubicBezTo>
                  <a:cubicBezTo>
                    <a:pt x="7161" y="1843"/>
                    <a:pt x="7161" y="1843"/>
                    <a:pt x="7161" y="1843"/>
                  </a:cubicBezTo>
                  <a:cubicBezTo>
                    <a:pt x="7161" y="1901"/>
                    <a:pt x="7161" y="1901"/>
                    <a:pt x="7161" y="1901"/>
                  </a:cubicBezTo>
                  <a:cubicBezTo>
                    <a:pt x="7219" y="1843"/>
                    <a:pt x="7219" y="1843"/>
                    <a:pt x="7219" y="1843"/>
                  </a:cubicBezTo>
                  <a:cubicBezTo>
                    <a:pt x="7219" y="1901"/>
                    <a:pt x="7219" y="1901"/>
                    <a:pt x="7219" y="1901"/>
                  </a:cubicBezTo>
                  <a:lnTo>
                    <a:pt x="7161" y="1901"/>
                  </a:lnTo>
                  <a:cubicBezTo>
                    <a:pt x="7104" y="1901"/>
                    <a:pt x="7104" y="1901"/>
                    <a:pt x="7104" y="1901"/>
                  </a:cubicBezTo>
                  <a:cubicBezTo>
                    <a:pt x="7104" y="1901"/>
                    <a:pt x="7104" y="1901"/>
                    <a:pt x="7104" y="1843"/>
                  </a:cubicBezTo>
                  <a:cubicBezTo>
                    <a:pt x="7046" y="1843"/>
                    <a:pt x="7046" y="1843"/>
                    <a:pt x="7046" y="1843"/>
                  </a:cubicBezTo>
                  <a:cubicBezTo>
                    <a:pt x="6988" y="1786"/>
                    <a:pt x="6988" y="1843"/>
                    <a:pt x="6930" y="1843"/>
                  </a:cubicBezTo>
                  <a:cubicBezTo>
                    <a:pt x="6873" y="1901"/>
                    <a:pt x="6873" y="1901"/>
                    <a:pt x="6873" y="1901"/>
                  </a:cubicBezTo>
                  <a:cubicBezTo>
                    <a:pt x="6815" y="1901"/>
                    <a:pt x="6815" y="1901"/>
                    <a:pt x="6815" y="1901"/>
                  </a:cubicBezTo>
                  <a:cubicBezTo>
                    <a:pt x="6873" y="1901"/>
                    <a:pt x="6930" y="1901"/>
                    <a:pt x="6930" y="1901"/>
                  </a:cubicBezTo>
                  <a:cubicBezTo>
                    <a:pt x="6930" y="1901"/>
                    <a:pt x="6930" y="1901"/>
                    <a:pt x="6873" y="1958"/>
                  </a:cubicBezTo>
                  <a:cubicBezTo>
                    <a:pt x="6930" y="1958"/>
                    <a:pt x="6930" y="1958"/>
                    <a:pt x="6930" y="1958"/>
                  </a:cubicBezTo>
                  <a:cubicBezTo>
                    <a:pt x="6873" y="1958"/>
                    <a:pt x="6930" y="1958"/>
                    <a:pt x="6873" y="1958"/>
                  </a:cubicBezTo>
                  <a:cubicBezTo>
                    <a:pt x="6873" y="1958"/>
                    <a:pt x="6873" y="1958"/>
                    <a:pt x="6815" y="1958"/>
                  </a:cubicBezTo>
                  <a:cubicBezTo>
                    <a:pt x="6873" y="2016"/>
                    <a:pt x="6873" y="2016"/>
                    <a:pt x="6873" y="2016"/>
                  </a:cubicBezTo>
                  <a:cubicBezTo>
                    <a:pt x="6815" y="2016"/>
                    <a:pt x="6815" y="2016"/>
                    <a:pt x="6815" y="2016"/>
                  </a:cubicBezTo>
                  <a:cubicBezTo>
                    <a:pt x="6873" y="2131"/>
                    <a:pt x="6873" y="2131"/>
                    <a:pt x="6757" y="2189"/>
                  </a:cubicBezTo>
                  <a:cubicBezTo>
                    <a:pt x="6757" y="2131"/>
                    <a:pt x="6757" y="2189"/>
                    <a:pt x="6757" y="2246"/>
                  </a:cubicBezTo>
                  <a:cubicBezTo>
                    <a:pt x="6757" y="2189"/>
                    <a:pt x="6757" y="2189"/>
                    <a:pt x="6757" y="2189"/>
                  </a:cubicBezTo>
                  <a:cubicBezTo>
                    <a:pt x="6699" y="2246"/>
                    <a:pt x="6699" y="2246"/>
                    <a:pt x="6699" y="2246"/>
                  </a:cubicBezTo>
                  <a:cubicBezTo>
                    <a:pt x="6699" y="2189"/>
                    <a:pt x="6699" y="2189"/>
                    <a:pt x="6699" y="2189"/>
                  </a:cubicBezTo>
                  <a:cubicBezTo>
                    <a:pt x="6642" y="2246"/>
                    <a:pt x="6642" y="2246"/>
                    <a:pt x="6642" y="2246"/>
                  </a:cubicBezTo>
                  <a:cubicBezTo>
                    <a:pt x="6699" y="2246"/>
                    <a:pt x="6699" y="2246"/>
                    <a:pt x="6699" y="2246"/>
                  </a:cubicBezTo>
                  <a:cubicBezTo>
                    <a:pt x="6699" y="2304"/>
                    <a:pt x="6699" y="2304"/>
                    <a:pt x="6699" y="2304"/>
                  </a:cubicBezTo>
                  <a:cubicBezTo>
                    <a:pt x="6699" y="2304"/>
                    <a:pt x="6699" y="2246"/>
                    <a:pt x="6699" y="2304"/>
                  </a:cubicBezTo>
                  <a:cubicBezTo>
                    <a:pt x="6699" y="2246"/>
                    <a:pt x="6699" y="2246"/>
                    <a:pt x="6699" y="2246"/>
                  </a:cubicBezTo>
                  <a:cubicBezTo>
                    <a:pt x="6757" y="2246"/>
                    <a:pt x="6757" y="2246"/>
                    <a:pt x="6757" y="2246"/>
                  </a:cubicBezTo>
                  <a:cubicBezTo>
                    <a:pt x="6815" y="2246"/>
                    <a:pt x="6815" y="2246"/>
                    <a:pt x="6815" y="2246"/>
                  </a:cubicBezTo>
                  <a:cubicBezTo>
                    <a:pt x="6757" y="2189"/>
                    <a:pt x="6757" y="2189"/>
                    <a:pt x="6757" y="2189"/>
                  </a:cubicBezTo>
                  <a:cubicBezTo>
                    <a:pt x="6873" y="2131"/>
                    <a:pt x="6873" y="2131"/>
                    <a:pt x="6873" y="2131"/>
                  </a:cubicBezTo>
                  <a:cubicBezTo>
                    <a:pt x="6873" y="2189"/>
                    <a:pt x="6873" y="2189"/>
                    <a:pt x="6873" y="2189"/>
                  </a:cubicBezTo>
                  <a:cubicBezTo>
                    <a:pt x="6873" y="2131"/>
                    <a:pt x="6873" y="2131"/>
                    <a:pt x="6873" y="2131"/>
                  </a:cubicBezTo>
                  <a:cubicBezTo>
                    <a:pt x="6930" y="2131"/>
                    <a:pt x="6873" y="2131"/>
                    <a:pt x="6930" y="2131"/>
                  </a:cubicBezTo>
                  <a:cubicBezTo>
                    <a:pt x="6930" y="2074"/>
                    <a:pt x="6930" y="2074"/>
                    <a:pt x="6873" y="2074"/>
                  </a:cubicBezTo>
                  <a:cubicBezTo>
                    <a:pt x="6873" y="2016"/>
                    <a:pt x="6873" y="2016"/>
                    <a:pt x="6873" y="2016"/>
                  </a:cubicBezTo>
                  <a:cubicBezTo>
                    <a:pt x="6930" y="2074"/>
                    <a:pt x="6930" y="2074"/>
                    <a:pt x="6930" y="2074"/>
                  </a:cubicBezTo>
                  <a:cubicBezTo>
                    <a:pt x="6930" y="2016"/>
                    <a:pt x="6930" y="2016"/>
                    <a:pt x="6930" y="2016"/>
                  </a:cubicBezTo>
                  <a:cubicBezTo>
                    <a:pt x="6988" y="2074"/>
                    <a:pt x="6988" y="2074"/>
                    <a:pt x="6988" y="2074"/>
                  </a:cubicBezTo>
                  <a:cubicBezTo>
                    <a:pt x="7046" y="2016"/>
                    <a:pt x="7046" y="2016"/>
                    <a:pt x="7046" y="2016"/>
                  </a:cubicBezTo>
                  <a:cubicBezTo>
                    <a:pt x="7046" y="1958"/>
                    <a:pt x="7046" y="1958"/>
                    <a:pt x="7046" y="1958"/>
                  </a:cubicBezTo>
                  <a:cubicBezTo>
                    <a:pt x="7046" y="2016"/>
                    <a:pt x="7046" y="2016"/>
                    <a:pt x="7046" y="2016"/>
                  </a:cubicBezTo>
                  <a:cubicBezTo>
                    <a:pt x="7161" y="1958"/>
                    <a:pt x="7161" y="1958"/>
                    <a:pt x="7161" y="1958"/>
                  </a:cubicBezTo>
                  <a:cubicBezTo>
                    <a:pt x="7161" y="2016"/>
                    <a:pt x="7161" y="2016"/>
                    <a:pt x="7161" y="2016"/>
                  </a:cubicBezTo>
                  <a:cubicBezTo>
                    <a:pt x="7161" y="1958"/>
                    <a:pt x="7161" y="1958"/>
                    <a:pt x="7161" y="1958"/>
                  </a:cubicBezTo>
                  <a:cubicBezTo>
                    <a:pt x="7219" y="1958"/>
                    <a:pt x="7219" y="1958"/>
                    <a:pt x="7219" y="1958"/>
                  </a:cubicBezTo>
                  <a:cubicBezTo>
                    <a:pt x="7161" y="1958"/>
                    <a:pt x="7161" y="1958"/>
                    <a:pt x="7161" y="1958"/>
                  </a:cubicBezTo>
                  <a:cubicBezTo>
                    <a:pt x="7219" y="2016"/>
                    <a:pt x="7219" y="2016"/>
                    <a:pt x="7219" y="2016"/>
                  </a:cubicBezTo>
                  <a:cubicBezTo>
                    <a:pt x="7277" y="2016"/>
                    <a:pt x="7277" y="2016"/>
                    <a:pt x="7277" y="2016"/>
                  </a:cubicBezTo>
                  <a:cubicBezTo>
                    <a:pt x="7277" y="1958"/>
                    <a:pt x="7277" y="1958"/>
                    <a:pt x="7277" y="1958"/>
                  </a:cubicBezTo>
                  <a:cubicBezTo>
                    <a:pt x="7219" y="1958"/>
                    <a:pt x="7219" y="1958"/>
                    <a:pt x="7219" y="1958"/>
                  </a:cubicBezTo>
                  <a:cubicBezTo>
                    <a:pt x="7277" y="1901"/>
                    <a:pt x="7277" y="1901"/>
                    <a:pt x="7277" y="1901"/>
                  </a:cubicBezTo>
                  <a:cubicBezTo>
                    <a:pt x="7277" y="1958"/>
                    <a:pt x="7277" y="1958"/>
                    <a:pt x="7277" y="1958"/>
                  </a:cubicBezTo>
                  <a:cubicBezTo>
                    <a:pt x="7277" y="2016"/>
                    <a:pt x="7277" y="2016"/>
                    <a:pt x="7277" y="2016"/>
                  </a:cubicBezTo>
                  <a:cubicBezTo>
                    <a:pt x="7277" y="2074"/>
                    <a:pt x="7277" y="2074"/>
                    <a:pt x="7277" y="2074"/>
                  </a:cubicBezTo>
                  <a:cubicBezTo>
                    <a:pt x="7219" y="2074"/>
                    <a:pt x="7219" y="2074"/>
                    <a:pt x="7219" y="2074"/>
                  </a:cubicBezTo>
                  <a:cubicBezTo>
                    <a:pt x="7219" y="2131"/>
                    <a:pt x="7219" y="2131"/>
                    <a:pt x="7219" y="2131"/>
                  </a:cubicBezTo>
                  <a:cubicBezTo>
                    <a:pt x="7161" y="2131"/>
                    <a:pt x="7161" y="2131"/>
                    <a:pt x="7161" y="2131"/>
                  </a:cubicBezTo>
                  <a:cubicBezTo>
                    <a:pt x="7161" y="2074"/>
                    <a:pt x="7161" y="2074"/>
                    <a:pt x="7161" y="2074"/>
                  </a:cubicBezTo>
                  <a:cubicBezTo>
                    <a:pt x="7161" y="2074"/>
                    <a:pt x="7161" y="2074"/>
                    <a:pt x="7104" y="2074"/>
                  </a:cubicBezTo>
                  <a:cubicBezTo>
                    <a:pt x="7104" y="2131"/>
                    <a:pt x="7104" y="2131"/>
                    <a:pt x="7104" y="2131"/>
                  </a:cubicBezTo>
                  <a:cubicBezTo>
                    <a:pt x="7104" y="2074"/>
                    <a:pt x="7104" y="2074"/>
                    <a:pt x="7104" y="2074"/>
                  </a:cubicBezTo>
                  <a:cubicBezTo>
                    <a:pt x="7046" y="2074"/>
                    <a:pt x="7046" y="2074"/>
                    <a:pt x="7046" y="2074"/>
                  </a:cubicBezTo>
                  <a:cubicBezTo>
                    <a:pt x="7046" y="2074"/>
                    <a:pt x="7046" y="2074"/>
                    <a:pt x="7046" y="2016"/>
                  </a:cubicBezTo>
                  <a:cubicBezTo>
                    <a:pt x="6988" y="2074"/>
                    <a:pt x="6988" y="2074"/>
                    <a:pt x="6988" y="2074"/>
                  </a:cubicBezTo>
                  <a:cubicBezTo>
                    <a:pt x="7046" y="2074"/>
                    <a:pt x="7046" y="2074"/>
                    <a:pt x="7046" y="2074"/>
                  </a:cubicBezTo>
                  <a:cubicBezTo>
                    <a:pt x="6988" y="2131"/>
                    <a:pt x="6988" y="2131"/>
                    <a:pt x="6988" y="2131"/>
                  </a:cubicBezTo>
                  <a:cubicBezTo>
                    <a:pt x="7046" y="2131"/>
                    <a:pt x="7046" y="2131"/>
                    <a:pt x="7046" y="2131"/>
                  </a:cubicBezTo>
                  <a:cubicBezTo>
                    <a:pt x="7046" y="2189"/>
                    <a:pt x="7046" y="2189"/>
                    <a:pt x="7046" y="2189"/>
                  </a:cubicBezTo>
                  <a:cubicBezTo>
                    <a:pt x="7046" y="2189"/>
                    <a:pt x="6988" y="2189"/>
                    <a:pt x="6930" y="2246"/>
                  </a:cubicBezTo>
                  <a:cubicBezTo>
                    <a:pt x="6988" y="2246"/>
                    <a:pt x="6988" y="2246"/>
                    <a:pt x="6988" y="2246"/>
                  </a:cubicBezTo>
                  <a:cubicBezTo>
                    <a:pt x="6930" y="2304"/>
                    <a:pt x="6930" y="2304"/>
                    <a:pt x="6930" y="2304"/>
                  </a:cubicBezTo>
                  <a:cubicBezTo>
                    <a:pt x="6873" y="2246"/>
                    <a:pt x="6873" y="2246"/>
                    <a:pt x="6873" y="2246"/>
                  </a:cubicBezTo>
                  <a:cubicBezTo>
                    <a:pt x="6873" y="2304"/>
                    <a:pt x="6815" y="2304"/>
                    <a:pt x="6815" y="2304"/>
                  </a:cubicBezTo>
                  <a:cubicBezTo>
                    <a:pt x="6815" y="2362"/>
                    <a:pt x="6815" y="2362"/>
                    <a:pt x="6815" y="2362"/>
                  </a:cubicBezTo>
                  <a:cubicBezTo>
                    <a:pt x="6757" y="2362"/>
                    <a:pt x="6757" y="2362"/>
                    <a:pt x="6757" y="2362"/>
                  </a:cubicBezTo>
                  <a:cubicBezTo>
                    <a:pt x="6699" y="2362"/>
                    <a:pt x="6699" y="2362"/>
                    <a:pt x="6699" y="2362"/>
                  </a:cubicBezTo>
                  <a:cubicBezTo>
                    <a:pt x="6699" y="2419"/>
                    <a:pt x="6699" y="2419"/>
                    <a:pt x="6699" y="2419"/>
                  </a:cubicBezTo>
                  <a:cubicBezTo>
                    <a:pt x="6699" y="2362"/>
                    <a:pt x="6699" y="2362"/>
                    <a:pt x="6699" y="2362"/>
                  </a:cubicBezTo>
                  <a:cubicBezTo>
                    <a:pt x="6642" y="2419"/>
                    <a:pt x="6642" y="2419"/>
                    <a:pt x="6642" y="2419"/>
                  </a:cubicBezTo>
                  <a:cubicBezTo>
                    <a:pt x="6584" y="2419"/>
                    <a:pt x="6584" y="2419"/>
                    <a:pt x="6584" y="2419"/>
                  </a:cubicBezTo>
                  <a:cubicBezTo>
                    <a:pt x="6584" y="2477"/>
                    <a:pt x="6584" y="2477"/>
                    <a:pt x="6584" y="2477"/>
                  </a:cubicBezTo>
                  <a:cubicBezTo>
                    <a:pt x="6526" y="2477"/>
                    <a:pt x="6526" y="2477"/>
                    <a:pt x="6526" y="2477"/>
                  </a:cubicBezTo>
                  <a:cubicBezTo>
                    <a:pt x="6526" y="2534"/>
                    <a:pt x="6526" y="2534"/>
                    <a:pt x="6526" y="2534"/>
                  </a:cubicBezTo>
                  <a:cubicBezTo>
                    <a:pt x="6468" y="2534"/>
                    <a:pt x="6411" y="2592"/>
                    <a:pt x="6411" y="2592"/>
                  </a:cubicBezTo>
                  <a:cubicBezTo>
                    <a:pt x="6353" y="2592"/>
                    <a:pt x="6353" y="2592"/>
                    <a:pt x="6353" y="2592"/>
                  </a:cubicBezTo>
                  <a:lnTo>
                    <a:pt x="6295" y="2650"/>
                  </a:lnTo>
                  <a:cubicBezTo>
                    <a:pt x="6295" y="2707"/>
                    <a:pt x="6295" y="2707"/>
                    <a:pt x="6295" y="2707"/>
                  </a:cubicBezTo>
                  <a:cubicBezTo>
                    <a:pt x="6295" y="2650"/>
                    <a:pt x="6295" y="2650"/>
                    <a:pt x="6295" y="2650"/>
                  </a:cubicBezTo>
                  <a:cubicBezTo>
                    <a:pt x="6237" y="2707"/>
                    <a:pt x="6237" y="2707"/>
                    <a:pt x="6237" y="2707"/>
                  </a:cubicBezTo>
                  <a:lnTo>
                    <a:pt x="6180" y="2707"/>
                  </a:lnTo>
                  <a:cubicBezTo>
                    <a:pt x="6180" y="2765"/>
                    <a:pt x="6180" y="2765"/>
                    <a:pt x="6180" y="2765"/>
                  </a:cubicBezTo>
                  <a:cubicBezTo>
                    <a:pt x="6180" y="2707"/>
                    <a:pt x="6180" y="2707"/>
                    <a:pt x="6180" y="2707"/>
                  </a:cubicBezTo>
                  <a:cubicBezTo>
                    <a:pt x="6180" y="2650"/>
                    <a:pt x="6180" y="2650"/>
                    <a:pt x="6180" y="2650"/>
                  </a:cubicBezTo>
                  <a:cubicBezTo>
                    <a:pt x="6122" y="2707"/>
                    <a:pt x="6122" y="2707"/>
                    <a:pt x="6122" y="2707"/>
                  </a:cubicBezTo>
                  <a:cubicBezTo>
                    <a:pt x="6122" y="2650"/>
                    <a:pt x="6122" y="2650"/>
                    <a:pt x="6122" y="2650"/>
                  </a:cubicBezTo>
                  <a:cubicBezTo>
                    <a:pt x="6064" y="2650"/>
                    <a:pt x="6122" y="2650"/>
                    <a:pt x="6122" y="2650"/>
                  </a:cubicBezTo>
                  <a:cubicBezTo>
                    <a:pt x="6180" y="2650"/>
                    <a:pt x="6180" y="2650"/>
                    <a:pt x="6180" y="2650"/>
                  </a:cubicBezTo>
                  <a:cubicBezTo>
                    <a:pt x="6237" y="2650"/>
                    <a:pt x="6237" y="2650"/>
                    <a:pt x="6237" y="2650"/>
                  </a:cubicBezTo>
                  <a:cubicBezTo>
                    <a:pt x="6295" y="2592"/>
                    <a:pt x="6295" y="2592"/>
                    <a:pt x="6295" y="2592"/>
                  </a:cubicBezTo>
                  <a:cubicBezTo>
                    <a:pt x="6237" y="2534"/>
                    <a:pt x="6237" y="2534"/>
                    <a:pt x="6237" y="2534"/>
                  </a:cubicBezTo>
                  <a:cubicBezTo>
                    <a:pt x="6180" y="2592"/>
                    <a:pt x="6180" y="2592"/>
                    <a:pt x="6122" y="2592"/>
                  </a:cubicBezTo>
                  <a:cubicBezTo>
                    <a:pt x="6122" y="2534"/>
                    <a:pt x="6122" y="2592"/>
                    <a:pt x="6122" y="2534"/>
                  </a:cubicBezTo>
                  <a:cubicBezTo>
                    <a:pt x="6064" y="2534"/>
                    <a:pt x="6064" y="2534"/>
                    <a:pt x="6064" y="2534"/>
                  </a:cubicBezTo>
                  <a:cubicBezTo>
                    <a:pt x="6064" y="2592"/>
                    <a:pt x="6064" y="2592"/>
                    <a:pt x="6064" y="2592"/>
                  </a:cubicBezTo>
                  <a:cubicBezTo>
                    <a:pt x="6064" y="2592"/>
                    <a:pt x="6064" y="2592"/>
                    <a:pt x="6006" y="2650"/>
                  </a:cubicBezTo>
                  <a:cubicBezTo>
                    <a:pt x="6064" y="2650"/>
                    <a:pt x="6064" y="2650"/>
                    <a:pt x="6064" y="2650"/>
                  </a:cubicBezTo>
                  <a:cubicBezTo>
                    <a:pt x="5949" y="2707"/>
                    <a:pt x="5949" y="2707"/>
                    <a:pt x="5949" y="2707"/>
                  </a:cubicBezTo>
                  <a:cubicBezTo>
                    <a:pt x="5891" y="2707"/>
                    <a:pt x="5891" y="2707"/>
                    <a:pt x="5891" y="2707"/>
                  </a:cubicBezTo>
                  <a:cubicBezTo>
                    <a:pt x="5891" y="2765"/>
                    <a:pt x="5891" y="2765"/>
                    <a:pt x="5891" y="2765"/>
                  </a:cubicBezTo>
                  <a:cubicBezTo>
                    <a:pt x="5833" y="2765"/>
                    <a:pt x="5833" y="2822"/>
                    <a:pt x="5775" y="2822"/>
                  </a:cubicBezTo>
                  <a:cubicBezTo>
                    <a:pt x="5775" y="2765"/>
                    <a:pt x="5775" y="2765"/>
                    <a:pt x="5775" y="2765"/>
                  </a:cubicBezTo>
                  <a:cubicBezTo>
                    <a:pt x="5833" y="2765"/>
                    <a:pt x="5833" y="2765"/>
                    <a:pt x="5833" y="2765"/>
                  </a:cubicBezTo>
                  <a:cubicBezTo>
                    <a:pt x="5833" y="2765"/>
                    <a:pt x="5833" y="2765"/>
                    <a:pt x="5833" y="2707"/>
                  </a:cubicBezTo>
                  <a:cubicBezTo>
                    <a:pt x="5660" y="2765"/>
                    <a:pt x="5660" y="2765"/>
                    <a:pt x="5660" y="2765"/>
                  </a:cubicBezTo>
                  <a:cubicBezTo>
                    <a:pt x="5660" y="2822"/>
                    <a:pt x="5660" y="2822"/>
                    <a:pt x="5660" y="2822"/>
                  </a:cubicBezTo>
                  <a:cubicBezTo>
                    <a:pt x="5602" y="2765"/>
                    <a:pt x="5602" y="2765"/>
                    <a:pt x="5602" y="2765"/>
                  </a:cubicBezTo>
                  <a:cubicBezTo>
                    <a:pt x="5544" y="2822"/>
                    <a:pt x="5544" y="2822"/>
                    <a:pt x="5544" y="2822"/>
                  </a:cubicBezTo>
                  <a:cubicBezTo>
                    <a:pt x="5602" y="2880"/>
                    <a:pt x="5602" y="2880"/>
                    <a:pt x="5602" y="2880"/>
                  </a:cubicBezTo>
                  <a:cubicBezTo>
                    <a:pt x="5544" y="2880"/>
                    <a:pt x="5544" y="2880"/>
                    <a:pt x="5544" y="2880"/>
                  </a:cubicBezTo>
                  <a:cubicBezTo>
                    <a:pt x="5487" y="2880"/>
                    <a:pt x="5487" y="2880"/>
                    <a:pt x="5487" y="2880"/>
                  </a:cubicBezTo>
                  <a:cubicBezTo>
                    <a:pt x="5487" y="2938"/>
                    <a:pt x="5487" y="2938"/>
                    <a:pt x="5487" y="2938"/>
                  </a:cubicBezTo>
                  <a:cubicBezTo>
                    <a:pt x="5544" y="2938"/>
                    <a:pt x="5544" y="2938"/>
                    <a:pt x="5544" y="2938"/>
                  </a:cubicBezTo>
                  <a:cubicBezTo>
                    <a:pt x="5487" y="2995"/>
                    <a:pt x="5487" y="2995"/>
                    <a:pt x="5487" y="2995"/>
                  </a:cubicBezTo>
                  <a:cubicBezTo>
                    <a:pt x="5487" y="2938"/>
                    <a:pt x="5487" y="2938"/>
                    <a:pt x="5487" y="2938"/>
                  </a:cubicBezTo>
                  <a:cubicBezTo>
                    <a:pt x="5429" y="2995"/>
                    <a:pt x="5429" y="2995"/>
                    <a:pt x="5429" y="2995"/>
                  </a:cubicBezTo>
                  <a:cubicBezTo>
                    <a:pt x="5371" y="3053"/>
                    <a:pt x="5371" y="3053"/>
                    <a:pt x="5371" y="3053"/>
                  </a:cubicBezTo>
                  <a:cubicBezTo>
                    <a:pt x="5313" y="3053"/>
                    <a:pt x="5313" y="3053"/>
                    <a:pt x="5313" y="3053"/>
                  </a:cubicBezTo>
                  <a:cubicBezTo>
                    <a:pt x="5313" y="3110"/>
                    <a:pt x="5313" y="3110"/>
                    <a:pt x="5313" y="3110"/>
                  </a:cubicBezTo>
                  <a:cubicBezTo>
                    <a:pt x="5256" y="3110"/>
                    <a:pt x="5256" y="3110"/>
                    <a:pt x="5256" y="3110"/>
                  </a:cubicBezTo>
                  <a:cubicBezTo>
                    <a:pt x="5313" y="3110"/>
                    <a:pt x="5313" y="3110"/>
                    <a:pt x="5313" y="3110"/>
                  </a:cubicBezTo>
                  <a:cubicBezTo>
                    <a:pt x="5198" y="3168"/>
                    <a:pt x="5198" y="3168"/>
                    <a:pt x="5198" y="3168"/>
                  </a:cubicBezTo>
                  <a:cubicBezTo>
                    <a:pt x="5198" y="3226"/>
                    <a:pt x="5198" y="3226"/>
                    <a:pt x="5140" y="3226"/>
                  </a:cubicBezTo>
                  <a:cubicBezTo>
                    <a:pt x="5198" y="3283"/>
                    <a:pt x="5198" y="3283"/>
                    <a:pt x="5198" y="3283"/>
                  </a:cubicBezTo>
                  <a:cubicBezTo>
                    <a:pt x="5198" y="3283"/>
                    <a:pt x="5198" y="3283"/>
                    <a:pt x="5256" y="3283"/>
                  </a:cubicBezTo>
                  <a:cubicBezTo>
                    <a:pt x="5198" y="3226"/>
                    <a:pt x="5198" y="3226"/>
                    <a:pt x="5198" y="3226"/>
                  </a:cubicBezTo>
                  <a:cubicBezTo>
                    <a:pt x="5256" y="3226"/>
                    <a:pt x="5256" y="3226"/>
                    <a:pt x="5256" y="3226"/>
                  </a:cubicBezTo>
                  <a:cubicBezTo>
                    <a:pt x="5313" y="3226"/>
                    <a:pt x="5313" y="3226"/>
                    <a:pt x="5313" y="3226"/>
                  </a:cubicBezTo>
                  <a:cubicBezTo>
                    <a:pt x="5313" y="3168"/>
                    <a:pt x="5313" y="3168"/>
                    <a:pt x="5313" y="3168"/>
                  </a:cubicBezTo>
                  <a:cubicBezTo>
                    <a:pt x="5429" y="3110"/>
                    <a:pt x="5429" y="3110"/>
                    <a:pt x="5429" y="3110"/>
                  </a:cubicBezTo>
                  <a:lnTo>
                    <a:pt x="5429" y="3053"/>
                  </a:lnTo>
                  <a:cubicBezTo>
                    <a:pt x="5487" y="3053"/>
                    <a:pt x="5487" y="3053"/>
                    <a:pt x="5487" y="3053"/>
                  </a:cubicBezTo>
                  <a:cubicBezTo>
                    <a:pt x="5487" y="3053"/>
                    <a:pt x="5487" y="3053"/>
                    <a:pt x="5544" y="3053"/>
                  </a:cubicBezTo>
                  <a:lnTo>
                    <a:pt x="5602" y="2995"/>
                  </a:lnTo>
                  <a:cubicBezTo>
                    <a:pt x="5602" y="3053"/>
                    <a:pt x="5602" y="3053"/>
                    <a:pt x="5602" y="3053"/>
                  </a:cubicBezTo>
                  <a:cubicBezTo>
                    <a:pt x="5602" y="2995"/>
                    <a:pt x="5602" y="2995"/>
                    <a:pt x="5602" y="2995"/>
                  </a:cubicBezTo>
                  <a:cubicBezTo>
                    <a:pt x="5602" y="2938"/>
                    <a:pt x="5602" y="2938"/>
                    <a:pt x="5602" y="2938"/>
                  </a:cubicBezTo>
                  <a:cubicBezTo>
                    <a:pt x="5660" y="2938"/>
                    <a:pt x="5660" y="2938"/>
                    <a:pt x="5660" y="2938"/>
                  </a:cubicBezTo>
                  <a:cubicBezTo>
                    <a:pt x="5660" y="2938"/>
                    <a:pt x="5660" y="2880"/>
                    <a:pt x="5718" y="2880"/>
                  </a:cubicBezTo>
                  <a:cubicBezTo>
                    <a:pt x="5718" y="2880"/>
                    <a:pt x="5718" y="2938"/>
                    <a:pt x="5718" y="2880"/>
                  </a:cubicBezTo>
                  <a:cubicBezTo>
                    <a:pt x="5775" y="2880"/>
                    <a:pt x="5775" y="2880"/>
                    <a:pt x="5775" y="2880"/>
                  </a:cubicBezTo>
                  <a:cubicBezTo>
                    <a:pt x="5833" y="2880"/>
                    <a:pt x="5833" y="2880"/>
                    <a:pt x="5833" y="2880"/>
                  </a:cubicBezTo>
                  <a:cubicBezTo>
                    <a:pt x="5775" y="2880"/>
                    <a:pt x="5775" y="2880"/>
                    <a:pt x="5775" y="2880"/>
                  </a:cubicBezTo>
                  <a:cubicBezTo>
                    <a:pt x="5833" y="2822"/>
                    <a:pt x="5833" y="2822"/>
                    <a:pt x="5833" y="2822"/>
                  </a:cubicBezTo>
                  <a:cubicBezTo>
                    <a:pt x="5891" y="2822"/>
                    <a:pt x="5891" y="2822"/>
                    <a:pt x="5891" y="2822"/>
                  </a:cubicBezTo>
                  <a:cubicBezTo>
                    <a:pt x="5949" y="2822"/>
                    <a:pt x="5949" y="2822"/>
                    <a:pt x="5949" y="2822"/>
                  </a:cubicBezTo>
                  <a:cubicBezTo>
                    <a:pt x="5891" y="2822"/>
                    <a:pt x="5891" y="2822"/>
                    <a:pt x="5891" y="2822"/>
                  </a:cubicBezTo>
                  <a:cubicBezTo>
                    <a:pt x="5949" y="2822"/>
                    <a:pt x="5949" y="2822"/>
                    <a:pt x="5949" y="2822"/>
                  </a:cubicBezTo>
                  <a:cubicBezTo>
                    <a:pt x="6006" y="2765"/>
                    <a:pt x="6006" y="2765"/>
                    <a:pt x="6006" y="2765"/>
                  </a:cubicBezTo>
                  <a:cubicBezTo>
                    <a:pt x="6006" y="2765"/>
                    <a:pt x="6006" y="2765"/>
                    <a:pt x="5949" y="2707"/>
                  </a:cubicBezTo>
                  <a:cubicBezTo>
                    <a:pt x="6006" y="2707"/>
                    <a:pt x="6006" y="2707"/>
                    <a:pt x="6006" y="2707"/>
                  </a:cubicBezTo>
                  <a:cubicBezTo>
                    <a:pt x="6006" y="2765"/>
                    <a:pt x="6006" y="2765"/>
                    <a:pt x="6006" y="2765"/>
                  </a:cubicBezTo>
                  <a:cubicBezTo>
                    <a:pt x="6064" y="2765"/>
                    <a:pt x="6064" y="2707"/>
                    <a:pt x="6122" y="2707"/>
                  </a:cubicBezTo>
                  <a:lnTo>
                    <a:pt x="6064" y="2765"/>
                  </a:lnTo>
                  <a:cubicBezTo>
                    <a:pt x="6006" y="2765"/>
                    <a:pt x="6006" y="2765"/>
                    <a:pt x="6006" y="2765"/>
                  </a:cubicBezTo>
                  <a:cubicBezTo>
                    <a:pt x="6006" y="2822"/>
                    <a:pt x="6006" y="2822"/>
                    <a:pt x="6006" y="2822"/>
                  </a:cubicBezTo>
                  <a:cubicBezTo>
                    <a:pt x="5949" y="2822"/>
                    <a:pt x="5949" y="2822"/>
                    <a:pt x="5949" y="2822"/>
                  </a:cubicBezTo>
                  <a:cubicBezTo>
                    <a:pt x="5949" y="2880"/>
                    <a:pt x="5949" y="2880"/>
                    <a:pt x="5949" y="2880"/>
                  </a:cubicBezTo>
                  <a:cubicBezTo>
                    <a:pt x="5891" y="2880"/>
                    <a:pt x="5891" y="2880"/>
                    <a:pt x="5891" y="2822"/>
                  </a:cubicBezTo>
                  <a:cubicBezTo>
                    <a:pt x="5891" y="2880"/>
                    <a:pt x="5891" y="2880"/>
                    <a:pt x="5891" y="2880"/>
                  </a:cubicBezTo>
                  <a:cubicBezTo>
                    <a:pt x="5833" y="2880"/>
                    <a:pt x="5833" y="2880"/>
                    <a:pt x="5833" y="2880"/>
                  </a:cubicBezTo>
                  <a:cubicBezTo>
                    <a:pt x="5891" y="2880"/>
                    <a:pt x="5891" y="2880"/>
                    <a:pt x="5891" y="2880"/>
                  </a:cubicBezTo>
                  <a:cubicBezTo>
                    <a:pt x="5775" y="2938"/>
                    <a:pt x="5775" y="2938"/>
                    <a:pt x="5775" y="2938"/>
                  </a:cubicBezTo>
                  <a:cubicBezTo>
                    <a:pt x="5775" y="2995"/>
                    <a:pt x="5775" y="2995"/>
                    <a:pt x="5775" y="2995"/>
                  </a:cubicBezTo>
                  <a:cubicBezTo>
                    <a:pt x="5718" y="2995"/>
                    <a:pt x="5718" y="2995"/>
                    <a:pt x="5660" y="2995"/>
                  </a:cubicBezTo>
                  <a:cubicBezTo>
                    <a:pt x="5660" y="3053"/>
                    <a:pt x="5660" y="3053"/>
                    <a:pt x="5660" y="3053"/>
                  </a:cubicBezTo>
                  <a:cubicBezTo>
                    <a:pt x="5602" y="3053"/>
                    <a:pt x="5602" y="3110"/>
                    <a:pt x="5602" y="3110"/>
                  </a:cubicBezTo>
                  <a:cubicBezTo>
                    <a:pt x="5602" y="3168"/>
                    <a:pt x="5602" y="3168"/>
                    <a:pt x="5602" y="3168"/>
                  </a:cubicBezTo>
                  <a:cubicBezTo>
                    <a:pt x="5544" y="3168"/>
                    <a:pt x="5544" y="3168"/>
                    <a:pt x="5544" y="3168"/>
                  </a:cubicBezTo>
                  <a:cubicBezTo>
                    <a:pt x="5544" y="3226"/>
                    <a:pt x="5544" y="3226"/>
                    <a:pt x="5544" y="3226"/>
                  </a:cubicBezTo>
                  <a:cubicBezTo>
                    <a:pt x="5487" y="3226"/>
                    <a:pt x="5487" y="3226"/>
                    <a:pt x="5487" y="3226"/>
                  </a:cubicBezTo>
                  <a:cubicBezTo>
                    <a:pt x="5429" y="3168"/>
                    <a:pt x="5429" y="3168"/>
                    <a:pt x="5429" y="3168"/>
                  </a:cubicBezTo>
                  <a:cubicBezTo>
                    <a:pt x="5371" y="3226"/>
                    <a:pt x="5371" y="3226"/>
                    <a:pt x="5371" y="3226"/>
                  </a:cubicBezTo>
                  <a:cubicBezTo>
                    <a:pt x="5371" y="3283"/>
                    <a:pt x="5371" y="3283"/>
                    <a:pt x="5371" y="3283"/>
                  </a:cubicBezTo>
                  <a:cubicBezTo>
                    <a:pt x="5313" y="3283"/>
                    <a:pt x="5313" y="3283"/>
                    <a:pt x="5313" y="3283"/>
                  </a:cubicBezTo>
                  <a:cubicBezTo>
                    <a:pt x="5371" y="3283"/>
                    <a:pt x="5371" y="3283"/>
                    <a:pt x="5371" y="3283"/>
                  </a:cubicBezTo>
                  <a:cubicBezTo>
                    <a:pt x="5313" y="3283"/>
                    <a:pt x="5313" y="3283"/>
                    <a:pt x="5313" y="3283"/>
                  </a:cubicBezTo>
                  <a:cubicBezTo>
                    <a:pt x="5256" y="3283"/>
                    <a:pt x="5256" y="3341"/>
                    <a:pt x="5256" y="3341"/>
                  </a:cubicBezTo>
                  <a:cubicBezTo>
                    <a:pt x="5198" y="3341"/>
                    <a:pt x="5198" y="3341"/>
                    <a:pt x="5198" y="3341"/>
                  </a:cubicBezTo>
                  <a:cubicBezTo>
                    <a:pt x="5198" y="3398"/>
                    <a:pt x="5198" y="3398"/>
                    <a:pt x="5198" y="3398"/>
                  </a:cubicBezTo>
                  <a:cubicBezTo>
                    <a:pt x="5140" y="3398"/>
                    <a:pt x="5140" y="3398"/>
                    <a:pt x="5140" y="3398"/>
                  </a:cubicBezTo>
                  <a:cubicBezTo>
                    <a:pt x="5140" y="3456"/>
                    <a:pt x="5082" y="3456"/>
                    <a:pt x="5082" y="3456"/>
                  </a:cubicBezTo>
                  <a:lnTo>
                    <a:pt x="5025" y="3514"/>
                  </a:lnTo>
                  <a:cubicBezTo>
                    <a:pt x="5025" y="3571"/>
                    <a:pt x="5025" y="3571"/>
                    <a:pt x="5025" y="3571"/>
                  </a:cubicBezTo>
                  <a:lnTo>
                    <a:pt x="4967" y="3571"/>
                  </a:lnTo>
                  <a:cubicBezTo>
                    <a:pt x="4851" y="3686"/>
                    <a:pt x="4851" y="3686"/>
                    <a:pt x="4851" y="3686"/>
                  </a:cubicBezTo>
                  <a:cubicBezTo>
                    <a:pt x="4794" y="3744"/>
                    <a:pt x="4794" y="3744"/>
                    <a:pt x="4794" y="3744"/>
                  </a:cubicBezTo>
                  <a:cubicBezTo>
                    <a:pt x="4794" y="3802"/>
                    <a:pt x="4794" y="3802"/>
                    <a:pt x="4794" y="3802"/>
                  </a:cubicBezTo>
                  <a:cubicBezTo>
                    <a:pt x="4736" y="3802"/>
                    <a:pt x="4794" y="3744"/>
                    <a:pt x="4736" y="3744"/>
                  </a:cubicBezTo>
                  <a:cubicBezTo>
                    <a:pt x="4736" y="3802"/>
                    <a:pt x="4736" y="3802"/>
                    <a:pt x="4736" y="3802"/>
                  </a:cubicBezTo>
                  <a:cubicBezTo>
                    <a:pt x="4678" y="3802"/>
                    <a:pt x="4678" y="3802"/>
                    <a:pt x="4678" y="3802"/>
                  </a:cubicBezTo>
                  <a:cubicBezTo>
                    <a:pt x="4620" y="3859"/>
                    <a:pt x="4620" y="3859"/>
                    <a:pt x="4620" y="3859"/>
                  </a:cubicBezTo>
                  <a:cubicBezTo>
                    <a:pt x="4620" y="3917"/>
                    <a:pt x="4620" y="3917"/>
                    <a:pt x="4620" y="3917"/>
                  </a:cubicBezTo>
                  <a:cubicBezTo>
                    <a:pt x="4620" y="3859"/>
                    <a:pt x="4620" y="3859"/>
                    <a:pt x="4620" y="3859"/>
                  </a:cubicBezTo>
                  <a:cubicBezTo>
                    <a:pt x="4563" y="3917"/>
                    <a:pt x="4563" y="3917"/>
                    <a:pt x="4563" y="3917"/>
                  </a:cubicBezTo>
                  <a:cubicBezTo>
                    <a:pt x="4563" y="3917"/>
                    <a:pt x="4563" y="3917"/>
                    <a:pt x="4563" y="3974"/>
                  </a:cubicBezTo>
                  <a:cubicBezTo>
                    <a:pt x="4505" y="3974"/>
                    <a:pt x="4505" y="3974"/>
                    <a:pt x="4505" y="3974"/>
                  </a:cubicBezTo>
                  <a:cubicBezTo>
                    <a:pt x="4447" y="4032"/>
                    <a:pt x="4447" y="4032"/>
                    <a:pt x="4447" y="4032"/>
                  </a:cubicBezTo>
                  <a:cubicBezTo>
                    <a:pt x="4332" y="4205"/>
                    <a:pt x="4332" y="4205"/>
                    <a:pt x="4332" y="4205"/>
                  </a:cubicBezTo>
                  <a:cubicBezTo>
                    <a:pt x="4274" y="4205"/>
                    <a:pt x="4274" y="4205"/>
                    <a:pt x="4274" y="4205"/>
                  </a:cubicBezTo>
                  <a:cubicBezTo>
                    <a:pt x="4274" y="4262"/>
                    <a:pt x="4274" y="4262"/>
                    <a:pt x="4274" y="4262"/>
                  </a:cubicBezTo>
                  <a:cubicBezTo>
                    <a:pt x="4216" y="4320"/>
                    <a:pt x="4216" y="4320"/>
                    <a:pt x="4216" y="4320"/>
                  </a:cubicBezTo>
                  <a:cubicBezTo>
                    <a:pt x="4158" y="4378"/>
                    <a:pt x="4158" y="4378"/>
                    <a:pt x="4158" y="4378"/>
                  </a:cubicBezTo>
                  <a:cubicBezTo>
                    <a:pt x="4101" y="4435"/>
                    <a:pt x="4101" y="4435"/>
                    <a:pt x="4101" y="4435"/>
                  </a:cubicBezTo>
                  <a:cubicBezTo>
                    <a:pt x="4043" y="4435"/>
                    <a:pt x="4101" y="4435"/>
                    <a:pt x="4043" y="4435"/>
                  </a:cubicBezTo>
                  <a:lnTo>
                    <a:pt x="4043" y="4493"/>
                  </a:lnTo>
                  <a:cubicBezTo>
                    <a:pt x="3985" y="4550"/>
                    <a:pt x="3985" y="4550"/>
                    <a:pt x="3985" y="4550"/>
                  </a:cubicBezTo>
                  <a:cubicBezTo>
                    <a:pt x="3927" y="4550"/>
                    <a:pt x="3927" y="4550"/>
                    <a:pt x="3927" y="4608"/>
                  </a:cubicBezTo>
                  <a:cubicBezTo>
                    <a:pt x="3927" y="4666"/>
                    <a:pt x="3927" y="4666"/>
                    <a:pt x="3927" y="4666"/>
                  </a:cubicBezTo>
                  <a:cubicBezTo>
                    <a:pt x="3870" y="4666"/>
                    <a:pt x="3870" y="4666"/>
                    <a:pt x="3870" y="4666"/>
                  </a:cubicBezTo>
                  <a:cubicBezTo>
                    <a:pt x="3870" y="4723"/>
                    <a:pt x="3870" y="4723"/>
                    <a:pt x="3870" y="4723"/>
                  </a:cubicBezTo>
                  <a:cubicBezTo>
                    <a:pt x="3812" y="4781"/>
                    <a:pt x="3812" y="4781"/>
                    <a:pt x="3812" y="4781"/>
                  </a:cubicBezTo>
                  <a:cubicBezTo>
                    <a:pt x="3812" y="4838"/>
                    <a:pt x="3812" y="4838"/>
                    <a:pt x="3812" y="4838"/>
                  </a:cubicBezTo>
                  <a:cubicBezTo>
                    <a:pt x="3812" y="4781"/>
                    <a:pt x="3812" y="4781"/>
                    <a:pt x="3812" y="4781"/>
                  </a:cubicBezTo>
                  <a:cubicBezTo>
                    <a:pt x="3812" y="4838"/>
                    <a:pt x="3812" y="4838"/>
                    <a:pt x="3812" y="4838"/>
                  </a:cubicBezTo>
                  <a:lnTo>
                    <a:pt x="3754" y="4838"/>
                  </a:lnTo>
                  <a:cubicBezTo>
                    <a:pt x="3754" y="4896"/>
                    <a:pt x="3754" y="4896"/>
                    <a:pt x="3754" y="4896"/>
                  </a:cubicBezTo>
                  <a:cubicBezTo>
                    <a:pt x="3696" y="4896"/>
                    <a:pt x="3696" y="4896"/>
                    <a:pt x="3696" y="4896"/>
                  </a:cubicBezTo>
                  <a:cubicBezTo>
                    <a:pt x="3696" y="4954"/>
                    <a:pt x="3696" y="4954"/>
                    <a:pt x="3696" y="4954"/>
                  </a:cubicBezTo>
                  <a:cubicBezTo>
                    <a:pt x="3639" y="5011"/>
                    <a:pt x="3639" y="5011"/>
                    <a:pt x="3639" y="5011"/>
                  </a:cubicBezTo>
                  <a:cubicBezTo>
                    <a:pt x="3639" y="5011"/>
                    <a:pt x="3639" y="5069"/>
                    <a:pt x="3581" y="5069"/>
                  </a:cubicBezTo>
                  <a:cubicBezTo>
                    <a:pt x="3581" y="5126"/>
                    <a:pt x="3581" y="5126"/>
                    <a:pt x="3581" y="5126"/>
                  </a:cubicBezTo>
                  <a:cubicBezTo>
                    <a:pt x="3581" y="5184"/>
                    <a:pt x="3523" y="5184"/>
                    <a:pt x="3523" y="5184"/>
                  </a:cubicBezTo>
                  <a:cubicBezTo>
                    <a:pt x="3523" y="5242"/>
                    <a:pt x="3523" y="5242"/>
                    <a:pt x="3523" y="5242"/>
                  </a:cubicBezTo>
                  <a:cubicBezTo>
                    <a:pt x="3523" y="5184"/>
                    <a:pt x="3523" y="5184"/>
                    <a:pt x="3523" y="5184"/>
                  </a:cubicBezTo>
                  <a:cubicBezTo>
                    <a:pt x="3465" y="5242"/>
                    <a:pt x="3465" y="5242"/>
                    <a:pt x="3465" y="5242"/>
                  </a:cubicBezTo>
                  <a:cubicBezTo>
                    <a:pt x="3465" y="5299"/>
                    <a:pt x="3465" y="5299"/>
                    <a:pt x="3465" y="5299"/>
                  </a:cubicBezTo>
                  <a:cubicBezTo>
                    <a:pt x="3350" y="5472"/>
                    <a:pt x="3350" y="5472"/>
                    <a:pt x="3350" y="5472"/>
                  </a:cubicBezTo>
                  <a:lnTo>
                    <a:pt x="3292" y="5530"/>
                  </a:lnTo>
                  <a:cubicBezTo>
                    <a:pt x="3234" y="5702"/>
                    <a:pt x="3234" y="5702"/>
                    <a:pt x="3234" y="5702"/>
                  </a:cubicBezTo>
                  <a:cubicBezTo>
                    <a:pt x="3176" y="5760"/>
                    <a:pt x="3176" y="5760"/>
                    <a:pt x="3176" y="5760"/>
                  </a:cubicBezTo>
                  <a:cubicBezTo>
                    <a:pt x="3176" y="5818"/>
                    <a:pt x="3176" y="5818"/>
                    <a:pt x="3176" y="5818"/>
                  </a:cubicBezTo>
                  <a:cubicBezTo>
                    <a:pt x="3119" y="5875"/>
                    <a:pt x="3119" y="5875"/>
                    <a:pt x="3119" y="5875"/>
                  </a:cubicBezTo>
                  <a:cubicBezTo>
                    <a:pt x="3061" y="5933"/>
                    <a:pt x="3061" y="5933"/>
                    <a:pt x="3061" y="5933"/>
                  </a:cubicBezTo>
                  <a:cubicBezTo>
                    <a:pt x="3003" y="5990"/>
                    <a:pt x="3003" y="5990"/>
                    <a:pt x="3003" y="5990"/>
                  </a:cubicBezTo>
                  <a:cubicBezTo>
                    <a:pt x="3003" y="5933"/>
                    <a:pt x="3003" y="5933"/>
                    <a:pt x="3003" y="5933"/>
                  </a:cubicBezTo>
                  <a:cubicBezTo>
                    <a:pt x="2945" y="5990"/>
                    <a:pt x="2945" y="5990"/>
                    <a:pt x="2945" y="5990"/>
                  </a:cubicBezTo>
                  <a:cubicBezTo>
                    <a:pt x="3003" y="5990"/>
                    <a:pt x="3003" y="5990"/>
                    <a:pt x="3003" y="5990"/>
                  </a:cubicBezTo>
                  <a:cubicBezTo>
                    <a:pt x="2945" y="6106"/>
                    <a:pt x="2945" y="6106"/>
                    <a:pt x="2945" y="6106"/>
                  </a:cubicBezTo>
                  <a:cubicBezTo>
                    <a:pt x="2945" y="6048"/>
                    <a:pt x="2945" y="6048"/>
                    <a:pt x="2945" y="6048"/>
                  </a:cubicBezTo>
                  <a:cubicBezTo>
                    <a:pt x="2945" y="6106"/>
                    <a:pt x="2945" y="6106"/>
                    <a:pt x="2945" y="6106"/>
                  </a:cubicBezTo>
                  <a:cubicBezTo>
                    <a:pt x="2888" y="6048"/>
                    <a:pt x="2888" y="6048"/>
                    <a:pt x="2888" y="6048"/>
                  </a:cubicBezTo>
                  <a:cubicBezTo>
                    <a:pt x="2888" y="5990"/>
                    <a:pt x="2888" y="5990"/>
                    <a:pt x="2888" y="5990"/>
                  </a:cubicBezTo>
                  <a:cubicBezTo>
                    <a:pt x="2888" y="6048"/>
                    <a:pt x="2888" y="6048"/>
                    <a:pt x="2888" y="6048"/>
                  </a:cubicBezTo>
                  <a:cubicBezTo>
                    <a:pt x="2945" y="5990"/>
                    <a:pt x="2945" y="5990"/>
                    <a:pt x="2945" y="5990"/>
                  </a:cubicBezTo>
                  <a:cubicBezTo>
                    <a:pt x="2945" y="5933"/>
                    <a:pt x="2945" y="5933"/>
                    <a:pt x="2945" y="5933"/>
                  </a:cubicBezTo>
                  <a:cubicBezTo>
                    <a:pt x="3003" y="5875"/>
                    <a:pt x="3003" y="5875"/>
                    <a:pt x="3003" y="5875"/>
                  </a:cubicBezTo>
                  <a:cubicBezTo>
                    <a:pt x="3003" y="5875"/>
                    <a:pt x="3003" y="5875"/>
                    <a:pt x="3003" y="5933"/>
                  </a:cubicBezTo>
                  <a:cubicBezTo>
                    <a:pt x="3061" y="5875"/>
                    <a:pt x="3003" y="5875"/>
                    <a:pt x="3061" y="5875"/>
                  </a:cubicBezTo>
                  <a:cubicBezTo>
                    <a:pt x="3003" y="5818"/>
                    <a:pt x="3003" y="5818"/>
                    <a:pt x="3003" y="5818"/>
                  </a:cubicBezTo>
                  <a:cubicBezTo>
                    <a:pt x="3003" y="5760"/>
                    <a:pt x="3003" y="5760"/>
                    <a:pt x="3003" y="5760"/>
                  </a:cubicBezTo>
                  <a:cubicBezTo>
                    <a:pt x="3003" y="5702"/>
                    <a:pt x="3003" y="5702"/>
                    <a:pt x="3003" y="5702"/>
                  </a:cubicBezTo>
                  <a:cubicBezTo>
                    <a:pt x="3003" y="5645"/>
                    <a:pt x="3003" y="5645"/>
                    <a:pt x="3003" y="5645"/>
                  </a:cubicBezTo>
                  <a:cubicBezTo>
                    <a:pt x="3061" y="5645"/>
                    <a:pt x="3061" y="5645"/>
                    <a:pt x="3061" y="5645"/>
                  </a:cubicBezTo>
                  <a:cubicBezTo>
                    <a:pt x="3061" y="5587"/>
                    <a:pt x="3061" y="5587"/>
                    <a:pt x="3061" y="5587"/>
                  </a:cubicBezTo>
                  <a:cubicBezTo>
                    <a:pt x="3119" y="5530"/>
                    <a:pt x="3119" y="5530"/>
                    <a:pt x="3119" y="5530"/>
                  </a:cubicBezTo>
                  <a:cubicBezTo>
                    <a:pt x="3061" y="5530"/>
                    <a:pt x="3061" y="5530"/>
                    <a:pt x="3061" y="5530"/>
                  </a:cubicBezTo>
                  <a:cubicBezTo>
                    <a:pt x="3119" y="5472"/>
                    <a:pt x="3119" y="5472"/>
                    <a:pt x="3119" y="5472"/>
                  </a:cubicBezTo>
                  <a:cubicBezTo>
                    <a:pt x="3061" y="5472"/>
                    <a:pt x="3061" y="5472"/>
                    <a:pt x="3061" y="5472"/>
                  </a:cubicBezTo>
                  <a:cubicBezTo>
                    <a:pt x="3119" y="5472"/>
                    <a:pt x="3119" y="5472"/>
                    <a:pt x="3119" y="5472"/>
                  </a:cubicBezTo>
                  <a:cubicBezTo>
                    <a:pt x="3119" y="5472"/>
                    <a:pt x="3119" y="5472"/>
                    <a:pt x="3119" y="5414"/>
                  </a:cubicBezTo>
                  <a:cubicBezTo>
                    <a:pt x="3061" y="5414"/>
                    <a:pt x="3061" y="5414"/>
                    <a:pt x="3061" y="5414"/>
                  </a:cubicBezTo>
                  <a:cubicBezTo>
                    <a:pt x="3003" y="5587"/>
                    <a:pt x="3003" y="5587"/>
                    <a:pt x="3003" y="5587"/>
                  </a:cubicBezTo>
                  <a:cubicBezTo>
                    <a:pt x="2945" y="5645"/>
                    <a:pt x="2945" y="5645"/>
                    <a:pt x="2945" y="5645"/>
                  </a:cubicBezTo>
                  <a:cubicBezTo>
                    <a:pt x="3003" y="5530"/>
                    <a:pt x="3003" y="5530"/>
                    <a:pt x="3003" y="5530"/>
                  </a:cubicBezTo>
                  <a:cubicBezTo>
                    <a:pt x="2945" y="5530"/>
                    <a:pt x="2945" y="5530"/>
                    <a:pt x="2945" y="5530"/>
                  </a:cubicBezTo>
                  <a:cubicBezTo>
                    <a:pt x="2945" y="5530"/>
                    <a:pt x="2945" y="5530"/>
                    <a:pt x="3003" y="5472"/>
                  </a:cubicBezTo>
                  <a:cubicBezTo>
                    <a:pt x="2945" y="5472"/>
                    <a:pt x="2945" y="5472"/>
                    <a:pt x="2945" y="5472"/>
                  </a:cubicBezTo>
                  <a:cubicBezTo>
                    <a:pt x="2945" y="5530"/>
                    <a:pt x="2945" y="5530"/>
                    <a:pt x="2888" y="5530"/>
                  </a:cubicBezTo>
                  <a:cubicBezTo>
                    <a:pt x="2888" y="5587"/>
                    <a:pt x="2888" y="5587"/>
                    <a:pt x="2888" y="5587"/>
                  </a:cubicBezTo>
                  <a:cubicBezTo>
                    <a:pt x="2772" y="5645"/>
                    <a:pt x="2772" y="5645"/>
                    <a:pt x="2772" y="5645"/>
                  </a:cubicBezTo>
                  <a:cubicBezTo>
                    <a:pt x="2830" y="5702"/>
                    <a:pt x="2830" y="5702"/>
                    <a:pt x="2830" y="5702"/>
                  </a:cubicBezTo>
                  <a:cubicBezTo>
                    <a:pt x="2772" y="5702"/>
                    <a:pt x="2772" y="5702"/>
                    <a:pt x="2772" y="5702"/>
                  </a:cubicBezTo>
                  <a:cubicBezTo>
                    <a:pt x="2830" y="5702"/>
                    <a:pt x="2830" y="5702"/>
                    <a:pt x="2830" y="5702"/>
                  </a:cubicBezTo>
                  <a:cubicBezTo>
                    <a:pt x="2772" y="5760"/>
                    <a:pt x="2772" y="5760"/>
                    <a:pt x="2772" y="5760"/>
                  </a:cubicBezTo>
                  <a:cubicBezTo>
                    <a:pt x="2772" y="5818"/>
                    <a:pt x="2772" y="5818"/>
                    <a:pt x="2772" y="5818"/>
                  </a:cubicBezTo>
                  <a:cubicBezTo>
                    <a:pt x="2714" y="5818"/>
                    <a:pt x="2714" y="5818"/>
                    <a:pt x="2714" y="5818"/>
                  </a:cubicBezTo>
                  <a:cubicBezTo>
                    <a:pt x="2772" y="5818"/>
                    <a:pt x="2772" y="5818"/>
                    <a:pt x="2772" y="5760"/>
                  </a:cubicBezTo>
                  <a:cubicBezTo>
                    <a:pt x="2714" y="5760"/>
                    <a:pt x="2714" y="5760"/>
                    <a:pt x="2714" y="5760"/>
                  </a:cubicBezTo>
                  <a:cubicBezTo>
                    <a:pt x="2772" y="5760"/>
                    <a:pt x="2772" y="5760"/>
                    <a:pt x="2772" y="5760"/>
                  </a:cubicBezTo>
                  <a:cubicBezTo>
                    <a:pt x="2714" y="5818"/>
                    <a:pt x="2714" y="5818"/>
                    <a:pt x="2714" y="5818"/>
                  </a:cubicBezTo>
                  <a:cubicBezTo>
                    <a:pt x="2657" y="5875"/>
                    <a:pt x="2657" y="5875"/>
                    <a:pt x="2657" y="5875"/>
                  </a:cubicBezTo>
                  <a:cubicBezTo>
                    <a:pt x="2714" y="5875"/>
                    <a:pt x="2714" y="5875"/>
                    <a:pt x="2714" y="5875"/>
                  </a:cubicBezTo>
                  <a:cubicBezTo>
                    <a:pt x="2657" y="5933"/>
                    <a:pt x="2657" y="5933"/>
                    <a:pt x="2657" y="5933"/>
                  </a:cubicBezTo>
                  <a:cubicBezTo>
                    <a:pt x="2657" y="5990"/>
                    <a:pt x="2657" y="5990"/>
                    <a:pt x="2657" y="5990"/>
                  </a:cubicBezTo>
                  <a:cubicBezTo>
                    <a:pt x="2657" y="6048"/>
                    <a:pt x="2657" y="6048"/>
                    <a:pt x="2657" y="6048"/>
                  </a:cubicBezTo>
                  <a:lnTo>
                    <a:pt x="2599" y="6048"/>
                  </a:lnTo>
                  <a:cubicBezTo>
                    <a:pt x="2599" y="6106"/>
                    <a:pt x="2599" y="6106"/>
                    <a:pt x="2599" y="6106"/>
                  </a:cubicBezTo>
                  <a:cubicBezTo>
                    <a:pt x="2599" y="6163"/>
                    <a:pt x="2599" y="6163"/>
                    <a:pt x="2599" y="6163"/>
                  </a:cubicBezTo>
                  <a:cubicBezTo>
                    <a:pt x="2599" y="6163"/>
                    <a:pt x="2541" y="6163"/>
                    <a:pt x="2541" y="6221"/>
                  </a:cubicBezTo>
                  <a:cubicBezTo>
                    <a:pt x="2541" y="6278"/>
                    <a:pt x="2541" y="6278"/>
                    <a:pt x="2541" y="6278"/>
                  </a:cubicBezTo>
                  <a:cubicBezTo>
                    <a:pt x="2483" y="6221"/>
                    <a:pt x="2483" y="6221"/>
                    <a:pt x="2483" y="6221"/>
                  </a:cubicBezTo>
                  <a:cubicBezTo>
                    <a:pt x="2541" y="6163"/>
                    <a:pt x="2541" y="6163"/>
                    <a:pt x="2541" y="6163"/>
                  </a:cubicBezTo>
                  <a:cubicBezTo>
                    <a:pt x="2483" y="6163"/>
                    <a:pt x="2483" y="6163"/>
                    <a:pt x="2483" y="6163"/>
                  </a:cubicBezTo>
                  <a:cubicBezTo>
                    <a:pt x="2483" y="6106"/>
                    <a:pt x="2541" y="6106"/>
                    <a:pt x="2541" y="6106"/>
                  </a:cubicBezTo>
                  <a:cubicBezTo>
                    <a:pt x="2599" y="6106"/>
                    <a:pt x="2541" y="6106"/>
                    <a:pt x="2541" y="6048"/>
                  </a:cubicBezTo>
                  <a:cubicBezTo>
                    <a:pt x="2599" y="5990"/>
                    <a:pt x="2541" y="5990"/>
                    <a:pt x="2541" y="5990"/>
                  </a:cubicBezTo>
                  <a:cubicBezTo>
                    <a:pt x="2599" y="5990"/>
                    <a:pt x="2599" y="5990"/>
                    <a:pt x="2599" y="5990"/>
                  </a:cubicBezTo>
                  <a:cubicBezTo>
                    <a:pt x="2599" y="5933"/>
                    <a:pt x="2599" y="5933"/>
                    <a:pt x="2599" y="5933"/>
                  </a:cubicBezTo>
                  <a:cubicBezTo>
                    <a:pt x="2657" y="5875"/>
                    <a:pt x="2657" y="5875"/>
                    <a:pt x="2657" y="5875"/>
                  </a:cubicBezTo>
                  <a:cubicBezTo>
                    <a:pt x="2657" y="5818"/>
                    <a:pt x="2657" y="5818"/>
                    <a:pt x="2657" y="5818"/>
                  </a:cubicBezTo>
                  <a:cubicBezTo>
                    <a:pt x="2657" y="5760"/>
                    <a:pt x="2714" y="5760"/>
                    <a:pt x="2714" y="5702"/>
                  </a:cubicBezTo>
                  <a:cubicBezTo>
                    <a:pt x="2772" y="5645"/>
                    <a:pt x="2772" y="5645"/>
                    <a:pt x="2772" y="5645"/>
                  </a:cubicBezTo>
                  <a:cubicBezTo>
                    <a:pt x="2714" y="5645"/>
                    <a:pt x="2714" y="5645"/>
                    <a:pt x="2714" y="5645"/>
                  </a:cubicBezTo>
                  <a:cubicBezTo>
                    <a:pt x="2772" y="5645"/>
                    <a:pt x="2772" y="5645"/>
                    <a:pt x="2772" y="5645"/>
                  </a:cubicBezTo>
                  <a:cubicBezTo>
                    <a:pt x="2714" y="5645"/>
                    <a:pt x="2714" y="5645"/>
                    <a:pt x="2714" y="5645"/>
                  </a:cubicBezTo>
                  <a:cubicBezTo>
                    <a:pt x="2772" y="5587"/>
                    <a:pt x="2772" y="5645"/>
                    <a:pt x="2830" y="5587"/>
                  </a:cubicBezTo>
                  <a:cubicBezTo>
                    <a:pt x="2772" y="5587"/>
                    <a:pt x="2772" y="5587"/>
                    <a:pt x="2772" y="5587"/>
                  </a:cubicBezTo>
                  <a:cubicBezTo>
                    <a:pt x="2830" y="5587"/>
                    <a:pt x="2830" y="5587"/>
                    <a:pt x="2830" y="5587"/>
                  </a:cubicBezTo>
                  <a:cubicBezTo>
                    <a:pt x="2772" y="5587"/>
                    <a:pt x="2772" y="5587"/>
                    <a:pt x="2772" y="5587"/>
                  </a:cubicBezTo>
                  <a:cubicBezTo>
                    <a:pt x="2772" y="5530"/>
                    <a:pt x="2830" y="5530"/>
                    <a:pt x="2830" y="5530"/>
                  </a:cubicBezTo>
                  <a:cubicBezTo>
                    <a:pt x="2830" y="5530"/>
                    <a:pt x="2888" y="5472"/>
                    <a:pt x="2888" y="5414"/>
                  </a:cubicBezTo>
                  <a:cubicBezTo>
                    <a:pt x="2945" y="5357"/>
                    <a:pt x="2945" y="5357"/>
                    <a:pt x="2945" y="5357"/>
                  </a:cubicBezTo>
                  <a:cubicBezTo>
                    <a:pt x="2945" y="5299"/>
                    <a:pt x="2945" y="5299"/>
                    <a:pt x="2945" y="5299"/>
                  </a:cubicBezTo>
                  <a:cubicBezTo>
                    <a:pt x="2945" y="5242"/>
                    <a:pt x="2945" y="5299"/>
                    <a:pt x="3003" y="5242"/>
                  </a:cubicBezTo>
                  <a:cubicBezTo>
                    <a:pt x="2945" y="5242"/>
                    <a:pt x="2945" y="5242"/>
                    <a:pt x="2945" y="5242"/>
                  </a:cubicBezTo>
                  <a:cubicBezTo>
                    <a:pt x="3003" y="5184"/>
                    <a:pt x="3003" y="5184"/>
                    <a:pt x="3003" y="5184"/>
                  </a:cubicBezTo>
                  <a:cubicBezTo>
                    <a:pt x="3061" y="5069"/>
                    <a:pt x="3061" y="5069"/>
                    <a:pt x="3061" y="5069"/>
                  </a:cubicBezTo>
                  <a:lnTo>
                    <a:pt x="3119" y="5011"/>
                  </a:lnTo>
                  <a:cubicBezTo>
                    <a:pt x="3176" y="4954"/>
                    <a:pt x="3176" y="4954"/>
                    <a:pt x="3176" y="4954"/>
                  </a:cubicBezTo>
                  <a:cubicBezTo>
                    <a:pt x="3119" y="4896"/>
                    <a:pt x="3119" y="4896"/>
                    <a:pt x="3119" y="4896"/>
                  </a:cubicBezTo>
                  <a:cubicBezTo>
                    <a:pt x="3176" y="4896"/>
                    <a:pt x="3176" y="4896"/>
                    <a:pt x="3176" y="4896"/>
                  </a:cubicBezTo>
                  <a:cubicBezTo>
                    <a:pt x="3234" y="4781"/>
                    <a:pt x="3234" y="4781"/>
                    <a:pt x="3234" y="4781"/>
                  </a:cubicBezTo>
                  <a:cubicBezTo>
                    <a:pt x="3234" y="4838"/>
                    <a:pt x="3234" y="4838"/>
                    <a:pt x="3234" y="4838"/>
                  </a:cubicBezTo>
                  <a:cubicBezTo>
                    <a:pt x="3292" y="4781"/>
                    <a:pt x="3292" y="4781"/>
                    <a:pt x="3292" y="4781"/>
                  </a:cubicBezTo>
                  <a:cubicBezTo>
                    <a:pt x="3292" y="4723"/>
                    <a:pt x="3407" y="4666"/>
                    <a:pt x="3407" y="4608"/>
                  </a:cubicBezTo>
                  <a:cubicBezTo>
                    <a:pt x="3465" y="4550"/>
                    <a:pt x="3465" y="4550"/>
                    <a:pt x="3465" y="4550"/>
                  </a:cubicBezTo>
                  <a:cubicBezTo>
                    <a:pt x="3523" y="4493"/>
                    <a:pt x="3523" y="4493"/>
                    <a:pt x="3523" y="4493"/>
                  </a:cubicBezTo>
                  <a:cubicBezTo>
                    <a:pt x="3465" y="4493"/>
                    <a:pt x="3465" y="4493"/>
                    <a:pt x="3465" y="4493"/>
                  </a:cubicBezTo>
                  <a:cubicBezTo>
                    <a:pt x="3523" y="4435"/>
                    <a:pt x="3523" y="4435"/>
                    <a:pt x="3523" y="4435"/>
                  </a:cubicBezTo>
                  <a:cubicBezTo>
                    <a:pt x="3465" y="4435"/>
                    <a:pt x="3465" y="4435"/>
                    <a:pt x="3465" y="4435"/>
                  </a:cubicBezTo>
                  <a:cubicBezTo>
                    <a:pt x="3523" y="4435"/>
                    <a:pt x="3523" y="4435"/>
                    <a:pt x="3523" y="4435"/>
                  </a:cubicBezTo>
                  <a:cubicBezTo>
                    <a:pt x="3523" y="4378"/>
                    <a:pt x="3523" y="4378"/>
                    <a:pt x="3523" y="4378"/>
                  </a:cubicBezTo>
                  <a:cubicBezTo>
                    <a:pt x="3523" y="4378"/>
                    <a:pt x="3581" y="4320"/>
                    <a:pt x="3639" y="4320"/>
                  </a:cubicBezTo>
                  <a:lnTo>
                    <a:pt x="3639" y="4262"/>
                  </a:lnTo>
                  <a:cubicBezTo>
                    <a:pt x="3754" y="4205"/>
                    <a:pt x="3754" y="4205"/>
                    <a:pt x="3754" y="4205"/>
                  </a:cubicBezTo>
                  <a:cubicBezTo>
                    <a:pt x="3696" y="4147"/>
                    <a:pt x="3696" y="4147"/>
                    <a:pt x="3696" y="4147"/>
                  </a:cubicBezTo>
                  <a:cubicBezTo>
                    <a:pt x="3696" y="4147"/>
                    <a:pt x="3639" y="4262"/>
                    <a:pt x="3581" y="4262"/>
                  </a:cubicBezTo>
                  <a:cubicBezTo>
                    <a:pt x="3523" y="4320"/>
                    <a:pt x="3523" y="4320"/>
                    <a:pt x="3523" y="4320"/>
                  </a:cubicBezTo>
                  <a:cubicBezTo>
                    <a:pt x="3523" y="4378"/>
                    <a:pt x="3523" y="4378"/>
                    <a:pt x="3523" y="4378"/>
                  </a:cubicBezTo>
                  <a:cubicBezTo>
                    <a:pt x="3523" y="4378"/>
                    <a:pt x="3465" y="4378"/>
                    <a:pt x="3465" y="4435"/>
                  </a:cubicBezTo>
                  <a:cubicBezTo>
                    <a:pt x="3465" y="4435"/>
                    <a:pt x="3465" y="4435"/>
                    <a:pt x="3407" y="4493"/>
                  </a:cubicBezTo>
                  <a:cubicBezTo>
                    <a:pt x="3407" y="4435"/>
                    <a:pt x="3407" y="4435"/>
                    <a:pt x="3407" y="4435"/>
                  </a:cubicBezTo>
                  <a:cubicBezTo>
                    <a:pt x="3407" y="4493"/>
                    <a:pt x="3407" y="4493"/>
                    <a:pt x="3407" y="4493"/>
                  </a:cubicBezTo>
                  <a:cubicBezTo>
                    <a:pt x="3350" y="4550"/>
                    <a:pt x="3350" y="4550"/>
                    <a:pt x="3350" y="4550"/>
                  </a:cubicBezTo>
                  <a:cubicBezTo>
                    <a:pt x="3292" y="4550"/>
                    <a:pt x="3292" y="4550"/>
                    <a:pt x="3292" y="4550"/>
                  </a:cubicBezTo>
                  <a:cubicBezTo>
                    <a:pt x="3350" y="4608"/>
                    <a:pt x="3350" y="4608"/>
                    <a:pt x="3350" y="4608"/>
                  </a:cubicBezTo>
                  <a:cubicBezTo>
                    <a:pt x="3234" y="4666"/>
                    <a:pt x="3234" y="4666"/>
                    <a:pt x="3234" y="4666"/>
                  </a:cubicBezTo>
                  <a:cubicBezTo>
                    <a:pt x="3176" y="4666"/>
                    <a:pt x="3176" y="4666"/>
                    <a:pt x="3176" y="4666"/>
                  </a:cubicBezTo>
                  <a:cubicBezTo>
                    <a:pt x="3176" y="4666"/>
                    <a:pt x="3176" y="4666"/>
                    <a:pt x="3119" y="4666"/>
                  </a:cubicBezTo>
                  <a:cubicBezTo>
                    <a:pt x="3119" y="4723"/>
                    <a:pt x="3119" y="4723"/>
                    <a:pt x="3119" y="4723"/>
                  </a:cubicBezTo>
                  <a:cubicBezTo>
                    <a:pt x="3119" y="4666"/>
                    <a:pt x="3119" y="4666"/>
                    <a:pt x="3119" y="4666"/>
                  </a:cubicBezTo>
                  <a:cubicBezTo>
                    <a:pt x="3119" y="4666"/>
                    <a:pt x="3119" y="4608"/>
                    <a:pt x="3176" y="4608"/>
                  </a:cubicBezTo>
                  <a:cubicBezTo>
                    <a:pt x="3234" y="4550"/>
                    <a:pt x="3234" y="4550"/>
                    <a:pt x="3234" y="4550"/>
                  </a:cubicBezTo>
                  <a:cubicBezTo>
                    <a:pt x="3176" y="4550"/>
                    <a:pt x="3176" y="4550"/>
                    <a:pt x="3176" y="4550"/>
                  </a:cubicBezTo>
                  <a:cubicBezTo>
                    <a:pt x="3234" y="4550"/>
                    <a:pt x="3234" y="4493"/>
                    <a:pt x="3234" y="4493"/>
                  </a:cubicBezTo>
                  <a:cubicBezTo>
                    <a:pt x="3292" y="4435"/>
                    <a:pt x="3292" y="4435"/>
                    <a:pt x="3292" y="4435"/>
                  </a:cubicBezTo>
                  <a:cubicBezTo>
                    <a:pt x="3292" y="4435"/>
                    <a:pt x="3292" y="4435"/>
                    <a:pt x="3292" y="4493"/>
                  </a:cubicBezTo>
                  <a:cubicBezTo>
                    <a:pt x="3350" y="4493"/>
                    <a:pt x="3350" y="4493"/>
                    <a:pt x="3350" y="4493"/>
                  </a:cubicBezTo>
                  <a:cubicBezTo>
                    <a:pt x="3292" y="4493"/>
                    <a:pt x="3350" y="4493"/>
                    <a:pt x="3292" y="4435"/>
                  </a:cubicBezTo>
                  <a:cubicBezTo>
                    <a:pt x="3350" y="4435"/>
                    <a:pt x="3350" y="4435"/>
                    <a:pt x="3350" y="4435"/>
                  </a:cubicBezTo>
                  <a:cubicBezTo>
                    <a:pt x="3292" y="4435"/>
                    <a:pt x="3292" y="4435"/>
                    <a:pt x="3292" y="4435"/>
                  </a:cubicBezTo>
                  <a:cubicBezTo>
                    <a:pt x="3350" y="4378"/>
                    <a:pt x="3350" y="4378"/>
                    <a:pt x="3350" y="4378"/>
                  </a:cubicBezTo>
                  <a:cubicBezTo>
                    <a:pt x="3350" y="4320"/>
                    <a:pt x="3350" y="4320"/>
                    <a:pt x="3350" y="4320"/>
                  </a:cubicBezTo>
                  <a:cubicBezTo>
                    <a:pt x="3407" y="4262"/>
                    <a:pt x="3407" y="4262"/>
                    <a:pt x="3407" y="4262"/>
                  </a:cubicBezTo>
                  <a:cubicBezTo>
                    <a:pt x="3465" y="4205"/>
                    <a:pt x="3465" y="4205"/>
                    <a:pt x="3465" y="4205"/>
                  </a:cubicBezTo>
                  <a:cubicBezTo>
                    <a:pt x="3465" y="4262"/>
                    <a:pt x="3465" y="4262"/>
                    <a:pt x="3465" y="4262"/>
                  </a:cubicBezTo>
                  <a:cubicBezTo>
                    <a:pt x="3523" y="4205"/>
                    <a:pt x="3523" y="4205"/>
                    <a:pt x="3523" y="4205"/>
                  </a:cubicBezTo>
                  <a:cubicBezTo>
                    <a:pt x="3523" y="4147"/>
                    <a:pt x="3523" y="4147"/>
                    <a:pt x="3523" y="4147"/>
                  </a:cubicBezTo>
                  <a:cubicBezTo>
                    <a:pt x="3581" y="4090"/>
                    <a:pt x="3581" y="4090"/>
                    <a:pt x="3581" y="4090"/>
                  </a:cubicBezTo>
                  <a:cubicBezTo>
                    <a:pt x="3523" y="4147"/>
                    <a:pt x="3523" y="4147"/>
                    <a:pt x="3523" y="4147"/>
                  </a:cubicBezTo>
                  <a:cubicBezTo>
                    <a:pt x="3581" y="4147"/>
                    <a:pt x="3581" y="4147"/>
                    <a:pt x="3581" y="4147"/>
                  </a:cubicBezTo>
                  <a:cubicBezTo>
                    <a:pt x="3639" y="4090"/>
                    <a:pt x="3639" y="4090"/>
                    <a:pt x="3639" y="4090"/>
                  </a:cubicBezTo>
                  <a:cubicBezTo>
                    <a:pt x="3581" y="4090"/>
                    <a:pt x="3581" y="4090"/>
                    <a:pt x="3581" y="4090"/>
                  </a:cubicBezTo>
                  <a:cubicBezTo>
                    <a:pt x="3639" y="4090"/>
                    <a:pt x="3639" y="4090"/>
                    <a:pt x="3639" y="4090"/>
                  </a:cubicBezTo>
                  <a:cubicBezTo>
                    <a:pt x="3581" y="4032"/>
                    <a:pt x="3581" y="4032"/>
                    <a:pt x="3581" y="4032"/>
                  </a:cubicBezTo>
                  <a:cubicBezTo>
                    <a:pt x="3639" y="3974"/>
                    <a:pt x="3639" y="3974"/>
                    <a:pt x="3639" y="3974"/>
                  </a:cubicBezTo>
                  <a:cubicBezTo>
                    <a:pt x="3696" y="3974"/>
                    <a:pt x="3696" y="3974"/>
                    <a:pt x="3696" y="3974"/>
                  </a:cubicBezTo>
                  <a:cubicBezTo>
                    <a:pt x="3639" y="4032"/>
                    <a:pt x="3639" y="4032"/>
                    <a:pt x="3639" y="4032"/>
                  </a:cubicBezTo>
                  <a:cubicBezTo>
                    <a:pt x="3696" y="4032"/>
                    <a:pt x="3696" y="4032"/>
                    <a:pt x="3754" y="3974"/>
                  </a:cubicBezTo>
                  <a:cubicBezTo>
                    <a:pt x="3696" y="3974"/>
                    <a:pt x="3696" y="3974"/>
                    <a:pt x="3696" y="3974"/>
                  </a:cubicBezTo>
                  <a:cubicBezTo>
                    <a:pt x="3754" y="3917"/>
                    <a:pt x="3754" y="3917"/>
                    <a:pt x="3754" y="3917"/>
                  </a:cubicBezTo>
                  <a:cubicBezTo>
                    <a:pt x="3812" y="3859"/>
                    <a:pt x="3812" y="3859"/>
                    <a:pt x="3812" y="3859"/>
                  </a:cubicBezTo>
                  <a:cubicBezTo>
                    <a:pt x="3870" y="3802"/>
                    <a:pt x="3870" y="3802"/>
                    <a:pt x="3870" y="3802"/>
                  </a:cubicBezTo>
                  <a:cubicBezTo>
                    <a:pt x="3870" y="3859"/>
                    <a:pt x="3870" y="3859"/>
                    <a:pt x="3870" y="3859"/>
                  </a:cubicBezTo>
                  <a:cubicBezTo>
                    <a:pt x="3812" y="3859"/>
                    <a:pt x="3812" y="3859"/>
                    <a:pt x="3812" y="3859"/>
                  </a:cubicBezTo>
                  <a:cubicBezTo>
                    <a:pt x="3927" y="3744"/>
                    <a:pt x="3927" y="3744"/>
                    <a:pt x="3927" y="3744"/>
                  </a:cubicBezTo>
                  <a:cubicBezTo>
                    <a:pt x="3985" y="3686"/>
                    <a:pt x="3985" y="3686"/>
                    <a:pt x="3985" y="3686"/>
                  </a:cubicBezTo>
                  <a:cubicBezTo>
                    <a:pt x="3985" y="3744"/>
                    <a:pt x="3985" y="3744"/>
                    <a:pt x="3985" y="3744"/>
                  </a:cubicBezTo>
                  <a:cubicBezTo>
                    <a:pt x="3985" y="3686"/>
                    <a:pt x="3985" y="3686"/>
                    <a:pt x="3985" y="3686"/>
                  </a:cubicBezTo>
                  <a:cubicBezTo>
                    <a:pt x="4043" y="3629"/>
                    <a:pt x="4043" y="3629"/>
                    <a:pt x="4043" y="3629"/>
                  </a:cubicBezTo>
                  <a:cubicBezTo>
                    <a:pt x="4101" y="3571"/>
                    <a:pt x="4101" y="3571"/>
                    <a:pt x="4101" y="3571"/>
                  </a:cubicBezTo>
                  <a:cubicBezTo>
                    <a:pt x="4101" y="3571"/>
                    <a:pt x="4101" y="3571"/>
                    <a:pt x="4101" y="3514"/>
                  </a:cubicBezTo>
                  <a:cubicBezTo>
                    <a:pt x="4101" y="3514"/>
                    <a:pt x="4101" y="3514"/>
                    <a:pt x="4158" y="3456"/>
                  </a:cubicBezTo>
                  <a:cubicBezTo>
                    <a:pt x="4158" y="3514"/>
                    <a:pt x="4158" y="3514"/>
                    <a:pt x="4158" y="3514"/>
                  </a:cubicBezTo>
                  <a:cubicBezTo>
                    <a:pt x="4216" y="3456"/>
                    <a:pt x="4216" y="3456"/>
                    <a:pt x="4216" y="3456"/>
                  </a:cubicBezTo>
                  <a:cubicBezTo>
                    <a:pt x="4389" y="3341"/>
                    <a:pt x="4389" y="3341"/>
                    <a:pt x="4389" y="3341"/>
                  </a:cubicBezTo>
                  <a:cubicBezTo>
                    <a:pt x="4332" y="3341"/>
                    <a:pt x="4332" y="3341"/>
                    <a:pt x="4332" y="3341"/>
                  </a:cubicBezTo>
                  <a:cubicBezTo>
                    <a:pt x="4332" y="3341"/>
                    <a:pt x="4274" y="3398"/>
                    <a:pt x="4216" y="3456"/>
                  </a:cubicBezTo>
                  <a:cubicBezTo>
                    <a:pt x="4216" y="3456"/>
                    <a:pt x="4216" y="3456"/>
                    <a:pt x="4216" y="3398"/>
                  </a:cubicBezTo>
                  <a:cubicBezTo>
                    <a:pt x="4216" y="3398"/>
                    <a:pt x="4274" y="3341"/>
                    <a:pt x="4332" y="3341"/>
                  </a:cubicBezTo>
                  <a:cubicBezTo>
                    <a:pt x="4332" y="3341"/>
                    <a:pt x="4332" y="3341"/>
                    <a:pt x="4332" y="3283"/>
                  </a:cubicBezTo>
                  <a:cubicBezTo>
                    <a:pt x="4332" y="3341"/>
                    <a:pt x="4332" y="3341"/>
                    <a:pt x="4332" y="3341"/>
                  </a:cubicBezTo>
                  <a:cubicBezTo>
                    <a:pt x="4389" y="3341"/>
                    <a:pt x="4389" y="3341"/>
                    <a:pt x="4389" y="3341"/>
                  </a:cubicBezTo>
                  <a:cubicBezTo>
                    <a:pt x="4389" y="3283"/>
                    <a:pt x="4389" y="3341"/>
                    <a:pt x="4389" y="3283"/>
                  </a:cubicBezTo>
                  <a:cubicBezTo>
                    <a:pt x="4389" y="3226"/>
                    <a:pt x="4389" y="3226"/>
                    <a:pt x="4389" y="3226"/>
                  </a:cubicBezTo>
                  <a:cubicBezTo>
                    <a:pt x="4389" y="3168"/>
                    <a:pt x="4389" y="3168"/>
                    <a:pt x="4389" y="3168"/>
                  </a:cubicBezTo>
                  <a:cubicBezTo>
                    <a:pt x="4274" y="3283"/>
                    <a:pt x="4274" y="3283"/>
                    <a:pt x="4274" y="3283"/>
                  </a:cubicBezTo>
                  <a:cubicBezTo>
                    <a:pt x="4216" y="3341"/>
                    <a:pt x="4216" y="3341"/>
                    <a:pt x="4216" y="3341"/>
                  </a:cubicBezTo>
                  <a:cubicBezTo>
                    <a:pt x="4158" y="3398"/>
                    <a:pt x="4158" y="3398"/>
                    <a:pt x="4158" y="3398"/>
                  </a:cubicBezTo>
                  <a:cubicBezTo>
                    <a:pt x="4158" y="3456"/>
                    <a:pt x="4158" y="3456"/>
                    <a:pt x="4158" y="3456"/>
                  </a:cubicBezTo>
                  <a:cubicBezTo>
                    <a:pt x="4101" y="3456"/>
                    <a:pt x="4101" y="3456"/>
                    <a:pt x="4101" y="3456"/>
                  </a:cubicBezTo>
                  <a:cubicBezTo>
                    <a:pt x="4158" y="3456"/>
                    <a:pt x="4158" y="3456"/>
                    <a:pt x="4158" y="3456"/>
                  </a:cubicBezTo>
                  <a:cubicBezTo>
                    <a:pt x="4101" y="3456"/>
                    <a:pt x="4101" y="3456"/>
                    <a:pt x="4101" y="3456"/>
                  </a:cubicBezTo>
                  <a:cubicBezTo>
                    <a:pt x="4101" y="3514"/>
                    <a:pt x="4101" y="3514"/>
                    <a:pt x="4101" y="3514"/>
                  </a:cubicBezTo>
                  <a:cubicBezTo>
                    <a:pt x="4043" y="3514"/>
                    <a:pt x="4043" y="3514"/>
                    <a:pt x="4043" y="3514"/>
                  </a:cubicBezTo>
                  <a:cubicBezTo>
                    <a:pt x="4043" y="3571"/>
                    <a:pt x="4043" y="3571"/>
                    <a:pt x="4043" y="3571"/>
                  </a:cubicBezTo>
                  <a:cubicBezTo>
                    <a:pt x="3985" y="3571"/>
                    <a:pt x="3985" y="3571"/>
                    <a:pt x="3985" y="3571"/>
                  </a:cubicBezTo>
                  <a:cubicBezTo>
                    <a:pt x="3927" y="3629"/>
                    <a:pt x="3927" y="3629"/>
                    <a:pt x="3927" y="3629"/>
                  </a:cubicBezTo>
                  <a:cubicBezTo>
                    <a:pt x="3985" y="3629"/>
                    <a:pt x="3985" y="3629"/>
                    <a:pt x="3985" y="3629"/>
                  </a:cubicBezTo>
                  <a:cubicBezTo>
                    <a:pt x="3870" y="3686"/>
                    <a:pt x="3870" y="3686"/>
                    <a:pt x="3870" y="3686"/>
                  </a:cubicBezTo>
                  <a:cubicBezTo>
                    <a:pt x="3870" y="3744"/>
                    <a:pt x="3870" y="3744"/>
                    <a:pt x="3870" y="3744"/>
                  </a:cubicBezTo>
                  <a:cubicBezTo>
                    <a:pt x="3812" y="3744"/>
                    <a:pt x="3812" y="3744"/>
                    <a:pt x="3812" y="3744"/>
                  </a:cubicBezTo>
                  <a:lnTo>
                    <a:pt x="3812" y="3802"/>
                  </a:lnTo>
                  <a:cubicBezTo>
                    <a:pt x="3754" y="3802"/>
                    <a:pt x="3754" y="3802"/>
                    <a:pt x="3754" y="3802"/>
                  </a:cubicBezTo>
                  <a:cubicBezTo>
                    <a:pt x="3754" y="3859"/>
                    <a:pt x="3754" y="3859"/>
                    <a:pt x="3754" y="3859"/>
                  </a:cubicBezTo>
                  <a:lnTo>
                    <a:pt x="3696" y="3917"/>
                  </a:lnTo>
                  <a:cubicBezTo>
                    <a:pt x="3639" y="3917"/>
                    <a:pt x="3639" y="3917"/>
                    <a:pt x="3639" y="3917"/>
                  </a:cubicBezTo>
                  <a:lnTo>
                    <a:pt x="3581" y="3974"/>
                  </a:lnTo>
                  <a:cubicBezTo>
                    <a:pt x="3581" y="4032"/>
                    <a:pt x="3581" y="4032"/>
                    <a:pt x="3523" y="4032"/>
                  </a:cubicBezTo>
                  <a:cubicBezTo>
                    <a:pt x="3523" y="4090"/>
                    <a:pt x="3523" y="4090"/>
                    <a:pt x="3523" y="4090"/>
                  </a:cubicBezTo>
                  <a:cubicBezTo>
                    <a:pt x="3523" y="4147"/>
                    <a:pt x="3523" y="4147"/>
                    <a:pt x="3523" y="4147"/>
                  </a:cubicBezTo>
                  <a:cubicBezTo>
                    <a:pt x="3465" y="4205"/>
                    <a:pt x="3465" y="4205"/>
                    <a:pt x="3465" y="4205"/>
                  </a:cubicBezTo>
                  <a:cubicBezTo>
                    <a:pt x="3407" y="4205"/>
                    <a:pt x="3350" y="4320"/>
                    <a:pt x="3350" y="4320"/>
                  </a:cubicBezTo>
                  <a:cubicBezTo>
                    <a:pt x="3292" y="4378"/>
                    <a:pt x="3292" y="4378"/>
                    <a:pt x="3292" y="4378"/>
                  </a:cubicBezTo>
                  <a:cubicBezTo>
                    <a:pt x="3234" y="4435"/>
                    <a:pt x="3234" y="4435"/>
                    <a:pt x="3234" y="4435"/>
                  </a:cubicBezTo>
                  <a:cubicBezTo>
                    <a:pt x="3234" y="4493"/>
                    <a:pt x="3234" y="4493"/>
                    <a:pt x="3234" y="4493"/>
                  </a:cubicBezTo>
                  <a:cubicBezTo>
                    <a:pt x="3176" y="4493"/>
                    <a:pt x="3176" y="4493"/>
                    <a:pt x="3176" y="4493"/>
                  </a:cubicBezTo>
                  <a:cubicBezTo>
                    <a:pt x="3234" y="4493"/>
                    <a:pt x="3234" y="4493"/>
                    <a:pt x="3234" y="4493"/>
                  </a:cubicBezTo>
                  <a:cubicBezTo>
                    <a:pt x="3176" y="4550"/>
                    <a:pt x="3176" y="4550"/>
                    <a:pt x="3176" y="4550"/>
                  </a:cubicBezTo>
                  <a:cubicBezTo>
                    <a:pt x="3176" y="4608"/>
                    <a:pt x="3061" y="4608"/>
                    <a:pt x="3061" y="4666"/>
                  </a:cubicBezTo>
                  <a:cubicBezTo>
                    <a:pt x="3003" y="4666"/>
                    <a:pt x="3003" y="4666"/>
                    <a:pt x="3003" y="4666"/>
                  </a:cubicBezTo>
                  <a:cubicBezTo>
                    <a:pt x="3061" y="4666"/>
                    <a:pt x="3061" y="4666"/>
                    <a:pt x="3061" y="4666"/>
                  </a:cubicBezTo>
                  <a:lnTo>
                    <a:pt x="3061" y="4723"/>
                  </a:lnTo>
                  <a:cubicBezTo>
                    <a:pt x="3061" y="4723"/>
                    <a:pt x="3003" y="4723"/>
                    <a:pt x="3003" y="4781"/>
                  </a:cubicBezTo>
                  <a:cubicBezTo>
                    <a:pt x="2945" y="4838"/>
                    <a:pt x="2945" y="4838"/>
                    <a:pt x="2945" y="4838"/>
                  </a:cubicBezTo>
                  <a:cubicBezTo>
                    <a:pt x="3003" y="4838"/>
                    <a:pt x="3003" y="4838"/>
                    <a:pt x="3003" y="4838"/>
                  </a:cubicBezTo>
                  <a:cubicBezTo>
                    <a:pt x="2945" y="4838"/>
                    <a:pt x="2945" y="4838"/>
                    <a:pt x="2945" y="4838"/>
                  </a:cubicBezTo>
                  <a:cubicBezTo>
                    <a:pt x="2945" y="4896"/>
                    <a:pt x="2945" y="4896"/>
                    <a:pt x="2945" y="4896"/>
                  </a:cubicBezTo>
                  <a:cubicBezTo>
                    <a:pt x="2945" y="4838"/>
                    <a:pt x="2945" y="4838"/>
                    <a:pt x="2945" y="4838"/>
                  </a:cubicBezTo>
                  <a:cubicBezTo>
                    <a:pt x="2888" y="4954"/>
                    <a:pt x="2888" y="4954"/>
                    <a:pt x="2888" y="4954"/>
                  </a:cubicBezTo>
                  <a:cubicBezTo>
                    <a:pt x="2888" y="5011"/>
                    <a:pt x="2888" y="5011"/>
                    <a:pt x="2888" y="5011"/>
                  </a:cubicBezTo>
                  <a:cubicBezTo>
                    <a:pt x="2830" y="5011"/>
                    <a:pt x="2830" y="5011"/>
                    <a:pt x="2830" y="5011"/>
                  </a:cubicBezTo>
                  <a:cubicBezTo>
                    <a:pt x="2830" y="5069"/>
                    <a:pt x="2830" y="5069"/>
                    <a:pt x="2830" y="5069"/>
                  </a:cubicBezTo>
                  <a:lnTo>
                    <a:pt x="2772" y="5069"/>
                  </a:lnTo>
                  <a:cubicBezTo>
                    <a:pt x="2772" y="5126"/>
                    <a:pt x="2772" y="5126"/>
                    <a:pt x="2772" y="5126"/>
                  </a:cubicBezTo>
                  <a:cubicBezTo>
                    <a:pt x="2772" y="5184"/>
                    <a:pt x="2714" y="5184"/>
                    <a:pt x="2714" y="5242"/>
                  </a:cubicBezTo>
                  <a:cubicBezTo>
                    <a:pt x="2714" y="5242"/>
                    <a:pt x="2714" y="5242"/>
                    <a:pt x="2714" y="5299"/>
                  </a:cubicBezTo>
                  <a:cubicBezTo>
                    <a:pt x="2714" y="5357"/>
                    <a:pt x="2714" y="5299"/>
                    <a:pt x="2714" y="5357"/>
                  </a:cubicBezTo>
                  <a:cubicBezTo>
                    <a:pt x="2714" y="5299"/>
                    <a:pt x="2714" y="5299"/>
                    <a:pt x="2714" y="5299"/>
                  </a:cubicBezTo>
                  <a:lnTo>
                    <a:pt x="2772" y="5299"/>
                  </a:lnTo>
                  <a:cubicBezTo>
                    <a:pt x="2714" y="5299"/>
                    <a:pt x="2714" y="5299"/>
                    <a:pt x="2714" y="5299"/>
                  </a:cubicBezTo>
                  <a:cubicBezTo>
                    <a:pt x="2772" y="5242"/>
                    <a:pt x="2772" y="5242"/>
                    <a:pt x="2772" y="5242"/>
                  </a:cubicBezTo>
                  <a:cubicBezTo>
                    <a:pt x="2772" y="5242"/>
                    <a:pt x="2772" y="5242"/>
                    <a:pt x="2830" y="5242"/>
                  </a:cubicBezTo>
                  <a:lnTo>
                    <a:pt x="2830" y="5184"/>
                  </a:lnTo>
                  <a:cubicBezTo>
                    <a:pt x="2830" y="5126"/>
                    <a:pt x="2830" y="5126"/>
                    <a:pt x="2830" y="5126"/>
                  </a:cubicBezTo>
                  <a:lnTo>
                    <a:pt x="2830" y="5069"/>
                  </a:lnTo>
                  <a:cubicBezTo>
                    <a:pt x="2888" y="5069"/>
                    <a:pt x="2888" y="5069"/>
                    <a:pt x="2888" y="5069"/>
                  </a:cubicBezTo>
                  <a:cubicBezTo>
                    <a:pt x="2888" y="5011"/>
                    <a:pt x="2888" y="5011"/>
                    <a:pt x="2888" y="5011"/>
                  </a:cubicBezTo>
                  <a:cubicBezTo>
                    <a:pt x="2888" y="4954"/>
                    <a:pt x="2888" y="4954"/>
                    <a:pt x="2888" y="4954"/>
                  </a:cubicBezTo>
                  <a:cubicBezTo>
                    <a:pt x="2945" y="5011"/>
                    <a:pt x="2945" y="5011"/>
                    <a:pt x="2945" y="5011"/>
                  </a:cubicBezTo>
                  <a:cubicBezTo>
                    <a:pt x="2945" y="4954"/>
                    <a:pt x="2945" y="4954"/>
                    <a:pt x="2945" y="4954"/>
                  </a:cubicBezTo>
                  <a:cubicBezTo>
                    <a:pt x="3003" y="4954"/>
                    <a:pt x="3003" y="4896"/>
                    <a:pt x="3003" y="4896"/>
                  </a:cubicBezTo>
                  <a:cubicBezTo>
                    <a:pt x="3061" y="4838"/>
                    <a:pt x="3061" y="4838"/>
                    <a:pt x="3061" y="4838"/>
                  </a:cubicBezTo>
                  <a:cubicBezTo>
                    <a:pt x="3061" y="4896"/>
                    <a:pt x="3061" y="4896"/>
                    <a:pt x="3061" y="4896"/>
                  </a:cubicBezTo>
                  <a:cubicBezTo>
                    <a:pt x="3061" y="4896"/>
                    <a:pt x="3061" y="4954"/>
                    <a:pt x="3003" y="4954"/>
                  </a:cubicBezTo>
                  <a:cubicBezTo>
                    <a:pt x="3003" y="5011"/>
                    <a:pt x="3003" y="5011"/>
                    <a:pt x="3003" y="5011"/>
                  </a:cubicBezTo>
                  <a:cubicBezTo>
                    <a:pt x="2945" y="5011"/>
                    <a:pt x="2945" y="5011"/>
                    <a:pt x="2945" y="5011"/>
                  </a:cubicBezTo>
                  <a:cubicBezTo>
                    <a:pt x="2888" y="5126"/>
                    <a:pt x="2888" y="5126"/>
                    <a:pt x="2888" y="5126"/>
                  </a:cubicBezTo>
                  <a:cubicBezTo>
                    <a:pt x="2945" y="5184"/>
                    <a:pt x="2888" y="5184"/>
                    <a:pt x="2945" y="5184"/>
                  </a:cubicBezTo>
                  <a:cubicBezTo>
                    <a:pt x="2888" y="5242"/>
                    <a:pt x="2888" y="5242"/>
                    <a:pt x="2888" y="5242"/>
                  </a:cubicBezTo>
                  <a:lnTo>
                    <a:pt x="2830" y="5299"/>
                  </a:lnTo>
                  <a:cubicBezTo>
                    <a:pt x="2830" y="5357"/>
                    <a:pt x="2830" y="5357"/>
                    <a:pt x="2830" y="5357"/>
                  </a:cubicBezTo>
                  <a:cubicBezTo>
                    <a:pt x="2830" y="5414"/>
                    <a:pt x="2830" y="5414"/>
                    <a:pt x="2772" y="5414"/>
                  </a:cubicBezTo>
                  <a:cubicBezTo>
                    <a:pt x="2772" y="5357"/>
                    <a:pt x="2772" y="5357"/>
                    <a:pt x="2772" y="5357"/>
                  </a:cubicBezTo>
                  <a:cubicBezTo>
                    <a:pt x="2772" y="5357"/>
                    <a:pt x="2772" y="5414"/>
                    <a:pt x="2714" y="5414"/>
                  </a:cubicBezTo>
                  <a:cubicBezTo>
                    <a:pt x="2772" y="5414"/>
                    <a:pt x="2772" y="5414"/>
                    <a:pt x="2772" y="5414"/>
                  </a:cubicBezTo>
                  <a:cubicBezTo>
                    <a:pt x="2714" y="5414"/>
                    <a:pt x="2714" y="5414"/>
                    <a:pt x="2714" y="5414"/>
                  </a:cubicBezTo>
                  <a:cubicBezTo>
                    <a:pt x="2714" y="5414"/>
                    <a:pt x="2714" y="5414"/>
                    <a:pt x="2714" y="5472"/>
                  </a:cubicBezTo>
                  <a:cubicBezTo>
                    <a:pt x="2657" y="5587"/>
                    <a:pt x="2657" y="5587"/>
                    <a:pt x="2657" y="5587"/>
                  </a:cubicBezTo>
                  <a:cubicBezTo>
                    <a:pt x="2599" y="5645"/>
                    <a:pt x="2599" y="5645"/>
                    <a:pt x="2599" y="5645"/>
                  </a:cubicBezTo>
                  <a:cubicBezTo>
                    <a:pt x="2657" y="5645"/>
                    <a:pt x="2657" y="5645"/>
                    <a:pt x="2657" y="5645"/>
                  </a:cubicBezTo>
                  <a:cubicBezTo>
                    <a:pt x="2599" y="5645"/>
                    <a:pt x="2599" y="5645"/>
                    <a:pt x="2599" y="5645"/>
                  </a:cubicBezTo>
                  <a:cubicBezTo>
                    <a:pt x="2599" y="5702"/>
                    <a:pt x="2599" y="5702"/>
                    <a:pt x="2599" y="5702"/>
                  </a:cubicBezTo>
                  <a:cubicBezTo>
                    <a:pt x="2541" y="5645"/>
                    <a:pt x="2541" y="5645"/>
                    <a:pt x="2541" y="5645"/>
                  </a:cubicBezTo>
                  <a:cubicBezTo>
                    <a:pt x="2599" y="5645"/>
                    <a:pt x="2599" y="5645"/>
                    <a:pt x="2599" y="5587"/>
                  </a:cubicBezTo>
                  <a:cubicBezTo>
                    <a:pt x="2599" y="5530"/>
                    <a:pt x="2599" y="5530"/>
                    <a:pt x="2599" y="5530"/>
                  </a:cubicBezTo>
                  <a:cubicBezTo>
                    <a:pt x="2541" y="5587"/>
                    <a:pt x="2541" y="5587"/>
                    <a:pt x="2541" y="5587"/>
                  </a:cubicBezTo>
                  <a:cubicBezTo>
                    <a:pt x="2483" y="5645"/>
                    <a:pt x="2483" y="5645"/>
                    <a:pt x="2483" y="5645"/>
                  </a:cubicBezTo>
                  <a:cubicBezTo>
                    <a:pt x="2483" y="5702"/>
                    <a:pt x="2483" y="5702"/>
                    <a:pt x="2483" y="5702"/>
                  </a:cubicBezTo>
                  <a:cubicBezTo>
                    <a:pt x="2483" y="5702"/>
                    <a:pt x="2426" y="5702"/>
                    <a:pt x="2426" y="5760"/>
                  </a:cubicBezTo>
                  <a:cubicBezTo>
                    <a:pt x="2426" y="5818"/>
                    <a:pt x="2426" y="5818"/>
                    <a:pt x="2426" y="5818"/>
                  </a:cubicBezTo>
                  <a:cubicBezTo>
                    <a:pt x="2368" y="5875"/>
                    <a:pt x="2368" y="5875"/>
                    <a:pt x="2368" y="5875"/>
                  </a:cubicBezTo>
                  <a:cubicBezTo>
                    <a:pt x="2368" y="5933"/>
                    <a:pt x="2368" y="5875"/>
                    <a:pt x="2368" y="5875"/>
                  </a:cubicBezTo>
                  <a:cubicBezTo>
                    <a:pt x="2368" y="5933"/>
                    <a:pt x="2368" y="5933"/>
                    <a:pt x="2368" y="5933"/>
                  </a:cubicBezTo>
                  <a:cubicBezTo>
                    <a:pt x="2310" y="5933"/>
                    <a:pt x="2310" y="5933"/>
                    <a:pt x="2310" y="5933"/>
                  </a:cubicBezTo>
                  <a:lnTo>
                    <a:pt x="2310" y="5990"/>
                  </a:lnTo>
                  <a:cubicBezTo>
                    <a:pt x="2368" y="5990"/>
                    <a:pt x="2368" y="5990"/>
                    <a:pt x="2368" y="5990"/>
                  </a:cubicBezTo>
                  <a:cubicBezTo>
                    <a:pt x="2310" y="6048"/>
                    <a:pt x="2252" y="6048"/>
                    <a:pt x="2252" y="6106"/>
                  </a:cubicBezTo>
                  <a:cubicBezTo>
                    <a:pt x="2252" y="6163"/>
                    <a:pt x="2252" y="6163"/>
                    <a:pt x="2252" y="6163"/>
                  </a:cubicBezTo>
                  <a:cubicBezTo>
                    <a:pt x="2252" y="6106"/>
                    <a:pt x="2252" y="6106"/>
                    <a:pt x="2252" y="6106"/>
                  </a:cubicBezTo>
                  <a:cubicBezTo>
                    <a:pt x="2252" y="6048"/>
                    <a:pt x="2252" y="6048"/>
                    <a:pt x="2252" y="6048"/>
                  </a:cubicBezTo>
                  <a:cubicBezTo>
                    <a:pt x="2195" y="5990"/>
                    <a:pt x="2195" y="5990"/>
                    <a:pt x="2195" y="5990"/>
                  </a:cubicBezTo>
                  <a:cubicBezTo>
                    <a:pt x="2252" y="5990"/>
                    <a:pt x="2252" y="5990"/>
                    <a:pt x="2252" y="5990"/>
                  </a:cubicBezTo>
                  <a:cubicBezTo>
                    <a:pt x="2310" y="5990"/>
                    <a:pt x="2310" y="5990"/>
                    <a:pt x="2310" y="5990"/>
                  </a:cubicBezTo>
                  <a:cubicBezTo>
                    <a:pt x="2310" y="5933"/>
                    <a:pt x="2310" y="5933"/>
                    <a:pt x="2310" y="5933"/>
                  </a:cubicBezTo>
                  <a:cubicBezTo>
                    <a:pt x="2252" y="5933"/>
                    <a:pt x="2252" y="5933"/>
                    <a:pt x="2252" y="5933"/>
                  </a:cubicBezTo>
                  <a:cubicBezTo>
                    <a:pt x="2252" y="5990"/>
                    <a:pt x="2252" y="5933"/>
                    <a:pt x="2252" y="5990"/>
                  </a:cubicBezTo>
                  <a:cubicBezTo>
                    <a:pt x="2252" y="5933"/>
                    <a:pt x="2252" y="5933"/>
                    <a:pt x="2252" y="5933"/>
                  </a:cubicBezTo>
                  <a:cubicBezTo>
                    <a:pt x="2310" y="5933"/>
                    <a:pt x="2310" y="5933"/>
                    <a:pt x="2310" y="5933"/>
                  </a:cubicBezTo>
                  <a:cubicBezTo>
                    <a:pt x="2310" y="5875"/>
                    <a:pt x="2310" y="5875"/>
                    <a:pt x="2310" y="5875"/>
                  </a:cubicBezTo>
                  <a:cubicBezTo>
                    <a:pt x="2252" y="5933"/>
                    <a:pt x="2252" y="5933"/>
                    <a:pt x="2252" y="5933"/>
                  </a:cubicBezTo>
                  <a:cubicBezTo>
                    <a:pt x="2252" y="5875"/>
                    <a:pt x="2310" y="5875"/>
                    <a:pt x="2310" y="5875"/>
                  </a:cubicBezTo>
                  <a:cubicBezTo>
                    <a:pt x="2252" y="5875"/>
                    <a:pt x="2252" y="5875"/>
                    <a:pt x="2252" y="5875"/>
                  </a:cubicBezTo>
                  <a:cubicBezTo>
                    <a:pt x="2310" y="5875"/>
                    <a:pt x="2310" y="5875"/>
                    <a:pt x="2310" y="5875"/>
                  </a:cubicBezTo>
                  <a:cubicBezTo>
                    <a:pt x="2252" y="5818"/>
                    <a:pt x="2252" y="5818"/>
                    <a:pt x="2252" y="5818"/>
                  </a:cubicBezTo>
                  <a:cubicBezTo>
                    <a:pt x="2310" y="5818"/>
                    <a:pt x="2310" y="5818"/>
                    <a:pt x="2310" y="5818"/>
                  </a:cubicBezTo>
                  <a:cubicBezTo>
                    <a:pt x="2252" y="5818"/>
                    <a:pt x="2252" y="5818"/>
                    <a:pt x="2252" y="5818"/>
                  </a:cubicBezTo>
                  <a:cubicBezTo>
                    <a:pt x="2310" y="5760"/>
                    <a:pt x="2310" y="5760"/>
                    <a:pt x="2310" y="5760"/>
                  </a:cubicBezTo>
                  <a:cubicBezTo>
                    <a:pt x="2368" y="5702"/>
                    <a:pt x="2310" y="5702"/>
                    <a:pt x="2310" y="5702"/>
                  </a:cubicBezTo>
                  <a:cubicBezTo>
                    <a:pt x="2368" y="5645"/>
                    <a:pt x="2368" y="5645"/>
                    <a:pt x="2368" y="5645"/>
                  </a:cubicBezTo>
                  <a:cubicBezTo>
                    <a:pt x="2368" y="5587"/>
                    <a:pt x="2368" y="5587"/>
                    <a:pt x="2368" y="5587"/>
                  </a:cubicBezTo>
                  <a:cubicBezTo>
                    <a:pt x="2426" y="5530"/>
                    <a:pt x="2426" y="5530"/>
                    <a:pt x="2426" y="5530"/>
                  </a:cubicBezTo>
                  <a:cubicBezTo>
                    <a:pt x="2426" y="5530"/>
                    <a:pt x="2426" y="5530"/>
                    <a:pt x="2426" y="5530"/>
                  </a:cubicBezTo>
                  <a:close/>
                  <a:moveTo>
                    <a:pt x="2483" y="5357"/>
                  </a:moveTo>
                  <a:cubicBezTo>
                    <a:pt x="2483" y="5414"/>
                    <a:pt x="2483" y="5414"/>
                    <a:pt x="2483" y="5414"/>
                  </a:cubicBezTo>
                  <a:cubicBezTo>
                    <a:pt x="2483" y="5357"/>
                    <a:pt x="2483" y="5357"/>
                    <a:pt x="2483" y="5357"/>
                  </a:cubicBezTo>
                  <a:moveTo>
                    <a:pt x="2541" y="5357"/>
                  </a:moveTo>
                  <a:lnTo>
                    <a:pt x="2541" y="5357"/>
                  </a:lnTo>
                  <a:cubicBezTo>
                    <a:pt x="2541" y="5357"/>
                    <a:pt x="2541" y="5357"/>
                    <a:pt x="2541" y="5357"/>
                  </a:cubicBezTo>
                  <a:close/>
                  <a:moveTo>
                    <a:pt x="2541" y="5242"/>
                  </a:moveTo>
                  <a:lnTo>
                    <a:pt x="2541" y="5242"/>
                  </a:lnTo>
                  <a:cubicBezTo>
                    <a:pt x="2541" y="5242"/>
                    <a:pt x="2541" y="5242"/>
                    <a:pt x="2541" y="5242"/>
                  </a:cubicBezTo>
                  <a:close/>
                  <a:moveTo>
                    <a:pt x="2657" y="5069"/>
                  </a:moveTo>
                  <a:lnTo>
                    <a:pt x="2657" y="5069"/>
                  </a:lnTo>
                  <a:cubicBezTo>
                    <a:pt x="2657" y="5069"/>
                    <a:pt x="2657" y="5069"/>
                    <a:pt x="2657" y="5069"/>
                  </a:cubicBezTo>
                  <a:close/>
                  <a:moveTo>
                    <a:pt x="2714" y="4896"/>
                  </a:moveTo>
                  <a:lnTo>
                    <a:pt x="2714" y="4896"/>
                  </a:lnTo>
                  <a:moveTo>
                    <a:pt x="2714" y="4896"/>
                  </a:moveTo>
                  <a:lnTo>
                    <a:pt x="2714" y="4896"/>
                  </a:lnTo>
                  <a:moveTo>
                    <a:pt x="3061" y="4435"/>
                  </a:moveTo>
                  <a:lnTo>
                    <a:pt x="3061" y="4435"/>
                  </a:lnTo>
                  <a:moveTo>
                    <a:pt x="3119" y="4032"/>
                  </a:moveTo>
                  <a:lnTo>
                    <a:pt x="3119" y="4032"/>
                  </a:lnTo>
                  <a:cubicBezTo>
                    <a:pt x="3119" y="4032"/>
                    <a:pt x="3119" y="4032"/>
                    <a:pt x="3119" y="4032"/>
                  </a:cubicBezTo>
                  <a:close/>
                  <a:moveTo>
                    <a:pt x="3176" y="4262"/>
                  </a:moveTo>
                  <a:lnTo>
                    <a:pt x="3176" y="4262"/>
                  </a:lnTo>
                  <a:cubicBezTo>
                    <a:pt x="3176" y="4320"/>
                    <a:pt x="3176" y="4320"/>
                    <a:pt x="3176" y="4320"/>
                  </a:cubicBezTo>
                  <a:cubicBezTo>
                    <a:pt x="3176" y="4320"/>
                    <a:pt x="3176" y="4262"/>
                    <a:pt x="3176" y="4262"/>
                  </a:cubicBezTo>
                  <a:close/>
                  <a:moveTo>
                    <a:pt x="3176" y="4032"/>
                  </a:moveTo>
                  <a:lnTo>
                    <a:pt x="3176" y="4032"/>
                  </a:lnTo>
                  <a:cubicBezTo>
                    <a:pt x="3234" y="3974"/>
                    <a:pt x="3234" y="3974"/>
                    <a:pt x="3234" y="3974"/>
                  </a:cubicBezTo>
                  <a:lnTo>
                    <a:pt x="3234" y="4032"/>
                  </a:lnTo>
                  <a:cubicBezTo>
                    <a:pt x="3292" y="4032"/>
                    <a:pt x="3292" y="4032"/>
                    <a:pt x="3292" y="4032"/>
                  </a:cubicBezTo>
                  <a:cubicBezTo>
                    <a:pt x="3234" y="4032"/>
                    <a:pt x="3234" y="4032"/>
                    <a:pt x="3234" y="4032"/>
                  </a:cubicBezTo>
                  <a:cubicBezTo>
                    <a:pt x="3234" y="4090"/>
                    <a:pt x="3176" y="4090"/>
                    <a:pt x="3176" y="4090"/>
                  </a:cubicBezTo>
                  <a:cubicBezTo>
                    <a:pt x="3176" y="4090"/>
                    <a:pt x="3176" y="4032"/>
                    <a:pt x="3176" y="4032"/>
                  </a:cubicBezTo>
                  <a:close/>
                  <a:moveTo>
                    <a:pt x="3234" y="3917"/>
                  </a:moveTo>
                  <a:lnTo>
                    <a:pt x="3234" y="3917"/>
                  </a:lnTo>
                  <a:cubicBezTo>
                    <a:pt x="3234" y="3859"/>
                    <a:pt x="3234" y="3859"/>
                    <a:pt x="3234" y="3859"/>
                  </a:cubicBezTo>
                  <a:cubicBezTo>
                    <a:pt x="3292" y="3859"/>
                    <a:pt x="3292" y="3859"/>
                    <a:pt x="3292" y="3859"/>
                  </a:cubicBezTo>
                  <a:cubicBezTo>
                    <a:pt x="3234" y="3859"/>
                    <a:pt x="3234" y="3859"/>
                    <a:pt x="3234" y="3859"/>
                  </a:cubicBezTo>
                  <a:cubicBezTo>
                    <a:pt x="3176" y="3974"/>
                    <a:pt x="3176" y="3974"/>
                    <a:pt x="3176" y="3974"/>
                  </a:cubicBezTo>
                  <a:cubicBezTo>
                    <a:pt x="3176" y="3974"/>
                    <a:pt x="3176" y="3917"/>
                    <a:pt x="3234" y="3917"/>
                  </a:cubicBezTo>
                  <a:moveTo>
                    <a:pt x="3292" y="3974"/>
                  </a:moveTo>
                  <a:lnTo>
                    <a:pt x="3292" y="3974"/>
                  </a:lnTo>
                  <a:cubicBezTo>
                    <a:pt x="3234" y="3974"/>
                    <a:pt x="3234" y="3974"/>
                    <a:pt x="3234" y="3974"/>
                  </a:cubicBezTo>
                  <a:cubicBezTo>
                    <a:pt x="3292" y="3974"/>
                    <a:pt x="3292" y="3974"/>
                    <a:pt x="3292" y="3974"/>
                  </a:cubicBezTo>
                  <a:moveTo>
                    <a:pt x="3292" y="3802"/>
                  </a:moveTo>
                  <a:cubicBezTo>
                    <a:pt x="3350" y="3859"/>
                    <a:pt x="3350" y="3859"/>
                    <a:pt x="3350" y="3859"/>
                  </a:cubicBezTo>
                  <a:cubicBezTo>
                    <a:pt x="3350" y="3802"/>
                    <a:pt x="3350" y="3802"/>
                    <a:pt x="3350" y="3802"/>
                  </a:cubicBezTo>
                  <a:cubicBezTo>
                    <a:pt x="3350" y="3859"/>
                    <a:pt x="3350" y="3859"/>
                    <a:pt x="3350" y="3859"/>
                  </a:cubicBezTo>
                  <a:cubicBezTo>
                    <a:pt x="3407" y="3802"/>
                    <a:pt x="3407" y="3802"/>
                    <a:pt x="3407" y="3802"/>
                  </a:cubicBezTo>
                  <a:cubicBezTo>
                    <a:pt x="3407" y="3744"/>
                    <a:pt x="3407" y="3744"/>
                    <a:pt x="3407" y="3744"/>
                  </a:cubicBezTo>
                  <a:cubicBezTo>
                    <a:pt x="3465" y="3744"/>
                    <a:pt x="3465" y="3744"/>
                    <a:pt x="3465" y="3744"/>
                  </a:cubicBezTo>
                  <a:cubicBezTo>
                    <a:pt x="3523" y="3744"/>
                    <a:pt x="3523" y="3744"/>
                    <a:pt x="3523" y="3744"/>
                  </a:cubicBezTo>
                  <a:cubicBezTo>
                    <a:pt x="3465" y="3744"/>
                    <a:pt x="3465" y="3744"/>
                    <a:pt x="3465" y="3744"/>
                  </a:cubicBezTo>
                  <a:cubicBezTo>
                    <a:pt x="3407" y="3802"/>
                    <a:pt x="3407" y="3802"/>
                    <a:pt x="3407" y="3802"/>
                  </a:cubicBezTo>
                  <a:cubicBezTo>
                    <a:pt x="3350" y="3859"/>
                    <a:pt x="3350" y="3859"/>
                    <a:pt x="3350" y="3859"/>
                  </a:cubicBezTo>
                  <a:cubicBezTo>
                    <a:pt x="3407" y="3859"/>
                    <a:pt x="3407" y="3859"/>
                    <a:pt x="3407" y="3859"/>
                  </a:cubicBezTo>
                  <a:cubicBezTo>
                    <a:pt x="3350" y="3859"/>
                    <a:pt x="3350" y="3859"/>
                    <a:pt x="3350" y="3859"/>
                  </a:cubicBezTo>
                  <a:cubicBezTo>
                    <a:pt x="3350" y="3917"/>
                    <a:pt x="3350" y="3917"/>
                    <a:pt x="3350" y="3917"/>
                  </a:cubicBezTo>
                  <a:cubicBezTo>
                    <a:pt x="3292" y="3917"/>
                    <a:pt x="3292" y="3917"/>
                    <a:pt x="3292" y="3917"/>
                  </a:cubicBezTo>
                  <a:cubicBezTo>
                    <a:pt x="3350" y="3859"/>
                    <a:pt x="3350" y="3859"/>
                    <a:pt x="3350" y="3859"/>
                  </a:cubicBezTo>
                  <a:cubicBezTo>
                    <a:pt x="3292" y="3802"/>
                    <a:pt x="3292" y="3859"/>
                    <a:pt x="3292" y="3802"/>
                  </a:cubicBezTo>
                  <a:moveTo>
                    <a:pt x="3350" y="3744"/>
                  </a:moveTo>
                  <a:lnTo>
                    <a:pt x="3350" y="3744"/>
                  </a:lnTo>
                  <a:cubicBezTo>
                    <a:pt x="3350" y="3802"/>
                    <a:pt x="3350" y="3802"/>
                    <a:pt x="3292" y="3802"/>
                  </a:cubicBezTo>
                  <a:cubicBezTo>
                    <a:pt x="3292" y="3744"/>
                    <a:pt x="3292" y="3744"/>
                    <a:pt x="3292" y="3744"/>
                  </a:cubicBezTo>
                  <a:cubicBezTo>
                    <a:pt x="3292" y="3744"/>
                    <a:pt x="3350" y="3744"/>
                    <a:pt x="3350" y="3744"/>
                  </a:cubicBezTo>
                  <a:close/>
                  <a:moveTo>
                    <a:pt x="3407" y="3686"/>
                  </a:moveTo>
                  <a:cubicBezTo>
                    <a:pt x="3350" y="3686"/>
                    <a:pt x="3350" y="3686"/>
                    <a:pt x="3350" y="3686"/>
                  </a:cubicBezTo>
                  <a:lnTo>
                    <a:pt x="3407" y="3686"/>
                  </a:lnTo>
                  <a:moveTo>
                    <a:pt x="3465" y="3686"/>
                  </a:moveTo>
                  <a:cubicBezTo>
                    <a:pt x="3407" y="3744"/>
                    <a:pt x="3407" y="3744"/>
                    <a:pt x="3407" y="3744"/>
                  </a:cubicBezTo>
                  <a:cubicBezTo>
                    <a:pt x="3407" y="3744"/>
                    <a:pt x="3407" y="3744"/>
                    <a:pt x="3350" y="3744"/>
                  </a:cubicBezTo>
                  <a:cubicBezTo>
                    <a:pt x="3407" y="3744"/>
                    <a:pt x="3407" y="3686"/>
                    <a:pt x="3407" y="3686"/>
                  </a:cubicBezTo>
                  <a:cubicBezTo>
                    <a:pt x="3407" y="3686"/>
                    <a:pt x="3407" y="3686"/>
                    <a:pt x="3465" y="3686"/>
                  </a:cubicBezTo>
                  <a:moveTo>
                    <a:pt x="3581" y="3629"/>
                  </a:moveTo>
                  <a:lnTo>
                    <a:pt x="3581" y="3629"/>
                  </a:lnTo>
                  <a:cubicBezTo>
                    <a:pt x="3523" y="3629"/>
                    <a:pt x="3523" y="3629"/>
                    <a:pt x="3523" y="3629"/>
                  </a:cubicBezTo>
                  <a:lnTo>
                    <a:pt x="3581" y="3629"/>
                  </a:lnTo>
                  <a:moveTo>
                    <a:pt x="3581" y="3514"/>
                  </a:moveTo>
                  <a:lnTo>
                    <a:pt x="3581" y="3514"/>
                  </a:lnTo>
                  <a:lnTo>
                    <a:pt x="3581" y="3571"/>
                  </a:lnTo>
                  <a:cubicBezTo>
                    <a:pt x="3523" y="3571"/>
                    <a:pt x="3523" y="3571"/>
                    <a:pt x="3523" y="3571"/>
                  </a:cubicBezTo>
                  <a:cubicBezTo>
                    <a:pt x="3523" y="3571"/>
                    <a:pt x="3523" y="3514"/>
                    <a:pt x="3581" y="3514"/>
                  </a:cubicBezTo>
                  <a:moveTo>
                    <a:pt x="3639" y="3571"/>
                  </a:moveTo>
                  <a:lnTo>
                    <a:pt x="3639" y="3571"/>
                  </a:lnTo>
                  <a:cubicBezTo>
                    <a:pt x="3639" y="3571"/>
                    <a:pt x="3639" y="3571"/>
                    <a:pt x="3639" y="3571"/>
                  </a:cubicBezTo>
                  <a:close/>
                  <a:moveTo>
                    <a:pt x="3696" y="3514"/>
                  </a:moveTo>
                  <a:cubicBezTo>
                    <a:pt x="3639" y="3514"/>
                    <a:pt x="3639" y="3514"/>
                    <a:pt x="3639" y="3514"/>
                  </a:cubicBezTo>
                  <a:cubicBezTo>
                    <a:pt x="3696" y="3514"/>
                    <a:pt x="3696" y="3514"/>
                    <a:pt x="3696" y="3514"/>
                  </a:cubicBezTo>
                  <a:cubicBezTo>
                    <a:pt x="3696" y="3514"/>
                    <a:pt x="3696" y="3514"/>
                    <a:pt x="3696" y="3514"/>
                  </a:cubicBezTo>
                  <a:close/>
                  <a:moveTo>
                    <a:pt x="3696" y="3514"/>
                  </a:moveTo>
                  <a:lnTo>
                    <a:pt x="3696" y="3514"/>
                  </a:lnTo>
                  <a:moveTo>
                    <a:pt x="3812" y="3398"/>
                  </a:moveTo>
                  <a:lnTo>
                    <a:pt x="3812" y="3398"/>
                  </a:lnTo>
                  <a:cubicBezTo>
                    <a:pt x="3870" y="3398"/>
                    <a:pt x="3870" y="3398"/>
                    <a:pt x="3870" y="3398"/>
                  </a:cubicBezTo>
                  <a:cubicBezTo>
                    <a:pt x="3812" y="3398"/>
                    <a:pt x="3812" y="3398"/>
                    <a:pt x="3812" y="3398"/>
                  </a:cubicBezTo>
                  <a:cubicBezTo>
                    <a:pt x="3812" y="3398"/>
                    <a:pt x="3812" y="3398"/>
                    <a:pt x="3754" y="3398"/>
                  </a:cubicBezTo>
                  <a:cubicBezTo>
                    <a:pt x="3812" y="3398"/>
                    <a:pt x="3812" y="3398"/>
                    <a:pt x="3812" y="3398"/>
                  </a:cubicBezTo>
                  <a:cubicBezTo>
                    <a:pt x="3812" y="3398"/>
                    <a:pt x="3812" y="3398"/>
                    <a:pt x="3812" y="3398"/>
                  </a:cubicBezTo>
                  <a:close/>
                  <a:moveTo>
                    <a:pt x="3870" y="3341"/>
                  </a:moveTo>
                  <a:cubicBezTo>
                    <a:pt x="3812" y="3341"/>
                    <a:pt x="3812" y="3341"/>
                    <a:pt x="3812" y="3341"/>
                  </a:cubicBezTo>
                  <a:cubicBezTo>
                    <a:pt x="3812" y="3341"/>
                    <a:pt x="3870" y="3341"/>
                    <a:pt x="3870" y="3341"/>
                  </a:cubicBezTo>
                  <a:close/>
                  <a:moveTo>
                    <a:pt x="3870" y="3398"/>
                  </a:moveTo>
                  <a:lnTo>
                    <a:pt x="3870" y="3398"/>
                  </a:lnTo>
                  <a:moveTo>
                    <a:pt x="3870" y="3341"/>
                  </a:moveTo>
                  <a:cubicBezTo>
                    <a:pt x="3927" y="3283"/>
                    <a:pt x="3927" y="3283"/>
                    <a:pt x="3927" y="3283"/>
                  </a:cubicBezTo>
                  <a:cubicBezTo>
                    <a:pt x="3870" y="3341"/>
                    <a:pt x="3870" y="3341"/>
                    <a:pt x="3870" y="3341"/>
                  </a:cubicBezTo>
                  <a:cubicBezTo>
                    <a:pt x="3870" y="3341"/>
                    <a:pt x="3870" y="3341"/>
                    <a:pt x="3870" y="3341"/>
                  </a:cubicBezTo>
                  <a:close/>
                  <a:moveTo>
                    <a:pt x="4043" y="3168"/>
                  </a:moveTo>
                  <a:cubicBezTo>
                    <a:pt x="3985" y="3168"/>
                    <a:pt x="3985" y="3168"/>
                    <a:pt x="3985" y="3168"/>
                  </a:cubicBezTo>
                  <a:cubicBezTo>
                    <a:pt x="4043" y="3168"/>
                    <a:pt x="4043" y="3168"/>
                    <a:pt x="4043" y="3168"/>
                  </a:cubicBezTo>
                  <a:cubicBezTo>
                    <a:pt x="4043" y="3168"/>
                    <a:pt x="4043" y="3168"/>
                    <a:pt x="4043" y="3168"/>
                  </a:cubicBezTo>
                  <a:close/>
                  <a:moveTo>
                    <a:pt x="4158" y="3168"/>
                  </a:moveTo>
                  <a:cubicBezTo>
                    <a:pt x="4101" y="3168"/>
                    <a:pt x="4101" y="3168"/>
                    <a:pt x="4101" y="3168"/>
                  </a:cubicBezTo>
                  <a:cubicBezTo>
                    <a:pt x="4101" y="3168"/>
                    <a:pt x="4158" y="3168"/>
                    <a:pt x="4158" y="3168"/>
                  </a:cubicBezTo>
                  <a:close/>
                  <a:moveTo>
                    <a:pt x="3639" y="3456"/>
                  </a:moveTo>
                  <a:cubicBezTo>
                    <a:pt x="3639" y="3398"/>
                    <a:pt x="3639" y="3398"/>
                    <a:pt x="3639" y="3398"/>
                  </a:cubicBezTo>
                  <a:cubicBezTo>
                    <a:pt x="3696" y="3398"/>
                    <a:pt x="3696" y="3398"/>
                    <a:pt x="3696" y="3398"/>
                  </a:cubicBezTo>
                  <a:cubicBezTo>
                    <a:pt x="3639" y="3398"/>
                    <a:pt x="3639" y="3398"/>
                    <a:pt x="3639" y="3398"/>
                  </a:cubicBezTo>
                  <a:cubicBezTo>
                    <a:pt x="3754" y="3283"/>
                    <a:pt x="3754" y="3283"/>
                    <a:pt x="3754" y="3283"/>
                  </a:cubicBezTo>
                  <a:cubicBezTo>
                    <a:pt x="3812" y="3226"/>
                    <a:pt x="3812" y="3226"/>
                    <a:pt x="3812" y="3226"/>
                  </a:cubicBezTo>
                  <a:cubicBezTo>
                    <a:pt x="3812" y="3226"/>
                    <a:pt x="3812" y="3168"/>
                    <a:pt x="3870" y="3168"/>
                  </a:cubicBezTo>
                  <a:cubicBezTo>
                    <a:pt x="3870" y="3168"/>
                    <a:pt x="3870" y="3168"/>
                    <a:pt x="3927" y="3168"/>
                  </a:cubicBezTo>
                  <a:cubicBezTo>
                    <a:pt x="3870" y="3110"/>
                    <a:pt x="3870" y="3110"/>
                    <a:pt x="3870" y="3110"/>
                  </a:cubicBezTo>
                  <a:cubicBezTo>
                    <a:pt x="3927" y="3110"/>
                    <a:pt x="3927" y="3110"/>
                    <a:pt x="3927" y="3110"/>
                  </a:cubicBezTo>
                  <a:cubicBezTo>
                    <a:pt x="3985" y="3053"/>
                    <a:pt x="3985" y="3053"/>
                    <a:pt x="3985" y="3053"/>
                  </a:cubicBezTo>
                  <a:cubicBezTo>
                    <a:pt x="4043" y="2995"/>
                    <a:pt x="4043" y="2995"/>
                    <a:pt x="4043" y="2995"/>
                  </a:cubicBezTo>
                  <a:cubicBezTo>
                    <a:pt x="4101" y="2995"/>
                    <a:pt x="4101" y="2995"/>
                    <a:pt x="4101" y="2995"/>
                  </a:cubicBezTo>
                  <a:cubicBezTo>
                    <a:pt x="4101" y="2938"/>
                    <a:pt x="4101" y="2938"/>
                    <a:pt x="4101" y="2938"/>
                  </a:cubicBezTo>
                  <a:cubicBezTo>
                    <a:pt x="4101" y="2995"/>
                    <a:pt x="4101" y="2995"/>
                    <a:pt x="4101" y="2995"/>
                  </a:cubicBezTo>
                  <a:cubicBezTo>
                    <a:pt x="4043" y="3053"/>
                    <a:pt x="4043" y="3053"/>
                    <a:pt x="4043" y="3053"/>
                  </a:cubicBezTo>
                  <a:cubicBezTo>
                    <a:pt x="4101" y="3053"/>
                    <a:pt x="4101" y="3053"/>
                    <a:pt x="4101" y="3053"/>
                  </a:cubicBezTo>
                  <a:cubicBezTo>
                    <a:pt x="4158" y="3053"/>
                    <a:pt x="4158" y="3053"/>
                    <a:pt x="4158" y="3053"/>
                  </a:cubicBezTo>
                  <a:cubicBezTo>
                    <a:pt x="4101" y="3053"/>
                    <a:pt x="4101" y="3053"/>
                    <a:pt x="4101" y="3053"/>
                  </a:cubicBezTo>
                  <a:cubicBezTo>
                    <a:pt x="4043" y="3110"/>
                    <a:pt x="4043" y="3110"/>
                    <a:pt x="4043" y="3110"/>
                  </a:cubicBezTo>
                  <a:cubicBezTo>
                    <a:pt x="4043" y="3168"/>
                    <a:pt x="4043" y="3168"/>
                    <a:pt x="4043" y="3168"/>
                  </a:cubicBezTo>
                  <a:cubicBezTo>
                    <a:pt x="4043" y="3110"/>
                    <a:pt x="4043" y="3168"/>
                    <a:pt x="4043" y="3110"/>
                  </a:cubicBezTo>
                  <a:cubicBezTo>
                    <a:pt x="3985" y="3168"/>
                    <a:pt x="3985" y="3168"/>
                    <a:pt x="3927" y="3226"/>
                  </a:cubicBezTo>
                  <a:cubicBezTo>
                    <a:pt x="3870" y="3226"/>
                    <a:pt x="3870" y="3226"/>
                    <a:pt x="3870" y="3226"/>
                  </a:cubicBezTo>
                  <a:cubicBezTo>
                    <a:pt x="3870" y="3283"/>
                    <a:pt x="3870" y="3283"/>
                    <a:pt x="3870" y="3283"/>
                  </a:cubicBezTo>
                  <a:cubicBezTo>
                    <a:pt x="3812" y="3283"/>
                    <a:pt x="3812" y="3283"/>
                    <a:pt x="3812" y="3283"/>
                  </a:cubicBezTo>
                  <a:cubicBezTo>
                    <a:pt x="3754" y="3341"/>
                    <a:pt x="3754" y="3341"/>
                    <a:pt x="3754" y="3341"/>
                  </a:cubicBezTo>
                  <a:cubicBezTo>
                    <a:pt x="3754" y="3341"/>
                    <a:pt x="3754" y="3341"/>
                    <a:pt x="3754" y="3398"/>
                  </a:cubicBezTo>
                  <a:cubicBezTo>
                    <a:pt x="3754" y="3341"/>
                    <a:pt x="3754" y="3341"/>
                    <a:pt x="3754" y="3341"/>
                  </a:cubicBezTo>
                  <a:cubicBezTo>
                    <a:pt x="3696" y="3398"/>
                    <a:pt x="3754" y="3398"/>
                    <a:pt x="3754" y="3398"/>
                  </a:cubicBezTo>
                  <a:cubicBezTo>
                    <a:pt x="3696" y="3398"/>
                    <a:pt x="3696" y="3398"/>
                    <a:pt x="3696" y="3398"/>
                  </a:cubicBezTo>
                  <a:cubicBezTo>
                    <a:pt x="3696" y="3398"/>
                    <a:pt x="3696" y="3398"/>
                    <a:pt x="3696" y="3456"/>
                  </a:cubicBezTo>
                  <a:cubicBezTo>
                    <a:pt x="3639" y="3456"/>
                    <a:pt x="3639" y="3456"/>
                    <a:pt x="3639" y="3456"/>
                  </a:cubicBezTo>
                  <a:cubicBezTo>
                    <a:pt x="3696" y="3456"/>
                    <a:pt x="3696" y="3456"/>
                    <a:pt x="3696" y="3456"/>
                  </a:cubicBezTo>
                  <a:cubicBezTo>
                    <a:pt x="3639" y="3514"/>
                    <a:pt x="3639" y="3514"/>
                    <a:pt x="3639" y="3514"/>
                  </a:cubicBezTo>
                  <a:lnTo>
                    <a:pt x="3639" y="3456"/>
                  </a:lnTo>
                  <a:cubicBezTo>
                    <a:pt x="3639" y="3456"/>
                    <a:pt x="3639" y="3456"/>
                    <a:pt x="3639" y="3456"/>
                  </a:cubicBezTo>
                  <a:close/>
                  <a:moveTo>
                    <a:pt x="4101" y="2938"/>
                  </a:moveTo>
                  <a:lnTo>
                    <a:pt x="4101" y="2938"/>
                  </a:lnTo>
                  <a:moveTo>
                    <a:pt x="4158" y="3110"/>
                  </a:moveTo>
                  <a:lnTo>
                    <a:pt x="4158" y="3110"/>
                  </a:lnTo>
                  <a:cubicBezTo>
                    <a:pt x="4158" y="3168"/>
                    <a:pt x="4158" y="3168"/>
                    <a:pt x="4158" y="3168"/>
                  </a:cubicBezTo>
                  <a:cubicBezTo>
                    <a:pt x="4158" y="3168"/>
                    <a:pt x="4101" y="3110"/>
                    <a:pt x="4158" y="3110"/>
                  </a:cubicBezTo>
                  <a:moveTo>
                    <a:pt x="4216" y="2880"/>
                  </a:moveTo>
                  <a:cubicBezTo>
                    <a:pt x="4216" y="2880"/>
                    <a:pt x="4216" y="2880"/>
                    <a:pt x="4216" y="2938"/>
                  </a:cubicBezTo>
                  <a:cubicBezTo>
                    <a:pt x="4216" y="2880"/>
                    <a:pt x="4216" y="2880"/>
                    <a:pt x="4216" y="2880"/>
                  </a:cubicBezTo>
                  <a:cubicBezTo>
                    <a:pt x="4216" y="2880"/>
                    <a:pt x="4216" y="2880"/>
                    <a:pt x="4216" y="2880"/>
                  </a:cubicBezTo>
                  <a:close/>
                  <a:moveTo>
                    <a:pt x="4216" y="2880"/>
                  </a:moveTo>
                  <a:lnTo>
                    <a:pt x="4216" y="2880"/>
                  </a:lnTo>
                  <a:cubicBezTo>
                    <a:pt x="4216" y="2880"/>
                    <a:pt x="4216" y="2880"/>
                    <a:pt x="4216" y="2880"/>
                  </a:cubicBezTo>
                  <a:close/>
                  <a:moveTo>
                    <a:pt x="4274" y="3053"/>
                  </a:moveTo>
                  <a:lnTo>
                    <a:pt x="4274" y="3053"/>
                  </a:lnTo>
                  <a:cubicBezTo>
                    <a:pt x="4274" y="3053"/>
                    <a:pt x="4274" y="3053"/>
                    <a:pt x="4274" y="3053"/>
                  </a:cubicBezTo>
                  <a:close/>
                  <a:moveTo>
                    <a:pt x="4274" y="2995"/>
                  </a:moveTo>
                  <a:lnTo>
                    <a:pt x="4274" y="2995"/>
                  </a:lnTo>
                  <a:moveTo>
                    <a:pt x="4332" y="2938"/>
                  </a:moveTo>
                  <a:cubicBezTo>
                    <a:pt x="4389" y="2938"/>
                    <a:pt x="4389" y="2938"/>
                    <a:pt x="4389" y="2938"/>
                  </a:cubicBezTo>
                  <a:cubicBezTo>
                    <a:pt x="4332" y="2995"/>
                    <a:pt x="4332" y="2995"/>
                    <a:pt x="4332" y="2995"/>
                  </a:cubicBezTo>
                  <a:cubicBezTo>
                    <a:pt x="4274" y="2995"/>
                    <a:pt x="4274" y="2995"/>
                    <a:pt x="4274" y="2995"/>
                  </a:cubicBezTo>
                  <a:cubicBezTo>
                    <a:pt x="4274" y="2938"/>
                    <a:pt x="4332" y="2938"/>
                    <a:pt x="4332" y="2938"/>
                  </a:cubicBezTo>
                  <a:moveTo>
                    <a:pt x="4447" y="2765"/>
                  </a:moveTo>
                  <a:cubicBezTo>
                    <a:pt x="4505" y="2707"/>
                    <a:pt x="4505" y="2707"/>
                    <a:pt x="4505" y="2707"/>
                  </a:cubicBezTo>
                  <a:cubicBezTo>
                    <a:pt x="4505" y="2765"/>
                    <a:pt x="4505" y="2765"/>
                    <a:pt x="4505" y="2765"/>
                  </a:cubicBezTo>
                  <a:cubicBezTo>
                    <a:pt x="4505" y="2765"/>
                    <a:pt x="4447" y="2765"/>
                    <a:pt x="4447" y="2765"/>
                  </a:cubicBezTo>
                  <a:close/>
                  <a:moveTo>
                    <a:pt x="4505" y="2765"/>
                  </a:moveTo>
                  <a:lnTo>
                    <a:pt x="4505" y="2765"/>
                  </a:lnTo>
                  <a:cubicBezTo>
                    <a:pt x="4563" y="2707"/>
                    <a:pt x="4563" y="2707"/>
                    <a:pt x="4563" y="2707"/>
                  </a:cubicBezTo>
                  <a:cubicBezTo>
                    <a:pt x="4505" y="2765"/>
                    <a:pt x="4505" y="2765"/>
                    <a:pt x="4505" y="2765"/>
                  </a:cubicBezTo>
                  <a:cubicBezTo>
                    <a:pt x="4505" y="2765"/>
                    <a:pt x="4505" y="2765"/>
                    <a:pt x="4505" y="2765"/>
                  </a:cubicBezTo>
                  <a:close/>
                  <a:moveTo>
                    <a:pt x="4563" y="2650"/>
                  </a:moveTo>
                  <a:cubicBezTo>
                    <a:pt x="4563" y="2707"/>
                    <a:pt x="4563" y="2707"/>
                    <a:pt x="4563" y="2707"/>
                  </a:cubicBezTo>
                  <a:lnTo>
                    <a:pt x="4563" y="2650"/>
                  </a:lnTo>
                  <a:cubicBezTo>
                    <a:pt x="4563" y="2650"/>
                    <a:pt x="4563" y="2650"/>
                    <a:pt x="4563" y="2650"/>
                  </a:cubicBezTo>
                  <a:close/>
                  <a:moveTo>
                    <a:pt x="4332" y="2822"/>
                  </a:moveTo>
                  <a:cubicBezTo>
                    <a:pt x="4332" y="2822"/>
                    <a:pt x="4332" y="2822"/>
                    <a:pt x="4332" y="2765"/>
                  </a:cubicBezTo>
                  <a:cubicBezTo>
                    <a:pt x="4389" y="2765"/>
                    <a:pt x="4389" y="2765"/>
                    <a:pt x="4389" y="2765"/>
                  </a:cubicBezTo>
                  <a:cubicBezTo>
                    <a:pt x="4389" y="2707"/>
                    <a:pt x="4389" y="2707"/>
                    <a:pt x="4389" y="2707"/>
                  </a:cubicBezTo>
                  <a:cubicBezTo>
                    <a:pt x="4389" y="2650"/>
                    <a:pt x="4389" y="2650"/>
                    <a:pt x="4389" y="2650"/>
                  </a:cubicBezTo>
                  <a:cubicBezTo>
                    <a:pt x="4447" y="2650"/>
                    <a:pt x="4447" y="2650"/>
                    <a:pt x="4447" y="2650"/>
                  </a:cubicBezTo>
                  <a:cubicBezTo>
                    <a:pt x="4447" y="2592"/>
                    <a:pt x="4505" y="2592"/>
                    <a:pt x="4505" y="2592"/>
                  </a:cubicBezTo>
                  <a:cubicBezTo>
                    <a:pt x="4505" y="2534"/>
                    <a:pt x="4505" y="2534"/>
                    <a:pt x="4505" y="2534"/>
                  </a:cubicBezTo>
                  <a:lnTo>
                    <a:pt x="4563" y="2534"/>
                  </a:lnTo>
                  <a:cubicBezTo>
                    <a:pt x="4620" y="2477"/>
                    <a:pt x="4620" y="2477"/>
                    <a:pt x="4620" y="2477"/>
                  </a:cubicBezTo>
                  <a:cubicBezTo>
                    <a:pt x="4678" y="2477"/>
                    <a:pt x="4678" y="2477"/>
                    <a:pt x="4678" y="2477"/>
                  </a:cubicBezTo>
                  <a:cubicBezTo>
                    <a:pt x="4736" y="2419"/>
                    <a:pt x="4736" y="2419"/>
                    <a:pt x="4736" y="2419"/>
                  </a:cubicBezTo>
                  <a:cubicBezTo>
                    <a:pt x="4794" y="2419"/>
                    <a:pt x="4794" y="2419"/>
                    <a:pt x="4794" y="2419"/>
                  </a:cubicBezTo>
                  <a:cubicBezTo>
                    <a:pt x="4851" y="2362"/>
                    <a:pt x="4851" y="2362"/>
                    <a:pt x="4851" y="2362"/>
                  </a:cubicBezTo>
                  <a:cubicBezTo>
                    <a:pt x="4851" y="2419"/>
                    <a:pt x="4851" y="2419"/>
                    <a:pt x="4851" y="2419"/>
                  </a:cubicBezTo>
                  <a:cubicBezTo>
                    <a:pt x="4851" y="2477"/>
                    <a:pt x="4851" y="2477"/>
                    <a:pt x="4851" y="2477"/>
                  </a:cubicBezTo>
                  <a:cubicBezTo>
                    <a:pt x="4794" y="2477"/>
                    <a:pt x="4794" y="2477"/>
                    <a:pt x="4794" y="2477"/>
                  </a:cubicBezTo>
                  <a:cubicBezTo>
                    <a:pt x="4736" y="2534"/>
                    <a:pt x="4736" y="2534"/>
                    <a:pt x="4736" y="2534"/>
                  </a:cubicBezTo>
                  <a:cubicBezTo>
                    <a:pt x="4620" y="2592"/>
                    <a:pt x="4620" y="2592"/>
                    <a:pt x="4620" y="2592"/>
                  </a:cubicBezTo>
                  <a:cubicBezTo>
                    <a:pt x="4620" y="2592"/>
                    <a:pt x="4620" y="2592"/>
                    <a:pt x="4620" y="2650"/>
                  </a:cubicBezTo>
                  <a:cubicBezTo>
                    <a:pt x="4620" y="2592"/>
                    <a:pt x="4620" y="2592"/>
                    <a:pt x="4620" y="2592"/>
                  </a:cubicBezTo>
                  <a:cubicBezTo>
                    <a:pt x="4620" y="2650"/>
                    <a:pt x="4620" y="2650"/>
                    <a:pt x="4620" y="2650"/>
                  </a:cubicBezTo>
                  <a:cubicBezTo>
                    <a:pt x="4620" y="2592"/>
                    <a:pt x="4620" y="2592"/>
                    <a:pt x="4620" y="2592"/>
                  </a:cubicBezTo>
                  <a:cubicBezTo>
                    <a:pt x="4563" y="2650"/>
                    <a:pt x="4563" y="2650"/>
                    <a:pt x="4563" y="2650"/>
                  </a:cubicBezTo>
                  <a:cubicBezTo>
                    <a:pt x="4505" y="2650"/>
                    <a:pt x="4505" y="2650"/>
                    <a:pt x="4505" y="2650"/>
                  </a:cubicBezTo>
                  <a:cubicBezTo>
                    <a:pt x="4505" y="2707"/>
                    <a:pt x="4505" y="2707"/>
                    <a:pt x="4505" y="2707"/>
                  </a:cubicBezTo>
                  <a:cubicBezTo>
                    <a:pt x="4447" y="2765"/>
                    <a:pt x="4447" y="2765"/>
                    <a:pt x="4447" y="2765"/>
                  </a:cubicBezTo>
                  <a:cubicBezTo>
                    <a:pt x="4505" y="2765"/>
                    <a:pt x="4505" y="2765"/>
                    <a:pt x="4505" y="2765"/>
                  </a:cubicBezTo>
                  <a:cubicBezTo>
                    <a:pt x="4447" y="2765"/>
                    <a:pt x="4447" y="2765"/>
                    <a:pt x="4447" y="2765"/>
                  </a:cubicBezTo>
                  <a:cubicBezTo>
                    <a:pt x="4389" y="2765"/>
                    <a:pt x="4389" y="2765"/>
                    <a:pt x="4389" y="2765"/>
                  </a:cubicBezTo>
                  <a:cubicBezTo>
                    <a:pt x="4332" y="2880"/>
                    <a:pt x="4332" y="2880"/>
                    <a:pt x="4332" y="2880"/>
                  </a:cubicBezTo>
                  <a:cubicBezTo>
                    <a:pt x="4274" y="2822"/>
                    <a:pt x="4274" y="2822"/>
                    <a:pt x="4274" y="2822"/>
                  </a:cubicBezTo>
                  <a:cubicBezTo>
                    <a:pt x="4274" y="2822"/>
                    <a:pt x="4274" y="2822"/>
                    <a:pt x="4332" y="2822"/>
                  </a:cubicBezTo>
                  <a:moveTo>
                    <a:pt x="4389" y="2419"/>
                  </a:moveTo>
                  <a:lnTo>
                    <a:pt x="4389" y="2419"/>
                  </a:lnTo>
                  <a:cubicBezTo>
                    <a:pt x="4332" y="2419"/>
                    <a:pt x="4332" y="2419"/>
                    <a:pt x="4332" y="2419"/>
                  </a:cubicBezTo>
                  <a:cubicBezTo>
                    <a:pt x="4389" y="2419"/>
                    <a:pt x="4389" y="2419"/>
                    <a:pt x="4389" y="2419"/>
                  </a:cubicBezTo>
                  <a:moveTo>
                    <a:pt x="4447" y="2362"/>
                  </a:moveTo>
                  <a:cubicBezTo>
                    <a:pt x="4447" y="2362"/>
                    <a:pt x="4447" y="2362"/>
                    <a:pt x="4447" y="2419"/>
                  </a:cubicBezTo>
                  <a:cubicBezTo>
                    <a:pt x="4447" y="2362"/>
                    <a:pt x="4447" y="2362"/>
                    <a:pt x="4447" y="2362"/>
                  </a:cubicBezTo>
                  <a:cubicBezTo>
                    <a:pt x="4389" y="2419"/>
                    <a:pt x="4389" y="2419"/>
                    <a:pt x="4389" y="2419"/>
                  </a:cubicBezTo>
                  <a:cubicBezTo>
                    <a:pt x="4389" y="2419"/>
                    <a:pt x="4389" y="2419"/>
                    <a:pt x="4389" y="2362"/>
                  </a:cubicBezTo>
                  <a:lnTo>
                    <a:pt x="4447" y="2362"/>
                  </a:lnTo>
                  <a:moveTo>
                    <a:pt x="4563" y="2304"/>
                  </a:moveTo>
                  <a:lnTo>
                    <a:pt x="4563" y="2304"/>
                  </a:lnTo>
                  <a:cubicBezTo>
                    <a:pt x="4563" y="2304"/>
                    <a:pt x="4563" y="2304"/>
                    <a:pt x="4505" y="2304"/>
                  </a:cubicBezTo>
                  <a:cubicBezTo>
                    <a:pt x="4505" y="2304"/>
                    <a:pt x="4563" y="2304"/>
                    <a:pt x="4563" y="2304"/>
                  </a:cubicBezTo>
                  <a:close/>
                  <a:moveTo>
                    <a:pt x="4851" y="2477"/>
                  </a:moveTo>
                  <a:lnTo>
                    <a:pt x="4851" y="2477"/>
                  </a:lnTo>
                  <a:cubicBezTo>
                    <a:pt x="4851" y="2477"/>
                    <a:pt x="4851" y="2477"/>
                    <a:pt x="4851" y="2477"/>
                  </a:cubicBezTo>
                  <a:close/>
                  <a:moveTo>
                    <a:pt x="4851" y="2592"/>
                  </a:moveTo>
                  <a:cubicBezTo>
                    <a:pt x="4794" y="2650"/>
                    <a:pt x="4794" y="2650"/>
                    <a:pt x="4794" y="2650"/>
                  </a:cubicBezTo>
                  <a:cubicBezTo>
                    <a:pt x="4851" y="2592"/>
                    <a:pt x="4851" y="2592"/>
                    <a:pt x="4851" y="2592"/>
                  </a:cubicBezTo>
                  <a:cubicBezTo>
                    <a:pt x="4851" y="2534"/>
                    <a:pt x="4851" y="2534"/>
                    <a:pt x="4851" y="2534"/>
                  </a:cubicBezTo>
                  <a:cubicBezTo>
                    <a:pt x="4851" y="2534"/>
                    <a:pt x="4794" y="2534"/>
                    <a:pt x="4794" y="2592"/>
                  </a:cubicBezTo>
                  <a:cubicBezTo>
                    <a:pt x="4736" y="2592"/>
                    <a:pt x="4736" y="2592"/>
                    <a:pt x="4736" y="2592"/>
                  </a:cubicBezTo>
                  <a:cubicBezTo>
                    <a:pt x="4736" y="2534"/>
                    <a:pt x="4736" y="2534"/>
                    <a:pt x="4736" y="2534"/>
                  </a:cubicBezTo>
                  <a:cubicBezTo>
                    <a:pt x="4736" y="2592"/>
                    <a:pt x="4736" y="2592"/>
                    <a:pt x="4736" y="2592"/>
                  </a:cubicBezTo>
                  <a:cubicBezTo>
                    <a:pt x="4794" y="2534"/>
                    <a:pt x="4794" y="2534"/>
                    <a:pt x="4794" y="2534"/>
                  </a:cubicBezTo>
                  <a:cubicBezTo>
                    <a:pt x="4794" y="2534"/>
                    <a:pt x="4794" y="2534"/>
                    <a:pt x="4851" y="2534"/>
                  </a:cubicBezTo>
                  <a:cubicBezTo>
                    <a:pt x="4909" y="2534"/>
                    <a:pt x="4909" y="2534"/>
                    <a:pt x="4909" y="2534"/>
                  </a:cubicBezTo>
                  <a:cubicBezTo>
                    <a:pt x="4909" y="2592"/>
                    <a:pt x="4851" y="2592"/>
                    <a:pt x="4851" y="2592"/>
                  </a:cubicBezTo>
                  <a:cubicBezTo>
                    <a:pt x="4851" y="2592"/>
                    <a:pt x="4851" y="2592"/>
                    <a:pt x="4851" y="2592"/>
                  </a:cubicBezTo>
                  <a:close/>
                  <a:moveTo>
                    <a:pt x="5025" y="2362"/>
                  </a:moveTo>
                  <a:lnTo>
                    <a:pt x="5025" y="2362"/>
                  </a:lnTo>
                  <a:cubicBezTo>
                    <a:pt x="5082" y="2362"/>
                    <a:pt x="5082" y="2362"/>
                    <a:pt x="5082" y="2362"/>
                  </a:cubicBezTo>
                  <a:cubicBezTo>
                    <a:pt x="5025" y="2362"/>
                    <a:pt x="5025" y="2362"/>
                    <a:pt x="5025" y="2419"/>
                  </a:cubicBezTo>
                  <a:cubicBezTo>
                    <a:pt x="4967" y="2362"/>
                    <a:pt x="4967" y="2362"/>
                    <a:pt x="5025" y="2362"/>
                  </a:cubicBezTo>
                  <a:cubicBezTo>
                    <a:pt x="5025" y="2362"/>
                    <a:pt x="5025" y="2362"/>
                    <a:pt x="5025" y="2362"/>
                  </a:cubicBezTo>
                  <a:close/>
                  <a:moveTo>
                    <a:pt x="4967" y="2419"/>
                  </a:moveTo>
                  <a:lnTo>
                    <a:pt x="4967" y="2419"/>
                  </a:lnTo>
                  <a:cubicBezTo>
                    <a:pt x="4967" y="2419"/>
                    <a:pt x="4967" y="2419"/>
                    <a:pt x="5025" y="2419"/>
                  </a:cubicBezTo>
                  <a:cubicBezTo>
                    <a:pt x="4967" y="2419"/>
                    <a:pt x="4967" y="2419"/>
                    <a:pt x="4967" y="2419"/>
                  </a:cubicBezTo>
                  <a:cubicBezTo>
                    <a:pt x="4967" y="2477"/>
                    <a:pt x="4967" y="2477"/>
                    <a:pt x="4967" y="2477"/>
                  </a:cubicBezTo>
                  <a:cubicBezTo>
                    <a:pt x="4851" y="2534"/>
                    <a:pt x="4851" y="2534"/>
                    <a:pt x="4851" y="2534"/>
                  </a:cubicBezTo>
                  <a:cubicBezTo>
                    <a:pt x="4851" y="2534"/>
                    <a:pt x="4851" y="2534"/>
                    <a:pt x="4851" y="2477"/>
                  </a:cubicBezTo>
                  <a:cubicBezTo>
                    <a:pt x="4909" y="2477"/>
                    <a:pt x="4909" y="2477"/>
                    <a:pt x="4909" y="2477"/>
                  </a:cubicBezTo>
                  <a:cubicBezTo>
                    <a:pt x="4851" y="2477"/>
                    <a:pt x="4851" y="2477"/>
                    <a:pt x="4851" y="2477"/>
                  </a:cubicBezTo>
                  <a:cubicBezTo>
                    <a:pt x="4967" y="2419"/>
                    <a:pt x="4967" y="2419"/>
                    <a:pt x="4967" y="2419"/>
                  </a:cubicBezTo>
                  <a:cubicBezTo>
                    <a:pt x="4967" y="2419"/>
                    <a:pt x="4967" y="2419"/>
                    <a:pt x="4967" y="2419"/>
                  </a:cubicBezTo>
                  <a:close/>
                  <a:moveTo>
                    <a:pt x="4909" y="2419"/>
                  </a:moveTo>
                  <a:lnTo>
                    <a:pt x="4909" y="2419"/>
                  </a:lnTo>
                  <a:moveTo>
                    <a:pt x="5082" y="1958"/>
                  </a:moveTo>
                  <a:lnTo>
                    <a:pt x="5082" y="1958"/>
                  </a:lnTo>
                  <a:cubicBezTo>
                    <a:pt x="5082" y="1958"/>
                    <a:pt x="5082" y="1958"/>
                    <a:pt x="5082" y="1958"/>
                  </a:cubicBezTo>
                  <a:close/>
                  <a:moveTo>
                    <a:pt x="5082" y="1958"/>
                  </a:moveTo>
                  <a:lnTo>
                    <a:pt x="5082" y="1958"/>
                  </a:lnTo>
                  <a:cubicBezTo>
                    <a:pt x="5082" y="1958"/>
                    <a:pt x="5082" y="1958"/>
                    <a:pt x="5082" y="1958"/>
                  </a:cubicBezTo>
                  <a:close/>
                  <a:moveTo>
                    <a:pt x="5140" y="1958"/>
                  </a:moveTo>
                  <a:lnTo>
                    <a:pt x="5140" y="1958"/>
                  </a:lnTo>
                  <a:cubicBezTo>
                    <a:pt x="5140" y="1958"/>
                    <a:pt x="5140" y="1958"/>
                    <a:pt x="5140" y="1958"/>
                  </a:cubicBezTo>
                  <a:close/>
                  <a:moveTo>
                    <a:pt x="6411" y="1440"/>
                  </a:moveTo>
                  <a:lnTo>
                    <a:pt x="6411" y="1440"/>
                  </a:lnTo>
                  <a:lnTo>
                    <a:pt x="6353" y="1440"/>
                  </a:lnTo>
                  <a:cubicBezTo>
                    <a:pt x="6353" y="1440"/>
                    <a:pt x="6411" y="1440"/>
                    <a:pt x="6411" y="1440"/>
                  </a:cubicBezTo>
                  <a:close/>
                  <a:moveTo>
                    <a:pt x="6930" y="1037"/>
                  </a:moveTo>
                  <a:lnTo>
                    <a:pt x="6930" y="1037"/>
                  </a:lnTo>
                  <a:cubicBezTo>
                    <a:pt x="6930" y="1037"/>
                    <a:pt x="6930" y="1037"/>
                    <a:pt x="6930" y="1037"/>
                  </a:cubicBezTo>
                  <a:close/>
                  <a:moveTo>
                    <a:pt x="7046" y="979"/>
                  </a:moveTo>
                  <a:lnTo>
                    <a:pt x="7046" y="979"/>
                  </a:lnTo>
                  <a:cubicBezTo>
                    <a:pt x="7046" y="922"/>
                    <a:pt x="7046" y="922"/>
                    <a:pt x="7046" y="922"/>
                  </a:cubicBezTo>
                  <a:cubicBezTo>
                    <a:pt x="7046" y="922"/>
                    <a:pt x="7046" y="922"/>
                    <a:pt x="7104" y="922"/>
                  </a:cubicBezTo>
                  <a:cubicBezTo>
                    <a:pt x="7104" y="922"/>
                    <a:pt x="7104" y="922"/>
                    <a:pt x="7104" y="979"/>
                  </a:cubicBezTo>
                  <a:cubicBezTo>
                    <a:pt x="7046" y="979"/>
                    <a:pt x="7046" y="979"/>
                    <a:pt x="7046" y="979"/>
                  </a:cubicBezTo>
                  <a:cubicBezTo>
                    <a:pt x="7046" y="979"/>
                    <a:pt x="7046" y="979"/>
                    <a:pt x="7046" y="979"/>
                  </a:cubicBezTo>
                  <a:close/>
                  <a:moveTo>
                    <a:pt x="9356" y="461"/>
                  </a:moveTo>
                  <a:lnTo>
                    <a:pt x="9356" y="461"/>
                  </a:lnTo>
                  <a:cubicBezTo>
                    <a:pt x="9472" y="461"/>
                    <a:pt x="9472" y="461"/>
                    <a:pt x="9472" y="461"/>
                  </a:cubicBezTo>
                  <a:cubicBezTo>
                    <a:pt x="9529" y="461"/>
                    <a:pt x="9529" y="461"/>
                    <a:pt x="9529" y="461"/>
                  </a:cubicBezTo>
                  <a:cubicBezTo>
                    <a:pt x="9587" y="461"/>
                    <a:pt x="9587" y="461"/>
                    <a:pt x="9587" y="461"/>
                  </a:cubicBezTo>
                  <a:cubicBezTo>
                    <a:pt x="9645" y="461"/>
                    <a:pt x="9645" y="461"/>
                    <a:pt x="9645" y="461"/>
                  </a:cubicBezTo>
                  <a:lnTo>
                    <a:pt x="9645" y="518"/>
                  </a:lnTo>
                  <a:cubicBezTo>
                    <a:pt x="9587" y="518"/>
                    <a:pt x="9529" y="518"/>
                    <a:pt x="9529" y="518"/>
                  </a:cubicBezTo>
                  <a:cubicBezTo>
                    <a:pt x="9414" y="518"/>
                    <a:pt x="9414" y="518"/>
                    <a:pt x="9414" y="518"/>
                  </a:cubicBezTo>
                  <a:cubicBezTo>
                    <a:pt x="9356" y="518"/>
                    <a:pt x="9356" y="518"/>
                    <a:pt x="9356" y="518"/>
                  </a:cubicBezTo>
                  <a:cubicBezTo>
                    <a:pt x="9414" y="518"/>
                    <a:pt x="9414" y="518"/>
                    <a:pt x="9414" y="518"/>
                  </a:cubicBezTo>
                  <a:cubicBezTo>
                    <a:pt x="9414" y="461"/>
                    <a:pt x="9414" y="461"/>
                    <a:pt x="9414" y="461"/>
                  </a:cubicBezTo>
                  <a:cubicBezTo>
                    <a:pt x="9356" y="461"/>
                    <a:pt x="9356" y="461"/>
                    <a:pt x="9356" y="461"/>
                  </a:cubicBezTo>
                  <a:moveTo>
                    <a:pt x="9645" y="518"/>
                  </a:moveTo>
                  <a:lnTo>
                    <a:pt x="9645" y="518"/>
                  </a:lnTo>
                  <a:cubicBezTo>
                    <a:pt x="9703" y="518"/>
                    <a:pt x="9703" y="518"/>
                    <a:pt x="9703" y="518"/>
                  </a:cubicBezTo>
                  <a:cubicBezTo>
                    <a:pt x="9760" y="518"/>
                    <a:pt x="9760" y="518"/>
                    <a:pt x="9760" y="518"/>
                  </a:cubicBezTo>
                  <a:cubicBezTo>
                    <a:pt x="9703" y="576"/>
                    <a:pt x="9703" y="576"/>
                    <a:pt x="9703" y="576"/>
                  </a:cubicBezTo>
                  <a:cubicBezTo>
                    <a:pt x="9760" y="576"/>
                    <a:pt x="9760" y="576"/>
                    <a:pt x="9760" y="576"/>
                  </a:cubicBezTo>
                  <a:cubicBezTo>
                    <a:pt x="9818" y="576"/>
                    <a:pt x="9818" y="576"/>
                    <a:pt x="9818" y="576"/>
                  </a:cubicBezTo>
                  <a:cubicBezTo>
                    <a:pt x="9876" y="576"/>
                    <a:pt x="9876" y="576"/>
                    <a:pt x="9876" y="576"/>
                  </a:cubicBezTo>
                  <a:cubicBezTo>
                    <a:pt x="9934" y="576"/>
                    <a:pt x="9876" y="576"/>
                    <a:pt x="9934" y="576"/>
                  </a:cubicBezTo>
                  <a:cubicBezTo>
                    <a:pt x="9991" y="576"/>
                    <a:pt x="9991" y="576"/>
                    <a:pt x="10049" y="576"/>
                  </a:cubicBezTo>
                  <a:cubicBezTo>
                    <a:pt x="10049" y="634"/>
                    <a:pt x="10049" y="634"/>
                    <a:pt x="10049" y="634"/>
                  </a:cubicBezTo>
                  <a:cubicBezTo>
                    <a:pt x="10165" y="634"/>
                    <a:pt x="10165" y="634"/>
                    <a:pt x="10165" y="634"/>
                  </a:cubicBezTo>
                  <a:cubicBezTo>
                    <a:pt x="10280" y="634"/>
                    <a:pt x="10280" y="634"/>
                    <a:pt x="10280" y="634"/>
                  </a:cubicBezTo>
                  <a:cubicBezTo>
                    <a:pt x="10511" y="634"/>
                    <a:pt x="10511" y="634"/>
                    <a:pt x="10511" y="634"/>
                  </a:cubicBezTo>
                  <a:cubicBezTo>
                    <a:pt x="10453" y="634"/>
                    <a:pt x="10453" y="634"/>
                    <a:pt x="10453" y="634"/>
                  </a:cubicBezTo>
                  <a:cubicBezTo>
                    <a:pt x="10453" y="634"/>
                    <a:pt x="10453" y="634"/>
                    <a:pt x="10511" y="576"/>
                  </a:cubicBezTo>
                  <a:cubicBezTo>
                    <a:pt x="10511" y="634"/>
                    <a:pt x="10511" y="634"/>
                    <a:pt x="10511" y="634"/>
                  </a:cubicBezTo>
                  <a:cubicBezTo>
                    <a:pt x="10511" y="576"/>
                    <a:pt x="10511" y="576"/>
                    <a:pt x="10511" y="576"/>
                  </a:cubicBezTo>
                  <a:cubicBezTo>
                    <a:pt x="10569" y="576"/>
                    <a:pt x="10569" y="576"/>
                    <a:pt x="10569" y="576"/>
                  </a:cubicBezTo>
                  <a:cubicBezTo>
                    <a:pt x="10569" y="634"/>
                    <a:pt x="10569" y="634"/>
                    <a:pt x="10569" y="634"/>
                  </a:cubicBezTo>
                  <a:cubicBezTo>
                    <a:pt x="10627" y="634"/>
                    <a:pt x="10627" y="634"/>
                    <a:pt x="10627" y="634"/>
                  </a:cubicBezTo>
                  <a:cubicBezTo>
                    <a:pt x="10569" y="634"/>
                    <a:pt x="10569" y="634"/>
                    <a:pt x="10569" y="634"/>
                  </a:cubicBezTo>
                  <a:cubicBezTo>
                    <a:pt x="10511" y="634"/>
                    <a:pt x="10511" y="634"/>
                    <a:pt x="10511" y="634"/>
                  </a:cubicBezTo>
                  <a:cubicBezTo>
                    <a:pt x="10511" y="691"/>
                    <a:pt x="10511" y="691"/>
                    <a:pt x="10511" y="691"/>
                  </a:cubicBezTo>
                  <a:cubicBezTo>
                    <a:pt x="10396" y="691"/>
                    <a:pt x="10396" y="691"/>
                    <a:pt x="10396" y="691"/>
                  </a:cubicBezTo>
                  <a:cubicBezTo>
                    <a:pt x="10338" y="691"/>
                    <a:pt x="10338" y="691"/>
                    <a:pt x="10280" y="691"/>
                  </a:cubicBezTo>
                  <a:cubicBezTo>
                    <a:pt x="10280" y="634"/>
                    <a:pt x="10280" y="634"/>
                    <a:pt x="10280" y="634"/>
                  </a:cubicBezTo>
                  <a:cubicBezTo>
                    <a:pt x="10165" y="634"/>
                    <a:pt x="10165" y="634"/>
                    <a:pt x="10165" y="634"/>
                  </a:cubicBezTo>
                  <a:cubicBezTo>
                    <a:pt x="10107" y="634"/>
                    <a:pt x="10049" y="634"/>
                    <a:pt x="10049" y="634"/>
                  </a:cubicBezTo>
                  <a:cubicBezTo>
                    <a:pt x="9991" y="634"/>
                    <a:pt x="9991" y="634"/>
                    <a:pt x="9991" y="634"/>
                  </a:cubicBezTo>
                  <a:cubicBezTo>
                    <a:pt x="9934" y="634"/>
                    <a:pt x="9934" y="634"/>
                    <a:pt x="9934" y="634"/>
                  </a:cubicBezTo>
                  <a:cubicBezTo>
                    <a:pt x="9818" y="634"/>
                    <a:pt x="9818" y="634"/>
                    <a:pt x="9818" y="634"/>
                  </a:cubicBezTo>
                  <a:cubicBezTo>
                    <a:pt x="9760" y="634"/>
                    <a:pt x="9760" y="634"/>
                    <a:pt x="9760" y="634"/>
                  </a:cubicBezTo>
                  <a:cubicBezTo>
                    <a:pt x="9703" y="634"/>
                    <a:pt x="9703" y="634"/>
                    <a:pt x="9703" y="634"/>
                  </a:cubicBezTo>
                  <a:cubicBezTo>
                    <a:pt x="9703" y="576"/>
                    <a:pt x="9645" y="576"/>
                    <a:pt x="9645" y="576"/>
                  </a:cubicBezTo>
                  <a:cubicBezTo>
                    <a:pt x="9587" y="576"/>
                    <a:pt x="9587" y="576"/>
                    <a:pt x="9587" y="576"/>
                  </a:cubicBezTo>
                  <a:cubicBezTo>
                    <a:pt x="9529" y="576"/>
                    <a:pt x="9529" y="576"/>
                    <a:pt x="9529" y="576"/>
                  </a:cubicBezTo>
                  <a:cubicBezTo>
                    <a:pt x="9472" y="576"/>
                    <a:pt x="9472" y="576"/>
                    <a:pt x="9472" y="576"/>
                  </a:cubicBezTo>
                  <a:cubicBezTo>
                    <a:pt x="9529" y="576"/>
                    <a:pt x="9529" y="576"/>
                    <a:pt x="9529" y="576"/>
                  </a:cubicBezTo>
                  <a:cubicBezTo>
                    <a:pt x="9587" y="518"/>
                    <a:pt x="9587" y="518"/>
                    <a:pt x="9587" y="518"/>
                  </a:cubicBezTo>
                  <a:cubicBezTo>
                    <a:pt x="9645" y="518"/>
                    <a:pt x="9645" y="518"/>
                    <a:pt x="9645" y="518"/>
                  </a:cubicBezTo>
                  <a:moveTo>
                    <a:pt x="10107" y="576"/>
                  </a:moveTo>
                  <a:lnTo>
                    <a:pt x="10107" y="576"/>
                  </a:lnTo>
                  <a:cubicBezTo>
                    <a:pt x="10107" y="576"/>
                    <a:pt x="10107" y="576"/>
                    <a:pt x="10107" y="576"/>
                  </a:cubicBezTo>
                  <a:close/>
                  <a:moveTo>
                    <a:pt x="10107" y="518"/>
                  </a:moveTo>
                  <a:lnTo>
                    <a:pt x="10107" y="518"/>
                  </a:lnTo>
                  <a:cubicBezTo>
                    <a:pt x="10107" y="518"/>
                    <a:pt x="10107" y="518"/>
                    <a:pt x="10107" y="518"/>
                  </a:cubicBezTo>
                  <a:close/>
                  <a:moveTo>
                    <a:pt x="10165" y="518"/>
                  </a:moveTo>
                  <a:lnTo>
                    <a:pt x="10165" y="518"/>
                  </a:lnTo>
                  <a:cubicBezTo>
                    <a:pt x="10165" y="518"/>
                    <a:pt x="10165" y="518"/>
                    <a:pt x="10165" y="518"/>
                  </a:cubicBezTo>
                  <a:close/>
                  <a:moveTo>
                    <a:pt x="10396" y="576"/>
                  </a:moveTo>
                  <a:lnTo>
                    <a:pt x="10396" y="576"/>
                  </a:lnTo>
                  <a:moveTo>
                    <a:pt x="10107" y="518"/>
                  </a:moveTo>
                  <a:lnTo>
                    <a:pt x="10107" y="518"/>
                  </a:lnTo>
                  <a:cubicBezTo>
                    <a:pt x="10165" y="518"/>
                    <a:pt x="10165" y="461"/>
                    <a:pt x="10222" y="518"/>
                  </a:cubicBezTo>
                  <a:cubicBezTo>
                    <a:pt x="10280" y="518"/>
                    <a:pt x="10280" y="518"/>
                    <a:pt x="10280" y="518"/>
                  </a:cubicBezTo>
                  <a:cubicBezTo>
                    <a:pt x="10338" y="518"/>
                    <a:pt x="10338" y="518"/>
                    <a:pt x="10338" y="518"/>
                  </a:cubicBezTo>
                  <a:cubicBezTo>
                    <a:pt x="10396" y="518"/>
                    <a:pt x="10396" y="518"/>
                    <a:pt x="10396" y="518"/>
                  </a:cubicBezTo>
                  <a:cubicBezTo>
                    <a:pt x="10338" y="518"/>
                    <a:pt x="10280" y="518"/>
                    <a:pt x="10222" y="518"/>
                  </a:cubicBezTo>
                  <a:cubicBezTo>
                    <a:pt x="10165" y="518"/>
                    <a:pt x="10165" y="518"/>
                    <a:pt x="10107" y="518"/>
                  </a:cubicBezTo>
                  <a:cubicBezTo>
                    <a:pt x="10107" y="518"/>
                    <a:pt x="10107" y="518"/>
                    <a:pt x="10107" y="518"/>
                  </a:cubicBezTo>
                  <a:close/>
                  <a:moveTo>
                    <a:pt x="10569" y="403"/>
                  </a:moveTo>
                  <a:lnTo>
                    <a:pt x="10569" y="403"/>
                  </a:lnTo>
                  <a:cubicBezTo>
                    <a:pt x="10569" y="403"/>
                    <a:pt x="10569" y="403"/>
                    <a:pt x="10569" y="403"/>
                  </a:cubicBezTo>
                  <a:close/>
                  <a:moveTo>
                    <a:pt x="10569" y="576"/>
                  </a:moveTo>
                  <a:cubicBezTo>
                    <a:pt x="10627" y="576"/>
                    <a:pt x="10627" y="576"/>
                    <a:pt x="10627" y="576"/>
                  </a:cubicBezTo>
                  <a:cubicBezTo>
                    <a:pt x="10569" y="576"/>
                    <a:pt x="10569" y="576"/>
                    <a:pt x="10569" y="576"/>
                  </a:cubicBezTo>
                  <a:cubicBezTo>
                    <a:pt x="10569" y="576"/>
                    <a:pt x="10569" y="576"/>
                    <a:pt x="10569" y="576"/>
                  </a:cubicBezTo>
                  <a:close/>
                  <a:moveTo>
                    <a:pt x="10627" y="634"/>
                  </a:moveTo>
                  <a:lnTo>
                    <a:pt x="10627" y="634"/>
                  </a:lnTo>
                  <a:cubicBezTo>
                    <a:pt x="10569" y="634"/>
                    <a:pt x="10569" y="634"/>
                    <a:pt x="10569" y="634"/>
                  </a:cubicBezTo>
                  <a:cubicBezTo>
                    <a:pt x="10627" y="634"/>
                    <a:pt x="10627" y="634"/>
                    <a:pt x="10627" y="634"/>
                  </a:cubicBezTo>
                  <a:cubicBezTo>
                    <a:pt x="10627" y="634"/>
                    <a:pt x="10627" y="634"/>
                    <a:pt x="10627" y="634"/>
                  </a:cubicBezTo>
                  <a:close/>
                  <a:moveTo>
                    <a:pt x="10627" y="634"/>
                  </a:moveTo>
                  <a:lnTo>
                    <a:pt x="10627" y="634"/>
                  </a:lnTo>
                  <a:cubicBezTo>
                    <a:pt x="10627" y="691"/>
                    <a:pt x="10627" y="691"/>
                    <a:pt x="10627" y="691"/>
                  </a:cubicBezTo>
                  <a:cubicBezTo>
                    <a:pt x="10627" y="691"/>
                    <a:pt x="10627" y="691"/>
                    <a:pt x="10627" y="634"/>
                  </a:cubicBezTo>
                  <a:moveTo>
                    <a:pt x="10627" y="634"/>
                  </a:moveTo>
                  <a:lnTo>
                    <a:pt x="10627" y="634"/>
                  </a:lnTo>
                  <a:cubicBezTo>
                    <a:pt x="10627" y="634"/>
                    <a:pt x="10627" y="634"/>
                    <a:pt x="10627" y="634"/>
                  </a:cubicBezTo>
                  <a:close/>
                  <a:moveTo>
                    <a:pt x="10742" y="691"/>
                  </a:moveTo>
                  <a:lnTo>
                    <a:pt x="10742" y="691"/>
                  </a:lnTo>
                  <a:cubicBezTo>
                    <a:pt x="10684" y="691"/>
                    <a:pt x="10684" y="691"/>
                    <a:pt x="10684" y="691"/>
                  </a:cubicBezTo>
                  <a:cubicBezTo>
                    <a:pt x="10684" y="691"/>
                    <a:pt x="10742" y="691"/>
                    <a:pt x="10742" y="691"/>
                  </a:cubicBezTo>
                  <a:close/>
                  <a:moveTo>
                    <a:pt x="10800" y="691"/>
                  </a:moveTo>
                  <a:lnTo>
                    <a:pt x="10800" y="691"/>
                  </a:lnTo>
                  <a:cubicBezTo>
                    <a:pt x="10800" y="691"/>
                    <a:pt x="10800" y="691"/>
                    <a:pt x="10800" y="691"/>
                  </a:cubicBezTo>
                  <a:close/>
                  <a:moveTo>
                    <a:pt x="10858" y="691"/>
                  </a:moveTo>
                  <a:lnTo>
                    <a:pt x="10858" y="691"/>
                  </a:lnTo>
                  <a:cubicBezTo>
                    <a:pt x="10800" y="691"/>
                    <a:pt x="10800" y="691"/>
                    <a:pt x="10800" y="691"/>
                  </a:cubicBezTo>
                  <a:cubicBezTo>
                    <a:pt x="10800" y="691"/>
                    <a:pt x="10858" y="691"/>
                    <a:pt x="10858" y="691"/>
                  </a:cubicBezTo>
                  <a:close/>
                  <a:moveTo>
                    <a:pt x="11262" y="749"/>
                  </a:moveTo>
                  <a:lnTo>
                    <a:pt x="11262" y="749"/>
                  </a:lnTo>
                  <a:cubicBezTo>
                    <a:pt x="11262" y="749"/>
                    <a:pt x="11262" y="749"/>
                    <a:pt x="11262" y="749"/>
                  </a:cubicBezTo>
                  <a:close/>
                  <a:moveTo>
                    <a:pt x="11262" y="749"/>
                  </a:moveTo>
                  <a:cubicBezTo>
                    <a:pt x="11320" y="749"/>
                    <a:pt x="11320" y="749"/>
                    <a:pt x="11320" y="749"/>
                  </a:cubicBezTo>
                  <a:cubicBezTo>
                    <a:pt x="11262" y="749"/>
                    <a:pt x="11262" y="749"/>
                    <a:pt x="11262" y="749"/>
                  </a:cubicBezTo>
                  <a:cubicBezTo>
                    <a:pt x="11262" y="749"/>
                    <a:pt x="11262" y="749"/>
                    <a:pt x="11262" y="749"/>
                  </a:cubicBezTo>
                  <a:close/>
                  <a:moveTo>
                    <a:pt x="11320" y="749"/>
                  </a:moveTo>
                  <a:lnTo>
                    <a:pt x="11320" y="749"/>
                  </a:lnTo>
                  <a:moveTo>
                    <a:pt x="11378" y="749"/>
                  </a:moveTo>
                  <a:lnTo>
                    <a:pt x="11378" y="749"/>
                  </a:lnTo>
                  <a:cubicBezTo>
                    <a:pt x="11378" y="749"/>
                    <a:pt x="11378" y="749"/>
                    <a:pt x="11378" y="749"/>
                  </a:cubicBezTo>
                  <a:close/>
                  <a:moveTo>
                    <a:pt x="11435" y="749"/>
                  </a:moveTo>
                  <a:cubicBezTo>
                    <a:pt x="11493" y="749"/>
                    <a:pt x="11493" y="749"/>
                    <a:pt x="11493" y="749"/>
                  </a:cubicBezTo>
                  <a:cubicBezTo>
                    <a:pt x="11435" y="749"/>
                    <a:pt x="11435" y="749"/>
                    <a:pt x="11435" y="749"/>
                  </a:cubicBezTo>
                  <a:cubicBezTo>
                    <a:pt x="11435" y="749"/>
                    <a:pt x="11435" y="749"/>
                    <a:pt x="11435" y="749"/>
                  </a:cubicBezTo>
                  <a:close/>
                  <a:moveTo>
                    <a:pt x="14554" y="1267"/>
                  </a:moveTo>
                  <a:lnTo>
                    <a:pt x="14554" y="1267"/>
                  </a:lnTo>
                  <a:cubicBezTo>
                    <a:pt x="14554" y="1267"/>
                    <a:pt x="14554" y="1267"/>
                    <a:pt x="14554" y="1267"/>
                  </a:cubicBezTo>
                  <a:close/>
                  <a:moveTo>
                    <a:pt x="15074" y="1440"/>
                  </a:moveTo>
                  <a:lnTo>
                    <a:pt x="15074" y="1440"/>
                  </a:lnTo>
                  <a:cubicBezTo>
                    <a:pt x="15016" y="1440"/>
                    <a:pt x="15016" y="1440"/>
                    <a:pt x="15016" y="1440"/>
                  </a:cubicBezTo>
                  <a:cubicBezTo>
                    <a:pt x="15016" y="1440"/>
                    <a:pt x="15074" y="1440"/>
                    <a:pt x="15074" y="1440"/>
                  </a:cubicBezTo>
                  <a:close/>
                  <a:moveTo>
                    <a:pt x="15132" y="1440"/>
                  </a:moveTo>
                  <a:lnTo>
                    <a:pt x="15189" y="1440"/>
                  </a:lnTo>
                  <a:cubicBezTo>
                    <a:pt x="15132" y="1440"/>
                    <a:pt x="15132" y="1440"/>
                    <a:pt x="15132" y="1440"/>
                  </a:cubicBezTo>
                  <a:cubicBezTo>
                    <a:pt x="15132" y="1498"/>
                    <a:pt x="15132" y="1498"/>
                    <a:pt x="15132" y="1498"/>
                  </a:cubicBezTo>
                  <a:cubicBezTo>
                    <a:pt x="15074" y="1440"/>
                    <a:pt x="15074" y="1440"/>
                    <a:pt x="15074" y="1440"/>
                  </a:cubicBezTo>
                  <a:cubicBezTo>
                    <a:pt x="15074" y="1440"/>
                    <a:pt x="15132" y="1440"/>
                    <a:pt x="15132" y="1440"/>
                  </a:cubicBezTo>
                  <a:close/>
                  <a:moveTo>
                    <a:pt x="15247" y="1498"/>
                  </a:moveTo>
                  <a:cubicBezTo>
                    <a:pt x="15305" y="1498"/>
                    <a:pt x="15305" y="1498"/>
                    <a:pt x="15305" y="1498"/>
                  </a:cubicBezTo>
                  <a:cubicBezTo>
                    <a:pt x="15247" y="1498"/>
                    <a:pt x="15247" y="1498"/>
                    <a:pt x="15247" y="1498"/>
                  </a:cubicBezTo>
                  <a:cubicBezTo>
                    <a:pt x="15247" y="1498"/>
                    <a:pt x="15247" y="1498"/>
                    <a:pt x="15247" y="1498"/>
                  </a:cubicBezTo>
                  <a:close/>
                  <a:moveTo>
                    <a:pt x="7219" y="2246"/>
                  </a:moveTo>
                  <a:lnTo>
                    <a:pt x="7219" y="2246"/>
                  </a:lnTo>
                  <a:moveTo>
                    <a:pt x="9876" y="634"/>
                  </a:moveTo>
                  <a:lnTo>
                    <a:pt x="9876" y="634"/>
                  </a:lnTo>
                  <a:cubicBezTo>
                    <a:pt x="9876" y="634"/>
                    <a:pt x="9876" y="634"/>
                    <a:pt x="9876" y="634"/>
                  </a:cubicBezTo>
                  <a:close/>
                  <a:moveTo>
                    <a:pt x="9818" y="634"/>
                  </a:moveTo>
                  <a:lnTo>
                    <a:pt x="9818" y="634"/>
                  </a:lnTo>
                  <a:cubicBezTo>
                    <a:pt x="9818" y="634"/>
                    <a:pt x="9818" y="634"/>
                    <a:pt x="9818" y="634"/>
                  </a:cubicBezTo>
                  <a:close/>
                  <a:moveTo>
                    <a:pt x="7161" y="1498"/>
                  </a:moveTo>
                  <a:lnTo>
                    <a:pt x="7161" y="1498"/>
                  </a:lnTo>
                  <a:lnTo>
                    <a:pt x="7104" y="1498"/>
                  </a:lnTo>
                  <a:cubicBezTo>
                    <a:pt x="7161" y="1498"/>
                    <a:pt x="7161" y="1498"/>
                    <a:pt x="7161" y="1498"/>
                  </a:cubicBezTo>
                  <a:cubicBezTo>
                    <a:pt x="7161" y="1498"/>
                    <a:pt x="7161" y="1498"/>
                    <a:pt x="7161" y="1498"/>
                  </a:cubicBezTo>
                  <a:close/>
                  <a:moveTo>
                    <a:pt x="7161" y="1670"/>
                  </a:moveTo>
                  <a:cubicBezTo>
                    <a:pt x="7104" y="1670"/>
                    <a:pt x="7104" y="1670"/>
                    <a:pt x="7104" y="1670"/>
                  </a:cubicBezTo>
                  <a:lnTo>
                    <a:pt x="7104" y="1613"/>
                  </a:lnTo>
                  <a:cubicBezTo>
                    <a:pt x="7161" y="1555"/>
                    <a:pt x="7161" y="1555"/>
                    <a:pt x="7161" y="1555"/>
                  </a:cubicBezTo>
                  <a:cubicBezTo>
                    <a:pt x="7161" y="1613"/>
                    <a:pt x="7161" y="1613"/>
                    <a:pt x="7161" y="1613"/>
                  </a:cubicBezTo>
                  <a:cubicBezTo>
                    <a:pt x="7161" y="1613"/>
                    <a:pt x="7161" y="1670"/>
                    <a:pt x="7161" y="1670"/>
                  </a:cubicBezTo>
                  <a:close/>
                  <a:moveTo>
                    <a:pt x="6353" y="2650"/>
                  </a:moveTo>
                  <a:cubicBezTo>
                    <a:pt x="6411" y="2650"/>
                    <a:pt x="6411" y="2650"/>
                    <a:pt x="6411" y="2650"/>
                  </a:cubicBezTo>
                  <a:cubicBezTo>
                    <a:pt x="6353" y="2650"/>
                    <a:pt x="6353" y="2650"/>
                    <a:pt x="6353" y="2650"/>
                  </a:cubicBezTo>
                  <a:cubicBezTo>
                    <a:pt x="6353" y="2650"/>
                    <a:pt x="6353" y="2650"/>
                    <a:pt x="6353" y="2650"/>
                  </a:cubicBezTo>
                  <a:close/>
                  <a:moveTo>
                    <a:pt x="6295" y="2707"/>
                  </a:moveTo>
                  <a:cubicBezTo>
                    <a:pt x="6353" y="2650"/>
                    <a:pt x="6353" y="2650"/>
                    <a:pt x="6353" y="2650"/>
                  </a:cubicBezTo>
                  <a:cubicBezTo>
                    <a:pt x="6295" y="2707"/>
                    <a:pt x="6295" y="2707"/>
                    <a:pt x="6295" y="2707"/>
                  </a:cubicBezTo>
                  <a:cubicBezTo>
                    <a:pt x="6295" y="2707"/>
                    <a:pt x="6295" y="2707"/>
                    <a:pt x="6295" y="2707"/>
                  </a:cubicBezTo>
                  <a:close/>
                  <a:moveTo>
                    <a:pt x="4389" y="4147"/>
                  </a:moveTo>
                  <a:cubicBezTo>
                    <a:pt x="4447" y="4090"/>
                    <a:pt x="4447" y="4090"/>
                    <a:pt x="4447" y="4090"/>
                  </a:cubicBezTo>
                  <a:cubicBezTo>
                    <a:pt x="4389" y="4090"/>
                    <a:pt x="4389" y="4090"/>
                    <a:pt x="4389" y="4147"/>
                  </a:cubicBezTo>
                  <a:moveTo>
                    <a:pt x="2310" y="6163"/>
                  </a:moveTo>
                  <a:lnTo>
                    <a:pt x="2310" y="6163"/>
                  </a:lnTo>
                  <a:cubicBezTo>
                    <a:pt x="2310" y="6106"/>
                    <a:pt x="2310" y="6106"/>
                    <a:pt x="2310" y="6106"/>
                  </a:cubicBezTo>
                  <a:cubicBezTo>
                    <a:pt x="2368" y="6106"/>
                    <a:pt x="2368" y="6106"/>
                    <a:pt x="2368" y="6106"/>
                  </a:cubicBezTo>
                  <a:lnTo>
                    <a:pt x="2310" y="6163"/>
                  </a:lnTo>
                  <a:moveTo>
                    <a:pt x="2426" y="6106"/>
                  </a:moveTo>
                  <a:lnTo>
                    <a:pt x="2426" y="6106"/>
                  </a:lnTo>
                  <a:cubicBezTo>
                    <a:pt x="2368" y="6106"/>
                    <a:pt x="2426" y="6106"/>
                    <a:pt x="2426" y="6106"/>
                  </a:cubicBezTo>
                  <a:cubicBezTo>
                    <a:pt x="2368" y="6163"/>
                    <a:pt x="2368" y="6163"/>
                    <a:pt x="2368" y="6163"/>
                  </a:cubicBezTo>
                  <a:cubicBezTo>
                    <a:pt x="2368" y="6106"/>
                    <a:pt x="2368" y="6106"/>
                    <a:pt x="2368" y="6106"/>
                  </a:cubicBezTo>
                  <a:cubicBezTo>
                    <a:pt x="2368" y="6048"/>
                    <a:pt x="2368" y="6048"/>
                    <a:pt x="2368" y="6048"/>
                  </a:cubicBezTo>
                  <a:cubicBezTo>
                    <a:pt x="2426" y="6048"/>
                    <a:pt x="2426" y="6048"/>
                    <a:pt x="2426" y="6048"/>
                  </a:cubicBezTo>
                  <a:cubicBezTo>
                    <a:pt x="2426" y="6106"/>
                    <a:pt x="2426" y="6106"/>
                    <a:pt x="2426" y="6106"/>
                  </a:cubicBezTo>
                  <a:cubicBezTo>
                    <a:pt x="2426" y="6106"/>
                    <a:pt x="2426" y="6106"/>
                    <a:pt x="2426" y="6106"/>
                  </a:cubicBezTo>
                  <a:close/>
                  <a:moveTo>
                    <a:pt x="2195" y="5702"/>
                  </a:moveTo>
                  <a:cubicBezTo>
                    <a:pt x="2252" y="5645"/>
                    <a:pt x="2252" y="5645"/>
                    <a:pt x="2252" y="5645"/>
                  </a:cubicBezTo>
                  <a:cubicBezTo>
                    <a:pt x="2195" y="5702"/>
                    <a:pt x="2195" y="5702"/>
                    <a:pt x="2195" y="5702"/>
                  </a:cubicBezTo>
                  <a:cubicBezTo>
                    <a:pt x="2195" y="5702"/>
                    <a:pt x="2195" y="5702"/>
                    <a:pt x="2195" y="5760"/>
                  </a:cubicBezTo>
                  <a:cubicBezTo>
                    <a:pt x="2252" y="5702"/>
                    <a:pt x="2252" y="5702"/>
                    <a:pt x="2252" y="5702"/>
                  </a:cubicBezTo>
                  <a:cubicBezTo>
                    <a:pt x="2252" y="5702"/>
                    <a:pt x="2195" y="5702"/>
                    <a:pt x="2195" y="5702"/>
                  </a:cubicBezTo>
                  <a:close/>
                  <a:moveTo>
                    <a:pt x="2195" y="5818"/>
                  </a:moveTo>
                  <a:lnTo>
                    <a:pt x="2195" y="5818"/>
                  </a:lnTo>
                  <a:cubicBezTo>
                    <a:pt x="2195" y="5818"/>
                    <a:pt x="2195" y="5818"/>
                    <a:pt x="2195" y="5818"/>
                  </a:cubicBezTo>
                  <a:close/>
                  <a:moveTo>
                    <a:pt x="2137" y="5760"/>
                  </a:moveTo>
                  <a:cubicBezTo>
                    <a:pt x="2195" y="5760"/>
                    <a:pt x="2195" y="5760"/>
                    <a:pt x="2195" y="5760"/>
                  </a:cubicBezTo>
                  <a:cubicBezTo>
                    <a:pt x="2195" y="5760"/>
                    <a:pt x="2137" y="5760"/>
                    <a:pt x="2137" y="5760"/>
                  </a:cubicBezTo>
                  <a:close/>
                  <a:moveTo>
                    <a:pt x="1559" y="5990"/>
                  </a:moveTo>
                  <a:lnTo>
                    <a:pt x="1559" y="5990"/>
                  </a:lnTo>
                  <a:cubicBezTo>
                    <a:pt x="1559" y="5933"/>
                    <a:pt x="1559" y="5933"/>
                    <a:pt x="1559" y="5933"/>
                  </a:cubicBezTo>
                  <a:cubicBezTo>
                    <a:pt x="1559" y="5933"/>
                    <a:pt x="1559" y="5990"/>
                    <a:pt x="1559" y="5990"/>
                  </a:cubicBezTo>
                  <a:close/>
                  <a:moveTo>
                    <a:pt x="1444" y="15610"/>
                  </a:moveTo>
                  <a:lnTo>
                    <a:pt x="1444" y="15610"/>
                  </a:lnTo>
                  <a:cubicBezTo>
                    <a:pt x="1444" y="15610"/>
                    <a:pt x="1444" y="15610"/>
                    <a:pt x="1444" y="15610"/>
                  </a:cubicBezTo>
                  <a:close/>
                  <a:moveTo>
                    <a:pt x="1271" y="15322"/>
                  </a:moveTo>
                  <a:lnTo>
                    <a:pt x="1271" y="15322"/>
                  </a:lnTo>
                  <a:lnTo>
                    <a:pt x="1328" y="15379"/>
                  </a:lnTo>
                  <a:cubicBezTo>
                    <a:pt x="1328" y="15379"/>
                    <a:pt x="1271" y="15379"/>
                    <a:pt x="1271" y="15322"/>
                  </a:cubicBezTo>
                  <a:moveTo>
                    <a:pt x="1271" y="15437"/>
                  </a:moveTo>
                  <a:cubicBezTo>
                    <a:pt x="1271" y="15379"/>
                    <a:pt x="1271" y="15379"/>
                    <a:pt x="1271" y="15379"/>
                  </a:cubicBezTo>
                  <a:cubicBezTo>
                    <a:pt x="1271" y="15437"/>
                    <a:pt x="1271" y="15437"/>
                    <a:pt x="1271" y="15437"/>
                  </a:cubicBezTo>
                  <a:cubicBezTo>
                    <a:pt x="1271" y="15437"/>
                    <a:pt x="1271" y="15437"/>
                    <a:pt x="1271" y="15437"/>
                  </a:cubicBezTo>
                  <a:close/>
                  <a:moveTo>
                    <a:pt x="1213" y="15322"/>
                  </a:moveTo>
                  <a:cubicBezTo>
                    <a:pt x="1271" y="15322"/>
                    <a:pt x="1271" y="15322"/>
                    <a:pt x="1271" y="15322"/>
                  </a:cubicBezTo>
                  <a:cubicBezTo>
                    <a:pt x="1213" y="15264"/>
                    <a:pt x="1213" y="15264"/>
                    <a:pt x="1213" y="15264"/>
                  </a:cubicBezTo>
                  <a:cubicBezTo>
                    <a:pt x="1213" y="15322"/>
                    <a:pt x="1271" y="15322"/>
                    <a:pt x="1271" y="15379"/>
                  </a:cubicBezTo>
                  <a:cubicBezTo>
                    <a:pt x="1271" y="15379"/>
                    <a:pt x="1213" y="15322"/>
                    <a:pt x="1213" y="15322"/>
                  </a:cubicBezTo>
                  <a:close/>
                  <a:moveTo>
                    <a:pt x="1213" y="15091"/>
                  </a:moveTo>
                  <a:lnTo>
                    <a:pt x="1213" y="15091"/>
                  </a:lnTo>
                  <a:cubicBezTo>
                    <a:pt x="1213" y="15091"/>
                    <a:pt x="1213" y="15091"/>
                    <a:pt x="1213" y="15034"/>
                  </a:cubicBezTo>
                  <a:cubicBezTo>
                    <a:pt x="1213" y="15034"/>
                    <a:pt x="1213" y="15034"/>
                    <a:pt x="1213" y="14976"/>
                  </a:cubicBezTo>
                  <a:cubicBezTo>
                    <a:pt x="1213" y="15034"/>
                    <a:pt x="1213" y="15034"/>
                    <a:pt x="1213" y="15034"/>
                  </a:cubicBezTo>
                  <a:cubicBezTo>
                    <a:pt x="1271" y="15149"/>
                    <a:pt x="1271" y="15149"/>
                    <a:pt x="1271" y="15149"/>
                  </a:cubicBezTo>
                  <a:lnTo>
                    <a:pt x="1213" y="15149"/>
                  </a:lnTo>
                  <a:cubicBezTo>
                    <a:pt x="1213" y="15091"/>
                    <a:pt x="1213" y="15091"/>
                    <a:pt x="1213" y="15091"/>
                  </a:cubicBezTo>
                  <a:cubicBezTo>
                    <a:pt x="1213" y="15091"/>
                    <a:pt x="1213" y="15091"/>
                    <a:pt x="1213" y="15091"/>
                  </a:cubicBezTo>
                  <a:close/>
                  <a:moveTo>
                    <a:pt x="1213" y="15034"/>
                  </a:moveTo>
                  <a:lnTo>
                    <a:pt x="1213" y="15034"/>
                  </a:lnTo>
                  <a:cubicBezTo>
                    <a:pt x="1213" y="15034"/>
                    <a:pt x="1213" y="15034"/>
                    <a:pt x="1213" y="15034"/>
                  </a:cubicBezTo>
                  <a:close/>
                  <a:moveTo>
                    <a:pt x="1155" y="14976"/>
                  </a:moveTo>
                  <a:lnTo>
                    <a:pt x="1155" y="14976"/>
                  </a:lnTo>
                  <a:cubicBezTo>
                    <a:pt x="1155" y="14918"/>
                    <a:pt x="1155" y="14918"/>
                    <a:pt x="1155" y="14918"/>
                  </a:cubicBezTo>
                  <a:cubicBezTo>
                    <a:pt x="1155" y="14861"/>
                    <a:pt x="1155" y="14861"/>
                    <a:pt x="1155" y="14861"/>
                  </a:cubicBezTo>
                  <a:cubicBezTo>
                    <a:pt x="1097" y="14861"/>
                    <a:pt x="1097" y="14861"/>
                    <a:pt x="1097" y="14861"/>
                  </a:cubicBezTo>
                  <a:cubicBezTo>
                    <a:pt x="1097" y="14803"/>
                    <a:pt x="1097" y="14803"/>
                    <a:pt x="1097" y="14803"/>
                  </a:cubicBezTo>
                  <a:cubicBezTo>
                    <a:pt x="1097" y="14861"/>
                    <a:pt x="1097" y="14861"/>
                    <a:pt x="1097" y="14861"/>
                  </a:cubicBezTo>
                  <a:cubicBezTo>
                    <a:pt x="1097" y="14803"/>
                    <a:pt x="1097" y="14803"/>
                    <a:pt x="1097" y="14803"/>
                  </a:cubicBezTo>
                  <a:cubicBezTo>
                    <a:pt x="1097" y="14746"/>
                    <a:pt x="1097" y="14746"/>
                    <a:pt x="1097" y="14688"/>
                  </a:cubicBezTo>
                  <a:cubicBezTo>
                    <a:pt x="1097" y="14746"/>
                    <a:pt x="1097" y="14746"/>
                    <a:pt x="1097" y="14746"/>
                  </a:cubicBezTo>
                  <a:cubicBezTo>
                    <a:pt x="1155" y="14803"/>
                    <a:pt x="1155" y="14803"/>
                    <a:pt x="1155" y="14803"/>
                  </a:cubicBezTo>
                  <a:cubicBezTo>
                    <a:pt x="1213" y="14918"/>
                    <a:pt x="1213" y="14918"/>
                    <a:pt x="1213" y="14918"/>
                  </a:cubicBezTo>
                  <a:cubicBezTo>
                    <a:pt x="1155" y="14918"/>
                    <a:pt x="1155" y="14918"/>
                    <a:pt x="1155" y="14918"/>
                  </a:cubicBezTo>
                  <a:cubicBezTo>
                    <a:pt x="1213" y="14976"/>
                    <a:pt x="1213" y="14976"/>
                    <a:pt x="1213" y="14976"/>
                  </a:cubicBezTo>
                  <a:cubicBezTo>
                    <a:pt x="1213" y="14976"/>
                    <a:pt x="1155" y="14976"/>
                    <a:pt x="1155" y="14976"/>
                  </a:cubicBezTo>
                  <a:close/>
                  <a:moveTo>
                    <a:pt x="1155" y="15091"/>
                  </a:moveTo>
                  <a:cubicBezTo>
                    <a:pt x="1097" y="15034"/>
                    <a:pt x="1097" y="15034"/>
                    <a:pt x="1097" y="15034"/>
                  </a:cubicBezTo>
                  <a:cubicBezTo>
                    <a:pt x="1097" y="15034"/>
                    <a:pt x="1097" y="15091"/>
                    <a:pt x="1155" y="15091"/>
                  </a:cubicBezTo>
                  <a:cubicBezTo>
                    <a:pt x="1155" y="15091"/>
                    <a:pt x="1155" y="15091"/>
                    <a:pt x="1155" y="15091"/>
                  </a:cubicBezTo>
                  <a:close/>
                  <a:moveTo>
                    <a:pt x="1097" y="14688"/>
                  </a:moveTo>
                  <a:lnTo>
                    <a:pt x="1097" y="14688"/>
                  </a:lnTo>
                  <a:moveTo>
                    <a:pt x="1155" y="6739"/>
                  </a:moveTo>
                  <a:lnTo>
                    <a:pt x="1155" y="6739"/>
                  </a:lnTo>
                  <a:cubicBezTo>
                    <a:pt x="1155" y="6797"/>
                    <a:pt x="1155" y="6797"/>
                    <a:pt x="1155" y="6797"/>
                  </a:cubicBezTo>
                  <a:cubicBezTo>
                    <a:pt x="1155" y="6797"/>
                    <a:pt x="1155" y="6797"/>
                    <a:pt x="1155" y="6739"/>
                  </a:cubicBezTo>
                  <a:moveTo>
                    <a:pt x="1213" y="6739"/>
                  </a:moveTo>
                  <a:lnTo>
                    <a:pt x="1213" y="6739"/>
                  </a:lnTo>
                  <a:cubicBezTo>
                    <a:pt x="1213" y="6739"/>
                    <a:pt x="1213" y="6739"/>
                    <a:pt x="1213" y="6739"/>
                  </a:cubicBezTo>
                  <a:close/>
                  <a:moveTo>
                    <a:pt x="1040" y="14746"/>
                  </a:moveTo>
                  <a:lnTo>
                    <a:pt x="1040" y="14746"/>
                  </a:lnTo>
                  <a:cubicBezTo>
                    <a:pt x="1097" y="14746"/>
                    <a:pt x="1097" y="14746"/>
                    <a:pt x="1097" y="14746"/>
                  </a:cubicBezTo>
                  <a:cubicBezTo>
                    <a:pt x="1040" y="14746"/>
                    <a:pt x="1040" y="14746"/>
                    <a:pt x="1040" y="14746"/>
                  </a:cubicBezTo>
                  <a:cubicBezTo>
                    <a:pt x="1040" y="14746"/>
                    <a:pt x="1040" y="14746"/>
                    <a:pt x="1040" y="14746"/>
                  </a:cubicBezTo>
                  <a:close/>
                  <a:moveTo>
                    <a:pt x="1040" y="14803"/>
                  </a:moveTo>
                  <a:lnTo>
                    <a:pt x="1040" y="14803"/>
                  </a:lnTo>
                  <a:cubicBezTo>
                    <a:pt x="1040" y="14803"/>
                    <a:pt x="1040" y="14803"/>
                    <a:pt x="1040" y="14803"/>
                  </a:cubicBezTo>
                  <a:close/>
                  <a:moveTo>
                    <a:pt x="982" y="14746"/>
                  </a:moveTo>
                  <a:cubicBezTo>
                    <a:pt x="982" y="14688"/>
                    <a:pt x="982" y="14688"/>
                    <a:pt x="982" y="14688"/>
                  </a:cubicBezTo>
                  <a:cubicBezTo>
                    <a:pt x="1040" y="14746"/>
                    <a:pt x="1040" y="14746"/>
                    <a:pt x="1040" y="14746"/>
                  </a:cubicBezTo>
                  <a:cubicBezTo>
                    <a:pt x="1040" y="14746"/>
                    <a:pt x="982" y="14746"/>
                    <a:pt x="982" y="14746"/>
                  </a:cubicBezTo>
                  <a:close/>
                  <a:moveTo>
                    <a:pt x="982" y="14630"/>
                  </a:moveTo>
                  <a:lnTo>
                    <a:pt x="982" y="14630"/>
                  </a:lnTo>
                  <a:cubicBezTo>
                    <a:pt x="924" y="14630"/>
                    <a:pt x="924" y="14630"/>
                    <a:pt x="924" y="14630"/>
                  </a:cubicBezTo>
                  <a:cubicBezTo>
                    <a:pt x="982" y="14573"/>
                    <a:pt x="982" y="14573"/>
                    <a:pt x="982" y="14573"/>
                  </a:cubicBezTo>
                  <a:cubicBezTo>
                    <a:pt x="982" y="14630"/>
                    <a:pt x="982" y="14630"/>
                    <a:pt x="982" y="14688"/>
                  </a:cubicBezTo>
                  <a:cubicBezTo>
                    <a:pt x="982" y="14688"/>
                    <a:pt x="982" y="14630"/>
                    <a:pt x="982" y="14630"/>
                  </a:cubicBezTo>
                  <a:close/>
                  <a:moveTo>
                    <a:pt x="924" y="14515"/>
                  </a:moveTo>
                  <a:cubicBezTo>
                    <a:pt x="982" y="14573"/>
                    <a:pt x="982" y="14573"/>
                    <a:pt x="982" y="14573"/>
                  </a:cubicBezTo>
                  <a:cubicBezTo>
                    <a:pt x="924" y="14515"/>
                    <a:pt x="924" y="14515"/>
                    <a:pt x="924" y="14515"/>
                  </a:cubicBezTo>
                  <a:cubicBezTo>
                    <a:pt x="924" y="14515"/>
                    <a:pt x="924" y="14515"/>
                    <a:pt x="924" y="14515"/>
                  </a:cubicBezTo>
                  <a:close/>
                  <a:moveTo>
                    <a:pt x="982" y="14515"/>
                  </a:moveTo>
                  <a:cubicBezTo>
                    <a:pt x="982" y="14573"/>
                    <a:pt x="982" y="14573"/>
                    <a:pt x="982" y="14573"/>
                  </a:cubicBezTo>
                  <a:cubicBezTo>
                    <a:pt x="982" y="14573"/>
                    <a:pt x="982" y="14515"/>
                    <a:pt x="982" y="14515"/>
                  </a:cubicBezTo>
                  <a:close/>
                  <a:moveTo>
                    <a:pt x="982" y="14688"/>
                  </a:moveTo>
                  <a:lnTo>
                    <a:pt x="982" y="14688"/>
                  </a:lnTo>
                  <a:cubicBezTo>
                    <a:pt x="982" y="14688"/>
                    <a:pt x="982" y="14688"/>
                    <a:pt x="982" y="14688"/>
                  </a:cubicBezTo>
                  <a:close/>
                  <a:moveTo>
                    <a:pt x="866" y="14285"/>
                  </a:moveTo>
                  <a:lnTo>
                    <a:pt x="866" y="14285"/>
                  </a:lnTo>
                  <a:cubicBezTo>
                    <a:pt x="809" y="14285"/>
                    <a:pt x="809" y="14285"/>
                    <a:pt x="809" y="14285"/>
                  </a:cubicBezTo>
                  <a:cubicBezTo>
                    <a:pt x="751" y="14170"/>
                    <a:pt x="751" y="14170"/>
                    <a:pt x="751" y="14170"/>
                  </a:cubicBezTo>
                  <a:cubicBezTo>
                    <a:pt x="809" y="14170"/>
                    <a:pt x="751" y="14170"/>
                    <a:pt x="809" y="14170"/>
                  </a:cubicBezTo>
                  <a:cubicBezTo>
                    <a:pt x="809" y="14227"/>
                    <a:pt x="809" y="14227"/>
                    <a:pt x="809" y="14227"/>
                  </a:cubicBezTo>
                  <a:cubicBezTo>
                    <a:pt x="809" y="14170"/>
                    <a:pt x="809" y="14170"/>
                    <a:pt x="809" y="14170"/>
                  </a:cubicBezTo>
                  <a:cubicBezTo>
                    <a:pt x="809" y="14227"/>
                    <a:pt x="809" y="14227"/>
                    <a:pt x="809" y="14227"/>
                  </a:cubicBezTo>
                  <a:cubicBezTo>
                    <a:pt x="809" y="14285"/>
                    <a:pt x="809" y="14285"/>
                    <a:pt x="809" y="14285"/>
                  </a:cubicBezTo>
                  <a:cubicBezTo>
                    <a:pt x="866" y="14285"/>
                    <a:pt x="866" y="14285"/>
                    <a:pt x="866" y="14285"/>
                  </a:cubicBezTo>
                  <a:cubicBezTo>
                    <a:pt x="866" y="14285"/>
                    <a:pt x="866" y="14285"/>
                    <a:pt x="866" y="14285"/>
                  </a:cubicBezTo>
                  <a:close/>
                  <a:moveTo>
                    <a:pt x="1097" y="14630"/>
                  </a:moveTo>
                  <a:cubicBezTo>
                    <a:pt x="1097" y="14630"/>
                    <a:pt x="1097" y="14630"/>
                    <a:pt x="1097" y="14573"/>
                  </a:cubicBezTo>
                  <a:cubicBezTo>
                    <a:pt x="1097" y="14630"/>
                    <a:pt x="1097" y="14630"/>
                    <a:pt x="1097" y="14630"/>
                  </a:cubicBezTo>
                  <a:cubicBezTo>
                    <a:pt x="1097" y="14630"/>
                    <a:pt x="1097" y="14630"/>
                    <a:pt x="1097" y="14630"/>
                  </a:cubicBezTo>
                  <a:close/>
                  <a:moveTo>
                    <a:pt x="1097" y="14573"/>
                  </a:moveTo>
                  <a:lnTo>
                    <a:pt x="1097" y="14573"/>
                  </a:lnTo>
                  <a:moveTo>
                    <a:pt x="1040" y="14400"/>
                  </a:moveTo>
                  <a:lnTo>
                    <a:pt x="1040" y="14400"/>
                  </a:lnTo>
                  <a:cubicBezTo>
                    <a:pt x="1040" y="14400"/>
                    <a:pt x="1040" y="14400"/>
                    <a:pt x="1040" y="14400"/>
                  </a:cubicBezTo>
                  <a:close/>
                  <a:moveTo>
                    <a:pt x="1040" y="14400"/>
                  </a:moveTo>
                  <a:cubicBezTo>
                    <a:pt x="1040" y="14342"/>
                    <a:pt x="1040" y="14342"/>
                    <a:pt x="1040" y="14342"/>
                  </a:cubicBezTo>
                  <a:cubicBezTo>
                    <a:pt x="1040" y="14342"/>
                    <a:pt x="1040" y="14400"/>
                    <a:pt x="1040" y="14400"/>
                  </a:cubicBezTo>
                  <a:close/>
                  <a:moveTo>
                    <a:pt x="924" y="7430"/>
                  </a:moveTo>
                  <a:lnTo>
                    <a:pt x="924" y="7430"/>
                  </a:lnTo>
                  <a:cubicBezTo>
                    <a:pt x="924" y="7373"/>
                    <a:pt x="924" y="7373"/>
                    <a:pt x="924" y="7373"/>
                  </a:cubicBezTo>
                  <a:cubicBezTo>
                    <a:pt x="924" y="7373"/>
                    <a:pt x="924" y="7430"/>
                    <a:pt x="924" y="7430"/>
                  </a:cubicBezTo>
                  <a:close/>
                  <a:moveTo>
                    <a:pt x="924" y="7315"/>
                  </a:moveTo>
                  <a:lnTo>
                    <a:pt x="924" y="7315"/>
                  </a:lnTo>
                  <a:cubicBezTo>
                    <a:pt x="924" y="7315"/>
                    <a:pt x="924" y="7315"/>
                    <a:pt x="924" y="7315"/>
                  </a:cubicBezTo>
                  <a:close/>
                  <a:moveTo>
                    <a:pt x="809" y="7776"/>
                  </a:moveTo>
                  <a:lnTo>
                    <a:pt x="809" y="7776"/>
                  </a:lnTo>
                  <a:moveTo>
                    <a:pt x="635" y="13190"/>
                  </a:moveTo>
                  <a:cubicBezTo>
                    <a:pt x="635" y="13133"/>
                    <a:pt x="635" y="13133"/>
                    <a:pt x="635" y="13133"/>
                  </a:cubicBezTo>
                  <a:cubicBezTo>
                    <a:pt x="635" y="13133"/>
                    <a:pt x="635" y="13133"/>
                    <a:pt x="635" y="13190"/>
                  </a:cubicBezTo>
                  <a:cubicBezTo>
                    <a:pt x="635" y="13190"/>
                    <a:pt x="635" y="13190"/>
                    <a:pt x="635" y="13190"/>
                  </a:cubicBezTo>
                  <a:close/>
                  <a:moveTo>
                    <a:pt x="635" y="13190"/>
                  </a:moveTo>
                  <a:cubicBezTo>
                    <a:pt x="578" y="13190"/>
                    <a:pt x="578" y="13190"/>
                    <a:pt x="578" y="13190"/>
                  </a:cubicBezTo>
                  <a:cubicBezTo>
                    <a:pt x="578" y="13190"/>
                    <a:pt x="578" y="13190"/>
                    <a:pt x="635" y="13133"/>
                  </a:cubicBezTo>
                  <a:cubicBezTo>
                    <a:pt x="635" y="13190"/>
                    <a:pt x="635" y="13190"/>
                    <a:pt x="635" y="13190"/>
                  </a:cubicBezTo>
                  <a:moveTo>
                    <a:pt x="578" y="13075"/>
                  </a:moveTo>
                  <a:lnTo>
                    <a:pt x="578" y="13075"/>
                  </a:lnTo>
                  <a:cubicBezTo>
                    <a:pt x="578" y="13075"/>
                    <a:pt x="578" y="13075"/>
                    <a:pt x="578" y="13075"/>
                  </a:cubicBezTo>
                  <a:close/>
                  <a:moveTo>
                    <a:pt x="578" y="12960"/>
                  </a:moveTo>
                  <a:lnTo>
                    <a:pt x="578" y="12960"/>
                  </a:lnTo>
                  <a:cubicBezTo>
                    <a:pt x="578" y="12902"/>
                    <a:pt x="578" y="12902"/>
                    <a:pt x="578" y="12902"/>
                  </a:cubicBezTo>
                  <a:cubicBezTo>
                    <a:pt x="635" y="12960"/>
                    <a:pt x="635" y="12960"/>
                    <a:pt x="635" y="12960"/>
                  </a:cubicBezTo>
                  <a:cubicBezTo>
                    <a:pt x="578" y="12960"/>
                    <a:pt x="578" y="12960"/>
                    <a:pt x="578" y="12960"/>
                  </a:cubicBezTo>
                  <a:cubicBezTo>
                    <a:pt x="578" y="12960"/>
                    <a:pt x="578" y="12960"/>
                    <a:pt x="578" y="12960"/>
                  </a:cubicBezTo>
                  <a:close/>
                  <a:moveTo>
                    <a:pt x="520" y="13190"/>
                  </a:moveTo>
                  <a:lnTo>
                    <a:pt x="520" y="13190"/>
                  </a:lnTo>
                  <a:cubicBezTo>
                    <a:pt x="520" y="13190"/>
                    <a:pt x="520" y="13190"/>
                    <a:pt x="520" y="13190"/>
                  </a:cubicBezTo>
                  <a:close/>
                  <a:moveTo>
                    <a:pt x="520" y="8640"/>
                  </a:moveTo>
                  <a:lnTo>
                    <a:pt x="520" y="8640"/>
                  </a:lnTo>
                  <a:cubicBezTo>
                    <a:pt x="462" y="8698"/>
                    <a:pt x="462" y="8698"/>
                    <a:pt x="462" y="8698"/>
                  </a:cubicBezTo>
                  <a:cubicBezTo>
                    <a:pt x="462" y="8640"/>
                    <a:pt x="462" y="8640"/>
                    <a:pt x="462" y="8640"/>
                  </a:cubicBezTo>
                  <a:cubicBezTo>
                    <a:pt x="462" y="8640"/>
                    <a:pt x="462" y="8640"/>
                    <a:pt x="462" y="8582"/>
                  </a:cubicBezTo>
                  <a:cubicBezTo>
                    <a:pt x="520" y="8582"/>
                    <a:pt x="520" y="8582"/>
                    <a:pt x="520" y="8582"/>
                  </a:cubicBezTo>
                  <a:cubicBezTo>
                    <a:pt x="520" y="8582"/>
                    <a:pt x="520" y="8640"/>
                    <a:pt x="520" y="8640"/>
                  </a:cubicBezTo>
                  <a:close/>
                  <a:moveTo>
                    <a:pt x="462" y="8813"/>
                  </a:moveTo>
                  <a:cubicBezTo>
                    <a:pt x="462" y="8813"/>
                    <a:pt x="462" y="8813"/>
                    <a:pt x="404" y="8813"/>
                  </a:cubicBezTo>
                  <a:cubicBezTo>
                    <a:pt x="404" y="8755"/>
                    <a:pt x="404" y="8755"/>
                    <a:pt x="404" y="8755"/>
                  </a:cubicBezTo>
                  <a:cubicBezTo>
                    <a:pt x="462" y="8755"/>
                    <a:pt x="462" y="8755"/>
                    <a:pt x="462" y="8755"/>
                  </a:cubicBezTo>
                  <a:cubicBezTo>
                    <a:pt x="404" y="8813"/>
                    <a:pt x="404" y="8813"/>
                    <a:pt x="404" y="8813"/>
                  </a:cubicBezTo>
                  <a:cubicBezTo>
                    <a:pt x="462" y="8755"/>
                    <a:pt x="462" y="8813"/>
                    <a:pt x="462" y="8755"/>
                  </a:cubicBezTo>
                  <a:cubicBezTo>
                    <a:pt x="462" y="8755"/>
                    <a:pt x="462" y="8813"/>
                    <a:pt x="462" y="8813"/>
                  </a:cubicBezTo>
                  <a:close/>
                  <a:moveTo>
                    <a:pt x="404" y="8870"/>
                  </a:moveTo>
                  <a:lnTo>
                    <a:pt x="404" y="8870"/>
                  </a:lnTo>
                  <a:cubicBezTo>
                    <a:pt x="404" y="8870"/>
                    <a:pt x="404" y="8870"/>
                    <a:pt x="404" y="8870"/>
                  </a:cubicBezTo>
                  <a:close/>
                  <a:moveTo>
                    <a:pt x="404" y="8755"/>
                  </a:moveTo>
                  <a:cubicBezTo>
                    <a:pt x="404" y="8813"/>
                    <a:pt x="404" y="8813"/>
                    <a:pt x="404" y="8813"/>
                  </a:cubicBezTo>
                  <a:cubicBezTo>
                    <a:pt x="404" y="8755"/>
                    <a:pt x="404" y="8755"/>
                    <a:pt x="404" y="8755"/>
                  </a:cubicBezTo>
                  <a:moveTo>
                    <a:pt x="462" y="8698"/>
                  </a:moveTo>
                  <a:cubicBezTo>
                    <a:pt x="404" y="8755"/>
                    <a:pt x="404" y="8755"/>
                    <a:pt x="404" y="8755"/>
                  </a:cubicBezTo>
                  <a:cubicBezTo>
                    <a:pt x="404" y="8698"/>
                    <a:pt x="404" y="8698"/>
                    <a:pt x="404" y="8698"/>
                  </a:cubicBezTo>
                  <a:cubicBezTo>
                    <a:pt x="404" y="8698"/>
                    <a:pt x="462" y="8698"/>
                    <a:pt x="462" y="8698"/>
                  </a:cubicBezTo>
                  <a:close/>
                  <a:moveTo>
                    <a:pt x="404" y="9043"/>
                  </a:moveTo>
                  <a:lnTo>
                    <a:pt x="404" y="9043"/>
                  </a:lnTo>
                  <a:cubicBezTo>
                    <a:pt x="404" y="9043"/>
                    <a:pt x="404" y="9043"/>
                    <a:pt x="404" y="9043"/>
                  </a:cubicBezTo>
                  <a:close/>
                  <a:moveTo>
                    <a:pt x="347" y="9331"/>
                  </a:moveTo>
                  <a:lnTo>
                    <a:pt x="347" y="9331"/>
                  </a:lnTo>
                  <a:lnTo>
                    <a:pt x="289" y="9389"/>
                  </a:lnTo>
                  <a:cubicBezTo>
                    <a:pt x="289" y="9331"/>
                    <a:pt x="289" y="9331"/>
                    <a:pt x="289" y="9331"/>
                  </a:cubicBezTo>
                  <a:cubicBezTo>
                    <a:pt x="289" y="9274"/>
                    <a:pt x="289" y="9274"/>
                    <a:pt x="289" y="9274"/>
                  </a:cubicBezTo>
                  <a:cubicBezTo>
                    <a:pt x="289" y="9274"/>
                    <a:pt x="289" y="9331"/>
                    <a:pt x="347" y="9331"/>
                  </a:cubicBezTo>
                  <a:cubicBezTo>
                    <a:pt x="347" y="9274"/>
                    <a:pt x="347" y="9274"/>
                    <a:pt x="347" y="9274"/>
                  </a:cubicBezTo>
                  <a:cubicBezTo>
                    <a:pt x="347" y="9216"/>
                    <a:pt x="347" y="9216"/>
                    <a:pt x="347" y="9216"/>
                  </a:cubicBezTo>
                  <a:cubicBezTo>
                    <a:pt x="347" y="9274"/>
                    <a:pt x="347" y="9274"/>
                    <a:pt x="347" y="9274"/>
                  </a:cubicBezTo>
                  <a:cubicBezTo>
                    <a:pt x="347" y="9274"/>
                    <a:pt x="347" y="9331"/>
                    <a:pt x="347" y="9331"/>
                  </a:cubicBezTo>
                  <a:close/>
                  <a:moveTo>
                    <a:pt x="347" y="9389"/>
                  </a:moveTo>
                  <a:lnTo>
                    <a:pt x="347" y="9389"/>
                  </a:lnTo>
                  <a:moveTo>
                    <a:pt x="347" y="12211"/>
                  </a:moveTo>
                  <a:lnTo>
                    <a:pt x="347" y="12211"/>
                  </a:lnTo>
                  <a:moveTo>
                    <a:pt x="347" y="9504"/>
                  </a:moveTo>
                  <a:cubicBezTo>
                    <a:pt x="289" y="9504"/>
                    <a:pt x="289" y="9504"/>
                    <a:pt x="289" y="9504"/>
                  </a:cubicBezTo>
                  <a:cubicBezTo>
                    <a:pt x="289" y="9619"/>
                    <a:pt x="289" y="9619"/>
                    <a:pt x="289" y="9619"/>
                  </a:cubicBezTo>
                  <a:cubicBezTo>
                    <a:pt x="289" y="9677"/>
                    <a:pt x="289" y="9677"/>
                    <a:pt x="289" y="9677"/>
                  </a:cubicBezTo>
                  <a:cubicBezTo>
                    <a:pt x="289" y="9619"/>
                    <a:pt x="289" y="9619"/>
                    <a:pt x="289" y="9562"/>
                  </a:cubicBezTo>
                  <a:cubicBezTo>
                    <a:pt x="289" y="9504"/>
                    <a:pt x="289" y="9504"/>
                    <a:pt x="289" y="9504"/>
                  </a:cubicBezTo>
                  <a:cubicBezTo>
                    <a:pt x="289" y="9446"/>
                    <a:pt x="289" y="9446"/>
                    <a:pt x="289" y="9446"/>
                  </a:cubicBezTo>
                  <a:cubicBezTo>
                    <a:pt x="289" y="9504"/>
                    <a:pt x="289" y="9504"/>
                    <a:pt x="289" y="9504"/>
                  </a:cubicBezTo>
                  <a:cubicBezTo>
                    <a:pt x="347" y="9446"/>
                    <a:pt x="347" y="9446"/>
                    <a:pt x="347" y="9446"/>
                  </a:cubicBezTo>
                  <a:cubicBezTo>
                    <a:pt x="347" y="9446"/>
                    <a:pt x="347" y="9504"/>
                    <a:pt x="347" y="9504"/>
                  </a:cubicBezTo>
                  <a:close/>
                  <a:moveTo>
                    <a:pt x="289" y="9792"/>
                  </a:moveTo>
                  <a:lnTo>
                    <a:pt x="289" y="9792"/>
                  </a:lnTo>
                  <a:cubicBezTo>
                    <a:pt x="289" y="9850"/>
                    <a:pt x="289" y="9850"/>
                    <a:pt x="289" y="9850"/>
                  </a:cubicBezTo>
                  <a:cubicBezTo>
                    <a:pt x="231" y="9850"/>
                    <a:pt x="231" y="9850"/>
                    <a:pt x="231" y="9850"/>
                  </a:cubicBezTo>
                  <a:lnTo>
                    <a:pt x="231" y="9792"/>
                  </a:lnTo>
                  <a:cubicBezTo>
                    <a:pt x="289" y="9792"/>
                    <a:pt x="289" y="9792"/>
                    <a:pt x="289" y="9792"/>
                  </a:cubicBezTo>
                  <a:cubicBezTo>
                    <a:pt x="289" y="9792"/>
                    <a:pt x="289" y="9792"/>
                    <a:pt x="289" y="9792"/>
                  </a:cubicBezTo>
                  <a:close/>
                  <a:moveTo>
                    <a:pt x="231" y="12038"/>
                  </a:moveTo>
                  <a:lnTo>
                    <a:pt x="231" y="12038"/>
                  </a:lnTo>
                  <a:cubicBezTo>
                    <a:pt x="231" y="11981"/>
                    <a:pt x="231" y="11981"/>
                    <a:pt x="231" y="11981"/>
                  </a:cubicBezTo>
                  <a:cubicBezTo>
                    <a:pt x="231" y="12038"/>
                    <a:pt x="231" y="12038"/>
                    <a:pt x="231" y="12038"/>
                  </a:cubicBezTo>
                  <a:cubicBezTo>
                    <a:pt x="231" y="12038"/>
                    <a:pt x="231" y="12038"/>
                    <a:pt x="231" y="12038"/>
                  </a:cubicBezTo>
                  <a:close/>
                  <a:moveTo>
                    <a:pt x="231" y="10426"/>
                  </a:moveTo>
                  <a:cubicBezTo>
                    <a:pt x="231" y="10426"/>
                    <a:pt x="231" y="10426"/>
                    <a:pt x="231" y="10483"/>
                  </a:cubicBezTo>
                  <a:cubicBezTo>
                    <a:pt x="231" y="10426"/>
                    <a:pt x="231" y="10426"/>
                    <a:pt x="231" y="10426"/>
                  </a:cubicBezTo>
                  <a:cubicBezTo>
                    <a:pt x="231" y="10368"/>
                    <a:pt x="231" y="10368"/>
                    <a:pt x="231" y="10368"/>
                  </a:cubicBezTo>
                  <a:cubicBezTo>
                    <a:pt x="231" y="10368"/>
                    <a:pt x="231" y="10368"/>
                    <a:pt x="231" y="10310"/>
                  </a:cubicBezTo>
                  <a:lnTo>
                    <a:pt x="231" y="10368"/>
                  </a:lnTo>
                  <a:cubicBezTo>
                    <a:pt x="231" y="10426"/>
                    <a:pt x="231" y="10426"/>
                    <a:pt x="231" y="10426"/>
                  </a:cubicBezTo>
                  <a:cubicBezTo>
                    <a:pt x="231" y="10426"/>
                    <a:pt x="231" y="10426"/>
                    <a:pt x="231" y="10426"/>
                  </a:cubicBezTo>
                  <a:close/>
                  <a:moveTo>
                    <a:pt x="231" y="10541"/>
                  </a:moveTo>
                  <a:cubicBezTo>
                    <a:pt x="231" y="10483"/>
                    <a:pt x="231" y="10483"/>
                    <a:pt x="231" y="10483"/>
                  </a:cubicBezTo>
                  <a:cubicBezTo>
                    <a:pt x="231" y="10541"/>
                    <a:pt x="231" y="10541"/>
                    <a:pt x="231" y="10541"/>
                  </a:cubicBezTo>
                  <a:cubicBezTo>
                    <a:pt x="231" y="10541"/>
                    <a:pt x="231" y="10541"/>
                    <a:pt x="231" y="10541"/>
                  </a:cubicBezTo>
                  <a:close/>
                  <a:moveTo>
                    <a:pt x="231" y="10598"/>
                  </a:moveTo>
                  <a:lnTo>
                    <a:pt x="231" y="10598"/>
                  </a:lnTo>
                  <a:cubicBezTo>
                    <a:pt x="173" y="10541"/>
                    <a:pt x="231" y="10541"/>
                    <a:pt x="231" y="10541"/>
                  </a:cubicBezTo>
                  <a:cubicBezTo>
                    <a:pt x="231" y="10541"/>
                    <a:pt x="231" y="10598"/>
                    <a:pt x="231" y="10598"/>
                  </a:cubicBezTo>
                  <a:close/>
                  <a:moveTo>
                    <a:pt x="231" y="12326"/>
                  </a:moveTo>
                  <a:lnTo>
                    <a:pt x="231" y="12326"/>
                  </a:lnTo>
                  <a:cubicBezTo>
                    <a:pt x="231" y="12326"/>
                    <a:pt x="231" y="12326"/>
                    <a:pt x="231" y="12326"/>
                  </a:cubicBezTo>
                  <a:close/>
                  <a:moveTo>
                    <a:pt x="173" y="9965"/>
                  </a:moveTo>
                  <a:cubicBezTo>
                    <a:pt x="231" y="9965"/>
                    <a:pt x="231" y="9965"/>
                    <a:pt x="231" y="9965"/>
                  </a:cubicBezTo>
                  <a:lnTo>
                    <a:pt x="173" y="9965"/>
                  </a:lnTo>
                  <a:cubicBezTo>
                    <a:pt x="173" y="9965"/>
                    <a:pt x="173" y="9965"/>
                    <a:pt x="173" y="9965"/>
                  </a:cubicBezTo>
                  <a:close/>
                  <a:moveTo>
                    <a:pt x="173" y="9734"/>
                  </a:moveTo>
                  <a:lnTo>
                    <a:pt x="173" y="9734"/>
                  </a:lnTo>
                  <a:cubicBezTo>
                    <a:pt x="173" y="9734"/>
                    <a:pt x="173" y="9734"/>
                    <a:pt x="173" y="9734"/>
                  </a:cubicBezTo>
                  <a:close/>
                  <a:moveTo>
                    <a:pt x="173" y="9792"/>
                  </a:moveTo>
                  <a:lnTo>
                    <a:pt x="173" y="9792"/>
                  </a:lnTo>
                  <a:cubicBezTo>
                    <a:pt x="173" y="9792"/>
                    <a:pt x="173" y="9792"/>
                    <a:pt x="173" y="9734"/>
                  </a:cubicBezTo>
                  <a:cubicBezTo>
                    <a:pt x="173" y="9792"/>
                    <a:pt x="173" y="9792"/>
                    <a:pt x="173" y="9792"/>
                  </a:cubicBezTo>
                  <a:moveTo>
                    <a:pt x="173" y="11405"/>
                  </a:moveTo>
                  <a:cubicBezTo>
                    <a:pt x="173" y="11462"/>
                    <a:pt x="173" y="11462"/>
                    <a:pt x="173" y="11462"/>
                  </a:cubicBezTo>
                  <a:lnTo>
                    <a:pt x="173" y="11405"/>
                  </a:lnTo>
                  <a:cubicBezTo>
                    <a:pt x="173" y="11405"/>
                    <a:pt x="173" y="11405"/>
                    <a:pt x="173" y="11405"/>
                  </a:cubicBezTo>
                  <a:close/>
                  <a:moveTo>
                    <a:pt x="173" y="9850"/>
                  </a:moveTo>
                  <a:lnTo>
                    <a:pt x="173" y="9850"/>
                  </a:lnTo>
                  <a:cubicBezTo>
                    <a:pt x="173" y="9850"/>
                    <a:pt x="173" y="9850"/>
                    <a:pt x="173" y="9850"/>
                  </a:cubicBezTo>
                  <a:close/>
                  <a:moveTo>
                    <a:pt x="173" y="10771"/>
                  </a:moveTo>
                  <a:lnTo>
                    <a:pt x="173" y="10771"/>
                  </a:lnTo>
                  <a:cubicBezTo>
                    <a:pt x="173" y="10714"/>
                    <a:pt x="173" y="10714"/>
                    <a:pt x="173" y="10714"/>
                  </a:cubicBezTo>
                  <a:cubicBezTo>
                    <a:pt x="173" y="10598"/>
                    <a:pt x="173" y="10598"/>
                    <a:pt x="173" y="10598"/>
                  </a:cubicBezTo>
                  <a:cubicBezTo>
                    <a:pt x="173" y="10598"/>
                    <a:pt x="173" y="10771"/>
                    <a:pt x="173" y="10771"/>
                  </a:cubicBezTo>
                  <a:close/>
                  <a:moveTo>
                    <a:pt x="173" y="9562"/>
                  </a:moveTo>
                  <a:cubicBezTo>
                    <a:pt x="173" y="9619"/>
                    <a:pt x="173" y="9619"/>
                    <a:pt x="173" y="9619"/>
                  </a:cubicBezTo>
                  <a:cubicBezTo>
                    <a:pt x="173" y="9562"/>
                    <a:pt x="173" y="9562"/>
                    <a:pt x="173" y="9562"/>
                  </a:cubicBezTo>
                  <a:moveTo>
                    <a:pt x="173" y="9562"/>
                  </a:moveTo>
                  <a:lnTo>
                    <a:pt x="173" y="9562"/>
                  </a:lnTo>
                  <a:moveTo>
                    <a:pt x="173" y="9792"/>
                  </a:moveTo>
                  <a:lnTo>
                    <a:pt x="173" y="9792"/>
                  </a:lnTo>
                  <a:cubicBezTo>
                    <a:pt x="173" y="9792"/>
                    <a:pt x="173" y="9792"/>
                    <a:pt x="173" y="9792"/>
                  </a:cubicBezTo>
                  <a:close/>
                  <a:moveTo>
                    <a:pt x="231" y="9965"/>
                  </a:moveTo>
                  <a:lnTo>
                    <a:pt x="231" y="9965"/>
                  </a:lnTo>
                  <a:cubicBezTo>
                    <a:pt x="231" y="9850"/>
                    <a:pt x="231" y="9850"/>
                    <a:pt x="231" y="9850"/>
                  </a:cubicBezTo>
                  <a:cubicBezTo>
                    <a:pt x="231" y="9907"/>
                    <a:pt x="231" y="9907"/>
                    <a:pt x="231" y="9965"/>
                  </a:cubicBezTo>
                  <a:cubicBezTo>
                    <a:pt x="231" y="9965"/>
                    <a:pt x="231" y="9965"/>
                    <a:pt x="231" y="9965"/>
                  </a:cubicBezTo>
                  <a:close/>
                  <a:moveTo>
                    <a:pt x="231" y="9562"/>
                  </a:moveTo>
                  <a:lnTo>
                    <a:pt x="231" y="9562"/>
                  </a:lnTo>
                  <a:cubicBezTo>
                    <a:pt x="289" y="9504"/>
                    <a:pt x="289" y="9504"/>
                    <a:pt x="289" y="9504"/>
                  </a:cubicBezTo>
                  <a:cubicBezTo>
                    <a:pt x="231" y="9504"/>
                    <a:pt x="289" y="9562"/>
                    <a:pt x="231" y="9562"/>
                  </a:cubicBezTo>
                  <a:moveTo>
                    <a:pt x="231" y="9677"/>
                  </a:moveTo>
                  <a:cubicBezTo>
                    <a:pt x="231" y="9619"/>
                    <a:pt x="231" y="9619"/>
                    <a:pt x="231" y="9619"/>
                  </a:cubicBezTo>
                  <a:cubicBezTo>
                    <a:pt x="231" y="9677"/>
                    <a:pt x="231" y="9677"/>
                    <a:pt x="231" y="9677"/>
                  </a:cubicBezTo>
                  <a:cubicBezTo>
                    <a:pt x="231" y="9677"/>
                    <a:pt x="231" y="9677"/>
                    <a:pt x="231" y="9677"/>
                  </a:cubicBezTo>
                  <a:close/>
                  <a:moveTo>
                    <a:pt x="231" y="12442"/>
                  </a:moveTo>
                  <a:lnTo>
                    <a:pt x="231" y="12442"/>
                  </a:lnTo>
                  <a:cubicBezTo>
                    <a:pt x="231" y="12442"/>
                    <a:pt x="231" y="12442"/>
                    <a:pt x="231" y="12442"/>
                  </a:cubicBezTo>
                  <a:close/>
                  <a:moveTo>
                    <a:pt x="347" y="12672"/>
                  </a:moveTo>
                  <a:lnTo>
                    <a:pt x="347" y="12672"/>
                  </a:lnTo>
                  <a:cubicBezTo>
                    <a:pt x="289" y="12672"/>
                    <a:pt x="347" y="12672"/>
                    <a:pt x="347" y="12672"/>
                  </a:cubicBezTo>
                  <a:moveTo>
                    <a:pt x="347" y="12499"/>
                  </a:moveTo>
                  <a:lnTo>
                    <a:pt x="347" y="12499"/>
                  </a:lnTo>
                  <a:cubicBezTo>
                    <a:pt x="347" y="12499"/>
                    <a:pt x="347" y="12499"/>
                    <a:pt x="347" y="12499"/>
                  </a:cubicBezTo>
                  <a:close/>
                  <a:moveTo>
                    <a:pt x="347" y="12787"/>
                  </a:moveTo>
                  <a:lnTo>
                    <a:pt x="347" y="12787"/>
                  </a:lnTo>
                  <a:cubicBezTo>
                    <a:pt x="347" y="12787"/>
                    <a:pt x="347" y="12787"/>
                    <a:pt x="347" y="12787"/>
                  </a:cubicBezTo>
                  <a:close/>
                  <a:moveTo>
                    <a:pt x="404" y="12960"/>
                  </a:moveTo>
                  <a:cubicBezTo>
                    <a:pt x="404" y="13018"/>
                    <a:pt x="404" y="13018"/>
                    <a:pt x="404" y="13018"/>
                  </a:cubicBezTo>
                  <a:cubicBezTo>
                    <a:pt x="404" y="12960"/>
                    <a:pt x="404" y="12960"/>
                    <a:pt x="404" y="12960"/>
                  </a:cubicBezTo>
                  <a:cubicBezTo>
                    <a:pt x="404" y="13018"/>
                    <a:pt x="404" y="13018"/>
                    <a:pt x="404" y="13018"/>
                  </a:cubicBezTo>
                  <a:cubicBezTo>
                    <a:pt x="404" y="12960"/>
                    <a:pt x="404" y="12960"/>
                    <a:pt x="404" y="12960"/>
                  </a:cubicBezTo>
                  <a:cubicBezTo>
                    <a:pt x="404" y="12960"/>
                    <a:pt x="404" y="12960"/>
                    <a:pt x="404" y="12960"/>
                  </a:cubicBezTo>
                  <a:close/>
                  <a:moveTo>
                    <a:pt x="462" y="13133"/>
                  </a:moveTo>
                  <a:lnTo>
                    <a:pt x="462" y="13133"/>
                  </a:lnTo>
                  <a:cubicBezTo>
                    <a:pt x="404" y="13133"/>
                    <a:pt x="404" y="13133"/>
                    <a:pt x="404" y="13133"/>
                  </a:cubicBezTo>
                  <a:cubicBezTo>
                    <a:pt x="404" y="13133"/>
                    <a:pt x="462" y="13133"/>
                    <a:pt x="462" y="13133"/>
                  </a:cubicBezTo>
                  <a:close/>
                  <a:moveTo>
                    <a:pt x="462" y="13133"/>
                  </a:moveTo>
                  <a:lnTo>
                    <a:pt x="462" y="13133"/>
                  </a:lnTo>
                  <a:cubicBezTo>
                    <a:pt x="462" y="13133"/>
                    <a:pt x="462" y="13133"/>
                    <a:pt x="462" y="13133"/>
                  </a:cubicBezTo>
                  <a:close/>
                  <a:moveTo>
                    <a:pt x="462" y="13133"/>
                  </a:moveTo>
                  <a:lnTo>
                    <a:pt x="462" y="13190"/>
                  </a:lnTo>
                  <a:lnTo>
                    <a:pt x="462" y="13133"/>
                  </a:lnTo>
                  <a:cubicBezTo>
                    <a:pt x="462" y="13133"/>
                    <a:pt x="462" y="13133"/>
                    <a:pt x="462" y="13133"/>
                  </a:cubicBezTo>
                  <a:close/>
                  <a:moveTo>
                    <a:pt x="462" y="13248"/>
                  </a:moveTo>
                  <a:cubicBezTo>
                    <a:pt x="462" y="13248"/>
                    <a:pt x="462" y="13248"/>
                    <a:pt x="462" y="13306"/>
                  </a:cubicBezTo>
                  <a:cubicBezTo>
                    <a:pt x="520" y="13421"/>
                    <a:pt x="520" y="13421"/>
                    <a:pt x="520" y="13421"/>
                  </a:cubicBezTo>
                  <a:cubicBezTo>
                    <a:pt x="520" y="13363"/>
                    <a:pt x="520" y="13363"/>
                    <a:pt x="520" y="13363"/>
                  </a:cubicBezTo>
                  <a:cubicBezTo>
                    <a:pt x="462" y="13363"/>
                    <a:pt x="462" y="13306"/>
                    <a:pt x="462" y="13248"/>
                  </a:cubicBezTo>
                  <a:moveTo>
                    <a:pt x="520" y="13363"/>
                  </a:moveTo>
                  <a:lnTo>
                    <a:pt x="520" y="13363"/>
                  </a:lnTo>
                  <a:moveTo>
                    <a:pt x="578" y="13306"/>
                  </a:moveTo>
                  <a:lnTo>
                    <a:pt x="578" y="13306"/>
                  </a:lnTo>
                  <a:cubicBezTo>
                    <a:pt x="578" y="13306"/>
                    <a:pt x="578" y="13306"/>
                    <a:pt x="578" y="13306"/>
                  </a:cubicBezTo>
                  <a:close/>
                  <a:moveTo>
                    <a:pt x="635" y="13651"/>
                  </a:moveTo>
                  <a:lnTo>
                    <a:pt x="635" y="13651"/>
                  </a:lnTo>
                  <a:cubicBezTo>
                    <a:pt x="635" y="13709"/>
                    <a:pt x="635" y="13709"/>
                    <a:pt x="635" y="13709"/>
                  </a:cubicBezTo>
                  <a:cubicBezTo>
                    <a:pt x="635" y="13651"/>
                    <a:pt x="635" y="13651"/>
                    <a:pt x="635" y="13651"/>
                  </a:cubicBezTo>
                  <a:cubicBezTo>
                    <a:pt x="635" y="13651"/>
                    <a:pt x="635" y="13651"/>
                    <a:pt x="635" y="13651"/>
                  </a:cubicBezTo>
                  <a:close/>
                  <a:moveTo>
                    <a:pt x="116" y="10080"/>
                  </a:moveTo>
                  <a:lnTo>
                    <a:pt x="116" y="10080"/>
                  </a:lnTo>
                  <a:cubicBezTo>
                    <a:pt x="116" y="10080"/>
                    <a:pt x="116" y="10080"/>
                    <a:pt x="116" y="10080"/>
                  </a:cubicBezTo>
                  <a:close/>
                  <a:moveTo>
                    <a:pt x="58" y="10253"/>
                  </a:moveTo>
                  <a:lnTo>
                    <a:pt x="58" y="10253"/>
                  </a:lnTo>
                  <a:cubicBezTo>
                    <a:pt x="116" y="10253"/>
                    <a:pt x="116" y="10253"/>
                    <a:pt x="116" y="10253"/>
                  </a:cubicBezTo>
                  <a:cubicBezTo>
                    <a:pt x="116" y="10253"/>
                    <a:pt x="58" y="10253"/>
                    <a:pt x="58" y="10253"/>
                  </a:cubicBezTo>
                  <a:close/>
                  <a:moveTo>
                    <a:pt x="58" y="10368"/>
                  </a:moveTo>
                  <a:lnTo>
                    <a:pt x="58" y="10368"/>
                  </a:lnTo>
                  <a:cubicBezTo>
                    <a:pt x="58" y="10368"/>
                    <a:pt x="58" y="10368"/>
                    <a:pt x="58" y="10368"/>
                  </a:cubicBezTo>
                  <a:close/>
                  <a:moveTo>
                    <a:pt x="58" y="10426"/>
                  </a:moveTo>
                  <a:cubicBezTo>
                    <a:pt x="58" y="10368"/>
                    <a:pt x="58" y="10368"/>
                    <a:pt x="58" y="10368"/>
                  </a:cubicBezTo>
                  <a:cubicBezTo>
                    <a:pt x="58" y="10426"/>
                    <a:pt x="58" y="10426"/>
                    <a:pt x="58" y="10426"/>
                  </a:cubicBezTo>
                  <a:cubicBezTo>
                    <a:pt x="58" y="10426"/>
                    <a:pt x="58" y="10426"/>
                    <a:pt x="58" y="10426"/>
                  </a:cubicBezTo>
                  <a:close/>
                  <a:moveTo>
                    <a:pt x="58" y="10368"/>
                  </a:moveTo>
                  <a:lnTo>
                    <a:pt x="58" y="10368"/>
                  </a:lnTo>
                  <a:cubicBezTo>
                    <a:pt x="58" y="10310"/>
                    <a:pt x="58" y="10310"/>
                    <a:pt x="58" y="10310"/>
                  </a:cubicBezTo>
                  <a:lnTo>
                    <a:pt x="58" y="10368"/>
                  </a:lnTo>
                  <a:cubicBezTo>
                    <a:pt x="58" y="10368"/>
                    <a:pt x="58" y="10368"/>
                    <a:pt x="58" y="10368"/>
                  </a:cubicBezTo>
                  <a:close/>
                  <a:moveTo>
                    <a:pt x="58" y="10022"/>
                  </a:moveTo>
                  <a:lnTo>
                    <a:pt x="58" y="10022"/>
                  </a:lnTo>
                  <a:cubicBezTo>
                    <a:pt x="58" y="10022"/>
                    <a:pt x="58" y="10022"/>
                    <a:pt x="58" y="10022"/>
                  </a:cubicBezTo>
                  <a:close/>
                  <a:moveTo>
                    <a:pt x="58" y="9907"/>
                  </a:moveTo>
                  <a:cubicBezTo>
                    <a:pt x="58" y="9965"/>
                    <a:pt x="58" y="9965"/>
                    <a:pt x="58" y="9965"/>
                  </a:cubicBezTo>
                  <a:cubicBezTo>
                    <a:pt x="58" y="9965"/>
                    <a:pt x="58" y="9907"/>
                    <a:pt x="58" y="9907"/>
                  </a:cubicBezTo>
                  <a:close/>
                  <a:moveTo>
                    <a:pt x="58" y="9850"/>
                  </a:moveTo>
                  <a:lnTo>
                    <a:pt x="58" y="9850"/>
                  </a:lnTo>
                  <a:cubicBezTo>
                    <a:pt x="58" y="9907"/>
                    <a:pt x="58" y="9907"/>
                    <a:pt x="58" y="9907"/>
                  </a:cubicBezTo>
                  <a:cubicBezTo>
                    <a:pt x="58" y="9907"/>
                    <a:pt x="58" y="9850"/>
                    <a:pt x="58" y="9850"/>
                  </a:cubicBezTo>
                  <a:close/>
                  <a:moveTo>
                    <a:pt x="1906" y="5357"/>
                  </a:moveTo>
                  <a:lnTo>
                    <a:pt x="1906" y="5357"/>
                  </a:lnTo>
                  <a:cubicBezTo>
                    <a:pt x="1906" y="5357"/>
                    <a:pt x="1906" y="5357"/>
                    <a:pt x="1906" y="5357"/>
                  </a:cubicBezTo>
                  <a:close/>
                  <a:moveTo>
                    <a:pt x="4332" y="2074"/>
                  </a:moveTo>
                  <a:lnTo>
                    <a:pt x="4332" y="2074"/>
                  </a:lnTo>
                  <a:cubicBezTo>
                    <a:pt x="4332" y="2074"/>
                    <a:pt x="4332" y="2074"/>
                    <a:pt x="4332" y="2074"/>
                  </a:cubicBezTo>
                  <a:close/>
                  <a:moveTo>
                    <a:pt x="4332" y="2016"/>
                  </a:moveTo>
                  <a:lnTo>
                    <a:pt x="4274" y="2016"/>
                  </a:lnTo>
                  <a:cubicBezTo>
                    <a:pt x="4332" y="2016"/>
                    <a:pt x="4332" y="2016"/>
                    <a:pt x="4332" y="2016"/>
                  </a:cubicBezTo>
                  <a:cubicBezTo>
                    <a:pt x="4332" y="2016"/>
                    <a:pt x="4332" y="2016"/>
                    <a:pt x="4332" y="2016"/>
                  </a:cubicBezTo>
                  <a:close/>
                  <a:moveTo>
                    <a:pt x="4043" y="2189"/>
                  </a:moveTo>
                  <a:lnTo>
                    <a:pt x="4043" y="2189"/>
                  </a:lnTo>
                  <a:moveTo>
                    <a:pt x="4043" y="2304"/>
                  </a:moveTo>
                  <a:lnTo>
                    <a:pt x="4043" y="2304"/>
                  </a:lnTo>
                  <a:cubicBezTo>
                    <a:pt x="4043" y="2304"/>
                    <a:pt x="4043" y="2304"/>
                    <a:pt x="3985" y="2304"/>
                  </a:cubicBezTo>
                  <a:cubicBezTo>
                    <a:pt x="3985" y="2362"/>
                    <a:pt x="3985" y="2362"/>
                    <a:pt x="3927" y="2362"/>
                  </a:cubicBezTo>
                  <a:cubicBezTo>
                    <a:pt x="3927" y="2419"/>
                    <a:pt x="3927" y="2419"/>
                    <a:pt x="3927" y="2419"/>
                  </a:cubicBezTo>
                  <a:cubicBezTo>
                    <a:pt x="3870" y="2419"/>
                    <a:pt x="3870" y="2419"/>
                    <a:pt x="3870" y="2419"/>
                  </a:cubicBezTo>
                  <a:cubicBezTo>
                    <a:pt x="3812" y="2419"/>
                    <a:pt x="3812" y="2477"/>
                    <a:pt x="3754" y="2534"/>
                  </a:cubicBezTo>
                  <a:cubicBezTo>
                    <a:pt x="3754" y="2477"/>
                    <a:pt x="3754" y="2477"/>
                    <a:pt x="3754" y="2477"/>
                  </a:cubicBezTo>
                  <a:cubicBezTo>
                    <a:pt x="3754" y="2534"/>
                    <a:pt x="3754" y="2534"/>
                    <a:pt x="3754" y="2534"/>
                  </a:cubicBezTo>
                  <a:cubicBezTo>
                    <a:pt x="3696" y="2534"/>
                    <a:pt x="3696" y="2534"/>
                    <a:pt x="3696" y="2534"/>
                  </a:cubicBezTo>
                  <a:cubicBezTo>
                    <a:pt x="3754" y="2477"/>
                    <a:pt x="3754" y="2477"/>
                    <a:pt x="3754" y="2477"/>
                  </a:cubicBezTo>
                  <a:cubicBezTo>
                    <a:pt x="3754" y="2419"/>
                    <a:pt x="3754" y="2419"/>
                    <a:pt x="3754" y="2419"/>
                  </a:cubicBezTo>
                  <a:cubicBezTo>
                    <a:pt x="3812" y="2477"/>
                    <a:pt x="3812" y="2477"/>
                    <a:pt x="3812" y="2477"/>
                  </a:cubicBezTo>
                  <a:cubicBezTo>
                    <a:pt x="3870" y="2362"/>
                    <a:pt x="3870" y="2362"/>
                    <a:pt x="3870" y="2362"/>
                  </a:cubicBezTo>
                  <a:cubicBezTo>
                    <a:pt x="3927" y="2362"/>
                    <a:pt x="3927" y="2362"/>
                    <a:pt x="3927" y="2362"/>
                  </a:cubicBezTo>
                  <a:cubicBezTo>
                    <a:pt x="3927" y="2304"/>
                    <a:pt x="3985" y="2304"/>
                    <a:pt x="3985" y="2304"/>
                  </a:cubicBezTo>
                  <a:cubicBezTo>
                    <a:pt x="3985" y="2304"/>
                    <a:pt x="4043" y="2304"/>
                    <a:pt x="4043" y="2304"/>
                  </a:cubicBezTo>
                  <a:close/>
                  <a:moveTo>
                    <a:pt x="3639" y="2534"/>
                  </a:moveTo>
                  <a:cubicBezTo>
                    <a:pt x="3639" y="2534"/>
                    <a:pt x="3639" y="2534"/>
                    <a:pt x="3696" y="2477"/>
                  </a:cubicBezTo>
                  <a:cubicBezTo>
                    <a:pt x="3696" y="2477"/>
                    <a:pt x="3639" y="2534"/>
                    <a:pt x="3639" y="2534"/>
                  </a:cubicBezTo>
                  <a:close/>
                  <a:moveTo>
                    <a:pt x="3292" y="2880"/>
                  </a:moveTo>
                  <a:lnTo>
                    <a:pt x="3292" y="2880"/>
                  </a:lnTo>
                  <a:moveTo>
                    <a:pt x="3119" y="2995"/>
                  </a:moveTo>
                  <a:lnTo>
                    <a:pt x="3119" y="2995"/>
                  </a:lnTo>
                  <a:moveTo>
                    <a:pt x="4736" y="1728"/>
                  </a:moveTo>
                  <a:lnTo>
                    <a:pt x="4736" y="1728"/>
                  </a:lnTo>
                  <a:cubicBezTo>
                    <a:pt x="4736" y="1728"/>
                    <a:pt x="4736" y="1728"/>
                    <a:pt x="4736" y="1728"/>
                  </a:cubicBezTo>
                  <a:close/>
                  <a:moveTo>
                    <a:pt x="4851" y="1498"/>
                  </a:moveTo>
                  <a:cubicBezTo>
                    <a:pt x="4909" y="1498"/>
                    <a:pt x="4909" y="1498"/>
                    <a:pt x="4909" y="1498"/>
                  </a:cubicBezTo>
                  <a:cubicBezTo>
                    <a:pt x="4909" y="1498"/>
                    <a:pt x="4909" y="1498"/>
                    <a:pt x="4851" y="1498"/>
                  </a:cubicBezTo>
                  <a:moveTo>
                    <a:pt x="6180" y="864"/>
                  </a:moveTo>
                  <a:cubicBezTo>
                    <a:pt x="6237" y="864"/>
                    <a:pt x="6237" y="864"/>
                    <a:pt x="6237" y="864"/>
                  </a:cubicBezTo>
                  <a:cubicBezTo>
                    <a:pt x="6295" y="864"/>
                    <a:pt x="6295" y="864"/>
                    <a:pt x="6295" y="806"/>
                  </a:cubicBezTo>
                  <a:cubicBezTo>
                    <a:pt x="6295" y="864"/>
                    <a:pt x="6295" y="864"/>
                    <a:pt x="6295" y="864"/>
                  </a:cubicBezTo>
                  <a:cubicBezTo>
                    <a:pt x="6295" y="864"/>
                    <a:pt x="6295" y="806"/>
                    <a:pt x="6295" y="864"/>
                  </a:cubicBezTo>
                  <a:cubicBezTo>
                    <a:pt x="6237" y="864"/>
                    <a:pt x="6237" y="864"/>
                    <a:pt x="6180" y="922"/>
                  </a:cubicBezTo>
                  <a:cubicBezTo>
                    <a:pt x="6180" y="922"/>
                    <a:pt x="6180" y="922"/>
                    <a:pt x="6180" y="864"/>
                  </a:cubicBezTo>
                  <a:moveTo>
                    <a:pt x="6353" y="806"/>
                  </a:moveTo>
                  <a:lnTo>
                    <a:pt x="6353" y="806"/>
                  </a:lnTo>
                  <a:cubicBezTo>
                    <a:pt x="6353" y="806"/>
                    <a:pt x="6353" y="806"/>
                    <a:pt x="6353" y="806"/>
                  </a:cubicBezTo>
                  <a:close/>
                  <a:moveTo>
                    <a:pt x="6757" y="576"/>
                  </a:moveTo>
                  <a:lnTo>
                    <a:pt x="6757" y="576"/>
                  </a:lnTo>
                  <a:cubicBezTo>
                    <a:pt x="6757" y="518"/>
                    <a:pt x="6757" y="518"/>
                    <a:pt x="6757" y="518"/>
                  </a:cubicBezTo>
                  <a:cubicBezTo>
                    <a:pt x="6699" y="576"/>
                    <a:pt x="6699" y="576"/>
                    <a:pt x="6699" y="576"/>
                  </a:cubicBezTo>
                  <a:cubicBezTo>
                    <a:pt x="6699" y="576"/>
                    <a:pt x="6699" y="576"/>
                    <a:pt x="6757" y="576"/>
                  </a:cubicBezTo>
                  <a:moveTo>
                    <a:pt x="7104" y="403"/>
                  </a:moveTo>
                  <a:lnTo>
                    <a:pt x="7104" y="403"/>
                  </a:lnTo>
                  <a:cubicBezTo>
                    <a:pt x="7161" y="403"/>
                    <a:pt x="7161" y="403"/>
                    <a:pt x="7219" y="403"/>
                  </a:cubicBezTo>
                  <a:cubicBezTo>
                    <a:pt x="7219" y="346"/>
                    <a:pt x="7219" y="346"/>
                    <a:pt x="7219" y="346"/>
                  </a:cubicBezTo>
                  <a:cubicBezTo>
                    <a:pt x="7277" y="346"/>
                    <a:pt x="7277" y="346"/>
                    <a:pt x="7277" y="346"/>
                  </a:cubicBezTo>
                  <a:cubicBezTo>
                    <a:pt x="7277" y="403"/>
                    <a:pt x="7277" y="403"/>
                    <a:pt x="7277" y="403"/>
                  </a:cubicBezTo>
                  <a:cubicBezTo>
                    <a:pt x="7219" y="403"/>
                    <a:pt x="7219" y="403"/>
                    <a:pt x="7219" y="403"/>
                  </a:cubicBezTo>
                  <a:cubicBezTo>
                    <a:pt x="7219" y="461"/>
                    <a:pt x="7219" y="461"/>
                    <a:pt x="7219" y="461"/>
                  </a:cubicBezTo>
                  <a:lnTo>
                    <a:pt x="7161" y="461"/>
                  </a:lnTo>
                  <a:cubicBezTo>
                    <a:pt x="7161" y="461"/>
                    <a:pt x="7161" y="461"/>
                    <a:pt x="7104" y="461"/>
                  </a:cubicBezTo>
                  <a:cubicBezTo>
                    <a:pt x="7104" y="403"/>
                    <a:pt x="7104" y="403"/>
                    <a:pt x="7104" y="403"/>
                  </a:cubicBezTo>
                  <a:cubicBezTo>
                    <a:pt x="7104" y="461"/>
                    <a:pt x="7104" y="461"/>
                    <a:pt x="7104" y="461"/>
                  </a:cubicBezTo>
                  <a:cubicBezTo>
                    <a:pt x="7104" y="403"/>
                    <a:pt x="7104" y="403"/>
                    <a:pt x="7104" y="403"/>
                  </a:cubicBezTo>
                  <a:cubicBezTo>
                    <a:pt x="7104" y="403"/>
                    <a:pt x="7104" y="403"/>
                    <a:pt x="7104" y="403"/>
                  </a:cubicBezTo>
                  <a:close/>
                  <a:moveTo>
                    <a:pt x="7161" y="346"/>
                  </a:moveTo>
                  <a:cubicBezTo>
                    <a:pt x="7161" y="403"/>
                    <a:pt x="7161" y="403"/>
                    <a:pt x="7161" y="403"/>
                  </a:cubicBezTo>
                  <a:cubicBezTo>
                    <a:pt x="7161" y="346"/>
                    <a:pt x="7161" y="346"/>
                    <a:pt x="7161" y="346"/>
                  </a:cubicBezTo>
                  <a:cubicBezTo>
                    <a:pt x="7161" y="346"/>
                    <a:pt x="7161" y="346"/>
                    <a:pt x="7161" y="346"/>
                  </a:cubicBezTo>
                  <a:close/>
                  <a:moveTo>
                    <a:pt x="7566" y="288"/>
                  </a:moveTo>
                  <a:lnTo>
                    <a:pt x="7566" y="288"/>
                  </a:lnTo>
                  <a:cubicBezTo>
                    <a:pt x="7508" y="288"/>
                    <a:pt x="7508" y="288"/>
                    <a:pt x="7508" y="288"/>
                  </a:cubicBezTo>
                  <a:cubicBezTo>
                    <a:pt x="7508" y="288"/>
                    <a:pt x="7566" y="288"/>
                    <a:pt x="7566" y="288"/>
                  </a:cubicBezTo>
                  <a:close/>
                  <a:moveTo>
                    <a:pt x="7624" y="288"/>
                  </a:moveTo>
                  <a:lnTo>
                    <a:pt x="7624" y="288"/>
                  </a:lnTo>
                  <a:cubicBezTo>
                    <a:pt x="7566" y="288"/>
                    <a:pt x="7566" y="288"/>
                    <a:pt x="7566" y="288"/>
                  </a:cubicBezTo>
                  <a:lnTo>
                    <a:pt x="7624" y="288"/>
                  </a:lnTo>
                  <a:moveTo>
                    <a:pt x="9703" y="230"/>
                  </a:moveTo>
                  <a:cubicBezTo>
                    <a:pt x="9703" y="288"/>
                    <a:pt x="9703" y="288"/>
                    <a:pt x="9703" y="288"/>
                  </a:cubicBezTo>
                  <a:cubicBezTo>
                    <a:pt x="9645" y="288"/>
                    <a:pt x="9645" y="288"/>
                    <a:pt x="9645" y="288"/>
                  </a:cubicBezTo>
                  <a:cubicBezTo>
                    <a:pt x="9645" y="288"/>
                    <a:pt x="9703" y="230"/>
                    <a:pt x="9703" y="230"/>
                  </a:cubicBezTo>
                  <a:close/>
                  <a:moveTo>
                    <a:pt x="10511" y="403"/>
                  </a:moveTo>
                  <a:lnTo>
                    <a:pt x="10511" y="403"/>
                  </a:lnTo>
                  <a:cubicBezTo>
                    <a:pt x="10396" y="403"/>
                    <a:pt x="10396" y="403"/>
                    <a:pt x="10396" y="403"/>
                  </a:cubicBezTo>
                  <a:lnTo>
                    <a:pt x="10338" y="403"/>
                  </a:lnTo>
                  <a:cubicBezTo>
                    <a:pt x="10280" y="403"/>
                    <a:pt x="10280" y="403"/>
                    <a:pt x="10280" y="403"/>
                  </a:cubicBezTo>
                  <a:cubicBezTo>
                    <a:pt x="10396" y="403"/>
                    <a:pt x="10396" y="403"/>
                    <a:pt x="10396" y="403"/>
                  </a:cubicBezTo>
                  <a:cubicBezTo>
                    <a:pt x="10511" y="403"/>
                    <a:pt x="10511" y="403"/>
                    <a:pt x="10511" y="403"/>
                  </a:cubicBezTo>
                  <a:cubicBezTo>
                    <a:pt x="10511" y="403"/>
                    <a:pt x="10511" y="403"/>
                    <a:pt x="10511" y="403"/>
                  </a:cubicBezTo>
                  <a:close/>
                  <a:moveTo>
                    <a:pt x="10627" y="461"/>
                  </a:moveTo>
                  <a:lnTo>
                    <a:pt x="10627" y="461"/>
                  </a:lnTo>
                  <a:cubicBezTo>
                    <a:pt x="10684" y="461"/>
                    <a:pt x="10684" y="461"/>
                    <a:pt x="10684" y="461"/>
                  </a:cubicBezTo>
                  <a:cubicBezTo>
                    <a:pt x="10627" y="461"/>
                    <a:pt x="10627" y="461"/>
                    <a:pt x="10627" y="461"/>
                  </a:cubicBezTo>
                  <a:moveTo>
                    <a:pt x="10742" y="461"/>
                  </a:moveTo>
                  <a:lnTo>
                    <a:pt x="10742" y="461"/>
                  </a:lnTo>
                  <a:cubicBezTo>
                    <a:pt x="10742" y="518"/>
                    <a:pt x="10800" y="518"/>
                    <a:pt x="10800" y="518"/>
                  </a:cubicBezTo>
                  <a:cubicBezTo>
                    <a:pt x="10742" y="518"/>
                    <a:pt x="10742" y="518"/>
                    <a:pt x="10742" y="518"/>
                  </a:cubicBezTo>
                  <a:cubicBezTo>
                    <a:pt x="10742" y="461"/>
                    <a:pt x="10742" y="461"/>
                    <a:pt x="10742" y="461"/>
                  </a:cubicBezTo>
                  <a:cubicBezTo>
                    <a:pt x="10742" y="461"/>
                    <a:pt x="10742" y="461"/>
                    <a:pt x="10742" y="461"/>
                  </a:cubicBezTo>
                  <a:close/>
                  <a:moveTo>
                    <a:pt x="10858" y="403"/>
                  </a:moveTo>
                  <a:cubicBezTo>
                    <a:pt x="10858" y="461"/>
                    <a:pt x="10858" y="461"/>
                    <a:pt x="10858" y="461"/>
                  </a:cubicBezTo>
                  <a:cubicBezTo>
                    <a:pt x="10742" y="403"/>
                    <a:pt x="10742" y="403"/>
                    <a:pt x="10742" y="403"/>
                  </a:cubicBezTo>
                  <a:cubicBezTo>
                    <a:pt x="10800" y="403"/>
                    <a:pt x="10858" y="403"/>
                    <a:pt x="10858" y="403"/>
                  </a:cubicBezTo>
                  <a:moveTo>
                    <a:pt x="10916" y="461"/>
                  </a:moveTo>
                  <a:lnTo>
                    <a:pt x="10916" y="461"/>
                  </a:lnTo>
                  <a:cubicBezTo>
                    <a:pt x="10916" y="461"/>
                    <a:pt x="10916" y="461"/>
                    <a:pt x="10916" y="461"/>
                  </a:cubicBezTo>
                  <a:close/>
                  <a:moveTo>
                    <a:pt x="11897" y="518"/>
                  </a:moveTo>
                  <a:lnTo>
                    <a:pt x="11897" y="518"/>
                  </a:lnTo>
                  <a:cubicBezTo>
                    <a:pt x="11897" y="518"/>
                    <a:pt x="11897" y="518"/>
                    <a:pt x="11897" y="518"/>
                  </a:cubicBezTo>
                  <a:close/>
                  <a:moveTo>
                    <a:pt x="12071" y="634"/>
                  </a:moveTo>
                  <a:cubicBezTo>
                    <a:pt x="12128" y="634"/>
                    <a:pt x="12128" y="634"/>
                    <a:pt x="12128" y="634"/>
                  </a:cubicBezTo>
                  <a:cubicBezTo>
                    <a:pt x="12186" y="634"/>
                    <a:pt x="12186" y="634"/>
                    <a:pt x="12186" y="634"/>
                  </a:cubicBezTo>
                  <a:cubicBezTo>
                    <a:pt x="12128" y="634"/>
                    <a:pt x="12128" y="634"/>
                    <a:pt x="12128" y="634"/>
                  </a:cubicBezTo>
                  <a:cubicBezTo>
                    <a:pt x="12071" y="634"/>
                    <a:pt x="12128" y="634"/>
                    <a:pt x="12071" y="691"/>
                  </a:cubicBezTo>
                  <a:cubicBezTo>
                    <a:pt x="12128" y="691"/>
                    <a:pt x="12128" y="691"/>
                    <a:pt x="12128" y="691"/>
                  </a:cubicBezTo>
                  <a:cubicBezTo>
                    <a:pt x="12071" y="691"/>
                    <a:pt x="12071" y="691"/>
                    <a:pt x="12071" y="691"/>
                  </a:cubicBezTo>
                  <a:cubicBezTo>
                    <a:pt x="12071" y="691"/>
                    <a:pt x="12071" y="634"/>
                    <a:pt x="12071" y="634"/>
                  </a:cubicBezTo>
                  <a:close/>
                  <a:moveTo>
                    <a:pt x="11031" y="576"/>
                  </a:moveTo>
                  <a:cubicBezTo>
                    <a:pt x="11089" y="576"/>
                    <a:pt x="11031" y="576"/>
                    <a:pt x="11089" y="518"/>
                  </a:cubicBezTo>
                  <a:cubicBezTo>
                    <a:pt x="11147" y="518"/>
                    <a:pt x="11147" y="518"/>
                    <a:pt x="11147" y="518"/>
                  </a:cubicBezTo>
                  <a:cubicBezTo>
                    <a:pt x="11147" y="576"/>
                    <a:pt x="11147" y="576"/>
                    <a:pt x="11147" y="576"/>
                  </a:cubicBezTo>
                  <a:cubicBezTo>
                    <a:pt x="11089" y="518"/>
                    <a:pt x="11089" y="518"/>
                    <a:pt x="11089" y="518"/>
                  </a:cubicBezTo>
                  <a:cubicBezTo>
                    <a:pt x="11089" y="576"/>
                    <a:pt x="11089" y="576"/>
                    <a:pt x="11089" y="576"/>
                  </a:cubicBezTo>
                  <a:cubicBezTo>
                    <a:pt x="11147" y="576"/>
                    <a:pt x="11147" y="576"/>
                    <a:pt x="11147" y="576"/>
                  </a:cubicBezTo>
                  <a:cubicBezTo>
                    <a:pt x="11204" y="576"/>
                    <a:pt x="11204" y="576"/>
                    <a:pt x="11262" y="634"/>
                  </a:cubicBezTo>
                  <a:cubicBezTo>
                    <a:pt x="11204" y="634"/>
                    <a:pt x="11204" y="634"/>
                    <a:pt x="11204" y="634"/>
                  </a:cubicBezTo>
                  <a:cubicBezTo>
                    <a:pt x="11262" y="634"/>
                    <a:pt x="11262" y="634"/>
                    <a:pt x="11262" y="634"/>
                  </a:cubicBezTo>
                  <a:cubicBezTo>
                    <a:pt x="11204" y="634"/>
                    <a:pt x="11204" y="634"/>
                    <a:pt x="11204" y="634"/>
                  </a:cubicBezTo>
                  <a:cubicBezTo>
                    <a:pt x="11147" y="634"/>
                    <a:pt x="11204" y="634"/>
                    <a:pt x="11147" y="634"/>
                  </a:cubicBezTo>
                  <a:cubicBezTo>
                    <a:pt x="11089" y="634"/>
                    <a:pt x="11089" y="634"/>
                    <a:pt x="11089" y="634"/>
                  </a:cubicBezTo>
                  <a:cubicBezTo>
                    <a:pt x="11089" y="576"/>
                    <a:pt x="11089" y="576"/>
                    <a:pt x="11089" y="576"/>
                  </a:cubicBezTo>
                  <a:cubicBezTo>
                    <a:pt x="11089" y="634"/>
                    <a:pt x="11089" y="634"/>
                    <a:pt x="11089" y="634"/>
                  </a:cubicBezTo>
                  <a:cubicBezTo>
                    <a:pt x="11089" y="576"/>
                    <a:pt x="11089" y="576"/>
                    <a:pt x="11089" y="576"/>
                  </a:cubicBezTo>
                  <a:cubicBezTo>
                    <a:pt x="11031" y="576"/>
                    <a:pt x="11031" y="576"/>
                    <a:pt x="11031" y="576"/>
                  </a:cubicBezTo>
                  <a:cubicBezTo>
                    <a:pt x="11031" y="576"/>
                    <a:pt x="11031" y="576"/>
                    <a:pt x="11031" y="576"/>
                  </a:cubicBezTo>
                  <a:close/>
                  <a:moveTo>
                    <a:pt x="11204" y="576"/>
                  </a:moveTo>
                  <a:lnTo>
                    <a:pt x="11204" y="576"/>
                  </a:lnTo>
                  <a:cubicBezTo>
                    <a:pt x="11204" y="576"/>
                    <a:pt x="11204" y="576"/>
                    <a:pt x="11204" y="576"/>
                  </a:cubicBezTo>
                  <a:close/>
                  <a:moveTo>
                    <a:pt x="11666" y="634"/>
                  </a:moveTo>
                  <a:lnTo>
                    <a:pt x="11666" y="634"/>
                  </a:lnTo>
                  <a:cubicBezTo>
                    <a:pt x="11666" y="634"/>
                    <a:pt x="11666" y="634"/>
                    <a:pt x="11666" y="634"/>
                  </a:cubicBezTo>
                  <a:close/>
                  <a:moveTo>
                    <a:pt x="11378" y="634"/>
                  </a:moveTo>
                  <a:cubicBezTo>
                    <a:pt x="11378" y="634"/>
                    <a:pt x="11378" y="634"/>
                    <a:pt x="11435" y="634"/>
                  </a:cubicBezTo>
                  <a:cubicBezTo>
                    <a:pt x="11378" y="634"/>
                    <a:pt x="11378" y="634"/>
                    <a:pt x="11378" y="634"/>
                  </a:cubicBezTo>
                  <a:moveTo>
                    <a:pt x="12475" y="806"/>
                  </a:moveTo>
                  <a:cubicBezTo>
                    <a:pt x="12475" y="749"/>
                    <a:pt x="12475" y="749"/>
                    <a:pt x="12475" y="749"/>
                  </a:cubicBezTo>
                  <a:cubicBezTo>
                    <a:pt x="12475" y="749"/>
                    <a:pt x="12475" y="749"/>
                    <a:pt x="12475" y="806"/>
                  </a:cubicBezTo>
                  <a:cubicBezTo>
                    <a:pt x="12475" y="806"/>
                    <a:pt x="12475" y="806"/>
                    <a:pt x="12475" y="806"/>
                  </a:cubicBezTo>
                  <a:close/>
                  <a:moveTo>
                    <a:pt x="14323" y="1094"/>
                  </a:moveTo>
                  <a:lnTo>
                    <a:pt x="14323" y="1094"/>
                  </a:lnTo>
                  <a:cubicBezTo>
                    <a:pt x="14323" y="1094"/>
                    <a:pt x="14323" y="1094"/>
                    <a:pt x="14323" y="1094"/>
                  </a:cubicBezTo>
                  <a:close/>
                  <a:moveTo>
                    <a:pt x="14265" y="1094"/>
                  </a:moveTo>
                  <a:lnTo>
                    <a:pt x="14265" y="1094"/>
                  </a:lnTo>
                  <a:cubicBezTo>
                    <a:pt x="14207" y="1094"/>
                    <a:pt x="14207" y="1094"/>
                    <a:pt x="14207" y="1094"/>
                  </a:cubicBezTo>
                  <a:cubicBezTo>
                    <a:pt x="14207" y="1094"/>
                    <a:pt x="14207" y="1094"/>
                    <a:pt x="14265" y="1094"/>
                  </a:cubicBezTo>
                  <a:cubicBezTo>
                    <a:pt x="14265" y="1094"/>
                    <a:pt x="14265" y="1094"/>
                    <a:pt x="14265" y="1094"/>
                  </a:cubicBezTo>
                  <a:close/>
                  <a:moveTo>
                    <a:pt x="13861" y="922"/>
                  </a:moveTo>
                  <a:lnTo>
                    <a:pt x="13861" y="922"/>
                  </a:lnTo>
                  <a:cubicBezTo>
                    <a:pt x="13861" y="922"/>
                    <a:pt x="13861" y="922"/>
                    <a:pt x="13861" y="922"/>
                  </a:cubicBezTo>
                  <a:close/>
                  <a:moveTo>
                    <a:pt x="13803" y="922"/>
                  </a:moveTo>
                  <a:lnTo>
                    <a:pt x="13803" y="922"/>
                  </a:lnTo>
                  <a:cubicBezTo>
                    <a:pt x="13803" y="922"/>
                    <a:pt x="13803" y="922"/>
                    <a:pt x="13803" y="922"/>
                  </a:cubicBezTo>
                  <a:close/>
                  <a:moveTo>
                    <a:pt x="13745" y="922"/>
                  </a:moveTo>
                  <a:cubicBezTo>
                    <a:pt x="13688" y="864"/>
                    <a:pt x="13688" y="864"/>
                    <a:pt x="13688" y="864"/>
                  </a:cubicBezTo>
                  <a:cubicBezTo>
                    <a:pt x="13745" y="922"/>
                    <a:pt x="13745" y="922"/>
                    <a:pt x="13745" y="922"/>
                  </a:cubicBezTo>
                  <a:moveTo>
                    <a:pt x="13514" y="864"/>
                  </a:moveTo>
                  <a:lnTo>
                    <a:pt x="13514" y="864"/>
                  </a:lnTo>
                  <a:cubicBezTo>
                    <a:pt x="13572" y="864"/>
                    <a:pt x="13572" y="864"/>
                    <a:pt x="13572" y="864"/>
                  </a:cubicBezTo>
                  <a:cubicBezTo>
                    <a:pt x="13630" y="864"/>
                    <a:pt x="13630" y="864"/>
                    <a:pt x="13630" y="864"/>
                  </a:cubicBezTo>
                  <a:cubicBezTo>
                    <a:pt x="13688" y="864"/>
                    <a:pt x="13688" y="864"/>
                    <a:pt x="13688" y="864"/>
                  </a:cubicBezTo>
                  <a:cubicBezTo>
                    <a:pt x="13688" y="864"/>
                    <a:pt x="13514" y="864"/>
                    <a:pt x="13514" y="864"/>
                  </a:cubicBezTo>
                  <a:close/>
                  <a:moveTo>
                    <a:pt x="13514" y="864"/>
                  </a:moveTo>
                  <a:lnTo>
                    <a:pt x="13514" y="864"/>
                  </a:lnTo>
                  <a:cubicBezTo>
                    <a:pt x="13514" y="806"/>
                    <a:pt x="13514" y="806"/>
                    <a:pt x="13514" y="806"/>
                  </a:cubicBezTo>
                  <a:cubicBezTo>
                    <a:pt x="13514" y="864"/>
                    <a:pt x="13514" y="864"/>
                    <a:pt x="13514" y="864"/>
                  </a:cubicBezTo>
                  <a:cubicBezTo>
                    <a:pt x="13514" y="864"/>
                    <a:pt x="13514" y="864"/>
                    <a:pt x="13514" y="864"/>
                  </a:cubicBezTo>
                  <a:close/>
                  <a:moveTo>
                    <a:pt x="12706" y="691"/>
                  </a:moveTo>
                  <a:cubicBezTo>
                    <a:pt x="12648" y="634"/>
                    <a:pt x="12648" y="634"/>
                    <a:pt x="12648" y="634"/>
                  </a:cubicBezTo>
                  <a:cubicBezTo>
                    <a:pt x="12706" y="634"/>
                    <a:pt x="12706" y="634"/>
                    <a:pt x="12706" y="634"/>
                  </a:cubicBezTo>
                  <a:cubicBezTo>
                    <a:pt x="12706" y="634"/>
                    <a:pt x="12706" y="691"/>
                    <a:pt x="12706" y="691"/>
                  </a:cubicBezTo>
                  <a:close/>
                  <a:moveTo>
                    <a:pt x="12417" y="634"/>
                  </a:moveTo>
                  <a:lnTo>
                    <a:pt x="12417" y="634"/>
                  </a:lnTo>
                  <a:cubicBezTo>
                    <a:pt x="12359" y="634"/>
                    <a:pt x="12359" y="634"/>
                    <a:pt x="12359" y="634"/>
                  </a:cubicBezTo>
                  <a:cubicBezTo>
                    <a:pt x="12417" y="634"/>
                    <a:pt x="12417" y="634"/>
                    <a:pt x="12417" y="634"/>
                  </a:cubicBezTo>
                  <a:cubicBezTo>
                    <a:pt x="12417" y="634"/>
                    <a:pt x="12417" y="634"/>
                    <a:pt x="12417" y="634"/>
                  </a:cubicBezTo>
                  <a:close/>
                  <a:moveTo>
                    <a:pt x="12302" y="634"/>
                  </a:moveTo>
                  <a:lnTo>
                    <a:pt x="12302" y="634"/>
                  </a:lnTo>
                  <a:cubicBezTo>
                    <a:pt x="12302" y="634"/>
                    <a:pt x="12302" y="634"/>
                    <a:pt x="12302" y="634"/>
                  </a:cubicBezTo>
                  <a:close/>
                  <a:moveTo>
                    <a:pt x="21427" y="9734"/>
                  </a:moveTo>
                  <a:lnTo>
                    <a:pt x="21427" y="9734"/>
                  </a:lnTo>
                  <a:cubicBezTo>
                    <a:pt x="21427" y="9734"/>
                    <a:pt x="21427" y="9734"/>
                    <a:pt x="21427" y="9734"/>
                  </a:cubicBezTo>
                  <a:close/>
                  <a:moveTo>
                    <a:pt x="21484" y="10022"/>
                  </a:moveTo>
                  <a:lnTo>
                    <a:pt x="21484" y="10022"/>
                  </a:lnTo>
                  <a:cubicBezTo>
                    <a:pt x="21484" y="9850"/>
                    <a:pt x="21484" y="9850"/>
                    <a:pt x="21484" y="9850"/>
                  </a:cubicBezTo>
                  <a:cubicBezTo>
                    <a:pt x="21484" y="9907"/>
                    <a:pt x="21484" y="9907"/>
                    <a:pt x="21484" y="9907"/>
                  </a:cubicBezTo>
                  <a:cubicBezTo>
                    <a:pt x="21484" y="9965"/>
                    <a:pt x="21484" y="9965"/>
                    <a:pt x="21484" y="9965"/>
                  </a:cubicBezTo>
                  <a:cubicBezTo>
                    <a:pt x="21484" y="10022"/>
                    <a:pt x="21484" y="10022"/>
                    <a:pt x="21484" y="10022"/>
                  </a:cubicBezTo>
                  <a:cubicBezTo>
                    <a:pt x="21484" y="10080"/>
                    <a:pt x="21484" y="10080"/>
                    <a:pt x="21484" y="10080"/>
                  </a:cubicBezTo>
                  <a:lnTo>
                    <a:pt x="21427" y="10022"/>
                  </a:lnTo>
                  <a:cubicBezTo>
                    <a:pt x="21427" y="10022"/>
                    <a:pt x="21427" y="10022"/>
                    <a:pt x="21484" y="10022"/>
                  </a:cubicBezTo>
                  <a:moveTo>
                    <a:pt x="21600" y="11405"/>
                  </a:moveTo>
                  <a:cubicBezTo>
                    <a:pt x="21542" y="11405"/>
                    <a:pt x="21542" y="11405"/>
                    <a:pt x="21542" y="11405"/>
                  </a:cubicBezTo>
                  <a:cubicBezTo>
                    <a:pt x="21542" y="11462"/>
                    <a:pt x="21542" y="11462"/>
                    <a:pt x="21484" y="11462"/>
                  </a:cubicBezTo>
                  <a:cubicBezTo>
                    <a:pt x="21427" y="11462"/>
                    <a:pt x="21427" y="11462"/>
                    <a:pt x="21427" y="11462"/>
                  </a:cubicBezTo>
                  <a:cubicBezTo>
                    <a:pt x="21427" y="11405"/>
                    <a:pt x="21484" y="11405"/>
                    <a:pt x="21484" y="11405"/>
                  </a:cubicBezTo>
                  <a:cubicBezTo>
                    <a:pt x="21427" y="11290"/>
                    <a:pt x="21484" y="11232"/>
                    <a:pt x="21484" y="11174"/>
                  </a:cubicBezTo>
                  <a:cubicBezTo>
                    <a:pt x="21484" y="11174"/>
                    <a:pt x="21484" y="11174"/>
                    <a:pt x="21484" y="11117"/>
                  </a:cubicBezTo>
                  <a:cubicBezTo>
                    <a:pt x="21484" y="11059"/>
                    <a:pt x="21484" y="11059"/>
                    <a:pt x="21484" y="11059"/>
                  </a:cubicBezTo>
                  <a:cubicBezTo>
                    <a:pt x="21484" y="11002"/>
                    <a:pt x="21484" y="11002"/>
                    <a:pt x="21484" y="11002"/>
                  </a:cubicBezTo>
                  <a:cubicBezTo>
                    <a:pt x="21542" y="11059"/>
                    <a:pt x="21542" y="11059"/>
                    <a:pt x="21542" y="11117"/>
                  </a:cubicBezTo>
                  <a:lnTo>
                    <a:pt x="21484" y="11117"/>
                  </a:lnTo>
                  <a:cubicBezTo>
                    <a:pt x="21484" y="11174"/>
                    <a:pt x="21484" y="11174"/>
                    <a:pt x="21484" y="11174"/>
                  </a:cubicBezTo>
                  <a:cubicBezTo>
                    <a:pt x="21542" y="11174"/>
                    <a:pt x="21542" y="11174"/>
                    <a:pt x="21542" y="11174"/>
                  </a:cubicBezTo>
                  <a:cubicBezTo>
                    <a:pt x="21484" y="11174"/>
                    <a:pt x="21484" y="11174"/>
                    <a:pt x="21484" y="11174"/>
                  </a:cubicBezTo>
                  <a:cubicBezTo>
                    <a:pt x="21484" y="11232"/>
                    <a:pt x="21484" y="11232"/>
                    <a:pt x="21484" y="11232"/>
                  </a:cubicBezTo>
                  <a:cubicBezTo>
                    <a:pt x="21542" y="11232"/>
                    <a:pt x="21542" y="11232"/>
                    <a:pt x="21542" y="11232"/>
                  </a:cubicBezTo>
                  <a:cubicBezTo>
                    <a:pt x="21484" y="11347"/>
                    <a:pt x="21484" y="11347"/>
                    <a:pt x="21484" y="11347"/>
                  </a:cubicBezTo>
                  <a:cubicBezTo>
                    <a:pt x="21542" y="11347"/>
                    <a:pt x="21542" y="11347"/>
                    <a:pt x="21542" y="11347"/>
                  </a:cubicBezTo>
                  <a:cubicBezTo>
                    <a:pt x="21542" y="11290"/>
                    <a:pt x="21542" y="11232"/>
                    <a:pt x="21542" y="11174"/>
                  </a:cubicBezTo>
                  <a:cubicBezTo>
                    <a:pt x="21600" y="11174"/>
                    <a:pt x="21600" y="11174"/>
                    <a:pt x="21600" y="11174"/>
                  </a:cubicBezTo>
                  <a:cubicBezTo>
                    <a:pt x="21600" y="11174"/>
                    <a:pt x="21600" y="11174"/>
                    <a:pt x="21600" y="11117"/>
                  </a:cubicBezTo>
                  <a:cubicBezTo>
                    <a:pt x="21600" y="11059"/>
                    <a:pt x="21600" y="11059"/>
                    <a:pt x="21600" y="11059"/>
                  </a:cubicBezTo>
                  <a:cubicBezTo>
                    <a:pt x="21542" y="11002"/>
                    <a:pt x="21542" y="10944"/>
                    <a:pt x="21542" y="10944"/>
                  </a:cubicBezTo>
                  <a:cubicBezTo>
                    <a:pt x="21542" y="10829"/>
                    <a:pt x="21542" y="10829"/>
                    <a:pt x="21542" y="10829"/>
                  </a:cubicBezTo>
                  <a:cubicBezTo>
                    <a:pt x="21542" y="10829"/>
                    <a:pt x="21542" y="10829"/>
                    <a:pt x="21542" y="10886"/>
                  </a:cubicBezTo>
                  <a:cubicBezTo>
                    <a:pt x="21484" y="10829"/>
                    <a:pt x="21542" y="10714"/>
                    <a:pt x="21484" y="10656"/>
                  </a:cubicBezTo>
                  <a:cubicBezTo>
                    <a:pt x="21484" y="10598"/>
                    <a:pt x="21484" y="10598"/>
                    <a:pt x="21484" y="10598"/>
                  </a:cubicBezTo>
                  <a:cubicBezTo>
                    <a:pt x="21484" y="10541"/>
                    <a:pt x="21484" y="10541"/>
                    <a:pt x="21484" y="10483"/>
                  </a:cubicBezTo>
                  <a:cubicBezTo>
                    <a:pt x="21484" y="10426"/>
                    <a:pt x="21484" y="10426"/>
                    <a:pt x="21484" y="10426"/>
                  </a:cubicBezTo>
                  <a:cubicBezTo>
                    <a:pt x="21484" y="10368"/>
                    <a:pt x="21484" y="10368"/>
                    <a:pt x="21484" y="10368"/>
                  </a:cubicBezTo>
                  <a:cubicBezTo>
                    <a:pt x="21484" y="10310"/>
                    <a:pt x="21484" y="10310"/>
                    <a:pt x="21484" y="10310"/>
                  </a:cubicBezTo>
                  <a:cubicBezTo>
                    <a:pt x="21484" y="10253"/>
                    <a:pt x="21484" y="10253"/>
                    <a:pt x="21484" y="10253"/>
                  </a:cubicBezTo>
                  <a:cubicBezTo>
                    <a:pt x="21484" y="10310"/>
                    <a:pt x="21484" y="10310"/>
                    <a:pt x="21484" y="10310"/>
                  </a:cubicBezTo>
                  <a:cubicBezTo>
                    <a:pt x="21484" y="10253"/>
                    <a:pt x="21484" y="10253"/>
                    <a:pt x="21484" y="10253"/>
                  </a:cubicBezTo>
                  <a:cubicBezTo>
                    <a:pt x="21484" y="10253"/>
                    <a:pt x="21484" y="10253"/>
                    <a:pt x="21484" y="10195"/>
                  </a:cubicBezTo>
                  <a:cubicBezTo>
                    <a:pt x="21427" y="10138"/>
                    <a:pt x="21427" y="10138"/>
                    <a:pt x="21427" y="10138"/>
                  </a:cubicBezTo>
                  <a:cubicBezTo>
                    <a:pt x="21484" y="10080"/>
                    <a:pt x="21484" y="10080"/>
                    <a:pt x="21484" y="10080"/>
                  </a:cubicBezTo>
                  <a:cubicBezTo>
                    <a:pt x="21484" y="10138"/>
                    <a:pt x="21484" y="10138"/>
                    <a:pt x="21484" y="10138"/>
                  </a:cubicBezTo>
                  <a:cubicBezTo>
                    <a:pt x="21484" y="10195"/>
                    <a:pt x="21484" y="10195"/>
                    <a:pt x="21484" y="10195"/>
                  </a:cubicBezTo>
                  <a:lnTo>
                    <a:pt x="21484" y="10253"/>
                  </a:lnTo>
                  <a:cubicBezTo>
                    <a:pt x="21484" y="10310"/>
                    <a:pt x="21484" y="10368"/>
                    <a:pt x="21542" y="10426"/>
                  </a:cubicBezTo>
                  <a:cubicBezTo>
                    <a:pt x="21542" y="10541"/>
                    <a:pt x="21542" y="10656"/>
                    <a:pt x="21542" y="10656"/>
                  </a:cubicBezTo>
                  <a:cubicBezTo>
                    <a:pt x="21600" y="10656"/>
                    <a:pt x="21600" y="10656"/>
                    <a:pt x="21600" y="10656"/>
                  </a:cubicBezTo>
                  <a:cubicBezTo>
                    <a:pt x="21542" y="10368"/>
                    <a:pt x="21542" y="10368"/>
                    <a:pt x="21542" y="10368"/>
                  </a:cubicBezTo>
                  <a:cubicBezTo>
                    <a:pt x="21600" y="10368"/>
                    <a:pt x="21600" y="10368"/>
                    <a:pt x="21600" y="10368"/>
                  </a:cubicBezTo>
                  <a:cubicBezTo>
                    <a:pt x="21600" y="10310"/>
                    <a:pt x="21600" y="10253"/>
                    <a:pt x="21600" y="10195"/>
                  </a:cubicBezTo>
                  <a:cubicBezTo>
                    <a:pt x="21542" y="10138"/>
                    <a:pt x="21600" y="10138"/>
                    <a:pt x="21600" y="10080"/>
                  </a:cubicBezTo>
                  <a:cubicBezTo>
                    <a:pt x="21542" y="10080"/>
                    <a:pt x="21542" y="10080"/>
                    <a:pt x="21542" y="10080"/>
                  </a:cubicBezTo>
                  <a:cubicBezTo>
                    <a:pt x="21542" y="10022"/>
                    <a:pt x="21542" y="10022"/>
                    <a:pt x="21542" y="10022"/>
                  </a:cubicBezTo>
                  <a:cubicBezTo>
                    <a:pt x="21542" y="9965"/>
                    <a:pt x="21542" y="10022"/>
                    <a:pt x="21542" y="9965"/>
                  </a:cubicBezTo>
                  <a:cubicBezTo>
                    <a:pt x="21542" y="9965"/>
                    <a:pt x="21542" y="9965"/>
                    <a:pt x="21484" y="9965"/>
                  </a:cubicBezTo>
                  <a:cubicBezTo>
                    <a:pt x="21484" y="9850"/>
                    <a:pt x="21484" y="9850"/>
                    <a:pt x="21484" y="9850"/>
                  </a:cubicBezTo>
                  <a:cubicBezTo>
                    <a:pt x="21484" y="9850"/>
                    <a:pt x="21427" y="9850"/>
                    <a:pt x="21427" y="9792"/>
                  </a:cubicBezTo>
                  <a:cubicBezTo>
                    <a:pt x="21484" y="9792"/>
                    <a:pt x="21484" y="9792"/>
                    <a:pt x="21484" y="9792"/>
                  </a:cubicBezTo>
                  <a:cubicBezTo>
                    <a:pt x="21427" y="9677"/>
                    <a:pt x="21427" y="9677"/>
                    <a:pt x="21427" y="9677"/>
                  </a:cubicBezTo>
                  <a:cubicBezTo>
                    <a:pt x="21484" y="9677"/>
                    <a:pt x="21484" y="9677"/>
                    <a:pt x="21484" y="9677"/>
                  </a:cubicBezTo>
                  <a:cubicBezTo>
                    <a:pt x="21484" y="9619"/>
                    <a:pt x="21484" y="9619"/>
                    <a:pt x="21484" y="9619"/>
                  </a:cubicBezTo>
                  <a:cubicBezTo>
                    <a:pt x="21427" y="9504"/>
                    <a:pt x="21427" y="9504"/>
                    <a:pt x="21427" y="9504"/>
                  </a:cubicBezTo>
                  <a:cubicBezTo>
                    <a:pt x="21484" y="9504"/>
                    <a:pt x="21484" y="9504"/>
                    <a:pt x="21484" y="9504"/>
                  </a:cubicBezTo>
                  <a:cubicBezTo>
                    <a:pt x="21427" y="9446"/>
                    <a:pt x="21427" y="9446"/>
                    <a:pt x="21427" y="9446"/>
                  </a:cubicBezTo>
                  <a:cubicBezTo>
                    <a:pt x="21484" y="9446"/>
                    <a:pt x="21484" y="9446"/>
                    <a:pt x="21484" y="9446"/>
                  </a:cubicBezTo>
                  <a:lnTo>
                    <a:pt x="21484" y="9389"/>
                  </a:lnTo>
                  <a:cubicBezTo>
                    <a:pt x="21484" y="9389"/>
                    <a:pt x="21484" y="9389"/>
                    <a:pt x="21427" y="9331"/>
                  </a:cubicBezTo>
                  <a:cubicBezTo>
                    <a:pt x="21427" y="9389"/>
                    <a:pt x="21427" y="9389"/>
                    <a:pt x="21427" y="9389"/>
                  </a:cubicBezTo>
                  <a:cubicBezTo>
                    <a:pt x="21427" y="9331"/>
                    <a:pt x="21427" y="9274"/>
                    <a:pt x="21427" y="9274"/>
                  </a:cubicBezTo>
                  <a:cubicBezTo>
                    <a:pt x="21427" y="9158"/>
                    <a:pt x="21427" y="9158"/>
                    <a:pt x="21427" y="9158"/>
                  </a:cubicBezTo>
                  <a:cubicBezTo>
                    <a:pt x="21369" y="9101"/>
                    <a:pt x="21369" y="9101"/>
                    <a:pt x="21369" y="9101"/>
                  </a:cubicBezTo>
                  <a:cubicBezTo>
                    <a:pt x="21369" y="9043"/>
                    <a:pt x="21369" y="9043"/>
                    <a:pt x="21369" y="9043"/>
                  </a:cubicBezTo>
                  <a:cubicBezTo>
                    <a:pt x="21311" y="8986"/>
                    <a:pt x="21369" y="8986"/>
                    <a:pt x="21369" y="8928"/>
                  </a:cubicBezTo>
                  <a:cubicBezTo>
                    <a:pt x="21369" y="8870"/>
                    <a:pt x="21369" y="8870"/>
                    <a:pt x="21369" y="8870"/>
                  </a:cubicBezTo>
                  <a:cubicBezTo>
                    <a:pt x="21311" y="8813"/>
                    <a:pt x="21311" y="8813"/>
                    <a:pt x="21311" y="8813"/>
                  </a:cubicBezTo>
                  <a:lnTo>
                    <a:pt x="21369" y="8755"/>
                  </a:lnTo>
                  <a:cubicBezTo>
                    <a:pt x="21311" y="8755"/>
                    <a:pt x="21311" y="8755"/>
                    <a:pt x="21311" y="8755"/>
                  </a:cubicBezTo>
                  <a:cubicBezTo>
                    <a:pt x="21311" y="8698"/>
                    <a:pt x="21311" y="8698"/>
                    <a:pt x="21311" y="8698"/>
                  </a:cubicBezTo>
                  <a:cubicBezTo>
                    <a:pt x="21311" y="8582"/>
                    <a:pt x="21311" y="8582"/>
                    <a:pt x="21311" y="8582"/>
                  </a:cubicBezTo>
                  <a:cubicBezTo>
                    <a:pt x="21311" y="8525"/>
                    <a:pt x="21311" y="8525"/>
                    <a:pt x="21253" y="8467"/>
                  </a:cubicBezTo>
                  <a:cubicBezTo>
                    <a:pt x="21253" y="8410"/>
                    <a:pt x="21253" y="8410"/>
                    <a:pt x="21253" y="8352"/>
                  </a:cubicBezTo>
                  <a:cubicBezTo>
                    <a:pt x="21253" y="8410"/>
                    <a:pt x="21253" y="8410"/>
                    <a:pt x="21253" y="8410"/>
                  </a:cubicBezTo>
                  <a:cubicBezTo>
                    <a:pt x="21253" y="8352"/>
                    <a:pt x="21253" y="8352"/>
                    <a:pt x="21253" y="8352"/>
                  </a:cubicBezTo>
                  <a:cubicBezTo>
                    <a:pt x="21196" y="8237"/>
                    <a:pt x="21196" y="8237"/>
                    <a:pt x="21196" y="8237"/>
                  </a:cubicBezTo>
                  <a:cubicBezTo>
                    <a:pt x="21196" y="8294"/>
                    <a:pt x="21196" y="8294"/>
                    <a:pt x="21196" y="8294"/>
                  </a:cubicBezTo>
                  <a:cubicBezTo>
                    <a:pt x="21196" y="8064"/>
                    <a:pt x="21196" y="8064"/>
                    <a:pt x="21196" y="8064"/>
                  </a:cubicBezTo>
                  <a:cubicBezTo>
                    <a:pt x="21138" y="7949"/>
                    <a:pt x="21138" y="7949"/>
                    <a:pt x="21138" y="7949"/>
                  </a:cubicBezTo>
                  <a:cubicBezTo>
                    <a:pt x="21138" y="7891"/>
                    <a:pt x="21138" y="7891"/>
                    <a:pt x="21138" y="7891"/>
                  </a:cubicBezTo>
                  <a:cubicBezTo>
                    <a:pt x="21080" y="7834"/>
                    <a:pt x="21080" y="7834"/>
                    <a:pt x="21080" y="7834"/>
                  </a:cubicBezTo>
                  <a:cubicBezTo>
                    <a:pt x="21080" y="7776"/>
                    <a:pt x="21080" y="7776"/>
                    <a:pt x="21080" y="7776"/>
                  </a:cubicBezTo>
                  <a:cubicBezTo>
                    <a:pt x="21080" y="7718"/>
                    <a:pt x="21080" y="7718"/>
                    <a:pt x="21080" y="7718"/>
                  </a:cubicBezTo>
                  <a:cubicBezTo>
                    <a:pt x="21080" y="7718"/>
                    <a:pt x="21022" y="7661"/>
                    <a:pt x="21022" y="7603"/>
                  </a:cubicBezTo>
                  <a:cubicBezTo>
                    <a:pt x="21022" y="7546"/>
                    <a:pt x="21022" y="7546"/>
                    <a:pt x="21022" y="7546"/>
                  </a:cubicBezTo>
                  <a:cubicBezTo>
                    <a:pt x="20965" y="7546"/>
                    <a:pt x="20965" y="7546"/>
                    <a:pt x="20965" y="7546"/>
                  </a:cubicBezTo>
                  <a:cubicBezTo>
                    <a:pt x="21022" y="7546"/>
                    <a:pt x="20965" y="7546"/>
                    <a:pt x="20965" y="7488"/>
                  </a:cubicBezTo>
                  <a:cubicBezTo>
                    <a:pt x="21022" y="7488"/>
                    <a:pt x="21022" y="7488"/>
                    <a:pt x="21022" y="7488"/>
                  </a:cubicBezTo>
                  <a:cubicBezTo>
                    <a:pt x="20965" y="7488"/>
                    <a:pt x="20965" y="7430"/>
                    <a:pt x="20965" y="7430"/>
                  </a:cubicBezTo>
                  <a:cubicBezTo>
                    <a:pt x="20965" y="7373"/>
                    <a:pt x="20965" y="7373"/>
                    <a:pt x="20965" y="7373"/>
                  </a:cubicBezTo>
                  <a:cubicBezTo>
                    <a:pt x="20907" y="7373"/>
                    <a:pt x="20907" y="7373"/>
                    <a:pt x="20907" y="7373"/>
                  </a:cubicBezTo>
                  <a:cubicBezTo>
                    <a:pt x="20907" y="7258"/>
                    <a:pt x="20907" y="7258"/>
                    <a:pt x="20907" y="7258"/>
                  </a:cubicBezTo>
                  <a:cubicBezTo>
                    <a:pt x="20849" y="7258"/>
                    <a:pt x="20849" y="7258"/>
                    <a:pt x="20849" y="7258"/>
                  </a:cubicBezTo>
                  <a:cubicBezTo>
                    <a:pt x="20849" y="7200"/>
                    <a:pt x="20849" y="7200"/>
                    <a:pt x="20849" y="7200"/>
                  </a:cubicBezTo>
                  <a:cubicBezTo>
                    <a:pt x="20791" y="7200"/>
                    <a:pt x="20849" y="7142"/>
                    <a:pt x="20849" y="7142"/>
                  </a:cubicBezTo>
                  <a:cubicBezTo>
                    <a:pt x="20791" y="7142"/>
                    <a:pt x="20791" y="7142"/>
                    <a:pt x="20791" y="7142"/>
                  </a:cubicBezTo>
                  <a:cubicBezTo>
                    <a:pt x="20849" y="7142"/>
                    <a:pt x="20849" y="7142"/>
                    <a:pt x="20849" y="7142"/>
                  </a:cubicBezTo>
                  <a:cubicBezTo>
                    <a:pt x="20791" y="7085"/>
                    <a:pt x="20791" y="7085"/>
                    <a:pt x="20791" y="7085"/>
                  </a:cubicBezTo>
                  <a:cubicBezTo>
                    <a:pt x="20791" y="7027"/>
                    <a:pt x="20791" y="6970"/>
                    <a:pt x="20791" y="6970"/>
                  </a:cubicBezTo>
                  <a:cubicBezTo>
                    <a:pt x="20734" y="6970"/>
                    <a:pt x="20734" y="6970"/>
                    <a:pt x="20734" y="6970"/>
                  </a:cubicBezTo>
                  <a:cubicBezTo>
                    <a:pt x="20734" y="6854"/>
                    <a:pt x="20734" y="6854"/>
                    <a:pt x="20734" y="6854"/>
                  </a:cubicBezTo>
                  <a:cubicBezTo>
                    <a:pt x="20676" y="6854"/>
                    <a:pt x="20676" y="6854"/>
                    <a:pt x="20676" y="6854"/>
                  </a:cubicBezTo>
                  <a:cubicBezTo>
                    <a:pt x="20676" y="6797"/>
                    <a:pt x="20676" y="6797"/>
                    <a:pt x="20676" y="6797"/>
                  </a:cubicBezTo>
                  <a:cubicBezTo>
                    <a:pt x="20618" y="6682"/>
                    <a:pt x="20618" y="6682"/>
                    <a:pt x="20618" y="6682"/>
                  </a:cubicBezTo>
                  <a:cubicBezTo>
                    <a:pt x="20618" y="6624"/>
                    <a:pt x="20618" y="6624"/>
                    <a:pt x="20618" y="6624"/>
                  </a:cubicBezTo>
                  <a:cubicBezTo>
                    <a:pt x="20560" y="6624"/>
                    <a:pt x="20560" y="6624"/>
                    <a:pt x="20560" y="6624"/>
                  </a:cubicBezTo>
                  <a:cubicBezTo>
                    <a:pt x="20560" y="6566"/>
                    <a:pt x="20560" y="6566"/>
                    <a:pt x="20560" y="6566"/>
                  </a:cubicBezTo>
                  <a:cubicBezTo>
                    <a:pt x="20503" y="6509"/>
                    <a:pt x="20503" y="6509"/>
                    <a:pt x="20503" y="6509"/>
                  </a:cubicBezTo>
                  <a:cubicBezTo>
                    <a:pt x="20445" y="6394"/>
                    <a:pt x="20445" y="6394"/>
                    <a:pt x="20445" y="6394"/>
                  </a:cubicBezTo>
                  <a:cubicBezTo>
                    <a:pt x="20445" y="6394"/>
                    <a:pt x="20445" y="6394"/>
                    <a:pt x="20445" y="6336"/>
                  </a:cubicBezTo>
                  <a:cubicBezTo>
                    <a:pt x="20387" y="6278"/>
                    <a:pt x="20387" y="6278"/>
                    <a:pt x="20387" y="6278"/>
                  </a:cubicBezTo>
                  <a:cubicBezTo>
                    <a:pt x="20387" y="6336"/>
                    <a:pt x="20387" y="6336"/>
                    <a:pt x="20387" y="6336"/>
                  </a:cubicBezTo>
                  <a:cubicBezTo>
                    <a:pt x="20387" y="6278"/>
                    <a:pt x="20387" y="6278"/>
                    <a:pt x="20387" y="6278"/>
                  </a:cubicBezTo>
                  <a:cubicBezTo>
                    <a:pt x="20387" y="6221"/>
                    <a:pt x="20387" y="6221"/>
                    <a:pt x="20387" y="6221"/>
                  </a:cubicBezTo>
                  <a:cubicBezTo>
                    <a:pt x="20329" y="6163"/>
                    <a:pt x="20329" y="6163"/>
                    <a:pt x="20329" y="6163"/>
                  </a:cubicBezTo>
                  <a:lnTo>
                    <a:pt x="20329" y="6106"/>
                  </a:lnTo>
                  <a:cubicBezTo>
                    <a:pt x="20272" y="6048"/>
                    <a:pt x="20272" y="6048"/>
                    <a:pt x="20272" y="6048"/>
                  </a:cubicBezTo>
                  <a:cubicBezTo>
                    <a:pt x="20272" y="6048"/>
                    <a:pt x="20272" y="5990"/>
                    <a:pt x="20214" y="5990"/>
                  </a:cubicBezTo>
                  <a:lnTo>
                    <a:pt x="20214" y="5933"/>
                  </a:lnTo>
                  <a:cubicBezTo>
                    <a:pt x="20214" y="5875"/>
                    <a:pt x="20214" y="5875"/>
                    <a:pt x="20214" y="5875"/>
                  </a:cubicBezTo>
                  <a:cubicBezTo>
                    <a:pt x="20156" y="5875"/>
                    <a:pt x="20156" y="5875"/>
                    <a:pt x="20156" y="5875"/>
                  </a:cubicBezTo>
                  <a:cubicBezTo>
                    <a:pt x="20098" y="5760"/>
                    <a:pt x="20098" y="5760"/>
                    <a:pt x="20098" y="5760"/>
                  </a:cubicBezTo>
                  <a:cubicBezTo>
                    <a:pt x="20041" y="5760"/>
                    <a:pt x="20041" y="5760"/>
                    <a:pt x="20041" y="5760"/>
                  </a:cubicBezTo>
                  <a:cubicBezTo>
                    <a:pt x="20041" y="5645"/>
                    <a:pt x="20041" y="5645"/>
                    <a:pt x="20041" y="5645"/>
                  </a:cubicBezTo>
                  <a:cubicBezTo>
                    <a:pt x="19983" y="5645"/>
                    <a:pt x="19983" y="5645"/>
                    <a:pt x="19983" y="5645"/>
                  </a:cubicBezTo>
                  <a:cubicBezTo>
                    <a:pt x="19925" y="5530"/>
                    <a:pt x="19925" y="5530"/>
                    <a:pt x="19925" y="5530"/>
                  </a:cubicBezTo>
                  <a:cubicBezTo>
                    <a:pt x="19925" y="5587"/>
                    <a:pt x="19925" y="5587"/>
                    <a:pt x="19925" y="5587"/>
                  </a:cubicBezTo>
                  <a:cubicBezTo>
                    <a:pt x="19925" y="5530"/>
                    <a:pt x="19925" y="5530"/>
                    <a:pt x="19925" y="5530"/>
                  </a:cubicBezTo>
                  <a:cubicBezTo>
                    <a:pt x="19810" y="5357"/>
                    <a:pt x="19810" y="5357"/>
                    <a:pt x="19810" y="5357"/>
                  </a:cubicBezTo>
                  <a:cubicBezTo>
                    <a:pt x="19752" y="5299"/>
                    <a:pt x="19752" y="5299"/>
                    <a:pt x="19752" y="5299"/>
                  </a:cubicBezTo>
                  <a:cubicBezTo>
                    <a:pt x="19752" y="5242"/>
                    <a:pt x="19752" y="5242"/>
                    <a:pt x="19752" y="5242"/>
                  </a:cubicBezTo>
                  <a:cubicBezTo>
                    <a:pt x="19694" y="5184"/>
                    <a:pt x="19694" y="5184"/>
                    <a:pt x="19694" y="5184"/>
                  </a:cubicBezTo>
                  <a:cubicBezTo>
                    <a:pt x="19694" y="5126"/>
                    <a:pt x="19694" y="5126"/>
                    <a:pt x="19694" y="5126"/>
                  </a:cubicBezTo>
                  <a:cubicBezTo>
                    <a:pt x="19636" y="5069"/>
                    <a:pt x="19636" y="5069"/>
                    <a:pt x="19636" y="5069"/>
                  </a:cubicBezTo>
                  <a:lnTo>
                    <a:pt x="19579" y="5069"/>
                  </a:lnTo>
                  <a:cubicBezTo>
                    <a:pt x="19579" y="5011"/>
                    <a:pt x="19579" y="5011"/>
                    <a:pt x="19579" y="5011"/>
                  </a:cubicBezTo>
                  <a:cubicBezTo>
                    <a:pt x="19521" y="5011"/>
                    <a:pt x="19521" y="5011"/>
                    <a:pt x="19521" y="5011"/>
                  </a:cubicBezTo>
                  <a:cubicBezTo>
                    <a:pt x="19521" y="4954"/>
                    <a:pt x="19521" y="4954"/>
                    <a:pt x="19521" y="4954"/>
                  </a:cubicBezTo>
                  <a:lnTo>
                    <a:pt x="19463" y="4896"/>
                  </a:lnTo>
                  <a:lnTo>
                    <a:pt x="19463" y="4838"/>
                  </a:lnTo>
                  <a:cubicBezTo>
                    <a:pt x="19405" y="4838"/>
                    <a:pt x="19405" y="4838"/>
                    <a:pt x="19405" y="4838"/>
                  </a:cubicBezTo>
                  <a:cubicBezTo>
                    <a:pt x="19348" y="4723"/>
                    <a:pt x="19348" y="4723"/>
                    <a:pt x="19348" y="4723"/>
                  </a:cubicBezTo>
                  <a:cubicBezTo>
                    <a:pt x="19348" y="4666"/>
                    <a:pt x="19348" y="4666"/>
                    <a:pt x="19348" y="4666"/>
                  </a:cubicBezTo>
                  <a:cubicBezTo>
                    <a:pt x="19290" y="4608"/>
                    <a:pt x="19290" y="4608"/>
                    <a:pt x="19290" y="4608"/>
                  </a:cubicBezTo>
                  <a:cubicBezTo>
                    <a:pt x="19348" y="4608"/>
                    <a:pt x="19348" y="4608"/>
                    <a:pt x="19348" y="4608"/>
                  </a:cubicBezTo>
                  <a:cubicBezTo>
                    <a:pt x="19348" y="4550"/>
                    <a:pt x="19290" y="4550"/>
                    <a:pt x="19290" y="4493"/>
                  </a:cubicBezTo>
                  <a:cubicBezTo>
                    <a:pt x="19232" y="4435"/>
                    <a:pt x="19232" y="4435"/>
                    <a:pt x="19232" y="4435"/>
                  </a:cubicBezTo>
                  <a:cubicBezTo>
                    <a:pt x="19232" y="4493"/>
                    <a:pt x="19232" y="4493"/>
                    <a:pt x="19232" y="4493"/>
                  </a:cubicBezTo>
                  <a:cubicBezTo>
                    <a:pt x="19174" y="4378"/>
                    <a:pt x="19174" y="4378"/>
                    <a:pt x="19174" y="4378"/>
                  </a:cubicBezTo>
                  <a:cubicBezTo>
                    <a:pt x="19117" y="4378"/>
                    <a:pt x="19174" y="4378"/>
                    <a:pt x="19117" y="4378"/>
                  </a:cubicBezTo>
                  <a:cubicBezTo>
                    <a:pt x="19059" y="4320"/>
                    <a:pt x="19059" y="4320"/>
                    <a:pt x="19059" y="4320"/>
                  </a:cubicBezTo>
                  <a:cubicBezTo>
                    <a:pt x="19059" y="4262"/>
                    <a:pt x="19059" y="4262"/>
                    <a:pt x="19059" y="4262"/>
                  </a:cubicBezTo>
                  <a:cubicBezTo>
                    <a:pt x="19001" y="4205"/>
                    <a:pt x="19001" y="4205"/>
                    <a:pt x="19001" y="4205"/>
                  </a:cubicBezTo>
                  <a:cubicBezTo>
                    <a:pt x="18943" y="4147"/>
                    <a:pt x="18943" y="4147"/>
                    <a:pt x="18943" y="4147"/>
                  </a:cubicBezTo>
                  <a:cubicBezTo>
                    <a:pt x="18886" y="4090"/>
                    <a:pt x="18886" y="4090"/>
                    <a:pt x="18886" y="4090"/>
                  </a:cubicBezTo>
                  <a:cubicBezTo>
                    <a:pt x="18712" y="3917"/>
                    <a:pt x="18712" y="3917"/>
                    <a:pt x="18712" y="3917"/>
                  </a:cubicBezTo>
                  <a:cubicBezTo>
                    <a:pt x="18655" y="3859"/>
                    <a:pt x="18655" y="3802"/>
                    <a:pt x="18597" y="3744"/>
                  </a:cubicBezTo>
                  <a:cubicBezTo>
                    <a:pt x="18539" y="3686"/>
                    <a:pt x="18539" y="3686"/>
                    <a:pt x="18539" y="3686"/>
                  </a:cubicBezTo>
                  <a:cubicBezTo>
                    <a:pt x="18539" y="3686"/>
                    <a:pt x="18539" y="3629"/>
                    <a:pt x="18481" y="3629"/>
                  </a:cubicBezTo>
                  <a:cubicBezTo>
                    <a:pt x="18481" y="3571"/>
                    <a:pt x="18481" y="3571"/>
                    <a:pt x="18481" y="3571"/>
                  </a:cubicBezTo>
                  <a:cubicBezTo>
                    <a:pt x="18424" y="3571"/>
                    <a:pt x="18424" y="3571"/>
                    <a:pt x="18424" y="3571"/>
                  </a:cubicBezTo>
                  <a:cubicBezTo>
                    <a:pt x="18424" y="3571"/>
                    <a:pt x="18424" y="3571"/>
                    <a:pt x="18424" y="3514"/>
                  </a:cubicBezTo>
                  <a:cubicBezTo>
                    <a:pt x="18366" y="3571"/>
                    <a:pt x="18366" y="3571"/>
                    <a:pt x="18366" y="3571"/>
                  </a:cubicBezTo>
                  <a:cubicBezTo>
                    <a:pt x="18308" y="3514"/>
                    <a:pt x="18308" y="3514"/>
                    <a:pt x="18308" y="3514"/>
                  </a:cubicBezTo>
                  <a:cubicBezTo>
                    <a:pt x="18250" y="3456"/>
                    <a:pt x="18250" y="3456"/>
                    <a:pt x="18250" y="3456"/>
                  </a:cubicBezTo>
                  <a:cubicBezTo>
                    <a:pt x="18250" y="3398"/>
                    <a:pt x="18250" y="3398"/>
                    <a:pt x="18250" y="3398"/>
                  </a:cubicBezTo>
                  <a:cubicBezTo>
                    <a:pt x="18193" y="3341"/>
                    <a:pt x="18193" y="3341"/>
                    <a:pt x="18193" y="3341"/>
                  </a:cubicBezTo>
                  <a:cubicBezTo>
                    <a:pt x="18193" y="3398"/>
                    <a:pt x="18193" y="3398"/>
                    <a:pt x="18193" y="3398"/>
                  </a:cubicBezTo>
                  <a:cubicBezTo>
                    <a:pt x="18135" y="3341"/>
                    <a:pt x="18135" y="3341"/>
                    <a:pt x="18135" y="3341"/>
                  </a:cubicBezTo>
                  <a:cubicBezTo>
                    <a:pt x="18135" y="3341"/>
                    <a:pt x="18135" y="3341"/>
                    <a:pt x="18077" y="3341"/>
                  </a:cubicBezTo>
                  <a:cubicBezTo>
                    <a:pt x="18077" y="3283"/>
                    <a:pt x="18077" y="3283"/>
                    <a:pt x="18077" y="3226"/>
                  </a:cubicBezTo>
                  <a:cubicBezTo>
                    <a:pt x="18019" y="3226"/>
                    <a:pt x="18019" y="3226"/>
                    <a:pt x="18019" y="3226"/>
                  </a:cubicBezTo>
                  <a:cubicBezTo>
                    <a:pt x="18019" y="3226"/>
                    <a:pt x="17961" y="3226"/>
                    <a:pt x="17961" y="3168"/>
                  </a:cubicBezTo>
                  <a:cubicBezTo>
                    <a:pt x="17904" y="3168"/>
                    <a:pt x="17904" y="3168"/>
                    <a:pt x="17904" y="3168"/>
                  </a:cubicBezTo>
                  <a:cubicBezTo>
                    <a:pt x="17904" y="3110"/>
                    <a:pt x="17904" y="3110"/>
                    <a:pt x="17904" y="3110"/>
                  </a:cubicBezTo>
                  <a:cubicBezTo>
                    <a:pt x="17904" y="3053"/>
                    <a:pt x="17904" y="3053"/>
                    <a:pt x="17904" y="3053"/>
                  </a:cubicBezTo>
                  <a:cubicBezTo>
                    <a:pt x="17846" y="3110"/>
                    <a:pt x="17846" y="3110"/>
                    <a:pt x="17846" y="3110"/>
                  </a:cubicBezTo>
                  <a:cubicBezTo>
                    <a:pt x="17846" y="3053"/>
                    <a:pt x="17846" y="3053"/>
                    <a:pt x="17846" y="3053"/>
                  </a:cubicBezTo>
                  <a:cubicBezTo>
                    <a:pt x="17846" y="3110"/>
                    <a:pt x="17846" y="3110"/>
                    <a:pt x="17846" y="3110"/>
                  </a:cubicBezTo>
                  <a:cubicBezTo>
                    <a:pt x="17788" y="3053"/>
                    <a:pt x="17788" y="3053"/>
                    <a:pt x="17788" y="3053"/>
                  </a:cubicBezTo>
                  <a:lnTo>
                    <a:pt x="17673" y="2938"/>
                  </a:lnTo>
                  <a:cubicBezTo>
                    <a:pt x="17615" y="2880"/>
                    <a:pt x="17615" y="2880"/>
                    <a:pt x="17615" y="2880"/>
                  </a:cubicBezTo>
                  <a:cubicBezTo>
                    <a:pt x="17615" y="2938"/>
                    <a:pt x="17615" y="2938"/>
                    <a:pt x="17615" y="2938"/>
                  </a:cubicBezTo>
                  <a:cubicBezTo>
                    <a:pt x="17557" y="2880"/>
                    <a:pt x="17557" y="2822"/>
                    <a:pt x="17499" y="2822"/>
                  </a:cubicBezTo>
                  <a:cubicBezTo>
                    <a:pt x="17499" y="2765"/>
                    <a:pt x="17499" y="2822"/>
                    <a:pt x="17499" y="2765"/>
                  </a:cubicBezTo>
                  <a:cubicBezTo>
                    <a:pt x="17442" y="2707"/>
                    <a:pt x="17442" y="2707"/>
                    <a:pt x="17442" y="2707"/>
                  </a:cubicBezTo>
                  <a:cubicBezTo>
                    <a:pt x="17442" y="2650"/>
                    <a:pt x="17442" y="2707"/>
                    <a:pt x="17384" y="2707"/>
                  </a:cubicBezTo>
                  <a:cubicBezTo>
                    <a:pt x="17384" y="2650"/>
                    <a:pt x="17384" y="2650"/>
                    <a:pt x="17384" y="2650"/>
                  </a:cubicBezTo>
                  <a:lnTo>
                    <a:pt x="17326" y="2650"/>
                  </a:lnTo>
                  <a:cubicBezTo>
                    <a:pt x="17268" y="2592"/>
                    <a:pt x="17211" y="2534"/>
                    <a:pt x="17153" y="2477"/>
                  </a:cubicBezTo>
                  <a:cubicBezTo>
                    <a:pt x="17153" y="2534"/>
                    <a:pt x="17153" y="2534"/>
                    <a:pt x="17153" y="2534"/>
                  </a:cubicBezTo>
                  <a:cubicBezTo>
                    <a:pt x="17095" y="2477"/>
                    <a:pt x="17095" y="2477"/>
                    <a:pt x="17095" y="2477"/>
                  </a:cubicBezTo>
                  <a:cubicBezTo>
                    <a:pt x="17037" y="2419"/>
                    <a:pt x="17037" y="2419"/>
                    <a:pt x="17037" y="2419"/>
                  </a:cubicBezTo>
                  <a:cubicBezTo>
                    <a:pt x="16980" y="2419"/>
                    <a:pt x="16980" y="2419"/>
                    <a:pt x="16980" y="2419"/>
                  </a:cubicBezTo>
                  <a:cubicBezTo>
                    <a:pt x="17037" y="2419"/>
                    <a:pt x="17037" y="2419"/>
                    <a:pt x="17037" y="2419"/>
                  </a:cubicBezTo>
                  <a:cubicBezTo>
                    <a:pt x="16980" y="2362"/>
                    <a:pt x="16980" y="2419"/>
                    <a:pt x="16980" y="2419"/>
                  </a:cubicBezTo>
                  <a:cubicBezTo>
                    <a:pt x="16922" y="2304"/>
                    <a:pt x="16922" y="2304"/>
                    <a:pt x="16922" y="2304"/>
                  </a:cubicBezTo>
                  <a:cubicBezTo>
                    <a:pt x="16922" y="2362"/>
                    <a:pt x="16922" y="2362"/>
                    <a:pt x="16922" y="2362"/>
                  </a:cubicBezTo>
                  <a:cubicBezTo>
                    <a:pt x="16806" y="2304"/>
                    <a:pt x="16806" y="2304"/>
                    <a:pt x="16806" y="2304"/>
                  </a:cubicBezTo>
                  <a:cubicBezTo>
                    <a:pt x="16749" y="2246"/>
                    <a:pt x="16749" y="2246"/>
                    <a:pt x="16749" y="2246"/>
                  </a:cubicBezTo>
                  <a:cubicBezTo>
                    <a:pt x="16691" y="2189"/>
                    <a:pt x="16691" y="2189"/>
                    <a:pt x="16691" y="2189"/>
                  </a:cubicBezTo>
                  <a:cubicBezTo>
                    <a:pt x="16691" y="2246"/>
                    <a:pt x="16691" y="2246"/>
                    <a:pt x="16691" y="2246"/>
                  </a:cubicBezTo>
                  <a:cubicBezTo>
                    <a:pt x="16575" y="2131"/>
                    <a:pt x="16575" y="2131"/>
                    <a:pt x="16575" y="2131"/>
                  </a:cubicBezTo>
                  <a:cubicBezTo>
                    <a:pt x="16518" y="2131"/>
                    <a:pt x="16518" y="2131"/>
                    <a:pt x="16518" y="2131"/>
                  </a:cubicBezTo>
                  <a:cubicBezTo>
                    <a:pt x="16518" y="2074"/>
                    <a:pt x="16518" y="2074"/>
                    <a:pt x="16518" y="2074"/>
                  </a:cubicBezTo>
                  <a:cubicBezTo>
                    <a:pt x="16518" y="2131"/>
                    <a:pt x="16518" y="2131"/>
                    <a:pt x="16518" y="2131"/>
                  </a:cubicBezTo>
                  <a:cubicBezTo>
                    <a:pt x="16402" y="2074"/>
                    <a:pt x="16402" y="2074"/>
                    <a:pt x="16402" y="2074"/>
                  </a:cubicBezTo>
                  <a:cubicBezTo>
                    <a:pt x="16402" y="2016"/>
                    <a:pt x="16402" y="2016"/>
                    <a:pt x="16402" y="2016"/>
                  </a:cubicBezTo>
                  <a:cubicBezTo>
                    <a:pt x="16344" y="2074"/>
                    <a:pt x="16344" y="2074"/>
                    <a:pt x="16344" y="2074"/>
                  </a:cubicBezTo>
                  <a:cubicBezTo>
                    <a:pt x="16287" y="2016"/>
                    <a:pt x="16287" y="2016"/>
                    <a:pt x="16287" y="2016"/>
                  </a:cubicBezTo>
                  <a:cubicBezTo>
                    <a:pt x="16287" y="1958"/>
                    <a:pt x="16287" y="1958"/>
                    <a:pt x="16287" y="1958"/>
                  </a:cubicBezTo>
                  <a:cubicBezTo>
                    <a:pt x="16171" y="1901"/>
                    <a:pt x="16171" y="1901"/>
                    <a:pt x="16171" y="1901"/>
                  </a:cubicBezTo>
                  <a:cubicBezTo>
                    <a:pt x="16113" y="1901"/>
                    <a:pt x="16113" y="1901"/>
                    <a:pt x="16113" y="1901"/>
                  </a:cubicBezTo>
                  <a:lnTo>
                    <a:pt x="16113" y="1843"/>
                  </a:lnTo>
                  <a:cubicBezTo>
                    <a:pt x="16056" y="1843"/>
                    <a:pt x="16056" y="1843"/>
                    <a:pt x="16056" y="1843"/>
                  </a:cubicBezTo>
                  <a:cubicBezTo>
                    <a:pt x="15998" y="1786"/>
                    <a:pt x="15998" y="1786"/>
                    <a:pt x="15998" y="1786"/>
                  </a:cubicBezTo>
                  <a:cubicBezTo>
                    <a:pt x="15940" y="1843"/>
                    <a:pt x="15940" y="1843"/>
                    <a:pt x="15940" y="1843"/>
                  </a:cubicBezTo>
                  <a:cubicBezTo>
                    <a:pt x="15940" y="1786"/>
                    <a:pt x="15940" y="1786"/>
                    <a:pt x="15940" y="1786"/>
                  </a:cubicBezTo>
                  <a:cubicBezTo>
                    <a:pt x="15940" y="1843"/>
                    <a:pt x="15940" y="1843"/>
                    <a:pt x="15940" y="1843"/>
                  </a:cubicBezTo>
                  <a:cubicBezTo>
                    <a:pt x="15882" y="1786"/>
                    <a:pt x="15882" y="1786"/>
                    <a:pt x="15882" y="1786"/>
                  </a:cubicBezTo>
                  <a:cubicBezTo>
                    <a:pt x="15825" y="1786"/>
                    <a:pt x="15882" y="1786"/>
                    <a:pt x="15882" y="1786"/>
                  </a:cubicBezTo>
                  <a:cubicBezTo>
                    <a:pt x="15767" y="1728"/>
                    <a:pt x="15767" y="1728"/>
                    <a:pt x="15767" y="1728"/>
                  </a:cubicBezTo>
                  <a:cubicBezTo>
                    <a:pt x="15651" y="1670"/>
                    <a:pt x="15651" y="1670"/>
                    <a:pt x="15651" y="1670"/>
                  </a:cubicBezTo>
                  <a:cubicBezTo>
                    <a:pt x="15594" y="1670"/>
                    <a:pt x="15594" y="1670"/>
                    <a:pt x="15594" y="1670"/>
                  </a:cubicBezTo>
                  <a:cubicBezTo>
                    <a:pt x="15594" y="1613"/>
                    <a:pt x="15594" y="1613"/>
                    <a:pt x="15594" y="1613"/>
                  </a:cubicBezTo>
                  <a:cubicBezTo>
                    <a:pt x="15536" y="1613"/>
                    <a:pt x="15536" y="1613"/>
                    <a:pt x="15536" y="1613"/>
                  </a:cubicBezTo>
                  <a:cubicBezTo>
                    <a:pt x="15594" y="1613"/>
                    <a:pt x="15594" y="1613"/>
                    <a:pt x="15594" y="1613"/>
                  </a:cubicBezTo>
                  <a:cubicBezTo>
                    <a:pt x="15536" y="1613"/>
                    <a:pt x="15536" y="1613"/>
                    <a:pt x="15536" y="1613"/>
                  </a:cubicBezTo>
                  <a:cubicBezTo>
                    <a:pt x="15478" y="1613"/>
                    <a:pt x="15478" y="1613"/>
                    <a:pt x="15478" y="1613"/>
                  </a:cubicBezTo>
                  <a:cubicBezTo>
                    <a:pt x="15420" y="1555"/>
                    <a:pt x="15420" y="1555"/>
                    <a:pt x="15420" y="1555"/>
                  </a:cubicBezTo>
                  <a:lnTo>
                    <a:pt x="15363" y="1555"/>
                  </a:lnTo>
                  <a:cubicBezTo>
                    <a:pt x="15305" y="1498"/>
                    <a:pt x="15305" y="1498"/>
                    <a:pt x="15305" y="1498"/>
                  </a:cubicBezTo>
                  <a:cubicBezTo>
                    <a:pt x="15363" y="1498"/>
                    <a:pt x="15363" y="1498"/>
                    <a:pt x="15363" y="1498"/>
                  </a:cubicBezTo>
                  <a:cubicBezTo>
                    <a:pt x="15478" y="1555"/>
                    <a:pt x="15478" y="1555"/>
                    <a:pt x="15478" y="1555"/>
                  </a:cubicBezTo>
                  <a:cubicBezTo>
                    <a:pt x="15536" y="1613"/>
                    <a:pt x="15536" y="1613"/>
                    <a:pt x="15536" y="1613"/>
                  </a:cubicBezTo>
                  <a:cubicBezTo>
                    <a:pt x="15536" y="1555"/>
                    <a:pt x="15536" y="1555"/>
                    <a:pt x="15536" y="1555"/>
                  </a:cubicBezTo>
                  <a:cubicBezTo>
                    <a:pt x="15536" y="1613"/>
                    <a:pt x="15536" y="1613"/>
                    <a:pt x="15536" y="1613"/>
                  </a:cubicBezTo>
                  <a:cubicBezTo>
                    <a:pt x="15594" y="1613"/>
                    <a:pt x="15594" y="1613"/>
                    <a:pt x="15594" y="1613"/>
                  </a:cubicBezTo>
                  <a:cubicBezTo>
                    <a:pt x="15594" y="1555"/>
                    <a:pt x="15594" y="1555"/>
                    <a:pt x="15594" y="1555"/>
                  </a:cubicBezTo>
                  <a:cubicBezTo>
                    <a:pt x="15478" y="1555"/>
                    <a:pt x="15478" y="1555"/>
                    <a:pt x="15478" y="1555"/>
                  </a:cubicBezTo>
                  <a:cubicBezTo>
                    <a:pt x="15478" y="1498"/>
                    <a:pt x="15478" y="1498"/>
                    <a:pt x="15478" y="1498"/>
                  </a:cubicBezTo>
                  <a:cubicBezTo>
                    <a:pt x="15189" y="1382"/>
                    <a:pt x="15189" y="1382"/>
                    <a:pt x="15189" y="1382"/>
                  </a:cubicBezTo>
                  <a:cubicBezTo>
                    <a:pt x="15074" y="1325"/>
                    <a:pt x="15074" y="1325"/>
                    <a:pt x="15074" y="1325"/>
                  </a:cubicBezTo>
                  <a:cubicBezTo>
                    <a:pt x="15074" y="1267"/>
                    <a:pt x="15074" y="1267"/>
                    <a:pt x="15074" y="1267"/>
                  </a:cubicBezTo>
                  <a:cubicBezTo>
                    <a:pt x="15074" y="1267"/>
                    <a:pt x="14958" y="1210"/>
                    <a:pt x="14843" y="1210"/>
                  </a:cubicBezTo>
                  <a:cubicBezTo>
                    <a:pt x="14727" y="1152"/>
                    <a:pt x="14612" y="1094"/>
                    <a:pt x="14439" y="1037"/>
                  </a:cubicBezTo>
                  <a:cubicBezTo>
                    <a:pt x="14265" y="979"/>
                    <a:pt x="14092" y="922"/>
                    <a:pt x="13976" y="922"/>
                  </a:cubicBezTo>
                  <a:cubicBezTo>
                    <a:pt x="13861" y="864"/>
                    <a:pt x="13803" y="864"/>
                    <a:pt x="13803" y="864"/>
                  </a:cubicBezTo>
                  <a:cubicBezTo>
                    <a:pt x="13745" y="864"/>
                    <a:pt x="13745" y="864"/>
                    <a:pt x="13745" y="864"/>
                  </a:cubicBezTo>
                  <a:cubicBezTo>
                    <a:pt x="13745" y="864"/>
                    <a:pt x="13688" y="806"/>
                    <a:pt x="13514" y="806"/>
                  </a:cubicBezTo>
                  <a:cubicBezTo>
                    <a:pt x="13399" y="749"/>
                    <a:pt x="13168" y="691"/>
                    <a:pt x="12995" y="691"/>
                  </a:cubicBezTo>
                  <a:cubicBezTo>
                    <a:pt x="12821" y="634"/>
                    <a:pt x="12648" y="634"/>
                    <a:pt x="12475" y="576"/>
                  </a:cubicBezTo>
                  <a:cubicBezTo>
                    <a:pt x="12417" y="576"/>
                    <a:pt x="12359" y="576"/>
                    <a:pt x="12359" y="576"/>
                  </a:cubicBezTo>
                  <a:cubicBezTo>
                    <a:pt x="12417" y="576"/>
                    <a:pt x="12417" y="576"/>
                    <a:pt x="12417" y="576"/>
                  </a:cubicBezTo>
                  <a:cubicBezTo>
                    <a:pt x="12475" y="576"/>
                    <a:pt x="12533" y="634"/>
                    <a:pt x="12533" y="634"/>
                  </a:cubicBezTo>
                  <a:cubicBezTo>
                    <a:pt x="12590" y="634"/>
                    <a:pt x="12648" y="634"/>
                    <a:pt x="12648" y="634"/>
                  </a:cubicBezTo>
                  <a:cubicBezTo>
                    <a:pt x="12648" y="634"/>
                    <a:pt x="12533" y="634"/>
                    <a:pt x="12475" y="634"/>
                  </a:cubicBezTo>
                  <a:cubicBezTo>
                    <a:pt x="12417" y="634"/>
                    <a:pt x="12302" y="634"/>
                    <a:pt x="12302" y="634"/>
                  </a:cubicBezTo>
                  <a:cubicBezTo>
                    <a:pt x="12302" y="576"/>
                    <a:pt x="12302" y="576"/>
                    <a:pt x="12302" y="576"/>
                  </a:cubicBezTo>
                  <a:cubicBezTo>
                    <a:pt x="12244" y="576"/>
                    <a:pt x="12244" y="576"/>
                    <a:pt x="12244" y="576"/>
                  </a:cubicBezTo>
                  <a:cubicBezTo>
                    <a:pt x="12186" y="576"/>
                    <a:pt x="12186" y="576"/>
                    <a:pt x="12186" y="576"/>
                  </a:cubicBezTo>
                  <a:cubicBezTo>
                    <a:pt x="12244" y="634"/>
                    <a:pt x="12244" y="634"/>
                    <a:pt x="12244" y="634"/>
                  </a:cubicBezTo>
                  <a:cubicBezTo>
                    <a:pt x="12244" y="691"/>
                    <a:pt x="12244" y="634"/>
                    <a:pt x="12186" y="634"/>
                  </a:cubicBezTo>
                  <a:cubicBezTo>
                    <a:pt x="12186" y="691"/>
                    <a:pt x="12186" y="691"/>
                    <a:pt x="12186" y="691"/>
                  </a:cubicBezTo>
                  <a:cubicBezTo>
                    <a:pt x="12244" y="691"/>
                    <a:pt x="12244" y="691"/>
                    <a:pt x="12244" y="691"/>
                  </a:cubicBezTo>
                  <a:cubicBezTo>
                    <a:pt x="12302" y="691"/>
                    <a:pt x="12302" y="691"/>
                    <a:pt x="12302" y="691"/>
                  </a:cubicBezTo>
                  <a:cubicBezTo>
                    <a:pt x="12359" y="691"/>
                    <a:pt x="12359" y="691"/>
                    <a:pt x="12359" y="691"/>
                  </a:cubicBezTo>
                  <a:cubicBezTo>
                    <a:pt x="12417" y="691"/>
                    <a:pt x="12417" y="691"/>
                    <a:pt x="12417" y="691"/>
                  </a:cubicBezTo>
                  <a:cubicBezTo>
                    <a:pt x="12475" y="691"/>
                    <a:pt x="12475" y="691"/>
                    <a:pt x="12475" y="691"/>
                  </a:cubicBezTo>
                  <a:cubicBezTo>
                    <a:pt x="12475" y="634"/>
                    <a:pt x="12475" y="634"/>
                    <a:pt x="12475" y="634"/>
                  </a:cubicBezTo>
                  <a:cubicBezTo>
                    <a:pt x="12417" y="634"/>
                    <a:pt x="12417" y="634"/>
                    <a:pt x="12417" y="634"/>
                  </a:cubicBezTo>
                  <a:cubicBezTo>
                    <a:pt x="12475" y="634"/>
                    <a:pt x="12475" y="634"/>
                    <a:pt x="12533" y="634"/>
                  </a:cubicBezTo>
                  <a:lnTo>
                    <a:pt x="12648" y="691"/>
                  </a:lnTo>
                  <a:cubicBezTo>
                    <a:pt x="12706" y="691"/>
                    <a:pt x="12706" y="691"/>
                    <a:pt x="12706" y="691"/>
                  </a:cubicBezTo>
                  <a:cubicBezTo>
                    <a:pt x="12764" y="634"/>
                    <a:pt x="12764" y="634"/>
                    <a:pt x="12764" y="634"/>
                  </a:cubicBezTo>
                  <a:cubicBezTo>
                    <a:pt x="12764" y="691"/>
                    <a:pt x="12764" y="691"/>
                    <a:pt x="12764" y="691"/>
                  </a:cubicBezTo>
                  <a:cubicBezTo>
                    <a:pt x="12879" y="691"/>
                    <a:pt x="12879" y="691"/>
                    <a:pt x="12879" y="691"/>
                  </a:cubicBezTo>
                  <a:cubicBezTo>
                    <a:pt x="12937" y="691"/>
                    <a:pt x="12937" y="691"/>
                    <a:pt x="12937" y="691"/>
                  </a:cubicBezTo>
                  <a:cubicBezTo>
                    <a:pt x="12995" y="691"/>
                    <a:pt x="12995" y="691"/>
                    <a:pt x="12995" y="691"/>
                  </a:cubicBezTo>
                  <a:cubicBezTo>
                    <a:pt x="13052" y="691"/>
                    <a:pt x="13052" y="691"/>
                    <a:pt x="13052" y="691"/>
                  </a:cubicBezTo>
                  <a:cubicBezTo>
                    <a:pt x="13110" y="749"/>
                    <a:pt x="13110" y="749"/>
                    <a:pt x="13110" y="749"/>
                  </a:cubicBezTo>
                  <a:cubicBezTo>
                    <a:pt x="13110" y="691"/>
                    <a:pt x="13110" y="691"/>
                    <a:pt x="13110" y="691"/>
                  </a:cubicBezTo>
                  <a:cubicBezTo>
                    <a:pt x="13110" y="749"/>
                    <a:pt x="13110" y="749"/>
                    <a:pt x="13110" y="749"/>
                  </a:cubicBezTo>
                  <a:cubicBezTo>
                    <a:pt x="13168" y="749"/>
                    <a:pt x="13168" y="749"/>
                    <a:pt x="13168" y="749"/>
                  </a:cubicBezTo>
                  <a:cubicBezTo>
                    <a:pt x="13226" y="749"/>
                    <a:pt x="13226" y="749"/>
                    <a:pt x="13226" y="749"/>
                  </a:cubicBezTo>
                  <a:cubicBezTo>
                    <a:pt x="13283" y="749"/>
                    <a:pt x="13341" y="749"/>
                    <a:pt x="13341" y="806"/>
                  </a:cubicBezTo>
                  <a:cubicBezTo>
                    <a:pt x="13457" y="806"/>
                    <a:pt x="13457" y="806"/>
                    <a:pt x="13457" y="806"/>
                  </a:cubicBezTo>
                  <a:cubicBezTo>
                    <a:pt x="13457" y="806"/>
                    <a:pt x="13399" y="806"/>
                    <a:pt x="13341" y="806"/>
                  </a:cubicBezTo>
                  <a:cubicBezTo>
                    <a:pt x="13226" y="806"/>
                    <a:pt x="13168" y="749"/>
                    <a:pt x="13052" y="749"/>
                  </a:cubicBezTo>
                  <a:cubicBezTo>
                    <a:pt x="12937" y="749"/>
                    <a:pt x="12879" y="691"/>
                    <a:pt x="12764" y="691"/>
                  </a:cubicBezTo>
                  <a:cubicBezTo>
                    <a:pt x="12821" y="691"/>
                    <a:pt x="12821" y="691"/>
                    <a:pt x="12821" y="691"/>
                  </a:cubicBezTo>
                  <a:cubicBezTo>
                    <a:pt x="12879" y="691"/>
                    <a:pt x="12879" y="691"/>
                    <a:pt x="12879" y="691"/>
                  </a:cubicBezTo>
                  <a:cubicBezTo>
                    <a:pt x="12879" y="749"/>
                    <a:pt x="12879" y="749"/>
                    <a:pt x="12879" y="749"/>
                  </a:cubicBezTo>
                  <a:cubicBezTo>
                    <a:pt x="12995" y="749"/>
                    <a:pt x="12995" y="749"/>
                    <a:pt x="12995" y="749"/>
                  </a:cubicBezTo>
                  <a:cubicBezTo>
                    <a:pt x="12937" y="749"/>
                    <a:pt x="12937" y="749"/>
                    <a:pt x="12879" y="749"/>
                  </a:cubicBezTo>
                  <a:cubicBezTo>
                    <a:pt x="12995" y="749"/>
                    <a:pt x="12995" y="749"/>
                    <a:pt x="12995" y="749"/>
                  </a:cubicBezTo>
                  <a:cubicBezTo>
                    <a:pt x="12995" y="749"/>
                    <a:pt x="13052" y="749"/>
                    <a:pt x="13110" y="749"/>
                  </a:cubicBezTo>
                  <a:cubicBezTo>
                    <a:pt x="13110" y="749"/>
                    <a:pt x="13110" y="749"/>
                    <a:pt x="13052" y="749"/>
                  </a:cubicBezTo>
                  <a:cubicBezTo>
                    <a:pt x="13052" y="806"/>
                    <a:pt x="13052" y="806"/>
                    <a:pt x="13052" y="806"/>
                  </a:cubicBezTo>
                  <a:cubicBezTo>
                    <a:pt x="13052" y="806"/>
                    <a:pt x="13052" y="806"/>
                    <a:pt x="13110" y="806"/>
                  </a:cubicBezTo>
                  <a:cubicBezTo>
                    <a:pt x="13168" y="806"/>
                    <a:pt x="13168" y="806"/>
                    <a:pt x="13168" y="806"/>
                  </a:cubicBezTo>
                  <a:cubicBezTo>
                    <a:pt x="13168" y="806"/>
                    <a:pt x="13168" y="806"/>
                    <a:pt x="13226" y="806"/>
                  </a:cubicBezTo>
                  <a:cubicBezTo>
                    <a:pt x="13168" y="806"/>
                    <a:pt x="13168" y="806"/>
                    <a:pt x="13168" y="806"/>
                  </a:cubicBezTo>
                  <a:cubicBezTo>
                    <a:pt x="13226" y="806"/>
                    <a:pt x="13226" y="806"/>
                    <a:pt x="13226" y="806"/>
                  </a:cubicBezTo>
                  <a:cubicBezTo>
                    <a:pt x="13283" y="864"/>
                    <a:pt x="13283" y="864"/>
                    <a:pt x="13283" y="806"/>
                  </a:cubicBezTo>
                  <a:cubicBezTo>
                    <a:pt x="13341" y="806"/>
                    <a:pt x="13341" y="806"/>
                    <a:pt x="13341" y="806"/>
                  </a:cubicBezTo>
                  <a:cubicBezTo>
                    <a:pt x="13341" y="864"/>
                    <a:pt x="13341" y="864"/>
                    <a:pt x="13341" y="864"/>
                  </a:cubicBezTo>
                  <a:cubicBezTo>
                    <a:pt x="13341" y="806"/>
                    <a:pt x="13341" y="806"/>
                    <a:pt x="13341" y="806"/>
                  </a:cubicBezTo>
                  <a:cubicBezTo>
                    <a:pt x="13399" y="864"/>
                    <a:pt x="13399" y="864"/>
                    <a:pt x="13399" y="864"/>
                  </a:cubicBezTo>
                  <a:cubicBezTo>
                    <a:pt x="13399" y="806"/>
                    <a:pt x="13399" y="806"/>
                    <a:pt x="13399" y="806"/>
                  </a:cubicBezTo>
                  <a:cubicBezTo>
                    <a:pt x="13457" y="864"/>
                    <a:pt x="13457" y="864"/>
                    <a:pt x="13457" y="864"/>
                  </a:cubicBezTo>
                  <a:cubicBezTo>
                    <a:pt x="13514" y="864"/>
                    <a:pt x="13514" y="864"/>
                    <a:pt x="13514" y="864"/>
                  </a:cubicBezTo>
                  <a:cubicBezTo>
                    <a:pt x="13572" y="864"/>
                    <a:pt x="13572" y="864"/>
                    <a:pt x="13572" y="864"/>
                  </a:cubicBezTo>
                  <a:cubicBezTo>
                    <a:pt x="13630" y="922"/>
                    <a:pt x="13630" y="922"/>
                    <a:pt x="13630" y="922"/>
                  </a:cubicBezTo>
                  <a:cubicBezTo>
                    <a:pt x="13630" y="864"/>
                    <a:pt x="13630" y="864"/>
                    <a:pt x="13630" y="864"/>
                  </a:cubicBezTo>
                  <a:cubicBezTo>
                    <a:pt x="13630" y="864"/>
                    <a:pt x="13630" y="922"/>
                    <a:pt x="13688" y="922"/>
                  </a:cubicBezTo>
                  <a:cubicBezTo>
                    <a:pt x="13745" y="922"/>
                    <a:pt x="13745" y="922"/>
                    <a:pt x="13745" y="922"/>
                  </a:cubicBezTo>
                  <a:cubicBezTo>
                    <a:pt x="13803" y="922"/>
                    <a:pt x="13803" y="922"/>
                    <a:pt x="13803" y="922"/>
                  </a:cubicBezTo>
                  <a:cubicBezTo>
                    <a:pt x="13803" y="979"/>
                    <a:pt x="13803" y="979"/>
                    <a:pt x="13803" y="979"/>
                  </a:cubicBezTo>
                  <a:cubicBezTo>
                    <a:pt x="13919" y="979"/>
                    <a:pt x="13919" y="979"/>
                    <a:pt x="13919" y="979"/>
                  </a:cubicBezTo>
                  <a:cubicBezTo>
                    <a:pt x="13976" y="979"/>
                    <a:pt x="13976" y="979"/>
                    <a:pt x="13976" y="979"/>
                  </a:cubicBezTo>
                  <a:cubicBezTo>
                    <a:pt x="13976" y="1037"/>
                    <a:pt x="13976" y="1037"/>
                    <a:pt x="13976" y="1037"/>
                  </a:cubicBezTo>
                  <a:cubicBezTo>
                    <a:pt x="13976" y="979"/>
                    <a:pt x="13976" y="979"/>
                    <a:pt x="13976" y="979"/>
                  </a:cubicBezTo>
                  <a:cubicBezTo>
                    <a:pt x="13976" y="1037"/>
                    <a:pt x="13976" y="1037"/>
                    <a:pt x="13976" y="1037"/>
                  </a:cubicBezTo>
                  <a:cubicBezTo>
                    <a:pt x="14034" y="1037"/>
                    <a:pt x="14034" y="1037"/>
                    <a:pt x="14034" y="1037"/>
                  </a:cubicBezTo>
                  <a:cubicBezTo>
                    <a:pt x="14150" y="1037"/>
                    <a:pt x="14150" y="1037"/>
                    <a:pt x="14150" y="1037"/>
                  </a:cubicBezTo>
                  <a:cubicBezTo>
                    <a:pt x="14207" y="1037"/>
                    <a:pt x="14207" y="1037"/>
                    <a:pt x="14207" y="1037"/>
                  </a:cubicBezTo>
                  <a:cubicBezTo>
                    <a:pt x="14207" y="1037"/>
                    <a:pt x="14150" y="1094"/>
                    <a:pt x="14207" y="1094"/>
                  </a:cubicBezTo>
                  <a:cubicBezTo>
                    <a:pt x="14150" y="1094"/>
                    <a:pt x="14150" y="1094"/>
                    <a:pt x="14150" y="1094"/>
                  </a:cubicBezTo>
                  <a:cubicBezTo>
                    <a:pt x="14150" y="1037"/>
                    <a:pt x="14150" y="1094"/>
                    <a:pt x="14150" y="1094"/>
                  </a:cubicBezTo>
                  <a:cubicBezTo>
                    <a:pt x="14092" y="1037"/>
                    <a:pt x="14092" y="1037"/>
                    <a:pt x="14092" y="1037"/>
                  </a:cubicBezTo>
                  <a:cubicBezTo>
                    <a:pt x="14092" y="1094"/>
                    <a:pt x="14092" y="1094"/>
                    <a:pt x="14092" y="1094"/>
                  </a:cubicBezTo>
                  <a:lnTo>
                    <a:pt x="14150" y="1094"/>
                  </a:lnTo>
                  <a:cubicBezTo>
                    <a:pt x="14207" y="1094"/>
                    <a:pt x="14150" y="1094"/>
                    <a:pt x="14207" y="1094"/>
                  </a:cubicBezTo>
                  <a:cubicBezTo>
                    <a:pt x="14207" y="1152"/>
                    <a:pt x="14207" y="1152"/>
                    <a:pt x="14207" y="1152"/>
                  </a:cubicBezTo>
                  <a:cubicBezTo>
                    <a:pt x="14323" y="1152"/>
                    <a:pt x="14323" y="1152"/>
                    <a:pt x="14323" y="1152"/>
                  </a:cubicBezTo>
                  <a:cubicBezTo>
                    <a:pt x="14381" y="1152"/>
                    <a:pt x="14381" y="1152"/>
                    <a:pt x="14381" y="1152"/>
                  </a:cubicBezTo>
                  <a:cubicBezTo>
                    <a:pt x="14381" y="1210"/>
                    <a:pt x="14381" y="1210"/>
                    <a:pt x="14381" y="1210"/>
                  </a:cubicBezTo>
                  <a:cubicBezTo>
                    <a:pt x="14439" y="1210"/>
                    <a:pt x="14439" y="1210"/>
                    <a:pt x="14439" y="1210"/>
                  </a:cubicBezTo>
                  <a:cubicBezTo>
                    <a:pt x="14496" y="1210"/>
                    <a:pt x="14496" y="1210"/>
                    <a:pt x="14496" y="1210"/>
                  </a:cubicBezTo>
                  <a:cubicBezTo>
                    <a:pt x="14554" y="1210"/>
                    <a:pt x="14554" y="1210"/>
                    <a:pt x="14612" y="1267"/>
                  </a:cubicBezTo>
                  <a:cubicBezTo>
                    <a:pt x="14612" y="1210"/>
                    <a:pt x="14612" y="1210"/>
                    <a:pt x="14612" y="1210"/>
                  </a:cubicBezTo>
                  <a:cubicBezTo>
                    <a:pt x="14670" y="1267"/>
                    <a:pt x="14670" y="1267"/>
                    <a:pt x="14670" y="1267"/>
                  </a:cubicBezTo>
                  <a:cubicBezTo>
                    <a:pt x="14785" y="1267"/>
                    <a:pt x="14785" y="1267"/>
                    <a:pt x="14785" y="1267"/>
                  </a:cubicBezTo>
                  <a:cubicBezTo>
                    <a:pt x="14785" y="1325"/>
                    <a:pt x="14785" y="1325"/>
                    <a:pt x="14785" y="1325"/>
                  </a:cubicBezTo>
                  <a:cubicBezTo>
                    <a:pt x="14670" y="1325"/>
                    <a:pt x="14670" y="1325"/>
                    <a:pt x="14670" y="1325"/>
                  </a:cubicBezTo>
                  <a:cubicBezTo>
                    <a:pt x="14670" y="1267"/>
                    <a:pt x="14670" y="1267"/>
                    <a:pt x="14670" y="1267"/>
                  </a:cubicBezTo>
                  <a:cubicBezTo>
                    <a:pt x="14612" y="1267"/>
                    <a:pt x="14612" y="1267"/>
                    <a:pt x="14612" y="1267"/>
                  </a:cubicBezTo>
                  <a:cubicBezTo>
                    <a:pt x="14496" y="1267"/>
                    <a:pt x="14496" y="1267"/>
                    <a:pt x="14496" y="1267"/>
                  </a:cubicBezTo>
                  <a:cubicBezTo>
                    <a:pt x="14439" y="1267"/>
                    <a:pt x="14439" y="1267"/>
                    <a:pt x="14439" y="1267"/>
                  </a:cubicBezTo>
                  <a:cubicBezTo>
                    <a:pt x="14323" y="1210"/>
                    <a:pt x="14323" y="1210"/>
                    <a:pt x="14323" y="1210"/>
                  </a:cubicBezTo>
                  <a:cubicBezTo>
                    <a:pt x="14265" y="1210"/>
                    <a:pt x="14265" y="1210"/>
                    <a:pt x="14265" y="1210"/>
                  </a:cubicBezTo>
                  <a:cubicBezTo>
                    <a:pt x="14265" y="1210"/>
                    <a:pt x="14265" y="1210"/>
                    <a:pt x="14207" y="1210"/>
                  </a:cubicBezTo>
                  <a:cubicBezTo>
                    <a:pt x="14150" y="1152"/>
                    <a:pt x="14150" y="1152"/>
                    <a:pt x="14150" y="1152"/>
                  </a:cubicBezTo>
                  <a:lnTo>
                    <a:pt x="14092" y="1152"/>
                  </a:lnTo>
                  <a:cubicBezTo>
                    <a:pt x="14092" y="1152"/>
                    <a:pt x="14092" y="1152"/>
                    <a:pt x="14092" y="1094"/>
                  </a:cubicBezTo>
                  <a:cubicBezTo>
                    <a:pt x="14092" y="1152"/>
                    <a:pt x="14092" y="1152"/>
                    <a:pt x="14092" y="1152"/>
                  </a:cubicBezTo>
                  <a:cubicBezTo>
                    <a:pt x="13976" y="1094"/>
                    <a:pt x="13976" y="1094"/>
                    <a:pt x="13976" y="1094"/>
                  </a:cubicBezTo>
                  <a:cubicBezTo>
                    <a:pt x="13919" y="1094"/>
                    <a:pt x="13919" y="1094"/>
                    <a:pt x="13919" y="1094"/>
                  </a:cubicBezTo>
                  <a:cubicBezTo>
                    <a:pt x="13919" y="1094"/>
                    <a:pt x="13919" y="1037"/>
                    <a:pt x="13861" y="1037"/>
                  </a:cubicBezTo>
                  <a:cubicBezTo>
                    <a:pt x="13861" y="1094"/>
                    <a:pt x="13861" y="1094"/>
                    <a:pt x="13861" y="1094"/>
                  </a:cubicBezTo>
                  <a:cubicBezTo>
                    <a:pt x="13803" y="1037"/>
                    <a:pt x="13803" y="1037"/>
                    <a:pt x="13803" y="1037"/>
                  </a:cubicBezTo>
                  <a:cubicBezTo>
                    <a:pt x="13803" y="1094"/>
                    <a:pt x="13803" y="1094"/>
                    <a:pt x="13803" y="1094"/>
                  </a:cubicBezTo>
                  <a:cubicBezTo>
                    <a:pt x="13745" y="1037"/>
                    <a:pt x="13745" y="1037"/>
                    <a:pt x="13745" y="1037"/>
                  </a:cubicBezTo>
                  <a:cubicBezTo>
                    <a:pt x="13630" y="1037"/>
                    <a:pt x="13630" y="1037"/>
                    <a:pt x="13630" y="1037"/>
                  </a:cubicBezTo>
                  <a:cubicBezTo>
                    <a:pt x="13572" y="1037"/>
                    <a:pt x="13572" y="1037"/>
                    <a:pt x="13572" y="1037"/>
                  </a:cubicBezTo>
                  <a:cubicBezTo>
                    <a:pt x="13572" y="979"/>
                    <a:pt x="13572" y="979"/>
                    <a:pt x="13572" y="979"/>
                  </a:cubicBezTo>
                  <a:lnTo>
                    <a:pt x="13514" y="979"/>
                  </a:lnTo>
                  <a:cubicBezTo>
                    <a:pt x="13457" y="979"/>
                    <a:pt x="13457" y="979"/>
                    <a:pt x="13457" y="979"/>
                  </a:cubicBezTo>
                  <a:cubicBezTo>
                    <a:pt x="13399" y="979"/>
                    <a:pt x="13399" y="979"/>
                    <a:pt x="13399" y="979"/>
                  </a:cubicBezTo>
                  <a:cubicBezTo>
                    <a:pt x="13341" y="922"/>
                    <a:pt x="13341" y="922"/>
                    <a:pt x="13341" y="922"/>
                  </a:cubicBezTo>
                  <a:cubicBezTo>
                    <a:pt x="13341" y="979"/>
                    <a:pt x="13341" y="979"/>
                    <a:pt x="13341" y="979"/>
                  </a:cubicBezTo>
                  <a:cubicBezTo>
                    <a:pt x="13341" y="922"/>
                    <a:pt x="13341" y="922"/>
                    <a:pt x="13341" y="922"/>
                  </a:cubicBezTo>
                  <a:cubicBezTo>
                    <a:pt x="13283" y="922"/>
                    <a:pt x="13283" y="922"/>
                    <a:pt x="13283" y="922"/>
                  </a:cubicBezTo>
                  <a:cubicBezTo>
                    <a:pt x="13226" y="922"/>
                    <a:pt x="13226" y="922"/>
                    <a:pt x="13226" y="922"/>
                  </a:cubicBezTo>
                  <a:cubicBezTo>
                    <a:pt x="13168" y="922"/>
                    <a:pt x="13168" y="922"/>
                    <a:pt x="13168" y="922"/>
                  </a:cubicBezTo>
                  <a:cubicBezTo>
                    <a:pt x="13110" y="922"/>
                    <a:pt x="13110" y="922"/>
                    <a:pt x="13110" y="922"/>
                  </a:cubicBezTo>
                  <a:cubicBezTo>
                    <a:pt x="13052" y="864"/>
                    <a:pt x="13052" y="864"/>
                    <a:pt x="13052" y="864"/>
                  </a:cubicBezTo>
                  <a:cubicBezTo>
                    <a:pt x="12995" y="864"/>
                    <a:pt x="12995" y="864"/>
                    <a:pt x="12995" y="864"/>
                  </a:cubicBezTo>
                  <a:cubicBezTo>
                    <a:pt x="12764" y="864"/>
                    <a:pt x="12764" y="864"/>
                    <a:pt x="12764" y="864"/>
                  </a:cubicBezTo>
                  <a:cubicBezTo>
                    <a:pt x="12764" y="806"/>
                    <a:pt x="12764" y="806"/>
                    <a:pt x="12764" y="806"/>
                  </a:cubicBezTo>
                  <a:cubicBezTo>
                    <a:pt x="12590" y="806"/>
                    <a:pt x="12590" y="806"/>
                    <a:pt x="12590" y="806"/>
                  </a:cubicBezTo>
                  <a:cubicBezTo>
                    <a:pt x="12533" y="749"/>
                    <a:pt x="12533" y="749"/>
                    <a:pt x="12533" y="749"/>
                  </a:cubicBezTo>
                  <a:cubicBezTo>
                    <a:pt x="12590" y="749"/>
                    <a:pt x="12590" y="749"/>
                    <a:pt x="12590" y="749"/>
                  </a:cubicBezTo>
                  <a:cubicBezTo>
                    <a:pt x="12533" y="691"/>
                    <a:pt x="12533" y="691"/>
                    <a:pt x="12533" y="691"/>
                  </a:cubicBezTo>
                  <a:cubicBezTo>
                    <a:pt x="12475" y="691"/>
                    <a:pt x="12475" y="691"/>
                    <a:pt x="12475" y="691"/>
                  </a:cubicBezTo>
                  <a:cubicBezTo>
                    <a:pt x="12475" y="749"/>
                    <a:pt x="12475" y="749"/>
                    <a:pt x="12475" y="749"/>
                  </a:cubicBezTo>
                  <a:cubicBezTo>
                    <a:pt x="12417" y="749"/>
                    <a:pt x="12417" y="749"/>
                    <a:pt x="12417" y="749"/>
                  </a:cubicBezTo>
                  <a:cubicBezTo>
                    <a:pt x="12359" y="749"/>
                    <a:pt x="12359" y="749"/>
                    <a:pt x="12359" y="749"/>
                  </a:cubicBezTo>
                  <a:cubicBezTo>
                    <a:pt x="12302" y="749"/>
                    <a:pt x="12302" y="749"/>
                    <a:pt x="12302" y="749"/>
                  </a:cubicBezTo>
                  <a:cubicBezTo>
                    <a:pt x="12302" y="749"/>
                    <a:pt x="12244" y="749"/>
                    <a:pt x="12302" y="749"/>
                  </a:cubicBezTo>
                  <a:cubicBezTo>
                    <a:pt x="12244" y="749"/>
                    <a:pt x="12244" y="749"/>
                    <a:pt x="12244" y="749"/>
                  </a:cubicBezTo>
                  <a:cubicBezTo>
                    <a:pt x="12302" y="749"/>
                    <a:pt x="12302" y="749"/>
                    <a:pt x="12302" y="749"/>
                  </a:cubicBezTo>
                  <a:cubicBezTo>
                    <a:pt x="12302" y="806"/>
                    <a:pt x="12302" y="749"/>
                    <a:pt x="12302" y="749"/>
                  </a:cubicBezTo>
                  <a:cubicBezTo>
                    <a:pt x="12302" y="806"/>
                    <a:pt x="12359" y="806"/>
                    <a:pt x="12359" y="806"/>
                  </a:cubicBezTo>
                  <a:cubicBezTo>
                    <a:pt x="12359" y="749"/>
                    <a:pt x="12359" y="749"/>
                    <a:pt x="12359" y="749"/>
                  </a:cubicBezTo>
                  <a:cubicBezTo>
                    <a:pt x="12359" y="806"/>
                    <a:pt x="12359" y="806"/>
                    <a:pt x="12359" y="806"/>
                  </a:cubicBezTo>
                  <a:cubicBezTo>
                    <a:pt x="12359" y="749"/>
                    <a:pt x="12359" y="749"/>
                    <a:pt x="12359" y="749"/>
                  </a:cubicBezTo>
                  <a:cubicBezTo>
                    <a:pt x="12417" y="806"/>
                    <a:pt x="12417" y="806"/>
                    <a:pt x="12417" y="806"/>
                  </a:cubicBezTo>
                  <a:lnTo>
                    <a:pt x="12475" y="806"/>
                  </a:lnTo>
                  <a:cubicBezTo>
                    <a:pt x="12533" y="806"/>
                    <a:pt x="12533" y="806"/>
                    <a:pt x="12533" y="806"/>
                  </a:cubicBezTo>
                  <a:cubicBezTo>
                    <a:pt x="12590" y="806"/>
                    <a:pt x="12590" y="806"/>
                    <a:pt x="12648" y="806"/>
                  </a:cubicBezTo>
                  <a:cubicBezTo>
                    <a:pt x="12590" y="806"/>
                    <a:pt x="12590" y="806"/>
                    <a:pt x="12590" y="806"/>
                  </a:cubicBezTo>
                  <a:cubicBezTo>
                    <a:pt x="12590" y="864"/>
                    <a:pt x="12590" y="864"/>
                    <a:pt x="12590" y="864"/>
                  </a:cubicBezTo>
                  <a:cubicBezTo>
                    <a:pt x="12590" y="922"/>
                    <a:pt x="12533" y="979"/>
                    <a:pt x="12533" y="979"/>
                  </a:cubicBezTo>
                  <a:cubicBezTo>
                    <a:pt x="12533" y="922"/>
                    <a:pt x="12533" y="922"/>
                    <a:pt x="12533" y="922"/>
                  </a:cubicBezTo>
                  <a:cubicBezTo>
                    <a:pt x="12533" y="922"/>
                    <a:pt x="12533" y="922"/>
                    <a:pt x="12475" y="922"/>
                  </a:cubicBezTo>
                  <a:cubicBezTo>
                    <a:pt x="12417" y="922"/>
                    <a:pt x="12475" y="922"/>
                    <a:pt x="12417" y="864"/>
                  </a:cubicBezTo>
                  <a:cubicBezTo>
                    <a:pt x="12475" y="864"/>
                    <a:pt x="12475" y="864"/>
                    <a:pt x="12475" y="864"/>
                  </a:cubicBezTo>
                  <a:cubicBezTo>
                    <a:pt x="12302" y="806"/>
                    <a:pt x="12302" y="806"/>
                    <a:pt x="12302" y="806"/>
                  </a:cubicBezTo>
                  <a:cubicBezTo>
                    <a:pt x="12302" y="806"/>
                    <a:pt x="12244" y="806"/>
                    <a:pt x="12186" y="806"/>
                  </a:cubicBezTo>
                  <a:cubicBezTo>
                    <a:pt x="12128" y="806"/>
                    <a:pt x="12128" y="806"/>
                    <a:pt x="12128" y="806"/>
                  </a:cubicBezTo>
                  <a:cubicBezTo>
                    <a:pt x="12071" y="806"/>
                    <a:pt x="12071" y="806"/>
                    <a:pt x="12071" y="806"/>
                  </a:cubicBezTo>
                  <a:cubicBezTo>
                    <a:pt x="12013" y="806"/>
                    <a:pt x="12013" y="806"/>
                    <a:pt x="12013" y="806"/>
                  </a:cubicBezTo>
                  <a:cubicBezTo>
                    <a:pt x="11955" y="806"/>
                    <a:pt x="11955" y="806"/>
                    <a:pt x="11955" y="806"/>
                  </a:cubicBezTo>
                  <a:cubicBezTo>
                    <a:pt x="11897" y="806"/>
                    <a:pt x="11897" y="806"/>
                    <a:pt x="11897" y="806"/>
                  </a:cubicBezTo>
                  <a:cubicBezTo>
                    <a:pt x="11840" y="806"/>
                    <a:pt x="11840" y="806"/>
                    <a:pt x="11840" y="806"/>
                  </a:cubicBezTo>
                  <a:cubicBezTo>
                    <a:pt x="11724" y="806"/>
                    <a:pt x="11724" y="806"/>
                    <a:pt x="11724" y="806"/>
                  </a:cubicBezTo>
                  <a:cubicBezTo>
                    <a:pt x="11666" y="806"/>
                    <a:pt x="11666" y="806"/>
                    <a:pt x="11666" y="806"/>
                  </a:cubicBezTo>
                  <a:lnTo>
                    <a:pt x="11609" y="749"/>
                  </a:lnTo>
                  <a:cubicBezTo>
                    <a:pt x="11609" y="806"/>
                    <a:pt x="11609" y="806"/>
                    <a:pt x="11609" y="806"/>
                  </a:cubicBezTo>
                  <a:cubicBezTo>
                    <a:pt x="11609" y="749"/>
                    <a:pt x="11609" y="749"/>
                    <a:pt x="11609" y="749"/>
                  </a:cubicBezTo>
                  <a:cubicBezTo>
                    <a:pt x="11551" y="749"/>
                    <a:pt x="11551" y="749"/>
                    <a:pt x="11551" y="749"/>
                  </a:cubicBezTo>
                  <a:cubicBezTo>
                    <a:pt x="11551" y="806"/>
                    <a:pt x="11551" y="806"/>
                    <a:pt x="11551" y="806"/>
                  </a:cubicBezTo>
                  <a:lnTo>
                    <a:pt x="11493" y="749"/>
                  </a:lnTo>
                  <a:cubicBezTo>
                    <a:pt x="11435" y="749"/>
                    <a:pt x="11435" y="749"/>
                    <a:pt x="11435" y="749"/>
                  </a:cubicBezTo>
                  <a:cubicBezTo>
                    <a:pt x="11378" y="749"/>
                    <a:pt x="11378" y="749"/>
                    <a:pt x="11378" y="749"/>
                  </a:cubicBezTo>
                  <a:cubicBezTo>
                    <a:pt x="11147" y="691"/>
                    <a:pt x="11147" y="691"/>
                    <a:pt x="11147" y="691"/>
                  </a:cubicBezTo>
                  <a:cubicBezTo>
                    <a:pt x="11031" y="691"/>
                    <a:pt x="11031" y="691"/>
                    <a:pt x="11031" y="691"/>
                  </a:cubicBezTo>
                  <a:cubicBezTo>
                    <a:pt x="10973" y="691"/>
                    <a:pt x="10973" y="691"/>
                    <a:pt x="10973" y="691"/>
                  </a:cubicBezTo>
                  <a:cubicBezTo>
                    <a:pt x="10973" y="634"/>
                    <a:pt x="10916" y="634"/>
                    <a:pt x="10916" y="634"/>
                  </a:cubicBezTo>
                  <a:cubicBezTo>
                    <a:pt x="10916" y="634"/>
                    <a:pt x="10858" y="634"/>
                    <a:pt x="10800" y="634"/>
                  </a:cubicBezTo>
                  <a:lnTo>
                    <a:pt x="10742" y="634"/>
                  </a:lnTo>
                  <a:cubicBezTo>
                    <a:pt x="10742" y="634"/>
                    <a:pt x="10742" y="634"/>
                    <a:pt x="10684" y="634"/>
                  </a:cubicBezTo>
                  <a:cubicBezTo>
                    <a:pt x="10684" y="576"/>
                    <a:pt x="10684" y="576"/>
                    <a:pt x="10684" y="576"/>
                  </a:cubicBezTo>
                  <a:cubicBezTo>
                    <a:pt x="10627" y="576"/>
                    <a:pt x="10627" y="576"/>
                    <a:pt x="10627" y="576"/>
                  </a:cubicBezTo>
                  <a:cubicBezTo>
                    <a:pt x="10627" y="518"/>
                    <a:pt x="10627" y="518"/>
                    <a:pt x="10627" y="518"/>
                  </a:cubicBezTo>
                  <a:cubicBezTo>
                    <a:pt x="10627" y="518"/>
                    <a:pt x="10627" y="518"/>
                    <a:pt x="10684" y="518"/>
                  </a:cubicBezTo>
                  <a:lnTo>
                    <a:pt x="10684" y="576"/>
                  </a:lnTo>
                  <a:cubicBezTo>
                    <a:pt x="10684" y="518"/>
                    <a:pt x="10684" y="518"/>
                    <a:pt x="10684" y="518"/>
                  </a:cubicBezTo>
                  <a:cubicBezTo>
                    <a:pt x="10742" y="576"/>
                    <a:pt x="10742" y="576"/>
                    <a:pt x="10742" y="576"/>
                  </a:cubicBezTo>
                  <a:cubicBezTo>
                    <a:pt x="10800" y="576"/>
                    <a:pt x="10800" y="576"/>
                    <a:pt x="10800" y="576"/>
                  </a:cubicBezTo>
                  <a:cubicBezTo>
                    <a:pt x="10800" y="518"/>
                    <a:pt x="10800" y="518"/>
                    <a:pt x="10800" y="518"/>
                  </a:cubicBezTo>
                  <a:cubicBezTo>
                    <a:pt x="10800" y="576"/>
                    <a:pt x="10800" y="576"/>
                    <a:pt x="10800" y="576"/>
                  </a:cubicBezTo>
                  <a:cubicBezTo>
                    <a:pt x="10858" y="576"/>
                    <a:pt x="10858" y="576"/>
                    <a:pt x="10858" y="576"/>
                  </a:cubicBezTo>
                  <a:cubicBezTo>
                    <a:pt x="10858" y="518"/>
                    <a:pt x="10858" y="576"/>
                    <a:pt x="10858" y="518"/>
                  </a:cubicBezTo>
                  <a:lnTo>
                    <a:pt x="10742" y="518"/>
                  </a:lnTo>
                  <a:cubicBezTo>
                    <a:pt x="10800" y="518"/>
                    <a:pt x="10800" y="518"/>
                    <a:pt x="10858" y="518"/>
                  </a:cubicBezTo>
                  <a:lnTo>
                    <a:pt x="10800" y="461"/>
                  </a:lnTo>
                  <a:cubicBezTo>
                    <a:pt x="10800" y="518"/>
                    <a:pt x="10800" y="518"/>
                    <a:pt x="10800" y="518"/>
                  </a:cubicBezTo>
                  <a:cubicBezTo>
                    <a:pt x="10800" y="461"/>
                    <a:pt x="10800" y="461"/>
                    <a:pt x="10800" y="461"/>
                  </a:cubicBezTo>
                  <a:cubicBezTo>
                    <a:pt x="10858" y="461"/>
                    <a:pt x="10858" y="461"/>
                    <a:pt x="10858" y="461"/>
                  </a:cubicBezTo>
                  <a:cubicBezTo>
                    <a:pt x="10858" y="518"/>
                    <a:pt x="10858" y="518"/>
                    <a:pt x="10858" y="518"/>
                  </a:cubicBezTo>
                  <a:cubicBezTo>
                    <a:pt x="10916" y="518"/>
                    <a:pt x="10916" y="518"/>
                    <a:pt x="10916" y="518"/>
                  </a:cubicBezTo>
                  <a:cubicBezTo>
                    <a:pt x="10973" y="518"/>
                    <a:pt x="10973" y="518"/>
                    <a:pt x="10973" y="518"/>
                  </a:cubicBezTo>
                  <a:cubicBezTo>
                    <a:pt x="10973" y="518"/>
                    <a:pt x="11031" y="518"/>
                    <a:pt x="10973" y="576"/>
                  </a:cubicBezTo>
                  <a:cubicBezTo>
                    <a:pt x="11031" y="576"/>
                    <a:pt x="11031" y="576"/>
                    <a:pt x="11031" y="576"/>
                  </a:cubicBezTo>
                  <a:cubicBezTo>
                    <a:pt x="10973" y="576"/>
                    <a:pt x="10973" y="576"/>
                    <a:pt x="10973" y="576"/>
                  </a:cubicBezTo>
                  <a:lnTo>
                    <a:pt x="10973" y="634"/>
                  </a:lnTo>
                  <a:cubicBezTo>
                    <a:pt x="10858" y="576"/>
                    <a:pt x="10858" y="576"/>
                    <a:pt x="10858" y="576"/>
                  </a:cubicBezTo>
                  <a:cubicBezTo>
                    <a:pt x="10858" y="634"/>
                    <a:pt x="10858" y="634"/>
                    <a:pt x="10858" y="634"/>
                  </a:cubicBezTo>
                  <a:cubicBezTo>
                    <a:pt x="10916" y="634"/>
                    <a:pt x="10916" y="634"/>
                    <a:pt x="10916" y="634"/>
                  </a:cubicBezTo>
                  <a:cubicBezTo>
                    <a:pt x="10973" y="634"/>
                    <a:pt x="10973" y="634"/>
                    <a:pt x="10973" y="634"/>
                  </a:cubicBezTo>
                  <a:cubicBezTo>
                    <a:pt x="11031" y="634"/>
                    <a:pt x="11031" y="634"/>
                    <a:pt x="11031" y="634"/>
                  </a:cubicBezTo>
                  <a:cubicBezTo>
                    <a:pt x="11089" y="634"/>
                    <a:pt x="11089" y="634"/>
                    <a:pt x="11089" y="634"/>
                  </a:cubicBezTo>
                  <a:cubicBezTo>
                    <a:pt x="11147" y="634"/>
                    <a:pt x="11147" y="634"/>
                    <a:pt x="11147" y="634"/>
                  </a:cubicBezTo>
                  <a:cubicBezTo>
                    <a:pt x="11493" y="691"/>
                    <a:pt x="11493" y="691"/>
                    <a:pt x="11493" y="691"/>
                  </a:cubicBezTo>
                  <a:cubicBezTo>
                    <a:pt x="11493" y="634"/>
                    <a:pt x="11435" y="634"/>
                    <a:pt x="11435" y="634"/>
                  </a:cubicBezTo>
                  <a:cubicBezTo>
                    <a:pt x="11320" y="634"/>
                    <a:pt x="11320" y="634"/>
                    <a:pt x="11320" y="634"/>
                  </a:cubicBezTo>
                  <a:cubicBezTo>
                    <a:pt x="11262" y="634"/>
                    <a:pt x="11262" y="634"/>
                    <a:pt x="11262" y="634"/>
                  </a:cubicBezTo>
                  <a:cubicBezTo>
                    <a:pt x="11262" y="576"/>
                    <a:pt x="11262" y="576"/>
                    <a:pt x="11262" y="576"/>
                  </a:cubicBezTo>
                  <a:cubicBezTo>
                    <a:pt x="11320" y="576"/>
                    <a:pt x="11320" y="576"/>
                    <a:pt x="11320" y="576"/>
                  </a:cubicBezTo>
                  <a:lnTo>
                    <a:pt x="11262" y="576"/>
                  </a:lnTo>
                  <a:cubicBezTo>
                    <a:pt x="11320" y="576"/>
                    <a:pt x="11320" y="576"/>
                    <a:pt x="11320" y="576"/>
                  </a:cubicBezTo>
                  <a:cubicBezTo>
                    <a:pt x="11320" y="518"/>
                    <a:pt x="11320" y="518"/>
                    <a:pt x="11320" y="518"/>
                  </a:cubicBezTo>
                  <a:cubicBezTo>
                    <a:pt x="11320" y="576"/>
                    <a:pt x="11320" y="576"/>
                    <a:pt x="11320" y="576"/>
                  </a:cubicBezTo>
                  <a:cubicBezTo>
                    <a:pt x="11378" y="576"/>
                    <a:pt x="11378" y="576"/>
                    <a:pt x="11378" y="576"/>
                  </a:cubicBezTo>
                  <a:cubicBezTo>
                    <a:pt x="11435" y="634"/>
                    <a:pt x="11435" y="634"/>
                    <a:pt x="11435" y="634"/>
                  </a:cubicBezTo>
                  <a:cubicBezTo>
                    <a:pt x="11435" y="576"/>
                    <a:pt x="11435" y="576"/>
                    <a:pt x="11435" y="576"/>
                  </a:cubicBezTo>
                  <a:cubicBezTo>
                    <a:pt x="11493" y="576"/>
                    <a:pt x="11493" y="576"/>
                    <a:pt x="11493" y="576"/>
                  </a:cubicBezTo>
                  <a:cubicBezTo>
                    <a:pt x="11493" y="634"/>
                    <a:pt x="11493" y="634"/>
                    <a:pt x="11493" y="634"/>
                  </a:cubicBezTo>
                  <a:cubicBezTo>
                    <a:pt x="11609" y="634"/>
                    <a:pt x="11609" y="634"/>
                    <a:pt x="11609" y="634"/>
                  </a:cubicBezTo>
                  <a:cubicBezTo>
                    <a:pt x="11551" y="634"/>
                    <a:pt x="11551" y="634"/>
                    <a:pt x="11551" y="634"/>
                  </a:cubicBezTo>
                  <a:cubicBezTo>
                    <a:pt x="11609" y="634"/>
                    <a:pt x="11609" y="634"/>
                    <a:pt x="11609" y="634"/>
                  </a:cubicBezTo>
                  <a:lnTo>
                    <a:pt x="11666" y="691"/>
                  </a:lnTo>
                  <a:cubicBezTo>
                    <a:pt x="11666" y="691"/>
                    <a:pt x="11666" y="691"/>
                    <a:pt x="11609" y="691"/>
                  </a:cubicBezTo>
                  <a:cubicBezTo>
                    <a:pt x="11551" y="691"/>
                    <a:pt x="11493" y="691"/>
                    <a:pt x="11493" y="691"/>
                  </a:cubicBezTo>
                  <a:cubicBezTo>
                    <a:pt x="11551" y="691"/>
                    <a:pt x="11551" y="691"/>
                    <a:pt x="11551" y="691"/>
                  </a:cubicBezTo>
                  <a:cubicBezTo>
                    <a:pt x="11551" y="749"/>
                    <a:pt x="11551" y="749"/>
                    <a:pt x="11551" y="749"/>
                  </a:cubicBezTo>
                  <a:cubicBezTo>
                    <a:pt x="11609" y="749"/>
                    <a:pt x="11609" y="749"/>
                    <a:pt x="11609" y="749"/>
                  </a:cubicBezTo>
                  <a:cubicBezTo>
                    <a:pt x="11666" y="749"/>
                    <a:pt x="11666" y="749"/>
                    <a:pt x="11666" y="749"/>
                  </a:cubicBezTo>
                  <a:cubicBezTo>
                    <a:pt x="11666" y="691"/>
                    <a:pt x="11666" y="691"/>
                    <a:pt x="11666" y="691"/>
                  </a:cubicBezTo>
                  <a:cubicBezTo>
                    <a:pt x="11724" y="691"/>
                    <a:pt x="11724" y="691"/>
                    <a:pt x="11724" y="691"/>
                  </a:cubicBezTo>
                  <a:cubicBezTo>
                    <a:pt x="11724" y="691"/>
                    <a:pt x="11724" y="691"/>
                    <a:pt x="11724" y="634"/>
                  </a:cubicBezTo>
                  <a:cubicBezTo>
                    <a:pt x="11782" y="634"/>
                    <a:pt x="11782" y="634"/>
                    <a:pt x="11782" y="634"/>
                  </a:cubicBezTo>
                  <a:cubicBezTo>
                    <a:pt x="11840" y="634"/>
                    <a:pt x="11840" y="634"/>
                    <a:pt x="11840" y="634"/>
                  </a:cubicBezTo>
                  <a:cubicBezTo>
                    <a:pt x="11840" y="691"/>
                    <a:pt x="11840" y="691"/>
                    <a:pt x="11840" y="691"/>
                  </a:cubicBezTo>
                  <a:cubicBezTo>
                    <a:pt x="11897" y="691"/>
                    <a:pt x="11897" y="691"/>
                    <a:pt x="11897" y="691"/>
                  </a:cubicBezTo>
                  <a:cubicBezTo>
                    <a:pt x="11897" y="634"/>
                    <a:pt x="11897" y="634"/>
                    <a:pt x="11897" y="634"/>
                  </a:cubicBezTo>
                  <a:cubicBezTo>
                    <a:pt x="11955" y="691"/>
                    <a:pt x="11955" y="691"/>
                    <a:pt x="11955" y="691"/>
                  </a:cubicBezTo>
                  <a:cubicBezTo>
                    <a:pt x="11955" y="634"/>
                    <a:pt x="11955" y="634"/>
                    <a:pt x="11955" y="634"/>
                  </a:cubicBezTo>
                  <a:cubicBezTo>
                    <a:pt x="11897" y="634"/>
                    <a:pt x="11897" y="634"/>
                    <a:pt x="11897" y="634"/>
                  </a:cubicBezTo>
                  <a:cubicBezTo>
                    <a:pt x="11840" y="634"/>
                    <a:pt x="11840" y="634"/>
                    <a:pt x="11840" y="634"/>
                  </a:cubicBezTo>
                  <a:cubicBezTo>
                    <a:pt x="11666" y="576"/>
                    <a:pt x="11666" y="576"/>
                    <a:pt x="11666" y="576"/>
                  </a:cubicBezTo>
                  <a:cubicBezTo>
                    <a:pt x="11609" y="576"/>
                    <a:pt x="11609" y="576"/>
                    <a:pt x="11609" y="576"/>
                  </a:cubicBezTo>
                  <a:cubicBezTo>
                    <a:pt x="11493" y="576"/>
                    <a:pt x="11493" y="576"/>
                    <a:pt x="11493" y="576"/>
                  </a:cubicBezTo>
                  <a:cubicBezTo>
                    <a:pt x="11435" y="518"/>
                    <a:pt x="11435" y="518"/>
                    <a:pt x="11435" y="518"/>
                  </a:cubicBezTo>
                  <a:lnTo>
                    <a:pt x="11378" y="518"/>
                  </a:lnTo>
                  <a:cubicBezTo>
                    <a:pt x="11031" y="518"/>
                    <a:pt x="11031" y="518"/>
                    <a:pt x="11031" y="518"/>
                  </a:cubicBezTo>
                  <a:lnTo>
                    <a:pt x="11031" y="461"/>
                  </a:lnTo>
                  <a:cubicBezTo>
                    <a:pt x="11031" y="518"/>
                    <a:pt x="11031" y="518"/>
                    <a:pt x="11031" y="518"/>
                  </a:cubicBezTo>
                  <a:cubicBezTo>
                    <a:pt x="11031" y="461"/>
                    <a:pt x="11031" y="461"/>
                    <a:pt x="11031" y="461"/>
                  </a:cubicBezTo>
                  <a:cubicBezTo>
                    <a:pt x="10973" y="461"/>
                    <a:pt x="10973" y="461"/>
                    <a:pt x="10973" y="461"/>
                  </a:cubicBezTo>
                  <a:cubicBezTo>
                    <a:pt x="11031" y="461"/>
                    <a:pt x="11031" y="461"/>
                    <a:pt x="11031" y="461"/>
                  </a:cubicBezTo>
                  <a:cubicBezTo>
                    <a:pt x="11147" y="461"/>
                    <a:pt x="11147" y="461"/>
                    <a:pt x="11147" y="461"/>
                  </a:cubicBezTo>
                  <a:cubicBezTo>
                    <a:pt x="11493" y="461"/>
                    <a:pt x="11493" y="461"/>
                    <a:pt x="11493" y="461"/>
                  </a:cubicBezTo>
                  <a:cubicBezTo>
                    <a:pt x="11435" y="461"/>
                    <a:pt x="11435" y="461"/>
                    <a:pt x="11435" y="461"/>
                  </a:cubicBezTo>
                  <a:cubicBezTo>
                    <a:pt x="11320" y="461"/>
                    <a:pt x="11320" y="461"/>
                    <a:pt x="11320" y="461"/>
                  </a:cubicBezTo>
                  <a:cubicBezTo>
                    <a:pt x="11320" y="518"/>
                    <a:pt x="11320" y="518"/>
                    <a:pt x="11320" y="518"/>
                  </a:cubicBezTo>
                  <a:cubicBezTo>
                    <a:pt x="11378" y="518"/>
                    <a:pt x="11378" y="518"/>
                    <a:pt x="11378" y="518"/>
                  </a:cubicBezTo>
                  <a:cubicBezTo>
                    <a:pt x="11609" y="518"/>
                    <a:pt x="11609" y="518"/>
                    <a:pt x="11609" y="518"/>
                  </a:cubicBezTo>
                  <a:cubicBezTo>
                    <a:pt x="11551" y="518"/>
                    <a:pt x="11551" y="518"/>
                    <a:pt x="11551" y="518"/>
                  </a:cubicBezTo>
                  <a:cubicBezTo>
                    <a:pt x="11609" y="576"/>
                    <a:pt x="11609" y="576"/>
                    <a:pt x="11609" y="576"/>
                  </a:cubicBezTo>
                  <a:cubicBezTo>
                    <a:pt x="11666" y="576"/>
                    <a:pt x="11609" y="576"/>
                    <a:pt x="11666" y="576"/>
                  </a:cubicBezTo>
                  <a:cubicBezTo>
                    <a:pt x="11666" y="518"/>
                    <a:pt x="11666" y="518"/>
                    <a:pt x="11666" y="518"/>
                  </a:cubicBezTo>
                  <a:cubicBezTo>
                    <a:pt x="11782" y="518"/>
                    <a:pt x="11782" y="518"/>
                    <a:pt x="11782" y="518"/>
                  </a:cubicBezTo>
                  <a:lnTo>
                    <a:pt x="11782" y="576"/>
                  </a:lnTo>
                  <a:cubicBezTo>
                    <a:pt x="11724" y="576"/>
                    <a:pt x="11724" y="576"/>
                    <a:pt x="11724" y="576"/>
                  </a:cubicBezTo>
                  <a:cubicBezTo>
                    <a:pt x="11782" y="576"/>
                    <a:pt x="11782" y="576"/>
                    <a:pt x="11782" y="576"/>
                  </a:cubicBezTo>
                  <a:cubicBezTo>
                    <a:pt x="11897" y="576"/>
                    <a:pt x="11897" y="576"/>
                    <a:pt x="11897" y="576"/>
                  </a:cubicBezTo>
                  <a:cubicBezTo>
                    <a:pt x="11955" y="576"/>
                    <a:pt x="11955" y="576"/>
                    <a:pt x="11955" y="576"/>
                  </a:cubicBezTo>
                  <a:cubicBezTo>
                    <a:pt x="12013" y="576"/>
                    <a:pt x="12013" y="576"/>
                    <a:pt x="12013" y="576"/>
                  </a:cubicBezTo>
                  <a:cubicBezTo>
                    <a:pt x="12013" y="634"/>
                    <a:pt x="12013" y="634"/>
                    <a:pt x="12013" y="634"/>
                  </a:cubicBezTo>
                  <a:cubicBezTo>
                    <a:pt x="12013" y="691"/>
                    <a:pt x="12013" y="691"/>
                    <a:pt x="12013" y="691"/>
                  </a:cubicBezTo>
                  <a:cubicBezTo>
                    <a:pt x="11955" y="634"/>
                    <a:pt x="11955" y="634"/>
                    <a:pt x="11955" y="634"/>
                  </a:cubicBezTo>
                  <a:cubicBezTo>
                    <a:pt x="11955" y="691"/>
                    <a:pt x="11955" y="691"/>
                    <a:pt x="11955" y="691"/>
                  </a:cubicBezTo>
                  <a:cubicBezTo>
                    <a:pt x="12013" y="691"/>
                    <a:pt x="12013" y="691"/>
                    <a:pt x="12013" y="691"/>
                  </a:cubicBezTo>
                  <a:cubicBezTo>
                    <a:pt x="12128" y="691"/>
                    <a:pt x="12128" y="691"/>
                    <a:pt x="12128" y="691"/>
                  </a:cubicBezTo>
                  <a:cubicBezTo>
                    <a:pt x="12186" y="691"/>
                    <a:pt x="12186" y="691"/>
                    <a:pt x="12186" y="691"/>
                  </a:cubicBezTo>
                  <a:cubicBezTo>
                    <a:pt x="12186" y="634"/>
                    <a:pt x="12186" y="634"/>
                    <a:pt x="12186" y="634"/>
                  </a:cubicBezTo>
                  <a:cubicBezTo>
                    <a:pt x="12128" y="634"/>
                    <a:pt x="12128" y="634"/>
                    <a:pt x="12128" y="634"/>
                  </a:cubicBezTo>
                  <a:cubicBezTo>
                    <a:pt x="12128" y="576"/>
                    <a:pt x="12128" y="576"/>
                    <a:pt x="12186" y="576"/>
                  </a:cubicBezTo>
                  <a:cubicBezTo>
                    <a:pt x="11955" y="576"/>
                    <a:pt x="11955" y="576"/>
                    <a:pt x="11955" y="576"/>
                  </a:cubicBezTo>
                  <a:cubicBezTo>
                    <a:pt x="11955" y="518"/>
                    <a:pt x="11955" y="518"/>
                    <a:pt x="11897" y="518"/>
                  </a:cubicBezTo>
                  <a:cubicBezTo>
                    <a:pt x="11955" y="518"/>
                    <a:pt x="11955" y="518"/>
                    <a:pt x="11955" y="518"/>
                  </a:cubicBezTo>
                  <a:cubicBezTo>
                    <a:pt x="12071" y="576"/>
                    <a:pt x="12071" y="576"/>
                    <a:pt x="12071" y="576"/>
                  </a:cubicBezTo>
                  <a:cubicBezTo>
                    <a:pt x="12071" y="518"/>
                    <a:pt x="12071" y="518"/>
                    <a:pt x="12071" y="518"/>
                  </a:cubicBezTo>
                  <a:cubicBezTo>
                    <a:pt x="12128" y="518"/>
                    <a:pt x="12186" y="576"/>
                    <a:pt x="12186" y="576"/>
                  </a:cubicBezTo>
                  <a:cubicBezTo>
                    <a:pt x="12186" y="518"/>
                    <a:pt x="12186" y="518"/>
                    <a:pt x="12186" y="518"/>
                  </a:cubicBezTo>
                  <a:cubicBezTo>
                    <a:pt x="11840" y="518"/>
                    <a:pt x="11840" y="518"/>
                    <a:pt x="11840" y="518"/>
                  </a:cubicBezTo>
                  <a:cubicBezTo>
                    <a:pt x="11782" y="518"/>
                    <a:pt x="11782" y="518"/>
                    <a:pt x="11782" y="518"/>
                  </a:cubicBezTo>
                  <a:cubicBezTo>
                    <a:pt x="11782" y="518"/>
                    <a:pt x="11782" y="518"/>
                    <a:pt x="11840" y="518"/>
                  </a:cubicBezTo>
                  <a:cubicBezTo>
                    <a:pt x="11724" y="518"/>
                    <a:pt x="11724" y="518"/>
                    <a:pt x="11724" y="518"/>
                  </a:cubicBezTo>
                  <a:cubicBezTo>
                    <a:pt x="11666" y="518"/>
                    <a:pt x="11666" y="518"/>
                    <a:pt x="11666" y="518"/>
                  </a:cubicBezTo>
                  <a:cubicBezTo>
                    <a:pt x="11666" y="518"/>
                    <a:pt x="11666" y="518"/>
                    <a:pt x="11724" y="461"/>
                  </a:cubicBezTo>
                  <a:cubicBezTo>
                    <a:pt x="11724" y="461"/>
                    <a:pt x="11666" y="461"/>
                    <a:pt x="11609" y="461"/>
                  </a:cubicBezTo>
                  <a:cubicBezTo>
                    <a:pt x="11551" y="461"/>
                    <a:pt x="11551" y="461"/>
                    <a:pt x="11551" y="461"/>
                  </a:cubicBezTo>
                  <a:cubicBezTo>
                    <a:pt x="11551" y="461"/>
                    <a:pt x="11551" y="461"/>
                    <a:pt x="11551" y="518"/>
                  </a:cubicBezTo>
                  <a:cubicBezTo>
                    <a:pt x="11493" y="461"/>
                    <a:pt x="11493" y="461"/>
                    <a:pt x="11493" y="461"/>
                  </a:cubicBezTo>
                  <a:cubicBezTo>
                    <a:pt x="11551" y="461"/>
                    <a:pt x="11551" y="461"/>
                    <a:pt x="11551" y="461"/>
                  </a:cubicBezTo>
                  <a:cubicBezTo>
                    <a:pt x="11493" y="461"/>
                    <a:pt x="11493" y="461"/>
                    <a:pt x="11493" y="461"/>
                  </a:cubicBezTo>
                  <a:cubicBezTo>
                    <a:pt x="11435" y="461"/>
                    <a:pt x="11435" y="461"/>
                    <a:pt x="11378" y="461"/>
                  </a:cubicBezTo>
                  <a:cubicBezTo>
                    <a:pt x="11262" y="403"/>
                    <a:pt x="11262" y="403"/>
                    <a:pt x="11262" y="403"/>
                  </a:cubicBezTo>
                  <a:cubicBezTo>
                    <a:pt x="11262" y="461"/>
                    <a:pt x="11262" y="461"/>
                    <a:pt x="11262" y="461"/>
                  </a:cubicBezTo>
                  <a:cubicBezTo>
                    <a:pt x="11204" y="403"/>
                    <a:pt x="11204" y="403"/>
                    <a:pt x="11204" y="403"/>
                  </a:cubicBezTo>
                  <a:cubicBezTo>
                    <a:pt x="11089" y="403"/>
                    <a:pt x="11089" y="403"/>
                    <a:pt x="11089" y="403"/>
                  </a:cubicBezTo>
                  <a:cubicBezTo>
                    <a:pt x="11031" y="403"/>
                    <a:pt x="11089" y="403"/>
                    <a:pt x="11031" y="403"/>
                  </a:cubicBezTo>
                  <a:cubicBezTo>
                    <a:pt x="10973" y="403"/>
                    <a:pt x="10973" y="403"/>
                    <a:pt x="10973" y="403"/>
                  </a:cubicBezTo>
                  <a:cubicBezTo>
                    <a:pt x="10916" y="403"/>
                    <a:pt x="10916" y="403"/>
                    <a:pt x="10916" y="403"/>
                  </a:cubicBezTo>
                  <a:cubicBezTo>
                    <a:pt x="10800" y="403"/>
                    <a:pt x="10800" y="403"/>
                    <a:pt x="10800" y="403"/>
                  </a:cubicBezTo>
                  <a:lnTo>
                    <a:pt x="10742" y="403"/>
                  </a:lnTo>
                  <a:cubicBezTo>
                    <a:pt x="10684" y="403"/>
                    <a:pt x="10684" y="403"/>
                    <a:pt x="10684" y="403"/>
                  </a:cubicBezTo>
                  <a:cubicBezTo>
                    <a:pt x="10684" y="346"/>
                    <a:pt x="10627" y="346"/>
                    <a:pt x="10627" y="346"/>
                  </a:cubicBezTo>
                  <a:cubicBezTo>
                    <a:pt x="10569" y="346"/>
                    <a:pt x="10569" y="346"/>
                    <a:pt x="10569" y="346"/>
                  </a:cubicBezTo>
                  <a:cubicBezTo>
                    <a:pt x="10453" y="346"/>
                    <a:pt x="10453" y="346"/>
                    <a:pt x="10453" y="346"/>
                  </a:cubicBezTo>
                  <a:cubicBezTo>
                    <a:pt x="10338" y="346"/>
                    <a:pt x="10338" y="346"/>
                    <a:pt x="10338" y="346"/>
                  </a:cubicBezTo>
                  <a:cubicBezTo>
                    <a:pt x="10280" y="346"/>
                    <a:pt x="10280" y="346"/>
                    <a:pt x="10280" y="346"/>
                  </a:cubicBezTo>
                  <a:cubicBezTo>
                    <a:pt x="10165" y="346"/>
                    <a:pt x="10165" y="346"/>
                    <a:pt x="10165" y="346"/>
                  </a:cubicBezTo>
                  <a:cubicBezTo>
                    <a:pt x="10107" y="346"/>
                    <a:pt x="10107" y="346"/>
                    <a:pt x="10107" y="346"/>
                  </a:cubicBezTo>
                  <a:cubicBezTo>
                    <a:pt x="10049" y="346"/>
                    <a:pt x="10049" y="346"/>
                    <a:pt x="10049" y="346"/>
                  </a:cubicBezTo>
                  <a:cubicBezTo>
                    <a:pt x="10049" y="403"/>
                    <a:pt x="10049" y="403"/>
                    <a:pt x="10049" y="403"/>
                  </a:cubicBezTo>
                  <a:cubicBezTo>
                    <a:pt x="10049" y="461"/>
                    <a:pt x="10049" y="461"/>
                    <a:pt x="10049" y="461"/>
                  </a:cubicBezTo>
                  <a:cubicBezTo>
                    <a:pt x="10165" y="461"/>
                    <a:pt x="10165" y="461"/>
                    <a:pt x="10165" y="461"/>
                  </a:cubicBezTo>
                  <a:cubicBezTo>
                    <a:pt x="10165" y="403"/>
                    <a:pt x="10165" y="403"/>
                    <a:pt x="10165" y="403"/>
                  </a:cubicBezTo>
                  <a:lnTo>
                    <a:pt x="10165" y="461"/>
                  </a:lnTo>
                  <a:cubicBezTo>
                    <a:pt x="10280" y="403"/>
                    <a:pt x="10280" y="403"/>
                    <a:pt x="10280" y="403"/>
                  </a:cubicBezTo>
                  <a:cubicBezTo>
                    <a:pt x="10280" y="461"/>
                    <a:pt x="10280" y="461"/>
                    <a:pt x="10280" y="461"/>
                  </a:cubicBezTo>
                  <a:cubicBezTo>
                    <a:pt x="10511" y="461"/>
                    <a:pt x="10511" y="461"/>
                    <a:pt x="10511" y="461"/>
                  </a:cubicBezTo>
                  <a:cubicBezTo>
                    <a:pt x="10511" y="461"/>
                    <a:pt x="10511" y="461"/>
                    <a:pt x="10569" y="461"/>
                  </a:cubicBezTo>
                  <a:cubicBezTo>
                    <a:pt x="10511" y="461"/>
                    <a:pt x="10511" y="461"/>
                    <a:pt x="10511" y="461"/>
                  </a:cubicBezTo>
                  <a:cubicBezTo>
                    <a:pt x="10396" y="461"/>
                    <a:pt x="10396" y="461"/>
                    <a:pt x="10396" y="461"/>
                  </a:cubicBezTo>
                  <a:cubicBezTo>
                    <a:pt x="10396" y="461"/>
                    <a:pt x="10396" y="518"/>
                    <a:pt x="10453" y="518"/>
                  </a:cubicBezTo>
                  <a:cubicBezTo>
                    <a:pt x="10396" y="518"/>
                    <a:pt x="10396" y="518"/>
                    <a:pt x="10396" y="518"/>
                  </a:cubicBezTo>
                  <a:cubicBezTo>
                    <a:pt x="10396" y="461"/>
                    <a:pt x="10396" y="518"/>
                    <a:pt x="10396" y="461"/>
                  </a:cubicBezTo>
                  <a:cubicBezTo>
                    <a:pt x="10338" y="461"/>
                    <a:pt x="10280" y="461"/>
                    <a:pt x="10280" y="461"/>
                  </a:cubicBezTo>
                  <a:cubicBezTo>
                    <a:pt x="10165" y="461"/>
                    <a:pt x="10165" y="461"/>
                    <a:pt x="10165" y="461"/>
                  </a:cubicBezTo>
                  <a:cubicBezTo>
                    <a:pt x="10107" y="461"/>
                    <a:pt x="10049" y="461"/>
                    <a:pt x="10049" y="461"/>
                  </a:cubicBezTo>
                  <a:cubicBezTo>
                    <a:pt x="9991" y="461"/>
                    <a:pt x="9991" y="461"/>
                    <a:pt x="9991" y="461"/>
                  </a:cubicBezTo>
                  <a:cubicBezTo>
                    <a:pt x="9991" y="403"/>
                    <a:pt x="9991" y="403"/>
                    <a:pt x="9991" y="403"/>
                  </a:cubicBezTo>
                  <a:cubicBezTo>
                    <a:pt x="9934" y="403"/>
                    <a:pt x="9876" y="403"/>
                    <a:pt x="9818" y="403"/>
                  </a:cubicBezTo>
                  <a:cubicBezTo>
                    <a:pt x="9760" y="403"/>
                    <a:pt x="9760" y="403"/>
                    <a:pt x="9703" y="403"/>
                  </a:cubicBezTo>
                  <a:cubicBezTo>
                    <a:pt x="9529" y="403"/>
                    <a:pt x="9529" y="403"/>
                    <a:pt x="9529" y="403"/>
                  </a:cubicBezTo>
                  <a:cubicBezTo>
                    <a:pt x="9356" y="403"/>
                    <a:pt x="9356" y="403"/>
                    <a:pt x="9356" y="403"/>
                  </a:cubicBezTo>
                  <a:cubicBezTo>
                    <a:pt x="9298" y="403"/>
                    <a:pt x="9298" y="403"/>
                    <a:pt x="9241" y="403"/>
                  </a:cubicBezTo>
                  <a:cubicBezTo>
                    <a:pt x="9183" y="403"/>
                    <a:pt x="9183" y="403"/>
                    <a:pt x="9183" y="403"/>
                  </a:cubicBezTo>
                  <a:cubicBezTo>
                    <a:pt x="9183" y="461"/>
                    <a:pt x="9183" y="461"/>
                    <a:pt x="9183" y="461"/>
                  </a:cubicBezTo>
                  <a:cubicBezTo>
                    <a:pt x="9125" y="403"/>
                    <a:pt x="9183" y="461"/>
                    <a:pt x="9125" y="403"/>
                  </a:cubicBezTo>
                  <a:cubicBezTo>
                    <a:pt x="9067" y="403"/>
                    <a:pt x="9067" y="403"/>
                    <a:pt x="9067" y="403"/>
                  </a:cubicBezTo>
                  <a:cubicBezTo>
                    <a:pt x="9010" y="403"/>
                    <a:pt x="9010" y="403"/>
                    <a:pt x="9010" y="403"/>
                  </a:cubicBezTo>
                  <a:cubicBezTo>
                    <a:pt x="9183" y="346"/>
                    <a:pt x="9183" y="346"/>
                    <a:pt x="9183" y="346"/>
                  </a:cubicBezTo>
                  <a:cubicBezTo>
                    <a:pt x="9241" y="346"/>
                    <a:pt x="9241" y="346"/>
                    <a:pt x="9241" y="346"/>
                  </a:cubicBezTo>
                  <a:cubicBezTo>
                    <a:pt x="9298" y="346"/>
                    <a:pt x="9298" y="346"/>
                    <a:pt x="9298" y="346"/>
                  </a:cubicBezTo>
                  <a:cubicBezTo>
                    <a:pt x="9414" y="288"/>
                    <a:pt x="9414" y="288"/>
                    <a:pt x="9414" y="288"/>
                  </a:cubicBezTo>
                  <a:cubicBezTo>
                    <a:pt x="9472" y="288"/>
                    <a:pt x="9472" y="288"/>
                    <a:pt x="9472" y="288"/>
                  </a:cubicBezTo>
                  <a:lnTo>
                    <a:pt x="9529" y="288"/>
                  </a:lnTo>
                  <a:cubicBezTo>
                    <a:pt x="9587" y="288"/>
                    <a:pt x="9587" y="288"/>
                    <a:pt x="9587" y="288"/>
                  </a:cubicBezTo>
                  <a:cubicBezTo>
                    <a:pt x="9587" y="230"/>
                    <a:pt x="9587" y="230"/>
                    <a:pt x="9587" y="230"/>
                  </a:cubicBezTo>
                  <a:cubicBezTo>
                    <a:pt x="9587" y="288"/>
                    <a:pt x="9587" y="288"/>
                    <a:pt x="9587" y="288"/>
                  </a:cubicBezTo>
                  <a:cubicBezTo>
                    <a:pt x="9645" y="288"/>
                    <a:pt x="9645" y="288"/>
                    <a:pt x="9645" y="288"/>
                  </a:cubicBezTo>
                  <a:cubicBezTo>
                    <a:pt x="9703" y="288"/>
                    <a:pt x="9703" y="288"/>
                    <a:pt x="9703" y="288"/>
                  </a:cubicBezTo>
                  <a:cubicBezTo>
                    <a:pt x="9703" y="230"/>
                    <a:pt x="9703" y="230"/>
                    <a:pt x="9703" y="230"/>
                  </a:cubicBezTo>
                  <a:cubicBezTo>
                    <a:pt x="9818" y="230"/>
                    <a:pt x="9818" y="230"/>
                    <a:pt x="9818" y="230"/>
                  </a:cubicBezTo>
                  <a:cubicBezTo>
                    <a:pt x="9818" y="230"/>
                    <a:pt x="9876" y="230"/>
                    <a:pt x="9934" y="230"/>
                  </a:cubicBezTo>
                  <a:cubicBezTo>
                    <a:pt x="9991" y="230"/>
                    <a:pt x="9991" y="230"/>
                    <a:pt x="9991" y="230"/>
                  </a:cubicBezTo>
                  <a:cubicBezTo>
                    <a:pt x="10165" y="173"/>
                    <a:pt x="10165" y="173"/>
                    <a:pt x="10165" y="173"/>
                  </a:cubicBezTo>
                  <a:cubicBezTo>
                    <a:pt x="10165" y="230"/>
                    <a:pt x="10165" y="230"/>
                    <a:pt x="10165" y="230"/>
                  </a:cubicBezTo>
                  <a:cubicBezTo>
                    <a:pt x="10049" y="230"/>
                    <a:pt x="10049" y="230"/>
                    <a:pt x="10049" y="230"/>
                  </a:cubicBezTo>
                  <a:cubicBezTo>
                    <a:pt x="9934" y="230"/>
                    <a:pt x="9934" y="230"/>
                    <a:pt x="9934" y="230"/>
                  </a:cubicBezTo>
                  <a:cubicBezTo>
                    <a:pt x="9934" y="288"/>
                    <a:pt x="9934" y="288"/>
                    <a:pt x="9934" y="288"/>
                  </a:cubicBezTo>
                  <a:cubicBezTo>
                    <a:pt x="9876" y="288"/>
                    <a:pt x="9876" y="288"/>
                    <a:pt x="9876" y="288"/>
                  </a:cubicBezTo>
                  <a:cubicBezTo>
                    <a:pt x="9934" y="288"/>
                    <a:pt x="9934" y="288"/>
                    <a:pt x="9934" y="288"/>
                  </a:cubicBezTo>
                  <a:cubicBezTo>
                    <a:pt x="9991" y="288"/>
                    <a:pt x="9991" y="288"/>
                    <a:pt x="9991" y="288"/>
                  </a:cubicBezTo>
                  <a:cubicBezTo>
                    <a:pt x="9991" y="288"/>
                    <a:pt x="9934" y="288"/>
                    <a:pt x="9991" y="288"/>
                  </a:cubicBezTo>
                  <a:cubicBezTo>
                    <a:pt x="10049" y="288"/>
                    <a:pt x="10049" y="288"/>
                    <a:pt x="10049" y="288"/>
                  </a:cubicBezTo>
                  <a:cubicBezTo>
                    <a:pt x="10165" y="230"/>
                    <a:pt x="10165" y="230"/>
                    <a:pt x="10165" y="230"/>
                  </a:cubicBezTo>
                  <a:cubicBezTo>
                    <a:pt x="10107" y="230"/>
                    <a:pt x="10107" y="230"/>
                    <a:pt x="10107" y="230"/>
                  </a:cubicBezTo>
                  <a:cubicBezTo>
                    <a:pt x="10165" y="230"/>
                    <a:pt x="10165" y="288"/>
                    <a:pt x="10165" y="288"/>
                  </a:cubicBezTo>
                  <a:cubicBezTo>
                    <a:pt x="10222" y="230"/>
                    <a:pt x="10222" y="230"/>
                    <a:pt x="10222" y="230"/>
                  </a:cubicBezTo>
                  <a:cubicBezTo>
                    <a:pt x="10280" y="230"/>
                    <a:pt x="10280" y="230"/>
                    <a:pt x="10280" y="230"/>
                  </a:cubicBezTo>
                  <a:cubicBezTo>
                    <a:pt x="10338" y="230"/>
                    <a:pt x="10338" y="230"/>
                    <a:pt x="10338" y="230"/>
                  </a:cubicBezTo>
                  <a:cubicBezTo>
                    <a:pt x="10338" y="230"/>
                    <a:pt x="10338" y="230"/>
                    <a:pt x="10396" y="230"/>
                  </a:cubicBezTo>
                  <a:cubicBezTo>
                    <a:pt x="10396" y="173"/>
                    <a:pt x="10396" y="173"/>
                    <a:pt x="10396" y="173"/>
                  </a:cubicBezTo>
                  <a:cubicBezTo>
                    <a:pt x="10453" y="173"/>
                    <a:pt x="10453" y="173"/>
                    <a:pt x="10453" y="173"/>
                  </a:cubicBezTo>
                  <a:cubicBezTo>
                    <a:pt x="10453" y="173"/>
                    <a:pt x="10453" y="173"/>
                    <a:pt x="10511" y="173"/>
                  </a:cubicBezTo>
                  <a:cubicBezTo>
                    <a:pt x="10511" y="115"/>
                    <a:pt x="10511" y="115"/>
                    <a:pt x="10511" y="115"/>
                  </a:cubicBezTo>
                  <a:lnTo>
                    <a:pt x="10569" y="115"/>
                  </a:lnTo>
                  <a:cubicBezTo>
                    <a:pt x="10569" y="173"/>
                    <a:pt x="10569" y="173"/>
                    <a:pt x="10569" y="173"/>
                  </a:cubicBezTo>
                  <a:cubicBezTo>
                    <a:pt x="10627" y="173"/>
                    <a:pt x="10627" y="173"/>
                    <a:pt x="10627" y="173"/>
                  </a:cubicBezTo>
                  <a:cubicBezTo>
                    <a:pt x="10684" y="173"/>
                    <a:pt x="10684" y="173"/>
                    <a:pt x="10684" y="173"/>
                  </a:cubicBezTo>
                  <a:cubicBezTo>
                    <a:pt x="10684" y="115"/>
                    <a:pt x="10684" y="115"/>
                    <a:pt x="10684" y="115"/>
                  </a:cubicBezTo>
                  <a:cubicBezTo>
                    <a:pt x="10742" y="115"/>
                    <a:pt x="10742" y="115"/>
                    <a:pt x="10742" y="115"/>
                  </a:cubicBezTo>
                  <a:cubicBezTo>
                    <a:pt x="10916" y="115"/>
                    <a:pt x="10916" y="115"/>
                    <a:pt x="10916" y="115"/>
                  </a:cubicBezTo>
                  <a:cubicBezTo>
                    <a:pt x="10973" y="115"/>
                    <a:pt x="10973" y="115"/>
                    <a:pt x="10973" y="115"/>
                  </a:cubicBezTo>
                  <a:cubicBezTo>
                    <a:pt x="10973" y="58"/>
                    <a:pt x="10973" y="58"/>
                    <a:pt x="10973" y="58"/>
                  </a:cubicBezTo>
                  <a:cubicBezTo>
                    <a:pt x="10973" y="115"/>
                    <a:pt x="10973" y="115"/>
                    <a:pt x="10973" y="115"/>
                  </a:cubicBezTo>
                  <a:cubicBezTo>
                    <a:pt x="11031" y="115"/>
                    <a:pt x="11031" y="58"/>
                    <a:pt x="11031" y="58"/>
                  </a:cubicBezTo>
                  <a:cubicBezTo>
                    <a:pt x="10858" y="58"/>
                    <a:pt x="10858" y="58"/>
                    <a:pt x="10858" y="58"/>
                  </a:cubicBezTo>
                  <a:cubicBezTo>
                    <a:pt x="10916" y="58"/>
                    <a:pt x="10916" y="58"/>
                    <a:pt x="10916" y="58"/>
                  </a:cubicBezTo>
                  <a:cubicBezTo>
                    <a:pt x="10916" y="0"/>
                    <a:pt x="10916" y="0"/>
                    <a:pt x="10916" y="0"/>
                  </a:cubicBezTo>
                  <a:cubicBezTo>
                    <a:pt x="10858" y="58"/>
                    <a:pt x="10858" y="0"/>
                    <a:pt x="10800" y="0"/>
                  </a:cubicBezTo>
                  <a:cubicBezTo>
                    <a:pt x="10742" y="0"/>
                    <a:pt x="10742" y="0"/>
                    <a:pt x="10742" y="0"/>
                  </a:cubicBezTo>
                  <a:cubicBezTo>
                    <a:pt x="10684" y="0"/>
                    <a:pt x="10684" y="0"/>
                    <a:pt x="10684" y="0"/>
                  </a:cubicBezTo>
                  <a:cubicBezTo>
                    <a:pt x="10627" y="0"/>
                    <a:pt x="10627" y="0"/>
                    <a:pt x="10627" y="0"/>
                  </a:cubicBezTo>
                  <a:cubicBezTo>
                    <a:pt x="10569" y="0"/>
                    <a:pt x="10569" y="0"/>
                    <a:pt x="10569" y="0"/>
                  </a:cubicBezTo>
                  <a:lnTo>
                    <a:pt x="10511" y="0"/>
                  </a:lnTo>
                  <a:cubicBezTo>
                    <a:pt x="10453" y="0"/>
                    <a:pt x="10396" y="0"/>
                    <a:pt x="10396" y="0"/>
                  </a:cubicBezTo>
                  <a:cubicBezTo>
                    <a:pt x="10396" y="0"/>
                    <a:pt x="10396" y="58"/>
                    <a:pt x="10338" y="58"/>
                  </a:cubicBezTo>
                  <a:cubicBezTo>
                    <a:pt x="10338" y="0"/>
                    <a:pt x="10338" y="0"/>
                    <a:pt x="10338" y="0"/>
                  </a:cubicBezTo>
                  <a:cubicBezTo>
                    <a:pt x="10338" y="58"/>
                    <a:pt x="10338" y="58"/>
                    <a:pt x="10338" y="58"/>
                  </a:cubicBezTo>
                  <a:cubicBezTo>
                    <a:pt x="10280" y="58"/>
                    <a:pt x="10280" y="58"/>
                    <a:pt x="10280" y="58"/>
                  </a:cubicBezTo>
                  <a:cubicBezTo>
                    <a:pt x="10280" y="58"/>
                    <a:pt x="10280" y="58"/>
                    <a:pt x="10222" y="58"/>
                  </a:cubicBezTo>
                  <a:cubicBezTo>
                    <a:pt x="10165" y="58"/>
                    <a:pt x="10165" y="58"/>
                    <a:pt x="10165" y="58"/>
                  </a:cubicBezTo>
                  <a:cubicBezTo>
                    <a:pt x="10107" y="58"/>
                    <a:pt x="10107" y="58"/>
                    <a:pt x="10107" y="58"/>
                  </a:cubicBezTo>
                  <a:cubicBezTo>
                    <a:pt x="10049" y="58"/>
                    <a:pt x="10049" y="58"/>
                    <a:pt x="10049" y="58"/>
                  </a:cubicBezTo>
                  <a:cubicBezTo>
                    <a:pt x="10049" y="115"/>
                    <a:pt x="9991" y="58"/>
                    <a:pt x="9991" y="58"/>
                  </a:cubicBezTo>
                  <a:cubicBezTo>
                    <a:pt x="9991" y="115"/>
                    <a:pt x="9991" y="115"/>
                    <a:pt x="9991" y="115"/>
                  </a:cubicBezTo>
                  <a:cubicBezTo>
                    <a:pt x="9818" y="115"/>
                    <a:pt x="9818" y="115"/>
                    <a:pt x="9818" y="115"/>
                  </a:cubicBezTo>
                  <a:cubicBezTo>
                    <a:pt x="9760" y="115"/>
                    <a:pt x="9760" y="115"/>
                    <a:pt x="9760" y="115"/>
                  </a:cubicBezTo>
                  <a:cubicBezTo>
                    <a:pt x="9703" y="115"/>
                    <a:pt x="9703" y="115"/>
                    <a:pt x="9703" y="115"/>
                  </a:cubicBezTo>
                  <a:cubicBezTo>
                    <a:pt x="9703" y="173"/>
                    <a:pt x="9703" y="173"/>
                    <a:pt x="9703" y="173"/>
                  </a:cubicBezTo>
                  <a:cubicBezTo>
                    <a:pt x="9587" y="173"/>
                    <a:pt x="9472" y="173"/>
                    <a:pt x="9414" y="173"/>
                  </a:cubicBezTo>
                  <a:cubicBezTo>
                    <a:pt x="9414" y="230"/>
                    <a:pt x="9414" y="230"/>
                    <a:pt x="9414" y="230"/>
                  </a:cubicBezTo>
                  <a:cubicBezTo>
                    <a:pt x="9298" y="230"/>
                    <a:pt x="9298" y="230"/>
                    <a:pt x="9298" y="230"/>
                  </a:cubicBezTo>
                  <a:cubicBezTo>
                    <a:pt x="9241" y="230"/>
                    <a:pt x="9241" y="230"/>
                    <a:pt x="9241" y="230"/>
                  </a:cubicBezTo>
                  <a:cubicBezTo>
                    <a:pt x="9183" y="230"/>
                    <a:pt x="9183" y="230"/>
                    <a:pt x="9183" y="230"/>
                  </a:cubicBezTo>
                  <a:cubicBezTo>
                    <a:pt x="9183" y="288"/>
                    <a:pt x="9183" y="288"/>
                    <a:pt x="9183" y="288"/>
                  </a:cubicBezTo>
                  <a:cubicBezTo>
                    <a:pt x="9067" y="288"/>
                    <a:pt x="9067" y="288"/>
                    <a:pt x="9067" y="288"/>
                  </a:cubicBezTo>
                  <a:cubicBezTo>
                    <a:pt x="9067" y="288"/>
                    <a:pt x="9067" y="288"/>
                    <a:pt x="9010" y="288"/>
                  </a:cubicBezTo>
                  <a:cubicBezTo>
                    <a:pt x="8952" y="288"/>
                    <a:pt x="8952" y="288"/>
                    <a:pt x="8952" y="288"/>
                  </a:cubicBezTo>
                  <a:cubicBezTo>
                    <a:pt x="8952" y="346"/>
                    <a:pt x="8952" y="346"/>
                    <a:pt x="8952" y="346"/>
                  </a:cubicBezTo>
                  <a:lnTo>
                    <a:pt x="8952" y="288"/>
                  </a:lnTo>
                  <a:cubicBezTo>
                    <a:pt x="8894" y="346"/>
                    <a:pt x="8894" y="346"/>
                    <a:pt x="8894" y="346"/>
                  </a:cubicBezTo>
                  <a:cubicBezTo>
                    <a:pt x="8894" y="288"/>
                    <a:pt x="8894" y="288"/>
                    <a:pt x="8894" y="288"/>
                  </a:cubicBezTo>
                  <a:cubicBezTo>
                    <a:pt x="8779" y="346"/>
                    <a:pt x="8779" y="346"/>
                    <a:pt x="8779" y="346"/>
                  </a:cubicBezTo>
                  <a:cubicBezTo>
                    <a:pt x="8721" y="346"/>
                    <a:pt x="8721" y="346"/>
                    <a:pt x="8721" y="346"/>
                  </a:cubicBezTo>
                  <a:cubicBezTo>
                    <a:pt x="8721" y="288"/>
                    <a:pt x="8721" y="288"/>
                    <a:pt x="8721" y="288"/>
                  </a:cubicBezTo>
                  <a:cubicBezTo>
                    <a:pt x="8663" y="288"/>
                    <a:pt x="8663" y="288"/>
                    <a:pt x="8663" y="288"/>
                  </a:cubicBezTo>
                  <a:cubicBezTo>
                    <a:pt x="8663" y="288"/>
                    <a:pt x="8605" y="346"/>
                    <a:pt x="8605" y="288"/>
                  </a:cubicBezTo>
                  <a:cubicBezTo>
                    <a:pt x="8548" y="288"/>
                    <a:pt x="8548" y="346"/>
                    <a:pt x="8548" y="403"/>
                  </a:cubicBezTo>
                  <a:lnTo>
                    <a:pt x="8490" y="403"/>
                  </a:lnTo>
                  <a:cubicBezTo>
                    <a:pt x="8490" y="346"/>
                    <a:pt x="8490" y="346"/>
                    <a:pt x="8490" y="346"/>
                  </a:cubicBezTo>
                  <a:lnTo>
                    <a:pt x="8490" y="403"/>
                  </a:lnTo>
                  <a:cubicBezTo>
                    <a:pt x="8432" y="403"/>
                    <a:pt x="8432" y="403"/>
                    <a:pt x="8374" y="403"/>
                  </a:cubicBezTo>
                  <a:cubicBezTo>
                    <a:pt x="8374" y="346"/>
                    <a:pt x="8374" y="346"/>
                    <a:pt x="8374" y="346"/>
                  </a:cubicBezTo>
                  <a:cubicBezTo>
                    <a:pt x="8317" y="403"/>
                    <a:pt x="8317" y="403"/>
                    <a:pt x="8317" y="403"/>
                  </a:cubicBezTo>
                  <a:cubicBezTo>
                    <a:pt x="8432" y="403"/>
                    <a:pt x="8432" y="403"/>
                    <a:pt x="8432" y="403"/>
                  </a:cubicBezTo>
                  <a:cubicBezTo>
                    <a:pt x="8432" y="403"/>
                    <a:pt x="8374" y="403"/>
                    <a:pt x="8374" y="461"/>
                  </a:cubicBezTo>
                  <a:cubicBezTo>
                    <a:pt x="8317" y="461"/>
                    <a:pt x="8317" y="461"/>
                    <a:pt x="8317" y="461"/>
                  </a:cubicBezTo>
                  <a:cubicBezTo>
                    <a:pt x="8259" y="461"/>
                    <a:pt x="8259" y="461"/>
                    <a:pt x="8259" y="461"/>
                  </a:cubicBezTo>
                  <a:cubicBezTo>
                    <a:pt x="8259" y="461"/>
                    <a:pt x="8259" y="461"/>
                    <a:pt x="8201" y="461"/>
                  </a:cubicBezTo>
                  <a:lnTo>
                    <a:pt x="8143" y="461"/>
                  </a:lnTo>
                  <a:cubicBezTo>
                    <a:pt x="8028" y="461"/>
                    <a:pt x="8028" y="461"/>
                    <a:pt x="8028" y="461"/>
                  </a:cubicBezTo>
                  <a:cubicBezTo>
                    <a:pt x="7970" y="461"/>
                    <a:pt x="7970" y="461"/>
                    <a:pt x="7970" y="461"/>
                  </a:cubicBezTo>
                  <a:cubicBezTo>
                    <a:pt x="7912" y="461"/>
                    <a:pt x="7912" y="461"/>
                    <a:pt x="7855" y="461"/>
                  </a:cubicBezTo>
                  <a:cubicBezTo>
                    <a:pt x="7855" y="461"/>
                    <a:pt x="7912" y="518"/>
                    <a:pt x="7855" y="461"/>
                  </a:cubicBezTo>
                  <a:cubicBezTo>
                    <a:pt x="7855" y="518"/>
                    <a:pt x="7855" y="518"/>
                    <a:pt x="7855" y="518"/>
                  </a:cubicBezTo>
                  <a:cubicBezTo>
                    <a:pt x="7855" y="518"/>
                    <a:pt x="7855" y="518"/>
                    <a:pt x="7797" y="518"/>
                  </a:cubicBezTo>
                  <a:cubicBezTo>
                    <a:pt x="7797" y="518"/>
                    <a:pt x="7797" y="518"/>
                    <a:pt x="7739" y="518"/>
                  </a:cubicBezTo>
                  <a:cubicBezTo>
                    <a:pt x="7739" y="518"/>
                    <a:pt x="7739" y="634"/>
                    <a:pt x="7739" y="691"/>
                  </a:cubicBezTo>
                  <a:cubicBezTo>
                    <a:pt x="7739" y="634"/>
                    <a:pt x="7739" y="518"/>
                    <a:pt x="7739" y="518"/>
                  </a:cubicBezTo>
                  <a:cubicBezTo>
                    <a:pt x="7739" y="518"/>
                    <a:pt x="7739" y="634"/>
                    <a:pt x="7739" y="691"/>
                  </a:cubicBezTo>
                  <a:cubicBezTo>
                    <a:pt x="7681" y="691"/>
                    <a:pt x="7681" y="691"/>
                    <a:pt x="7681" y="691"/>
                  </a:cubicBezTo>
                  <a:cubicBezTo>
                    <a:pt x="7624" y="691"/>
                    <a:pt x="7624" y="691"/>
                    <a:pt x="7624" y="691"/>
                  </a:cubicBezTo>
                  <a:cubicBezTo>
                    <a:pt x="7566" y="691"/>
                    <a:pt x="7566" y="691"/>
                    <a:pt x="7566" y="691"/>
                  </a:cubicBezTo>
                  <a:cubicBezTo>
                    <a:pt x="7566" y="691"/>
                    <a:pt x="7566" y="691"/>
                    <a:pt x="7508" y="691"/>
                  </a:cubicBezTo>
                  <a:cubicBezTo>
                    <a:pt x="7450" y="691"/>
                    <a:pt x="7450" y="691"/>
                    <a:pt x="7450" y="691"/>
                  </a:cubicBezTo>
                  <a:cubicBezTo>
                    <a:pt x="7393" y="691"/>
                    <a:pt x="7393" y="691"/>
                    <a:pt x="7393" y="691"/>
                  </a:cubicBezTo>
                  <a:cubicBezTo>
                    <a:pt x="7393" y="691"/>
                    <a:pt x="7335" y="691"/>
                    <a:pt x="7277" y="749"/>
                  </a:cubicBezTo>
                  <a:cubicBezTo>
                    <a:pt x="7277" y="806"/>
                    <a:pt x="7277" y="806"/>
                    <a:pt x="7277" y="806"/>
                  </a:cubicBezTo>
                  <a:cubicBezTo>
                    <a:pt x="7161" y="806"/>
                    <a:pt x="7161" y="806"/>
                    <a:pt x="7161" y="806"/>
                  </a:cubicBezTo>
                  <a:cubicBezTo>
                    <a:pt x="7104" y="749"/>
                    <a:pt x="7104" y="749"/>
                    <a:pt x="7104" y="749"/>
                  </a:cubicBezTo>
                  <a:cubicBezTo>
                    <a:pt x="7046" y="749"/>
                    <a:pt x="7046" y="749"/>
                    <a:pt x="7046" y="749"/>
                  </a:cubicBezTo>
                  <a:cubicBezTo>
                    <a:pt x="6988" y="749"/>
                    <a:pt x="7046" y="749"/>
                    <a:pt x="6988" y="749"/>
                  </a:cubicBezTo>
                  <a:cubicBezTo>
                    <a:pt x="6930" y="806"/>
                    <a:pt x="6930" y="806"/>
                    <a:pt x="6930" y="806"/>
                  </a:cubicBezTo>
                  <a:cubicBezTo>
                    <a:pt x="6930" y="864"/>
                    <a:pt x="6930" y="864"/>
                    <a:pt x="6930" y="864"/>
                  </a:cubicBezTo>
                  <a:cubicBezTo>
                    <a:pt x="6988" y="864"/>
                    <a:pt x="6988" y="864"/>
                    <a:pt x="6988" y="864"/>
                  </a:cubicBezTo>
                  <a:cubicBezTo>
                    <a:pt x="6988" y="864"/>
                    <a:pt x="6988" y="864"/>
                    <a:pt x="6988" y="922"/>
                  </a:cubicBezTo>
                  <a:cubicBezTo>
                    <a:pt x="6988" y="864"/>
                    <a:pt x="6988" y="864"/>
                    <a:pt x="6988" y="864"/>
                  </a:cubicBezTo>
                  <a:cubicBezTo>
                    <a:pt x="7046" y="864"/>
                    <a:pt x="7046" y="864"/>
                    <a:pt x="7046" y="864"/>
                  </a:cubicBezTo>
                  <a:cubicBezTo>
                    <a:pt x="7046" y="922"/>
                    <a:pt x="7046" y="922"/>
                    <a:pt x="7046" y="922"/>
                  </a:cubicBezTo>
                  <a:cubicBezTo>
                    <a:pt x="6988" y="979"/>
                    <a:pt x="6988" y="979"/>
                    <a:pt x="6988" y="979"/>
                  </a:cubicBezTo>
                  <a:cubicBezTo>
                    <a:pt x="6988" y="922"/>
                    <a:pt x="6988" y="922"/>
                    <a:pt x="6988" y="922"/>
                  </a:cubicBezTo>
                  <a:cubicBezTo>
                    <a:pt x="6930" y="922"/>
                    <a:pt x="6988" y="979"/>
                    <a:pt x="6988" y="979"/>
                  </a:cubicBezTo>
                  <a:cubicBezTo>
                    <a:pt x="6930" y="979"/>
                    <a:pt x="6930" y="979"/>
                    <a:pt x="6930" y="979"/>
                  </a:cubicBezTo>
                  <a:cubicBezTo>
                    <a:pt x="6873" y="979"/>
                    <a:pt x="6873" y="979"/>
                    <a:pt x="6873" y="979"/>
                  </a:cubicBezTo>
                  <a:cubicBezTo>
                    <a:pt x="6815" y="1037"/>
                    <a:pt x="6815" y="1037"/>
                    <a:pt x="6815" y="1037"/>
                  </a:cubicBezTo>
                  <a:cubicBezTo>
                    <a:pt x="6757" y="1037"/>
                    <a:pt x="6757" y="1037"/>
                    <a:pt x="6757" y="1037"/>
                  </a:cubicBezTo>
                  <a:cubicBezTo>
                    <a:pt x="6757" y="1094"/>
                    <a:pt x="6757" y="1094"/>
                    <a:pt x="6757" y="1094"/>
                  </a:cubicBezTo>
                  <a:cubicBezTo>
                    <a:pt x="6699" y="1037"/>
                    <a:pt x="6699" y="1037"/>
                    <a:pt x="6699" y="1037"/>
                  </a:cubicBezTo>
                  <a:cubicBezTo>
                    <a:pt x="6642" y="1037"/>
                    <a:pt x="6584" y="1094"/>
                    <a:pt x="6526" y="1094"/>
                  </a:cubicBezTo>
                  <a:cubicBezTo>
                    <a:pt x="6526" y="1152"/>
                    <a:pt x="6526" y="1152"/>
                    <a:pt x="6526" y="1152"/>
                  </a:cubicBezTo>
                  <a:lnTo>
                    <a:pt x="6468" y="1152"/>
                  </a:lnTo>
                  <a:cubicBezTo>
                    <a:pt x="6526" y="1152"/>
                    <a:pt x="6526" y="1152"/>
                    <a:pt x="6526" y="1152"/>
                  </a:cubicBezTo>
                  <a:cubicBezTo>
                    <a:pt x="6468" y="1152"/>
                    <a:pt x="6468" y="1152"/>
                    <a:pt x="6468" y="1152"/>
                  </a:cubicBezTo>
                  <a:cubicBezTo>
                    <a:pt x="6468" y="1210"/>
                    <a:pt x="6468" y="1210"/>
                    <a:pt x="6468" y="1210"/>
                  </a:cubicBezTo>
                  <a:cubicBezTo>
                    <a:pt x="6468" y="1210"/>
                    <a:pt x="6468" y="1152"/>
                    <a:pt x="6411" y="1152"/>
                  </a:cubicBezTo>
                  <a:cubicBezTo>
                    <a:pt x="6468" y="1210"/>
                    <a:pt x="6468" y="1210"/>
                    <a:pt x="6468" y="1210"/>
                  </a:cubicBezTo>
                  <a:cubicBezTo>
                    <a:pt x="6411" y="1210"/>
                    <a:pt x="6411" y="1210"/>
                    <a:pt x="6411" y="1210"/>
                  </a:cubicBezTo>
                  <a:lnTo>
                    <a:pt x="6353" y="1210"/>
                  </a:lnTo>
                  <a:cubicBezTo>
                    <a:pt x="6295" y="1267"/>
                    <a:pt x="6295" y="1267"/>
                    <a:pt x="6295" y="1267"/>
                  </a:cubicBezTo>
                  <a:cubicBezTo>
                    <a:pt x="6353" y="1267"/>
                    <a:pt x="6353" y="1267"/>
                    <a:pt x="6353" y="1267"/>
                  </a:cubicBezTo>
                  <a:cubicBezTo>
                    <a:pt x="6295" y="1267"/>
                    <a:pt x="6295" y="1267"/>
                    <a:pt x="6295" y="1267"/>
                  </a:cubicBezTo>
                  <a:cubicBezTo>
                    <a:pt x="6237" y="1325"/>
                    <a:pt x="6237" y="1325"/>
                    <a:pt x="6237" y="1325"/>
                  </a:cubicBezTo>
                  <a:cubicBezTo>
                    <a:pt x="6237" y="1325"/>
                    <a:pt x="6237" y="1325"/>
                    <a:pt x="6180" y="1325"/>
                  </a:cubicBezTo>
                  <a:cubicBezTo>
                    <a:pt x="6122" y="1325"/>
                    <a:pt x="6122" y="1325"/>
                    <a:pt x="6122" y="1325"/>
                  </a:cubicBezTo>
                  <a:cubicBezTo>
                    <a:pt x="6122" y="1325"/>
                    <a:pt x="6064" y="1325"/>
                    <a:pt x="6064" y="1382"/>
                  </a:cubicBezTo>
                  <a:lnTo>
                    <a:pt x="6006" y="1382"/>
                  </a:lnTo>
                  <a:cubicBezTo>
                    <a:pt x="6006" y="1440"/>
                    <a:pt x="6006" y="1440"/>
                    <a:pt x="6006" y="1440"/>
                  </a:cubicBezTo>
                  <a:lnTo>
                    <a:pt x="5949" y="1440"/>
                  </a:lnTo>
                  <a:cubicBezTo>
                    <a:pt x="5891" y="1440"/>
                    <a:pt x="5891" y="1440"/>
                    <a:pt x="5891" y="1440"/>
                  </a:cubicBezTo>
                  <a:cubicBezTo>
                    <a:pt x="5949" y="1440"/>
                    <a:pt x="6006" y="1382"/>
                    <a:pt x="6006" y="1382"/>
                  </a:cubicBezTo>
                  <a:cubicBezTo>
                    <a:pt x="6064" y="1325"/>
                    <a:pt x="6064" y="1325"/>
                    <a:pt x="6064" y="1325"/>
                  </a:cubicBezTo>
                  <a:cubicBezTo>
                    <a:pt x="6180" y="1267"/>
                    <a:pt x="6180" y="1267"/>
                    <a:pt x="6180" y="1267"/>
                  </a:cubicBezTo>
                  <a:cubicBezTo>
                    <a:pt x="6180" y="1210"/>
                    <a:pt x="6180" y="1210"/>
                    <a:pt x="6180" y="1210"/>
                  </a:cubicBezTo>
                  <a:cubicBezTo>
                    <a:pt x="6180" y="1210"/>
                    <a:pt x="6180" y="1210"/>
                    <a:pt x="6237" y="1210"/>
                  </a:cubicBezTo>
                  <a:cubicBezTo>
                    <a:pt x="6295" y="1210"/>
                    <a:pt x="6295" y="1210"/>
                    <a:pt x="6295" y="1210"/>
                  </a:cubicBezTo>
                  <a:cubicBezTo>
                    <a:pt x="6237" y="1152"/>
                    <a:pt x="6237" y="1152"/>
                    <a:pt x="6237" y="1152"/>
                  </a:cubicBezTo>
                  <a:cubicBezTo>
                    <a:pt x="6122" y="1210"/>
                    <a:pt x="6122" y="1210"/>
                    <a:pt x="6122" y="1210"/>
                  </a:cubicBezTo>
                  <a:cubicBezTo>
                    <a:pt x="6064" y="1267"/>
                    <a:pt x="6064" y="1267"/>
                    <a:pt x="6006" y="1267"/>
                  </a:cubicBezTo>
                  <a:cubicBezTo>
                    <a:pt x="6006" y="1325"/>
                    <a:pt x="5891" y="1325"/>
                    <a:pt x="5833" y="1382"/>
                  </a:cubicBezTo>
                  <a:cubicBezTo>
                    <a:pt x="5775" y="1382"/>
                    <a:pt x="5775" y="1382"/>
                    <a:pt x="5775" y="1382"/>
                  </a:cubicBezTo>
                  <a:cubicBezTo>
                    <a:pt x="5718" y="1382"/>
                    <a:pt x="5660" y="1498"/>
                    <a:pt x="5602" y="1440"/>
                  </a:cubicBezTo>
                  <a:cubicBezTo>
                    <a:pt x="5660" y="1498"/>
                    <a:pt x="5660" y="1498"/>
                    <a:pt x="5660" y="1498"/>
                  </a:cubicBezTo>
                  <a:cubicBezTo>
                    <a:pt x="5602" y="1555"/>
                    <a:pt x="5602" y="1555"/>
                    <a:pt x="5602" y="1555"/>
                  </a:cubicBezTo>
                  <a:cubicBezTo>
                    <a:pt x="5602" y="1498"/>
                    <a:pt x="5602" y="1498"/>
                    <a:pt x="5602" y="1498"/>
                  </a:cubicBezTo>
                  <a:cubicBezTo>
                    <a:pt x="5544" y="1555"/>
                    <a:pt x="5544" y="1555"/>
                    <a:pt x="5544" y="1555"/>
                  </a:cubicBezTo>
                  <a:cubicBezTo>
                    <a:pt x="5544" y="1498"/>
                    <a:pt x="5544" y="1498"/>
                    <a:pt x="5544" y="1498"/>
                  </a:cubicBezTo>
                  <a:cubicBezTo>
                    <a:pt x="5487" y="1498"/>
                    <a:pt x="5487" y="1555"/>
                    <a:pt x="5429" y="1555"/>
                  </a:cubicBezTo>
                  <a:cubicBezTo>
                    <a:pt x="5429" y="1613"/>
                    <a:pt x="5429" y="1613"/>
                    <a:pt x="5429" y="1613"/>
                  </a:cubicBezTo>
                  <a:cubicBezTo>
                    <a:pt x="5487" y="1555"/>
                    <a:pt x="5487" y="1555"/>
                    <a:pt x="5487" y="1555"/>
                  </a:cubicBezTo>
                  <a:cubicBezTo>
                    <a:pt x="5487" y="1613"/>
                    <a:pt x="5487" y="1613"/>
                    <a:pt x="5487" y="1613"/>
                  </a:cubicBezTo>
                  <a:cubicBezTo>
                    <a:pt x="5429" y="1613"/>
                    <a:pt x="5429" y="1613"/>
                    <a:pt x="5429" y="1613"/>
                  </a:cubicBezTo>
                  <a:cubicBezTo>
                    <a:pt x="5371" y="1555"/>
                    <a:pt x="5371" y="1555"/>
                    <a:pt x="5371" y="1555"/>
                  </a:cubicBezTo>
                  <a:cubicBezTo>
                    <a:pt x="5256" y="1670"/>
                    <a:pt x="5256" y="1670"/>
                    <a:pt x="5256" y="1670"/>
                  </a:cubicBezTo>
                  <a:cubicBezTo>
                    <a:pt x="5313" y="1670"/>
                    <a:pt x="5313" y="1670"/>
                    <a:pt x="5313" y="1670"/>
                  </a:cubicBezTo>
                  <a:cubicBezTo>
                    <a:pt x="5371" y="1613"/>
                    <a:pt x="5371" y="1613"/>
                    <a:pt x="5371" y="1613"/>
                  </a:cubicBezTo>
                  <a:cubicBezTo>
                    <a:pt x="5371" y="1670"/>
                    <a:pt x="5371" y="1670"/>
                    <a:pt x="5371" y="1670"/>
                  </a:cubicBezTo>
                  <a:cubicBezTo>
                    <a:pt x="5371" y="1613"/>
                    <a:pt x="5371" y="1613"/>
                    <a:pt x="5371" y="1613"/>
                  </a:cubicBezTo>
                  <a:cubicBezTo>
                    <a:pt x="5429" y="1670"/>
                    <a:pt x="5429" y="1670"/>
                    <a:pt x="5429" y="1670"/>
                  </a:cubicBezTo>
                  <a:cubicBezTo>
                    <a:pt x="5429" y="1670"/>
                    <a:pt x="5371" y="1670"/>
                    <a:pt x="5429" y="1670"/>
                  </a:cubicBezTo>
                  <a:cubicBezTo>
                    <a:pt x="5429" y="1613"/>
                    <a:pt x="5487" y="1613"/>
                    <a:pt x="5487" y="1613"/>
                  </a:cubicBezTo>
                  <a:cubicBezTo>
                    <a:pt x="5544" y="1555"/>
                    <a:pt x="5544" y="1555"/>
                    <a:pt x="5544" y="1555"/>
                  </a:cubicBezTo>
                  <a:cubicBezTo>
                    <a:pt x="5544" y="1613"/>
                    <a:pt x="5544" y="1613"/>
                    <a:pt x="5544" y="1613"/>
                  </a:cubicBezTo>
                  <a:lnTo>
                    <a:pt x="5602" y="1555"/>
                  </a:lnTo>
                  <a:cubicBezTo>
                    <a:pt x="5660" y="1498"/>
                    <a:pt x="5660" y="1498"/>
                    <a:pt x="5660" y="1498"/>
                  </a:cubicBezTo>
                  <a:cubicBezTo>
                    <a:pt x="5660" y="1440"/>
                    <a:pt x="5660" y="1440"/>
                    <a:pt x="5660" y="1440"/>
                  </a:cubicBezTo>
                  <a:cubicBezTo>
                    <a:pt x="5718" y="1498"/>
                    <a:pt x="5718" y="1498"/>
                    <a:pt x="5718" y="1498"/>
                  </a:cubicBezTo>
                  <a:cubicBezTo>
                    <a:pt x="5833" y="1440"/>
                    <a:pt x="5833" y="1440"/>
                    <a:pt x="5833" y="1440"/>
                  </a:cubicBezTo>
                  <a:cubicBezTo>
                    <a:pt x="5833" y="1382"/>
                    <a:pt x="5833" y="1382"/>
                    <a:pt x="5833" y="1382"/>
                  </a:cubicBezTo>
                  <a:cubicBezTo>
                    <a:pt x="5891" y="1440"/>
                    <a:pt x="5891" y="1440"/>
                    <a:pt x="5891" y="1440"/>
                  </a:cubicBezTo>
                  <a:cubicBezTo>
                    <a:pt x="5891" y="1498"/>
                    <a:pt x="5891" y="1498"/>
                    <a:pt x="5891" y="1498"/>
                  </a:cubicBezTo>
                  <a:cubicBezTo>
                    <a:pt x="5833" y="1498"/>
                    <a:pt x="5833" y="1498"/>
                    <a:pt x="5833" y="1498"/>
                  </a:cubicBezTo>
                  <a:cubicBezTo>
                    <a:pt x="5775" y="1498"/>
                    <a:pt x="5775" y="1498"/>
                    <a:pt x="5775" y="1498"/>
                  </a:cubicBezTo>
                  <a:cubicBezTo>
                    <a:pt x="5775" y="1555"/>
                    <a:pt x="5775" y="1498"/>
                    <a:pt x="5775" y="1555"/>
                  </a:cubicBezTo>
                  <a:cubicBezTo>
                    <a:pt x="5718" y="1555"/>
                    <a:pt x="5718" y="1555"/>
                    <a:pt x="5718" y="1555"/>
                  </a:cubicBezTo>
                  <a:cubicBezTo>
                    <a:pt x="5718" y="1555"/>
                    <a:pt x="5718" y="1555"/>
                    <a:pt x="5660" y="1555"/>
                  </a:cubicBezTo>
                  <a:cubicBezTo>
                    <a:pt x="5660" y="1613"/>
                    <a:pt x="5660" y="1613"/>
                    <a:pt x="5660" y="1613"/>
                  </a:cubicBezTo>
                  <a:cubicBezTo>
                    <a:pt x="5660" y="1613"/>
                    <a:pt x="5660" y="1613"/>
                    <a:pt x="5602" y="1613"/>
                  </a:cubicBezTo>
                  <a:cubicBezTo>
                    <a:pt x="5660" y="1613"/>
                    <a:pt x="5660" y="1613"/>
                    <a:pt x="5660" y="1613"/>
                  </a:cubicBezTo>
                  <a:cubicBezTo>
                    <a:pt x="5602" y="1613"/>
                    <a:pt x="5602" y="1613"/>
                    <a:pt x="5602" y="1613"/>
                  </a:cubicBezTo>
                  <a:cubicBezTo>
                    <a:pt x="5602" y="1670"/>
                    <a:pt x="5602" y="1670"/>
                    <a:pt x="5602" y="1670"/>
                  </a:cubicBezTo>
                  <a:cubicBezTo>
                    <a:pt x="5602" y="1613"/>
                    <a:pt x="5602" y="1613"/>
                    <a:pt x="5602" y="1613"/>
                  </a:cubicBezTo>
                  <a:cubicBezTo>
                    <a:pt x="5544" y="1670"/>
                    <a:pt x="5544" y="1670"/>
                    <a:pt x="5544" y="1670"/>
                  </a:cubicBezTo>
                  <a:cubicBezTo>
                    <a:pt x="5487" y="1670"/>
                    <a:pt x="5487" y="1670"/>
                    <a:pt x="5487" y="1670"/>
                  </a:cubicBezTo>
                  <a:cubicBezTo>
                    <a:pt x="5429" y="1728"/>
                    <a:pt x="5429" y="1728"/>
                    <a:pt x="5429" y="1728"/>
                  </a:cubicBezTo>
                  <a:cubicBezTo>
                    <a:pt x="5371" y="1786"/>
                    <a:pt x="5371" y="1786"/>
                    <a:pt x="5371" y="1786"/>
                  </a:cubicBezTo>
                  <a:cubicBezTo>
                    <a:pt x="5313" y="1786"/>
                    <a:pt x="5313" y="1786"/>
                    <a:pt x="5313" y="1786"/>
                  </a:cubicBezTo>
                  <a:cubicBezTo>
                    <a:pt x="5313" y="1786"/>
                    <a:pt x="5313" y="1786"/>
                    <a:pt x="5371" y="1786"/>
                  </a:cubicBezTo>
                  <a:cubicBezTo>
                    <a:pt x="5371" y="1728"/>
                    <a:pt x="5313" y="1728"/>
                    <a:pt x="5371" y="1728"/>
                  </a:cubicBezTo>
                  <a:cubicBezTo>
                    <a:pt x="5256" y="1786"/>
                    <a:pt x="5256" y="1786"/>
                    <a:pt x="5256" y="1786"/>
                  </a:cubicBezTo>
                  <a:cubicBezTo>
                    <a:pt x="5198" y="1786"/>
                    <a:pt x="5198" y="1786"/>
                    <a:pt x="5198" y="1786"/>
                  </a:cubicBezTo>
                  <a:cubicBezTo>
                    <a:pt x="5256" y="1786"/>
                    <a:pt x="5256" y="1786"/>
                    <a:pt x="5256" y="1786"/>
                  </a:cubicBezTo>
                  <a:cubicBezTo>
                    <a:pt x="5198" y="1786"/>
                    <a:pt x="5198" y="1786"/>
                    <a:pt x="5198" y="1786"/>
                  </a:cubicBezTo>
                  <a:cubicBezTo>
                    <a:pt x="5256" y="1843"/>
                    <a:pt x="5256" y="1843"/>
                    <a:pt x="5256" y="1843"/>
                  </a:cubicBezTo>
                  <a:cubicBezTo>
                    <a:pt x="5256" y="1786"/>
                    <a:pt x="5256" y="1786"/>
                    <a:pt x="5256" y="1786"/>
                  </a:cubicBezTo>
                  <a:cubicBezTo>
                    <a:pt x="5256" y="1843"/>
                    <a:pt x="5256" y="1843"/>
                    <a:pt x="5256" y="1843"/>
                  </a:cubicBezTo>
                  <a:cubicBezTo>
                    <a:pt x="5198" y="1843"/>
                    <a:pt x="5198" y="1843"/>
                    <a:pt x="5198" y="1843"/>
                  </a:cubicBezTo>
                  <a:cubicBezTo>
                    <a:pt x="5198" y="1843"/>
                    <a:pt x="5198" y="1843"/>
                    <a:pt x="5140" y="1901"/>
                  </a:cubicBezTo>
                  <a:lnTo>
                    <a:pt x="5082" y="1901"/>
                  </a:lnTo>
                  <a:cubicBezTo>
                    <a:pt x="5025" y="1958"/>
                    <a:pt x="5025" y="1958"/>
                    <a:pt x="5025" y="1958"/>
                  </a:cubicBezTo>
                  <a:lnTo>
                    <a:pt x="5025" y="2016"/>
                  </a:lnTo>
                  <a:cubicBezTo>
                    <a:pt x="5025" y="1958"/>
                    <a:pt x="5025" y="1958"/>
                    <a:pt x="5025" y="1958"/>
                  </a:cubicBezTo>
                  <a:cubicBezTo>
                    <a:pt x="4909" y="2016"/>
                    <a:pt x="4909" y="2016"/>
                    <a:pt x="4909" y="2016"/>
                  </a:cubicBezTo>
                  <a:cubicBezTo>
                    <a:pt x="4851" y="2074"/>
                    <a:pt x="4851" y="2074"/>
                    <a:pt x="4851" y="2074"/>
                  </a:cubicBezTo>
                  <a:lnTo>
                    <a:pt x="4794" y="2131"/>
                  </a:lnTo>
                  <a:cubicBezTo>
                    <a:pt x="4678" y="2189"/>
                    <a:pt x="4678" y="2189"/>
                    <a:pt x="4678" y="2189"/>
                  </a:cubicBezTo>
                  <a:cubicBezTo>
                    <a:pt x="4678" y="2189"/>
                    <a:pt x="4678" y="2189"/>
                    <a:pt x="4678" y="2246"/>
                  </a:cubicBezTo>
                  <a:cubicBezTo>
                    <a:pt x="4620" y="2189"/>
                    <a:pt x="4620" y="2189"/>
                    <a:pt x="4620" y="2189"/>
                  </a:cubicBezTo>
                  <a:cubicBezTo>
                    <a:pt x="4736" y="2131"/>
                    <a:pt x="4736" y="2131"/>
                    <a:pt x="4736" y="2131"/>
                  </a:cubicBezTo>
                  <a:cubicBezTo>
                    <a:pt x="4794" y="2131"/>
                    <a:pt x="4794" y="2131"/>
                    <a:pt x="4794" y="2131"/>
                  </a:cubicBezTo>
                  <a:cubicBezTo>
                    <a:pt x="4794" y="2074"/>
                    <a:pt x="4794" y="2074"/>
                    <a:pt x="4794" y="2074"/>
                  </a:cubicBezTo>
                  <a:cubicBezTo>
                    <a:pt x="4851" y="2074"/>
                    <a:pt x="4851" y="2074"/>
                    <a:pt x="4851" y="2074"/>
                  </a:cubicBezTo>
                  <a:cubicBezTo>
                    <a:pt x="4851" y="2016"/>
                    <a:pt x="4851" y="2016"/>
                    <a:pt x="4851" y="2016"/>
                  </a:cubicBezTo>
                  <a:cubicBezTo>
                    <a:pt x="4851" y="2074"/>
                    <a:pt x="4851" y="2074"/>
                    <a:pt x="4851" y="2074"/>
                  </a:cubicBezTo>
                  <a:cubicBezTo>
                    <a:pt x="4794" y="2016"/>
                    <a:pt x="4794" y="2074"/>
                    <a:pt x="4736" y="2131"/>
                  </a:cubicBezTo>
                  <a:cubicBezTo>
                    <a:pt x="4736" y="2074"/>
                    <a:pt x="4736" y="2074"/>
                    <a:pt x="4736" y="2074"/>
                  </a:cubicBezTo>
                  <a:cubicBezTo>
                    <a:pt x="4678" y="2131"/>
                    <a:pt x="4678" y="2131"/>
                    <a:pt x="4678" y="2131"/>
                  </a:cubicBezTo>
                  <a:cubicBezTo>
                    <a:pt x="4678" y="2074"/>
                    <a:pt x="4678" y="2074"/>
                    <a:pt x="4678" y="2074"/>
                  </a:cubicBezTo>
                  <a:cubicBezTo>
                    <a:pt x="4678" y="2131"/>
                    <a:pt x="4678" y="2131"/>
                    <a:pt x="4678" y="2131"/>
                  </a:cubicBezTo>
                  <a:cubicBezTo>
                    <a:pt x="4620" y="2131"/>
                    <a:pt x="4620" y="2131"/>
                    <a:pt x="4620" y="2131"/>
                  </a:cubicBezTo>
                  <a:cubicBezTo>
                    <a:pt x="4620" y="2189"/>
                    <a:pt x="4620" y="2189"/>
                    <a:pt x="4620" y="2189"/>
                  </a:cubicBezTo>
                  <a:cubicBezTo>
                    <a:pt x="4563" y="2189"/>
                    <a:pt x="4563" y="2189"/>
                    <a:pt x="4563" y="2189"/>
                  </a:cubicBezTo>
                  <a:cubicBezTo>
                    <a:pt x="4505" y="2246"/>
                    <a:pt x="4505" y="2246"/>
                    <a:pt x="4505" y="2246"/>
                  </a:cubicBezTo>
                  <a:cubicBezTo>
                    <a:pt x="4447" y="2304"/>
                    <a:pt x="4447" y="2304"/>
                    <a:pt x="4447" y="2304"/>
                  </a:cubicBezTo>
                  <a:cubicBezTo>
                    <a:pt x="4389" y="2304"/>
                    <a:pt x="4389" y="2304"/>
                    <a:pt x="4389" y="2304"/>
                  </a:cubicBezTo>
                  <a:cubicBezTo>
                    <a:pt x="4389" y="2304"/>
                    <a:pt x="4389" y="2304"/>
                    <a:pt x="4389" y="2362"/>
                  </a:cubicBezTo>
                  <a:cubicBezTo>
                    <a:pt x="4332" y="2362"/>
                    <a:pt x="4332" y="2362"/>
                    <a:pt x="4332" y="2362"/>
                  </a:cubicBezTo>
                  <a:cubicBezTo>
                    <a:pt x="4389" y="2362"/>
                    <a:pt x="4389" y="2362"/>
                    <a:pt x="4389" y="2362"/>
                  </a:cubicBezTo>
                  <a:cubicBezTo>
                    <a:pt x="4332" y="2362"/>
                    <a:pt x="4274" y="2419"/>
                    <a:pt x="4274" y="2419"/>
                  </a:cubicBezTo>
                  <a:cubicBezTo>
                    <a:pt x="4216" y="2419"/>
                    <a:pt x="4274" y="2419"/>
                    <a:pt x="4216" y="2419"/>
                  </a:cubicBezTo>
                  <a:cubicBezTo>
                    <a:pt x="4216" y="2477"/>
                    <a:pt x="4216" y="2477"/>
                    <a:pt x="4216" y="2477"/>
                  </a:cubicBezTo>
                  <a:cubicBezTo>
                    <a:pt x="4216" y="2419"/>
                    <a:pt x="4216" y="2419"/>
                    <a:pt x="4216" y="2419"/>
                  </a:cubicBezTo>
                  <a:cubicBezTo>
                    <a:pt x="4158" y="2419"/>
                    <a:pt x="4158" y="2477"/>
                    <a:pt x="4158" y="2477"/>
                  </a:cubicBezTo>
                  <a:cubicBezTo>
                    <a:pt x="4101" y="2477"/>
                    <a:pt x="4101" y="2477"/>
                    <a:pt x="4101" y="2477"/>
                  </a:cubicBezTo>
                  <a:cubicBezTo>
                    <a:pt x="4101" y="2477"/>
                    <a:pt x="4216" y="2362"/>
                    <a:pt x="4389" y="2246"/>
                  </a:cubicBezTo>
                  <a:cubicBezTo>
                    <a:pt x="4505" y="2131"/>
                    <a:pt x="4620" y="2016"/>
                    <a:pt x="4620" y="2016"/>
                  </a:cubicBezTo>
                  <a:cubicBezTo>
                    <a:pt x="4678" y="2016"/>
                    <a:pt x="4678" y="2016"/>
                    <a:pt x="4678" y="2016"/>
                  </a:cubicBezTo>
                  <a:cubicBezTo>
                    <a:pt x="4678" y="1958"/>
                    <a:pt x="4678" y="1958"/>
                    <a:pt x="4678" y="1958"/>
                  </a:cubicBezTo>
                  <a:cubicBezTo>
                    <a:pt x="4851" y="1843"/>
                    <a:pt x="4851" y="1843"/>
                    <a:pt x="4851" y="1843"/>
                  </a:cubicBezTo>
                  <a:cubicBezTo>
                    <a:pt x="4909" y="1843"/>
                    <a:pt x="4909" y="1843"/>
                    <a:pt x="4909" y="1843"/>
                  </a:cubicBezTo>
                  <a:cubicBezTo>
                    <a:pt x="4909" y="1786"/>
                    <a:pt x="4909" y="1786"/>
                    <a:pt x="4909" y="1786"/>
                  </a:cubicBezTo>
                  <a:cubicBezTo>
                    <a:pt x="5256" y="1498"/>
                    <a:pt x="5256" y="1498"/>
                    <a:pt x="5256" y="1498"/>
                  </a:cubicBezTo>
                  <a:cubicBezTo>
                    <a:pt x="5313" y="1498"/>
                    <a:pt x="5313" y="1498"/>
                    <a:pt x="5313" y="1498"/>
                  </a:cubicBezTo>
                  <a:cubicBezTo>
                    <a:pt x="5429" y="1382"/>
                    <a:pt x="5429" y="1382"/>
                    <a:pt x="5429" y="1382"/>
                  </a:cubicBezTo>
                  <a:cubicBezTo>
                    <a:pt x="5487" y="1325"/>
                    <a:pt x="5487" y="1325"/>
                    <a:pt x="5487" y="1325"/>
                  </a:cubicBezTo>
                  <a:cubicBezTo>
                    <a:pt x="5544" y="1325"/>
                    <a:pt x="5487" y="1325"/>
                    <a:pt x="5487" y="1325"/>
                  </a:cubicBezTo>
                  <a:cubicBezTo>
                    <a:pt x="5544" y="1325"/>
                    <a:pt x="5544" y="1267"/>
                    <a:pt x="5602" y="1267"/>
                  </a:cubicBezTo>
                  <a:cubicBezTo>
                    <a:pt x="5775" y="1094"/>
                    <a:pt x="5775" y="1094"/>
                    <a:pt x="5775" y="1094"/>
                  </a:cubicBezTo>
                  <a:cubicBezTo>
                    <a:pt x="5891" y="1094"/>
                    <a:pt x="5949" y="1037"/>
                    <a:pt x="6006" y="979"/>
                  </a:cubicBezTo>
                  <a:cubicBezTo>
                    <a:pt x="6064" y="979"/>
                    <a:pt x="6064" y="979"/>
                    <a:pt x="6064" y="979"/>
                  </a:cubicBezTo>
                  <a:cubicBezTo>
                    <a:pt x="6122" y="979"/>
                    <a:pt x="6122" y="979"/>
                    <a:pt x="6122" y="979"/>
                  </a:cubicBezTo>
                  <a:cubicBezTo>
                    <a:pt x="6180" y="922"/>
                    <a:pt x="6237" y="922"/>
                    <a:pt x="6295" y="864"/>
                  </a:cubicBezTo>
                  <a:cubicBezTo>
                    <a:pt x="6353" y="864"/>
                    <a:pt x="6353" y="864"/>
                    <a:pt x="6353" y="864"/>
                  </a:cubicBezTo>
                  <a:cubicBezTo>
                    <a:pt x="6411" y="806"/>
                    <a:pt x="6411" y="806"/>
                    <a:pt x="6411" y="806"/>
                  </a:cubicBezTo>
                  <a:cubicBezTo>
                    <a:pt x="6411" y="864"/>
                    <a:pt x="6411" y="864"/>
                    <a:pt x="6411" y="864"/>
                  </a:cubicBezTo>
                  <a:cubicBezTo>
                    <a:pt x="6411" y="806"/>
                    <a:pt x="6411" y="806"/>
                    <a:pt x="6411" y="806"/>
                  </a:cubicBezTo>
                  <a:cubicBezTo>
                    <a:pt x="6468" y="806"/>
                    <a:pt x="6526" y="806"/>
                    <a:pt x="6584" y="749"/>
                  </a:cubicBezTo>
                  <a:cubicBezTo>
                    <a:pt x="6526" y="749"/>
                    <a:pt x="6526" y="749"/>
                    <a:pt x="6526" y="749"/>
                  </a:cubicBezTo>
                  <a:cubicBezTo>
                    <a:pt x="6642" y="691"/>
                    <a:pt x="6699" y="691"/>
                    <a:pt x="6757" y="634"/>
                  </a:cubicBezTo>
                  <a:cubicBezTo>
                    <a:pt x="6815" y="634"/>
                    <a:pt x="6815" y="634"/>
                    <a:pt x="6815" y="634"/>
                  </a:cubicBezTo>
                  <a:cubicBezTo>
                    <a:pt x="6873" y="634"/>
                    <a:pt x="6873" y="634"/>
                    <a:pt x="6873" y="634"/>
                  </a:cubicBezTo>
                  <a:cubicBezTo>
                    <a:pt x="6930" y="576"/>
                    <a:pt x="6930" y="576"/>
                    <a:pt x="6930" y="576"/>
                  </a:cubicBezTo>
                  <a:lnTo>
                    <a:pt x="6988" y="576"/>
                  </a:lnTo>
                  <a:cubicBezTo>
                    <a:pt x="7046" y="576"/>
                    <a:pt x="7046" y="576"/>
                    <a:pt x="7046" y="576"/>
                  </a:cubicBezTo>
                  <a:cubicBezTo>
                    <a:pt x="7104" y="576"/>
                    <a:pt x="7046" y="518"/>
                    <a:pt x="7046" y="518"/>
                  </a:cubicBezTo>
                  <a:cubicBezTo>
                    <a:pt x="7104" y="518"/>
                    <a:pt x="7104" y="518"/>
                    <a:pt x="7104" y="518"/>
                  </a:cubicBezTo>
                  <a:cubicBezTo>
                    <a:pt x="7161" y="518"/>
                    <a:pt x="7161" y="518"/>
                    <a:pt x="7161" y="518"/>
                  </a:cubicBezTo>
                  <a:cubicBezTo>
                    <a:pt x="7161" y="461"/>
                    <a:pt x="7161" y="461"/>
                    <a:pt x="7161" y="461"/>
                  </a:cubicBezTo>
                  <a:cubicBezTo>
                    <a:pt x="7219" y="461"/>
                    <a:pt x="7219" y="461"/>
                    <a:pt x="7219" y="461"/>
                  </a:cubicBezTo>
                  <a:cubicBezTo>
                    <a:pt x="7277" y="461"/>
                    <a:pt x="7277" y="461"/>
                    <a:pt x="7335" y="461"/>
                  </a:cubicBezTo>
                  <a:cubicBezTo>
                    <a:pt x="7393" y="461"/>
                    <a:pt x="7335" y="461"/>
                    <a:pt x="7393" y="403"/>
                  </a:cubicBezTo>
                  <a:cubicBezTo>
                    <a:pt x="7450" y="403"/>
                    <a:pt x="7450" y="403"/>
                    <a:pt x="7450" y="403"/>
                  </a:cubicBezTo>
                  <a:cubicBezTo>
                    <a:pt x="7450" y="346"/>
                    <a:pt x="7450" y="346"/>
                    <a:pt x="7450" y="346"/>
                  </a:cubicBezTo>
                  <a:cubicBezTo>
                    <a:pt x="7508" y="346"/>
                    <a:pt x="7508" y="346"/>
                    <a:pt x="7508" y="346"/>
                  </a:cubicBezTo>
                  <a:cubicBezTo>
                    <a:pt x="7508" y="403"/>
                    <a:pt x="7624" y="346"/>
                    <a:pt x="7681" y="288"/>
                  </a:cubicBezTo>
                  <a:cubicBezTo>
                    <a:pt x="7681" y="288"/>
                    <a:pt x="7681" y="288"/>
                    <a:pt x="7739" y="288"/>
                  </a:cubicBezTo>
                  <a:cubicBezTo>
                    <a:pt x="7739" y="230"/>
                    <a:pt x="7739" y="230"/>
                    <a:pt x="7739" y="230"/>
                  </a:cubicBezTo>
                  <a:cubicBezTo>
                    <a:pt x="7739" y="173"/>
                    <a:pt x="7739" y="173"/>
                    <a:pt x="7739" y="173"/>
                  </a:cubicBezTo>
                  <a:cubicBezTo>
                    <a:pt x="7681" y="230"/>
                    <a:pt x="7681" y="230"/>
                    <a:pt x="7681" y="230"/>
                  </a:cubicBezTo>
                  <a:cubicBezTo>
                    <a:pt x="7624" y="230"/>
                    <a:pt x="7681" y="230"/>
                    <a:pt x="7624" y="230"/>
                  </a:cubicBezTo>
                  <a:cubicBezTo>
                    <a:pt x="7566" y="288"/>
                    <a:pt x="7566" y="288"/>
                    <a:pt x="7566" y="288"/>
                  </a:cubicBezTo>
                  <a:cubicBezTo>
                    <a:pt x="7566" y="288"/>
                    <a:pt x="7566" y="288"/>
                    <a:pt x="7508" y="288"/>
                  </a:cubicBezTo>
                  <a:cubicBezTo>
                    <a:pt x="7450" y="346"/>
                    <a:pt x="7450" y="346"/>
                    <a:pt x="7450" y="346"/>
                  </a:cubicBezTo>
                  <a:cubicBezTo>
                    <a:pt x="7393" y="346"/>
                    <a:pt x="7393" y="346"/>
                    <a:pt x="7393" y="346"/>
                  </a:cubicBezTo>
                  <a:cubicBezTo>
                    <a:pt x="7335" y="346"/>
                    <a:pt x="7335" y="346"/>
                    <a:pt x="7335" y="346"/>
                  </a:cubicBezTo>
                  <a:cubicBezTo>
                    <a:pt x="7335" y="346"/>
                    <a:pt x="7335" y="346"/>
                    <a:pt x="7277" y="346"/>
                  </a:cubicBezTo>
                  <a:cubicBezTo>
                    <a:pt x="7277" y="403"/>
                    <a:pt x="7277" y="403"/>
                    <a:pt x="7277" y="403"/>
                  </a:cubicBezTo>
                  <a:cubicBezTo>
                    <a:pt x="7277" y="346"/>
                    <a:pt x="7277" y="346"/>
                    <a:pt x="7277" y="346"/>
                  </a:cubicBezTo>
                  <a:lnTo>
                    <a:pt x="7335" y="346"/>
                  </a:lnTo>
                  <a:cubicBezTo>
                    <a:pt x="7335" y="288"/>
                    <a:pt x="7335" y="288"/>
                    <a:pt x="7335" y="288"/>
                  </a:cubicBezTo>
                  <a:cubicBezTo>
                    <a:pt x="7393" y="288"/>
                    <a:pt x="7393" y="288"/>
                    <a:pt x="7393" y="288"/>
                  </a:cubicBezTo>
                  <a:cubicBezTo>
                    <a:pt x="7393" y="288"/>
                    <a:pt x="7450" y="288"/>
                    <a:pt x="7508" y="230"/>
                  </a:cubicBezTo>
                  <a:cubicBezTo>
                    <a:pt x="7393" y="288"/>
                    <a:pt x="7393" y="288"/>
                    <a:pt x="7393" y="288"/>
                  </a:cubicBezTo>
                  <a:cubicBezTo>
                    <a:pt x="7393" y="230"/>
                    <a:pt x="7393" y="230"/>
                    <a:pt x="7393" y="230"/>
                  </a:cubicBezTo>
                  <a:cubicBezTo>
                    <a:pt x="7335" y="288"/>
                    <a:pt x="7335" y="288"/>
                    <a:pt x="7335" y="288"/>
                  </a:cubicBezTo>
                  <a:cubicBezTo>
                    <a:pt x="7335" y="230"/>
                    <a:pt x="7335" y="230"/>
                    <a:pt x="7393" y="230"/>
                  </a:cubicBezTo>
                  <a:cubicBezTo>
                    <a:pt x="7219" y="288"/>
                    <a:pt x="7219" y="288"/>
                    <a:pt x="7219" y="288"/>
                  </a:cubicBezTo>
                  <a:cubicBezTo>
                    <a:pt x="7219" y="346"/>
                    <a:pt x="7219" y="346"/>
                    <a:pt x="7219" y="346"/>
                  </a:cubicBezTo>
                  <a:cubicBezTo>
                    <a:pt x="7104" y="403"/>
                    <a:pt x="7104" y="403"/>
                    <a:pt x="7104" y="403"/>
                  </a:cubicBezTo>
                  <a:cubicBezTo>
                    <a:pt x="7104" y="346"/>
                    <a:pt x="7104" y="346"/>
                    <a:pt x="7104" y="346"/>
                  </a:cubicBezTo>
                  <a:cubicBezTo>
                    <a:pt x="7104" y="346"/>
                    <a:pt x="7104" y="346"/>
                    <a:pt x="7046" y="403"/>
                  </a:cubicBezTo>
                  <a:cubicBezTo>
                    <a:pt x="6988" y="403"/>
                    <a:pt x="6988" y="403"/>
                    <a:pt x="6988" y="403"/>
                  </a:cubicBezTo>
                  <a:cubicBezTo>
                    <a:pt x="7046" y="403"/>
                    <a:pt x="7046" y="403"/>
                    <a:pt x="7046" y="403"/>
                  </a:cubicBezTo>
                  <a:cubicBezTo>
                    <a:pt x="7046" y="346"/>
                    <a:pt x="7046" y="403"/>
                    <a:pt x="7046" y="403"/>
                  </a:cubicBezTo>
                  <a:cubicBezTo>
                    <a:pt x="7046" y="403"/>
                    <a:pt x="7046" y="403"/>
                    <a:pt x="7104" y="403"/>
                  </a:cubicBezTo>
                  <a:cubicBezTo>
                    <a:pt x="7104" y="403"/>
                    <a:pt x="6988" y="403"/>
                    <a:pt x="6930" y="461"/>
                  </a:cubicBezTo>
                  <a:cubicBezTo>
                    <a:pt x="6815" y="518"/>
                    <a:pt x="6815" y="518"/>
                    <a:pt x="6815" y="518"/>
                  </a:cubicBezTo>
                  <a:cubicBezTo>
                    <a:pt x="6757" y="518"/>
                    <a:pt x="6757" y="518"/>
                    <a:pt x="6757" y="518"/>
                  </a:cubicBezTo>
                  <a:cubicBezTo>
                    <a:pt x="6699" y="518"/>
                    <a:pt x="6699" y="518"/>
                    <a:pt x="6699" y="518"/>
                  </a:cubicBezTo>
                  <a:cubicBezTo>
                    <a:pt x="6526" y="634"/>
                    <a:pt x="6526" y="634"/>
                    <a:pt x="6526" y="634"/>
                  </a:cubicBezTo>
                  <a:cubicBezTo>
                    <a:pt x="6526" y="691"/>
                    <a:pt x="6526" y="691"/>
                    <a:pt x="6526" y="691"/>
                  </a:cubicBezTo>
                  <a:cubicBezTo>
                    <a:pt x="6411" y="749"/>
                    <a:pt x="6411" y="749"/>
                    <a:pt x="6411" y="749"/>
                  </a:cubicBezTo>
                  <a:cubicBezTo>
                    <a:pt x="6411" y="749"/>
                    <a:pt x="6353" y="806"/>
                    <a:pt x="6295" y="806"/>
                  </a:cubicBezTo>
                  <a:cubicBezTo>
                    <a:pt x="6237" y="864"/>
                    <a:pt x="6122" y="922"/>
                    <a:pt x="6122" y="922"/>
                  </a:cubicBezTo>
                  <a:cubicBezTo>
                    <a:pt x="6180" y="922"/>
                    <a:pt x="6180" y="922"/>
                    <a:pt x="6180" y="922"/>
                  </a:cubicBezTo>
                  <a:cubicBezTo>
                    <a:pt x="6122" y="922"/>
                    <a:pt x="6122" y="922"/>
                    <a:pt x="6122" y="922"/>
                  </a:cubicBezTo>
                  <a:cubicBezTo>
                    <a:pt x="6006" y="979"/>
                    <a:pt x="6006" y="979"/>
                    <a:pt x="6006" y="979"/>
                  </a:cubicBezTo>
                  <a:cubicBezTo>
                    <a:pt x="5949" y="979"/>
                    <a:pt x="5949" y="979"/>
                    <a:pt x="5949" y="979"/>
                  </a:cubicBezTo>
                  <a:cubicBezTo>
                    <a:pt x="5949" y="1037"/>
                    <a:pt x="5949" y="1037"/>
                    <a:pt x="5949" y="1037"/>
                  </a:cubicBezTo>
                  <a:cubicBezTo>
                    <a:pt x="5891" y="1037"/>
                    <a:pt x="5891" y="1037"/>
                    <a:pt x="5891" y="1037"/>
                  </a:cubicBezTo>
                  <a:cubicBezTo>
                    <a:pt x="5833" y="1037"/>
                    <a:pt x="5833" y="1094"/>
                    <a:pt x="5833" y="1094"/>
                  </a:cubicBezTo>
                  <a:cubicBezTo>
                    <a:pt x="5775" y="1094"/>
                    <a:pt x="5775" y="1094"/>
                    <a:pt x="5775" y="1094"/>
                  </a:cubicBezTo>
                  <a:cubicBezTo>
                    <a:pt x="5718" y="1094"/>
                    <a:pt x="5775" y="1094"/>
                    <a:pt x="5718" y="1152"/>
                  </a:cubicBezTo>
                  <a:cubicBezTo>
                    <a:pt x="5718" y="1094"/>
                    <a:pt x="5718" y="1094"/>
                    <a:pt x="5718" y="1094"/>
                  </a:cubicBezTo>
                  <a:lnTo>
                    <a:pt x="5718" y="1152"/>
                  </a:lnTo>
                  <a:cubicBezTo>
                    <a:pt x="5660" y="1152"/>
                    <a:pt x="5660" y="1152"/>
                    <a:pt x="5660" y="1152"/>
                  </a:cubicBezTo>
                  <a:cubicBezTo>
                    <a:pt x="5660" y="1210"/>
                    <a:pt x="5660" y="1210"/>
                    <a:pt x="5660" y="1210"/>
                  </a:cubicBezTo>
                  <a:cubicBezTo>
                    <a:pt x="5602" y="1210"/>
                    <a:pt x="5602" y="1210"/>
                    <a:pt x="5602" y="1210"/>
                  </a:cubicBezTo>
                  <a:cubicBezTo>
                    <a:pt x="5544" y="1210"/>
                    <a:pt x="5544" y="1210"/>
                    <a:pt x="5544" y="1267"/>
                  </a:cubicBezTo>
                  <a:cubicBezTo>
                    <a:pt x="5487" y="1267"/>
                    <a:pt x="5487" y="1267"/>
                    <a:pt x="5487" y="1267"/>
                  </a:cubicBezTo>
                  <a:cubicBezTo>
                    <a:pt x="5487" y="1210"/>
                    <a:pt x="5487" y="1210"/>
                    <a:pt x="5487" y="1210"/>
                  </a:cubicBezTo>
                  <a:cubicBezTo>
                    <a:pt x="5487" y="1267"/>
                    <a:pt x="5487" y="1267"/>
                    <a:pt x="5487" y="1267"/>
                  </a:cubicBezTo>
                  <a:cubicBezTo>
                    <a:pt x="5371" y="1382"/>
                    <a:pt x="5371" y="1382"/>
                    <a:pt x="5371" y="1382"/>
                  </a:cubicBezTo>
                  <a:cubicBezTo>
                    <a:pt x="5371" y="1325"/>
                    <a:pt x="5371" y="1325"/>
                    <a:pt x="5371" y="1325"/>
                  </a:cubicBezTo>
                  <a:cubicBezTo>
                    <a:pt x="5313" y="1382"/>
                    <a:pt x="5313" y="1382"/>
                    <a:pt x="5313" y="1382"/>
                  </a:cubicBezTo>
                  <a:cubicBezTo>
                    <a:pt x="5256" y="1382"/>
                    <a:pt x="5256" y="1382"/>
                    <a:pt x="5256" y="1382"/>
                  </a:cubicBezTo>
                  <a:cubicBezTo>
                    <a:pt x="5198" y="1382"/>
                    <a:pt x="5198" y="1382"/>
                    <a:pt x="5198" y="1382"/>
                  </a:cubicBezTo>
                  <a:cubicBezTo>
                    <a:pt x="5256" y="1440"/>
                    <a:pt x="5256" y="1440"/>
                    <a:pt x="5256" y="1440"/>
                  </a:cubicBezTo>
                  <a:cubicBezTo>
                    <a:pt x="5198" y="1440"/>
                    <a:pt x="5198" y="1440"/>
                    <a:pt x="5198" y="1440"/>
                  </a:cubicBezTo>
                  <a:cubicBezTo>
                    <a:pt x="5198" y="1498"/>
                    <a:pt x="5198" y="1498"/>
                    <a:pt x="5198" y="1498"/>
                  </a:cubicBezTo>
                  <a:cubicBezTo>
                    <a:pt x="5140" y="1498"/>
                    <a:pt x="5140" y="1440"/>
                    <a:pt x="5140" y="1440"/>
                  </a:cubicBezTo>
                  <a:cubicBezTo>
                    <a:pt x="5082" y="1440"/>
                    <a:pt x="5082" y="1440"/>
                    <a:pt x="5082" y="1440"/>
                  </a:cubicBezTo>
                  <a:cubicBezTo>
                    <a:pt x="5140" y="1440"/>
                    <a:pt x="5140" y="1440"/>
                    <a:pt x="5140" y="1440"/>
                  </a:cubicBezTo>
                  <a:cubicBezTo>
                    <a:pt x="5198" y="1382"/>
                    <a:pt x="5198" y="1382"/>
                    <a:pt x="5198" y="1382"/>
                  </a:cubicBezTo>
                  <a:cubicBezTo>
                    <a:pt x="5256" y="1382"/>
                    <a:pt x="5256" y="1382"/>
                    <a:pt x="5256" y="1382"/>
                  </a:cubicBezTo>
                  <a:cubicBezTo>
                    <a:pt x="5313" y="1267"/>
                    <a:pt x="5313" y="1267"/>
                    <a:pt x="5313" y="1267"/>
                  </a:cubicBezTo>
                  <a:cubicBezTo>
                    <a:pt x="5371" y="1267"/>
                    <a:pt x="5371" y="1267"/>
                    <a:pt x="5371" y="1267"/>
                  </a:cubicBezTo>
                  <a:cubicBezTo>
                    <a:pt x="5429" y="1267"/>
                    <a:pt x="5429" y="1267"/>
                    <a:pt x="5429" y="1267"/>
                  </a:cubicBezTo>
                  <a:cubicBezTo>
                    <a:pt x="5371" y="1267"/>
                    <a:pt x="5371" y="1267"/>
                    <a:pt x="5371" y="1267"/>
                  </a:cubicBezTo>
                  <a:cubicBezTo>
                    <a:pt x="5429" y="1267"/>
                    <a:pt x="5429" y="1267"/>
                    <a:pt x="5429" y="1267"/>
                  </a:cubicBezTo>
                  <a:cubicBezTo>
                    <a:pt x="5429" y="1210"/>
                    <a:pt x="5429" y="1210"/>
                    <a:pt x="5429" y="1210"/>
                  </a:cubicBezTo>
                  <a:cubicBezTo>
                    <a:pt x="5487" y="1210"/>
                    <a:pt x="5487" y="1210"/>
                    <a:pt x="5487" y="1210"/>
                  </a:cubicBezTo>
                  <a:cubicBezTo>
                    <a:pt x="5487" y="1152"/>
                    <a:pt x="5544" y="1152"/>
                    <a:pt x="5544" y="1152"/>
                  </a:cubicBezTo>
                  <a:cubicBezTo>
                    <a:pt x="5544" y="1094"/>
                    <a:pt x="5544" y="1094"/>
                    <a:pt x="5544" y="1094"/>
                  </a:cubicBezTo>
                  <a:cubicBezTo>
                    <a:pt x="5602" y="1094"/>
                    <a:pt x="5602" y="1094"/>
                    <a:pt x="5602" y="1094"/>
                  </a:cubicBezTo>
                  <a:cubicBezTo>
                    <a:pt x="5660" y="1094"/>
                    <a:pt x="5660" y="1094"/>
                    <a:pt x="5660" y="1094"/>
                  </a:cubicBezTo>
                  <a:cubicBezTo>
                    <a:pt x="5602" y="1037"/>
                    <a:pt x="5602" y="1037"/>
                    <a:pt x="5602" y="1037"/>
                  </a:cubicBezTo>
                  <a:cubicBezTo>
                    <a:pt x="5660" y="1037"/>
                    <a:pt x="5660" y="979"/>
                    <a:pt x="5660" y="1037"/>
                  </a:cubicBezTo>
                  <a:cubicBezTo>
                    <a:pt x="5718" y="1037"/>
                    <a:pt x="5718" y="1037"/>
                    <a:pt x="5718" y="1037"/>
                  </a:cubicBezTo>
                  <a:cubicBezTo>
                    <a:pt x="5775" y="979"/>
                    <a:pt x="5775" y="979"/>
                    <a:pt x="5775" y="979"/>
                  </a:cubicBezTo>
                  <a:cubicBezTo>
                    <a:pt x="5775" y="1037"/>
                    <a:pt x="5775" y="1037"/>
                    <a:pt x="5775" y="1037"/>
                  </a:cubicBezTo>
                  <a:cubicBezTo>
                    <a:pt x="5775" y="979"/>
                    <a:pt x="5775" y="979"/>
                    <a:pt x="5775" y="979"/>
                  </a:cubicBezTo>
                  <a:cubicBezTo>
                    <a:pt x="5833" y="922"/>
                    <a:pt x="5833" y="922"/>
                    <a:pt x="5833" y="922"/>
                  </a:cubicBezTo>
                  <a:cubicBezTo>
                    <a:pt x="5833" y="864"/>
                    <a:pt x="5833" y="864"/>
                    <a:pt x="5833" y="864"/>
                  </a:cubicBezTo>
                  <a:cubicBezTo>
                    <a:pt x="5833" y="922"/>
                    <a:pt x="5833" y="922"/>
                    <a:pt x="5833" y="922"/>
                  </a:cubicBezTo>
                  <a:cubicBezTo>
                    <a:pt x="5833" y="864"/>
                    <a:pt x="5833" y="864"/>
                    <a:pt x="5833" y="864"/>
                  </a:cubicBezTo>
                  <a:cubicBezTo>
                    <a:pt x="5949" y="806"/>
                    <a:pt x="5949" y="806"/>
                    <a:pt x="5949" y="806"/>
                  </a:cubicBezTo>
                  <a:cubicBezTo>
                    <a:pt x="6064" y="806"/>
                    <a:pt x="6064" y="806"/>
                    <a:pt x="6064" y="806"/>
                  </a:cubicBezTo>
                  <a:cubicBezTo>
                    <a:pt x="6064" y="749"/>
                    <a:pt x="6064" y="749"/>
                    <a:pt x="6064" y="749"/>
                  </a:cubicBezTo>
                  <a:cubicBezTo>
                    <a:pt x="6064" y="749"/>
                    <a:pt x="6064" y="749"/>
                    <a:pt x="6122" y="749"/>
                  </a:cubicBezTo>
                  <a:cubicBezTo>
                    <a:pt x="6064" y="749"/>
                    <a:pt x="6064" y="749"/>
                    <a:pt x="6064" y="749"/>
                  </a:cubicBezTo>
                  <a:cubicBezTo>
                    <a:pt x="5949" y="806"/>
                    <a:pt x="5949" y="806"/>
                    <a:pt x="5949" y="806"/>
                  </a:cubicBezTo>
                  <a:cubicBezTo>
                    <a:pt x="5949" y="806"/>
                    <a:pt x="5775" y="864"/>
                    <a:pt x="5487" y="1037"/>
                  </a:cubicBezTo>
                  <a:cubicBezTo>
                    <a:pt x="5256" y="1210"/>
                    <a:pt x="4909" y="1440"/>
                    <a:pt x="4620" y="1670"/>
                  </a:cubicBezTo>
                  <a:cubicBezTo>
                    <a:pt x="4274" y="1901"/>
                    <a:pt x="3985" y="2131"/>
                    <a:pt x="3754" y="2362"/>
                  </a:cubicBezTo>
                  <a:cubicBezTo>
                    <a:pt x="3639" y="2477"/>
                    <a:pt x="3523" y="2534"/>
                    <a:pt x="3465" y="2650"/>
                  </a:cubicBezTo>
                  <a:cubicBezTo>
                    <a:pt x="3465" y="2592"/>
                    <a:pt x="3465" y="2592"/>
                    <a:pt x="3465" y="2592"/>
                  </a:cubicBezTo>
                  <a:cubicBezTo>
                    <a:pt x="3523" y="2592"/>
                    <a:pt x="3523" y="2592"/>
                    <a:pt x="3523" y="2592"/>
                  </a:cubicBezTo>
                  <a:cubicBezTo>
                    <a:pt x="3523" y="2534"/>
                    <a:pt x="3523" y="2534"/>
                    <a:pt x="3523" y="2534"/>
                  </a:cubicBezTo>
                  <a:cubicBezTo>
                    <a:pt x="3581" y="2534"/>
                    <a:pt x="3581" y="2534"/>
                    <a:pt x="3581" y="2534"/>
                  </a:cubicBezTo>
                  <a:cubicBezTo>
                    <a:pt x="3639" y="2477"/>
                    <a:pt x="3639" y="2477"/>
                    <a:pt x="3639" y="2477"/>
                  </a:cubicBezTo>
                  <a:cubicBezTo>
                    <a:pt x="3696" y="2477"/>
                    <a:pt x="3696" y="2419"/>
                    <a:pt x="3754" y="2362"/>
                  </a:cubicBezTo>
                  <a:lnTo>
                    <a:pt x="3754" y="2419"/>
                  </a:lnTo>
                  <a:cubicBezTo>
                    <a:pt x="3754" y="2419"/>
                    <a:pt x="3754" y="2419"/>
                    <a:pt x="3696" y="2419"/>
                  </a:cubicBezTo>
                  <a:cubicBezTo>
                    <a:pt x="3754" y="2419"/>
                    <a:pt x="3754" y="2419"/>
                    <a:pt x="3754" y="2419"/>
                  </a:cubicBezTo>
                  <a:cubicBezTo>
                    <a:pt x="3696" y="2419"/>
                    <a:pt x="3696" y="2419"/>
                    <a:pt x="3696" y="2419"/>
                  </a:cubicBezTo>
                  <a:cubicBezTo>
                    <a:pt x="3754" y="2419"/>
                    <a:pt x="3754" y="2419"/>
                    <a:pt x="3754" y="2419"/>
                  </a:cubicBezTo>
                  <a:cubicBezTo>
                    <a:pt x="3754" y="2362"/>
                    <a:pt x="3754" y="2362"/>
                    <a:pt x="3754" y="2362"/>
                  </a:cubicBezTo>
                  <a:cubicBezTo>
                    <a:pt x="3812" y="2362"/>
                    <a:pt x="3812" y="2362"/>
                    <a:pt x="3812" y="2362"/>
                  </a:cubicBezTo>
                  <a:cubicBezTo>
                    <a:pt x="3812" y="2304"/>
                    <a:pt x="3812" y="2304"/>
                    <a:pt x="3812" y="2304"/>
                  </a:cubicBezTo>
                  <a:cubicBezTo>
                    <a:pt x="3870" y="2304"/>
                    <a:pt x="3870" y="2304"/>
                    <a:pt x="3870" y="2304"/>
                  </a:cubicBezTo>
                  <a:cubicBezTo>
                    <a:pt x="3812" y="2304"/>
                    <a:pt x="3812" y="2304"/>
                    <a:pt x="3812" y="2304"/>
                  </a:cubicBezTo>
                  <a:cubicBezTo>
                    <a:pt x="3927" y="2246"/>
                    <a:pt x="3927" y="2246"/>
                    <a:pt x="3927" y="2246"/>
                  </a:cubicBezTo>
                  <a:cubicBezTo>
                    <a:pt x="3927" y="2189"/>
                    <a:pt x="3927" y="2189"/>
                    <a:pt x="3927" y="2189"/>
                  </a:cubicBezTo>
                  <a:cubicBezTo>
                    <a:pt x="3985" y="2189"/>
                    <a:pt x="3985" y="2189"/>
                    <a:pt x="3985" y="2189"/>
                  </a:cubicBezTo>
                  <a:cubicBezTo>
                    <a:pt x="3985" y="2131"/>
                    <a:pt x="3985" y="2131"/>
                    <a:pt x="3985" y="2131"/>
                  </a:cubicBezTo>
                  <a:cubicBezTo>
                    <a:pt x="4043" y="2131"/>
                    <a:pt x="4043" y="2131"/>
                    <a:pt x="4043" y="2131"/>
                  </a:cubicBezTo>
                  <a:cubicBezTo>
                    <a:pt x="4101" y="2074"/>
                    <a:pt x="4101" y="2074"/>
                    <a:pt x="4101" y="2074"/>
                  </a:cubicBezTo>
                  <a:cubicBezTo>
                    <a:pt x="4158" y="2074"/>
                    <a:pt x="4158" y="2074"/>
                    <a:pt x="4158" y="2074"/>
                  </a:cubicBezTo>
                  <a:cubicBezTo>
                    <a:pt x="4158" y="2016"/>
                    <a:pt x="4158" y="2016"/>
                    <a:pt x="4158" y="2016"/>
                  </a:cubicBezTo>
                  <a:cubicBezTo>
                    <a:pt x="4216" y="1958"/>
                    <a:pt x="4216" y="1958"/>
                    <a:pt x="4216" y="1958"/>
                  </a:cubicBezTo>
                  <a:cubicBezTo>
                    <a:pt x="4332" y="1901"/>
                    <a:pt x="4332" y="1901"/>
                    <a:pt x="4332" y="1901"/>
                  </a:cubicBezTo>
                  <a:cubicBezTo>
                    <a:pt x="4505" y="1786"/>
                    <a:pt x="4505" y="1786"/>
                    <a:pt x="4505" y="1786"/>
                  </a:cubicBezTo>
                  <a:cubicBezTo>
                    <a:pt x="4447" y="1786"/>
                    <a:pt x="4447" y="1786"/>
                    <a:pt x="4447" y="1786"/>
                  </a:cubicBezTo>
                  <a:cubicBezTo>
                    <a:pt x="4505" y="1786"/>
                    <a:pt x="4505" y="1786"/>
                    <a:pt x="4505" y="1786"/>
                  </a:cubicBezTo>
                  <a:cubicBezTo>
                    <a:pt x="4563" y="1728"/>
                    <a:pt x="4563" y="1728"/>
                    <a:pt x="4563" y="1728"/>
                  </a:cubicBezTo>
                  <a:cubicBezTo>
                    <a:pt x="4678" y="1670"/>
                    <a:pt x="4678" y="1670"/>
                    <a:pt x="4678" y="1670"/>
                  </a:cubicBezTo>
                  <a:cubicBezTo>
                    <a:pt x="4678" y="1613"/>
                    <a:pt x="4678" y="1613"/>
                    <a:pt x="4678" y="1613"/>
                  </a:cubicBezTo>
                  <a:lnTo>
                    <a:pt x="4736" y="1613"/>
                  </a:lnTo>
                  <a:cubicBezTo>
                    <a:pt x="4736" y="1613"/>
                    <a:pt x="4736" y="1613"/>
                    <a:pt x="4794" y="1613"/>
                  </a:cubicBezTo>
                  <a:cubicBezTo>
                    <a:pt x="4794" y="1555"/>
                    <a:pt x="4794" y="1555"/>
                    <a:pt x="4794" y="1555"/>
                  </a:cubicBezTo>
                  <a:cubicBezTo>
                    <a:pt x="4851" y="1555"/>
                    <a:pt x="4851" y="1555"/>
                    <a:pt x="4851" y="1555"/>
                  </a:cubicBezTo>
                  <a:cubicBezTo>
                    <a:pt x="4851" y="1498"/>
                    <a:pt x="4851" y="1498"/>
                    <a:pt x="4851" y="1498"/>
                  </a:cubicBezTo>
                  <a:cubicBezTo>
                    <a:pt x="4851" y="1555"/>
                    <a:pt x="4851" y="1555"/>
                    <a:pt x="4851" y="1555"/>
                  </a:cubicBezTo>
                  <a:cubicBezTo>
                    <a:pt x="4909" y="1498"/>
                    <a:pt x="4909" y="1498"/>
                    <a:pt x="4909" y="1498"/>
                  </a:cubicBezTo>
                  <a:cubicBezTo>
                    <a:pt x="4909" y="1555"/>
                    <a:pt x="4909" y="1555"/>
                    <a:pt x="4909" y="1555"/>
                  </a:cubicBezTo>
                  <a:cubicBezTo>
                    <a:pt x="4967" y="1498"/>
                    <a:pt x="4967" y="1498"/>
                    <a:pt x="4967" y="1498"/>
                  </a:cubicBezTo>
                  <a:lnTo>
                    <a:pt x="4909" y="1498"/>
                  </a:lnTo>
                  <a:cubicBezTo>
                    <a:pt x="5025" y="1440"/>
                    <a:pt x="5025" y="1440"/>
                    <a:pt x="5025" y="1440"/>
                  </a:cubicBezTo>
                  <a:cubicBezTo>
                    <a:pt x="5025" y="1382"/>
                    <a:pt x="5082" y="1382"/>
                    <a:pt x="5140" y="1382"/>
                  </a:cubicBezTo>
                  <a:cubicBezTo>
                    <a:pt x="5140" y="1325"/>
                    <a:pt x="5140" y="1325"/>
                    <a:pt x="5140" y="1325"/>
                  </a:cubicBezTo>
                  <a:cubicBezTo>
                    <a:pt x="5198" y="1325"/>
                    <a:pt x="5198" y="1325"/>
                    <a:pt x="5198" y="1325"/>
                  </a:cubicBezTo>
                  <a:cubicBezTo>
                    <a:pt x="5313" y="1210"/>
                    <a:pt x="5313" y="1210"/>
                    <a:pt x="5313" y="1210"/>
                  </a:cubicBezTo>
                  <a:cubicBezTo>
                    <a:pt x="5313" y="1267"/>
                    <a:pt x="5313" y="1267"/>
                    <a:pt x="5313" y="1267"/>
                  </a:cubicBezTo>
                  <a:cubicBezTo>
                    <a:pt x="5256" y="1325"/>
                    <a:pt x="5256" y="1325"/>
                    <a:pt x="5256" y="1325"/>
                  </a:cubicBezTo>
                  <a:cubicBezTo>
                    <a:pt x="5140" y="1382"/>
                    <a:pt x="5140" y="1382"/>
                    <a:pt x="5140" y="1382"/>
                  </a:cubicBezTo>
                  <a:cubicBezTo>
                    <a:pt x="5082" y="1440"/>
                    <a:pt x="5082" y="1440"/>
                    <a:pt x="5082" y="1440"/>
                  </a:cubicBezTo>
                  <a:cubicBezTo>
                    <a:pt x="5082" y="1498"/>
                    <a:pt x="5025" y="1498"/>
                    <a:pt x="5025" y="1555"/>
                  </a:cubicBezTo>
                  <a:lnTo>
                    <a:pt x="4967" y="1555"/>
                  </a:lnTo>
                  <a:cubicBezTo>
                    <a:pt x="4851" y="1613"/>
                    <a:pt x="4851" y="1613"/>
                    <a:pt x="4851" y="1613"/>
                  </a:cubicBezTo>
                  <a:cubicBezTo>
                    <a:pt x="4851" y="1670"/>
                    <a:pt x="4851" y="1670"/>
                    <a:pt x="4851" y="1670"/>
                  </a:cubicBezTo>
                  <a:cubicBezTo>
                    <a:pt x="4794" y="1670"/>
                    <a:pt x="4794" y="1670"/>
                    <a:pt x="4794" y="1670"/>
                  </a:cubicBezTo>
                  <a:cubicBezTo>
                    <a:pt x="4794" y="1670"/>
                    <a:pt x="4794" y="1728"/>
                    <a:pt x="4736" y="1728"/>
                  </a:cubicBezTo>
                  <a:lnTo>
                    <a:pt x="4678" y="1728"/>
                  </a:lnTo>
                  <a:cubicBezTo>
                    <a:pt x="4678" y="1786"/>
                    <a:pt x="4678" y="1786"/>
                    <a:pt x="4678" y="1786"/>
                  </a:cubicBezTo>
                  <a:cubicBezTo>
                    <a:pt x="4620" y="1786"/>
                    <a:pt x="4620" y="1786"/>
                    <a:pt x="4620" y="1786"/>
                  </a:cubicBezTo>
                  <a:cubicBezTo>
                    <a:pt x="4620" y="1786"/>
                    <a:pt x="4505" y="1843"/>
                    <a:pt x="4505" y="1901"/>
                  </a:cubicBezTo>
                  <a:cubicBezTo>
                    <a:pt x="4447" y="1958"/>
                    <a:pt x="4447" y="1958"/>
                    <a:pt x="4447" y="1958"/>
                  </a:cubicBezTo>
                  <a:cubicBezTo>
                    <a:pt x="4389" y="1958"/>
                    <a:pt x="4389" y="1958"/>
                    <a:pt x="4389" y="1958"/>
                  </a:cubicBezTo>
                  <a:cubicBezTo>
                    <a:pt x="4332" y="2016"/>
                    <a:pt x="4332" y="2016"/>
                    <a:pt x="4332" y="2016"/>
                  </a:cubicBezTo>
                  <a:cubicBezTo>
                    <a:pt x="4332" y="1958"/>
                    <a:pt x="4332" y="1958"/>
                    <a:pt x="4332" y="1958"/>
                  </a:cubicBezTo>
                  <a:cubicBezTo>
                    <a:pt x="4274" y="1958"/>
                    <a:pt x="4274" y="1958"/>
                    <a:pt x="4274" y="2016"/>
                  </a:cubicBezTo>
                  <a:cubicBezTo>
                    <a:pt x="4274" y="2016"/>
                    <a:pt x="4274" y="2016"/>
                    <a:pt x="4274" y="2074"/>
                  </a:cubicBezTo>
                  <a:cubicBezTo>
                    <a:pt x="4274" y="2074"/>
                    <a:pt x="4274" y="2074"/>
                    <a:pt x="4216" y="2074"/>
                  </a:cubicBezTo>
                  <a:cubicBezTo>
                    <a:pt x="4216" y="2131"/>
                    <a:pt x="4158" y="2131"/>
                    <a:pt x="4158" y="2131"/>
                  </a:cubicBezTo>
                  <a:cubicBezTo>
                    <a:pt x="4101" y="2131"/>
                    <a:pt x="4158" y="2131"/>
                    <a:pt x="4101" y="2189"/>
                  </a:cubicBezTo>
                  <a:cubicBezTo>
                    <a:pt x="4101" y="2131"/>
                    <a:pt x="4101" y="2131"/>
                    <a:pt x="4101" y="2131"/>
                  </a:cubicBezTo>
                  <a:lnTo>
                    <a:pt x="4043" y="2189"/>
                  </a:lnTo>
                  <a:cubicBezTo>
                    <a:pt x="3985" y="2246"/>
                    <a:pt x="3985" y="2246"/>
                    <a:pt x="3985" y="2246"/>
                  </a:cubicBezTo>
                  <a:cubicBezTo>
                    <a:pt x="3927" y="2304"/>
                    <a:pt x="3927" y="2304"/>
                    <a:pt x="3927" y="2304"/>
                  </a:cubicBezTo>
                  <a:cubicBezTo>
                    <a:pt x="3927" y="2304"/>
                    <a:pt x="3927" y="2304"/>
                    <a:pt x="3870" y="2304"/>
                  </a:cubicBezTo>
                  <a:cubicBezTo>
                    <a:pt x="3870" y="2304"/>
                    <a:pt x="3870" y="2304"/>
                    <a:pt x="3927" y="2304"/>
                  </a:cubicBezTo>
                  <a:cubicBezTo>
                    <a:pt x="3870" y="2304"/>
                    <a:pt x="3870" y="2304"/>
                    <a:pt x="3870" y="2304"/>
                  </a:cubicBezTo>
                  <a:lnTo>
                    <a:pt x="3870" y="2362"/>
                  </a:lnTo>
                  <a:cubicBezTo>
                    <a:pt x="3812" y="2362"/>
                    <a:pt x="3812" y="2362"/>
                    <a:pt x="3812" y="2362"/>
                  </a:cubicBezTo>
                  <a:cubicBezTo>
                    <a:pt x="3812" y="2362"/>
                    <a:pt x="3812" y="2362"/>
                    <a:pt x="3812" y="2419"/>
                  </a:cubicBezTo>
                  <a:cubicBezTo>
                    <a:pt x="3812" y="2362"/>
                    <a:pt x="3812" y="2362"/>
                    <a:pt x="3812" y="2362"/>
                  </a:cubicBezTo>
                  <a:lnTo>
                    <a:pt x="3812" y="2419"/>
                  </a:lnTo>
                  <a:cubicBezTo>
                    <a:pt x="3696" y="2477"/>
                    <a:pt x="3696" y="2477"/>
                    <a:pt x="3696" y="2477"/>
                  </a:cubicBezTo>
                  <a:cubicBezTo>
                    <a:pt x="3754" y="2477"/>
                    <a:pt x="3754" y="2477"/>
                    <a:pt x="3754" y="2477"/>
                  </a:cubicBezTo>
                  <a:cubicBezTo>
                    <a:pt x="3696" y="2477"/>
                    <a:pt x="3696" y="2477"/>
                    <a:pt x="3696" y="2477"/>
                  </a:cubicBezTo>
                  <a:lnTo>
                    <a:pt x="3581" y="2534"/>
                  </a:lnTo>
                  <a:cubicBezTo>
                    <a:pt x="3581" y="2592"/>
                    <a:pt x="3581" y="2592"/>
                    <a:pt x="3581" y="2592"/>
                  </a:cubicBezTo>
                  <a:cubicBezTo>
                    <a:pt x="3523" y="2592"/>
                    <a:pt x="3465" y="2650"/>
                    <a:pt x="3465" y="2650"/>
                  </a:cubicBezTo>
                  <a:cubicBezTo>
                    <a:pt x="3465" y="2707"/>
                    <a:pt x="3350" y="2765"/>
                    <a:pt x="3292" y="2822"/>
                  </a:cubicBezTo>
                  <a:cubicBezTo>
                    <a:pt x="3350" y="2822"/>
                    <a:pt x="3350" y="2822"/>
                    <a:pt x="3350" y="2822"/>
                  </a:cubicBezTo>
                  <a:cubicBezTo>
                    <a:pt x="3292" y="2880"/>
                    <a:pt x="3292" y="2880"/>
                    <a:pt x="3292" y="2880"/>
                  </a:cubicBezTo>
                  <a:cubicBezTo>
                    <a:pt x="3234" y="2880"/>
                    <a:pt x="3292" y="2880"/>
                    <a:pt x="3292" y="2880"/>
                  </a:cubicBezTo>
                  <a:cubicBezTo>
                    <a:pt x="3176" y="2938"/>
                    <a:pt x="3176" y="2938"/>
                    <a:pt x="3176" y="2938"/>
                  </a:cubicBezTo>
                  <a:cubicBezTo>
                    <a:pt x="3176" y="2938"/>
                    <a:pt x="3176" y="2938"/>
                    <a:pt x="3119" y="2995"/>
                  </a:cubicBezTo>
                  <a:cubicBezTo>
                    <a:pt x="3176" y="2938"/>
                    <a:pt x="3176" y="2938"/>
                    <a:pt x="3176" y="2938"/>
                  </a:cubicBezTo>
                  <a:cubicBezTo>
                    <a:pt x="3234" y="2880"/>
                    <a:pt x="3234" y="2880"/>
                    <a:pt x="3234" y="2880"/>
                  </a:cubicBezTo>
                  <a:cubicBezTo>
                    <a:pt x="3234" y="2822"/>
                    <a:pt x="3234" y="2822"/>
                    <a:pt x="3234" y="2822"/>
                  </a:cubicBezTo>
                  <a:cubicBezTo>
                    <a:pt x="3292" y="2822"/>
                    <a:pt x="3350" y="2765"/>
                    <a:pt x="3350" y="2765"/>
                  </a:cubicBezTo>
                  <a:cubicBezTo>
                    <a:pt x="3350" y="2707"/>
                    <a:pt x="3350" y="2707"/>
                    <a:pt x="3350" y="2707"/>
                  </a:cubicBezTo>
                  <a:cubicBezTo>
                    <a:pt x="3061" y="2995"/>
                    <a:pt x="3061" y="2995"/>
                    <a:pt x="3061" y="2995"/>
                  </a:cubicBezTo>
                  <a:cubicBezTo>
                    <a:pt x="3061" y="3053"/>
                    <a:pt x="3061" y="3053"/>
                    <a:pt x="3061" y="3053"/>
                  </a:cubicBezTo>
                  <a:cubicBezTo>
                    <a:pt x="3003" y="3110"/>
                    <a:pt x="3003" y="3110"/>
                    <a:pt x="3003" y="3110"/>
                  </a:cubicBezTo>
                  <a:cubicBezTo>
                    <a:pt x="3003" y="3053"/>
                    <a:pt x="3061" y="3053"/>
                    <a:pt x="3061" y="3053"/>
                  </a:cubicBezTo>
                  <a:cubicBezTo>
                    <a:pt x="3061" y="3110"/>
                    <a:pt x="3061" y="3110"/>
                    <a:pt x="3061" y="3110"/>
                  </a:cubicBezTo>
                  <a:cubicBezTo>
                    <a:pt x="3061" y="3168"/>
                    <a:pt x="3061" y="3168"/>
                    <a:pt x="3061" y="3168"/>
                  </a:cubicBezTo>
                  <a:cubicBezTo>
                    <a:pt x="3061" y="3110"/>
                    <a:pt x="3061" y="3110"/>
                    <a:pt x="3061" y="3110"/>
                  </a:cubicBezTo>
                  <a:cubicBezTo>
                    <a:pt x="3119" y="3110"/>
                    <a:pt x="3061" y="3110"/>
                    <a:pt x="3061" y="3110"/>
                  </a:cubicBezTo>
                  <a:cubicBezTo>
                    <a:pt x="3176" y="3053"/>
                    <a:pt x="3176" y="3053"/>
                    <a:pt x="3176" y="3053"/>
                  </a:cubicBezTo>
                  <a:cubicBezTo>
                    <a:pt x="3176" y="2995"/>
                    <a:pt x="3176" y="2995"/>
                    <a:pt x="3176" y="2995"/>
                  </a:cubicBezTo>
                  <a:cubicBezTo>
                    <a:pt x="3234" y="2995"/>
                    <a:pt x="3234" y="2995"/>
                    <a:pt x="3234" y="2938"/>
                  </a:cubicBezTo>
                  <a:lnTo>
                    <a:pt x="3292" y="2938"/>
                  </a:lnTo>
                  <a:cubicBezTo>
                    <a:pt x="3292" y="2880"/>
                    <a:pt x="3292" y="2880"/>
                    <a:pt x="3292" y="2880"/>
                  </a:cubicBezTo>
                  <a:cubicBezTo>
                    <a:pt x="3350" y="2938"/>
                    <a:pt x="3350" y="2938"/>
                    <a:pt x="3350" y="2938"/>
                  </a:cubicBezTo>
                  <a:cubicBezTo>
                    <a:pt x="3292" y="2995"/>
                    <a:pt x="3292" y="2995"/>
                    <a:pt x="3292" y="2995"/>
                  </a:cubicBezTo>
                  <a:cubicBezTo>
                    <a:pt x="3350" y="2995"/>
                    <a:pt x="3350" y="2995"/>
                    <a:pt x="3350" y="2995"/>
                  </a:cubicBezTo>
                  <a:cubicBezTo>
                    <a:pt x="3292" y="2938"/>
                    <a:pt x="3292" y="2938"/>
                    <a:pt x="3292" y="2938"/>
                  </a:cubicBezTo>
                  <a:cubicBezTo>
                    <a:pt x="3350" y="2938"/>
                    <a:pt x="3350" y="2938"/>
                    <a:pt x="3350" y="2938"/>
                  </a:cubicBezTo>
                  <a:cubicBezTo>
                    <a:pt x="3407" y="2880"/>
                    <a:pt x="3407" y="2880"/>
                    <a:pt x="3407" y="2880"/>
                  </a:cubicBezTo>
                  <a:cubicBezTo>
                    <a:pt x="3350" y="2880"/>
                    <a:pt x="3350" y="2880"/>
                    <a:pt x="3350" y="2880"/>
                  </a:cubicBezTo>
                  <a:cubicBezTo>
                    <a:pt x="3407" y="2822"/>
                    <a:pt x="3407" y="2822"/>
                    <a:pt x="3407" y="2822"/>
                  </a:cubicBezTo>
                  <a:cubicBezTo>
                    <a:pt x="3350" y="2822"/>
                    <a:pt x="3350" y="2822"/>
                    <a:pt x="3350" y="2822"/>
                  </a:cubicBezTo>
                  <a:cubicBezTo>
                    <a:pt x="3350" y="2765"/>
                    <a:pt x="3350" y="2765"/>
                    <a:pt x="3350" y="2765"/>
                  </a:cubicBezTo>
                  <a:cubicBezTo>
                    <a:pt x="3350" y="2822"/>
                    <a:pt x="3350" y="2822"/>
                    <a:pt x="3350" y="2822"/>
                  </a:cubicBezTo>
                  <a:cubicBezTo>
                    <a:pt x="3407" y="2765"/>
                    <a:pt x="3407" y="2765"/>
                    <a:pt x="3407" y="2765"/>
                  </a:cubicBezTo>
                  <a:cubicBezTo>
                    <a:pt x="3465" y="2765"/>
                    <a:pt x="3465" y="2765"/>
                    <a:pt x="3465" y="2765"/>
                  </a:cubicBezTo>
                  <a:lnTo>
                    <a:pt x="3407" y="2765"/>
                  </a:lnTo>
                  <a:cubicBezTo>
                    <a:pt x="3465" y="2765"/>
                    <a:pt x="3465" y="2707"/>
                    <a:pt x="3465" y="2707"/>
                  </a:cubicBezTo>
                  <a:cubicBezTo>
                    <a:pt x="3465" y="2765"/>
                    <a:pt x="3465" y="2707"/>
                    <a:pt x="3465" y="2765"/>
                  </a:cubicBezTo>
                  <a:cubicBezTo>
                    <a:pt x="3523" y="2765"/>
                    <a:pt x="3523" y="2765"/>
                    <a:pt x="3523" y="2765"/>
                  </a:cubicBezTo>
                  <a:cubicBezTo>
                    <a:pt x="3523" y="2707"/>
                    <a:pt x="3581" y="2707"/>
                    <a:pt x="3639" y="2707"/>
                  </a:cubicBezTo>
                  <a:cubicBezTo>
                    <a:pt x="3639" y="2650"/>
                    <a:pt x="3639" y="2650"/>
                    <a:pt x="3639" y="2650"/>
                  </a:cubicBezTo>
                  <a:cubicBezTo>
                    <a:pt x="3639" y="2707"/>
                    <a:pt x="3639" y="2707"/>
                    <a:pt x="3639" y="2707"/>
                  </a:cubicBezTo>
                  <a:cubicBezTo>
                    <a:pt x="3639" y="2650"/>
                    <a:pt x="3639" y="2650"/>
                    <a:pt x="3639" y="2650"/>
                  </a:cubicBezTo>
                  <a:cubicBezTo>
                    <a:pt x="3581" y="2650"/>
                    <a:pt x="3581" y="2650"/>
                    <a:pt x="3581" y="2650"/>
                  </a:cubicBezTo>
                  <a:cubicBezTo>
                    <a:pt x="3639" y="2592"/>
                    <a:pt x="3639" y="2592"/>
                    <a:pt x="3639" y="2592"/>
                  </a:cubicBezTo>
                  <a:cubicBezTo>
                    <a:pt x="3639" y="2650"/>
                    <a:pt x="3639" y="2650"/>
                    <a:pt x="3639" y="2650"/>
                  </a:cubicBezTo>
                  <a:cubicBezTo>
                    <a:pt x="3696" y="2650"/>
                    <a:pt x="3696" y="2650"/>
                    <a:pt x="3696" y="2650"/>
                  </a:cubicBezTo>
                  <a:cubicBezTo>
                    <a:pt x="3696" y="2650"/>
                    <a:pt x="3696" y="2650"/>
                    <a:pt x="3696" y="2592"/>
                  </a:cubicBezTo>
                  <a:cubicBezTo>
                    <a:pt x="3696" y="2650"/>
                    <a:pt x="3696" y="2650"/>
                    <a:pt x="3696" y="2650"/>
                  </a:cubicBezTo>
                  <a:cubicBezTo>
                    <a:pt x="3696" y="2592"/>
                    <a:pt x="3696" y="2592"/>
                    <a:pt x="3696" y="2592"/>
                  </a:cubicBezTo>
                  <a:cubicBezTo>
                    <a:pt x="3754" y="2592"/>
                    <a:pt x="3754" y="2592"/>
                    <a:pt x="3754" y="2592"/>
                  </a:cubicBezTo>
                  <a:cubicBezTo>
                    <a:pt x="3812" y="2592"/>
                    <a:pt x="3812" y="2592"/>
                    <a:pt x="3812" y="2592"/>
                  </a:cubicBezTo>
                  <a:lnTo>
                    <a:pt x="3812" y="2534"/>
                  </a:lnTo>
                  <a:cubicBezTo>
                    <a:pt x="3870" y="2534"/>
                    <a:pt x="3812" y="2477"/>
                    <a:pt x="3870" y="2477"/>
                  </a:cubicBezTo>
                  <a:cubicBezTo>
                    <a:pt x="3927" y="2477"/>
                    <a:pt x="3927" y="2477"/>
                    <a:pt x="3927" y="2477"/>
                  </a:cubicBezTo>
                  <a:cubicBezTo>
                    <a:pt x="3985" y="2419"/>
                    <a:pt x="3985" y="2419"/>
                    <a:pt x="3985" y="2419"/>
                  </a:cubicBezTo>
                  <a:cubicBezTo>
                    <a:pt x="4043" y="2362"/>
                    <a:pt x="4043" y="2362"/>
                    <a:pt x="4043" y="2362"/>
                  </a:cubicBezTo>
                  <a:cubicBezTo>
                    <a:pt x="4101" y="2362"/>
                    <a:pt x="4043" y="2304"/>
                    <a:pt x="4101" y="2304"/>
                  </a:cubicBezTo>
                  <a:cubicBezTo>
                    <a:pt x="4043" y="2246"/>
                    <a:pt x="4043" y="2246"/>
                    <a:pt x="4043" y="2246"/>
                  </a:cubicBezTo>
                  <a:cubicBezTo>
                    <a:pt x="4043" y="2304"/>
                    <a:pt x="4043" y="2304"/>
                    <a:pt x="4043" y="2304"/>
                  </a:cubicBezTo>
                  <a:cubicBezTo>
                    <a:pt x="4043" y="2246"/>
                    <a:pt x="4043" y="2246"/>
                    <a:pt x="4043" y="2246"/>
                  </a:cubicBezTo>
                  <a:cubicBezTo>
                    <a:pt x="4043" y="2246"/>
                    <a:pt x="4043" y="2246"/>
                    <a:pt x="4101" y="2246"/>
                  </a:cubicBezTo>
                  <a:cubicBezTo>
                    <a:pt x="4101" y="2189"/>
                    <a:pt x="4158" y="2131"/>
                    <a:pt x="4216" y="2131"/>
                  </a:cubicBezTo>
                  <a:cubicBezTo>
                    <a:pt x="4274" y="2131"/>
                    <a:pt x="4274" y="2131"/>
                    <a:pt x="4274" y="2131"/>
                  </a:cubicBezTo>
                  <a:cubicBezTo>
                    <a:pt x="4332" y="2074"/>
                    <a:pt x="4332" y="2074"/>
                    <a:pt x="4332" y="2074"/>
                  </a:cubicBezTo>
                  <a:cubicBezTo>
                    <a:pt x="4332" y="2131"/>
                    <a:pt x="4332" y="2131"/>
                    <a:pt x="4332" y="2131"/>
                  </a:cubicBezTo>
                  <a:cubicBezTo>
                    <a:pt x="4389" y="2074"/>
                    <a:pt x="4389" y="2074"/>
                    <a:pt x="4389" y="2074"/>
                  </a:cubicBezTo>
                  <a:cubicBezTo>
                    <a:pt x="4447" y="2074"/>
                    <a:pt x="4447" y="2074"/>
                    <a:pt x="4447" y="2074"/>
                  </a:cubicBezTo>
                  <a:cubicBezTo>
                    <a:pt x="4389" y="2131"/>
                    <a:pt x="4389" y="2131"/>
                    <a:pt x="4389" y="2131"/>
                  </a:cubicBezTo>
                  <a:cubicBezTo>
                    <a:pt x="4332" y="2189"/>
                    <a:pt x="4332" y="2189"/>
                    <a:pt x="4332" y="2189"/>
                  </a:cubicBezTo>
                  <a:cubicBezTo>
                    <a:pt x="4332" y="2131"/>
                    <a:pt x="4332" y="2131"/>
                    <a:pt x="4332" y="2131"/>
                  </a:cubicBezTo>
                  <a:cubicBezTo>
                    <a:pt x="4274" y="2189"/>
                    <a:pt x="4274" y="2189"/>
                    <a:pt x="4274" y="2189"/>
                  </a:cubicBezTo>
                  <a:cubicBezTo>
                    <a:pt x="4274" y="2246"/>
                    <a:pt x="4274" y="2246"/>
                    <a:pt x="4274" y="2246"/>
                  </a:cubicBezTo>
                  <a:cubicBezTo>
                    <a:pt x="4216" y="2246"/>
                    <a:pt x="4216" y="2304"/>
                    <a:pt x="4158" y="2304"/>
                  </a:cubicBezTo>
                  <a:cubicBezTo>
                    <a:pt x="4101" y="2362"/>
                    <a:pt x="4101" y="2362"/>
                    <a:pt x="4101" y="2362"/>
                  </a:cubicBezTo>
                  <a:cubicBezTo>
                    <a:pt x="3985" y="2419"/>
                    <a:pt x="3985" y="2419"/>
                    <a:pt x="3985" y="2419"/>
                  </a:cubicBezTo>
                  <a:cubicBezTo>
                    <a:pt x="3985" y="2477"/>
                    <a:pt x="3985" y="2477"/>
                    <a:pt x="3985" y="2477"/>
                  </a:cubicBezTo>
                  <a:cubicBezTo>
                    <a:pt x="3927" y="2477"/>
                    <a:pt x="3927" y="2477"/>
                    <a:pt x="3927" y="2477"/>
                  </a:cubicBezTo>
                  <a:cubicBezTo>
                    <a:pt x="3927" y="2534"/>
                    <a:pt x="3927" y="2534"/>
                    <a:pt x="3927" y="2534"/>
                  </a:cubicBezTo>
                  <a:cubicBezTo>
                    <a:pt x="3927" y="2477"/>
                    <a:pt x="3927" y="2477"/>
                    <a:pt x="3927" y="2477"/>
                  </a:cubicBezTo>
                  <a:cubicBezTo>
                    <a:pt x="3812" y="2592"/>
                    <a:pt x="3812" y="2592"/>
                    <a:pt x="3812" y="2592"/>
                  </a:cubicBezTo>
                  <a:cubicBezTo>
                    <a:pt x="3870" y="2592"/>
                    <a:pt x="3870" y="2592"/>
                    <a:pt x="3870" y="2592"/>
                  </a:cubicBezTo>
                  <a:cubicBezTo>
                    <a:pt x="3812" y="2592"/>
                    <a:pt x="3812" y="2592"/>
                    <a:pt x="3812" y="2592"/>
                  </a:cubicBezTo>
                  <a:cubicBezTo>
                    <a:pt x="3812" y="2650"/>
                    <a:pt x="3754" y="2650"/>
                    <a:pt x="3754" y="2650"/>
                  </a:cubicBezTo>
                  <a:cubicBezTo>
                    <a:pt x="3639" y="2765"/>
                    <a:pt x="3639" y="2765"/>
                    <a:pt x="3639" y="2765"/>
                  </a:cubicBezTo>
                  <a:cubicBezTo>
                    <a:pt x="3639" y="2707"/>
                    <a:pt x="3639" y="2707"/>
                    <a:pt x="3639" y="2707"/>
                  </a:cubicBezTo>
                  <a:cubicBezTo>
                    <a:pt x="3581" y="2765"/>
                    <a:pt x="3581" y="2765"/>
                    <a:pt x="3581" y="2765"/>
                  </a:cubicBezTo>
                  <a:cubicBezTo>
                    <a:pt x="3523" y="2765"/>
                    <a:pt x="3523" y="2765"/>
                    <a:pt x="3523" y="2765"/>
                  </a:cubicBezTo>
                  <a:cubicBezTo>
                    <a:pt x="3523" y="2822"/>
                    <a:pt x="3523" y="2822"/>
                    <a:pt x="3523" y="2822"/>
                  </a:cubicBezTo>
                  <a:cubicBezTo>
                    <a:pt x="3465" y="2880"/>
                    <a:pt x="3465" y="2880"/>
                    <a:pt x="3465" y="2880"/>
                  </a:cubicBezTo>
                  <a:cubicBezTo>
                    <a:pt x="3407" y="2938"/>
                    <a:pt x="3407" y="2938"/>
                    <a:pt x="3407" y="2938"/>
                  </a:cubicBezTo>
                  <a:cubicBezTo>
                    <a:pt x="3350" y="2995"/>
                    <a:pt x="3350" y="2995"/>
                    <a:pt x="3350" y="2995"/>
                  </a:cubicBezTo>
                  <a:cubicBezTo>
                    <a:pt x="3407" y="2995"/>
                    <a:pt x="3407" y="2995"/>
                    <a:pt x="3407" y="2995"/>
                  </a:cubicBezTo>
                  <a:cubicBezTo>
                    <a:pt x="3350" y="2995"/>
                    <a:pt x="3350" y="2995"/>
                    <a:pt x="3350" y="2995"/>
                  </a:cubicBezTo>
                  <a:cubicBezTo>
                    <a:pt x="3292" y="3053"/>
                    <a:pt x="3292" y="3053"/>
                    <a:pt x="3292" y="3053"/>
                  </a:cubicBezTo>
                  <a:cubicBezTo>
                    <a:pt x="3350" y="3053"/>
                    <a:pt x="3350" y="3053"/>
                    <a:pt x="3350" y="3053"/>
                  </a:cubicBezTo>
                  <a:cubicBezTo>
                    <a:pt x="3234" y="3110"/>
                    <a:pt x="3234" y="3110"/>
                    <a:pt x="3234" y="3110"/>
                  </a:cubicBezTo>
                  <a:cubicBezTo>
                    <a:pt x="3176" y="3168"/>
                    <a:pt x="3176" y="3168"/>
                    <a:pt x="3176" y="3168"/>
                  </a:cubicBezTo>
                  <a:cubicBezTo>
                    <a:pt x="3176" y="3168"/>
                    <a:pt x="3176" y="3226"/>
                    <a:pt x="3119" y="3226"/>
                  </a:cubicBezTo>
                  <a:cubicBezTo>
                    <a:pt x="3119" y="3283"/>
                    <a:pt x="3119" y="3283"/>
                    <a:pt x="3119" y="3283"/>
                  </a:cubicBezTo>
                  <a:cubicBezTo>
                    <a:pt x="3119" y="3341"/>
                    <a:pt x="3119" y="3283"/>
                    <a:pt x="3119" y="3341"/>
                  </a:cubicBezTo>
                  <a:cubicBezTo>
                    <a:pt x="3176" y="3283"/>
                    <a:pt x="3176" y="3283"/>
                    <a:pt x="3176" y="3283"/>
                  </a:cubicBezTo>
                  <a:cubicBezTo>
                    <a:pt x="3234" y="3341"/>
                    <a:pt x="3234" y="3341"/>
                    <a:pt x="3234" y="3341"/>
                  </a:cubicBezTo>
                  <a:cubicBezTo>
                    <a:pt x="3234" y="3341"/>
                    <a:pt x="3234" y="3341"/>
                    <a:pt x="3176" y="3341"/>
                  </a:cubicBezTo>
                  <a:cubicBezTo>
                    <a:pt x="3176" y="3398"/>
                    <a:pt x="3176" y="3398"/>
                    <a:pt x="3176" y="3398"/>
                  </a:cubicBezTo>
                  <a:cubicBezTo>
                    <a:pt x="3119" y="3398"/>
                    <a:pt x="3119" y="3398"/>
                    <a:pt x="3119" y="3398"/>
                  </a:cubicBezTo>
                  <a:cubicBezTo>
                    <a:pt x="3176" y="3398"/>
                    <a:pt x="3176" y="3398"/>
                    <a:pt x="3176" y="3398"/>
                  </a:cubicBezTo>
                  <a:cubicBezTo>
                    <a:pt x="3176" y="3456"/>
                    <a:pt x="3176" y="3456"/>
                    <a:pt x="3176" y="3456"/>
                  </a:cubicBezTo>
                  <a:cubicBezTo>
                    <a:pt x="3119" y="3456"/>
                    <a:pt x="3119" y="3456"/>
                    <a:pt x="3119" y="3456"/>
                  </a:cubicBezTo>
                  <a:cubicBezTo>
                    <a:pt x="3119" y="3514"/>
                    <a:pt x="3119" y="3514"/>
                    <a:pt x="3119" y="3514"/>
                  </a:cubicBezTo>
                  <a:lnTo>
                    <a:pt x="3061" y="3514"/>
                  </a:lnTo>
                  <a:cubicBezTo>
                    <a:pt x="3119" y="3456"/>
                    <a:pt x="3119" y="3456"/>
                    <a:pt x="3119" y="3456"/>
                  </a:cubicBezTo>
                  <a:cubicBezTo>
                    <a:pt x="3119" y="3456"/>
                    <a:pt x="3119" y="3456"/>
                    <a:pt x="3061" y="3456"/>
                  </a:cubicBezTo>
                  <a:cubicBezTo>
                    <a:pt x="3119" y="3398"/>
                    <a:pt x="3119" y="3398"/>
                    <a:pt x="3119" y="3398"/>
                  </a:cubicBezTo>
                  <a:cubicBezTo>
                    <a:pt x="3119" y="3341"/>
                    <a:pt x="3119" y="3341"/>
                    <a:pt x="3119" y="3341"/>
                  </a:cubicBezTo>
                  <a:cubicBezTo>
                    <a:pt x="3061" y="3283"/>
                    <a:pt x="3061" y="3283"/>
                    <a:pt x="3061" y="3283"/>
                  </a:cubicBezTo>
                  <a:cubicBezTo>
                    <a:pt x="3003" y="3398"/>
                    <a:pt x="2945" y="3456"/>
                    <a:pt x="2888" y="3514"/>
                  </a:cubicBezTo>
                  <a:cubicBezTo>
                    <a:pt x="2888" y="3571"/>
                    <a:pt x="2888" y="3571"/>
                    <a:pt x="2888" y="3571"/>
                  </a:cubicBezTo>
                  <a:cubicBezTo>
                    <a:pt x="2888" y="3629"/>
                    <a:pt x="2888" y="3629"/>
                    <a:pt x="2888" y="3629"/>
                  </a:cubicBezTo>
                  <a:cubicBezTo>
                    <a:pt x="2830" y="3629"/>
                    <a:pt x="2830" y="3629"/>
                    <a:pt x="2830" y="3629"/>
                  </a:cubicBezTo>
                  <a:cubicBezTo>
                    <a:pt x="2830" y="3686"/>
                    <a:pt x="2830" y="3686"/>
                    <a:pt x="2830" y="3686"/>
                  </a:cubicBezTo>
                  <a:cubicBezTo>
                    <a:pt x="2830" y="3744"/>
                    <a:pt x="2830" y="3744"/>
                    <a:pt x="2830" y="3744"/>
                  </a:cubicBezTo>
                  <a:cubicBezTo>
                    <a:pt x="2772" y="3686"/>
                    <a:pt x="2772" y="3686"/>
                    <a:pt x="2772" y="3686"/>
                  </a:cubicBezTo>
                  <a:cubicBezTo>
                    <a:pt x="2772" y="3744"/>
                    <a:pt x="2772" y="3744"/>
                    <a:pt x="2772" y="3744"/>
                  </a:cubicBezTo>
                  <a:cubicBezTo>
                    <a:pt x="2714" y="3802"/>
                    <a:pt x="2714" y="3802"/>
                    <a:pt x="2714" y="3802"/>
                  </a:cubicBezTo>
                  <a:cubicBezTo>
                    <a:pt x="2657" y="3859"/>
                    <a:pt x="2657" y="3859"/>
                    <a:pt x="2657" y="3859"/>
                  </a:cubicBezTo>
                  <a:cubicBezTo>
                    <a:pt x="2657" y="3917"/>
                    <a:pt x="2657" y="3917"/>
                    <a:pt x="2657" y="3917"/>
                  </a:cubicBezTo>
                  <a:cubicBezTo>
                    <a:pt x="2599" y="3917"/>
                    <a:pt x="2599" y="3917"/>
                    <a:pt x="2599" y="3917"/>
                  </a:cubicBezTo>
                  <a:cubicBezTo>
                    <a:pt x="2599" y="3917"/>
                    <a:pt x="2599" y="3917"/>
                    <a:pt x="2599" y="3974"/>
                  </a:cubicBezTo>
                  <a:cubicBezTo>
                    <a:pt x="2541" y="4032"/>
                    <a:pt x="2541" y="4032"/>
                    <a:pt x="2483" y="4090"/>
                  </a:cubicBezTo>
                  <a:cubicBezTo>
                    <a:pt x="2541" y="4090"/>
                    <a:pt x="2541" y="4090"/>
                    <a:pt x="2541" y="4090"/>
                  </a:cubicBezTo>
                  <a:cubicBezTo>
                    <a:pt x="2541" y="4032"/>
                    <a:pt x="2599" y="3974"/>
                    <a:pt x="2599" y="3974"/>
                  </a:cubicBezTo>
                  <a:cubicBezTo>
                    <a:pt x="2657" y="3974"/>
                    <a:pt x="2657" y="3974"/>
                    <a:pt x="2657" y="3974"/>
                  </a:cubicBezTo>
                  <a:cubicBezTo>
                    <a:pt x="2599" y="3974"/>
                    <a:pt x="2599" y="3974"/>
                    <a:pt x="2599" y="3974"/>
                  </a:cubicBezTo>
                  <a:cubicBezTo>
                    <a:pt x="2657" y="4032"/>
                    <a:pt x="2657" y="4032"/>
                    <a:pt x="2714" y="4032"/>
                  </a:cubicBezTo>
                  <a:cubicBezTo>
                    <a:pt x="2772" y="4032"/>
                    <a:pt x="2772" y="4032"/>
                    <a:pt x="2772" y="4032"/>
                  </a:cubicBezTo>
                  <a:cubicBezTo>
                    <a:pt x="2830" y="3917"/>
                    <a:pt x="2830" y="3917"/>
                    <a:pt x="2830" y="3917"/>
                  </a:cubicBezTo>
                  <a:cubicBezTo>
                    <a:pt x="2888" y="3859"/>
                    <a:pt x="2888" y="3859"/>
                    <a:pt x="2888" y="3859"/>
                  </a:cubicBezTo>
                  <a:cubicBezTo>
                    <a:pt x="2888" y="3802"/>
                    <a:pt x="2888" y="3802"/>
                    <a:pt x="2888" y="3802"/>
                  </a:cubicBezTo>
                  <a:cubicBezTo>
                    <a:pt x="2945" y="3802"/>
                    <a:pt x="2945" y="3802"/>
                    <a:pt x="2945" y="3802"/>
                  </a:cubicBezTo>
                  <a:cubicBezTo>
                    <a:pt x="2945" y="3744"/>
                    <a:pt x="2945" y="3744"/>
                    <a:pt x="2945" y="3744"/>
                  </a:cubicBezTo>
                  <a:cubicBezTo>
                    <a:pt x="2888" y="3802"/>
                    <a:pt x="2888" y="3802"/>
                    <a:pt x="2888" y="3802"/>
                  </a:cubicBezTo>
                  <a:cubicBezTo>
                    <a:pt x="2945" y="3686"/>
                    <a:pt x="2945" y="3686"/>
                    <a:pt x="2945" y="3686"/>
                  </a:cubicBezTo>
                  <a:cubicBezTo>
                    <a:pt x="3003" y="3744"/>
                    <a:pt x="3003" y="3744"/>
                    <a:pt x="3003" y="3744"/>
                  </a:cubicBezTo>
                  <a:cubicBezTo>
                    <a:pt x="3003" y="3686"/>
                    <a:pt x="3003" y="3686"/>
                    <a:pt x="3003" y="3686"/>
                  </a:cubicBezTo>
                  <a:cubicBezTo>
                    <a:pt x="3003" y="3629"/>
                    <a:pt x="3003" y="3629"/>
                    <a:pt x="3003" y="3629"/>
                  </a:cubicBezTo>
                  <a:cubicBezTo>
                    <a:pt x="3061" y="3629"/>
                    <a:pt x="3061" y="3629"/>
                    <a:pt x="3061" y="3629"/>
                  </a:cubicBezTo>
                  <a:cubicBezTo>
                    <a:pt x="3061" y="3629"/>
                    <a:pt x="3061" y="3629"/>
                    <a:pt x="3061" y="3571"/>
                  </a:cubicBezTo>
                  <a:cubicBezTo>
                    <a:pt x="3119" y="3571"/>
                    <a:pt x="3119" y="3514"/>
                    <a:pt x="3119" y="3514"/>
                  </a:cubicBezTo>
                  <a:cubicBezTo>
                    <a:pt x="3119" y="3571"/>
                    <a:pt x="3119" y="3571"/>
                    <a:pt x="3119" y="3571"/>
                  </a:cubicBezTo>
                  <a:cubicBezTo>
                    <a:pt x="3119" y="3514"/>
                    <a:pt x="3119" y="3514"/>
                    <a:pt x="3119" y="3514"/>
                  </a:cubicBezTo>
                  <a:lnTo>
                    <a:pt x="3176" y="3514"/>
                  </a:lnTo>
                  <a:cubicBezTo>
                    <a:pt x="3234" y="3456"/>
                    <a:pt x="3234" y="3456"/>
                    <a:pt x="3234" y="3456"/>
                  </a:cubicBezTo>
                  <a:cubicBezTo>
                    <a:pt x="3234" y="3398"/>
                    <a:pt x="3234" y="3398"/>
                    <a:pt x="3234" y="3398"/>
                  </a:cubicBezTo>
                  <a:cubicBezTo>
                    <a:pt x="3292" y="3398"/>
                    <a:pt x="3292" y="3398"/>
                    <a:pt x="3292" y="3341"/>
                  </a:cubicBezTo>
                  <a:cubicBezTo>
                    <a:pt x="3350" y="3283"/>
                    <a:pt x="3350" y="3283"/>
                    <a:pt x="3350" y="3283"/>
                  </a:cubicBezTo>
                  <a:cubicBezTo>
                    <a:pt x="3407" y="3168"/>
                    <a:pt x="3407" y="3168"/>
                    <a:pt x="3407" y="3168"/>
                  </a:cubicBezTo>
                  <a:cubicBezTo>
                    <a:pt x="3407" y="3168"/>
                    <a:pt x="3465" y="3168"/>
                    <a:pt x="3523" y="3053"/>
                  </a:cubicBezTo>
                  <a:cubicBezTo>
                    <a:pt x="3581" y="2995"/>
                    <a:pt x="3696" y="2938"/>
                    <a:pt x="3754" y="2822"/>
                  </a:cubicBezTo>
                  <a:cubicBezTo>
                    <a:pt x="3927" y="2650"/>
                    <a:pt x="4101" y="2477"/>
                    <a:pt x="4101" y="2477"/>
                  </a:cubicBezTo>
                  <a:cubicBezTo>
                    <a:pt x="4101" y="2534"/>
                    <a:pt x="4101" y="2534"/>
                    <a:pt x="4158" y="2477"/>
                  </a:cubicBezTo>
                  <a:cubicBezTo>
                    <a:pt x="4158" y="2534"/>
                    <a:pt x="4158" y="2534"/>
                    <a:pt x="4158" y="2534"/>
                  </a:cubicBezTo>
                  <a:cubicBezTo>
                    <a:pt x="4101" y="2534"/>
                    <a:pt x="4101" y="2534"/>
                    <a:pt x="4101" y="2534"/>
                  </a:cubicBezTo>
                  <a:cubicBezTo>
                    <a:pt x="4101" y="2592"/>
                    <a:pt x="4101" y="2592"/>
                    <a:pt x="4101" y="2592"/>
                  </a:cubicBezTo>
                  <a:cubicBezTo>
                    <a:pt x="4043" y="2592"/>
                    <a:pt x="4043" y="2592"/>
                    <a:pt x="4043" y="2592"/>
                  </a:cubicBezTo>
                  <a:cubicBezTo>
                    <a:pt x="3985" y="2592"/>
                    <a:pt x="3985" y="2592"/>
                    <a:pt x="3985" y="2592"/>
                  </a:cubicBezTo>
                  <a:cubicBezTo>
                    <a:pt x="4043" y="2592"/>
                    <a:pt x="4043" y="2592"/>
                    <a:pt x="4043" y="2592"/>
                  </a:cubicBezTo>
                  <a:cubicBezTo>
                    <a:pt x="3985" y="2650"/>
                    <a:pt x="3985" y="2650"/>
                    <a:pt x="3985" y="2650"/>
                  </a:cubicBezTo>
                  <a:cubicBezTo>
                    <a:pt x="4043" y="2650"/>
                    <a:pt x="4043" y="2650"/>
                    <a:pt x="4043" y="2592"/>
                  </a:cubicBezTo>
                  <a:cubicBezTo>
                    <a:pt x="4043" y="2650"/>
                    <a:pt x="4101" y="2650"/>
                    <a:pt x="4101" y="2650"/>
                  </a:cubicBezTo>
                  <a:cubicBezTo>
                    <a:pt x="3985" y="2707"/>
                    <a:pt x="3985" y="2707"/>
                    <a:pt x="3985" y="2707"/>
                  </a:cubicBezTo>
                  <a:cubicBezTo>
                    <a:pt x="3985" y="2765"/>
                    <a:pt x="3985" y="2765"/>
                    <a:pt x="3985" y="2765"/>
                  </a:cubicBezTo>
                  <a:cubicBezTo>
                    <a:pt x="3927" y="2765"/>
                    <a:pt x="3927" y="2765"/>
                    <a:pt x="3927" y="2765"/>
                  </a:cubicBezTo>
                  <a:cubicBezTo>
                    <a:pt x="3870" y="2822"/>
                    <a:pt x="3870" y="2822"/>
                    <a:pt x="3870" y="2822"/>
                  </a:cubicBezTo>
                  <a:cubicBezTo>
                    <a:pt x="3870" y="2880"/>
                    <a:pt x="3870" y="2880"/>
                    <a:pt x="3870" y="2880"/>
                  </a:cubicBezTo>
                  <a:cubicBezTo>
                    <a:pt x="3812" y="2822"/>
                    <a:pt x="3812" y="2822"/>
                    <a:pt x="3812" y="2822"/>
                  </a:cubicBezTo>
                  <a:cubicBezTo>
                    <a:pt x="3696" y="2995"/>
                    <a:pt x="3696" y="2995"/>
                    <a:pt x="3696" y="2995"/>
                  </a:cubicBezTo>
                  <a:lnTo>
                    <a:pt x="3639" y="2995"/>
                  </a:lnTo>
                  <a:cubicBezTo>
                    <a:pt x="3581" y="3053"/>
                    <a:pt x="3581" y="3053"/>
                    <a:pt x="3581" y="3053"/>
                  </a:cubicBezTo>
                  <a:cubicBezTo>
                    <a:pt x="3581" y="3110"/>
                    <a:pt x="3581" y="3110"/>
                    <a:pt x="3581" y="3110"/>
                  </a:cubicBezTo>
                  <a:cubicBezTo>
                    <a:pt x="3523" y="3110"/>
                    <a:pt x="3523" y="3110"/>
                    <a:pt x="3523" y="3110"/>
                  </a:cubicBezTo>
                  <a:cubicBezTo>
                    <a:pt x="3465" y="3168"/>
                    <a:pt x="3465" y="3168"/>
                    <a:pt x="3465" y="3226"/>
                  </a:cubicBezTo>
                  <a:cubicBezTo>
                    <a:pt x="3407" y="3168"/>
                    <a:pt x="3407" y="3168"/>
                    <a:pt x="3407" y="3168"/>
                  </a:cubicBezTo>
                  <a:cubicBezTo>
                    <a:pt x="3407" y="3226"/>
                    <a:pt x="3407" y="3226"/>
                    <a:pt x="3407" y="3226"/>
                  </a:cubicBezTo>
                  <a:cubicBezTo>
                    <a:pt x="3407" y="3226"/>
                    <a:pt x="3407" y="3226"/>
                    <a:pt x="3350" y="3283"/>
                  </a:cubicBezTo>
                  <a:cubicBezTo>
                    <a:pt x="3234" y="3398"/>
                    <a:pt x="3234" y="3398"/>
                    <a:pt x="3234" y="3398"/>
                  </a:cubicBezTo>
                  <a:cubicBezTo>
                    <a:pt x="3292" y="3398"/>
                    <a:pt x="3292" y="3398"/>
                    <a:pt x="3292" y="3398"/>
                  </a:cubicBezTo>
                  <a:cubicBezTo>
                    <a:pt x="3234" y="3398"/>
                    <a:pt x="3234" y="3398"/>
                    <a:pt x="3234" y="3398"/>
                  </a:cubicBezTo>
                  <a:cubicBezTo>
                    <a:pt x="3234" y="3456"/>
                    <a:pt x="3234" y="3456"/>
                    <a:pt x="3234" y="3456"/>
                  </a:cubicBezTo>
                  <a:cubicBezTo>
                    <a:pt x="3234" y="3456"/>
                    <a:pt x="3176" y="3456"/>
                    <a:pt x="3176" y="3514"/>
                  </a:cubicBezTo>
                  <a:cubicBezTo>
                    <a:pt x="3119" y="3514"/>
                    <a:pt x="3119" y="3514"/>
                    <a:pt x="3119" y="3514"/>
                  </a:cubicBezTo>
                  <a:cubicBezTo>
                    <a:pt x="3176" y="3514"/>
                    <a:pt x="3176" y="3514"/>
                    <a:pt x="3176" y="3514"/>
                  </a:cubicBezTo>
                  <a:cubicBezTo>
                    <a:pt x="3119" y="3571"/>
                    <a:pt x="3119" y="3571"/>
                    <a:pt x="3119" y="3571"/>
                  </a:cubicBezTo>
                  <a:cubicBezTo>
                    <a:pt x="3119" y="3571"/>
                    <a:pt x="3061" y="3629"/>
                    <a:pt x="3061" y="3686"/>
                  </a:cubicBezTo>
                  <a:cubicBezTo>
                    <a:pt x="3003" y="3686"/>
                    <a:pt x="2945" y="3744"/>
                    <a:pt x="2945" y="3744"/>
                  </a:cubicBezTo>
                  <a:cubicBezTo>
                    <a:pt x="2945" y="3744"/>
                    <a:pt x="2945" y="3744"/>
                    <a:pt x="2945" y="3802"/>
                  </a:cubicBezTo>
                  <a:cubicBezTo>
                    <a:pt x="2888" y="3859"/>
                    <a:pt x="2888" y="3859"/>
                    <a:pt x="2888" y="3859"/>
                  </a:cubicBezTo>
                  <a:cubicBezTo>
                    <a:pt x="2945" y="3859"/>
                    <a:pt x="2945" y="3859"/>
                    <a:pt x="2945" y="3859"/>
                  </a:cubicBezTo>
                  <a:cubicBezTo>
                    <a:pt x="2888" y="3859"/>
                    <a:pt x="2888" y="3859"/>
                    <a:pt x="2888" y="3859"/>
                  </a:cubicBezTo>
                  <a:cubicBezTo>
                    <a:pt x="2888" y="3917"/>
                    <a:pt x="2888" y="3917"/>
                    <a:pt x="2888" y="3917"/>
                  </a:cubicBezTo>
                  <a:cubicBezTo>
                    <a:pt x="2830" y="3917"/>
                    <a:pt x="2830" y="3917"/>
                    <a:pt x="2830" y="3917"/>
                  </a:cubicBezTo>
                  <a:cubicBezTo>
                    <a:pt x="2772" y="4032"/>
                    <a:pt x="2772" y="4032"/>
                    <a:pt x="2772" y="4032"/>
                  </a:cubicBezTo>
                  <a:cubicBezTo>
                    <a:pt x="2772" y="4032"/>
                    <a:pt x="2599" y="4262"/>
                    <a:pt x="2483" y="4493"/>
                  </a:cubicBezTo>
                  <a:cubicBezTo>
                    <a:pt x="2310" y="4723"/>
                    <a:pt x="2195" y="4954"/>
                    <a:pt x="2195" y="4954"/>
                  </a:cubicBezTo>
                  <a:cubicBezTo>
                    <a:pt x="2137" y="4896"/>
                    <a:pt x="2137" y="4896"/>
                    <a:pt x="2137" y="4896"/>
                  </a:cubicBezTo>
                  <a:cubicBezTo>
                    <a:pt x="2137" y="4954"/>
                    <a:pt x="2137" y="4954"/>
                    <a:pt x="2137" y="4954"/>
                  </a:cubicBezTo>
                  <a:cubicBezTo>
                    <a:pt x="2137" y="5011"/>
                    <a:pt x="2137" y="5011"/>
                    <a:pt x="2137" y="5011"/>
                  </a:cubicBezTo>
                  <a:cubicBezTo>
                    <a:pt x="2137" y="4954"/>
                    <a:pt x="2137" y="4954"/>
                    <a:pt x="2137" y="4954"/>
                  </a:cubicBezTo>
                  <a:cubicBezTo>
                    <a:pt x="2137" y="5011"/>
                    <a:pt x="2137" y="5011"/>
                    <a:pt x="2137" y="5011"/>
                  </a:cubicBezTo>
                  <a:cubicBezTo>
                    <a:pt x="2079" y="5126"/>
                    <a:pt x="2079" y="5126"/>
                    <a:pt x="2079" y="5126"/>
                  </a:cubicBezTo>
                  <a:cubicBezTo>
                    <a:pt x="2021" y="5184"/>
                    <a:pt x="2021" y="5184"/>
                    <a:pt x="2021" y="5184"/>
                  </a:cubicBezTo>
                  <a:cubicBezTo>
                    <a:pt x="2021" y="5242"/>
                    <a:pt x="2021" y="5242"/>
                    <a:pt x="2021" y="5242"/>
                  </a:cubicBezTo>
                  <a:cubicBezTo>
                    <a:pt x="1906" y="5472"/>
                    <a:pt x="1906" y="5472"/>
                    <a:pt x="1906" y="5472"/>
                  </a:cubicBezTo>
                  <a:lnTo>
                    <a:pt x="1906" y="5414"/>
                  </a:lnTo>
                  <a:cubicBezTo>
                    <a:pt x="1906" y="5357"/>
                    <a:pt x="1906" y="5357"/>
                    <a:pt x="1906" y="5357"/>
                  </a:cubicBezTo>
                  <a:cubicBezTo>
                    <a:pt x="1964" y="5357"/>
                    <a:pt x="1964" y="5299"/>
                    <a:pt x="1964" y="5299"/>
                  </a:cubicBezTo>
                  <a:cubicBezTo>
                    <a:pt x="1964" y="5242"/>
                    <a:pt x="1964" y="5242"/>
                    <a:pt x="1964" y="5242"/>
                  </a:cubicBezTo>
                  <a:cubicBezTo>
                    <a:pt x="2021" y="5184"/>
                    <a:pt x="2021" y="5184"/>
                    <a:pt x="2021" y="5184"/>
                  </a:cubicBezTo>
                  <a:cubicBezTo>
                    <a:pt x="2021" y="5126"/>
                    <a:pt x="2021" y="5126"/>
                    <a:pt x="2021" y="5126"/>
                  </a:cubicBezTo>
                  <a:cubicBezTo>
                    <a:pt x="2079" y="5069"/>
                    <a:pt x="2079" y="5069"/>
                    <a:pt x="2079" y="5069"/>
                  </a:cubicBezTo>
                  <a:cubicBezTo>
                    <a:pt x="2021" y="5069"/>
                    <a:pt x="2021" y="5069"/>
                    <a:pt x="2021" y="5069"/>
                  </a:cubicBezTo>
                  <a:cubicBezTo>
                    <a:pt x="1964" y="5126"/>
                    <a:pt x="1964" y="5126"/>
                    <a:pt x="1964" y="5126"/>
                  </a:cubicBezTo>
                  <a:cubicBezTo>
                    <a:pt x="2021" y="5184"/>
                    <a:pt x="2021" y="5184"/>
                    <a:pt x="2021" y="5184"/>
                  </a:cubicBezTo>
                  <a:cubicBezTo>
                    <a:pt x="1964" y="5242"/>
                    <a:pt x="1964" y="5242"/>
                    <a:pt x="1964" y="5242"/>
                  </a:cubicBezTo>
                  <a:cubicBezTo>
                    <a:pt x="1964" y="5299"/>
                    <a:pt x="1964" y="5299"/>
                    <a:pt x="1964" y="5299"/>
                  </a:cubicBezTo>
                  <a:lnTo>
                    <a:pt x="1906" y="5299"/>
                  </a:lnTo>
                  <a:cubicBezTo>
                    <a:pt x="1906" y="5357"/>
                    <a:pt x="1906" y="5357"/>
                    <a:pt x="1906" y="5357"/>
                  </a:cubicBezTo>
                  <a:cubicBezTo>
                    <a:pt x="1906" y="5299"/>
                    <a:pt x="1906" y="5299"/>
                    <a:pt x="1906" y="5299"/>
                  </a:cubicBezTo>
                  <a:cubicBezTo>
                    <a:pt x="1906" y="5299"/>
                    <a:pt x="1906" y="5357"/>
                    <a:pt x="1848" y="5357"/>
                  </a:cubicBezTo>
                  <a:cubicBezTo>
                    <a:pt x="1848" y="5414"/>
                    <a:pt x="1848" y="5472"/>
                    <a:pt x="1848" y="5472"/>
                  </a:cubicBezTo>
                  <a:cubicBezTo>
                    <a:pt x="1906" y="5357"/>
                    <a:pt x="1906" y="5357"/>
                    <a:pt x="1906" y="5357"/>
                  </a:cubicBezTo>
                  <a:cubicBezTo>
                    <a:pt x="1906" y="5414"/>
                    <a:pt x="1906" y="5414"/>
                    <a:pt x="1906" y="5414"/>
                  </a:cubicBezTo>
                  <a:lnTo>
                    <a:pt x="1848" y="5472"/>
                  </a:lnTo>
                  <a:cubicBezTo>
                    <a:pt x="1848" y="5530"/>
                    <a:pt x="1848" y="5530"/>
                    <a:pt x="1848" y="5530"/>
                  </a:cubicBezTo>
                  <a:cubicBezTo>
                    <a:pt x="1790" y="5587"/>
                    <a:pt x="1790" y="5587"/>
                    <a:pt x="1790" y="5587"/>
                  </a:cubicBezTo>
                  <a:cubicBezTo>
                    <a:pt x="1790" y="5530"/>
                    <a:pt x="1790" y="5530"/>
                    <a:pt x="1790" y="5530"/>
                  </a:cubicBezTo>
                  <a:cubicBezTo>
                    <a:pt x="1848" y="5472"/>
                    <a:pt x="1848" y="5472"/>
                    <a:pt x="1848" y="5472"/>
                  </a:cubicBezTo>
                  <a:cubicBezTo>
                    <a:pt x="1790" y="5472"/>
                    <a:pt x="1790" y="5472"/>
                    <a:pt x="1790" y="5472"/>
                  </a:cubicBezTo>
                  <a:cubicBezTo>
                    <a:pt x="1848" y="5414"/>
                    <a:pt x="1848" y="5414"/>
                    <a:pt x="1848" y="5414"/>
                  </a:cubicBezTo>
                  <a:lnTo>
                    <a:pt x="1790" y="5414"/>
                  </a:lnTo>
                  <a:cubicBezTo>
                    <a:pt x="1790" y="5357"/>
                    <a:pt x="1790" y="5357"/>
                    <a:pt x="1790" y="5357"/>
                  </a:cubicBezTo>
                  <a:cubicBezTo>
                    <a:pt x="1733" y="5414"/>
                    <a:pt x="1733" y="5414"/>
                    <a:pt x="1733" y="5414"/>
                  </a:cubicBezTo>
                  <a:cubicBezTo>
                    <a:pt x="1790" y="5414"/>
                    <a:pt x="1790" y="5414"/>
                    <a:pt x="1790" y="5414"/>
                  </a:cubicBezTo>
                  <a:cubicBezTo>
                    <a:pt x="1790" y="5472"/>
                    <a:pt x="1790" y="5472"/>
                    <a:pt x="1790" y="5472"/>
                  </a:cubicBezTo>
                  <a:cubicBezTo>
                    <a:pt x="1790" y="5530"/>
                    <a:pt x="1790" y="5530"/>
                    <a:pt x="1790" y="5530"/>
                  </a:cubicBezTo>
                  <a:cubicBezTo>
                    <a:pt x="1733" y="5472"/>
                    <a:pt x="1733" y="5472"/>
                    <a:pt x="1733" y="5472"/>
                  </a:cubicBezTo>
                  <a:cubicBezTo>
                    <a:pt x="1733" y="5530"/>
                    <a:pt x="1733" y="5530"/>
                    <a:pt x="1733" y="5530"/>
                  </a:cubicBezTo>
                  <a:lnTo>
                    <a:pt x="1790" y="5530"/>
                  </a:lnTo>
                  <a:cubicBezTo>
                    <a:pt x="1733" y="5530"/>
                    <a:pt x="1733" y="5530"/>
                    <a:pt x="1733" y="5530"/>
                  </a:cubicBezTo>
                  <a:cubicBezTo>
                    <a:pt x="1790" y="5530"/>
                    <a:pt x="1790" y="5530"/>
                    <a:pt x="1790" y="5530"/>
                  </a:cubicBezTo>
                  <a:cubicBezTo>
                    <a:pt x="1733" y="5587"/>
                    <a:pt x="1733" y="5587"/>
                    <a:pt x="1733" y="5587"/>
                  </a:cubicBezTo>
                  <a:cubicBezTo>
                    <a:pt x="1733" y="5587"/>
                    <a:pt x="1733" y="5587"/>
                    <a:pt x="1733" y="5530"/>
                  </a:cubicBezTo>
                  <a:cubicBezTo>
                    <a:pt x="1675" y="5530"/>
                    <a:pt x="1675" y="5587"/>
                    <a:pt x="1675" y="5587"/>
                  </a:cubicBezTo>
                  <a:cubicBezTo>
                    <a:pt x="1675" y="5645"/>
                    <a:pt x="1675" y="5645"/>
                    <a:pt x="1675" y="5645"/>
                  </a:cubicBezTo>
                  <a:cubicBezTo>
                    <a:pt x="1733" y="5645"/>
                    <a:pt x="1733" y="5645"/>
                    <a:pt x="1733" y="5645"/>
                  </a:cubicBezTo>
                  <a:cubicBezTo>
                    <a:pt x="1733" y="5702"/>
                    <a:pt x="1733" y="5702"/>
                    <a:pt x="1675" y="5702"/>
                  </a:cubicBezTo>
                  <a:cubicBezTo>
                    <a:pt x="1675" y="5702"/>
                    <a:pt x="1675" y="5702"/>
                    <a:pt x="1675" y="5645"/>
                  </a:cubicBezTo>
                  <a:cubicBezTo>
                    <a:pt x="1617" y="5702"/>
                    <a:pt x="1675" y="5702"/>
                    <a:pt x="1617" y="5702"/>
                  </a:cubicBezTo>
                  <a:cubicBezTo>
                    <a:pt x="1617" y="5760"/>
                    <a:pt x="1617" y="5760"/>
                    <a:pt x="1617" y="5760"/>
                  </a:cubicBezTo>
                  <a:cubicBezTo>
                    <a:pt x="1675" y="5702"/>
                    <a:pt x="1675" y="5702"/>
                    <a:pt x="1675" y="5702"/>
                  </a:cubicBezTo>
                  <a:cubicBezTo>
                    <a:pt x="1675" y="5702"/>
                    <a:pt x="1675" y="5702"/>
                    <a:pt x="1675" y="5760"/>
                  </a:cubicBezTo>
                  <a:lnTo>
                    <a:pt x="1675" y="5818"/>
                  </a:lnTo>
                  <a:cubicBezTo>
                    <a:pt x="1675" y="5875"/>
                    <a:pt x="1675" y="5875"/>
                    <a:pt x="1675" y="5875"/>
                  </a:cubicBezTo>
                  <a:cubicBezTo>
                    <a:pt x="1617" y="5875"/>
                    <a:pt x="1617" y="5875"/>
                    <a:pt x="1617" y="5875"/>
                  </a:cubicBezTo>
                  <a:cubicBezTo>
                    <a:pt x="1559" y="5933"/>
                    <a:pt x="1559" y="5933"/>
                    <a:pt x="1559" y="5933"/>
                  </a:cubicBezTo>
                  <a:lnTo>
                    <a:pt x="1559" y="5990"/>
                  </a:lnTo>
                  <a:cubicBezTo>
                    <a:pt x="1502" y="6048"/>
                    <a:pt x="1502" y="6048"/>
                    <a:pt x="1502" y="6048"/>
                  </a:cubicBezTo>
                  <a:cubicBezTo>
                    <a:pt x="1559" y="6048"/>
                    <a:pt x="1559" y="6048"/>
                    <a:pt x="1559" y="6048"/>
                  </a:cubicBezTo>
                  <a:cubicBezTo>
                    <a:pt x="1502" y="6048"/>
                    <a:pt x="1502" y="6048"/>
                    <a:pt x="1502" y="6048"/>
                  </a:cubicBezTo>
                  <a:cubicBezTo>
                    <a:pt x="1559" y="6048"/>
                    <a:pt x="1559" y="6048"/>
                    <a:pt x="1559" y="6048"/>
                  </a:cubicBezTo>
                  <a:cubicBezTo>
                    <a:pt x="1502" y="6048"/>
                    <a:pt x="1502" y="6048"/>
                    <a:pt x="1502" y="6048"/>
                  </a:cubicBezTo>
                  <a:cubicBezTo>
                    <a:pt x="1502" y="6048"/>
                    <a:pt x="1502" y="6048"/>
                    <a:pt x="1502" y="6106"/>
                  </a:cubicBezTo>
                  <a:cubicBezTo>
                    <a:pt x="1502" y="6163"/>
                    <a:pt x="1502" y="6163"/>
                    <a:pt x="1502" y="6163"/>
                  </a:cubicBezTo>
                  <a:lnTo>
                    <a:pt x="1444" y="6221"/>
                  </a:lnTo>
                  <a:cubicBezTo>
                    <a:pt x="1444" y="6278"/>
                    <a:pt x="1444" y="6278"/>
                    <a:pt x="1444" y="6278"/>
                  </a:cubicBezTo>
                  <a:cubicBezTo>
                    <a:pt x="1386" y="6336"/>
                    <a:pt x="1386" y="6336"/>
                    <a:pt x="1386" y="6336"/>
                  </a:cubicBezTo>
                  <a:cubicBezTo>
                    <a:pt x="1444" y="6336"/>
                    <a:pt x="1444" y="6336"/>
                    <a:pt x="1444" y="6336"/>
                  </a:cubicBezTo>
                  <a:lnTo>
                    <a:pt x="1386" y="6336"/>
                  </a:lnTo>
                  <a:cubicBezTo>
                    <a:pt x="1386" y="6394"/>
                    <a:pt x="1386" y="6394"/>
                    <a:pt x="1386" y="6394"/>
                  </a:cubicBezTo>
                  <a:cubicBezTo>
                    <a:pt x="1386" y="6394"/>
                    <a:pt x="1386" y="6451"/>
                    <a:pt x="1386" y="6394"/>
                  </a:cubicBezTo>
                  <a:cubicBezTo>
                    <a:pt x="1386" y="6394"/>
                    <a:pt x="1386" y="6451"/>
                    <a:pt x="1328" y="6451"/>
                  </a:cubicBezTo>
                  <a:cubicBezTo>
                    <a:pt x="1386" y="6451"/>
                    <a:pt x="1386" y="6451"/>
                    <a:pt x="1386" y="6451"/>
                  </a:cubicBezTo>
                  <a:cubicBezTo>
                    <a:pt x="1328" y="6566"/>
                    <a:pt x="1328" y="6566"/>
                    <a:pt x="1328" y="6566"/>
                  </a:cubicBezTo>
                  <a:cubicBezTo>
                    <a:pt x="1328" y="6624"/>
                    <a:pt x="1271" y="6566"/>
                    <a:pt x="1271" y="6624"/>
                  </a:cubicBezTo>
                  <a:cubicBezTo>
                    <a:pt x="1271" y="6682"/>
                    <a:pt x="1271" y="6682"/>
                    <a:pt x="1271" y="6682"/>
                  </a:cubicBezTo>
                  <a:cubicBezTo>
                    <a:pt x="1213" y="6682"/>
                    <a:pt x="1213" y="6682"/>
                    <a:pt x="1213" y="6682"/>
                  </a:cubicBezTo>
                  <a:cubicBezTo>
                    <a:pt x="1213" y="6739"/>
                    <a:pt x="1213" y="6739"/>
                    <a:pt x="1213" y="6739"/>
                  </a:cubicBezTo>
                  <a:cubicBezTo>
                    <a:pt x="1155" y="6739"/>
                    <a:pt x="1155" y="6739"/>
                    <a:pt x="1155" y="6739"/>
                  </a:cubicBezTo>
                  <a:cubicBezTo>
                    <a:pt x="1155" y="6682"/>
                    <a:pt x="1213" y="6624"/>
                    <a:pt x="1213" y="6566"/>
                  </a:cubicBezTo>
                  <a:cubicBezTo>
                    <a:pt x="1213" y="6624"/>
                    <a:pt x="1213" y="6624"/>
                    <a:pt x="1213" y="6566"/>
                  </a:cubicBezTo>
                  <a:lnTo>
                    <a:pt x="1271" y="6509"/>
                  </a:lnTo>
                  <a:cubicBezTo>
                    <a:pt x="1271" y="6451"/>
                    <a:pt x="1271" y="6451"/>
                    <a:pt x="1271" y="6451"/>
                  </a:cubicBezTo>
                  <a:lnTo>
                    <a:pt x="1271" y="6394"/>
                  </a:lnTo>
                  <a:lnTo>
                    <a:pt x="1213" y="6394"/>
                  </a:lnTo>
                  <a:cubicBezTo>
                    <a:pt x="1213" y="6451"/>
                    <a:pt x="1213" y="6451"/>
                    <a:pt x="1213" y="6451"/>
                  </a:cubicBezTo>
                  <a:cubicBezTo>
                    <a:pt x="1213" y="6509"/>
                    <a:pt x="1155" y="6566"/>
                    <a:pt x="1155" y="6624"/>
                  </a:cubicBezTo>
                  <a:cubicBezTo>
                    <a:pt x="1155" y="6682"/>
                    <a:pt x="1155" y="6682"/>
                    <a:pt x="1155" y="6682"/>
                  </a:cubicBezTo>
                  <a:cubicBezTo>
                    <a:pt x="1097" y="6739"/>
                    <a:pt x="1097" y="6739"/>
                    <a:pt x="1097" y="6739"/>
                  </a:cubicBezTo>
                  <a:cubicBezTo>
                    <a:pt x="1155" y="6739"/>
                    <a:pt x="1155" y="6739"/>
                    <a:pt x="1155" y="6739"/>
                  </a:cubicBezTo>
                  <a:lnTo>
                    <a:pt x="1097" y="6739"/>
                  </a:lnTo>
                  <a:cubicBezTo>
                    <a:pt x="1097" y="6797"/>
                    <a:pt x="1097" y="6797"/>
                    <a:pt x="1097" y="6854"/>
                  </a:cubicBezTo>
                  <a:cubicBezTo>
                    <a:pt x="1097" y="6854"/>
                    <a:pt x="1097" y="6854"/>
                    <a:pt x="1040" y="6854"/>
                  </a:cubicBezTo>
                  <a:cubicBezTo>
                    <a:pt x="1040" y="6912"/>
                    <a:pt x="1040" y="6912"/>
                    <a:pt x="1040" y="6912"/>
                  </a:cubicBezTo>
                  <a:cubicBezTo>
                    <a:pt x="982" y="6970"/>
                    <a:pt x="982" y="6970"/>
                    <a:pt x="982" y="6970"/>
                  </a:cubicBezTo>
                  <a:cubicBezTo>
                    <a:pt x="982" y="7085"/>
                    <a:pt x="982" y="7085"/>
                    <a:pt x="982" y="7085"/>
                  </a:cubicBezTo>
                  <a:cubicBezTo>
                    <a:pt x="982" y="7027"/>
                    <a:pt x="982" y="7027"/>
                    <a:pt x="982" y="7027"/>
                  </a:cubicBezTo>
                  <a:cubicBezTo>
                    <a:pt x="1040" y="7027"/>
                    <a:pt x="1040" y="7027"/>
                    <a:pt x="1040" y="7027"/>
                  </a:cubicBezTo>
                  <a:cubicBezTo>
                    <a:pt x="982" y="7142"/>
                    <a:pt x="982" y="7142"/>
                    <a:pt x="982" y="7142"/>
                  </a:cubicBezTo>
                  <a:cubicBezTo>
                    <a:pt x="982" y="7142"/>
                    <a:pt x="982" y="7200"/>
                    <a:pt x="924" y="7258"/>
                  </a:cubicBezTo>
                  <a:cubicBezTo>
                    <a:pt x="924" y="7258"/>
                    <a:pt x="924" y="7258"/>
                    <a:pt x="924" y="7315"/>
                  </a:cubicBezTo>
                  <a:cubicBezTo>
                    <a:pt x="866" y="7373"/>
                    <a:pt x="866" y="7373"/>
                    <a:pt x="866" y="7373"/>
                  </a:cubicBezTo>
                  <a:cubicBezTo>
                    <a:pt x="924" y="7373"/>
                    <a:pt x="924" y="7373"/>
                    <a:pt x="924" y="7315"/>
                  </a:cubicBezTo>
                  <a:cubicBezTo>
                    <a:pt x="924" y="7430"/>
                    <a:pt x="924" y="7430"/>
                    <a:pt x="924" y="7430"/>
                  </a:cubicBezTo>
                  <a:cubicBezTo>
                    <a:pt x="866" y="7488"/>
                    <a:pt x="866" y="7488"/>
                    <a:pt x="866" y="7488"/>
                  </a:cubicBezTo>
                  <a:cubicBezTo>
                    <a:pt x="809" y="7546"/>
                    <a:pt x="809" y="7546"/>
                    <a:pt x="809" y="7546"/>
                  </a:cubicBezTo>
                  <a:cubicBezTo>
                    <a:pt x="809" y="7603"/>
                    <a:pt x="809" y="7603"/>
                    <a:pt x="809" y="7603"/>
                  </a:cubicBezTo>
                  <a:cubicBezTo>
                    <a:pt x="751" y="7603"/>
                    <a:pt x="751" y="7603"/>
                    <a:pt x="751" y="7603"/>
                  </a:cubicBezTo>
                  <a:cubicBezTo>
                    <a:pt x="809" y="7603"/>
                    <a:pt x="809" y="7603"/>
                    <a:pt x="809" y="7603"/>
                  </a:cubicBezTo>
                  <a:cubicBezTo>
                    <a:pt x="751" y="7661"/>
                    <a:pt x="751" y="7661"/>
                    <a:pt x="751" y="7661"/>
                  </a:cubicBezTo>
                  <a:cubicBezTo>
                    <a:pt x="751" y="7718"/>
                    <a:pt x="751" y="7718"/>
                    <a:pt x="751" y="7718"/>
                  </a:cubicBezTo>
                  <a:cubicBezTo>
                    <a:pt x="809" y="7718"/>
                    <a:pt x="809" y="7718"/>
                    <a:pt x="809" y="7718"/>
                  </a:cubicBezTo>
                  <a:cubicBezTo>
                    <a:pt x="751" y="7718"/>
                    <a:pt x="751" y="7718"/>
                    <a:pt x="751" y="7718"/>
                  </a:cubicBezTo>
                  <a:cubicBezTo>
                    <a:pt x="693" y="7776"/>
                    <a:pt x="751" y="7776"/>
                    <a:pt x="751" y="7776"/>
                  </a:cubicBezTo>
                  <a:cubicBezTo>
                    <a:pt x="751" y="7834"/>
                    <a:pt x="751" y="7834"/>
                    <a:pt x="751" y="7834"/>
                  </a:cubicBezTo>
                  <a:cubicBezTo>
                    <a:pt x="693" y="7891"/>
                    <a:pt x="693" y="7891"/>
                    <a:pt x="693" y="7891"/>
                  </a:cubicBezTo>
                  <a:cubicBezTo>
                    <a:pt x="693" y="7949"/>
                    <a:pt x="693" y="7949"/>
                    <a:pt x="693" y="7949"/>
                  </a:cubicBezTo>
                  <a:cubicBezTo>
                    <a:pt x="635" y="7949"/>
                    <a:pt x="635" y="7949"/>
                    <a:pt x="635" y="7949"/>
                  </a:cubicBezTo>
                  <a:cubicBezTo>
                    <a:pt x="635" y="8006"/>
                    <a:pt x="635" y="8064"/>
                    <a:pt x="635" y="8064"/>
                  </a:cubicBezTo>
                  <a:cubicBezTo>
                    <a:pt x="635" y="8006"/>
                    <a:pt x="635" y="8006"/>
                    <a:pt x="635" y="8006"/>
                  </a:cubicBezTo>
                  <a:cubicBezTo>
                    <a:pt x="693" y="7891"/>
                    <a:pt x="693" y="7891"/>
                    <a:pt x="693" y="7891"/>
                  </a:cubicBezTo>
                  <a:cubicBezTo>
                    <a:pt x="635" y="7891"/>
                    <a:pt x="635" y="7891"/>
                    <a:pt x="635" y="7891"/>
                  </a:cubicBezTo>
                  <a:cubicBezTo>
                    <a:pt x="635" y="7949"/>
                    <a:pt x="635" y="7949"/>
                    <a:pt x="635" y="7949"/>
                  </a:cubicBezTo>
                  <a:cubicBezTo>
                    <a:pt x="578" y="7891"/>
                    <a:pt x="578" y="7891"/>
                    <a:pt x="578" y="7891"/>
                  </a:cubicBezTo>
                  <a:cubicBezTo>
                    <a:pt x="635" y="7834"/>
                    <a:pt x="635" y="7834"/>
                    <a:pt x="635" y="7834"/>
                  </a:cubicBezTo>
                  <a:cubicBezTo>
                    <a:pt x="578" y="7834"/>
                    <a:pt x="578" y="7834"/>
                    <a:pt x="578" y="7834"/>
                  </a:cubicBezTo>
                  <a:cubicBezTo>
                    <a:pt x="578" y="7891"/>
                    <a:pt x="578" y="7891"/>
                    <a:pt x="578" y="7891"/>
                  </a:cubicBezTo>
                  <a:cubicBezTo>
                    <a:pt x="578" y="7949"/>
                    <a:pt x="578" y="7949"/>
                    <a:pt x="578" y="7949"/>
                  </a:cubicBezTo>
                  <a:cubicBezTo>
                    <a:pt x="520" y="7949"/>
                    <a:pt x="520" y="7949"/>
                    <a:pt x="520" y="7949"/>
                  </a:cubicBezTo>
                  <a:cubicBezTo>
                    <a:pt x="520" y="8006"/>
                    <a:pt x="520" y="8006"/>
                    <a:pt x="520" y="8006"/>
                  </a:cubicBezTo>
                  <a:cubicBezTo>
                    <a:pt x="578" y="7949"/>
                    <a:pt x="578" y="7949"/>
                    <a:pt x="578" y="7949"/>
                  </a:cubicBezTo>
                  <a:cubicBezTo>
                    <a:pt x="578" y="8006"/>
                    <a:pt x="578" y="8006"/>
                    <a:pt x="578" y="8006"/>
                  </a:cubicBezTo>
                  <a:cubicBezTo>
                    <a:pt x="578" y="8064"/>
                    <a:pt x="578" y="8064"/>
                    <a:pt x="578" y="8064"/>
                  </a:cubicBezTo>
                  <a:cubicBezTo>
                    <a:pt x="635" y="8064"/>
                    <a:pt x="635" y="8064"/>
                    <a:pt x="635" y="8064"/>
                  </a:cubicBezTo>
                  <a:cubicBezTo>
                    <a:pt x="578" y="8064"/>
                    <a:pt x="578" y="8064"/>
                    <a:pt x="578" y="8064"/>
                  </a:cubicBezTo>
                  <a:cubicBezTo>
                    <a:pt x="578" y="8122"/>
                    <a:pt x="578" y="8122"/>
                    <a:pt x="578" y="8122"/>
                  </a:cubicBezTo>
                  <a:cubicBezTo>
                    <a:pt x="578" y="8237"/>
                    <a:pt x="578" y="8237"/>
                    <a:pt x="578" y="8237"/>
                  </a:cubicBezTo>
                  <a:cubicBezTo>
                    <a:pt x="520" y="8237"/>
                    <a:pt x="520" y="8237"/>
                    <a:pt x="520" y="8237"/>
                  </a:cubicBezTo>
                  <a:lnTo>
                    <a:pt x="520" y="8352"/>
                  </a:lnTo>
                  <a:cubicBezTo>
                    <a:pt x="520" y="8352"/>
                    <a:pt x="520" y="8352"/>
                    <a:pt x="520" y="8410"/>
                  </a:cubicBezTo>
                  <a:lnTo>
                    <a:pt x="520" y="8467"/>
                  </a:lnTo>
                  <a:cubicBezTo>
                    <a:pt x="462" y="8467"/>
                    <a:pt x="462" y="8467"/>
                    <a:pt x="462" y="8467"/>
                  </a:cubicBezTo>
                  <a:cubicBezTo>
                    <a:pt x="462" y="8525"/>
                    <a:pt x="462" y="8525"/>
                    <a:pt x="462" y="8525"/>
                  </a:cubicBezTo>
                  <a:cubicBezTo>
                    <a:pt x="462" y="8582"/>
                    <a:pt x="462" y="8582"/>
                    <a:pt x="462" y="8582"/>
                  </a:cubicBezTo>
                  <a:cubicBezTo>
                    <a:pt x="462" y="8640"/>
                    <a:pt x="462" y="8640"/>
                    <a:pt x="462" y="8640"/>
                  </a:cubicBezTo>
                  <a:cubicBezTo>
                    <a:pt x="404" y="8640"/>
                    <a:pt x="404" y="8640"/>
                    <a:pt x="404" y="8640"/>
                  </a:cubicBezTo>
                  <a:cubicBezTo>
                    <a:pt x="404" y="8755"/>
                    <a:pt x="404" y="8755"/>
                    <a:pt x="404" y="8755"/>
                  </a:cubicBezTo>
                  <a:cubicBezTo>
                    <a:pt x="404" y="8813"/>
                    <a:pt x="347" y="8870"/>
                    <a:pt x="347" y="8986"/>
                  </a:cubicBezTo>
                  <a:cubicBezTo>
                    <a:pt x="347" y="9101"/>
                    <a:pt x="347" y="9101"/>
                    <a:pt x="347" y="9101"/>
                  </a:cubicBezTo>
                  <a:cubicBezTo>
                    <a:pt x="347" y="9158"/>
                    <a:pt x="347" y="9158"/>
                    <a:pt x="347" y="9158"/>
                  </a:cubicBezTo>
                  <a:cubicBezTo>
                    <a:pt x="289" y="9158"/>
                    <a:pt x="289" y="9158"/>
                    <a:pt x="289" y="9158"/>
                  </a:cubicBezTo>
                  <a:cubicBezTo>
                    <a:pt x="289" y="9216"/>
                    <a:pt x="289" y="9216"/>
                    <a:pt x="289" y="9274"/>
                  </a:cubicBezTo>
                  <a:cubicBezTo>
                    <a:pt x="231" y="9677"/>
                    <a:pt x="231" y="9677"/>
                    <a:pt x="231" y="9677"/>
                  </a:cubicBezTo>
                  <a:cubicBezTo>
                    <a:pt x="231" y="9734"/>
                    <a:pt x="231" y="9734"/>
                    <a:pt x="231" y="9734"/>
                  </a:cubicBezTo>
                  <a:cubicBezTo>
                    <a:pt x="289" y="9734"/>
                    <a:pt x="231" y="9677"/>
                    <a:pt x="289" y="9677"/>
                  </a:cubicBezTo>
                  <a:lnTo>
                    <a:pt x="289" y="9734"/>
                  </a:lnTo>
                  <a:cubicBezTo>
                    <a:pt x="231" y="9734"/>
                    <a:pt x="231" y="9734"/>
                    <a:pt x="231" y="9734"/>
                  </a:cubicBezTo>
                  <a:cubicBezTo>
                    <a:pt x="173" y="9734"/>
                    <a:pt x="173" y="9734"/>
                    <a:pt x="173" y="9734"/>
                  </a:cubicBezTo>
                  <a:cubicBezTo>
                    <a:pt x="231" y="9734"/>
                    <a:pt x="231" y="9677"/>
                    <a:pt x="231" y="9677"/>
                  </a:cubicBezTo>
                  <a:cubicBezTo>
                    <a:pt x="231" y="9677"/>
                    <a:pt x="231" y="9619"/>
                    <a:pt x="173" y="9619"/>
                  </a:cubicBezTo>
                  <a:cubicBezTo>
                    <a:pt x="231" y="9619"/>
                    <a:pt x="231" y="9619"/>
                    <a:pt x="231" y="9619"/>
                  </a:cubicBezTo>
                  <a:cubicBezTo>
                    <a:pt x="173" y="9619"/>
                    <a:pt x="173" y="9619"/>
                    <a:pt x="173" y="9619"/>
                  </a:cubicBezTo>
                  <a:cubicBezTo>
                    <a:pt x="231" y="9562"/>
                    <a:pt x="231" y="9562"/>
                    <a:pt x="231" y="9562"/>
                  </a:cubicBezTo>
                  <a:cubicBezTo>
                    <a:pt x="231" y="9504"/>
                    <a:pt x="231" y="9504"/>
                    <a:pt x="231" y="9504"/>
                  </a:cubicBezTo>
                  <a:cubicBezTo>
                    <a:pt x="173" y="9504"/>
                    <a:pt x="173" y="9504"/>
                    <a:pt x="173" y="9504"/>
                  </a:cubicBezTo>
                  <a:cubicBezTo>
                    <a:pt x="231" y="9446"/>
                    <a:pt x="231" y="9446"/>
                    <a:pt x="231" y="9446"/>
                  </a:cubicBezTo>
                  <a:cubicBezTo>
                    <a:pt x="173" y="9446"/>
                    <a:pt x="173" y="9446"/>
                    <a:pt x="173" y="9446"/>
                  </a:cubicBezTo>
                  <a:cubicBezTo>
                    <a:pt x="173" y="9389"/>
                    <a:pt x="173" y="9389"/>
                    <a:pt x="173" y="9389"/>
                  </a:cubicBezTo>
                  <a:cubicBezTo>
                    <a:pt x="173" y="9504"/>
                    <a:pt x="173" y="9504"/>
                    <a:pt x="173" y="9504"/>
                  </a:cubicBezTo>
                  <a:cubicBezTo>
                    <a:pt x="116" y="9504"/>
                    <a:pt x="116" y="9504"/>
                    <a:pt x="116" y="9504"/>
                  </a:cubicBezTo>
                  <a:cubicBezTo>
                    <a:pt x="116" y="9619"/>
                    <a:pt x="116" y="9677"/>
                    <a:pt x="116" y="9792"/>
                  </a:cubicBezTo>
                  <a:cubicBezTo>
                    <a:pt x="116" y="9850"/>
                    <a:pt x="116" y="9850"/>
                    <a:pt x="116" y="9850"/>
                  </a:cubicBezTo>
                  <a:cubicBezTo>
                    <a:pt x="58" y="9850"/>
                    <a:pt x="58" y="9850"/>
                    <a:pt x="58" y="9850"/>
                  </a:cubicBezTo>
                  <a:cubicBezTo>
                    <a:pt x="58" y="9850"/>
                    <a:pt x="58" y="9734"/>
                    <a:pt x="58" y="9619"/>
                  </a:cubicBezTo>
                  <a:cubicBezTo>
                    <a:pt x="58" y="9446"/>
                    <a:pt x="116" y="9331"/>
                    <a:pt x="116" y="9331"/>
                  </a:cubicBezTo>
                  <a:cubicBezTo>
                    <a:pt x="58" y="9389"/>
                    <a:pt x="58" y="9446"/>
                    <a:pt x="58" y="9504"/>
                  </a:cubicBezTo>
                  <a:cubicBezTo>
                    <a:pt x="0" y="9619"/>
                    <a:pt x="0" y="9619"/>
                    <a:pt x="0" y="9619"/>
                  </a:cubicBezTo>
                  <a:cubicBezTo>
                    <a:pt x="58" y="9677"/>
                    <a:pt x="58" y="9677"/>
                    <a:pt x="58" y="9677"/>
                  </a:cubicBezTo>
                  <a:lnTo>
                    <a:pt x="58" y="9734"/>
                  </a:lnTo>
                  <a:cubicBezTo>
                    <a:pt x="0" y="9734"/>
                    <a:pt x="0" y="9734"/>
                    <a:pt x="0" y="9734"/>
                  </a:cubicBezTo>
                  <a:lnTo>
                    <a:pt x="58" y="9734"/>
                  </a:lnTo>
                  <a:cubicBezTo>
                    <a:pt x="0" y="9792"/>
                    <a:pt x="0" y="9792"/>
                    <a:pt x="0" y="9792"/>
                  </a:cubicBezTo>
                  <a:cubicBezTo>
                    <a:pt x="0" y="9850"/>
                    <a:pt x="0" y="9850"/>
                    <a:pt x="0" y="9850"/>
                  </a:cubicBezTo>
                  <a:cubicBezTo>
                    <a:pt x="0" y="9907"/>
                    <a:pt x="0" y="9907"/>
                    <a:pt x="0" y="9907"/>
                  </a:cubicBezTo>
                  <a:cubicBezTo>
                    <a:pt x="0" y="9965"/>
                    <a:pt x="0" y="9965"/>
                    <a:pt x="0" y="9965"/>
                  </a:cubicBezTo>
                  <a:lnTo>
                    <a:pt x="0" y="10022"/>
                  </a:lnTo>
                  <a:cubicBezTo>
                    <a:pt x="0" y="10080"/>
                    <a:pt x="0" y="10080"/>
                    <a:pt x="0" y="10080"/>
                  </a:cubicBezTo>
                  <a:cubicBezTo>
                    <a:pt x="58" y="10080"/>
                    <a:pt x="58" y="10080"/>
                    <a:pt x="58" y="10080"/>
                  </a:cubicBezTo>
                  <a:cubicBezTo>
                    <a:pt x="0" y="10253"/>
                    <a:pt x="0" y="10253"/>
                    <a:pt x="0" y="10253"/>
                  </a:cubicBezTo>
                  <a:cubicBezTo>
                    <a:pt x="58" y="10253"/>
                    <a:pt x="0" y="10310"/>
                    <a:pt x="58" y="10253"/>
                  </a:cubicBezTo>
                  <a:cubicBezTo>
                    <a:pt x="58" y="10483"/>
                    <a:pt x="58" y="10483"/>
                    <a:pt x="58" y="10483"/>
                  </a:cubicBezTo>
                  <a:cubicBezTo>
                    <a:pt x="58" y="10541"/>
                    <a:pt x="58" y="10541"/>
                    <a:pt x="58" y="10541"/>
                  </a:cubicBezTo>
                  <a:lnTo>
                    <a:pt x="58" y="10483"/>
                  </a:lnTo>
                  <a:cubicBezTo>
                    <a:pt x="58" y="10541"/>
                    <a:pt x="58" y="10541"/>
                    <a:pt x="58" y="10541"/>
                  </a:cubicBezTo>
                  <a:cubicBezTo>
                    <a:pt x="58" y="10771"/>
                    <a:pt x="58" y="10771"/>
                    <a:pt x="58" y="10771"/>
                  </a:cubicBezTo>
                  <a:cubicBezTo>
                    <a:pt x="58" y="10944"/>
                    <a:pt x="58" y="10944"/>
                    <a:pt x="58" y="10944"/>
                  </a:cubicBezTo>
                  <a:cubicBezTo>
                    <a:pt x="58" y="10944"/>
                    <a:pt x="58" y="11002"/>
                    <a:pt x="58" y="11059"/>
                  </a:cubicBezTo>
                  <a:cubicBezTo>
                    <a:pt x="58" y="11117"/>
                    <a:pt x="58" y="11117"/>
                    <a:pt x="58" y="11117"/>
                  </a:cubicBezTo>
                  <a:cubicBezTo>
                    <a:pt x="58" y="11174"/>
                    <a:pt x="58" y="11174"/>
                    <a:pt x="58" y="11174"/>
                  </a:cubicBezTo>
                  <a:cubicBezTo>
                    <a:pt x="58" y="11290"/>
                    <a:pt x="58" y="11290"/>
                    <a:pt x="58" y="11290"/>
                  </a:cubicBezTo>
                  <a:cubicBezTo>
                    <a:pt x="116" y="11290"/>
                    <a:pt x="116" y="11290"/>
                    <a:pt x="116" y="11290"/>
                  </a:cubicBezTo>
                  <a:cubicBezTo>
                    <a:pt x="116" y="11290"/>
                    <a:pt x="116" y="11290"/>
                    <a:pt x="116" y="11405"/>
                  </a:cubicBezTo>
                  <a:cubicBezTo>
                    <a:pt x="116" y="11462"/>
                    <a:pt x="116" y="11578"/>
                    <a:pt x="116" y="11635"/>
                  </a:cubicBezTo>
                  <a:cubicBezTo>
                    <a:pt x="173" y="11808"/>
                    <a:pt x="173" y="12038"/>
                    <a:pt x="173" y="12038"/>
                  </a:cubicBezTo>
                  <a:cubicBezTo>
                    <a:pt x="173" y="12038"/>
                    <a:pt x="173" y="12096"/>
                    <a:pt x="173" y="12154"/>
                  </a:cubicBezTo>
                  <a:cubicBezTo>
                    <a:pt x="173" y="12211"/>
                    <a:pt x="231" y="12326"/>
                    <a:pt x="231" y="12326"/>
                  </a:cubicBezTo>
                  <a:cubicBezTo>
                    <a:pt x="173" y="12326"/>
                    <a:pt x="173" y="12326"/>
                    <a:pt x="173" y="12326"/>
                  </a:cubicBezTo>
                  <a:cubicBezTo>
                    <a:pt x="173" y="12269"/>
                    <a:pt x="173" y="12269"/>
                    <a:pt x="173" y="12269"/>
                  </a:cubicBezTo>
                  <a:cubicBezTo>
                    <a:pt x="173" y="12384"/>
                    <a:pt x="173" y="12384"/>
                    <a:pt x="173" y="12384"/>
                  </a:cubicBezTo>
                  <a:lnTo>
                    <a:pt x="173" y="12442"/>
                  </a:lnTo>
                  <a:cubicBezTo>
                    <a:pt x="173" y="12557"/>
                    <a:pt x="173" y="12557"/>
                    <a:pt x="173" y="12557"/>
                  </a:cubicBezTo>
                  <a:cubicBezTo>
                    <a:pt x="173" y="12499"/>
                    <a:pt x="173" y="12499"/>
                    <a:pt x="173" y="12499"/>
                  </a:cubicBezTo>
                  <a:cubicBezTo>
                    <a:pt x="116" y="12499"/>
                    <a:pt x="173" y="12499"/>
                    <a:pt x="173" y="12557"/>
                  </a:cubicBezTo>
                  <a:cubicBezTo>
                    <a:pt x="116" y="12557"/>
                    <a:pt x="116" y="12557"/>
                    <a:pt x="116" y="12614"/>
                  </a:cubicBezTo>
                  <a:lnTo>
                    <a:pt x="173" y="12614"/>
                  </a:lnTo>
                  <a:lnTo>
                    <a:pt x="173" y="12672"/>
                  </a:lnTo>
                  <a:lnTo>
                    <a:pt x="173" y="12730"/>
                  </a:lnTo>
                  <a:cubicBezTo>
                    <a:pt x="231" y="12730"/>
                    <a:pt x="231" y="12730"/>
                    <a:pt x="231" y="12730"/>
                  </a:cubicBezTo>
                  <a:cubicBezTo>
                    <a:pt x="173" y="12730"/>
                    <a:pt x="173" y="12787"/>
                    <a:pt x="231" y="12787"/>
                  </a:cubicBezTo>
                  <a:cubicBezTo>
                    <a:pt x="231" y="12845"/>
                    <a:pt x="231" y="12845"/>
                    <a:pt x="231" y="12845"/>
                  </a:cubicBezTo>
                  <a:cubicBezTo>
                    <a:pt x="289" y="12845"/>
                    <a:pt x="289" y="12845"/>
                    <a:pt x="289" y="12845"/>
                  </a:cubicBezTo>
                  <a:lnTo>
                    <a:pt x="231" y="12902"/>
                  </a:lnTo>
                  <a:cubicBezTo>
                    <a:pt x="289" y="12902"/>
                    <a:pt x="289" y="12902"/>
                    <a:pt x="289" y="12902"/>
                  </a:cubicBezTo>
                  <a:cubicBezTo>
                    <a:pt x="289" y="12960"/>
                    <a:pt x="289" y="12960"/>
                    <a:pt x="289" y="12960"/>
                  </a:cubicBezTo>
                  <a:cubicBezTo>
                    <a:pt x="289" y="13018"/>
                    <a:pt x="289" y="13018"/>
                    <a:pt x="289" y="13018"/>
                  </a:cubicBezTo>
                  <a:lnTo>
                    <a:pt x="347" y="13018"/>
                  </a:lnTo>
                  <a:cubicBezTo>
                    <a:pt x="347" y="12960"/>
                    <a:pt x="347" y="12960"/>
                    <a:pt x="347" y="12960"/>
                  </a:cubicBezTo>
                  <a:cubicBezTo>
                    <a:pt x="289" y="12902"/>
                    <a:pt x="289" y="12902"/>
                    <a:pt x="289" y="12902"/>
                  </a:cubicBezTo>
                  <a:cubicBezTo>
                    <a:pt x="289" y="12787"/>
                    <a:pt x="289" y="12787"/>
                    <a:pt x="289" y="12787"/>
                  </a:cubicBezTo>
                  <a:cubicBezTo>
                    <a:pt x="289" y="12730"/>
                    <a:pt x="289" y="12730"/>
                    <a:pt x="289" y="12730"/>
                  </a:cubicBezTo>
                  <a:cubicBezTo>
                    <a:pt x="289" y="12672"/>
                    <a:pt x="289" y="12672"/>
                    <a:pt x="289" y="12672"/>
                  </a:cubicBezTo>
                  <a:cubicBezTo>
                    <a:pt x="289" y="12614"/>
                    <a:pt x="289" y="12614"/>
                    <a:pt x="289" y="12614"/>
                  </a:cubicBezTo>
                  <a:cubicBezTo>
                    <a:pt x="289" y="12672"/>
                    <a:pt x="289" y="12672"/>
                    <a:pt x="289" y="12672"/>
                  </a:cubicBezTo>
                  <a:cubicBezTo>
                    <a:pt x="289" y="12730"/>
                    <a:pt x="289" y="12730"/>
                    <a:pt x="289" y="12730"/>
                  </a:cubicBezTo>
                  <a:cubicBezTo>
                    <a:pt x="289" y="12787"/>
                    <a:pt x="289" y="12787"/>
                    <a:pt x="289" y="12787"/>
                  </a:cubicBezTo>
                  <a:cubicBezTo>
                    <a:pt x="289" y="12730"/>
                    <a:pt x="289" y="12730"/>
                    <a:pt x="289" y="12730"/>
                  </a:cubicBezTo>
                  <a:cubicBezTo>
                    <a:pt x="347" y="12845"/>
                    <a:pt x="347" y="12845"/>
                    <a:pt x="347" y="12845"/>
                  </a:cubicBezTo>
                  <a:cubicBezTo>
                    <a:pt x="347" y="12845"/>
                    <a:pt x="347" y="12845"/>
                    <a:pt x="347" y="12902"/>
                  </a:cubicBezTo>
                  <a:cubicBezTo>
                    <a:pt x="347" y="12902"/>
                    <a:pt x="347" y="13018"/>
                    <a:pt x="404" y="13075"/>
                  </a:cubicBezTo>
                  <a:cubicBezTo>
                    <a:pt x="404" y="13133"/>
                    <a:pt x="404" y="13248"/>
                    <a:pt x="404" y="13248"/>
                  </a:cubicBezTo>
                  <a:cubicBezTo>
                    <a:pt x="404" y="13306"/>
                    <a:pt x="404" y="13306"/>
                    <a:pt x="404" y="13306"/>
                  </a:cubicBezTo>
                  <a:cubicBezTo>
                    <a:pt x="462" y="13248"/>
                    <a:pt x="462" y="13248"/>
                    <a:pt x="462" y="13248"/>
                  </a:cubicBezTo>
                  <a:cubicBezTo>
                    <a:pt x="520" y="13594"/>
                    <a:pt x="520" y="13594"/>
                    <a:pt x="520" y="13594"/>
                  </a:cubicBezTo>
                  <a:cubicBezTo>
                    <a:pt x="520" y="13536"/>
                    <a:pt x="520" y="13536"/>
                    <a:pt x="520" y="13536"/>
                  </a:cubicBezTo>
                  <a:cubicBezTo>
                    <a:pt x="520" y="13478"/>
                    <a:pt x="520" y="13478"/>
                    <a:pt x="520" y="13478"/>
                  </a:cubicBezTo>
                  <a:cubicBezTo>
                    <a:pt x="520" y="13421"/>
                    <a:pt x="520" y="13421"/>
                    <a:pt x="520" y="13421"/>
                  </a:cubicBezTo>
                  <a:cubicBezTo>
                    <a:pt x="520" y="13478"/>
                    <a:pt x="520" y="13478"/>
                    <a:pt x="520" y="13478"/>
                  </a:cubicBezTo>
                  <a:cubicBezTo>
                    <a:pt x="520" y="13536"/>
                    <a:pt x="520" y="13536"/>
                    <a:pt x="520" y="13536"/>
                  </a:cubicBezTo>
                  <a:cubicBezTo>
                    <a:pt x="520" y="13478"/>
                    <a:pt x="520" y="13478"/>
                    <a:pt x="520" y="13478"/>
                  </a:cubicBezTo>
                  <a:cubicBezTo>
                    <a:pt x="578" y="13478"/>
                    <a:pt x="578" y="13478"/>
                    <a:pt x="578" y="13478"/>
                  </a:cubicBezTo>
                  <a:cubicBezTo>
                    <a:pt x="578" y="13536"/>
                    <a:pt x="578" y="13536"/>
                    <a:pt x="578" y="13536"/>
                  </a:cubicBezTo>
                  <a:lnTo>
                    <a:pt x="578" y="13594"/>
                  </a:lnTo>
                  <a:cubicBezTo>
                    <a:pt x="578" y="13594"/>
                    <a:pt x="578" y="13594"/>
                    <a:pt x="578" y="13536"/>
                  </a:cubicBezTo>
                  <a:cubicBezTo>
                    <a:pt x="635" y="13766"/>
                    <a:pt x="635" y="13766"/>
                    <a:pt x="635" y="13766"/>
                  </a:cubicBezTo>
                  <a:lnTo>
                    <a:pt x="635" y="13709"/>
                  </a:lnTo>
                  <a:cubicBezTo>
                    <a:pt x="693" y="13709"/>
                    <a:pt x="693" y="13709"/>
                    <a:pt x="693" y="13709"/>
                  </a:cubicBezTo>
                  <a:cubicBezTo>
                    <a:pt x="635" y="13709"/>
                    <a:pt x="635" y="13709"/>
                    <a:pt x="635" y="13709"/>
                  </a:cubicBezTo>
                  <a:cubicBezTo>
                    <a:pt x="635" y="13651"/>
                    <a:pt x="635" y="13651"/>
                    <a:pt x="635" y="13651"/>
                  </a:cubicBezTo>
                  <a:cubicBezTo>
                    <a:pt x="635" y="13594"/>
                    <a:pt x="635" y="13594"/>
                    <a:pt x="635" y="13594"/>
                  </a:cubicBezTo>
                  <a:cubicBezTo>
                    <a:pt x="635" y="13536"/>
                    <a:pt x="635" y="13536"/>
                    <a:pt x="635" y="13536"/>
                  </a:cubicBezTo>
                  <a:cubicBezTo>
                    <a:pt x="635" y="13478"/>
                    <a:pt x="635" y="13478"/>
                    <a:pt x="635" y="13478"/>
                  </a:cubicBezTo>
                  <a:lnTo>
                    <a:pt x="578" y="13478"/>
                  </a:lnTo>
                  <a:cubicBezTo>
                    <a:pt x="578" y="13363"/>
                    <a:pt x="578" y="13363"/>
                    <a:pt x="578" y="13363"/>
                  </a:cubicBezTo>
                  <a:cubicBezTo>
                    <a:pt x="578" y="13306"/>
                    <a:pt x="578" y="13306"/>
                    <a:pt x="578" y="13306"/>
                  </a:cubicBezTo>
                  <a:cubicBezTo>
                    <a:pt x="578" y="13306"/>
                    <a:pt x="578" y="13248"/>
                    <a:pt x="520" y="13248"/>
                  </a:cubicBezTo>
                  <a:cubicBezTo>
                    <a:pt x="520" y="13306"/>
                    <a:pt x="520" y="13306"/>
                    <a:pt x="520" y="13363"/>
                  </a:cubicBezTo>
                  <a:cubicBezTo>
                    <a:pt x="520" y="13306"/>
                    <a:pt x="520" y="13306"/>
                    <a:pt x="520" y="13306"/>
                  </a:cubicBezTo>
                  <a:cubicBezTo>
                    <a:pt x="520" y="13248"/>
                    <a:pt x="520" y="13248"/>
                    <a:pt x="520" y="13248"/>
                  </a:cubicBezTo>
                  <a:cubicBezTo>
                    <a:pt x="462" y="13248"/>
                    <a:pt x="462" y="13248"/>
                    <a:pt x="462" y="13248"/>
                  </a:cubicBezTo>
                  <a:cubicBezTo>
                    <a:pt x="462" y="13190"/>
                    <a:pt x="462" y="13190"/>
                    <a:pt x="462" y="13190"/>
                  </a:cubicBezTo>
                  <a:cubicBezTo>
                    <a:pt x="462" y="13133"/>
                    <a:pt x="462" y="13133"/>
                    <a:pt x="462" y="13133"/>
                  </a:cubicBezTo>
                  <a:cubicBezTo>
                    <a:pt x="404" y="13075"/>
                    <a:pt x="404" y="13075"/>
                    <a:pt x="404" y="13018"/>
                  </a:cubicBezTo>
                  <a:cubicBezTo>
                    <a:pt x="462" y="13018"/>
                    <a:pt x="462" y="13018"/>
                    <a:pt x="462" y="13018"/>
                  </a:cubicBezTo>
                  <a:cubicBezTo>
                    <a:pt x="404" y="13018"/>
                    <a:pt x="404" y="13018"/>
                    <a:pt x="404" y="13018"/>
                  </a:cubicBezTo>
                  <a:cubicBezTo>
                    <a:pt x="404" y="12902"/>
                    <a:pt x="404" y="12902"/>
                    <a:pt x="404" y="12902"/>
                  </a:cubicBezTo>
                  <a:cubicBezTo>
                    <a:pt x="404" y="12845"/>
                    <a:pt x="404" y="12845"/>
                    <a:pt x="404" y="12845"/>
                  </a:cubicBezTo>
                  <a:cubicBezTo>
                    <a:pt x="347" y="12845"/>
                    <a:pt x="347" y="12845"/>
                    <a:pt x="347" y="12845"/>
                  </a:cubicBezTo>
                  <a:cubicBezTo>
                    <a:pt x="404" y="12845"/>
                    <a:pt x="404" y="12845"/>
                    <a:pt x="404" y="12845"/>
                  </a:cubicBezTo>
                  <a:cubicBezTo>
                    <a:pt x="347" y="12787"/>
                    <a:pt x="347" y="12787"/>
                    <a:pt x="347" y="12787"/>
                  </a:cubicBezTo>
                  <a:cubicBezTo>
                    <a:pt x="347" y="12730"/>
                    <a:pt x="347" y="12730"/>
                    <a:pt x="347" y="12730"/>
                  </a:cubicBezTo>
                  <a:cubicBezTo>
                    <a:pt x="347" y="12672"/>
                    <a:pt x="347" y="12672"/>
                    <a:pt x="347" y="12672"/>
                  </a:cubicBezTo>
                  <a:cubicBezTo>
                    <a:pt x="347" y="12614"/>
                    <a:pt x="289" y="12557"/>
                    <a:pt x="347" y="12557"/>
                  </a:cubicBezTo>
                  <a:cubicBezTo>
                    <a:pt x="347" y="12614"/>
                    <a:pt x="347" y="12614"/>
                    <a:pt x="404" y="12614"/>
                  </a:cubicBezTo>
                  <a:cubicBezTo>
                    <a:pt x="404" y="12557"/>
                    <a:pt x="404" y="12557"/>
                    <a:pt x="347" y="12557"/>
                  </a:cubicBezTo>
                  <a:cubicBezTo>
                    <a:pt x="347" y="12557"/>
                    <a:pt x="347" y="12557"/>
                    <a:pt x="347" y="12499"/>
                  </a:cubicBezTo>
                  <a:cubicBezTo>
                    <a:pt x="347" y="12442"/>
                    <a:pt x="347" y="12442"/>
                    <a:pt x="347" y="12442"/>
                  </a:cubicBezTo>
                  <a:cubicBezTo>
                    <a:pt x="289" y="12442"/>
                    <a:pt x="289" y="12442"/>
                    <a:pt x="289" y="12442"/>
                  </a:cubicBezTo>
                  <a:cubicBezTo>
                    <a:pt x="289" y="12269"/>
                    <a:pt x="289" y="12269"/>
                    <a:pt x="289" y="12269"/>
                  </a:cubicBezTo>
                  <a:lnTo>
                    <a:pt x="289" y="12211"/>
                  </a:lnTo>
                  <a:cubicBezTo>
                    <a:pt x="231" y="12211"/>
                    <a:pt x="231" y="12211"/>
                    <a:pt x="231" y="12211"/>
                  </a:cubicBezTo>
                  <a:cubicBezTo>
                    <a:pt x="231" y="12154"/>
                    <a:pt x="231" y="12154"/>
                    <a:pt x="231" y="12154"/>
                  </a:cubicBezTo>
                  <a:cubicBezTo>
                    <a:pt x="231" y="12096"/>
                    <a:pt x="231" y="12096"/>
                    <a:pt x="231" y="12096"/>
                  </a:cubicBezTo>
                  <a:cubicBezTo>
                    <a:pt x="231" y="12038"/>
                    <a:pt x="231" y="12038"/>
                    <a:pt x="231" y="12038"/>
                  </a:cubicBezTo>
                  <a:cubicBezTo>
                    <a:pt x="289" y="12096"/>
                    <a:pt x="289" y="12096"/>
                    <a:pt x="289" y="12096"/>
                  </a:cubicBezTo>
                  <a:cubicBezTo>
                    <a:pt x="231" y="12096"/>
                    <a:pt x="231" y="12096"/>
                    <a:pt x="231" y="12096"/>
                  </a:cubicBezTo>
                  <a:cubicBezTo>
                    <a:pt x="289" y="12096"/>
                    <a:pt x="289" y="12096"/>
                    <a:pt x="289" y="12096"/>
                  </a:cubicBezTo>
                  <a:cubicBezTo>
                    <a:pt x="289" y="12154"/>
                    <a:pt x="289" y="12154"/>
                    <a:pt x="289" y="12154"/>
                  </a:cubicBezTo>
                  <a:cubicBezTo>
                    <a:pt x="289" y="12211"/>
                    <a:pt x="289" y="12211"/>
                    <a:pt x="289" y="12211"/>
                  </a:cubicBezTo>
                  <a:lnTo>
                    <a:pt x="289" y="12269"/>
                  </a:lnTo>
                  <a:cubicBezTo>
                    <a:pt x="347" y="12269"/>
                    <a:pt x="347" y="12269"/>
                    <a:pt x="347" y="12269"/>
                  </a:cubicBezTo>
                  <a:cubicBezTo>
                    <a:pt x="347" y="12326"/>
                    <a:pt x="347" y="12326"/>
                    <a:pt x="347" y="12326"/>
                  </a:cubicBezTo>
                  <a:cubicBezTo>
                    <a:pt x="404" y="12326"/>
                    <a:pt x="404" y="12326"/>
                    <a:pt x="404" y="12326"/>
                  </a:cubicBezTo>
                  <a:cubicBezTo>
                    <a:pt x="404" y="12384"/>
                    <a:pt x="404" y="12384"/>
                    <a:pt x="404" y="12384"/>
                  </a:cubicBezTo>
                  <a:cubicBezTo>
                    <a:pt x="404" y="12442"/>
                    <a:pt x="404" y="12442"/>
                    <a:pt x="404" y="12442"/>
                  </a:cubicBezTo>
                  <a:cubicBezTo>
                    <a:pt x="347" y="12442"/>
                    <a:pt x="347" y="12442"/>
                    <a:pt x="347" y="12442"/>
                  </a:cubicBezTo>
                  <a:cubicBezTo>
                    <a:pt x="347" y="12499"/>
                    <a:pt x="347" y="12499"/>
                    <a:pt x="347" y="12499"/>
                  </a:cubicBezTo>
                  <a:cubicBezTo>
                    <a:pt x="404" y="12499"/>
                    <a:pt x="404" y="12499"/>
                    <a:pt x="404" y="12499"/>
                  </a:cubicBezTo>
                  <a:cubicBezTo>
                    <a:pt x="404" y="12557"/>
                    <a:pt x="404" y="12557"/>
                    <a:pt x="404" y="12557"/>
                  </a:cubicBezTo>
                  <a:cubicBezTo>
                    <a:pt x="462" y="12557"/>
                    <a:pt x="462" y="12557"/>
                    <a:pt x="462" y="12557"/>
                  </a:cubicBezTo>
                  <a:cubicBezTo>
                    <a:pt x="462" y="12672"/>
                    <a:pt x="462" y="12672"/>
                    <a:pt x="462" y="12672"/>
                  </a:cubicBezTo>
                  <a:cubicBezTo>
                    <a:pt x="520" y="12672"/>
                    <a:pt x="520" y="12672"/>
                    <a:pt x="520" y="12672"/>
                  </a:cubicBezTo>
                  <a:cubicBezTo>
                    <a:pt x="520" y="12730"/>
                    <a:pt x="462" y="12730"/>
                    <a:pt x="520" y="12787"/>
                  </a:cubicBezTo>
                  <a:cubicBezTo>
                    <a:pt x="578" y="13018"/>
                    <a:pt x="578" y="13018"/>
                    <a:pt x="578" y="13018"/>
                  </a:cubicBezTo>
                  <a:cubicBezTo>
                    <a:pt x="578" y="13075"/>
                    <a:pt x="578" y="13075"/>
                    <a:pt x="578" y="13075"/>
                  </a:cubicBezTo>
                  <a:cubicBezTo>
                    <a:pt x="578" y="13133"/>
                    <a:pt x="578" y="13133"/>
                    <a:pt x="578" y="13133"/>
                  </a:cubicBezTo>
                  <a:cubicBezTo>
                    <a:pt x="520" y="13133"/>
                    <a:pt x="520" y="13133"/>
                    <a:pt x="520" y="13133"/>
                  </a:cubicBezTo>
                  <a:cubicBezTo>
                    <a:pt x="520" y="13018"/>
                    <a:pt x="520" y="13018"/>
                    <a:pt x="520" y="13018"/>
                  </a:cubicBezTo>
                  <a:cubicBezTo>
                    <a:pt x="462" y="13018"/>
                    <a:pt x="462" y="13018"/>
                    <a:pt x="462" y="13018"/>
                  </a:cubicBezTo>
                  <a:cubicBezTo>
                    <a:pt x="520" y="13133"/>
                    <a:pt x="520" y="13133"/>
                    <a:pt x="520" y="13133"/>
                  </a:cubicBezTo>
                  <a:cubicBezTo>
                    <a:pt x="520" y="13190"/>
                    <a:pt x="520" y="13190"/>
                    <a:pt x="520" y="13190"/>
                  </a:cubicBezTo>
                  <a:cubicBezTo>
                    <a:pt x="462" y="13190"/>
                    <a:pt x="520" y="13190"/>
                    <a:pt x="520" y="13190"/>
                  </a:cubicBezTo>
                  <a:cubicBezTo>
                    <a:pt x="578" y="13190"/>
                    <a:pt x="578" y="13190"/>
                    <a:pt x="578" y="13190"/>
                  </a:cubicBezTo>
                  <a:cubicBezTo>
                    <a:pt x="578" y="13248"/>
                    <a:pt x="578" y="13248"/>
                    <a:pt x="578" y="13248"/>
                  </a:cubicBezTo>
                  <a:cubicBezTo>
                    <a:pt x="635" y="13190"/>
                    <a:pt x="635" y="13190"/>
                    <a:pt x="635" y="13190"/>
                  </a:cubicBezTo>
                  <a:cubicBezTo>
                    <a:pt x="635" y="13248"/>
                    <a:pt x="635" y="13248"/>
                    <a:pt x="635" y="13248"/>
                  </a:cubicBezTo>
                  <a:cubicBezTo>
                    <a:pt x="578" y="13248"/>
                    <a:pt x="578" y="13248"/>
                    <a:pt x="578" y="13248"/>
                  </a:cubicBezTo>
                  <a:cubicBezTo>
                    <a:pt x="635" y="13306"/>
                    <a:pt x="635" y="13306"/>
                    <a:pt x="635" y="13306"/>
                  </a:cubicBezTo>
                  <a:lnTo>
                    <a:pt x="635" y="13248"/>
                  </a:lnTo>
                  <a:cubicBezTo>
                    <a:pt x="635" y="13306"/>
                    <a:pt x="635" y="13306"/>
                    <a:pt x="635" y="13306"/>
                  </a:cubicBezTo>
                  <a:cubicBezTo>
                    <a:pt x="635" y="13363"/>
                    <a:pt x="635" y="13363"/>
                    <a:pt x="635" y="13363"/>
                  </a:cubicBezTo>
                  <a:cubicBezTo>
                    <a:pt x="635" y="13363"/>
                    <a:pt x="635" y="13363"/>
                    <a:pt x="635" y="13306"/>
                  </a:cubicBezTo>
                  <a:cubicBezTo>
                    <a:pt x="693" y="13421"/>
                    <a:pt x="693" y="13421"/>
                    <a:pt x="693" y="13421"/>
                  </a:cubicBezTo>
                  <a:cubicBezTo>
                    <a:pt x="693" y="13363"/>
                    <a:pt x="693" y="13363"/>
                    <a:pt x="693" y="13363"/>
                  </a:cubicBezTo>
                  <a:cubicBezTo>
                    <a:pt x="693" y="13306"/>
                    <a:pt x="693" y="13306"/>
                    <a:pt x="693" y="13306"/>
                  </a:cubicBezTo>
                  <a:cubicBezTo>
                    <a:pt x="635" y="13306"/>
                    <a:pt x="635" y="13306"/>
                    <a:pt x="635" y="13306"/>
                  </a:cubicBezTo>
                  <a:cubicBezTo>
                    <a:pt x="693" y="13306"/>
                    <a:pt x="693" y="13306"/>
                    <a:pt x="693" y="13306"/>
                  </a:cubicBezTo>
                  <a:cubicBezTo>
                    <a:pt x="635" y="13248"/>
                    <a:pt x="635" y="13248"/>
                    <a:pt x="635" y="13248"/>
                  </a:cubicBezTo>
                  <a:cubicBezTo>
                    <a:pt x="693" y="13248"/>
                    <a:pt x="693" y="13248"/>
                    <a:pt x="693" y="13190"/>
                  </a:cubicBezTo>
                  <a:cubicBezTo>
                    <a:pt x="809" y="13190"/>
                    <a:pt x="809" y="13190"/>
                    <a:pt x="809" y="13190"/>
                  </a:cubicBezTo>
                  <a:cubicBezTo>
                    <a:pt x="809" y="13248"/>
                    <a:pt x="809" y="13248"/>
                    <a:pt x="809" y="13248"/>
                  </a:cubicBezTo>
                  <a:cubicBezTo>
                    <a:pt x="809" y="13306"/>
                    <a:pt x="809" y="13306"/>
                    <a:pt x="809" y="13306"/>
                  </a:cubicBezTo>
                  <a:cubicBezTo>
                    <a:pt x="866" y="13478"/>
                    <a:pt x="866" y="13478"/>
                    <a:pt x="866" y="13478"/>
                  </a:cubicBezTo>
                  <a:cubicBezTo>
                    <a:pt x="866" y="13536"/>
                    <a:pt x="866" y="13536"/>
                    <a:pt x="866" y="13536"/>
                  </a:cubicBezTo>
                  <a:cubicBezTo>
                    <a:pt x="866" y="13594"/>
                    <a:pt x="866" y="13594"/>
                    <a:pt x="866" y="13594"/>
                  </a:cubicBezTo>
                  <a:cubicBezTo>
                    <a:pt x="809" y="13536"/>
                    <a:pt x="809" y="13536"/>
                    <a:pt x="809" y="13536"/>
                  </a:cubicBezTo>
                  <a:cubicBezTo>
                    <a:pt x="809" y="13651"/>
                    <a:pt x="809" y="13651"/>
                    <a:pt x="809" y="13651"/>
                  </a:cubicBezTo>
                  <a:cubicBezTo>
                    <a:pt x="866" y="13651"/>
                    <a:pt x="866" y="13651"/>
                    <a:pt x="866" y="13651"/>
                  </a:cubicBezTo>
                  <a:cubicBezTo>
                    <a:pt x="809" y="13651"/>
                    <a:pt x="809" y="13651"/>
                    <a:pt x="809" y="13651"/>
                  </a:cubicBezTo>
                  <a:cubicBezTo>
                    <a:pt x="809" y="13709"/>
                    <a:pt x="809" y="13709"/>
                    <a:pt x="809" y="13709"/>
                  </a:cubicBezTo>
                  <a:cubicBezTo>
                    <a:pt x="866" y="13709"/>
                    <a:pt x="866" y="13709"/>
                    <a:pt x="866" y="13709"/>
                  </a:cubicBezTo>
                  <a:cubicBezTo>
                    <a:pt x="866" y="13651"/>
                    <a:pt x="866" y="13651"/>
                    <a:pt x="866" y="13651"/>
                  </a:cubicBezTo>
                  <a:cubicBezTo>
                    <a:pt x="924" y="13709"/>
                    <a:pt x="924" y="13709"/>
                    <a:pt x="924" y="13709"/>
                  </a:cubicBezTo>
                  <a:cubicBezTo>
                    <a:pt x="924" y="13766"/>
                    <a:pt x="924" y="13766"/>
                    <a:pt x="924" y="13766"/>
                  </a:cubicBezTo>
                  <a:lnTo>
                    <a:pt x="924" y="13824"/>
                  </a:lnTo>
                  <a:cubicBezTo>
                    <a:pt x="924" y="13882"/>
                    <a:pt x="982" y="13939"/>
                    <a:pt x="982" y="14054"/>
                  </a:cubicBezTo>
                  <a:cubicBezTo>
                    <a:pt x="982" y="13997"/>
                    <a:pt x="982" y="13997"/>
                    <a:pt x="982" y="13997"/>
                  </a:cubicBezTo>
                  <a:cubicBezTo>
                    <a:pt x="924" y="13997"/>
                    <a:pt x="924" y="13997"/>
                    <a:pt x="924" y="13997"/>
                  </a:cubicBezTo>
                  <a:cubicBezTo>
                    <a:pt x="982" y="14054"/>
                    <a:pt x="982" y="14054"/>
                    <a:pt x="982" y="14054"/>
                  </a:cubicBezTo>
                  <a:cubicBezTo>
                    <a:pt x="982" y="14112"/>
                    <a:pt x="982" y="14112"/>
                    <a:pt x="982" y="14112"/>
                  </a:cubicBezTo>
                  <a:cubicBezTo>
                    <a:pt x="982" y="14054"/>
                    <a:pt x="982" y="14054"/>
                    <a:pt x="982" y="14054"/>
                  </a:cubicBezTo>
                  <a:cubicBezTo>
                    <a:pt x="924" y="14054"/>
                    <a:pt x="924" y="14054"/>
                    <a:pt x="866" y="14054"/>
                  </a:cubicBezTo>
                  <a:cubicBezTo>
                    <a:pt x="982" y="14227"/>
                    <a:pt x="982" y="14227"/>
                    <a:pt x="982" y="14227"/>
                  </a:cubicBezTo>
                  <a:lnTo>
                    <a:pt x="982" y="14170"/>
                  </a:lnTo>
                  <a:cubicBezTo>
                    <a:pt x="982" y="14112"/>
                    <a:pt x="982" y="14112"/>
                    <a:pt x="982" y="14112"/>
                  </a:cubicBezTo>
                  <a:cubicBezTo>
                    <a:pt x="1040" y="14170"/>
                    <a:pt x="1040" y="14170"/>
                    <a:pt x="1040" y="14170"/>
                  </a:cubicBezTo>
                  <a:cubicBezTo>
                    <a:pt x="982" y="14227"/>
                    <a:pt x="982" y="14227"/>
                    <a:pt x="982" y="14227"/>
                  </a:cubicBezTo>
                  <a:lnTo>
                    <a:pt x="1040" y="14227"/>
                  </a:lnTo>
                  <a:cubicBezTo>
                    <a:pt x="1040" y="14285"/>
                    <a:pt x="1040" y="14285"/>
                    <a:pt x="1040" y="14285"/>
                  </a:cubicBezTo>
                  <a:cubicBezTo>
                    <a:pt x="982" y="14285"/>
                    <a:pt x="982" y="14285"/>
                    <a:pt x="982" y="14285"/>
                  </a:cubicBezTo>
                  <a:cubicBezTo>
                    <a:pt x="982" y="14342"/>
                    <a:pt x="982" y="14342"/>
                    <a:pt x="982" y="14342"/>
                  </a:cubicBezTo>
                  <a:cubicBezTo>
                    <a:pt x="982" y="14227"/>
                    <a:pt x="982" y="14227"/>
                    <a:pt x="982" y="14227"/>
                  </a:cubicBezTo>
                  <a:cubicBezTo>
                    <a:pt x="982" y="14285"/>
                    <a:pt x="982" y="14342"/>
                    <a:pt x="982" y="14400"/>
                  </a:cubicBezTo>
                  <a:cubicBezTo>
                    <a:pt x="1040" y="14515"/>
                    <a:pt x="1040" y="14515"/>
                    <a:pt x="1040" y="14515"/>
                  </a:cubicBezTo>
                  <a:cubicBezTo>
                    <a:pt x="1040" y="14573"/>
                    <a:pt x="1040" y="14573"/>
                    <a:pt x="1040" y="14573"/>
                  </a:cubicBezTo>
                  <a:cubicBezTo>
                    <a:pt x="1097" y="14630"/>
                    <a:pt x="1097" y="14630"/>
                    <a:pt x="1097" y="14630"/>
                  </a:cubicBezTo>
                  <a:cubicBezTo>
                    <a:pt x="1040" y="14688"/>
                    <a:pt x="1040" y="14688"/>
                    <a:pt x="1040" y="14688"/>
                  </a:cubicBezTo>
                  <a:cubicBezTo>
                    <a:pt x="1040" y="14746"/>
                    <a:pt x="1040" y="14746"/>
                    <a:pt x="1040" y="14746"/>
                  </a:cubicBezTo>
                  <a:cubicBezTo>
                    <a:pt x="1040" y="14630"/>
                    <a:pt x="1040" y="14630"/>
                    <a:pt x="1040" y="14630"/>
                  </a:cubicBezTo>
                  <a:cubicBezTo>
                    <a:pt x="982" y="14630"/>
                    <a:pt x="982" y="14630"/>
                    <a:pt x="982" y="14630"/>
                  </a:cubicBezTo>
                  <a:cubicBezTo>
                    <a:pt x="982" y="14573"/>
                    <a:pt x="982" y="14573"/>
                    <a:pt x="982" y="14573"/>
                  </a:cubicBezTo>
                  <a:cubicBezTo>
                    <a:pt x="982" y="14515"/>
                    <a:pt x="982" y="14515"/>
                    <a:pt x="982" y="14515"/>
                  </a:cubicBezTo>
                  <a:cubicBezTo>
                    <a:pt x="982" y="14458"/>
                    <a:pt x="982" y="14458"/>
                    <a:pt x="982" y="14458"/>
                  </a:cubicBezTo>
                  <a:cubicBezTo>
                    <a:pt x="924" y="14458"/>
                    <a:pt x="924" y="14458"/>
                    <a:pt x="924" y="14458"/>
                  </a:cubicBezTo>
                  <a:cubicBezTo>
                    <a:pt x="866" y="14400"/>
                    <a:pt x="866" y="14400"/>
                    <a:pt x="866" y="14400"/>
                  </a:cubicBezTo>
                  <a:cubicBezTo>
                    <a:pt x="924" y="14400"/>
                    <a:pt x="924" y="14400"/>
                    <a:pt x="924" y="14400"/>
                  </a:cubicBezTo>
                  <a:cubicBezTo>
                    <a:pt x="924" y="14342"/>
                    <a:pt x="924" y="14342"/>
                    <a:pt x="924" y="14342"/>
                  </a:cubicBezTo>
                  <a:cubicBezTo>
                    <a:pt x="924" y="14400"/>
                    <a:pt x="924" y="14400"/>
                    <a:pt x="924" y="14400"/>
                  </a:cubicBezTo>
                  <a:cubicBezTo>
                    <a:pt x="924" y="14342"/>
                    <a:pt x="924" y="14342"/>
                    <a:pt x="924" y="14342"/>
                  </a:cubicBezTo>
                  <a:cubicBezTo>
                    <a:pt x="924" y="14400"/>
                    <a:pt x="924" y="14400"/>
                    <a:pt x="924" y="14400"/>
                  </a:cubicBezTo>
                  <a:cubicBezTo>
                    <a:pt x="982" y="14400"/>
                    <a:pt x="982" y="14400"/>
                    <a:pt x="982" y="14400"/>
                  </a:cubicBezTo>
                  <a:cubicBezTo>
                    <a:pt x="982" y="14342"/>
                    <a:pt x="982" y="14342"/>
                    <a:pt x="982" y="14342"/>
                  </a:cubicBezTo>
                  <a:lnTo>
                    <a:pt x="924" y="14342"/>
                  </a:lnTo>
                  <a:cubicBezTo>
                    <a:pt x="924" y="14342"/>
                    <a:pt x="982" y="14285"/>
                    <a:pt x="924" y="14285"/>
                  </a:cubicBezTo>
                  <a:cubicBezTo>
                    <a:pt x="924" y="14285"/>
                    <a:pt x="924" y="14285"/>
                    <a:pt x="866" y="14285"/>
                  </a:cubicBezTo>
                  <a:cubicBezTo>
                    <a:pt x="866" y="14227"/>
                    <a:pt x="866" y="14227"/>
                    <a:pt x="866" y="14227"/>
                  </a:cubicBezTo>
                  <a:cubicBezTo>
                    <a:pt x="924" y="14227"/>
                    <a:pt x="924" y="14227"/>
                    <a:pt x="924" y="14227"/>
                  </a:cubicBezTo>
                  <a:cubicBezTo>
                    <a:pt x="866" y="14227"/>
                    <a:pt x="866" y="14227"/>
                    <a:pt x="866" y="14227"/>
                  </a:cubicBezTo>
                  <a:cubicBezTo>
                    <a:pt x="866" y="14112"/>
                    <a:pt x="866" y="14112"/>
                    <a:pt x="866" y="14112"/>
                  </a:cubicBezTo>
                  <a:cubicBezTo>
                    <a:pt x="866" y="14170"/>
                    <a:pt x="866" y="14170"/>
                    <a:pt x="866" y="14170"/>
                  </a:cubicBezTo>
                  <a:cubicBezTo>
                    <a:pt x="866" y="14112"/>
                    <a:pt x="866" y="14112"/>
                    <a:pt x="866" y="14112"/>
                  </a:cubicBezTo>
                  <a:cubicBezTo>
                    <a:pt x="866" y="14054"/>
                    <a:pt x="866" y="14054"/>
                    <a:pt x="866" y="13997"/>
                  </a:cubicBezTo>
                  <a:cubicBezTo>
                    <a:pt x="809" y="13997"/>
                    <a:pt x="809" y="13997"/>
                    <a:pt x="809" y="13997"/>
                  </a:cubicBezTo>
                  <a:cubicBezTo>
                    <a:pt x="809" y="13939"/>
                    <a:pt x="809" y="13939"/>
                    <a:pt x="809" y="13939"/>
                  </a:cubicBezTo>
                  <a:cubicBezTo>
                    <a:pt x="751" y="13939"/>
                    <a:pt x="751" y="13939"/>
                    <a:pt x="751" y="13939"/>
                  </a:cubicBezTo>
                  <a:cubicBezTo>
                    <a:pt x="751" y="13882"/>
                    <a:pt x="751" y="13882"/>
                    <a:pt x="751" y="13882"/>
                  </a:cubicBezTo>
                  <a:cubicBezTo>
                    <a:pt x="751" y="13939"/>
                    <a:pt x="751" y="13939"/>
                    <a:pt x="751" y="13939"/>
                  </a:cubicBezTo>
                  <a:cubicBezTo>
                    <a:pt x="809" y="13939"/>
                    <a:pt x="809" y="13939"/>
                    <a:pt x="809" y="13939"/>
                  </a:cubicBezTo>
                  <a:cubicBezTo>
                    <a:pt x="809" y="13882"/>
                    <a:pt x="809" y="13882"/>
                    <a:pt x="809" y="13882"/>
                  </a:cubicBezTo>
                  <a:cubicBezTo>
                    <a:pt x="751" y="13882"/>
                    <a:pt x="751" y="13882"/>
                    <a:pt x="751" y="13882"/>
                  </a:cubicBezTo>
                  <a:cubicBezTo>
                    <a:pt x="809" y="13882"/>
                    <a:pt x="751" y="13882"/>
                    <a:pt x="809" y="13882"/>
                  </a:cubicBezTo>
                  <a:cubicBezTo>
                    <a:pt x="809" y="13824"/>
                    <a:pt x="751" y="13824"/>
                    <a:pt x="751" y="13766"/>
                  </a:cubicBezTo>
                  <a:cubicBezTo>
                    <a:pt x="751" y="13824"/>
                    <a:pt x="751" y="13824"/>
                    <a:pt x="751" y="13824"/>
                  </a:cubicBezTo>
                  <a:cubicBezTo>
                    <a:pt x="751" y="13766"/>
                    <a:pt x="751" y="13766"/>
                    <a:pt x="751" y="13766"/>
                  </a:cubicBezTo>
                  <a:cubicBezTo>
                    <a:pt x="693" y="13766"/>
                    <a:pt x="693" y="13766"/>
                    <a:pt x="693" y="13766"/>
                  </a:cubicBezTo>
                  <a:cubicBezTo>
                    <a:pt x="693" y="13824"/>
                    <a:pt x="693" y="13824"/>
                    <a:pt x="693" y="13824"/>
                  </a:cubicBezTo>
                  <a:cubicBezTo>
                    <a:pt x="693" y="13766"/>
                    <a:pt x="693" y="13766"/>
                    <a:pt x="693" y="13766"/>
                  </a:cubicBezTo>
                  <a:cubicBezTo>
                    <a:pt x="635" y="13766"/>
                    <a:pt x="635" y="13766"/>
                    <a:pt x="635" y="13766"/>
                  </a:cubicBezTo>
                  <a:cubicBezTo>
                    <a:pt x="693" y="13824"/>
                    <a:pt x="693" y="13824"/>
                    <a:pt x="693" y="13824"/>
                  </a:cubicBezTo>
                  <a:cubicBezTo>
                    <a:pt x="693" y="13824"/>
                    <a:pt x="693" y="13824"/>
                    <a:pt x="693" y="13882"/>
                  </a:cubicBezTo>
                  <a:cubicBezTo>
                    <a:pt x="693" y="13939"/>
                    <a:pt x="693" y="13939"/>
                    <a:pt x="693" y="13939"/>
                  </a:cubicBezTo>
                  <a:cubicBezTo>
                    <a:pt x="693" y="13882"/>
                    <a:pt x="693" y="13882"/>
                    <a:pt x="693" y="13882"/>
                  </a:cubicBezTo>
                  <a:cubicBezTo>
                    <a:pt x="751" y="13882"/>
                    <a:pt x="751" y="13882"/>
                    <a:pt x="751" y="13882"/>
                  </a:cubicBezTo>
                  <a:cubicBezTo>
                    <a:pt x="809" y="14112"/>
                    <a:pt x="809" y="14112"/>
                    <a:pt x="809" y="14112"/>
                  </a:cubicBezTo>
                  <a:cubicBezTo>
                    <a:pt x="809" y="14170"/>
                    <a:pt x="809" y="14170"/>
                    <a:pt x="809" y="14170"/>
                  </a:cubicBezTo>
                  <a:cubicBezTo>
                    <a:pt x="751" y="14054"/>
                    <a:pt x="751" y="14054"/>
                    <a:pt x="751" y="14054"/>
                  </a:cubicBezTo>
                  <a:cubicBezTo>
                    <a:pt x="751" y="13997"/>
                    <a:pt x="751" y="13997"/>
                    <a:pt x="751" y="13997"/>
                  </a:cubicBezTo>
                  <a:cubicBezTo>
                    <a:pt x="751" y="13997"/>
                    <a:pt x="751" y="13997"/>
                    <a:pt x="751" y="13939"/>
                  </a:cubicBezTo>
                  <a:cubicBezTo>
                    <a:pt x="693" y="13997"/>
                    <a:pt x="693" y="13939"/>
                    <a:pt x="693" y="13997"/>
                  </a:cubicBezTo>
                  <a:cubicBezTo>
                    <a:pt x="693" y="13997"/>
                    <a:pt x="693" y="13939"/>
                    <a:pt x="635" y="13882"/>
                  </a:cubicBezTo>
                  <a:cubicBezTo>
                    <a:pt x="635" y="13766"/>
                    <a:pt x="635" y="13766"/>
                    <a:pt x="635" y="13766"/>
                  </a:cubicBezTo>
                  <a:cubicBezTo>
                    <a:pt x="635" y="13824"/>
                    <a:pt x="635" y="13824"/>
                    <a:pt x="635" y="13882"/>
                  </a:cubicBezTo>
                  <a:lnTo>
                    <a:pt x="578" y="13766"/>
                  </a:lnTo>
                  <a:cubicBezTo>
                    <a:pt x="578" y="13766"/>
                    <a:pt x="578" y="13824"/>
                    <a:pt x="635" y="13824"/>
                  </a:cubicBezTo>
                  <a:cubicBezTo>
                    <a:pt x="635" y="13882"/>
                    <a:pt x="635" y="13939"/>
                    <a:pt x="635" y="13939"/>
                  </a:cubicBezTo>
                  <a:cubicBezTo>
                    <a:pt x="693" y="14054"/>
                    <a:pt x="693" y="14054"/>
                    <a:pt x="693" y="14054"/>
                  </a:cubicBezTo>
                  <a:cubicBezTo>
                    <a:pt x="693" y="14112"/>
                    <a:pt x="693" y="14112"/>
                    <a:pt x="693" y="14112"/>
                  </a:cubicBezTo>
                  <a:cubicBezTo>
                    <a:pt x="693" y="14170"/>
                    <a:pt x="693" y="14170"/>
                    <a:pt x="693" y="14170"/>
                  </a:cubicBezTo>
                  <a:cubicBezTo>
                    <a:pt x="693" y="14170"/>
                    <a:pt x="693" y="14170"/>
                    <a:pt x="751" y="14170"/>
                  </a:cubicBezTo>
                  <a:cubicBezTo>
                    <a:pt x="751" y="14227"/>
                    <a:pt x="751" y="14227"/>
                    <a:pt x="751" y="14227"/>
                  </a:cubicBezTo>
                  <a:cubicBezTo>
                    <a:pt x="751" y="14227"/>
                    <a:pt x="751" y="14227"/>
                    <a:pt x="751" y="14285"/>
                  </a:cubicBezTo>
                  <a:cubicBezTo>
                    <a:pt x="751" y="14227"/>
                    <a:pt x="751" y="14227"/>
                    <a:pt x="751" y="14227"/>
                  </a:cubicBezTo>
                  <a:cubicBezTo>
                    <a:pt x="751" y="14285"/>
                    <a:pt x="751" y="14285"/>
                    <a:pt x="751" y="14285"/>
                  </a:cubicBezTo>
                  <a:cubicBezTo>
                    <a:pt x="809" y="14342"/>
                    <a:pt x="809" y="14342"/>
                    <a:pt x="809" y="14342"/>
                  </a:cubicBezTo>
                  <a:cubicBezTo>
                    <a:pt x="809" y="14458"/>
                    <a:pt x="809" y="14458"/>
                    <a:pt x="809" y="14458"/>
                  </a:cubicBezTo>
                  <a:cubicBezTo>
                    <a:pt x="866" y="14400"/>
                    <a:pt x="866" y="14400"/>
                    <a:pt x="866" y="14400"/>
                  </a:cubicBezTo>
                  <a:cubicBezTo>
                    <a:pt x="866" y="14400"/>
                    <a:pt x="866" y="14515"/>
                    <a:pt x="924" y="14573"/>
                  </a:cubicBezTo>
                  <a:cubicBezTo>
                    <a:pt x="924" y="14688"/>
                    <a:pt x="982" y="14746"/>
                    <a:pt x="982" y="14746"/>
                  </a:cubicBezTo>
                  <a:cubicBezTo>
                    <a:pt x="1040" y="14803"/>
                    <a:pt x="1040" y="14803"/>
                    <a:pt x="1040" y="14803"/>
                  </a:cubicBezTo>
                  <a:cubicBezTo>
                    <a:pt x="1097" y="14918"/>
                    <a:pt x="1097" y="14918"/>
                    <a:pt x="1097" y="14918"/>
                  </a:cubicBezTo>
                  <a:cubicBezTo>
                    <a:pt x="1097" y="14976"/>
                    <a:pt x="1097" y="14976"/>
                    <a:pt x="1097" y="14976"/>
                  </a:cubicBezTo>
                  <a:cubicBezTo>
                    <a:pt x="982" y="14803"/>
                    <a:pt x="982" y="14803"/>
                    <a:pt x="982" y="14803"/>
                  </a:cubicBezTo>
                  <a:cubicBezTo>
                    <a:pt x="1040" y="14918"/>
                    <a:pt x="1040" y="14918"/>
                    <a:pt x="1040" y="14918"/>
                  </a:cubicBezTo>
                  <a:cubicBezTo>
                    <a:pt x="982" y="14861"/>
                    <a:pt x="982" y="14861"/>
                    <a:pt x="982" y="14861"/>
                  </a:cubicBezTo>
                  <a:cubicBezTo>
                    <a:pt x="982" y="14803"/>
                    <a:pt x="982" y="14803"/>
                    <a:pt x="982" y="14803"/>
                  </a:cubicBezTo>
                  <a:cubicBezTo>
                    <a:pt x="982" y="14746"/>
                    <a:pt x="982" y="14746"/>
                    <a:pt x="982" y="14746"/>
                  </a:cubicBezTo>
                  <a:cubicBezTo>
                    <a:pt x="924" y="14746"/>
                    <a:pt x="924" y="14746"/>
                    <a:pt x="924" y="14746"/>
                  </a:cubicBezTo>
                  <a:cubicBezTo>
                    <a:pt x="924" y="14630"/>
                    <a:pt x="924" y="14630"/>
                    <a:pt x="924" y="14630"/>
                  </a:cubicBezTo>
                  <a:cubicBezTo>
                    <a:pt x="809" y="14458"/>
                    <a:pt x="809" y="14458"/>
                    <a:pt x="809" y="14458"/>
                  </a:cubicBezTo>
                  <a:cubicBezTo>
                    <a:pt x="866" y="14515"/>
                    <a:pt x="866" y="14573"/>
                    <a:pt x="866" y="14573"/>
                  </a:cubicBezTo>
                  <a:cubicBezTo>
                    <a:pt x="866" y="14630"/>
                    <a:pt x="866" y="14688"/>
                    <a:pt x="924" y="14746"/>
                  </a:cubicBezTo>
                  <a:cubicBezTo>
                    <a:pt x="924" y="14803"/>
                    <a:pt x="924" y="14803"/>
                    <a:pt x="924" y="14803"/>
                  </a:cubicBezTo>
                  <a:cubicBezTo>
                    <a:pt x="982" y="14861"/>
                    <a:pt x="982" y="14861"/>
                    <a:pt x="982" y="14861"/>
                  </a:cubicBezTo>
                  <a:cubicBezTo>
                    <a:pt x="982" y="14918"/>
                    <a:pt x="982" y="14918"/>
                    <a:pt x="982" y="14918"/>
                  </a:cubicBezTo>
                  <a:cubicBezTo>
                    <a:pt x="982" y="14976"/>
                    <a:pt x="982" y="14976"/>
                    <a:pt x="982" y="14976"/>
                  </a:cubicBezTo>
                  <a:cubicBezTo>
                    <a:pt x="1040" y="14976"/>
                    <a:pt x="1040" y="14976"/>
                    <a:pt x="1040" y="14976"/>
                  </a:cubicBezTo>
                  <a:cubicBezTo>
                    <a:pt x="1040" y="15091"/>
                    <a:pt x="1040" y="15091"/>
                    <a:pt x="1040" y="15091"/>
                  </a:cubicBezTo>
                  <a:cubicBezTo>
                    <a:pt x="1097" y="15149"/>
                    <a:pt x="1097" y="15149"/>
                    <a:pt x="1097" y="15149"/>
                  </a:cubicBezTo>
                  <a:cubicBezTo>
                    <a:pt x="1097" y="15206"/>
                    <a:pt x="1097" y="15206"/>
                    <a:pt x="1097" y="15206"/>
                  </a:cubicBezTo>
                  <a:cubicBezTo>
                    <a:pt x="1155" y="15206"/>
                    <a:pt x="1155" y="15206"/>
                    <a:pt x="1155" y="15206"/>
                  </a:cubicBezTo>
                  <a:cubicBezTo>
                    <a:pt x="1155" y="15264"/>
                    <a:pt x="1155" y="15264"/>
                    <a:pt x="1155" y="15264"/>
                  </a:cubicBezTo>
                  <a:cubicBezTo>
                    <a:pt x="1213" y="15264"/>
                    <a:pt x="1213" y="15264"/>
                    <a:pt x="1213" y="15264"/>
                  </a:cubicBezTo>
                  <a:cubicBezTo>
                    <a:pt x="1271" y="15437"/>
                    <a:pt x="1271" y="15437"/>
                    <a:pt x="1271" y="15437"/>
                  </a:cubicBezTo>
                  <a:cubicBezTo>
                    <a:pt x="1328" y="15494"/>
                    <a:pt x="1328" y="15494"/>
                    <a:pt x="1328" y="15494"/>
                  </a:cubicBezTo>
                  <a:cubicBezTo>
                    <a:pt x="1328" y="15437"/>
                    <a:pt x="1328" y="15437"/>
                    <a:pt x="1328" y="15437"/>
                  </a:cubicBezTo>
                  <a:cubicBezTo>
                    <a:pt x="1328" y="15437"/>
                    <a:pt x="1386" y="15494"/>
                    <a:pt x="1386" y="15552"/>
                  </a:cubicBezTo>
                  <a:lnTo>
                    <a:pt x="1444" y="15667"/>
                  </a:lnTo>
                  <a:cubicBezTo>
                    <a:pt x="1328" y="15494"/>
                    <a:pt x="1328" y="15494"/>
                    <a:pt x="1328" y="15494"/>
                  </a:cubicBezTo>
                  <a:cubicBezTo>
                    <a:pt x="1328" y="15552"/>
                    <a:pt x="1328" y="15552"/>
                    <a:pt x="1328" y="15552"/>
                  </a:cubicBezTo>
                  <a:cubicBezTo>
                    <a:pt x="1271" y="15494"/>
                    <a:pt x="1271" y="15494"/>
                    <a:pt x="1271" y="15494"/>
                  </a:cubicBezTo>
                  <a:cubicBezTo>
                    <a:pt x="1328" y="15610"/>
                    <a:pt x="1328" y="15610"/>
                    <a:pt x="1328" y="15610"/>
                  </a:cubicBezTo>
                  <a:cubicBezTo>
                    <a:pt x="1386" y="15725"/>
                    <a:pt x="1386" y="15725"/>
                    <a:pt x="1386" y="15725"/>
                  </a:cubicBezTo>
                  <a:cubicBezTo>
                    <a:pt x="1328" y="15610"/>
                    <a:pt x="1328" y="15610"/>
                    <a:pt x="1328" y="15610"/>
                  </a:cubicBezTo>
                  <a:cubicBezTo>
                    <a:pt x="1271" y="15494"/>
                    <a:pt x="1271" y="15494"/>
                    <a:pt x="1271" y="15494"/>
                  </a:cubicBezTo>
                  <a:cubicBezTo>
                    <a:pt x="1271" y="15437"/>
                    <a:pt x="1271" y="15437"/>
                    <a:pt x="1271" y="15437"/>
                  </a:cubicBezTo>
                  <a:cubicBezTo>
                    <a:pt x="1213" y="15437"/>
                    <a:pt x="1213" y="15437"/>
                    <a:pt x="1213" y="15437"/>
                  </a:cubicBezTo>
                  <a:cubicBezTo>
                    <a:pt x="1271" y="15379"/>
                    <a:pt x="1271" y="15379"/>
                    <a:pt x="1213" y="15379"/>
                  </a:cubicBezTo>
                  <a:cubicBezTo>
                    <a:pt x="1213" y="15322"/>
                    <a:pt x="1213" y="15322"/>
                    <a:pt x="1213" y="15322"/>
                  </a:cubicBezTo>
                  <a:cubicBezTo>
                    <a:pt x="1213" y="15322"/>
                    <a:pt x="1213" y="15322"/>
                    <a:pt x="1155" y="15322"/>
                  </a:cubicBezTo>
                  <a:cubicBezTo>
                    <a:pt x="1155" y="15322"/>
                    <a:pt x="1155" y="15379"/>
                    <a:pt x="1213" y="15379"/>
                  </a:cubicBezTo>
                  <a:cubicBezTo>
                    <a:pt x="1213" y="15437"/>
                    <a:pt x="1213" y="15437"/>
                    <a:pt x="1213" y="15494"/>
                  </a:cubicBezTo>
                  <a:cubicBezTo>
                    <a:pt x="1271" y="15552"/>
                    <a:pt x="1271" y="15552"/>
                    <a:pt x="1271" y="15552"/>
                  </a:cubicBezTo>
                  <a:cubicBezTo>
                    <a:pt x="1328" y="15667"/>
                    <a:pt x="1328" y="15667"/>
                    <a:pt x="1328" y="15667"/>
                  </a:cubicBezTo>
                  <a:cubicBezTo>
                    <a:pt x="1328" y="15725"/>
                    <a:pt x="1328" y="15725"/>
                    <a:pt x="1328" y="15725"/>
                  </a:cubicBezTo>
                  <a:cubicBezTo>
                    <a:pt x="1386" y="15782"/>
                    <a:pt x="1386" y="15782"/>
                    <a:pt x="1386" y="15782"/>
                  </a:cubicBezTo>
                  <a:cubicBezTo>
                    <a:pt x="1386" y="15840"/>
                    <a:pt x="1386" y="15840"/>
                    <a:pt x="1386" y="15840"/>
                  </a:cubicBezTo>
                  <a:cubicBezTo>
                    <a:pt x="1444" y="15898"/>
                    <a:pt x="1444" y="15898"/>
                    <a:pt x="1444" y="15898"/>
                  </a:cubicBezTo>
                  <a:cubicBezTo>
                    <a:pt x="1444" y="15955"/>
                    <a:pt x="1444" y="15955"/>
                    <a:pt x="1444" y="15955"/>
                  </a:cubicBezTo>
                  <a:cubicBezTo>
                    <a:pt x="1502" y="15955"/>
                    <a:pt x="1502" y="15955"/>
                    <a:pt x="1502" y="15955"/>
                  </a:cubicBezTo>
                  <a:cubicBezTo>
                    <a:pt x="1502" y="16013"/>
                    <a:pt x="1502" y="16013"/>
                    <a:pt x="1502" y="16013"/>
                  </a:cubicBezTo>
                  <a:cubicBezTo>
                    <a:pt x="1559" y="16013"/>
                    <a:pt x="1559" y="16070"/>
                    <a:pt x="1559" y="16070"/>
                  </a:cubicBezTo>
                  <a:cubicBezTo>
                    <a:pt x="1617" y="16128"/>
                    <a:pt x="1617" y="16128"/>
                    <a:pt x="1617" y="16128"/>
                  </a:cubicBezTo>
                  <a:cubicBezTo>
                    <a:pt x="1617" y="16186"/>
                    <a:pt x="1617" y="16128"/>
                    <a:pt x="1617" y="16186"/>
                  </a:cubicBezTo>
                  <a:cubicBezTo>
                    <a:pt x="1617" y="16186"/>
                    <a:pt x="1617" y="16186"/>
                    <a:pt x="1675" y="16186"/>
                  </a:cubicBezTo>
                  <a:cubicBezTo>
                    <a:pt x="1790" y="16416"/>
                    <a:pt x="1790" y="16416"/>
                    <a:pt x="1790" y="16416"/>
                  </a:cubicBezTo>
                  <a:cubicBezTo>
                    <a:pt x="1790" y="16474"/>
                    <a:pt x="1790" y="16474"/>
                    <a:pt x="1790" y="16474"/>
                  </a:cubicBezTo>
                  <a:cubicBezTo>
                    <a:pt x="1848" y="16646"/>
                    <a:pt x="1848" y="16646"/>
                    <a:pt x="1848" y="16646"/>
                  </a:cubicBezTo>
                  <a:cubicBezTo>
                    <a:pt x="1906" y="16646"/>
                    <a:pt x="1906" y="16646"/>
                    <a:pt x="1906" y="16646"/>
                  </a:cubicBezTo>
                  <a:lnTo>
                    <a:pt x="1906" y="16704"/>
                  </a:lnTo>
                  <a:cubicBezTo>
                    <a:pt x="1964" y="16704"/>
                    <a:pt x="1964" y="16704"/>
                    <a:pt x="1964" y="16704"/>
                  </a:cubicBezTo>
                  <a:cubicBezTo>
                    <a:pt x="2021" y="16762"/>
                    <a:pt x="2021" y="16762"/>
                    <a:pt x="2021" y="16762"/>
                  </a:cubicBezTo>
                  <a:cubicBezTo>
                    <a:pt x="2021" y="16819"/>
                    <a:pt x="2021" y="16819"/>
                    <a:pt x="2021" y="16819"/>
                  </a:cubicBezTo>
                  <a:cubicBezTo>
                    <a:pt x="2079" y="16819"/>
                    <a:pt x="2079" y="16819"/>
                    <a:pt x="2079" y="16819"/>
                  </a:cubicBezTo>
                  <a:cubicBezTo>
                    <a:pt x="2079" y="16877"/>
                    <a:pt x="2079" y="16877"/>
                    <a:pt x="2079" y="16877"/>
                  </a:cubicBezTo>
                  <a:cubicBezTo>
                    <a:pt x="2021" y="16877"/>
                    <a:pt x="2021" y="16877"/>
                    <a:pt x="2021" y="16877"/>
                  </a:cubicBezTo>
                  <a:cubicBezTo>
                    <a:pt x="2079" y="16877"/>
                    <a:pt x="2079" y="16877"/>
                    <a:pt x="2079" y="16934"/>
                  </a:cubicBezTo>
                  <a:cubicBezTo>
                    <a:pt x="2137" y="17050"/>
                    <a:pt x="2137" y="17050"/>
                    <a:pt x="2137" y="17050"/>
                  </a:cubicBezTo>
                  <a:cubicBezTo>
                    <a:pt x="2195" y="17050"/>
                    <a:pt x="2195" y="17050"/>
                    <a:pt x="2195" y="17050"/>
                  </a:cubicBezTo>
                  <a:cubicBezTo>
                    <a:pt x="2195" y="17107"/>
                    <a:pt x="2195" y="17107"/>
                    <a:pt x="2195" y="17107"/>
                  </a:cubicBezTo>
                  <a:cubicBezTo>
                    <a:pt x="2252" y="17107"/>
                    <a:pt x="2252" y="17107"/>
                    <a:pt x="2252" y="17107"/>
                  </a:cubicBezTo>
                  <a:cubicBezTo>
                    <a:pt x="2252" y="17165"/>
                    <a:pt x="2252" y="17165"/>
                    <a:pt x="2252" y="17165"/>
                  </a:cubicBezTo>
                  <a:cubicBezTo>
                    <a:pt x="2310" y="17222"/>
                    <a:pt x="2310" y="17222"/>
                    <a:pt x="2310" y="17222"/>
                  </a:cubicBezTo>
                  <a:cubicBezTo>
                    <a:pt x="2310" y="17280"/>
                    <a:pt x="2310" y="17280"/>
                    <a:pt x="2310" y="17280"/>
                  </a:cubicBezTo>
                  <a:cubicBezTo>
                    <a:pt x="2310" y="17280"/>
                    <a:pt x="2310" y="17280"/>
                    <a:pt x="2368" y="17338"/>
                  </a:cubicBezTo>
                  <a:cubicBezTo>
                    <a:pt x="2426" y="17395"/>
                    <a:pt x="2426" y="17395"/>
                    <a:pt x="2426" y="17395"/>
                  </a:cubicBezTo>
                  <a:cubicBezTo>
                    <a:pt x="2483" y="17453"/>
                    <a:pt x="2483" y="17453"/>
                    <a:pt x="2483" y="17453"/>
                  </a:cubicBezTo>
                  <a:cubicBezTo>
                    <a:pt x="2483" y="17453"/>
                    <a:pt x="2483" y="17510"/>
                    <a:pt x="2541" y="17510"/>
                  </a:cubicBezTo>
                  <a:cubicBezTo>
                    <a:pt x="2541" y="17568"/>
                    <a:pt x="2541" y="17568"/>
                    <a:pt x="2541" y="17568"/>
                  </a:cubicBezTo>
                  <a:cubicBezTo>
                    <a:pt x="2599" y="17568"/>
                    <a:pt x="2599" y="17626"/>
                    <a:pt x="2657" y="17683"/>
                  </a:cubicBezTo>
                  <a:cubicBezTo>
                    <a:pt x="2657" y="17626"/>
                    <a:pt x="2657" y="17626"/>
                    <a:pt x="2657" y="17626"/>
                  </a:cubicBezTo>
                  <a:cubicBezTo>
                    <a:pt x="2714" y="17741"/>
                    <a:pt x="2714" y="17741"/>
                    <a:pt x="2714" y="17741"/>
                  </a:cubicBezTo>
                  <a:cubicBezTo>
                    <a:pt x="2772" y="17798"/>
                    <a:pt x="2772" y="17798"/>
                    <a:pt x="2772" y="17798"/>
                  </a:cubicBezTo>
                  <a:cubicBezTo>
                    <a:pt x="2830" y="17856"/>
                    <a:pt x="2830" y="17856"/>
                    <a:pt x="2830" y="17856"/>
                  </a:cubicBezTo>
                  <a:cubicBezTo>
                    <a:pt x="2830" y="17856"/>
                    <a:pt x="2830" y="17856"/>
                    <a:pt x="2830" y="17914"/>
                  </a:cubicBezTo>
                  <a:cubicBezTo>
                    <a:pt x="2830" y="17856"/>
                    <a:pt x="2830" y="17856"/>
                    <a:pt x="2830" y="17856"/>
                  </a:cubicBezTo>
                  <a:cubicBezTo>
                    <a:pt x="2888" y="17914"/>
                    <a:pt x="2888" y="17914"/>
                    <a:pt x="2888" y="17914"/>
                  </a:cubicBezTo>
                  <a:cubicBezTo>
                    <a:pt x="3003" y="18029"/>
                    <a:pt x="3003" y="18029"/>
                    <a:pt x="3003" y="18029"/>
                  </a:cubicBezTo>
                  <a:cubicBezTo>
                    <a:pt x="3061" y="18086"/>
                    <a:pt x="3061" y="18086"/>
                    <a:pt x="3061" y="18086"/>
                  </a:cubicBezTo>
                  <a:cubicBezTo>
                    <a:pt x="3176" y="18202"/>
                    <a:pt x="3176" y="18202"/>
                    <a:pt x="3176" y="18202"/>
                  </a:cubicBezTo>
                  <a:cubicBezTo>
                    <a:pt x="3234" y="18259"/>
                    <a:pt x="3234" y="18259"/>
                    <a:pt x="3234" y="18259"/>
                  </a:cubicBezTo>
                  <a:cubicBezTo>
                    <a:pt x="3234" y="18202"/>
                    <a:pt x="3234" y="18202"/>
                    <a:pt x="3234" y="18202"/>
                  </a:cubicBezTo>
                  <a:cubicBezTo>
                    <a:pt x="3234" y="18259"/>
                    <a:pt x="3234" y="18259"/>
                    <a:pt x="3234" y="18259"/>
                  </a:cubicBezTo>
                  <a:cubicBezTo>
                    <a:pt x="3407" y="18432"/>
                    <a:pt x="3407" y="18432"/>
                    <a:pt x="3407" y="18432"/>
                  </a:cubicBezTo>
                  <a:cubicBezTo>
                    <a:pt x="3465" y="18432"/>
                    <a:pt x="3465" y="18432"/>
                    <a:pt x="3465" y="18432"/>
                  </a:cubicBezTo>
                  <a:cubicBezTo>
                    <a:pt x="3465" y="18490"/>
                    <a:pt x="3465" y="18490"/>
                    <a:pt x="3465" y="18490"/>
                  </a:cubicBezTo>
                  <a:cubicBezTo>
                    <a:pt x="3523" y="18547"/>
                    <a:pt x="3523" y="18547"/>
                    <a:pt x="3523" y="18547"/>
                  </a:cubicBezTo>
                  <a:cubicBezTo>
                    <a:pt x="3581" y="18547"/>
                    <a:pt x="3581" y="18547"/>
                    <a:pt x="3581" y="18547"/>
                  </a:cubicBezTo>
                  <a:cubicBezTo>
                    <a:pt x="3581" y="18547"/>
                    <a:pt x="3581" y="18547"/>
                    <a:pt x="3581" y="18605"/>
                  </a:cubicBezTo>
                  <a:cubicBezTo>
                    <a:pt x="3581" y="18547"/>
                    <a:pt x="3581" y="18547"/>
                    <a:pt x="3581" y="18547"/>
                  </a:cubicBezTo>
                  <a:cubicBezTo>
                    <a:pt x="3696" y="18662"/>
                    <a:pt x="3696" y="18662"/>
                    <a:pt x="3696" y="18662"/>
                  </a:cubicBezTo>
                  <a:cubicBezTo>
                    <a:pt x="3754" y="18720"/>
                    <a:pt x="3754" y="18720"/>
                    <a:pt x="3754" y="18720"/>
                  </a:cubicBezTo>
                  <a:cubicBezTo>
                    <a:pt x="3754" y="18662"/>
                    <a:pt x="3754" y="18662"/>
                    <a:pt x="3754" y="18662"/>
                  </a:cubicBezTo>
                  <a:cubicBezTo>
                    <a:pt x="3754" y="18720"/>
                    <a:pt x="3754" y="18720"/>
                    <a:pt x="3754" y="18778"/>
                  </a:cubicBezTo>
                  <a:cubicBezTo>
                    <a:pt x="3812" y="18778"/>
                    <a:pt x="3812" y="18778"/>
                    <a:pt x="3812" y="18778"/>
                  </a:cubicBezTo>
                  <a:cubicBezTo>
                    <a:pt x="3870" y="18778"/>
                    <a:pt x="3870" y="18778"/>
                    <a:pt x="3870" y="18778"/>
                  </a:cubicBezTo>
                  <a:cubicBezTo>
                    <a:pt x="3927" y="18893"/>
                    <a:pt x="3927" y="18893"/>
                    <a:pt x="3927" y="18893"/>
                  </a:cubicBezTo>
                  <a:cubicBezTo>
                    <a:pt x="3927" y="18893"/>
                    <a:pt x="3927" y="18835"/>
                    <a:pt x="3985" y="18893"/>
                  </a:cubicBezTo>
                  <a:cubicBezTo>
                    <a:pt x="4043" y="18950"/>
                    <a:pt x="4043" y="18950"/>
                    <a:pt x="4043" y="18950"/>
                  </a:cubicBezTo>
                  <a:cubicBezTo>
                    <a:pt x="4043" y="18893"/>
                    <a:pt x="4043" y="18893"/>
                    <a:pt x="4043" y="18893"/>
                  </a:cubicBezTo>
                  <a:cubicBezTo>
                    <a:pt x="4043" y="18950"/>
                    <a:pt x="4043" y="18950"/>
                    <a:pt x="4043" y="18950"/>
                  </a:cubicBezTo>
                  <a:cubicBezTo>
                    <a:pt x="4101" y="18950"/>
                    <a:pt x="4101" y="18950"/>
                    <a:pt x="4101" y="18950"/>
                  </a:cubicBezTo>
                  <a:lnTo>
                    <a:pt x="4101" y="19008"/>
                  </a:lnTo>
                  <a:cubicBezTo>
                    <a:pt x="4158" y="19008"/>
                    <a:pt x="4158" y="19008"/>
                    <a:pt x="4158" y="19008"/>
                  </a:cubicBezTo>
                  <a:cubicBezTo>
                    <a:pt x="4216" y="19066"/>
                    <a:pt x="4216" y="19066"/>
                    <a:pt x="4216" y="19066"/>
                  </a:cubicBezTo>
                  <a:cubicBezTo>
                    <a:pt x="4332" y="19181"/>
                    <a:pt x="4332" y="19181"/>
                    <a:pt x="4332" y="19181"/>
                  </a:cubicBezTo>
                  <a:cubicBezTo>
                    <a:pt x="4332" y="19123"/>
                    <a:pt x="4332" y="19123"/>
                    <a:pt x="4332" y="19123"/>
                  </a:cubicBezTo>
                  <a:cubicBezTo>
                    <a:pt x="4332" y="19181"/>
                    <a:pt x="4332" y="19181"/>
                    <a:pt x="4332" y="19181"/>
                  </a:cubicBezTo>
                  <a:cubicBezTo>
                    <a:pt x="4447" y="19296"/>
                    <a:pt x="4447" y="19296"/>
                    <a:pt x="4447" y="19296"/>
                  </a:cubicBezTo>
                  <a:cubicBezTo>
                    <a:pt x="4505" y="19238"/>
                    <a:pt x="4505" y="19238"/>
                    <a:pt x="4505" y="19238"/>
                  </a:cubicBezTo>
                  <a:cubicBezTo>
                    <a:pt x="4505" y="19296"/>
                    <a:pt x="4505" y="19296"/>
                    <a:pt x="4505" y="19296"/>
                  </a:cubicBezTo>
                  <a:cubicBezTo>
                    <a:pt x="4505" y="19238"/>
                    <a:pt x="4505" y="19238"/>
                    <a:pt x="4505" y="19238"/>
                  </a:cubicBezTo>
                  <a:cubicBezTo>
                    <a:pt x="4563" y="19296"/>
                    <a:pt x="4563" y="19354"/>
                    <a:pt x="4563" y="19354"/>
                  </a:cubicBezTo>
                  <a:cubicBezTo>
                    <a:pt x="4620" y="19354"/>
                    <a:pt x="4620" y="19354"/>
                    <a:pt x="4620" y="19354"/>
                  </a:cubicBezTo>
                  <a:cubicBezTo>
                    <a:pt x="4678" y="19354"/>
                    <a:pt x="4678" y="19354"/>
                    <a:pt x="4678" y="19354"/>
                  </a:cubicBezTo>
                  <a:cubicBezTo>
                    <a:pt x="4736" y="19411"/>
                    <a:pt x="4736" y="19411"/>
                    <a:pt x="4736" y="19411"/>
                  </a:cubicBezTo>
                  <a:cubicBezTo>
                    <a:pt x="4794" y="19469"/>
                    <a:pt x="4794" y="19469"/>
                    <a:pt x="4794" y="19469"/>
                  </a:cubicBezTo>
                  <a:cubicBezTo>
                    <a:pt x="4909" y="19526"/>
                    <a:pt x="4909" y="19526"/>
                    <a:pt x="4909" y="19526"/>
                  </a:cubicBezTo>
                  <a:cubicBezTo>
                    <a:pt x="4909" y="19584"/>
                    <a:pt x="4909" y="19584"/>
                    <a:pt x="4909" y="19584"/>
                  </a:cubicBezTo>
                  <a:cubicBezTo>
                    <a:pt x="4967" y="19584"/>
                    <a:pt x="4967" y="19584"/>
                    <a:pt x="4967" y="19584"/>
                  </a:cubicBezTo>
                  <a:cubicBezTo>
                    <a:pt x="5025" y="19584"/>
                    <a:pt x="5025" y="19642"/>
                    <a:pt x="5025" y="19642"/>
                  </a:cubicBezTo>
                  <a:cubicBezTo>
                    <a:pt x="5025" y="19584"/>
                    <a:pt x="5025" y="19584"/>
                    <a:pt x="5025" y="19584"/>
                  </a:cubicBezTo>
                  <a:cubicBezTo>
                    <a:pt x="5082" y="19642"/>
                    <a:pt x="5082" y="19642"/>
                    <a:pt x="5082" y="19642"/>
                  </a:cubicBezTo>
                  <a:cubicBezTo>
                    <a:pt x="5140" y="19699"/>
                    <a:pt x="5140" y="19699"/>
                    <a:pt x="5140" y="19699"/>
                  </a:cubicBezTo>
                  <a:cubicBezTo>
                    <a:pt x="5198" y="19699"/>
                    <a:pt x="5198" y="19699"/>
                    <a:pt x="5198" y="19699"/>
                  </a:cubicBezTo>
                  <a:cubicBezTo>
                    <a:pt x="5313" y="19814"/>
                    <a:pt x="5313" y="19814"/>
                    <a:pt x="5313" y="19814"/>
                  </a:cubicBezTo>
                  <a:cubicBezTo>
                    <a:pt x="5371" y="19814"/>
                    <a:pt x="5371" y="19814"/>
                    <a:pt x="5371" y="19814"/>
                  </a:cubicBezTo>
                  <a:cubicBezTo>
                    <a:pt x="5429" y="19872"/>
                    <a:pt x="5429" y="19872"/>
                    <a:pt x="5429" y="19872"/>
                  </a:cubicBezTo>
                  <a:cubicBezTo>
                    <a:pt x="5487" y="19930"/>
                    <a:pt x="5487" y="19930"/>
                    <a:pt x="5487" y="19930"/>
                  </a:cubicBezTo>
                  <a:cubicBezTo>
                    <a:pt x="5487" y="19872"/>
                    <a:pt x="5487" y="19872"/>
                    <a:pt x="5487" y="19872"/>
                  </a:cubicBezTo>
                  <a:cubicBezTo>
                    <a:pt x="5544" y="19930"/>
                    <a:pt x="5544" y="19930"/>
                    <a:pt x="5544" y="19930"/>
                  </a:cubicBezTo>
                  <a:cubicBezTo>
                    <a:pt x="5602" y="19930"/>
                    <a:pt x="5602" y="19930"/>
                    <a:pt x="5602" y="19930"/>
                  </a:cubicBezTo>
                  <a:cubicBezTo>
                    <a:pt x="5718" y="20045"/>
                    <a:pt x="5718" y="20045"/>
                    <a:pt x="5718" y="20045"/>
                  </a:cubicBezTo>
                  <a:cubicBezTo>
                    <a:pt x="5775" y="20045"/>
                    <a:pt x="5775" y="20045"/>
                    <a:pt x="5775" y="20045"/>
                  </a:cubicBezTo>
                  <a:cubicBezTo>
                    <a:pt x="5833" y="20102"/>
                    <a:pt x="5833" y="20102"/>
                    <a:pt x="5891" y="20160"/>
                  </a:cubicBezTo>
                  <a:cubicBezTo>
                    <a:pt x="5949" y="20160"/>
                    <a:pt x="5949" y="20160"/>
                    <a:pt x="5949" y="20160"/>
                  </a:cubicBezTo>
                  <a:cubicBezTo>
                    <a:pt x="5949" y="20160"/>
                    <a:pt x="5949" y="20218"/>
                    <a:pt x="6006" y="20218"/>
                  </a:cubicBezTo>
                  <a:cubicBezTo>
                    <a:pt x="6064" y="20218"/>
                    <a:pt x="6064" y="20218"/>
                    <a:pt x="6064" y="20218"/>
                  </a:cubicBezTo>
                  <a:cubicBezTo>
                    <a:pt x="6122" y="20218"/>
                    <a:pt x="6122" y="20218"/>
                    <a:pt x="6122" y="20218"/>
                  </a:cubicBezTo>
                  <a:cubicBezTo>
                    <a:pt x="6180" y="20275"/>
                    <a:pt x="6180" y="20275"/>
                    <a:pt x="6180" y="20275"/>
                  </a:cubicBezTo>
                  <a:cubicBezTo>
                    <a:pt x="6180" y="20275"/>
                    <a:pt x="6180" y="20333"/>
                    <a:pt x="6237" y="20333"/>
                  </a:cubicBezTo>
                  <a:cubicBezTo>
                    <a:pt x="6295" y="20390"/>
                    <a:pt x="6295" y="20390"/>
                    <a:pt x="6295" y="20390"/>
                  </a:cubicBezTo>
                  <a:cubicBezTo>
                    <a:pt x="6295" y="20333"/>
                    <a:pt x="6295" y="20333"/>
                    <a:pt x="6295" y="20333"/>
                  </a:cubicBezTo>
                  <a:cubicBezTo>
                    <a:pt x="6353" y="20390"/>
                    <a:pt x="6353" y="20390"/>
                    <a:pt x="6353" y="20390"/>
                  </a:cubicBezTo>
                  <a:cubicBezTo>
                    <a:pt x="6468" y="20448"/>
                    <a:pt x="6468" y="20448"/>
                    <a:pt x="6468" y="20448"/>
                  </a:cubicBezTo>
                  <a:cubicBezTo>
                    <a:pt x="6468" y="20448"/>
                    <a:pt x="6468" y="20448"/>
                    <a:pt x="6526" y="20448"/>
                  </a:cubicBezTo>
                  <a:cubicBezTo>
                    <a:pt x="6584" y="20506"/>
                    <a:pt x="6584" y="20506"/>
                    <a:pt x="6584" y="20506"/>
                  </a:cubicBezTo>
                  <a:cubicBezTo>
                    <a:pt x="6584" y="20448"/>
                    <a:pt x="6584" y="20448"/>
                    <a:pt x="6584" y="20448"/>
                  </a:cubicBezTo>
                  <a:cubicBezTo>
                    <a:pt x="6584" y="20506"/>
                    <a:pt x="6584" y="20506"/>
                    <a:pt x="6584" y="20506"/>
                  </a:cubicBezTo>
                  <a:cubicBezTo>
                    <a:pt x="6642" y="20506"/>
                    <a:pt x="6642" y="20506"/>
                    <a:pt x="6642" y="20506"/>
                  </a:cubicBezTo>
                  <a:cubicBezTo>
                    <a:pt x="6757" y="20563"/>
                    <a:pt x="6757" y="20563"/>
                    <a:pt x="6757" y="20563"/>
                  </a:cubicBezTo>
                  <a:cubicBezTo>
                    <a:pt x="6757" y="20563"/>
                    <a:pt x="6757" y="20563"/>
                    <a:pt x="6815" y="20563"/>
                  </a:cubicBezTo>
                  <a:cubicBezTo>
                    <a:pt x="6930" y="20621"/>
                    <a:pt x="6930" y="20621"/>
                    <a:pt x="6930" y="20621"/>
                  </a:cubicBezTo>
                  <a:cubicBezTo>
                    <a:pt x="6988" y="20678"/>
                    <a:pt x="6988" y="20678"/>
                    <a:pt x="6988" y="20678"/>
                  </a:cubicBezTo>
                  <a:cubicBezTo>
                    <a:pt x="7104" y="20678"/>
                    <a:pt x="7104" y="20678"/>
                    <a:pt x="7104" y="20678"/>
                  </a:cubicBezTo>
                  <a:lnTo>
                    <a:pt x="7104" y="20736"/>
                  </a:lnTo>
                  <a:cubicBezTo>
                    <a:pt x="7219" y="20736"/>
                    <a:pt x="7219" y="20736"/>
                    <a:pt x="7219" y="20736"/>
                  </a:cubicBezTo>
                  <a:cubicBezTo>
                    <a:pt x="7393" y="20851"/>
                    <a:pt x="7393" y="20851"/>
                    <a:pt x="7393" y="20851"/>
                  </a:cubicBezTo>
                  <a:cubicBezTo>
                    <a:pt x="7393" y="20794"/>
                    <a:pt x="7393" y="20794"/>
                    <a:pt x="7393" y="20794"/>
                  </a:cubicBezTo>
                  <a:cubicBezTo>
                    <a:pt x="7450" y="20851"/>
                    <a:pt x="7450" y="20851"/>
                    <a:pt x="7450" y="20851"/>
                  </a:cubicBezTo>
                  <a:cubicBezTo>
                    <a:pt x="7508" y="20851"/>
                    <a:pt x="7508" y="20909"/>
                    <a:pt x="7566" y="20909"/>
                  </a:cubicBezTo>
                  <a:cubicBezTo>
                    <a:pt x="7624" y="20909"/>
                    <a:pt x="7624" y="20909"/>
                    <a:pt x="7624" y="20909"/>
                  </a:cubicBezTo>
                  <a:cubicBezTo>
                    <a:pt x="7681" y="20909"/>
                    <a:pt x="7681" y="20909"/>
                    <a:pt x="7681" y="20909"/>
                  </a:cubicBezTo>
                  <a:cubicBezTo>
                    <a:pt x="7739" y="20966"/>
                    <a:pt x="7739" y="20966"/>
                    <a:pt x="7739" y="20966"/>
                  </a:cubicBezTo>
                  <a:cubicBezTo>
                    <a:pt x="7797" y="20966"/>
                    <a:pt x="7739" y="20966"/>
                    <a:pt x="7797" y="20966"/>
                  </a:cubicBezTo>
                  <a:cubicBezTo>
                    <a:pt x="7855" y="20966"/>
                    <a:pt x="7855" y="20966"/>
                    <a:pt x="7855" y="20966"/>
                  </a:cubicBezTo>
                  <a:cubicBezTo>
                    <a:pt x="7855" y="21024"/>
                    <a:pt x="7855" y="21024"/>
                    <a:pt x="7855" y="21024"/>
                  </a:cubicBezTo>
                  <a:cubicBezTo>
                    <a:pt x="7912" y="20966"/>
                    <a:pt x="7912" y="20966"/>
                    <a:pt x="7912" y="20966"/>
                  </a:cubicBezTo>
                  <a:cubicBezTo>
                    <a:pt x="7970" y="21024"/>
                    <a:pt x="7970" y="21024"/>
                    <a:pt x="7970" y="21024"/>
                  </a:cubicBezTo>
                  <a:cubicBezTo>
                    <a:pt x="8028" y="21082"/>
                    <a:pt x="8028" y="21082"/>
                    <a:pt x="8086" y="21082"/>
                  </a:cubicBezTo>
                  <a:cubicBezTo>
                    <a:pt x="8143" y="21082"/>
                    <a:pt x="8143" y="21082"/>
                    <a:pt x="8143" y="21082"/>
                  </a:cubicBezTo>
                  <a:cubicBezTo>
                    <a:pt x="8143" y="21139"/>
                    <a:pt x="8201" y="21082"/>
                    <a:pt x="8201" y="21082"/>
                  </a:cubicBezTo>
                  <a:cubicBezTo>
                    <a:pt x="8201" y="21139"/>
                    <a:pt x="8201" y="21139"/>
                    <a:pt x="8201" y="21139"/>
                  </a:cubicBezTo>
                  <a:cubicBezTo>
                    <a:pt x="8259" y="21139"/>
                    <a:pt x="8259" y="21139"/>
                    <a:pt x="8259" y="21139"/>
                  </a:cubicBezTo>
                  <a:cubicBezTo>
                    <a:pt x="8317" y="21139"/>
                    <a:pt x="8374" y="21197"/>
                    <a:pt x="8432" y="21197"/>
                  </a:cubicBezTo>
                  <a:cubicBezTo>
                    <a:pt x="8490" y="21197"/>
                    <a:pt x="8490" y="21197"/>
                    <a:pt x="8490" y="21197"/>
                  </a:cubicBezTo>
                  <a:cubicBezTo>
                    <a:pt x="8548" y="21197"/>
                    <a:pt x="8548" y="21197"/>
                    <a:pt x="8548" y="21197"/>
                  </a:cubicBezTo>
                  <a:cubicBezTo>
                    <a:pt x="8548" y="21254"/>
                    <a:pt x="8548" y="21254"/>
                    <a:pt x="8548" y="21254"/>
                  </a:cubicBezTo>
                  <a:cubicBezTo>
                    <a:pt x="8605" y="21254"/>
                    <a:pt x="8663" y="21254"/>
                    <a:pt x="8663" y="21254"/>
                  </a:cubicBezTo>
                  <a:cubicBezTo>
                    <a:pt x="8721" y="21254"/>
                    <a:pt x="8721" y="21254"/>
                    <a:pt x="8721" y="21254"/>
                  </a:cubicBezTo>
                  <a:cubicBezTo>
                    <a:pt x="8779" y="21254"/>
                    <a:pt x="8779" y="21254"/>
                    <a:pt x="8779" y="21254"/>
                  </a:cubicBezTo>
                  <a:cubicBezTo>
                    <a:pt x="8836" y="21312"/>
                    <a:pt x="8836" y="21312"/>
                    <a:pt x="8836" y="21312"/>
                  </a:cubicBezTo>
                  <a:cubicBezTo>
                    <a:pt x="8894" y="21312"/>
                    <a:pt x="8894" y="21312"/>
                    <a:pt x="8894" y="21312"/>
                  </a:cubicBezTo>
                  <a:cubicBezTo>
                    <a:pt x="8952" y="21312"/>
                    <a:pt x="8952" y="21312"/>
                    <a:pt x="8952" y="21312"/>
                  </a:cubicBezTo>
                  <a:cubicBezTo>
                    <a:pt x="9067" y="21370"/>
                    <a:pt x="9067" y="21370"/>
                    <a:pt x="9067" y="21370"/>
                  </a:cubicBezTo>
                  <a:cubicBezTo>
                    <a:pt x="9125" y="21370"/>
                    <a:pt x="9125" y="21370"/>
                    <a:pt x="9125" y="21370"/>
                  </a:cubicBezTo>
                  <a:cubicBezTo>
                    <a:pt x="9183" y="21370"/>
                    <a:pt x="9183" y="21370"/>
                    <a:pt x="9183" y="21370"/>
                  </a:cubicBezTo>
                  <a:lnTo>
                    <a:pt x="9241" y="21427"/>
                  </a:lnTo>
                  <a:cubicBezTo>
                    <a:pt x="9298" y="21370"/>
                    <a:pt x="9298" y="21370"/>
                    <a:pt x="9298" y="21370"/>
                  </a:cubicBezTo>
                  <a:cubicBezTo>
                    <a:pt x="9298" y="21370"/>
                    <a:pt x="9298" y="21427"/>
                    <a:pt x="9356" y="21427"/>
                  </a:cubicBezTo>
                  <a:cubicBezTo>
                    <a:pt x="9472" y="21427"/>
                    <a:pt x="9472" y="21427"/>
                    <a:pt x="9472" y="21427"/>
                  </a:cubicBezTo>
                  <a:cubicBezTo>
                    <a:pt x="9529" y="21427"/>
                    <a:pt x="9529" y="21427"/>
                    <a:pt x="9529" y="21427"/>
                  </a:cubicBezTo>
                  <a:cubicBezTo>
                    <a:pt x="9529" y="21485"/>
                    <a:pt x="9529" y="21485"/>
                    <a:pt x="9529" y="21485"/>
                  </a:cubicBezTo>
                  <a:cubicBezTo>
                    <a:pt x="9529" y="21427"/>
                    <a:pt x="9529" y="21427"/>
                    <a:pt x="9529" y="21427"/>
                  </a:cubicBezTo>
                  <a:cubicBezTo>
                    <a:pt x="9587" y="21427"/>
                    <a:pt x="9587" y="21427"/>
                    <a:pt x="9587" y="21485"/>
                  </a:cubicBezTo>
                  <a:cubicBezTo>
                    <a:pt x="9645" y="21485"/>
                    <a:pt x="9645" y="21485"/>
                    <a:pt x="9645" y="21485"/>
                  </a:cubicBezTo>
                  <a:cubicBezTo>
                    <a:pt x="9760" y="21485"/>
                    <a:pt x="9760" y="21485"/>
                    <a:pt x="9760" y="21485"/>
                  </a:cubicBezTo>
                  <a:cubicBezTo>
                    <a:pt x="9818" y="21485"/>
                    <a:pt x="9818" y="21485"/>
                    <a:pt x="9818" y="21485"/>
                  </a:cubicBezTo>
                  <a:cubicBezTo>
                    <a:pt x="9876" y="21542"/>
                    <a:pt x="9934" y="21485"/>
                    <a:pt x="9934" y="21485"/>
                  </a:cubicBezTo>
                  <a:cubicBezTo>
                    <a:pt x="10107" y="21542"/>
                    <a:pt x="10107" y="21542"/>
                    <a:pt x="10107" y="21542"/>
                  </a:cubicBezTo>
                  <a:cubicBezTo>
                    <a:pt x="10165" y="21542"/>
                    <a:pt x="10165" y="21542"/>
                    <a:pt x="10165" y="21542"/>
                  </a:cubicBezTo>
                  <a:cubicBezTo>
                    <a:pt x="10222" y="21542"/>
                    <a:pt x="10222" y="21542"/>
                    <a:pt x="10222" y="21542"/>
                  </a:cubicBezTo>
                  <a:cubicBezTo>
                    <a:pt x="10338" y="21542"/>
                    <a:pt x="10338" y="21542"/>
                    <a:pt x="10338" y="21542"/>
                  </a:cubicBezTo>
                  <a:cubicBezTo>
                    <a:pt x="10396" y="21542"/>
                    <a:pt x="10396" y="21542"/>
                    <a:pt x="10396" y="21542"/>
                  </a:cubicBezTo>
                  <a:cubicBezTo>
                    <a:pt x="10511" y="21542"/>
                    <a:pt x="10511" y="21542"/>
                    <a:pt x="10511" y="21542"/>
                  </a:cubicBezTo>
                  <a:cubicBezTo>
                    <a:pt x="10569" y="21542"/>
                    <a:pt x="10569" y="21542"/>
                    <a:pt x="10569" y="21542"/>
                  </a:cubicBezTo>
                  <a:cubicBezTo>
                    <a:pt x="10627" y="21542"/>
                    <a:pt x="10627" y="21542"/>
                    <a:pt x="10627" y="21542"/>
                  </a:cubicBezTo>
                  <a:cubicBezTo>
                    <a:pt x="10684" y="21600"/>
                    <a:pt x="10684" y="21600"/>
                    <a:pt x="10684" y="21600"/>
                  </a:cubicBezTo>
                  <a:cubicBezTo>
                    <a:pt x="10684" y="21542"/>
                    <a:pt x="10684" y="21542"/>
                    <a:pt x="10684" y="21542"/>
                  </a:cubicBezTo>
                  <a:cubicBezTo>
                    <a:pt x="10800" y="21542"/>
                    <a:pt x="10800" y="21542"/>
                    <a:pt x="10800" y="21542"/>
                  </a:cubicBezTo>
                  <a:cubicBezTo>
                    <a:pt x="10800" y="21600"/>
                    <a:pt x="10800" y="21600"/>
                    <a:pt x="10800" y="21600"/>
                  </a:cubicBezTo>
                  <a:cubicBezTo>
                    <a:pt x="10800" y="21542"/>
                    <a:pt x="10800" y="21542"/>
                    <a:pt x="10800" y="21542"/>
                  </a:cubicBezTo>
                  <a:cubicBezTo>
                    <a:pt x="10916" y="21600"/>
                    <a:pt x="10916" y="21600"/>
                    <a:pt x="10916" y="21600"/>
                  </a:cubicBezTo>
                  <a:cubicBezTo>
                    <a:pt x="10973" y="21600"/>
                    <a:pt x="10973" y="21600"/>
                    <a:pt x="10973" y="21600"/>
                  </a:cubicBezTo>
                  <a:cubicBezTo>
                    <a:pt x="10973" y="21542"/>
                    <a:pt x="10973" y="21542"/>
                    <a:pt x="10973" y="21542"/>
                  </a:cubicBezTo>
                  <a:cubicBezTo>
                    <a:pt x="11031" y="21600"/>
                    <a:pt x="11031" y="21600"/>
                    <a:pt x="11031" y="21600"/>
                  </a:cubicBezTo>
                  <a:cubicBezTo>
                    <a:pt x="11031" y="21542"/>
                    <a:pt x="11031" y="21542"/>
                    <a:pt x="11031" y="21542"/>
                  </a:cubicBezTo>
                  <a:cubicBezTo>
                    <a:pt x="11089" y="21600"/>
                    <a:pt x="11089" y="21600"/>
                    <a:pt x="11089" y="21600"/>
                  </a:cubicBezTo>
                  <a:cubicBezTo>
                    <a:pt x="11147" y="21542"/>
                    <a:pt x="11147" y="21542"/>
                    <a:pt x="11147" y="21542"/>
                  </a:cubicBezTo>
                  <a:cubicBezTo>
                    <a:pt x="11204" y="21600"/>
                    <a:pt x="11204" y="21600"/>
                    <a:pt x="11204" y="21600"/>
                  </a:cubicBezTo>
                  <a:cubicBezTo>
                    <a:pt x="11204" y="21542"/>
                    <a:pt x="11204" y="21542"/>
                    <a:pt x="11204" y="21542"/>
                  </a:cubicBezTo>
                  <a:cubicBezTo>
                    <a:pt x="11204" y="21600"/>
                    <a:pt x="11204" y="21600"/>
                    <a:pt x="11204" y="21600"/>
                  </a:cubicBezTo>
                  <a:cubicBezTo>
                    <a:pt x="11204" y="21542"/>
                    <a:pt x="11204" y="21542"/>
                    <a:pt x="11204" y="21542"/>
                  </a:cubicBezTo>
                  <a:cubicBezTo>
                    <a:pt x="11320" y="21600"/>
                    <a:pt x="11320" y="21600"/>
                    <a:pt x="11320" y="21600"/>
                  </a:cubicBezTo>
                  <a:cubicBezTo>
                    <a:pt x="11320" y="21542"/>
                    <a:pt x="11320" y="21542"/>
                    <a:pt x="11320" y="21542"/>
                  </a:cubicBezTo>
                  <a:cubicBezTo>
                    <a:pt x="11378" y="21542"/>
                    <a:pt x="11378" y="21542"/>
                    <a:pt x="11378" y="21542"/>
                  </a:cubicBezTo>
                  <a:cubicBezTo>
                    <a:pt x="11493" y="21542"/>
                    <a:pt x="11493" y="21542"/>
                    <a:pt x="11493" y="21542"/>
                  </a:cubicBezTo>
                  <a:cubicBezTo>
                    <a:pt x="11551" y="21542"/>
                    <a:pt x="11551" y="21542"/>
                    <a:pt x="11609" y="21542"/>
                  </a:cubicBezTo>
                  <a:cubicBezTo>
                    <a:pt x="11666" y="21542"/>
                    <a:pt x="11666" y="21542"/>
                    <a:pt x="11666" y="21542"/>
                  </a:cubicBezTo>
                  <a:lnTo>
                    <a:pt x="11724" y="21542"/>
                  </a:lnTo>
                  <a:cubicBezTo>
                    <a:pt x="11782" y="21542"/>
                    <a:pt x="11782" y="21542"/>
                    <a:pt x="11782" y="21542"/>
                  </a:cubicBezTo>
                  <a:cubicBezTo>
                    <a:pt x="11840" y="21542"/>
                    <a:pt x="11840" y="21542"/>
                    <a:pt x="11840" y="21542"/>
                  </a:cubicBezTo>
                  <a:cubicBezTo>
                    <a:pt x="11840" y="21485"/>
                    <a:pt x="11840" y="21485"/>
                    <a:pt x="11840" y="21485"/>
                  </a:cubicBezTo>
                  <a:cubicBezTo>
                    <a:pt x="11897" y="21542"/>
                    <a:pt x="11897" y="21542"/>
                    <a:pt x="11897" y="21542"/>
                  </a:cubicBezTo>
                  <a:cubicBezTo>
                    <a:pt x="11897" y="21485"/>
                    <a:pt x="11897" y="21485"/>
                    <a:pt x="11897" y="21485"/>
                  </a:cubicBezTo>
                  <a:cubicBezTo>
                    <a:pt x="11955" y="21485"/>
                    <a:pt x="11955" y="21485"/>
                    <a:pt x="11955" y="21485"/>
                  </a:cubicBezTo>
                  <a:cubicBezTo>
                    <a:pt x="12013" y="21485"/>
                    <a:pt x="12013" y="21485"/>
                    <a:pt x="12013" y="21485"/>
                  </a:cubicBezTo>
                  <a:cubicBezTo>
                    <a:pt x="12071" y="21485"/>
                    <a:pt x="12128" y="21485"/>
                    <a:pt x="12186" y="21485"/>
                  </a:cubicBezTo>
                  <a:cubicBezTo>
                    <a:pt x="12244" y="21485"/>
                    <a:pt x="12244" y="21485"/>
                    <a:pt x="12244" y="21485"/>
                  </a:cubicBezTo>
                  <a:cubicBezTo>
                    <a:pt x="12244" y="21427"/>
                    <a:pt x="12244" y="21427"/>
                    <a:pt x="12244" y="21427"/>
                  </a:cubicBezTo>
                  <a:cubicBezTo>
                    <a:pt x="12359" y="21427"/>
                    <a:pt x="12359" y="21427"/>
                    <a:pt x="12359" y="21427"/>
                  </a:cubicBezTo>
                  <a:cubicBezTo>
                    <a:pt x="12417" y="21427"/>
                    <a:pt x="12417" y="21427"/>
                    <a:pt x="12417" y="21427"/>
                  </a:cubicBezTo>
                  <a:cubicBezTo>
                    <a:pt x="12533" y="21427"/>
                    <a:pt x="12533" y="21427"/>
                    <a:pt x="12533" y="21427"/>
                  </a:cubicBezTo>
                  <a:cubicBezTo>
                    <a:pt x="12648" y="21427"/>
                    <a:pt x="12648" y="21427"/>
                    <a:pt x="12648" y="21427"/>
                  </a:cubicBezTo>
                  <a:cubicBezTo>
                    <a:pt x="12648" y="21370"/>
                    <a:pt x="12648" y="21370"/>
                    <a:pt x="12648" y="21370"/>
                  </a:cubicBezTo>
                  <a:cubicBezTo>
                    <a:pt x="12706" y="21370"/>
                    <a:pt x="12706" y="21370"/>
                    <a:pt x="12706" y="21370"/>
                  </a:cubicBezTo>
                  <a:cubicBezTo>
                    <a:pt x="12706" y="21427"/>
                    <a:pt x="12706" y="21427"/>
                    <a:pt x="12764" y="21427"/>
                  </a:cubicBezTo>
                  <a:cubicBezTo>
                    <a:pt x="12764" y="21370"/>
                    <a:pt x="12764" y="21370"/>
                    <a:pt x="12764" y="21370"/>
                  </a:cubicBezTo>
                  <a:cubicBezTo>
                    <a:pt x="12821" y="21370"/>
                    <a:pt x="12879" y="21370"/>
                    <a:pt x="12879" y="21370"/>
                  </a:cubicBezTo>
                  <a:cubicBezTo>
                    <a:pt x="12937" y="21370"/>
                    <a:pt x="12937" y="21370"/>
                    <a:pt x="12937" y="21370"/>
                  </a:cubicBezTo>
                  <a:cubicBezTo>
                    <a:pt x="13341" y="21312"/>
                    <a:pt x="13745" y="21254"/>
                    <a:pt x="14207" y="21139"/>
                  </a:cubicBezTo>
                  <a:cubicBezTo>
                    <a:pt x="14727" y="20966"/>
                    <a:pt x="15132" y="20794"/>
                    <a:pt x="15536" y="20621"/>
                  </a:cubicBezTo>
                  <a:cubicBezTo>
                    <a:pt x="15594" y="20621"/>
                    <a:pt x="15709" y="20563"/>
                    <a:pt x="15825" y="20563"/>
                  </a:cubicBezTo>
                  <a:cubicBezTo>
                    <a:pt x="15998" y="20448"/>
                    <a:pt x="15998" y="20448"/>
                    <a:pt x="15998" y="20448"/>
                  </a:cubicBezTo>
                  <a:cubicBezTo>
                    <a:pt x="15998" y="20390"/>
                    <a:pt x="16056" y="20448"/>
                    <a:pt x="16056" y="20448"/>
                  </a:cubicBezTo>
                  <a:cubicBezTo>
                    <a:pt x="16171" y="20390"/>
                    <a:pt x="16171" y="20390"/>
                    <a:pt x="16171" y="20390"/>
                  </a:cubicBezTo>
                  <a:cubicBezTo>
                    <a:pt x="16171" y="20333"/>
                    <a:pt x="16171" y="20333"/>
                    <a:pt x="16171" y="20333"/>
                  </a:cubicBezTo>
                  <a:lnTo>
                    <a:pt x="16229" y="20333"/>
                  </a:lnTo>
                  <a:cubicBezTo>
                    <a:pt x="16229" y="20333"/>
                    <a:pt x="16229" y="20333"/>
                    <a:pt x="16287" y="20333"/>
                  </a:cubicBezTo>
                  <a:cubicBezTo>
                    <a:pt x="16229" y="20275"/>
                    <a:pt x="16229" y="20275"/>
                    <a:pt x="16229" y="20275"/>
                  </a:cubicBezTo>
                  <a:cubicBezTo>
                    <a:pt x="16287" y="20275"/>
                    <a:pt x="16287" y="20275"/>
                    <a:pt x="16287" y="20275"/>
                  </a:cubicBezTo>
                  <a:cubicBezTo>
                    <a:pt x="16287" y="20333"/>
                    <a:pt x="16287" y="20333"/>
                    <a:pt x="16287" y="20333"/>
                  </a:cubicBezTo>
                  <a:cubicBezTo>
                    <a:pt x="16287" y="20275"/>
                    <a:pt x="16287" y="20275"/>
                    <a:pt x="16287" y="20275"/>
                  </a:cubicBezTo>
                  <a:cubicBezTo>
                    <a:pt x="16344" y="20275"/>
                    <a:pt x="16344" y="20275"/>
                    <a:pt x="16344" y="20275"/>
                  </a:cubicBezTo>
                  <a:cubicBezTo>
                    <a:pt x="16287" y="20275"/>
                    <a:pt x="16287" y="20275"/>
                    <a:pt x="16287" y="20275"/>
                  </a:cubicBezTo>
                  <a:cubicBezTo>
                    <a:pt x="16402" y="20218"/>
                    <a:pt x="16402" y="20218"/>
                    <a:pt x="16402" y="20218"/>
                  </a:cubicBezTo>
                  <a:lnTo>
                    <a:pt x="16460" y="20218"/>
                  </a:lnTo>
                  <a:cubicBezTo>
                    <a:pt x="16518" y="20218"/>
                    <a:pt x="16518" y="20218"/>
                    <a:pt x="16518" y="20218"/>
                  </a:cubicBezTo>
                  <a:cubicBezTo>
                    <a:pt x="16460" y="20218"/>
                    <a:pt x="16460" y="20218"/>
                    <a:pt x="16460" y="20218"/>
                  </a:cubicBezTo>
                  <a:cubicBezTo>
                    <a:pt x="16518" y="20160"/>
                    <a:pt x="16518" y="20160"/>
                    <a:pt x="16518" y="20160"/>
                  </a:cubicBezTo>
                  <a:cubicBezTo>
                    <a:pt x="16575" y="20102"/>
                    <a:pt x="16575" y="20160"/>
                    <a:pt x="16575" y="20160"/>
                  </a:cubicBezTo>
                  <a:cubicBezTo>
                    <a:pt x="16633" y="20102"/>
                    <a:pt x="16633" y="20102"/>
                    <a:pt x="16633" y="20102"/>
                  </a:cubicBezTo>
                  <a:cubicBezTo>
                    <a:pt x="16691" y="20045"/>
                    <a:pt x="16691" y="20045"/>
                    <a:pt x="16691" y="20045"/>
                  </a:cubicBezTo>
                  <a:cubicBezTo>
                    <a:pt x="16691" y="20045"/>
                    <a:pt x="16691" y="20045"/>
                    <a:pt x="16749" y="20045"/>
                  </a:cubicBezTo>
                  <a:cubicBezTo>
                    <a:pt x="16806" y="20045"/>
                    <a:pt x="16806" y="20045"/>
                    <a:pt x="16806" y="20045"/>
                  </a:cubicBezTo>
                  <a:cubicBezTo>
                    <a:pt x="16922" y="19987"/>
                    <a:pt x="16922" y="19987"/>
                    <a:pt x="16922" y="19987"/>
                  </a:cubicBezTo>
                  <a:cubicBezTo>
                    <a:pt x="16922" y="19930"/>
                    <a:pt x="16922" y="19930"/>
                    <a:pt x="16922" y="19930"/>
                  </a:cubicBezTo>
                  <a:lnTo>
                    <a:pt x="16980" y="19930"/>
                  </a:lnTo>
                  <a:cubicBezTo>
                    <a:pt x="16980" y="19930"/>
                    <a:pt x="16980" y="19872"/>
                    <a:pt x="17037" y="19872"/>
                  </a:cubicBezTo>
                  <a:cubicBezTo>
                    <a:pt x="17095" y="19872"/>
                    <a:pt x="17095" y="19872"/>
                    <a:pt x="17095" y="19872"/>
                  </a:cubicBezTo>
                  <a:cubicBezTo>
                    <a:pt x="17095" y="19814"/>
                    <a:pt x="17095" y="19814"/>
                    <a:pt x="17095" y="19814"/>
                  </a:cubicBezTo>
                  <a:cubicBezTo>
                    <a:pt x="17153" y="19814"/>
                    <a:pt x="17153" y="19814"/>
                    <a:pt x="17153" y="19814"/>
                  </a:cubicBezTo>
                  <a:cubicBezTo>
                    <a:pt x="17211" y="19757"/>
                    <a:pt x="17211" y="19757"/>
                    <a:pt x="17211" y="19757"/>
                  </a:cubicBezTo>
                  <a:cubicBezTo>
                    <a:pt x="17211" y="19699"/>
                    <a:pt x="17211" y="19699"/>
                    <a:pt x="17211" y="19699"/>
                  </a:cubicBezTo>
                  <a:cubicBezTo>
                    <a:pt x="17268" y="19699"/>
                    <a:pt x="17268" y="19699"/>
                    <a:pt x="17268" y="19699"/>
                  </a:cubicBezTo>
                  <a:cubicBezTo>
                    <a:pt x="17326" y="19699"/>
                    <a:pt x="17326" y="19699"/>
                    <a:pt x="17326" y="19699"/>
                  </a:cubicBezTo>
                  <a:cubicBezTo>
                    <a:pt x="17384" y="19642"/>
                    <a:pt x="17442" y="19642"/>
                    <a:pt x="17499" y="19584"/>
                  </a:cubicBezTo>
                  <a:cubicBezTo>
                    <a:pt x="17499" y="19526"/>
                    <a:pt x="17557" y="19584"/>
                    <a:pt x="17557" y="19526"/>
                  </a:cubicBezTo>
                  <a:cubicBezTo>
                    <a:pt x="17557" y="19469"/>
                    <a:pt x="17557" y="19469"/>
                    <a:pt x="17557" y="19469"/>
                  </a:cubicBezTo>
                  <a:cubicBezTo>
                    <a:pt x="17615" y="19469"/>
                    <a:pt x="17615" y="19526"/>
                    <a:pt x="17673" y="19469"/>
                  </a:cubicBezTo>
                  <a:cubicBezTo>
                    <a:pt x="17673" y="19411"/>
                    <a:pt x="17673" y="19411"/>
                    <a:pt x="17673" y="19411"/>
                  </a:cubicBezTo>
                  <a:cubicBezTo>
                    <a:pt x="17730" y="19411"/>
                    <a:pt x="17730" y="19411"/>
                    <a:pt x="17730" y="19411"/>
                  </a:cubicBezTo>
                  <a:cubicBezTo>
                    <a:pt x="17846" y="19354"/>
                    <a:pt x="17846" y="19354"/>
                    <a:pt x="17846" y="19354"/>
                  </a:cubicBezTo>
                  <a:cubicBezTo>
                    <a:pt x="17788" y="19354"/>
                    <a:pt x="17788" y="19354"/>
                    <a:pt x="17788" y="19354"/>
                  </a:cubicBezTo>
                  <a:cubicBezTo>
                    <a:pt x="17904" y="19296"/>
                    <a:pt x="17904" y="19296"/>
                    <a:pt x="17904" y="19296"/>
                  </a:cubicBezTo>
                  <a:cubicBezTo>
                    <a:pt x="17904" y="19238"/>
                    <a:pt x="17904" y="19296"/>
                    <a:pt x="17961" y="19296"/>
                  </a:cubicBezTo>
                  <a:cubicBezTo>
                    <a:pt x="17961" y="19238"/>
                    <a:pt x="17961" y="19238"/>
                    <a:pt x="17961" y="19238"/>
                  </a:cubicBezTo>
                  <a:cubicBezTo>
                    <a:pt x="18077" y="19181"/>
                    <a:pt x="18077" y="19181"/>
                    <a:pt x="18077" y="19181"/>
                  </a:cubicBezTo>
                  <a:cubicBezTo>
                    <a:pt x="18193" y="19066"/>
                    <a:pt x="18193" y="19066"/>
                    <a:pt x="18193" y="19066"/>
                  </a:cubicBezTo>
                  <a:cubicBezTo>
                    <a:pt x="18193" y="19008"/>
                    <a:pt x="18250" y="19008"/>
                    <a:pt x="18250" y="19008"/>
                  </a:cubicBezTo>
                  <a:cubicBezTo>
                    <a:pt x="18366" y="18950"/>
                    <a:pt x="18366" y="18950"/>
                    <a:pt x="18366" y="18950"/>
                  </a:cubicBezTo>
                  <a:lnTo>
                    <a:pt x="18366" y="18893"/>
                  </a:lnTo>
                  <a:lnTo>
                    <a:pt x="18424" y="18893"/>
                  </a:lnTo>
                  <a:cubicBezTo>
                    <a:pt x="18424" y="18835"/>
                    <a:pt x="18539" y="18835"/>
                    <a:pt x="18539" y="18778"/>
                  </a:cubicBezTo>
                  <a:lnTo>
                    <a:pt x="18597" y="18778"/>
                  </a:lnTo>
                  <a:cubicBezTo>
                    <a:pt x="18597" y="18720"/>
                    <a:pt x="18597" y="18720"/>
                    <a:pt x="18597" y="18720"/>
                  </a:cubicBezTo>
                  <a:cubicBezTo>
                    <a:pt x="18655" y="18720"/>
                    <a:pt x="18655" y="18662"/>
                    <a:pt x="18712" y="18662"/>
                  </a:cubicBezTo>
                  <a:cubicBezTo>
                    <a:pt x="18712" y="18605"/>
                    <a:pt x="18712" y="18605"/>
                    <a:pt x="18712" y="18605"/>
                  </a:cubicBezTo>
                  <a:cubicBezTo>
                    <a:pt x="18886" y="18490"/>
                    <a:pt x="18886" y="18490"/>
                    <a:pt x="18886" y="18490"/>
                  </a:cubicBezTo>
                  <a:cubicBezTo>
                    <a:pt x="18943" y="18374"/>
                    <a:pt x="19174" y="18259"/>
                    <a:pt x="19174" y="18144"/>
                  </a:cubicBezTo>
                  <a:cubicBezTo>
                    <a:pt x="19174" y="18086"/>
                    <a:pt x="19174" y="18086"/>
                    <a:pt x="19232" y="18086"/>
                  </a:cubicBezTo>
                  <a:cubicBezTo>
                    <a:pt x="19290" y="18029"/>
                    <a:pt x="19290" y="18029"/>
                    <a:pt x="19290" y="18029"/>
                  </a:cubicBezTo>
                  <a:cubicBezTo>
                    <a:pt x="19232" y="18029"/>
                    <a:pt x="19232" y="18029"/>
                    <a:pt x="19232" y="18029"/>
                  </a:cubicBezTo>
                  <a:cubicBezTo>
                    <a:pt x="19290" y="17971"/>
                    <a:pt x="19290" y="17971"/>
                    <a:pt x="19290" y="17971"/>
                  </a:cubicBezTo>
                  <a:cubicBezTo>
                    <a:pt x="19290" y="17914"/>
                    <a:pt x="19290" y="17914"/>
                    <a:pt x="19290" y="17914"/>
                  </a:cubicBezTo>
                  <a:cubicBezTo>
                    <a:pt x="19405" y="17856"/>
                    <a:pt x="19405" y="17856"/>
                    <a:pt x="19405" y="17856"/>
                  </a:cubicBezTo>
                  <a:cubicBezTo>
                    <a:pt x="19405" y="17798"/>
                    <a:pt x="19405" y="17798"/>
                    <a:pt x="19405" y="17798"/>
                  </a:cubicBezTo>
                  <a:cubicBezTo>
                    <a:pt x="19463" y="17798"/>
                    <a:pt x="19463" y="17798"/>
                    <a:pt x="19463" y="17798"/>
                  </a:cubicBezTo>
                  <a:cubicBezTo>
                    <a:pt x="19521" y="17741"/>
                    <a:pt x="19521" y="17741"/>
                    <a:pt x="19521" y="17741"/>
                  </a:cubicBezTo>
                  <a:cubicBezTo>
                    <a:pt x="19521" y="17683"/>
                    <a:pt x="19521" y="17683"/>
                    <a:pt x="19521" y="17683"/>
                  </a:cubicBezTo>
                  <a:cubicBezTo>
                    <a:pt x="19579" y="17626"/>
                    <a:pt x="19579" y="17626"/>
                    <a:pt x="19579" y="17626"/>
                  </a:cubicBezTo>
                  <a:cubicBezTo>
                    <a:pt x="19636" y="17568"/>
                    <a:pt x="19636" y="17568"/>
                    <a:pt x="19636" y="17568"/>
                  </a:cubicBezTo>
                  <a:cubicBezTo>
                    <a:pt x="19636" y="17510"/>
                    <a:pt x="19636" y="17510"/>
                    <a:pt x="19636" y="17510"/>
                  </a:cubicBezTo>
                  <a:cubicBezTo>
                    <a:pt x="19636" y="17510"/>
                    <a:pt x="19636" y="17510"/>
                    <a:pt x="19636" y="17453"/>
                  </a:cubicBezTo>
                  <a:cubicBezTo>
                    <a:pt x="19694" y="17510"/>
                    <a:pt x="19694" y="17510"/>
                    <a:pt x="19694" y="17510"/>
                  </a:cubicBezTo>
                  <a:cubicBezTo>
                    <a:pt x="19694" y="17453"/>
                    <a:pt x="19694" y="17453"/>
                    <a:pt x="19694" y="17453"/>
                  </a:cubicBezTo>
                  <a:cubicBezTo>
                    <a:pt x="19694" y="17395"/>
                    <a:pt x="19694" y="17395"/>
                    <a:pt x="19694" y="17395"/>
                  </a:cubicBezTo>
                  <a:lnTo>
                    <a:pt x="19752" y="17395"/>
                  </a:lnTo>
                  <a:cubicBezTo>
                    <a:pt x="19752" y="17338"/>
                    <a:pt x="19752" y="17338"/>
                    <a:pt x="19752" y="17338"/>
                  </a:cubicBezTo>
                  <a:cubicBezTo>
                    <a:pt x="19810" y="17280"/>
                    <a:pt x="19810" y="17280"/>
                    <a:pt x="19810" y="17280"/>
                  </a:cubicBezTo>
                  <a:cubicBezTo>
                    <a:pt x="19810" y="17222"/>
                    <a:pt x="19810" y="17222"/>
                    <a:pt x="19810" y="17222"/>
                  </a:cubicBezTo>
                  <a:cubicBezTo>
                    <a:pt x="19810" y="17222"/>
                    <a:pt x="19810" y="17222"/>
                    <a:pt x="19867" y="17222"/>
                  </a:cubicBezTo>
                  <a:lnTo>
                    <a:pt x="19867" y="17165"/>
                  </a:lnTo>
                  <a:cubicBezTo>
                    <a:pt x="19867" y="17107"/>
                    <a:pt x="19925" y="17107"/>
                    <a:pt x="19983" y="17050"/>
                  </a:cubicBezTo>
                  <a:cubicBezTo>
                    <a:pt x="19983" y="16992"/>
                    <a:pt x="19983" y="16992"/>
                    <a:pt x="19983" y="16992"/>
                  </a:cubicBezTo>
                  <a:cubicBezTo>
                    <a:pt x="20098" y="16819"/>
                    <a:pt x="20098" y="16819"/>
                    <a:pt x="20098" y="16819"/>
                  </a:cubicBezTo>
                  <a:cubicBezTo>
                    <a:pt x="20098" y="16762"/>
                    <a:pt x="20098" y="16762"/>
                    <a:pt x="20098" y="16762"/>
                  </a:cubicBezTo>
                  <a:cubicBezTo>
                    <a:pt x="20098" y="16704"/>
                    <a:pt x="20156" y="16762"/>
                    <a:pt x="20156" y="16704"/>
                  </a:cubicBezTo>
                  <a:lnTo>
                    <a:pt x="20156" y="16646"/>
                  </a:lnTo>
                  <a:cubicBezTo>
                    <a:pt x="20214" y="16531"/>
                    <a:pt x="20214" y="16531"/>
                    <a:pt x="20214" y="16531"/>
                  </a:cubicBezTo>
                  <a:cubicBezTo>
                    <a:pt x="20272" y="16416"/>
                    <a:pt x="20329" y="16358"/>
                    <a:pt x="20387" y="16243"/>
                  </a:cubicBezTo>
                  <a:cubicBezTo>
                    <a:pt x="20387" y="16243"/>
                    <a:pt x="20387" y="16186"/>
                    <a:pt x="20445" y="16128"/>
                  </a:cubicBezTo>
                  <a:cubicBezTo>
                    <a:pt x="20387" y="16128"/>
                    <a:pt x="20387" y="16128"/>
                    <a:pt x="20387" y="16128"/>
                  </a:cubicBezTo>
                  <a:cubicBezTo>
                    <a:pt x="20445" y="16070"/>
                    <a:pt x="20445" y="16070"/>
                    <a:pt x="20445" y="16070"/>
                  </a:cubicBezTo>
                  <a:cubicBezTo>
                    <a:pt x="20445" y="16013"/>
                    <a:pt x="20445" y="16013"/>
                    <a:pt x="20445" y="16013"/>
                  </a:cubicBezTo>
                  <a:cubicBezTo>
                    <a:pt x="20503" y="15898"/>
                    <a:pt x="20503" y="15898"/>
                    <a:pt x="20503" y="15898"/>
                  </a:cubicBezTo>
                  <a:cubicBezTo>
                    <a:pt x="20560" y="15840"/>
                    <a:pt x="20560" y="15840"/>
                    <a:pt x="20560" y="15840"/>
                  </a:cubicBezTo>
                  <a:cubicBezTo>
                    <a:pt x="20503" y="15840"/>
                    <a:pt x="20503" y="15840"/>
                    <a:pt x="20503" y="15840"/>
                  </a:cubicBezTo>
                  <a:cubicBezTo>
                    <a:pt x="20560" y="15782"/>
                    <a:pt x="20560" y="15782"/>
                    <a:pt x="20560" y="15782"/>
                  </a:cubicBezTo>
                  <a:cubicBezTo>
                    <a:pt x="20560" y="15725"/>
                    <a:pt x="20560" y="15725"/>
                    <a:pt x="20560" y="15725"/>
                  </a:cubicBezTo>
                  <a:cubicBezTo>
                    <a:pt x="20618" y="15725"/>
                    <a:pt x="20618" y="15725"/>
                    <a:pt x="20618" y="15725"/>
                  </a:cubicBezTo>
                  <a:cubicBezTo>
                    <a:pt x="20618" y="15782"/>
                    <a:pt x="20618" y="15782"/>
                    <a:pt x="20618" y="15782"/>
                  </a:cubicBezTo>
                  <a:cubicBezTo>
                    <a:pt x="20560" y="15782"/>
                    <a:pt x="20560" y="15782"/>
                    <a:pt x="20560" y="15840"/>
                  </a:cubicBezTo>
                  <a:cubicBezTo>
                    <a:pt x="20560" y="15898"/>
                    <a:pt x="20560" y="15898"/>
                    <a:pt x="20560" y="15898"/>
                  </a:cubicBezTo>
                  <a:cubicBezTo>
                    <a:pt x="20503" y="15955"/>
                    <a:pt x="20503" y="15955"/>
                    <a:pt x="20503" y="15955"/>
                  </a:cubicBezTo>
                  <a:cubicBezTo>
                    <a:pt x="20560" y="15955"/>
                    <a:pt x="20560" y="15955"/>
                    <a:pt x="20560" y="15955"/>
                  </a:cubicBezTo>
                  <a:cubicBezTo>
                    <a:pt x="20560" y="16013"/>
                    <a:pt x="20560" y="16013"/>
                    <a:pt x="20503" y="16013"/>
                  </a:cubicBezTo>
                  <a:cubicBezTo>
                    <a:pt x="20445" y="16070"/>
                    <a:pt x="20445" y="16070"/>
                    <a:pt x="20445" y="16070"/>
                  </a:cubicBezTo>
                  <a:cubicBezTo>
                    <a:pt x="20445" y="16128"/>
                    <a:pt x="20445" y="16128"/>
                    <a:pt x="20445" y="16128"/>
                  </a:cubicBezTo>
                  <a:cubicBezTo>
                    <a:pt x="20445" y="16186"/>
                    <a:pt x="20445" y="16186"/>
                    <a:pt x="20445" y="16186"/>
                  </a:cubicBezTo>
                  <a:cubicBezTo>
                    <a:pt x="20445" y="16243"/>
                    <a:pt x="20445" y="16243"/>
                    <a:pt x="20445" y="16243"/>
                  </a:cubicBezTo>
                  <a:cubicBezTo>
                    <a:pt x="20387" y="16358"/>
                    <a:pt x="20387" y="16358"/>
                    <a:pt x="20387" y="16358"/>
                  </a:cubicBezTo>
                  <a:cubicBezTo>
                    <a:pt x="20329" y="16416"/>
                    <a:pt x="20329" y="16416"/>
                    <a:pt x="20329" y="16416"/>
                  </a:cubicBezTo>
                  <a:cubicBezTo>
                    <a:pt x="20329" y="16474"/>
                    <a:pt x="20329" y="16474"/>
                    <a:pt x="20329" y="16474"/>
                  </a:cubicBezTo>
                  <a:cubicBezTo>
                    <a:pt x="20329" y="16531"/>
                    <a:pt x="20329" y="16531"/>
                    <a:pt x="20329" y="16531"/>
                  </a:cubicBezTo>
                  <a:cubicBezTo>
                    <a:pt x="20387" y="16358"/>
                    <a:pt x="20387" y="16358"/>
                    <a:pt x="20387" y="16358"/>
                  </a:cubicBezTo>
                  <a:cubicBezTo>
                    <a:pt x="20445" y="16358"/>
                    <a:pt x="20445" y="16358"/>
                    <a:pt x="20445" y="16358"/>
                  </a:cubicBezTo>
                  <a:cubicBezTo>
                    <a:pt x="20445" y="16358"/>
                    <a:pt x="20560" y="16186"/>
                    <a:pt x="20676" y="15898"/>
                  </a:cubicBezTo>
                  <a:cubicBezTo>
                    <a:pt x="20734" y="15782"/>
                    <a:pt x="20791" y="15610"/>
                    <a:pt x="20907" y="15437"/>
                  </a:cubicBezTo>
                  <a:cubicBezTo>
                    <a:pt x="20965" y="15264"/>
                    <a:pt x="21022" y="15034"/>
                    <a:pt x="21080" y="14861"/>
                  </a:cubicBezTo>
                  <a:cubicBezTo>
                    <a:pt x="21138" y="14688"/>
                    <a:pt x="21196" y="14515"/>
                    <a:pt x="21253" y="14285"/>
                  </a:cubicBezTo>
                  <a:cubicBezTo>
                    <a:pt x="21311" y="14112"/>
                    <a:pt x="21311" y="13939"/>
                    <a:pt x="21369" y="13824"/>
                  </a:cubicBezTo>
                  <a:cubicBezTo>
                    <a:pt x="21427" y="13536"/>
                    <a:pt x="21484" y="13306"/>
                    <a:pt x="21484" y="13306"/>
                  </a:cubicBezTo>
                  <a:cubicBezTo>
                    <a:pt x="21427" y="13363"/>
                    <a:pt x="21427" y="13363"/>
                    <a:pt x="21427" y="13363"/>
                  </a:cubicBezTo>
                  <a:cubicBezTo>
                    <a:pt x="21427" y="13421"/>
                    <a:pt x="21427" y="13421"/>
                    <a:pt x="21427" y="13421"/>
                  </a:cubicBezTo>
                  <a:cubicBezTo>
                    <a:pt x="21427" y="13478"/>
                    <a:pt x="21427" y="13478"/>
                    <a:pt x="21427" y="13478"/>
                  </a:cubicBezTo>
                  <a:cubicBezTo>
                    <a:pt x="21427" y="13536"/>
                    <a:pt x="21427" y="13536"/>
                    <a:pt x="21427" y="13536"/>
                  </a:cubicBezTo>
                  <a:cubicBezTo>
                    <a:pt x="21369" y="13651"/>
                    <a:pt x="21369" y="13651"/>
                    <a:pt x="21369" y="13651"/>
                  </a:cubicBezTo>
                  <a:cubicBezTo>
                    <a:pt x="21369" y="13709"/>
                    <a:pt x="21369" y="13766"/>
                    <a:pt x="21369" y="13766"/>
                  </a:cubicBezTo>
                  <a:cubicBezTo>
                    <a:pt x="21369" y="13709"/>
                    <a:pt x="21369" y="13709"/>
                    <a:pt x="21369" y="13709"/>
                  </a:cubicBezTo>
                  <a:cubicBezTo>
                    <a:pt x="21311" y="13709"/>
                    <a:pt x="21311" y="13709"/>
                    <a:pt x="21311" y="13709"/>
                  </a:cubicBezTo>
                  <a:cubicBezTo>
                    <a:pt x="21311" y="13766"/>
                    <a:pt x="21311" y="13766"/>
                    <a:pt x="21311" y="13766"/>
                  </a:cubicBezTo>
                  <a:cubicBezTo>
                    <a:pt x="21369" y="13766"/>
                    <a:pt x="21369" y="13766"/>
                    <a:pt x="21369" y="13766"/>
                  </a:cubicBezTo>
                  <a:cubicBezTo>
                    <a:pt x="21311" y="13824"/>
                    <a:pt x="21311" y="13824"/>
                    <a:pt x="21311" y="13824"/>
                  </a:cubicBezTo>
                  <a:cubicBezTo>
                    <a:pt x="21311" y="13882"/>
                    <a:pt x="21311" y="13882"/>
                    <a:pt x="21311" y="13882"/>
                  </a:cubicBezTo>
                  <a:cubicBezTo>
                    <a:pt x="21253" y="13997"/>
                    <a:pt x="21253" y="13997"/>
                    <a:pt x="21253" y="13997"/>
                  </a:cubicBezTo>
                  <a:cubicBezTo>
                    <a:pt x="21311" y="14054"/>
                    <a:pt x="21311" y="14054"/>
                    <a:pt x="21311" y="14054"/>
                  </a:cubicBezTo>
                  <a:cubicBezTo>
                    <a:pt x="21253" y="14112"/>
                    <a:pt x="21253" y="14112"/>
                    <a:pt x="21253" y="14112"/>
                  </a:cubicBezTo>
                  <a:cubicBezTo>
                    <a:pt x="21311" y="14112"/>
                    <a:pt x="21311" y="14112"/>
                    <a:pt x="21311" y="14112"/>
                  </a:cubicBezTo>
                  <a:cubicBezTo>
                    <a:pt x="21253" y="14170"/>
                    <a:pt x="21253" y="14170"/>
                    <a:pt x="21253" y="14170"/>
                  </a:cubicBezTo>
                  <a:cubicBezTo>
                    <a:pt x="21253" y="14227"/>
                    <a:pt x="21253" y="14227"/>
                    <a:pt x="21253" y="14227"/>
                  </a:cubicBezTo>
                  <a:cubicBezTo>
                    <a:pt x="21253" y="14285"/>
                    <a:pt x="21253" y="14285"/>
                    <a:pt x="21253" y="14285"/>
                  </a:cubicBezTo>
                  <a:cubicBezTo>
                    <a:pt x="21196" y="14342"/>
                    <a:pt x="21196" y="14342"/>
                    <a:pt x="21196" y="14342"/>
                  </a:cubicBezTo>
                  <a:lnTo>
                    <a:pt x="21196" y="14400"/>
                  </a:lnTo>
                  <a:cubicBezTo>
                    <a:pt x="21138" y="14515"/>
                    <a:pt x="21138" y="14515"/>
                    <a:pt x="21138" y="14515"/>
                  </a:cubicBezTo>
                  <a:cubicBezTo>
                    <a:pt x="21138" y="14573"/>
                    <a:pt x="21138" y="14630"/>
                    <a:pt x="21080" y="14688"/>
                  </a:cubicBezTo>
                  <a:cubicBezTo>
                    <a:pt x="21080" y="14746"/>
                    <a:pt x="21080" y="14746"/>
                    <a:pt x="21080" y="14746"/>
                  </a:cubicBezTo>
                  <a:cubicBezTo>
                    <a:pt x="21080" y="14803"/>
                    <a:pt x="21080" y="14803"/>
                    <a:pt x="21080" y="14803"/>
                  </a:cubicBezTo>
                  <a:cubicBezTo>
                    <a:pt x="21022" y="14918"/>
                    <a:pt x="21022" y="14918"/>
                    <a:pt x="21022" y="14918"/>
                  </a:cubicBezTo>
                  <a:cubicBezTo>
                    <a:pt x="21022" y="14976"/>
                    <a:pt x="21022" y="14976"/>
                    <a:pt x="21022" y="14976"/>
                  </a:cubicBezTo>
                  <a:lnTo>
                    <a:pt x="20965" y="14976"/>
                  </a:lnTo>
                  <a:cubicBezTo>
                    <a:pt x="20965" y="14976"/>
                    <a:pt x="21022" y="14976"/>
                    <a:pt x="20965" y="14976"/>
                  </a:cubicBezTo>
                  <a:cubicBezTo>
                    <a:pt x="20965" y="14976"/>
                    <a:pt x="20965" y="14976"/>
                    <a:pt x="20965" y="15034"/>
                  </a:cubicBezTo>
                  <a:cubicBezTo>
                    <a:pt x="20965" y="15091"/>
                    <a:pt x="20965" y="15091"/>
                    <a:pt x="20965" y="15091"/>
                  </a:cubicBezTo>
                  <a:cubicBezTo>
                    <a:pt x="20907" y="15149"/>
                    <a:pt x="20907" y="15149"/>
                    <a:pt x="20907" y="15149"/>
                  </a:cubicBezTo>
                  <a:cubicBezTo>
                    <a:pt x="20907" y="15091"/>
                    <a:pt x="20907" y="15091"/>
                    <a:pt x="20907" y="15091"/>
                  </a:cubicBezTo>
                  <a:cubicBezTo>
                    <a:pt x="20907" y="15149"/>
                    <a:pt x="20907" y="15149"/>
                    <a:pt x="20907" y="15149"/>
                  </a:cubicBezTo>
                  <a:cubicBezTo>
                    <a:pt x="20849" y="15149"/>
                    <a:pt x="20849" y="15149"/>
                    <a:pt x="20849" y="15149"/>
                  </a:cubicBezTo>
                  <a:cubicBezTo>
                    <a:pt x="20849" y="15206"/>
                    <a:pt x="20849" y="15206"/>
                    <a:pt x="20849" y="15206"/>
                  </a:cubicBezTo>
                  <a:lnTo>
                    <a:pt x="20907" y="15206"/>
                  </a:lnTo>
                  <a:cubicBezTo>
                    <a:pt x="20849" y="15322"/>
                    <a:pt x="20849" y="15322"/>
                    <a:pt x="20849" y="15322"/>
                  </a:cubicBezTo>
                  <a:cubicBezTo>
                    <a:pt x="20849" y="15322"/>
                    <a:pt x="20791" y="15379"/>
                    <a:pt x="20791" y="15437"/>
                  </a:cubicBezTo>
                  <a:cubicBezTo>
                    <a:pt x="20791" y="15494"/>
                    <a:pt x="20791" y="15494"/>
                    <a:pt x="20791" y="15494"/>
                  </a:cubicBezTo>
                  <a:cubicBezTo>
                    <a:pt x="20734" y="15610"/>
                    <a:pt x="20734" y="15610"/>
                    <a:pt x="20734" y="15610"/>
                  </a:cubicBezTo>
                  <a:cubicBezTo>
                    <a:pt x="20734" y="15494"/>
                    <a:pt x="20734" y="15494"/>
                    <a:pt x="20734" y="15494"/>
                  </a:cubicBezTo>
                  <a:cubicBezTo>
                    <a:pt x="20734" y="15494"/>
                    <a:pt x="20734" y="15437"/>
                    <a:pt x="20791" y="15437"/>
                  </a:cubicBezTo>
                  <a:cubicBezTo>
                    <a:pt x="20734" y="15437"/>
                    <a:pt x="20734" y="15437"/>
                    <a:pt x="20734" y="15437"/>
                  </a:cubicBezTo>
                  <a:cubicBezTo>
                    <a:pt x="20791" y="15322"/>
                    <a:pt x="20791" y="15322"/>
                    <a:pt x="20791" y="15322"/>
                  </a:cubicBezTo>
                  <a:cubicBezTo>
                    <a:pt x="20734" y="15379"/>
                    <a:pt x="20734" y="15379"/>
                    <a:pt x="20734" y="15379"/>
                  </a:cubicBezTo>
                  <a:cubicBezTo>
                    <a:pt x="20734" y="15437"/>
                    <a:pt x="20734" y="15437"/>
                    <a:pt x="20734" y="15437"/>
                  </a:cubicBezTo>
                  <a:cubicBezTo>
                    <a:pt x="20676" y="15494"/>
                    <a:pt x="20676" y="15494"/>
                    <a:pt x="20676" y="15494"/>
                  </a:cubicBezTo>
                  <a:cubicBezTo>
                    <a:pt x="20734" y="15494"/>
                    <a:pt x="20734" y="15494"/>
                    <a:pt x="20734" y="15494"/>
                  </a:cubicBezTo>
                  <a:cubicBezTo>
                    <a:pt x="20676" y="15610"/>
                    <a:pt x="20676" y="15610"/>
                    <a:pt x="20676" y="15610"/>
                  </a:cubicBezTo>
                  <a:lnTo>
                    <a:pt x="20618" y="15610"/>
                  </a:lnTo>
                  <a:cubicBezTo>
                    <a:pt x="20676" y="15552"/>
                    <a:pt x="20676" y="15552"/>
                    <a:pt x="20676" y="15552"/>
                  </a:cubicBezTo>
                  <a:cubicBezTo>
                    <a:pt x="20676" y="15494"/>
                    <a:pt x="20676" y="15494"/>
                    <a:pt x="20676" y="15494"/>
                  </a:cubicBezTo>
                  <a:cubicBezTo>
                    <a:pt x="20676" y="15437"/>
                    <a:pt x="20676" y="15437"/>
                    <a:pt x="20734" y="15437"/>
                  </a:cubicBezTo>
                  <a:cubicBezTo>
                    <a:pt x="20734" y="15437"/>
                    <a:pt x="20676" y="15437"/>
                    <a:pt x="20676" y="15379"/>
                  </a:cubicBezTo>
                  <a:cubicBezTo>
                    <a:pt x="20734" y="15379"/>
                    <a:pt x="20734" y="15379"/>
                    <a:pt x="20734" y="15379"/>
                  </a:cubicBezTo>
                  <a:cubicBezTo>
                    <a:pt x="20734" y="15322"/>
                    <a:pt x="20734" y="15322"/>
                    <a:pt x="20734" y="15322"/>
                  </a:cubicBezTo>
                  <a:cubicBezTo>
                    <a:pt x="20791" y="15206"/>
                    <a:pt x="20791" y="15206"/>
                    <a:pt x="20791" y="15206"/>
                  </a:cubicBezTo>
                  <a:cubicBezTo>
                    <a:pt x="20791" y="15149"/>
                    <a:pt x="20791" y="15149"/>
                    <a:pt x="20791" y="15149"/>
                  </a:cubicBezTo>
                  <a:cubicBezTo>
                    <a:pt x="20849" y="15091"/>
                    <a:pt x="20849" y="15091"/>
                    <a:pt x="20849" y="15091"/>
                  </a:cubicBezTo>
                  <a:cubicBezTo>
                    <a:pt x="20849" y="15034"/>
                    <a:pt x="20849" y="15034"/>
                    <a:pt x="20849" y="15034"/>
                  </a:cubicBezTo>
                  <a:cubicBezTo>
                    <a:pt x="20849" y="14976"/>
                    <a:pt x="20849" y="14976"/>
                    <a:pt x="20849" y="14976"/>
                  </a:cubicBezTo>
                  <a:cubicBezTo>
                    <a:pt x="20907" y="14918"/>
                    <a:pt x="20907" y="14918"/>
                    <a:pt x="20907" y="14918"/>
                  </a:cubicBezTo>
                  <a:cubicBezTo>
                    <a:pt x="20907" y="14861"/>
                    <a:pt x="20965" y="14861"/>
                    <a:pt x="20965" y="14861"/>
                  </a:cubicBezTo>
                  <a:cubicBezTo>
                    <a:pt x="20907" y="14861"/>
                    <a:pt x="20907" y="14861"/>
                    <a:pt x="20907" y="14861"/>
                  </a:cubicBezTo>
                  <a:cubicBezTo>
                    <a:pt x="20907" y="14803"/>
                    <a:pt x="20907" y="14803"/>
                    <a:pt x="20907" y="14803"/>
                  </a:cubicBezTo>
                  <a:cubicBezTo>
                    <a:pt x="20965" y="14688"/>
                    <a:pt x="20965" y="14688"/>
                    <a:pt x="20965" y="14688"/>
                  </a:cubicBezTo>
                  <a:cubicBezTo>
                    <a:pt x="20965" y="14630"/>
                    <a:pt x="21022" y="14630"/>
                    <a:pt x="21022" y="14573"/>
                  </a:cubicBezTo>
                  <a:cubicBezTo>
                    <a:pt x="21022" y="14515"/>
                    <a:pt x="21022" y="14515"/>
                    <a:pt x="21022" y="14515"/>
                  </a:cubicBezTo>
                  <a:cubicBezTo>
                    <a:pt x="21022" y="14458"/>
                    <a:pt x="21022" y="14458"/>
                    <a:pt x="21022" y="14458"/>
                  </a:cubicBezTo>
                  <a:cubicBezTo>
                    <a:pt x="21080" y="14400"/>
                    <a:pt x="21080" y="14400"/>
                    <a:pt x="21080" y="14400"/>
                  </a:cubicBezTo>
                  <a:cubicBezTo>
                    <a:pt x="21022" y="14342"/>
                    <a:pt x="21022" y="14342"/>
                    <a:pt x="21022" y="14342"/>
                  </a:cubicBezTo>
                  <a:cubicBezTo>
                    <a:pt x="21080" y="14227"/>
                    <a:pt x="21080" y="14227"/>
                    <a:pt x="21080" y="14227"/>
                  </a:cubicBezTo>
                  <a:lnTo>
                    <a:pt x="21080" y="14170"/>
                  </a:lnTo>
                  <a:cubicBezTo>
                    <a:pt x="21138" y="14112"/>
                    <a:pt x="21138" y="14112"/>
                    <a:pt x="21138" y="14112"/>
                  </a:cubicBezTo>
                  <a:cubicBezTo>
                    <a:pt x="21138" y="13997"/>
                    <a:pt x="21138" y="13997"/>
                    <a:pt x="21138" y="13997"/>
                  </a:cubicBezTo>
                  <a:cubicBezTo>
                    <a:pt x="21138" y="13939"/>
                    <a:pt x="21138" y="13939"/>
                    <a:pt x="21138" y="13939"/>
                  </a:cubicBezTo>
                  <a:cubicBezTo>
                    <a:pt x="21138" y="13882"/>
                    <a:pt x="21138" y="13882"/>
                    <a:pt x="21138" y="13882"/>
                  </a:cubicBezTo>
                  <a:cubicBezTo>
                    <a:pt x="21196" y="13882"/>
                    <a:pt x="21196" y="13882"/>
                    <a:pt x="21196" y="13882"/>
                  </a:cubicBezTo>
                  <a:cubicBezTo>
                    <a:pt x="21196" y="13824"/>
                    <a:pt x="21196" y="13824"/>
                    <a:pt x="21196" y="13766"/>
                  </a:cubicBezTo>
                  <a:cubicBezTo>
                    <a:pt x="21253" y="13651"/>
                    <a:pt x="21253" y="13651"/>
                    <a:pt x="21253" y="13651"/>
                  </a:cubicBezTo>
                  <a:cubicBezTo>
                    <a:pt x="21253" y="13651"/>
                    <a:pt x="21253" y="13651"/>
                    <a:pt x="21253" y="13594"/>
                  </a:cubicBezTo>
                  <a:cubicBezTo>
                    <a:pt x="21196" y="13594"/>
                    <a:pt x="21196" y="13594"/>
                    <a:pt x="21196" y="13594"/>
                  </a:cubicBezTo>
                  <a:cubicBezTo>
                    <a:pt x="21253" y="13594"/>
                    <a:pt x="21253" y="13594"/>
                    <a:pt x="21253" y="13594"/>
                  </a:cubicBezTo>
                  <a:cubicBezTo>
                    <a:pt x="21196" y="13594"/>
                    <a:pt x="21196" y="13594"/>
                    <a:pt x="21196" y="13594"/>
                  </a:cubicBezTo>
                  <a:cubicBezTo>
                    <a:pt x="21253" y="13478"/>
                    <a:pt x="21253" y="13478"/>
                    <a:pt x="21253" y="13478"/>
                  </a:cubicBezTo>
                  <a:cubicBezTo>
                    <a:pt x="21253" y="13421"/>
                    <a:pt x="21253" y="13421"/>
                    <a:pt x="21253" y="13421"/>
                  </a:cubicBezTo>
                  <a:cubicBezTo>
                    <a:pt x="21311" y="13306"/>
                    <a:pt x="21311" y="13306"/>
                    <a:pt x="21311" y="13306"/>
                  </a:cubicBezTo>
                  <a:cubicBezTo>
                    <a:pt x="21253" y="13306"/>
                    <a:pt x="21253" y="13306"/>
                    <a:pt x="21253" y="13306"/>
                  </a:cubicBezTo>
                  <a:cubicBezTo>
                    <a:pt x="21311" y="13306"/>
                    <a:pt x="21311" y="13306"/>
                    <a:pt x="21311" y="13306"/>
                  </a:cubicBezTo>
                  <a:cubicBezTo>
                    <a:pt x="21253" y="13306"/>
                    <a:pt x="21253" y="13306"/>
                    <a:pt x="21253" y="13306"/>
                  </a:cubicBezTo>
                  <a:cubicBezTo>
                    <a:pt x="21311" y="13248"/>
                    <a:pt x="21311" y="13248"/>
                    <a:pt x="21311" y="13248"/>
                  </a:cubicBezTo>
                  <a:cubicBezTo>
                    <a:pt x="21253" y="13248"/>
                    <a:pt x="21253" y="13248"/>
                    <a:pt x="21253" y="13248"/>
                  </a:cubicBezTo>
                  <a:cubicBezTo>
                    <a:pt x="21311" y="13133"/>
                    <a:pt x="21311" y="13133"/>
                    <a:pt x="21311" y="13133"/>
                  </a:cubicBezTo>
                  <a:cubicBezTo>
                    <a:pt x="21311" y="13190"/>
                    <a:pt x="21311" y="13190"/>
                    <a:pt x="21311" y="13190"/>
                  </a:cubicBezTo>
                  <a:cubicBezTo>
                    <a:pt x="21369" y="13133"/>
                    <a:pt x="21369" y="13133"/>
                    <a:pt x="21369" y="13133"/>
                  </a:cubicBezTo>
                  <a:cubicBezTo>
                    <a:pt x="21369" y="13190"/>
                    <a:pt x="21369" y="13190"/>
                    <a:pt x="21369" y="13190"/>
                  </a:cubicBezTo>
                  <a:cubicBezTo>
                    <a:pt x="21369" y="13248"/>
                    <a:pt x="21369" y="13248"/>
                    <a:pt x="21369" y="13248"/>
                  </a:cubicBezTo>
                  <a:cubicBezTo>
                    <a:pt x="21427" y="13133"/>
                    <a:pt x="21427" y="13133"/>
                    <a:pt x="21427" y="13133"/>
                  </a:cubicBezTo>
                  <a:cubicBezTo>
                    <a:pt x="21427" y="13075"/>
                    <a:pt x="21427" y="13075"/>
                    <a:pt x="21427" y="13075"/>
                  </a:cubicBezTo>
                  <a:cubicBezTo>
                    <a:pt x="21427" y="13133"/>
                    <a:pt x="21427" y="13133"/>
                    <a:pt x="21427" y="13133"/>
                  </a:cubicBezTo>
                  <a:cubicBezTo>
                    <a:pt x="21369" y="13133"/>
                    <a:pt x="21369" y="13133"/>
                    <a:pt x="21369" y="13133"/>
                  </a:cubicBezTo>
                  <a:cubicBezTo>
                    <a:pt x="21369" y="13018"/>
                    <a:pt x="21369" y="13018"/>
                    <a:pt x="21369" y="13018"/>
                  </a:cubicBezTo>
                  <a:cubicBezTo>
                    <a:pt x="21311" y="13018"/>
                    <a:pt x="21311" y="13018"/>
                    <a:pt x="21311" y="13018"/>
                  </a:cubicBezTo>
                  <a:cubicBezTo>
                    <a:pt x="21369" y="12960"/>
                    <a:pt x="21369" y="12960"/>
                    <a:pt x="21369" y="12960"/>
                  </a:cubicBezTo>
                  <a:cubicBezTo>
                    <a:pt x="21427" y="12845"/>
                    <a:pt x="21427" y="12845"/>
                    <a:pt x="21427" y="12845"/>
                  </a:cubicBezTo>
                  <a:cubicBezTo>
                    <a:pt x="21369" y="12845"/>
                    <a:pt x="21369" y="12845"/>
                    <a:pt x="21369" y="12902"/>
                  </a:cubicBezTo>
                  <a:cubicBezTo>
                    <a:pt x="21369" y="12845"/>
                    <a:pt x="21369" y="12845"/>
                    <a:pt x="21369" y="12787"/>
                  </a:cubicBezTo>
                  <a:cubicBezTo>
                    <a:pt x="21369" y="12730"/>
                    <a:pt x="21369" y="12730"/>
                    <a:pt x="21369" y="12730"/>
                  </a:cubicBezTo>
                  <a:cubicBezTo>
                    <a:pt x="21369" y="12672"/>
                    <a:pt x="21369" y="12672"/>
                    <a:pt x="21369" y="12672"/>
                  </a:cubicBezTo>
                  <a:cubicBezTo>
                    <a:pt x="21369" y="12614"/>
                    <a:pt x="21427" y="12614"/>
                    <a:pt x="21427" y="12614"/>
                  </a:cubicBezTo>
                  <a:cubicBezTo>
                    <a:pt x="21369" y="12614"/>
                    <a:pt x="21369" y="12614"/>
                    <a:pt x="21369" y="12614"/>
                  </a:cubicBezTo>
                  <a:cubicBezTo>
                    <a:pt x="21369" y="12557"/>
                    <a:pt x="21369" y="12557"/>
                    <a:pt x="21369" y="12557"/>
                  </a:cubicBezTo>
                  <a:cubicBezTo>
                    <a:pt x="21369" y="12499"/>
                    <a:pt x="21369" y="12499"/>
                    <a:pt x="21369" y="12499"/>
                  </a:cubicBezTo>
                  <a:cubicBezTo>
                    <a:pt x="21427" y="12442"/>
                    <a:pt x="21427" y="12442"/>
                    <a:pt x="21427" y="12442"/>
                  </a:cubicBezTo>
                  <a:cubicBezTo>
                    <a:pt x="21427" y="12442"/>
                    <a:pt x="21427" y="12442"/>
                    <a:pt x="21427" y="12384"/>
                  </a:cubicBezTo>
                  <a:cubicBezTo>
                    <a:pt x="21427" y="12326"/>
                    <a:pt x="21427" y="12326"/>
                    <a:pt x="21427" y="12326"/>
                  </a:cubicBezTo>
                  <a:cubicBezTo>
                    <a:pt x="21427" y="12269"/>
                    <a:pt x="21427" y="12269"/>
                    <a:pt x="21427" y="12269"/>
                  </a:cubicBezTo>
                  <a:cubicBezTo>
                    <a:pt x="21427" y="12211"/>
                    <a:pt x="21427" y="12211"/>
                    <a:pt x="21427" y="12211"/>
                  </a:cubicBezTo>
                  <a:cubicBezTo>
                    <a:pt x="21427" y="12154"/>
                    <a:pt x="21427" y="12154"/>
                    <a:pt x="21427" y="12154"/>
                  </a:cubicBezTo>
                  <a:cubicBezTo>
                    <a:pt x="21427" y="12096"/>
                    <a:pt x="21427" y="12096"/>
                    <a:pt x="21427" y="12096"/>
                  </a:cubicBezTo>
                  <a:cubicBezTo>
                    <a:pt x="21427" y="12038"/>
                    <a:pt x="21427" y="12038"/>
                    <a:pt x="21427" y="11981"/>
                  </a:cubicBezTo>
                  <a:cubicBezTo>
                    <a:pt x="21484" y="11981"/>
                    <a:pt x="21427" y="11981"/>
                    <a:pt x="21427" y="11981"/>
                  </a:cubicBezTo>
                  <a:cubicBezTo>
                    <a:pt x="21427" y="11923"/>
                    <a:pt x="21427" y="11923"/>
                    <a:pt x="21427" y="11923"/>
                  </a:cubicBezTo>
                  <a:cubicBezTo>
                    <a:pt x="21484" y="11923"/>
                    <a:pt x="21484" y="11923"/>
                    <a:pt x="21484" y="11923"/>
                  </a:cubicBezTo>
                  <a:cubicBezTo>
                    <a:pt x="21484" y="11866"/>
                    <a:pt x="21484" y="11866"/>
                    <a:pt x="21484" y="11866"/>
                  </a:cubicBezTo>
                  <a:cubicBezTo>
                    <a:pt x="21484" y="11866"/>
                    <a:pt x="21484" y="11866"/>
                    <a:pt x="21484" y="11923"/>
                  </a:cubicBezTo>
                  <a:lnTo>
                    <a:pt x="21484" y="11866"/>
                  </a:lnTo>
                  <a:cubicBezTo>
                    <a:pt x="21427" y="11866"/>
                    <a:pt x="21427" y="11866"/>
                    <a:pt x="21427" y="11866"/>
                  </a:cubicBezTo>
                  <a:cubicBezTo>
                    <a:pt x="21427" y="11808"/>
                    <a:pt x="21427" y="11808"/>
                    <a:pt x="21427" y="11808"/>
                  </a:cubicBezTo>
                  <a:lnTo>
                    <a:pt x="21427" y="11750"/>
                  </a:lnTo>
                  <a:cubicBezTo>
                    <a:pt x="21484" y="11750"/>
                    <a:pt x="21484" y="11750"/>
                    <a:pt x="21484" y="11750"/>
                  </a:cubicBezTo>
                  <a:cubicBezTo>
                    <a:pt x="21427" y="11750"/>
                    <a:pt x="21427" y="11635"/>
                    <a:pt x="21427" y="11635"/>
                  </a:cubicBezTo>
                  <a:cubicBezTo>
                    <a:pt x="21484" y="11635"/>
                    <a:pt x="21484" y="11635"/>
                    <a:pt x="21484" y="11635"/>
                  </a:cubicBezTo>
                  <a:cubicBezTo>
                    <a:pt x="21484" y="11578"/>
                    <a:pt x="21484" y="11578"/>
                    <a:pt x="21484" y="11578"/>
                  </a:cubicBezTo>
                  <a:cubicBezTo>
                    <a:pt x="21484" y="11520"/>
                    <a:pt x="21484" y="11520"/>
                    <a:pt x="21484" y="11520"/>
                  </a:cubicBezTo>
                  <a:cubicBezTo>
                    <a:pt x="21542" y="11520"/>
                    <a:pt x="21542" y="11520"/>
                    <a:pt x="21542" y="11520"/>
                  </a:cubicBezTo>
                  <a:cubicBezTo>
                    <a:pt x="21542" y="11578"/>
                    <a:pt x="21542" y="11520"/>
                    <a:pt x="21542" y="11578"/>
                  </a:cubicBezTo>
                  <a:cubicBezTo>
                    <a:pt x="21542" y="11693"/>
                    <a:pt x="21542" y="11693"/>
                    <a:pt x="21542" y="11693"/>
                  </a:cubicBezTo>
                  <a:lnTo>
                    <a:pt x="21542" y="11750"/>
                  </a:lnTo>
                  <a:cubicBezTo>
                    <a:pt x="21542" y="11635"/>
                    <a:pt x="21542" y="11635"/>
                    <a:pt x="21542" y="11635"/>
                  </a:cubicBezTo>
                  <a:cubicBezTo>
                    <a:pt x="21484" y="11808"/>
                    <a:pt x="21484" y="11808"/>
                    <a:pt x="21484" y="11808"/>
                  </a:cubicBezTo>
                  <a:cubicBezTo>
                    <a:pt x="21542" y="11808"/>
                    <a:pt x="21542" y="11808"/>
                    <a:pt x="21542" y="11808"/>
                  </a:cubicBezTo>
                  <a:lnTo>
                    <a:pt x="21542" y="11750"/>
                  </a:lnTo>
                  <a:cubicBezTo>
                    <a:pt x="21542" y="11808"/>
                    <a:pt x="21542" y="11808"/>
                    <a:pt x="21542" y="11808"/>
                  </a:cubicBezTo>
                  <a:cubicBezTo>
                    <a:pt x="21542" y="11866"/>
                    <a:pt x="21542" y="11866"/>
                    <a:pt x="21542" y="11866"/>
                  </a:cubicBezTo>
                  <a:cubicBezTo>
                    <a:pt x="21542" y="11808"/>
                    <a:pt x="21542" y="11808"/>
                    <a:pt x="21484" y="11808"/>
                  </a:cubicBezTo>
                  <a:cubicBezTo>
                    <a:pt x="21484" y="11866"/>
                    <a:pt x="21484" y="11866"/>
                    <a:pt x="21484" y="11866"/>
                  </a:cubicBezTo>
                  <a:cubicBezTo>
                    <a:pt x="21542" y="11866"/>
                    <a:pt x="21542" y="11866"/>
                    <a:pt x="21542" y="11866"/>
                  </a:cubicBezTo>
                  <a:cubicBezTo>
                    <a:pt x="21484" y="11981"/>
                    <a:pt x="21484" y="11981"/>
                    <a:pt x="21484" y="11981"/>
                  </a:cubicBezTo>
                  <a:cubicBezTo>
                    <a:pt x="21484" y="12038"/>
                    <a:pt x="21484" y="12038"/>
                    <a:pt x="21484" y="12038"/>
                  </a:cubicBezTo>
                  <a:cubicBezTo>
                    <a:pt x="21484" y="12096"/>
                    <a:pt x="21484" y="12096"/>
                    <a:pt x="21484" y="12096"/>
                  </a:cubicBezTo>
                  <a:cubicBezTo>
                    <a:pt x="21484" y="12154"/>
                    <a:pt x="21484" y="12154"/>
                    <a:pt x="21484" y="12154"/>
                  </a:cubicBezTo>
                  <a:cubicBezTo>
                    <a:pt x="21484" y="12096"/>
                    <a:pt x="21484" y="12096"/>
                    <a:pt x="21484" y="12096"/>
                  </a:cubicBezTo>
                  <a:cubicBezTo>
                    <a:pt x="21427" y="12154"/>
                    <a:pt x="21427" y="12211"/>
                    <a:pt x="21427" y="12269"/>
                  </a:cubicBezTo>
                  <a:cubicBezTo>
                    <a:pt x="21484" y="12269"/>
                    <a:pt x="21427" y="12269"/>
                    <a:pt x="21484" y="12269"/>
                  </a:cubicBezTo>
                  <a:cubicBezTo>
                    <a:pt x="21484" y="12211"/>
                    <a:pt x="21484" y="12211"/>
                    <a:pt x="21484" y="12211"/>
                  </a:cubicBezTo>
                  <a:cubicBezTo>
                    <a:pt x="21484" y="12154"/>
                    <a:pt x="21484" y="12154"/>
                    <a:pt x="21484" y="12154"/>
                  </a:cubicBezTo>
                  <a:cubicBezTo>
                    <a:pt x="21484" y="12269"/>
                    <a:pt x="21484" y="12269"/>
                    <a:pt x="21484" y="12269"/>
                  </a:cubicBezTo>
                  <a:cubicBezTo>
                    <a:pt x="21484" y="12326"/>
                    <a:pt x="21484" y="12326"/>
                    <a:pt x="21484" y="12326"/>
                  </a:cubicBezTo>
                  <a:lnTo>
                    <a:pt x="21484" y="12384"/>
                  </a:lnTo>
                  <a:cubicBezTo>
                    <a:pt x="21427" y="12384"/>
                    <a:pt x="21427" y="12384"/>
                    <a:pt x="21427" y="12384"/>
                  </a:cubicBezTo>
                  <a:cubicBezTo>
                    <a:pt x="21427" y="12442"/>
                    <a:pt x="21427" y="12442"/>
                    <a:pt x="21427" y="12442"/>
                  </a:cubicBezTo>
                  <a:cubicBezTo>
                    <a:pt x="21484" y="12442"/>
                    <a:pt x="21484" y="12442"/>
                    <a:pt x="21484" y="12442"/>
                  </a:cubicBezTo>
                  <a:cubicBezTo>
                    <a:pt x="21427" y="12499"/>
                    <a:pt x="21427" y="12499"/>
                    <a:pt x="21427" y="12499"/>
                  </a:cubicBezTo>
                  <a:cubicBezTo>
                    <a:pt x="21484" y="12499"/>
                    <a:pt x="21484" y="12499"/>
                    <a:pt x="21484" y="12499"/>
                  </a:cubicBezTo>
                  <a:cubicBezTo>
                    <a:pt x="21484" y="12384"/>
                    <a:pt x="21484" y="12384"/>
                    <a:pt x="21484" y="12384"/>
                  </a:cubicBezTo>
                  <a:cubicBezTo>
                    <a:pt x="21542" y="12154"/>
                    <a:pt x="21542" y="12154"/>
                    <a:pt x="21542" y="12154"/>
                  </a:cubicBezTo>
                  <a:cubicBezTo>
                    <a:pt x="21542" y="12038"/>
                    <a:pt x="21542" y="12038"/>
                    <a:pt x="21542" y="12038"/>
                  </a:cubicBezTo>
                  <a:cubicBezTo>
                    <a:pt x="21542" y="11981"/>
                    <a:pt x="21542" y="11981"/>
                    <a:pt x="21542" y="11981"/>
                  </a:cubicBezTo>
                  <a:cubicBezTo>
                    <a:pt x="21600" y="11923"/>
                    <a:pt x="21542" y="11923"/>
                    <a:pt x="21542" y="11866"/>
                  </a:cubicBezTo>
                  <a:cubicBezTo>
                    <a:pt x="21542" y="11866"/>
                    <a:pt x="21542" y="11866"/>
                    <a:pt x="21600" y="11866"/>
                  </a:cubicBezTo>
                  <a:cubicBezTo>
                    <a:pt x="21600" y="11462"/>
                    <a:pt x="21600" y="11462"/>
                    <a:pt x="21600" y="11462"/>
                  </a:cubicBezTo>
                  <a:cubicBezTo>
                    <a:pt x="21600" y="11462"/>
                    <a:pt x="21600" y="11405"/>
                    <a:pt x="21600" y="11405"/>
                  </a:cubicBezTo>
                  <a:close/>
                  <a:moveTo>
                    <a:pt x="21600" y="11405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657FB7F-4F79-C648-650A-5D65E49D695C}"/>
                </a:ext>
              </a:extLst>
            </p:cNvPr>
            <p:cNvGrpSpPr/>
            <p:nvPr/>
          </p:nvGrpSpPr>
          <p:grpSpPr>
            <a:xfrm>
              <a:off x="435908" y="2878298"/>
              <a:ext cx="628970" cy="625426"/>
              <a:chOff x="1906588" y="3509963"/>
              <a:chExt cx="1127125" cy="1120775"/>
            </a:xfrm>
            <a:solidFill>
              <a:schemeClr val="bg1"/>
            </a:solidFill>
          </p:grpSpPr>
          <p:sp>
            <p:nvSpPr>
              <p:cNvPr id="22" name="Freeform 33">
                <a:extLst>
                  <a:ext uri="{FF2B5EF4-FFF2-40B4-BE49-F238E27FC236}">
                    <a16:creationId xmlns:a16="http://schemas.microsoft.com/office/drawing/2014/main" id="{7E5DB0F4-C28C-D7EB-DA8D-D7649752E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6588" y="3509963"/>
                <a:ext cx="1127125" cy="1120775"/>
              </a:xfrm>
              <a:custGeom>
                <a:avLst/>
                <a:gdLst>
                  <a:gd name="T0" fmla="*/ 2405 w 3133"/>
                  <a:gd name="T1" fmla="*/ 0 h 3114"/>
                  <a:gd name="T2" fmla="*/ 2405 w 3133"/>
                  <a:gd name="T3" fmla="*/ 0 h 3114"/>
                  <a:gd name="T4" fmla="*/ 1683 w 3133"/>
                  <a:gd name="T5" fmla="*/ 726 h 3114"/>
                  <a:gd name="T6" fmla="*/ 1748 w 3133"/>
                  <a:gd name="T7" fmla="*/ 1031 h 3114"/>
                  <a:gd name="T8" fmla="*/ 77 w 3133"/>
                  <a:gd name="T9" fmla="*/ 1031 h 3114"/>
                  <a:gd name="T10" fmla="*/ 0 w 3133"/>
                  <a:gd name="T11" fmla="*/ 1113 h 3114"/>
                  <a:gd name="T12" fmla="*/ 0 w 3133"/>
                  <a:gd name="T13" fmla="*/ 2614 h 3114"/>
                  <a:gd name="T14" fmla="*/ 77 w 3133"/>
                  <a:gd name="T15" fmla="*/ 2690 h 3114"/>
                  <a:gd name="T16" fmla="*/ 792 w 3133"/>
                  <a:gd name="T17" fmla="*/ 2690 h 3114"/>
                  <a:gd name="T18" fmla="*/ 722 w 3133"/>
                  <a:gd name="T19" fmla="*/ 3019 h 3114"/>
                  <a:gd name="T20" fmla="*/ 733 w 3133"/>
                  <a:gd name="T21" fmla="*/ 3083 h 3114"/>
                  <a:gd name="T22" fmla="*/ 798 w 3133"/>
                  <a:gd name="T23" fmla="*/ 3113 h 3114"/>
                  <a:gd name="T24" fmla="*/ 1490 w 3133"/>
                  <a:gd name="T25" fmla="*/ 3113 h 3114"/>
                  <a:gd name="T26" fmla="*/ 1549 w 3133"/>
                  <a:gd name="T27" fmla="*/ 3083 h 3114"/>
                  <a:gd name="T28" fmla="*/ 1566 w 3133"/>
                  <a:gd name="T29" fmla="*/ 3013 h 3114"/>
                  <a:gd name="T30" fmla="*/ 1490 w 3133"/>
                  <a:gd name="T31" fmla="*/ 2690 h 3114"/>
                  <a:gd name="T32" fmla="*/ 2200 w 3133"/>
                  <a:gd name="T33" fmla="*/ 2690 h 3114"/>
                  <a:gd name="T34" fmla="*/ 2276 w 3133"/>
                  <a:gd name="T35" fmla="*/ 2614 h 3114"/>
                  <a:gd name="T36" fmla="*/ 2276 w 3133"/>
                  <a:gd name="T37" fmla="*/ 1441 h 3114"/>
                  <a:gd name="T38" fmla="*/ 2405 w 3133"/>
                  <a:gd name="T39" fmla="*/ 1453 h 3114"/>
                  <a:gd name="T40" fmla="*/ 3132 w 3133"/>
                  <a:gd name="T41" fmla="*/ 726 h 3114"/>
                  <a:gd name="T42" fmla="*/ 2405 w 3133"/>
                  <a:gd name="T43" fmla="*/ 0 h 3114"/>
                  <a:gd name="T44" fmla="*/ 892 w 3133"/>
                  <a:gd name="T45" fmla="*/ 2955 h 3114"/>
                  <a:gd name="T46" fmla="*/ 892 w 3133"/>
                  <a:gd name="T47" fmla="*/ 2955 h 3114"/>
                  <a:gd name="T48" fmla="*/ 950 w 3133"/>
                  <a:gd name="T49" fmla="*/ 2696 h 3114"/>
                  <a:gd name="T50" fmla="*/ 1326 w 3133"/>
                  <a:gd name="T51" fmla="*/ 2696 h 3114"/>
                  <a:gd name="T52" fmla="*/ 1390 w 3133"/>
                  <a:gd name="T53" fmla="*/ 2955 h 3114"/>
                  <a:gd name="T54" fmla="*/ 892 w 3133"/>
                  <a:gd name="T55" fmla="*/ 2955 h 3114"/>
                  <a:gd name="T56" fmla="*/ 2123 w 3133"/>
                  <a:gd name="T57" fmla="*/ 1189 h 3114"/>
                  <a:gd name="T58" fmla="*/ 2123 w 3133"/>
                  <a:gd name="T59" fmla="*/ 1189 h 3114"/>
                  <a:gd name="T60" fmla="*/ 2123 w 3133"/>
                  <a:gd name="T61" fmla="*/ 2215 h 3114"/>
                  <a:gd name="T62" fmla="*/ 159 w 3133"/>
                  <a:gd name="T63" fmla="*/ 2215 h 3114"/>
                  <a:gd name="T64" fmla="*/ 159 w 3133"/>
                  <a:gd name="T65" fmla="*/ 1189 h 3114"/>
                  <a:gd name="T66" fmla="*/ 2123 w 3133"/>
                  <a:gd name="T67" fmla="*/ 1189 h 3114"/>
                  <a:gd name="T68" fmla="*/ 159 w 3133"/>
                  <a:gd name="T69" fmla="*/ 2532 h 3114"/>
                  <a:gd name="T70" fmla="*/ 159 w 3133"/>
                  <a:gd name="T71" fmla="*/ 2532 h 3114"/>
                  <a:gd name="T72" fmla="*/ 159 w 3133"/>
                  <a:gd name="T73" fmla="*/ 2368 h 3114"/>
                  <a:gd name="T74" fmla="*/ 2123 w 3133"/>
                  <a:gd name="T75" fmla="*/ 2368 h 3114"/>
                  <a:gd name="T76" fmla="*/ 2123 w 3133"/>
                  <a:gd name="T77" fmla="*/ 2532 h 3114"/>
                  <a:gd name="T78" fmla="*/ 159 w 3133"/>
                  <a:gd name="T79" fmla="*/ 2532 h 3114"/>
                  <a:gd name="T80" fmla="*/ 2405 w 3133"/>
                  <a:gd name="T81" fmla="*/ 1295 h 3114"/>
                  <a:gd name="T82" fmla="*/ 2405 w 3133"/>
                  <a:gd name="T83" fmla="*/ 1295 h 3114"/>
                  <a:gd name="T84" fmla="*/ 2276 w 3133"/>
                  <a:gd name="T85" fmla="*/ 1283 h 3114"/>
                  <a:gd name="T86" fmla="*/ 2276 w 3133"/>
                  <a:gd name="T87" fmla="*/ 1113 h 3114"/>
                  <a:gd name="T88" fmla="*/ 2200 w 3133"/>
                  <a:gd name="T89" fmla="*/ 1031 h 3114"/>
                  <a:gd name="T90" fmla="*/ 1930 w 3133"/>
                  <a:gd name="T91" fmla="*/ 1031 h 3114"/>
                  <a:gd name="T92" fmla="*/ 1930 w 3133"/>
                  <a:gd name="T93" fmla="*/ 1031 h 3114"/>
                  <a:gd name="T94" fmla="*/ 1836 w 3133"/>
                  <a:gd name="T95" fmla="*/ 726 h 3114"/>
                  <a:gd name="T96" fmla="*/ 2405 w 3133"/>
                  <a:gd name="T97" fmla="*/ 158 h 3114"/>
                  <a:gd name="T98" fmla="*/ 2974 w 3133"/>
                  <a:gd name="T99" fmla="*/ 726 h 3114"/>
                  <a:gd name="T100" fmla="*/ 2405 w 3133"/>
                  <a:gd name="T101" fmla="*/ 1295 h 3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133" h="3114">
                    <a:moveTo>
                      <a:pt x="2405" y="0"/>
                    </a:moveTo>
                    <a:lnTo>
                      <a:pt x="2405" y="0"/>
                    </a:lnTo>
                    <a:cubicBezTo>
                      <a:pt x="2006" y="0"/>
                      <a:pt x="1683" y="328"/>
                      <a:pt x="1683" y="726"/>
                    </a:cubicBezTo>
                    <a:cubicBezTo>
                      <a:pt x="1683" y="831"/>
                      <a:pt x="1707" y="937"/>
                      <a:pt x="1748" y="1031"/>
                    </a:cubicBezTo>
                    <a:cubicBezTo>
                      <a:pt x="77" y="1031"/>
                      <a:pt x="77" y="1031"/>
                      <a:pt x="77" y="1031"/>
                    </a:cubicBezTo>
                    <a:cubicBezTo>
                      <a:pt x="35" y="1031"/>
                      <a:pt x="0" y="1066"/>
                      <a:pt x="0" y="1113"/>
                    </a:cubicBezTo>
                    <a:cubicBezTo>
                      <a:pt x="0" y="2614"/>
                      <a:pt x="0" y="2614"/>
                      <a:pt x="0" y="2614"/>
                    </a:cubicBezTo>
                    <a:cubicBezTo>
                      <a:pt x="0" y="2655"/>
                      <a:pt x="35" y="2690"/>
                      <a:pt x="77" y="2690"/>
                    </a:cubicBezTo>
                    <a:cubicBezTo>
                      <a:pt x="792" y="2690"/>
                      <a:pt x="792" y="2690"/>
                      <a:pt x="792" y="2690"/>
                    </a:cubicBezTo>
                    <a:cubicBezTo>
                      <a:pt x="722" y="3019"/>
                      <a:pt x="722" y="3019"/>
                      <a:pt x="722" y="3019"/>
                    </a:cubicBezTo>
                    <a:cubicBezTo>
                      <a:pt x="716" y="3042"/>
                      <a:pt x="722" y="3066"/>
                      <a:pt x="733" y="3083"/>
                    </a:cubicBezTo>
                    <a:cubicBezTo>
                      <a:pt x="751" y="3101"/>
                      <a:pt x="774" y="3113"/>
                      <a:pt x="798" y="3113"/>
                    </a:cubicBezTo>
                    <a:cubicBezTo>
                      <a:pt x="1490" y="3113"/>
                      <a:pt x="1490" y="3113"/>
                      <a:pt x="1490" y="3113"/>
                    </a:cubicBezTo>
                    <a:cubicBezTo>
                      <a:pt x="1513" y="3113"/>
                      <a:pt x="1537" y="3101"/>
                      <a:pt x="1549" y="3083"/>
                    </a:cubicBezTo>
                    <a:cubicBezTo>
                      <a:pt x="1566" y="3066"/>
                      <a:pt x="1572" y="3037"/>
                      <a:pt x="1566" y="3013"/>
                    </a:cubicBezTo>
                    <a:cubicBezTo>
                      <a:pt x="1490" y="2690"/>
                      <a:pt x="1490" y="2690"/>
                      <a:pt x="1490" y="2690"/>
                    </a:cubicBezTo>
                    <a:cubicBezTo>
                      <a:pt x="2200" y="2690"/>
                      <a:pt x="2200" y="2690"/>
                      <a:pt x="2200" y="2690"/>
                    </a:cubicBezTo>
                    <a:cubicBezTo>
                      <a:pt x="2247" y="2690"/>
                      <a:pt x="2276" y="2655"/>
                      <a:pt x="2276" y="2614"/>
                    </a:cubicBezTo>
                    <a:cubicBezTo>
                      <a:pt x="2276" y="1441"/>
                      <a:pt x="2276" y="1441"/>
                      <a:pt x="2276" y="1441"/>
                    </a:cubicBezTo>
                    <a:cubicBezTo>
                      <a:pt x="2323" y="1447"/>
                      <a:pt x="2364" y="1453"/>
                      <a:pt x="2405" y="1453"/>
                    </a:cubicBezTo>
                    <a:cubicBezTo>
                      <a:pt x="2804" y="1453"/>
                      <a:pt x="3132" y="1125"/>
                      <a:pt x="3132" y="726"/>
                    </a:cubicBezTo>
                    <a:cubicBezTo>
                      <a:pt x="3132" y="328"/>
                      <a:pt x="2804" y="0"/>
                      <a:pt x="2405" y="0"/>
                    </a:cubicBezTo>
                    <a:close/>
                    <a:moveTo>
                      <a:pt x="892" y="2955"/>
                    </a:moveTo>
                    <a:lnTo>
                      <a:pt x="892" y="2955"/>
                    </a:lnTo>
                    <a:cubicBezTo>
                      <a:pt x="950" y="2696"/>
                      <a:pt x="950" y="2696"/>
                      <a:pt x="950" y="2696"/>
                    </a:cubicBezTo>
                    <a:cubicBezTo>
                      <a:pt x="1326" y="2696"/>
                      <a:pt x="1326" y="2696"/>
                      <a:pt x="1326" y="2696"/>
                    </a:cubicBezTo>
                    <a:cubicBezTo>
                      <a:pt x="1390" y="2955"/>
                      <a:pt x="1390" y="2955"/>
                      <a:pt x="1390" y="2955"/>
                    </a:cubicBezTo>
                    <a:lnTo>
                      <a:pt x="892" y="2955"/>
                    </a:lnTo>
                    <a:close/>
                    <a:moveTo>
                      <a:pt x="2123" y="1189"/>
                    </a:moveTo>
                    <a:lnTo>
                      <a:pt x="2123" y="1189"/>
                    </a:lnTo>
                    <a:cubicBezTo>
                      <a:pt x="2123" y="2215"/>
                      <a:pt x="2123" y="2215"/>
                      <a:pt x="2123" y="2215"/>
                    </a:cubicBezTo>
                    <a:cubicBezTo>
                      <a:pt x="159" y="2215"/>
                      <a:pt x="159" y="2215"/>
                      <a:pt x="159" y="2215"/>
                    </a:cubicBezTo>
                    <a:cubicBezTo>
                      <a:pt x="159" y="1189"/>
                      <a:pt x="159" y="1189"/>
                      <a:pt x="159" y="1189"/>
                    </a:cubicBezTo>
                    <a:lnTo>
                      <a:pt x="2123" y="1189"/>
                    </a:lnTo>
                    <a:close/>
                    <a:moveTo>
                      <a:pt x="159" y="2532"/>
                    </a:moveTo>
                    <a:lnTo>
                      <a:pt x="159" y="2532"/>
                    </a:lnTo>
                    <a:cubicBezTo>
                      <a:pt x="159" y="2368"/>
                      <a:pt x="159" y="2368"/>
                      <a:pt x="159" y="2368"/>
                    </a:cubicBezTo>
                    <a:cubicBezTo>
                      <a:pt x="2123" y="2368"/>
                      <a:pt x="2123" y="2368"/>
                      <a:pt x="2123" y="2368"/>
                    </a:cubicBezTo>
                    <a:cubicBezTo>
                      <a:pt x="2123" y="2532"/>
                      <a:pt x="2123" y="2532"/>
                      <a:pt x="2123" y="2532"/>
                    </a:cubicBezTo>
                    <a:lnTo>
                      <a:pt x="159" y="2532"/>
                    </a:lnTo>
                    <a:close/>
                    <a:moveTo>
                      <a:pt x="2405" y="1295"/>
                    </a:moveTo>
                    <a:lnTo>
                      <a:pt x="2405" y="1295"/>
                    </a:lnTo>
                    <a:cubicBezTo>
                      <a:pt x="2364" y="1295"/>
                      <a:pt x="2323" y="1289"/>
                      <a:pt x="2276" y="1283"/>
                    </a:cubicBezTo>
                    <a:cubicBezTo>
                      <a:pt x="2276" y="1113"/>
                      <a:pt x="2276" y="1113"/>
                      <a:pt x="2276" y="1113"/>
                    </a:cubicBezTo>
                    <a:cubicBezTo>
                      <a:pt x="2276" y="1066"/>
                      <a:pt x="2247" y="1031"/>
                      <a:pt x="2200" y="1031"/>
                    </a:cubicBezTo>
                    <a:cubicBezTo>
                      <a:pt x="1930" y="1031"/>
                      <a:pt x="1930" y="1031"/>
                      <a:pt x="1930" y="1031"/>
                    </a:cubicBezTo>
                    <a:lnTo>
                      <a:pt x="1930" y="1031"/>
                    </a:lnTo>
                    <a:cubicBezTo>
                      <a:pt x="1871" y="943"/>
                      <a:pt x="1836" y="837"/>
                      <a:pt x="1836" y="726"/>
                    </a:cubicBezTo>
                    <a:cubicBezTo>
                      <a:pt x="1836" y="416"/>
                      <a:pt x="2094" y="158"/>
                      <a:pt x="2405" y="158"/>
                    </a:cubicBezTo>
                    <a:cubicBezTo>
                      <a:pt x="2722" y="158"/>
                      <a:pt x="2974" y="416"/>
                      <a:pt x="2974" y="726"/>
                    </a:cubicBezTo>
                    <a:cubicBezTo>
                      <a:pt x="2974" y="1043"/>
                      <a:pt x="2722" y="1295"/>
                      <a:pt x="2405" y="129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Freeform 34">
                <a:extLst>
                  <a:ext uri="{FF2B5EF4-FFF2-40B4-BE49-F238E27FC236}">
                    <a16:creationId xmlns:a16="http://schemas.microsoft.com/office/drawing/2014/main" id="{A163D4BD-B277-25CA-EE5E-1FD44338DB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200" y="3614738"/>
                <a:ext cx="139700" cy="274637"/>
              </a:xfrm>
              <a:custGeom>
                <a:avLst/>
                <a:gdLst>
                  <a:gd name="T0" fmla="*/ 158 w 388"/>
                  <a:gd name="T1" fmla="*/ 0 h 762"/>
                  <a:gd name="T2" fmla="*/ 158 w 388"/>
                  <a:gd name="T3" fmla="*/ 0 h 762"/>
                  <a:gd name="T4" fmla="*/ 0 w 388"/>
                  <a:gd name="T5" fmla="*/ 0 h 762"/>
                  <a:gd name="T6" fmla="*/ 0 w 388"/>
                  <a:gd name="T7" fmla="*/ 456 h 762"/>
                  <a:gd name="T8" fmla="*/ 23 w 388"/>
                  <a:gd name="T9" fmla="*/ 515 h 762"/>
                  <a:gd name="T10" fmla="*/ 281 w 388"/>
                  <a:gd name="T11" fmla="*/ 761 h 762"/>
                  <a:gd name="T12" fmla="*/ 387 w 388"/>
                  <a:gd name="T13" fmla="*/ 650 h 762"/>
                  <a:gd name="T14" fmla="*/ 152 w 388"/>
                  <a:gd name="T15" fmla="*/ 422 h 762"/>
                  <a:gd name="T16" fmla="*/ 158 w 388"/>
                  <a:gd name="T17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8" h="762">
                    <a:moveTo>
                      <a:pt x="158" y="0"/>
                    </a:moveTo>
                    <a:lnTo>
                      <a:pt x="158" y="0"/>
                    </a:lnTo>
                    <a:cubicBezTo>
                      <a:pt x="0" y="0"/>
                      <a:pt x="0" y="0"/>
                      <a:pt x="0" y="0"/>
                    </a:cubicBezTo>
                    <a:cubicBezTo>
                      <a:pt x="0" y="456"/>
                      <a:pt x="0" y="456"/>
                      <a:pt x="0" y="456"/>
                    </a:cubicBezTo>
                    <a:cubicBezTo>
                      <a:pt x="0" y="480"/>
                      <a:pt x="6" y="497"/>
                      <a:pt x="23" y="515"/>
                    </a:cubicBezTo>
                    <a:cubicBezTo>
                      <a:pt x="281" y="761"/>
                      <a:pt x="281" y="761"/>
                      <a:pt x="281" y="761"/>
                    </a:cubicBezTo>
                    <a:cubicBezTo>
                      <a:pt x="387" y="650"/>
                      <a:pt x="387" y="650"/>
                      <a:pt x="387" y="650"/>
                    </a:cubicBezTo>
                    <a:cubicBezTo>
                      <a:pt x="152" y="422"/>
                      <a:pt x="152" y="422"/>
                      <a:pt x="152" y="422"/>
                    </a:cubicBezTo>
                    <a:lnTo>
                      <a:pt x="158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2846631-7971-4973-100C-6E4E3C2138ED}"/>
              </a:ext>
            </a:extLst>
          </p:cNvPr>
          <p:cNvGrpSpPr/>
          <p:nvPr/>
        </p:nvGrpSpPr>
        <p:grpSpPr>
          <a:xfrm>
            <a:off x="2305284" y="4694780"/>
            <a:ext cx="488402" cy="489709"/>
            <a:chOff x="1551185" y="4099560"/>
            <a:chExt cx="897599" cy="900000"/>
          </a:xfrm>
        </p:grpSpPr>
        <p:sp>
          <p:nvSpPr>
            <p:cNvPr id="25" name="AutoShape 177">
              <a:extLst>
                <a:ext uri="{FF2B5EF4-FFF2-40B4-BE49-F238E27FC236}">
                  <a16:creationId xmlns:a16="http://schemas.microsoft.com/office/drawing/2014/main" id="{3BE1C910-B749-BD53-089E-B2713AD9AB3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51185" y="4099560"/>
              <a:ext cx="897599" cy="9000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542" y="11578"/>
                  </a:moveTo>
                  <a:cubicBezTo>
                    <a:pt x="21542" y="11635"/>
                    <a:pt x="21542" y="11635"/>
                    <a:pt x="21542" y="11635"/>
                  </a:cubicBezTo>
                  <a:lnTo>
                    <a:pt x="21542" y="11578"/>
                  </a:lnTo>
                  <a:cubicBezTo>
                    <a:pt x="21600" y="11578"/>
                    <a:pt x="21600" y="11578"/>
                    <a:pt x="21600" y="11578"/>
                  </a:cubicBezTo>
                  <a:cubicBezTo>
                    <a:pt x="21600" y="11578"/>
                    <a:pt x="21542" y="11578"/>
                    <a:pt x="21542" y="11578"/>
                  </a:cubicBezTo>
                  <a:close/>
                  <a:moveTo>
                    <a:pt x="21600" y="11520"/>
                  </a:moveTo>
                  <a:cubicBezTo>
                    <a:pt x="21600" y="11578"/>
                    <a:pt x="21600" y="11578"/>
                    <a:pt x="21600" y="11578"/>
                  </a:cubicBezTo>
                  <a:cubicBezTo>
                    <a:pt x="21542" y="11578"/>
                    <a:pt x="21542" y="11578"/>
                    <a:pt x="21542" y="11578"/>
                  </a:cubicBezTo>
                  <a:cubicBezTo>
                    <a:pt x="21542" y="11520"/>
                    <a:pt x="21542" y="11520"/>
                    <a:pt x="21542" y="11520"/>
                  </a:cubicBezTo>
                  <a:cubicBezTo>
                    <a:pt x="21542" y="11520"/>
                    <a:pt x="21600" y="11520"/>
                    <a:pt x="21600" y="11520"/>
                  </a:cubicBezTo>
                  <a:close/>
                  <a:moveTo>
                    <a:pt x="21484" y="11520"/>
                  </a:moveTo>
                  <a:lnTo>
                    <a:pt x="21484" y="11520"/>
                  </a:lnTo>
                  <a:cubicBezTo>
                    <a:pt x="21484" y="11520"/>
                    <a:pt x="21484" y="11520"/>
                    <a:pt x="21484" y="11520"/>
                  </a:cubicBezTo>
                  <a:close/>
                  <a:moveTo>
                    <a:pt x="21369" y="12902"/>
                  </a:moveTo>
                  <a:cubicBezTo>
                    <a:pt x="21369" y="12902"/>
                    <a:pt x="21369" y="12902"/>
                    <a:pt x="21369" y="12960"/>
                  </a:cubicBezTo>
                  <a:cubicBezTo>
                    <a:pt x="21311" y="12960"/>
                    <a:pt x="21311" y="12960"/>
                    <a:pt x="21311" y="12960"/>
                  </a:cubicBezTo>
                  <a:cubicBezTo>
                    <a:pt x="21311" y="12960"/>
                    <a:pt x="21369" y="12902"/>
                    <a:pt x="21369" y="12902"/>
                  </a:cubicBezTo>
                  <a:close/>
                  <a:moveTo>
                    <a:pt x="21369" y="13075"/>
                  </a:moveTo>
                  <a:lnTo>
                    <a:pt x="21369" y="13075"/>
                  </a:lnTo>
                  <a:cubicBezTo>
                    <a:pt x="21369" y="13075"/>
                    <a:pt x="21369" y="13075"/>
                    <a:pt x="21311" y="13075"/>
                  </a:cubicBezTo>
                  <a:cubicBezTo>
                    <a:pt x="21311" y="13133"/>
                    <a:pt x="21311" y="13133"/>
                    <a:pt x="21311" y="13133"/>
                  </a:cubicBezTo>
                  <a:cubicBezTo>
                    <a:pt x="21311" y="13075"/>
                    <a:pt x="21311" y="13075"/>
                    <a:pt x="21311" y="13075"/>
                  </a:cubicBezTo>
                  <a:cubicBezTo>
                    <a:pt x="21311" y="13075"/>
                    <a:pt x="21311" y="13133"/>
                    <a:pt x="21311" y="13075"/>
                  </a:cubicBezTo>
                  <a:cubicBezTo>
                    <a:pt x="21311" y="13075"/>
                    <a:pt x="21311" y="13075"/>
                    <a:pt x="21369" y="13075"/>
                  </a:cubicBezTo>
                  <a:moveTo>
                    <a:pt x="20907" y="14918"/>
                  </a:moveTo>
                  <a:lnTo>
                    <a:pt x="20907" y="14918"/>
                  </a:lnTo>
                  <a:cubicBezTo>
                    <a:pt x="20907" y="14861"/>
                    <a:pt x="20907" y="14861"/>
                    <a:pt x="20907" y="14861"/>
                  </a:cubicBezTo>
                  <a:cubicBezTo>
                    <a:pt x="20907" y="14861"/>
                    <a:pt x="20907" y="14918"/>
                    <a:pt x="20907" y="14918"/>
                  </a:cubicBezTo>
                  <a:close/>
                  <a:moveTo>
                    <a:pt x="20618" y="15667"/>
                  </a:moveTo>
                  <a:lnTo>
                    <a:pt x="20618" y="15667"/>
                  </a:lnTo>
                  <a:cubicBezTo>
                    <a:pt x="20618" y="15667"/>
                    <a:pt x="20618" y="15667"/>
                    <a:pt x="20618" y="15667"/>
                  </a:cubicBezTo>
                  <a:close/>
                  <a:moveTo>
                    <a:pt x="20907" y="15206"/>
                  </a:moveTo>
                  <a:cubicBezTo>
                    <a:pt x="20907" y="15149"/>
                    <a:pt x="20907" y="15149"/>
                    <a:pt x="20907" y="15149"/>
                  </a:cubicBezTo>
                  <a:cubicBezTo>
                    <a:pt x="20907" y="15206"/>
                    <a:pt x="20907" y="15206"/>
                    <a:pt x="20907" y="15206"/>
                  </a:cubicBezTo>
                  <a:cubicBezTo>
                    <a:pt x="20907" y="15206"/>
                    <a:pt x="20907" y="15206"/>
                    <a:pt x="20907" y="15206"/>
                  </a:cubicBezTo>
                  <a:close/>
                  <a:moveTo>
                    <a:pt x="2079" y="5933"/>
                  </a:moveTo>
                  <a:cubicBezTo>
                    <a:pt x="2079" y="5875"/>
                    <a:pt x="2079" y="5875"/>
                    <a:pt x="2079" y="5875"/>
                  </a:cubicBezTo>
                  <a:cubicBezTo>
                    <a:pt x="2079" y="5933"/>
                    <a:pt x="2079" y="5933"/>
                    <a:pt x="2079" y="5933"/>
                  </a:cubicBezTo>
                  <a:cubicBezTo>
                    <a:pt x="2079" y="5933"/>
                    <a:pt x="2079" y="5933"/>
                    <a:pt x="2079" y="5933"/>
                  </a:cubicBezTo>
                  <a:close/>
                  <a:moveTo>
                    <a:pt x="2079" y="5933"/>
                  </a:moveTo>
                  <a:lnTo>
                    <a:pt x="2021" y="5933"/>
                  </a:lnTo>
                  <a:cubicBezTo>
                    <a:pt x="2021" y="5990"/>
                    <a:pt x="1964" y="5990"/>
                    <a:pt x="1964" y="5990"/>
                  </a:cubicBezTo>
                  <a:cubicBezTo>
                    <a:pt x="1906" y="5933"/>
                    <a:pt x="1964" y="5933"/>
                    <a:pt x="1964" y="5875"/>
                  </a:cubicBezTo>
                  <a:cubicBezTo>
                    <a:pt x="1964" y="5933"/>
                    <a:pt x="1906" y="5990"/>
                    <a:pt x="1906" y="5990"/>
                  </a:cubicBezTo>
                  <a:cubicBezTo>
                    <a:pt x="1906" y="6048"/>
                    <a:pt x="1906" y="5990"/>
                    <a:pt x="1848" y="5990"/>
                  </a:cubicBezTo>
                  <a:cubicBezTo>
                    <a:pt x="1848" y="6048"/>
                    <a:pt x="1848" y="6048"/>
                    <a:pt x="1848" y="6048"/>
                  </a:cubicBezTo>
                  <a:cubicBezTo>
                    <a:pt x="1848" y="6106"/>
                    <a:pt x="1848" y="6106"/>
                    <a:pt x="1848" y="6106"/>
                  </a:cubicBezTo>
                  <a:cubicBezTo>
                    <a:pt x="1848" y="6163"/>
                    <a:pt x="1848" y="6163"/>
                    <a:pt x="1848" y="6163"/>
                  </a:cubicBezTo>
                  <a:cubicBezTo>
                    <a:pt x="1848" y="6163"/>
                    <a:pt x="1848" y="6163"/>
                    <a:pt x="1848" y="6221"/>
                  </a:cubicBezTo>
                  <a:cubicBezTo>
                    <a:pt x="1790" y="6163"/>
                    <a:pt x="1790" y="6163"/>
                    <a:pt x="1790" y="6163"/>
                  </a:cubicBezTo>
                  <a:cubicBezTo>
                    <a:pt x="1790" y="6221"/>
                    <a:pt x="1790" y="6221"/>
                    <a:pt x="1790" y="6221"/>
                  </a:cubicBezTo>
                  <a:cubicBezTo>
                    <a:pt x="1790" y="6278"/>
                    <a:pt x="1790" y="6278"/>
                    <a:pt x="1790" y="6278"/>
                  </a:cubicBezTo>
                  <a:cubicBezTo>
                    <a:pt x="1733" y="6221"/>
                    <a:pt x="1733" y="6221"/>
                    <a:pt x="1733" y="6221"/>
                  </a:cubicBezTo>
                  <a:cubicBezTo>
                    <a:pt x="1733" y="6278"/>
                    <a:pt x="1733" y="6278"/>
                    <a:pt x="1733" y="6278"/>
                  </a:cubicBezTo>
                  <a:cubicBezTo>
                    <a:pt x="1733" y="6221"/>
                    <a:pt x="1733" y="6221"/>
                    <a:pt x="1733" y="6221"/>
                  </a:cubicBezTo>
                  <a:cubicBezTo>
                    <a:pt x="1733" y="6163"/>
                    <a:pt x="1790" y="6163"/>
                    <a:pt x="1790" y="6106"/>
                  </a:cubicBezTo>
                  <a:cubicBezTo>
                    <a:pt x="1733" y="6106"/>
                    <a:pt x="1733" y="6106"/>
                    <a:pt x="1733" y="6106"/>
                  </a:cubicBezTo>
                  <a:cubicBezTo>
                    <a:pt x="1733" y="6048"/>
                    <a:pt x="1733" y="6048"/>
                    <a:pt x="1733" y="6048"/>
                  </a:cubicBezTo>
                  <a:cubicBezTo>
                    <a:pt x="1733" y="5990"/>
                    <a:pt x="1733" y="5990"/>
                    <a:pt x="1733" y="5933"/>
                  </a:cubicBezTo>
                  <a:cubicBezTo>
                    <a:pt x="1790" y="5933"/>
                    <a:pt x="1790" y="5933"/>
                    <a:pt x="1790" y="5933"/>
                  </a:cubicBezTo>
                  <a:cubicBezTo>
                    <a:pt x="1790" y="5933"/>
                    <a:pt x="1790" y="5875"/>
                    <a:pt x="1848" y="5875"/>
                  </a:cubicBezTo>
                  <a:cubicBezTo>
                    <a:pt x="1848" y="5818"/>
                    <a:pt x="1848" y="5818"/>
                    <a:pt x="1848" y="5818"/>
                  </a:cubicBezTo>
                  <a:cubicBezTo>
                    <a:pt x="1848" y="5760"/>
                    <a:pt x="1848" y="5760"/>
                    <a:pt x="1848" y="5760"/>
                  </a:cubicBezTo>
                  <a:cubicBezTo>
                    <a:pt x="1848" y="5760"/>
                    <a:pt x="1848" y="5760"/>
                    <a:pt x="1906" y="5760"/>
                  </a:cubicBezTo>
                  <a:cubicBezTo>
                    <a:pt x="1906" y="5702"/>
                    <a:pt x="1906" y="5702"/>
                    <a:pt x="1906" y="5702"/>
                  </a:cubicBezTo>
                  <a:cubicBezTo>
                    <a:pt x="1906" y="5645"/>
                    <a:pt x="1906" y="5645"/>
                    <a:pt x="1906" y="5587"/>
                  </a:cubicBezTo>
                  <a:cubicBezTo>
                    <a:pt x="2021" y="5472"/>
                    <a:pt x="2021" y="5472"/>
                    <a:pt x="2021" y="5472"/>
                  </a:cubicBezTo>
                  <a:cubicBezTo>
                    <a:pt x="1964" y="5472"/>
                    <a:pt x="1964" y="5472"/>
                    <a:pt x="1964" y="5472"/>
                  </a:cubicBezTo>
                  <a:cubicBezTo>
                    <a:pt x="2021" y="5472"/>
                    <a:pt x="2021" y="5472"/>
                    <a:pt x="2021" y="5472"/>
                  </a:cubicBezTo>
                  <a:lnTo>
                    <a:pt x="2021" y="5414"/>
                  </a:lnTo>
                  <a:cubicBezTo>
                    <a:pt x="2137" y="5299"/>
                    <a:pt x="2137" y="5299"/>
                    <a:pt x="2137" y="5299"/>
                  </a:cubicBezTo>
                  <a:cubicBezTo>
                    <a:pt x="2079" y="5299"/>
                    <a:pt x="2079" y="5299"/>
                    <a:pt x="2079" y="5299"/>
                  </a:cubicBezTo>
                  <a:cubicBezTo>
                    <a:pt x="2137" y="5299"/>
                    <a:pt x="2137" y="5299"/>
                    <a:pt x="2137" y="5299"/>
                  </a:cubicBezTo>
                  <a:cubicBezTo>
                    <a:pt x="2137" y="5242"/>
                    <a:pt x="2137" y="5242"/>
                    <a:pt x="2137" y="5242"/>
                  </a:cubicBezTo>
                  <a:cubicBezTo>
                    <a:pt x="2195" y="5299"/>
                    <a:pt x="2195" y="5299"/>
                    <a:pt x="2195" y="5357"/>
                  </a:cubicBezTo>
                  <a:cubicBezTo>
                    <a:pt x="2252" y="5357"/>
                    <a:pt x="2252" y="5357"/>
                    <a:pt x="2252" y="5357"/>
                  </a:cubicBezTo>
                  <a:cubicBezTo>
                    <a:pt x="2310" y="5414"/>
                    <a:pt x="2310" y="5414"/>
                    <a:pt x="2310" y="5414"/>
                  </a:cubicBezTo>
                  <a:cubicBezTo>
                    <a:pt x="2310" y="5357"/>
                    <a:pt x="2310" y="5357"/>
                    <a:pt x="2310" y="5357"/>
                  </a:cubicBezTo>
                  <a:cubicBezTo>
                    <a:pt x="2310" y="5414"/>
                    <a:pt x="2310" y="5414"/>
                    <a:pt x="2310" y="5414"/>
                  </a:cubicBezTo>
                  <a:cubicBezTo>
                    <a:pt x="2310" y="5472"/>
                    <a:pt x="2310" y="5472"/>
                    <a:pt x="2310" y="5472"/>
                  </a:cubicBezTo>
                  <a:cubicBezTo>
                    <a:pt x="2252" y="5530"/>
                    <a:pt x="2252" y="5530"/>
                    <a:pt x="2252" y="5530"/>
                  </a:cubicBezTo>
                  <a:cubicBezTo>
                    <a:pt x="2310" y="5530"/>
                    <a:pt x="2310" y="5530"/>
                    <a:pt x="2310" y="5530"/>
                  </a:cubicBezTo>
                  <a:cubicBezTo>
                    <a:pt x="2252" y="5587"/>
                    <a:pt x="2252" y="5587"/>
                    <a:pt x="2252" y="5587"/>
                  </a:cubicBezTo>
                  <a:cubicBezTo>
                    <a:pt x="2252" y="5645"/>
                    <a:pt x="2252" y="5587"/>
                    <a:pt x="2252" y="5587"/>
                  </a:cubicBezTo>
                  <a:cubicBezTo>
                    <a:pt x="2195" y="5645"/>
                    <a:pt x="2195" y="5645"/>
                    <a:pt x="2195" y="5645"/>
                  </a:cubicBezTo>
                  <a:cubicBezTo>
                    <a:pt x="2195" y="5702"/>
                    <a:pt x="2195" y="5702"/>
                    <a:pt x="2195" y="5702"/>
                  </a:cubicBezTo>
                  <a:cubicBezTo>
                    <a:pt x="2137" y="5818"/>
                    <a:pt x="2137" y="5818"/>
                    <a:pt x="2137" y="5818"/>
                  </a:cubicBezTo>
                  <a:cubicBezTo>
                    <a:pt x="2079" y="5818"/>
                    <a:pt x="2079" y="5818"/>
                    <a:pt x="2079" y="5818"/>
                  </a:cubicBezTo>
                  <a:cubicBezTo>
                    <a:pt x="2021" y="5875"/>
                    <a:pt x="2021" y="5875"/>
                    <a:pt x="2021" y="5875"/>
                  </a:cubicBezTo>
                  <a:cubicBezTo>
                    <a:pt x="2021" y="5933"/>
                    <a:pt x="2021" y="5933"/>
                    <a:pt x="2021" y="5933"/>
                  </a:cubicBezTo>
                  <a:cubicBezTo>
                    <a:pt x="2079" y="5933"/>
                    <a:pt x="2079" y="5933"/>
                    <a:pt x="2079" y="5933"/>
                  </a:cubicBezTo>
                  <a:cubicBezTo>
                    <a:pt x="2079" y="5933"/>
                    <a:pt x="2079" y="5933"/>
                    <a:pt x="2079" y="5933"/>
                  </a:cubicBezTo>
                  <a:close/>
                  <a:moveTo>
                    <a:pt x="1790" y="16301"/>
                  </a:moveTo>
                  <a:lnTo>
                    <a:pt x="1790" y="16301"/>
                  </a:lnTo>
                  <a:cubicBezTo>
                    <a:pt x="1790" y="16301"/>
                    <a:pt x="1790" y="16301"/>
                    <a:pt x="1790" y="16301"/>
                  </a:cubicBezTo>
                  <a:close/>
                  <a:moveTo>
                    <a:pt x="1733" y="16243"/>
                  </a:moveTo>
                  <a:cubicBezTo>
                    <a:pt x="1675" y="16186"/>
                    <a:pt x="1675" y="16186"/>
                    <a:pt x="1675" y="16186"/>
                  </a:cubicBezTo>
                  <a:cubicBezTo>
                    <a:pt x="1733" y="16186"/>
                    <a:pt x="1733" y="16186"/>
                    <a:pt x="1733" y="16186"/>
                  </a:cubicBezTo>
                  <a:cubicBezTo>
                    <a:pt x="1675" y="16186"/>
                    <a:pt x="1675" y="16186"/>
                    <a:pt x="1675" y="16186"/>
                  </a:cubicBezTo>
                  <a:cubicBezTo>
                    <a:pt x="1675" y="16128"/>
                    <a:pt x="1675" y="16128"/>
                    <a:pt x="1675" y="16128"/>
                  </a:cubicBezTo>
                  <a:cubicBezTo>
                    <a:pt x="1675" y="16128"/>
                    <a:pt x="1675" y="16128"/>
                    <a:pt x="1675" y="16186"/>
                  </a:cubicBezTo>
                  <a:cubicBezTo>
                    <a:pt x="1675" y="16128"/>
                    <a:pt x="1675" y="16128"/>
                    <a:pt x="1675" y="16128"/>
                  </a:cubicBezTo>
                  <a:cubicBezTo>
                    <a:pt x="1733" y="16243"/>
                    <a:pt x="1733" y="16243"/>
                    <a:pt x="1733" y="16243"/>
                  </a:cubicBezTo>
                  <a:cubicBezTo>
                    <a:pt x="1733" y="16243"/>
                    <a:pt x="1733" y="16243"/>
                    <a:pt x="1733" y="16243"/>
                  </a:cubicBezTo>
                  <a:close/>
                  <a:moveTo>
                    <a:pt x="1675" y="16070"/>
                  </a:moveTo>
                  <a:lnTo>
                    <a:pt x="1675" y="16070"/>
                  </a:lnTo>
                  <a:cubicBezTo>
                    <a:pt x="1617" y="16013"/>
                    <a:pt x="1617" y="16013"/>
                    <a:pt x="1617" y="16013"/>
                  </a:cubicBezTo>
                  <a:cubicBezTo>
                    <a:pt x="1675" y="16070"/>
                    <a:pt x="1675" y="16070"/>
                    <a:pt x="1675" y="16070"/>
                  </a:cubicBezTo>
                  <a:moveTo>
                    <a:pt x="1733" y="5818"/>
                  </a:moveTo>
                  <a:lnTo>
                    <a:pt x="1733" y="5818"/>
                  </a:lnTo>
                  <a:cubicBezTo>
                    <a:pt x="1675" y="5818"/>
                    <a:pt x="1675" y="5818"/>
                    <a:pt x="1675" y="5818"/>
                  </a:cubicBezTo>
                  <a:cubicBezTo>
                    <a:pt x="1733" y="5818"/>
                    <a:pt x="1733" y="5818"/>
                    <a:pt x="1733" y="5818"/>
                  </a:cubicBezTo>
                  <a:moveTo>
                    <a:pt x="1790" y="5645"/>
                  </a:moveTo>
                  <a:cubicBezTo>
                    <a:pt x="1790" y="5702"/>
                    <a:pt x="1790" y="5702"/>
                    <a:pt x="1790" y="5702"/>
                  </a:cubicBezTo>
                  <a:cubicBezTo>
                    <a:pt x="1790" y="5702"/>
                    <a:pt x="1790" y="5645"/>
                    <a:pt x="1790" y="5645"/>
                  </a:cubicBezTo>
                  <a:close/>
                  <a:moveTo>
                    <a:pt x="1848" y="5587"/>
                  </a:moveTo>
                  <a:cubicBezTo>
                    <a:pt x="1790" y="5645"/>
                    <a:pt x="1790" y="5645"/>
                    <a:pt x="1790" y="5645"/>
                  </a:cubicBezTo>
                  <a:cubicBezTo>
                    <a:pt x="1790" y="5645"/>
                    <a:pt x="1848" y="5587"/>
                    <a:pt x="1848" y="5587"/>
                  </a:cubicBezTo>
                  <a:close/>
                  <a:moveTo>
                    <a:pt x="1906" y="5472"/>
                  </a:moveTo>
                  <a:cubicBezTo>
                    <a:pt x="1848" y="5587"/>
                    <a:pt x="1848" y="5587"/>
                    <a:pt x="1848" y="5587"/>
                  </a:cubicBezTo>
                  <a:cubicBezTo>
                    <a:pt x="1848" y="5530"/>
                    <a:pt x="1848" y="5530"/>
                    <a:pt x="1906" y="5472"/>
                  </a:cubicBezTo>
                  <a:moveTo>
                    <a:pt x="2310" y="5357"/>
                  </a:moveTo>
                  <a:lnTo>
                    <a:pt x="2310" y="5357"/>
                  </a:lnTo>
                  <a:moveTo>
                    <a:pt x="2310" y="5414"/>
                  </a:moveTo>
                  <a:lnTo>
                    <a:pt x="2310" y="5414"/>
                  </a:lnTo>
                  <a:cubicBezTo>
                    <a:pt x="2310" y="5414"/>
                    <a:pt x="2310" y="5414"/>
                    <a:pt x="2310" y="5414"/>
                  </a:cubicBezTo>
                  <a:close/>
                  <a:moveTo>
                    <a:pt x="2368" y="5414"/>
                  </a:moveTo>
                  <a:lnTo>
                    <a:pt x="2368" y="5414"/>
                  </a:lnTo>
                  <a:cubicBezTo>
                    <a:pt x="2368" y="5414"/>
                    <a:pt x="2368" y="5414"/>
                    <a:pt x="2368" y="5414"/>
                  </a:cubicBezTo>
                  <a:close/>
                  <a:moveTo>
                    <a:pt x="2310" y="5530"/>
                  </a:moveTo>
                  <a:lnTo>
                    <a:pt x="2310" y="5530"/>
                  </a:lnTo>
                  <a:cubicBezTo>
                    <a:pt x="2310" y="5530"/>
                    <a:pt x="2310" y="5530"/>
                    <a:pt x="2310" y="5530"/>
                  </a:cubicBezTo>
                  <a:close/>
                  <a:moveTo>
                    <a:pt x="2252" y="5645"/>
                  </a:moveTo>
                  <a:cubicBezTo>
                    <a:pt x="2252" y="5645"/>
                    <a:pt x="2252" y="5645"/>
                    <a:pt x="2252" y="5587"/>
                  </a:cubicBezTo>
                  <a:cubicBezTo>
                    <a:pt x="2252" y="5645"/>
                    <a:pt x="2252" y="5645"/>
                    <a:pt x="2252" y="5645"/>
                  </a:cubicBezTo>
                  <a:cubicBezTo>
                    <a:pt x="2252" y="5645"/>
                    <a:pt x="2252" y="5645"/>
                    <a:pt x="2252" y="5645"/>
                  </a:cubicBezTo>
                  <a:close/>
                  <a:moveTo>
                    <a:pt x="3754" y="3917"/>
                  </a:moveTo>
                  <a:lnTo>
                    <a:pt x="3754" y="3917"/>
                  </a:lnTo>
                  <a:moveTo>
                    <a:pt x="3581" y="4090"/>
                  </a:moveTo>
                  <a:lnTo>
                    <a:pt x="3581" y="4090"/>
                  </a:lnTo>
                  <a:cubicBezTo>
                    <a:pt x="3581" y="4090"/>
                    <a:pt x="3581" y="4090"/>
                    <a:pt x="3581" y="4090"/>
                  </a:cubicBezTo>
                  <a:close/>
                  <a:moveTo>
                    <a:pt x="2772" y="5414"/>
                  </a:moveTo>
                  <a:lnTo>
                    <a:pt x="2772" y="5414"/>
                  </a:lnTo>
                  <a:cubicBezTo>
                    <a:pt x="2772" y="5414"/>
                    <a:pt x="2772" y="5414"/>
                    <a:pt x="2772" y="5414"/>
                  </a:cubicBezTo>
                  <a:close/>
                  <a:moveTo>
                    <a:pt x="2714" y="5530"/>
                  </a:moveTo>
                  <a:lnTo>
                    <a:pt x="2714" y="5530"/>
                  </a:lnTo>
                  <a:cubicBezTo>
                    <a:pt x="2714" y="5587"/>
                    <a:pt x="2714" y="5587"/>
                    <a:pt x="2714" y="5587"/>
                  </a:cubicBezTo>
                  <a:cubicBezTo>
                    <a:pt x="2714" y="5530"/>
                    <a:pt x="2714" y="5530"/>
                    <a:pt x="2714" y="5530"/>
                  </a:cubicBezTo>
                  <a:cubicBezTo>
                    <a:pt x="2714" y="5530"/>
                    <a:pt x="2714" y="5530"/>
                    <a:pt x="2714" y="5530"/>
                  </a:cubicBezTo>
                  <a:close/>
                  <a:moveTo>
                    <a:pt x="2714" y="5530"/>
                  </a:moveTo>
                  <a:lnTo>
                    <a:pt x="2714" y="5530"/>
                  </a:lnTo>
                  <a:cubicBezTo>
                    <a:pt x="2714" y="5530"/>
                    <a:pt x="2714" y="5530"/>
                    <a:pt x="2714" y="5530"/>
                  </a:cubicBezTo>
                  <a:close/>
                  <a:moveTo>
                    <a:pt x="2714" y="5530"/>
                  </a:moveTo>
                  <a:lnTo>
                    <a:pt x="2714" y="5472"/>
                  </a:lnTo>
                  <a:cubicBezTo>
                    <a:pt x="2714" y="5472"/>
                    <a:pt x="2714" y="5530"/>
                    <a:pt x="2714" y="5530"/>
                  </a:cubicBezTo>
                  <a:close/>
                  <a:moveTo>
                    <a:pt x="2657" y="5702"/>
                  </a:moveTo>
                  <a:lnTo>
                    <a:pt x="2657" y="5702"/>
                  </a:lnTo>
                  <a:cubicBezTo>
                    <a:pt x="2657" y="5702"/>
                    <a:pt x="2657" y="5702"/>
                    <a:pt x="2657" y="5702"/>
                  </a:cubicBezTo>
                  <a:close/>
                  <a:moveTo>
                    <a:pt x="2541" y="6106"/>
                  </a:moveTo>
                  <a:cubicBezTo>
                    <a:pt x="2541" y="6048"/>
                    <a:pt x="2541" y="6048"/>
                    <a:pt x="2541" y="6048"/>
                  </a:cubicBezTo>
                  <a:cubicBezTo>
                    <a:pt x="2541" y="6106"/>
                    <a:pt x="2541" y="6106"/>
                    <a:pt x="2541" y="6106"/>
                  </a:cubicBezTo>
                  <a:cubicBezTo>
                    <a:pt x="2541" y="6106"/>
                    <a:pt x="2541" y="6106"/>
                    <a:pt x="2541" y="6106"/>
                  </a:cubicBezTo>
                  <a:close/>
                  <a:moveTo>
                    <a:pt x="5660" y="2880"/>
                  </a:moveTo>
                  <a:lnTo>
                    <a:pt x="5660" y="2880"/>
                  </a:lnTo>
                  <a:cubicBezTo>
                    <a:pt x="5660" y="2880"/>
                    <a:pt x="5660" y="2880"/>
                    <a:pt x="5660" y="2880"/>
                  </a:cubicBezTo>
                  <a:close/>
                  <a:moveTo>
                    <a:pt x="6353" y="1440"/>
                  </a:moveTo>
                  <a:cubicBezTo>
                    <a:pt x="6295" y="1498"/>
                    <a:pt x="6295" y="1498"/>
                    <a:pt x="6295" y="1498"/>
                  </a:cubicBezTo>
                  <a:cubicBezTo>
                    <a:pt x="6353" y="1440"/>
                    <a:pt x="6353" y="1440"/>
                    <a:pt x="6353" y="1440"/>
                  </a:cubicBezTo>
                  <a:cubicBezTo>
                    <a:pt x="6353" y="1440"/>
                    <a:pt x="6353" y="1440"/>
                    <a:pt x="6353" y="1440"/>
                  </a:cubicBezTo>
                  <a:close/>
                  <a:moveTo>
                    <a:pt x="5082" y="2304"/>
                  </a:moveTo>
                  <a:cubicBezTo>
                    <a:pt x="5082" y="2362"/>
                    <a:pt x="5082" y="2362"/>
                    <a:pt x="5082" y="2362"/>
                  </a:cubicBezTo>
                  <a:cubicBezTo>
                    <a:pt x="5082" y="2362"/>
                    <a:pt x="5082" y="2304"/>
                    <a:pt x="5082" y="2304"/>
                  </a:cubicBezTo>
                  <a:close/>
                  <a:moveTo>
                    <a:pt x="5256" y="2246"/>
                  </a:moveTo>
                  <a:lnTo>
                    <a:pt x="5256" y="2246"/>
                  </a:lnTo>
                  <a:cubicBezTo>
                    <a:pt x="5256" y="2246"/>
                    <a:pt x="5256" y="2246"/>
                    <a:pt x="5256" y="2246"/>
                  </a:cubicBezTo>
                  <a:close/>
                  <a:moveTo>
                    <a:pt x="5256" y="2246"/>
                  </a:moveTo>
                  <a:cubicBezTo>
                    <a:pt x="5198" y="2246"/>
                    <a:pt x="5198" y="2246"/>
                    <a:pt x="5198" y="2246"/>
                  </a:cubicBezTo>
                  <a:cubicBezTo>
                    <a:pt x="5198" y="2246"/>
                    <a:pt x="5198" y="2189"/>
                    <a:pt x="5256" y="2189"/>
                  </a:cubicBezTo>
                  <a:cubicBezTo>
                    <a:pt x="5256" y="2246"/>
                    <a:pt x="5256" y="2246"/>
                    <a:pt x="5256" y="2246"/>
                  </a:cubicBezTo>
                  <a:cubicBezTo>
                    <a:pt x="5256" y="2246"/>
                    <a:pt x="5256" y="2246"/>
                    <a:pt x="5256" y="2246"/>
                  </a:cubicBezTo>
                  <a:close/>
                  <a:moveTo>
                    <a:pt x="5140" y="2246"/>
                  </a:moveTo>
                  <a:cubicBezTo>
                    <a:pt x="5198" y="2246"/>
                    <a:pt x="5198" y="2246"/>
                    <a:pt x="5198" y="2246"/>
                  </a:cubicBezTo>
                  <a:cubicBezTo>
                    <a:pt x="5198" y="2246"/>
                    <a:pt x="5198" y="2246"/>
                    <a:pt x="5140" y="2304"/>
                  </a:cubicBezTo>
                  <a:cubicBezTo>
                    <a:pt x="5198" y="2304"/>
                    <a:pt x="5198" y="2304"/>
                    <a:pt x="5198" y="2304"/>
                  </a:cubicBezTo>
                  <a:cubicBezTo>
                    <a:pt x="5140" y="2304"/>
                    <a:pt x="5140" y="2304"/>
                    <a:pt x="5082" y="2304"/>
                  </a:cubicBezTo>
                  <a:cubicBezTo>
                    <a:pt x="5082" y="2304"/>
                    <a:pt x="5082" y="2304"/>
                    <a:pt x="5140" y="2304"/>
                  </a:cubicBezTo>
                  <a:cubicBezTo>
                    <a:pt x="5140" y="2246"/>
                    <a:pt x="5140" y="2246"/>
                    <a:pt x="5140" y="2246"/>
                  </a:cubicBezTo>
                  <a:cubicBezTo>
                    <a:pt x="5140" y="2246"/>
                    <a:pt x="5140" y="2246"/>
                    <a:pt x="5140" y="2246"/>
                  </a:cubicBezTo>
                  <a:close/>
                  <a:moveTo>
                    <a:pt x="4620" y="2765"/>
                  </a:moveTo>
                  <a:lnTo>
                    <a:pt x="4620" y="2765"/>
                  </a:lnTo>
                  <a:moveTo>
                    <a:pt x="2772" y="4896"/>
                  </a:moveTo>
                  <a:cubicBezTo>
                    <a:pt x="2772" y="4896"/>
                    <a:pt x="2772" y="4896"/>
                    <a:pt x="2772" y="4838"/>
                  </a:cubicBezTo>
                  <a:cubicBezTo>
                    <a:pt x="2772" y="4896"/>
                    <a:pt x="2772" y="4896"/>
                    <a:pt x="2772" y="4896"/>
                  </a:cubicBezTo>
                  <a:cubicBezTo>
                    <a:pt x="2772" y="4896"/>
                    <a:pt x="2772" y="4896"/>
                    <a:pt x="2772" y="4896"/>
                  </a:cubicBezTo>
                  <a:close/>
                  <a:moveTo>
                    <a:pt x="2426" y="5530"/>
                  </a:moveTo>
                  <a:cubicBezTo>
                    <a:pt x="2483" y="5414"/>
                    <a:pt x="2483" y="5414"/>
                    <a:pt x="2483" y="5414"/>
                  </a:cubicBezTo>
                  <a:cubicBezTo>
                    <a:pt x="2541" y="5299"/>
                    <a:pt x="2541" y="5299"/>
                    <a:pt x="2541" y="5299"/>
                  </a:cubicBezTo>
                  <a:cubicBezTo>
                    <a:pt x="2541" y="5357"/>
                    <a:pt x="2541" y="5357"/>
                    <a:pt x="2541" y="5357"/>
                  </a:cubicBezTo>
                  <a:cubicBezTo>
                    <a:pt x="2541" y="5414"/>
                    <a:pt x="2541" y="5414"/>
                    <a:pt x="2541" y="5414"/>
                  </a:cubicBezTo>
                  <a:cubicBezTo>
                    <a:pt x="2541" y="5472"/>
                    <a:pt x="2541" y="5472"/>
                    <a:pt x="2541" y="5472"/>
                  </a:cubicBezTo>
                  <a:cubicBezTo>
                    <a:pt x="2541" y="5414"/>
                    <a:pt x="2541" y="5414"/>
                    <a:pt x="2541" y="5414"/>
                  </a:cubicBezTo>
                  <a:cubicBezTo>
                    <a:pt x="2541" y="5357"/>
                    <a:pt x="2541" y="5357"/>
                    <a:pt x="2541" y="5357"/>
                  </a:cubicBezTo>
                  <a:cubicBezTo>
                    <a:pt x="2599" y="5357"/>
                    <a:pt x="2599" y="5357"/>
                    <a:pt x="2599" y="5357"/>
                  </a:cubicBezTo>
                  <a:cubicBezTo>
                    <a:pt x="2599" y="5299"/>
                    <a:pt x="2599" y="5299"/>
                    <a:pt x="2599" y="5299"/>
                  </a:cubicBezTo>
                  <a:lnTo>
                    <a:pt x="2541" y="5299"/>
                  </a:lnTo>
                  <a:cubicBezTo>
                    <a:pt x="2599" y="5299"/>
                    <a:pt x="2599" y="5242"/>
                    <a:pt x="2599" y="5242"/>
                  </a:cubicBezTo>
                  <a:cubicBezTo>
                    <a:pt x="2657" y="5184"/>
                    <a:pt x="2657" y="5184"/>
                    <a:pt x="2657" y="5184"/>
                  </a:cubicBezTo>
                  <a:cubicBezTo>
                    <a:pt x="2599" y="5242"/>
                    <a:pt x="2599" y="5242"/>
                    <a:pt x="2599" y="5242"/>
                  </a:cubicBezTo>
                  <a:cubicBezTo>
                    <a:pt x="2657" y="5242"/>
                    <a:pt x="2657" y="5242"/>
                    <a:pt x="2657" y="5242"/>
                  </a:cubicBezTo>
                  <a:cubicBezTo>
                    <a:pt x="2657" y="5184"/>
                    <a:pt x="2657" y="5184"/>
                    <a:pt x="2657" y="5184"/>
                  </a:cubicBezTo>
                  <a:cubicBezTo>
                    <a:pt x="2714" y="5126"/>
                    <a:pt x="2714" y="5126"/>
                    <a:pt x="2714" y="5126"/>
                  </a:cubicBezTo>
                  <a:cubicBezTo>
                    <a:pt x="2714" y="5126"/>
                    <a:pt x="2714" y="5126"/>
                    <a:pt x="2714" y="5069"/>
                  </a:cubicBezTo>
                  <a:cubicBezTo>
                    <a:pt x="2657" y="5126"/>
                    <a:pt x="2657" y="5126"/>
                    <a:pt x="2657" y="5126"/>
                  </a:cubicBezTo>
                  <a:cubicBezTo>
                    <a:pt x="2657" y="5126"/>
                    <a:pt x="2657" y="5126"/>
                    <a:pt x="2599" y="5126"/>
                  </a:cubicBezTo>
                  <a:cubicBezTo>
                    <a:pt x="2657" y="5126"/>
                    <a:pt x="2657" y="5126"/>
                    <a:pt x="2657" y="5126"/>
                  </a:cubicBezTo>
                  <a:cubicBezTo>
                    <a:pt x="2599" y="5126"/>
                    <a:pt x="2599" y="5126"/>
                    <a:pt x="2599" y="5126"/>
                  </a:cubicBezTo>
                  <a:cubicBezTo>
                    <a:pt x="2599" y="5069"/>
                    <a:pt x="2599" y="5069"/>
                    <a:pt x="2599" y="5069"/>
                  </a:cubicBezTo>
                  <a:cubicBezTo>
                    <a:pt x="2657" y="5069"/>
                    <a:pt x="2657" y="5069"/>
                    <a:pt x="2657" y="5069"/>
                  </a:cubicBezTo>
                  <a:cubicBezTo>
                    <a:pt x="2714" y="5069"/>
                    <a:pt x="2714" y="5069"/>
                    <a:pt x="2714" y="5069"/>
                  </a:cubicBezTo>
                  <a:cubicBezTo>
                    <a:pt x="2714" y="5011"/>
                    <a:pt x="2714" y="5011"/>
                    <a:pt x="2714" y="5011"/>
                  </a:cubicBezTo>
                  <a:cubicBezTo>
                    <a:pt x="2714" y="4954"/>
                    <a:pt x="2714" y="4954"/>
                    <a:pt x="2714" y="4954"/>
                  </a:cubicBezTo>
                  <a:cubicBezTo>
                    <a:pt x="2714" y="4954"/>
                    <a:pt x="2714" y="4954"/>
                    <a:pt x="2714" y="4896"/>
                  </a:cubicBezTo>
                  <a:cubicBezTo>
                    <a:pt x="2772" y="4954"/>
                    <a:pt x="2772" y="4954"/>
                    <a:pt x="2772" y="4954"/>
                  </a:cubicBezTo>
                  <a:cubicBezTo>
                    <a:pt x="2772" y="4896"/>
                    <a:pt x="2772" y="4896"/>
                    <a:pt x="2772" y="4896"/>
                  </a:cubicBezTo>
                  <a:lnTo>
                    <a:pt x="2830" y="4838"/>
                  </a:lnTo>
                  <a:cubicBezTo>
                    <a:pt x="2772" y="4838"/>
                    <a:pt x="2772" y="4838"/>
                    <a:pt x="2772" y="4838"/>
                  </a:cubicBezTo>
                  <a:cubicBezTo>
                    <a:pt x="2830" y="4781"/>
                    <a:pt x="2830" y="4781"/>
                    <a:pt x="2830" y="4781"/>
                  </a:cubicBezTo>
                  <a:cubicBezTo>
                    <a:pt x="2772" y="4838"/>
                    <a:pt x="2772" y="4838"/>
                    <a:pt x="2772" y="4838"/>
                  </a:cubicBezTo>
                  <a:cubicBezTo>
                    <a:pt x="2772" y="4896"/>
                    <a:pt x="2772" y="4896"/>
                    <a:pt x="2772" y="4896"/>
                  </a:cubicBezTo>
                  <a:cubicBezTo>
                    <a:pt x="2772" y="4838"/>
                    <a:pt x="2714" y="4838"/>
                    <a:pt x="2714" y="4838"/>
                  </a:cubicBezTo>
                  <a:lnTo>
                    <a:pt x="2772" y="4838"/>
                  </a:lnTo>
                  <a:cubicBezTo>
                    <a:pt x="2772" y="4838"/>
                    <a:pt x="2772" y="4838"/>
                    <a:pt x="2772" y="4781"/>
                  </a:cubicBezTo>
                  <a:cubicBezTo>
                    <a:pt x="2772" y="4723"/>
                    <a:pt x="2830" y="4723"/>
                    <a:pt x="2830" y="4723"/>
                  </a:cubicBezTo>
                  <a:cubicBezTo>
                    <a:pt x="2830" y="4781"/>
                    <a:pt x="2830" y="4781"/>
                    <a:pt x="2830" y="4781"/>
                  </a:cubicBezTo>
                  <a:cubicBezTo>
                    <a:pt x="2888" y="4723"/>
                    <a:pt x="2888" y="4723"/>
                    <a:pt x="2888" y="4723"/>
                  </a:cubicBezTo>
                  <a:cubicBezTo>
                    <a:pt x="2888" y="4781"/>
                    <a:pt x="2888" y="4781"/>
                    <a:pt x="2888" y="4781"/>
                  </a:cubicBezTo>
                  <a:cubicBezTo>
                    <a:pt x="2888" y="4723"/>
                    <a:pt x="2888" y="4723"/>
                    <a:pt x="2888" y="4723"/>
                  </a:cubicBezTo>
                  <a:cubicBezTo>
                    <a:pt x="2888" y="4666"/>
                    <a:pt x="2888" y="4666"/>
                    <a:pt x="2888" y="4666"/>
                  </a:cubicBezTo>
                  <a:cubicBezTo>
                    <a:pt x="2888" y="4666"/>
                    <a:pt x="2888" y="4666"/>
                    <a:pt x="2945" y="4666"/>
                  </a:cubicBezTo>
                  <a:cubicBezTo>
                    <a:pt x="2945" y="4666"/>
                    <a:pt x="2945" y="4666"/>
                    <a:pt x="2945" y="4608"/>
                  </a:cubicBezTo>
                  <a:cubicBezTo>
                    <a:pt x="2945" y="4550"/>
                    <a:pt x="2945" y="4550"/>
                    <a:pt x="2945" y="4550"/>
                  </a:cubicBezTo>
                  <a:cubicBezTo>
                    <a:pt x="3003" y="4550"/>
                    <a:pt x="3003" y="4550"/>
                    <a:pt x="3003" y="4550"/>
                  </a:cubicBezTo>
                  <a:cubicBezTo>
                    <a:pt x="3061" y="4550"/>
                    <a:pt x="3061" y="4550"/>
                    <a:pt x="3061" y="4550"/>
                  </a:cubicBezTo>
                  <a:cubicBezTo>
                    <a:pt x="3061" y="4493"/>
                    <a:pt x="3061" y="4493"/>
                    <a:pt x="3061" y="4493"/>
                  </a:cubicBezTo>
                  <a:cubicBezTo>
                    <a:pt x="3003" y="4493"/>
                    <a:pt x="3003" y="4493"/>
                    <a:pt x="3003" y="4493"/>
                  </a:cubicBezTo>
                  <a:cubicBezTo>
                    <a:pt x="3003" y="4493"/>
                    <a:pt x="3061" y="4493"/>
                    <a:pt x="3061" y="4435"/>
                  </a:cubicBezTo>
                  <a:cubicBezTo>
                    <a:pt x="3061" y="4493"/>
                    <a:pt x="3061" y="4493"/>
                    <a:pt x="3061" y="4493"/>
                  </a:cubicBezTo>
                  <a:cubicBezTo>
                    <a:pt x="3061" y="4435"/>
                    <a:pt x="3061" y="4435"/>
                    <a:pt x="3061" y="4435"/>
                  </a:cubicBezTo>
                  <a:lnTo>
                    <a:pt x="3119" y="4435"/>
                  </a:lnTo>
                  <a:cubicBezTo>
                    <a:pt x="3176" y="4378"/>
                    <a:pt x="3176" y="4378"/>
                    <a:pt x="3176" y="4378"/>
                  </a:cubicBezTo>
                  <a:cubicBezTo>
                    <a:pt x="3176" y="4320"/>
                    <a:pt x="3176" y="4320"/>
                    <a:pt x="3176" y="4320"/>
                  </a:cubicBezTo>
                  <a:cubicBezTo>
                    <a:pt x="3292" y="4205"/>
                    <a:pt x="3292" y="4205"/>
                    <a:pt x="3292" y="4205"/>
                  </a:cubicBezTo>
                  <a:cubicBezTo>
                    <a:pt x="3350" y="4205"/>
                    <a:pt x="3350" y="4205"/>
                    <a:pt x="3350" y="4205"/>
                  </a:cubicBezTo>
                  <a:cubicBezTo>
                    <a:pt x="3292" y="4147"/>
                    <a:pt x="3292" y="4147"/>
                    <a:pt x="3292" y="4147"/>
                  </a:cubicBezTo>
                  <a:lnTo>
                    <a:pt x="3350" y="4147"/>
                  </a:lnTo>
                  <a:cubicBezTo>
                    <a:pt x="3350" y="4147"/>
                    <a:pt x="3407" y="4090"/>
                    <a:pt x="3465" y="4032"/>
                  </a:cubicBezTo>
                  <a:cubicBezTo>
                    <a:pt x="3407" y="4032"/>
                    <a:pt x="3407" y="4032"/>
                    <a:pt x="3407" y="4032"/>
                  </a:cubicBezTo>
                  <a:cubicBezTo>
                    <a:pt x="3465" y="3974"/>
                    <a:pt x="3465" y="3974"/>
                    <a:pt x="3465" y="3974"/>
                  </a:cubicBezTo>
                  <a:cubicBezTo>
                    <a:pt x="3523" y="3974"/>
                    <a:pt x="3465" y="3917"/>
                    <a:pt x="3523" y="3917"/>
                  </a:cubicBezTo>
                  <a:cubicBezTo>
                    <a:pt x="3639" y="3802"/>
                    <a:pt x="3639" y="3802"/>
                    <a:pt x="3639" y="3802"/>
                  </a:cubicBezTo>
                  <a:cubicBezTo>
                    <a:pt x="3581" y="3802"/>
                    <a:pt x="3581" y="3802"/>
                    <a:pt x="3581" y="3802"/>
                  </a:cubicBezTo>
                  <a:cubicBezTo>
                    <a:pt x="3581" y="3744"/>
                    <a:pt x="3581" y="3744"/>
                    <a:pt x="3581" y="3744"/>
                  </a:cubicBezTo>
                  <a:cubicBezTo>
                    <a:pt x="3639" y="3802"/>
                    <a:pt x="3639" y="3802"/>
                    <a:pt x="3639" y="3802"/>
                  </a:cubicBezTo>
                  <a:lnTo>
                    <a:pt x="3696" y="3744"/>
                  </a:lnTo>
                  <a:cubicBezTo>
                    <a:pt x="3696" y="3686"/>
                    <a:pt x="3696" y="3686"/>
                    <a:pt x="3696" y="3686"/>
                  </a:cubicBezTo>
                  <a:cubicBezTo>
                    <a:pt x="3754" y="3686"/>
                    <a:pt x="3754" y="3686"/>
                    <a:pt x="3754" y="3686"/>
                  </a:cubicBezTo>
                  <a:cubicBezTo>
                    <a:pt x="3696" y="3686"/>
                    <a:pt x="3696" y="3686"/>
                    <a:pt x="3696" y="3686"/>
                  </a:cubicBezTo>
                  <a:cubicBezTo>
                    <a:pt x="3754" y="3686"/>
                    <a:pt x="3754" y="3686"/>
                    <a:pt x="3754" y="3686"/>
                  </a:cubicBezTo>
                  <a:cubicBezTo>
                    <a:pt x="3754" y="3629"/>
                    <a:pt x="3754" y="3629"/>
                    <a:pt x="3754" y="3629"/>
                  </a:cubicBezTo>
                  <a:cubicBezTo>
                    <a:pt x="3812" y="3629"/>
                    <a:pt x="3812" y="3629"/>
                    <a:pt x="3812" y="3629"/>
                  </a:cubicBezTo>
                  <a:cubicBezTo>
                    <a:pt x="3812" y="3571"/>
                    <a:pt x="3812" y="3571"/>
                    <a:pt x="3812" y="3571"/>
                  </a:cubicBezTo>
                  <a:cubicBezTo>
                    <a:pt x="3870" y="3571"/>
                    <a:pt x="3870" y="3571"/>
                    <a:pt x="3870" y="3571"/>
                  </a:cubicBezTo>
                  <a:cubicBezTo>
                    <a:pt x="3870" y="3514"/>
                    <a:pt x="3870" y="3514"/>
                    <a:pt x="3870" y="3514"/>
                  </a:cubicBezTo>
                  <a:cubicBezTo>
                    <a:pt x="3927" y="3456"/>
                    <a:pt x="3927" y="3456"/>
                    <a:pt x="3927" y="3456"/>
                  </a:cubicBezTo>
                  <a:cubicBezTo>
                    <a:pt x="3927" y="3514"/>
                    <a:pt x="3927" y="3514"/>
                    <a:pt x="3927" y="3514"/>
                  </a:cubicBezTo>
                  <a:cubicBezTo>
                    <a:pt x="3985" y="3456"/>
                    <a:pt x="3927" y="3456"/>
                    <a:pt x="3985" y="3456"/>
                  </a:cubicBezTo>
                  <a:cubicBezTo>
                    <a:pt x="3985" y="3398"/>
                    <a:pt x="3985" y="3398"/>
                    <a:pt x="3985" y="3398"/>
                  </a:cubicBezTo>
                  <a:cubicBezTo>
                    <a:pt x="4043" y="3398"/>
                    <a:pt x="4043" y="3398"/>
                    <a:pt x="4043" y="3398"/>
                  </a:cubicBezTo>
                  <a:cubicBezTo>
                    <a:pt x="3985" y="3398"/>
                    <a:pt x="3985" y="3398"/>
                    <a:pt x="3985" y="3398"/>
                  </a:cubicBezTo>
                  <a:cubicBezTo>
                    <a:pt x="3985" y="3456"/>
                    <a:pt x="3985" y="3456"/>
                    <a:pt x="3985" y="3456"/>
                  </a:cubicBezTo>
                  <a:cubicBezTo>
                    <a:pt x="3927" y="3398"/>
                    <a:pt x="3927" y="3398"/>
                    <a:pt x="3870" y="3398"/>
                  </a:cubicBezTo>
                  <a:cubicBezTo>
                    <a:pt x="3927" y="3341"/>
                    <a:pt x="3927" y="3341"/>
                    <a:pt x="3927" y="3341"/>
                  </a:cubicBezTo>
                  <a:cubicBezTo>
                    <a:pt x="3985" y="3341"/>
                    <a:pt x="3985" y="3341"/>
                    <a:pt x="3985" y="3341"/>
                  </a:cubicBezTo>
                  <a:cubicBezTo>
                    <a:pt x="3985" y="3283"/>
                    <a:pt x="3985" y="3283"/>
                    <a:pt x="3985" y="3283"/>
                  </a:cubicBezTo>
                  <a:cubicBezTo>
                    <a:pt x="4043" y="3283"/>
                    <a:pt x="4043" y="3283"/>
                    <a:pt x="4043" y="3283"/>
                  </a:cubicBezTo>
                  <a:cubicBezTo>
                    <a:pt x="4101" y="3226"/>
                    <a:pt x="4101" y="3226"/>
                    <a:pt x="4101" y="3226"/>
                  </a:cubicBezTo>
                  <a:lnTo>
                    <a:pt x="4158" y="3168"/>
                  </a:lnTo>
                  <a:cubicBezTo>
                    <a:pt x="4158" y="3168"/>
                    <a:pt x="4158" y="3168"/>
                    <a:pt x="4158" y="3226"/>
                  </a:cubicBezTo>
                  <a:cubicBezTo>
                    <a:pt x="4158" y="3168"/>
                    <a:pt x="4216" y="3168"/>
                    <a:pt x="4274" y="3168"/>
                  </a:cubicBezTo>
                  <a:cubicBezTo>
                    <a:pt x="4274" y="3110"/>
                    <a:pt x="4274" y="3110"/>
                    <a:pt x="4274" y="3110"/>
                  </a:cubicBezTo>
                  <a:cubicBezTo>
                    <a:pt x="4274" y="3053"/>
                    <a:pt x="4274" y="3053"/>
                    <a:pt x="4274" y="3053"/>
                  </a:cubicBezTo>
                  <a:cubicBezTo>
                    <a:pt x="4332" y="3053"/>
                    <a:pt x="4332" y="3053"/>
                    <a:pt x="4332" y="3053"/>
                  </a:cubicBezTo>
                  <a:cubicBezTo>
                    <a:pt x="4447" y="2938"/>
                    <a:pt x="4447" y="2938"/>
                    <a:pt x="4447" y="2938"/>
                  </a:cubicBezTo>
                  <a:cubicBezTo>
                    <a:pt x="4389" y="2938"/>
                    <a:pt x="4389" y="2938"/>
                    <a:pt x="4389" y="2938"/>
                  </a:cubicBezTo>
                  <a:cubicBezTo>
                    <a:pt x="4447" y="2880"/>
                    <a:pt x="4447" y="2880"/>
                    <a:pt x="4447" y="2880"/>
                  </a:cubicBezTo>
                  <a:cubicBezTo>
                    <a:pt x="4505" y="2938"/>
                    <a:pt x="4505" y="2938"/>
                    <a:pt x="4505" y="2938"/>
                  </a:cubicBezTo>
                  <a:cubicBezTo>
                    <a:pt x="4505" y="2880"/>
                    <a:pt x="4505" y="2880"/>
                    <a:pt x="4505" y="2880"/>
                  </a:cubicBezTo>
                  <a:cubicBezTo>
                    <a:pt x="4563" y="2880"/>
                    <a:pt x="4563" y="2880"/>
                    <a:pt x="4563" y="2880"/>
                  </a:cubicBezTo>
                  <a:cubicBezTo>
                    <a:pt x="4505" y="2880"/>
                    <a:pt x="4505" y="2880"/>
                    <a:pt x="4505" y="2880"/>
                  </a:cubicBezTo>
                  <a:cubicBezTo>
                    <a:pt x="4505" y="2880"/>
                    <a:pt x="4505" y="2880"/>
                    <a:pt x="4563" y="2880"/>
                  </a:cubicBezTo>
                  <a:cubicBezTo>
                    <a:pt x="4505" y="2880"/>
                    <a:pt x="4505" y="2880"/>
                    <a:pt x="4505" y="2880"/>
                  </a:cubicBezTo>
                  <a:cubicBezTo>
                    <a:pt x="4563" y="2822"/>
                    <a:pt x="4563" y="2822"/>
                    <a:pt x="4563" y="2822"/>
                  </a:cubicBezTo>
                  <a:cubicBezTo>
                    <a:pt x="4620" y="2765"/>
                    <a:pt x="4620" y="2765"/>
                    <a:pt x="4620" y="2765"/>
                  </a:cubicBezTo>
                  <a:cubicBezTo>
                    <a:pt x="4620" y="2822"/>
                    <a:pt x="4620" y="2822"/>
                    <a:pt x="4620" y="2822"/>
                  </a:cubicBezTo>
                  <a:lnTo>
                    <a:pt x="4563" y="2822"/>
                  </a:lnTo>
                  <a:cubicBezTo>
                    <a:pt x="4563" y="2880"/>
                    <a:pt x="4563" y="2880"/>
                    <a:pt x="4563" y="2880"/>
                  </a:cubicBezTo>
                  <a:cubicBezTo>
                    <a:pt x="4563" y="2880"/>
                    <a:pt x="4563" y="2880"/>
                    <a:pt x="4563" y="2938"/>
                  </a:cubicBezTo>
                  <a:cubicBezTo>
                    <a:pt x="4505" y="2938"/>
                    <a:pt x="4505" y="2938"/>
                    <a:pt x="4505" y="2938"/>
                  </a:cubicBezTo>
                  <a:cubicBezTo>
                    <a:pt x="4447" y="2938"/>
                    <a:pt x="4447" y="2938"/>
                    <a:pt x="4447" y="2938"/>
                  </a:cubicBezTo>
                  <a:cubicBezTo>
                    <a:pt x="4447" y="2995"/>
                    <a:pt x="4447" y="2995"/>
                    <a:pt x="4447" y="2995"/>
                  </a:cubicBezTo>
                  <a:cubicBezTo>
                    <a:pt x="4505" y="2995"/>
                    <a:pt x="4447" y="2995"/>
                    <a:pt x="4505" y="2995"/>
                  </a:cubicBezTo>
                  <a:cubicBezTo>
                    <a:pt x="4389" y="2995"/>
                    <a:pt x="4389" y="2995"/>
                    <a:pt x="4389" y="2995"/>
                  </a:cubicBezTo>
                  <a:cubicBezTo>
                    <a:pt x="4447" y="3053"/>
                    <a:pt x="4447" y="3053"/>
                    <a:pt x="4447" y="3053"/>
                  </a:cubicBezTo>
                  <a:cubicBezTo>
                    <a:pt x="4389" y="3053"/>
                    <a:pt x="4389" y="3053"/>
                    <a:pt x="4389" y="3053"/>
                  </a:cubicBezTo>
                  <a:cubicBezTo>
                    <a:pt x="4332" y="3110"/>
                    <a:pt x="4332" y="3110"/>
                    <a:pt x="4332" y="3110"/>
                  </a:cubicBezTo>
                  <a:cubicBezTo>
                    <a:pt x="4332" y="3053"/>
                    <a:pt x="4332" y="3053"/>
                    <a:pt x="4332" y="3053"/>
                  </a:cubicBezTo>
                  <a:cubicBezTo>
                    <a:pt x="4332" y="3110"/>
                    <a:pt x="4332" y="3110"/>
                    <a:pt x="4332" y="3110"/>
                  </a:cubicBezTo>
                  <a:cubicBezTo>
                    <a:pt x="4332" y="3110"/>
                    <a:pt x="4332" y="3110"/>
                    <a:pt x="4332" y="3168"/>
                  </a:cubicBezTo>
                  <a:cubicBezTo>
                    <a:pt x="4332" y="3168"/>
                    <a:pt x="4332" y="3168"/>
                    <a:pt x="4332" y="3110"/>
                  </a:cubicBezTo>
                  <a:cubicBezTo>
                    <a:pt x="4332" y="3110"/>
                    <a:pt x="4389" y="3110"/>
                    <a:pt x="4447" y="3053"/>
                  </a:cubicBezTo>
                  <a:cubicBezTo>
                    <a:pt x="4447" y="2995"/>
                    <a:pt x="4447" y="2995"/>
                    <a:pt x="4447" y="2995"/>
                  </a:cubicBezTo>
                  <a:cubicBezTo>
                    <a:pt x="4505" y="3053"/>
                    <a:pt x="4505" y="3053"/>
                    <a:pt x="4505" y="3053"/>
                  </a:cubicBezTo>
                  <a:cubicBezTo>
                    <a:pt x="4505" y="2995"/>
                    <a:pt x="4505" y="2995"/>
                    <a:pt x="4505" y="2995"/>
                  </a:cubicBezTo>
                  <a:lnTo>
                    <a:pt x="4563" y="2938"/>
                  </a:lnTo>
                  <a:cubicBezTo>
                    <a:pt x="4563" y="2938"/>
                    <a:pt x="4563" y="2995"/>
                    <a:pt x="4563" y="2938"/>
                  </a:cubicBezTo>
                  <a:cubicBezTo>
                    <a:pt x="4563" y="2938"/>
                    <a:pt x="4620" y="2938"/>
                    <a:pt x="4620" y="2880"/>
                  </a:cubicBezTo>
                  <a:cubicBezTo>
                    <a:pt x="4678" y="2880"/>
                    <a:pt x="4678" y="2880"/>
                    <a:pt x="4678" y="2880"/>
                  </a:cubicBezTo>
                  <a:cubicBezTo>
                    <a:pt x="4620" y="2880"/>
                    <a:pt x="4620" y="2880"/>
                    <a:pt x="4620" y="2880"/>
                  </a:cubicBezTo>
                  <a:cubicBezTo>
                    <a:pt x="4736" y="2822"/>
                    <a:pt x="4736" y="2822"/>
                    <a:pt x="4736" y="2822"/>
                  </a:cubicBezTo>
                  <a:cubicBezTo>
                    <a:pt x="4678" y="2765"/>
                    <a:pt x="4678" y="2765"/>
                    <a:pt x="4678" y="2765"/>
                  </a:cubicBezTo>
                  <a:cubicBezTo>
                    <a:pt x="4678" y="2765"/>
                    <a:pt x="4678" y="2707"/>
                    <a:pt x="4620" y="2707"/>
                  </a:cubicBezTo>
                  <a:cubicBezTo>
                    <a:pt x="4620" y="2765"/>
                    <a:pt x="4620" y="2765"/>
                    <a:pt x="4563" y="2765"/>
                  </a:cubicBezTo>
                  <a:cubicBezTo>
                    <a:pt x="4563" y="2765"/>
                    <a:pt x="4563" y="2765"/>
                    <a:pt x="4505" y="2822"/>
                  </a:cubicBezTo>
                  <a:cubicBezTo>
                    <a:pt x="4505" y="2765"/>
                    <a:pt x="4505" y="2765"/>
                    <a:pt x="4505" y="2765"/>
                  </a:cubicBezTo>
                  <a:cubicBezTo>
                    <a:pt x="4563" y="2765"/>
                    <a:pt x="4563" y="2765"/>
                    <a:pt x="4563" y="2765"/>
                  </a:cubicBezTo>
                  <a:cubicBezTo>
                    <a:pt x="4563" y="2707"/>
                    <a:pt x="4563" y="2707"/>
                    <a:pt x="4563" y="2707"/>
                  </a:cubicBezTo>
                  <a:cubicBezTo>
                    <a:pt x="4678" y="2592"/>
                    <a:pt x="4678" y="2592"/>
                    <a:pt x="4678" y="2592"/>
                  </a:cubicBezTo>
                  <a:cubicBezTo>
                    <a:pt x="4678" y="2650"/>
                    <a:pt x="4678" y="2650"/>
                    <a:pt x="4678" y="2650"/>
                  </a:cubicBezTo>
                  <a:cubicBezTo>
                    <a:pt x="4736" y="2592"/>
                    <a:pt x="4736" y="2592"/>
                    <a:pt x="4736" y="2592"/>
                  </a:cubicBezTo>
                  <a:cubicBezTo>
                    <a:pt x="4736" y="2650"/>
                    <a:pt x="4736" y="2650"/>
                    <a:pt x="4736" y="2650"/>
                  </a:cubicBezTo>
                  <a:cubicBezTo>
                    <a:pt x="4794" y="2650"/>
                    <a:pt x="4794" y="2650"/>
                    <a:pt x="4794" y="2650"/>
                  </a:cubicBezTo>
                  <a:cubicBezTo>
                    <a:pt x="4794" y="2707"/>
                    <a:pt x="4794" y="2707"/>
                    <a:pt x="4794" y="2707"/>
                  </a:cubicBezTo>
                  <a:cubicBezTo>
                    <a:pt x="4909" y="2592"/>
                    <a:pt x="4909" y="2592"/>
                    <a:pt x="4909" y="2592"/>
                  </a:cubicBezTo>
                  <a:cubicBezTo>
                    <a:pt x="5025" y="2534"/>
                    <a:pt x="5025" y="2534"/>
                    <a:pt x="5025" y="2534"/>
                  </a:cubicBezTo>
                  <a:cubicBezTo>
                    <a:pt x="5082" y="2477"/>
                    <a:pt x="5082" y="2477"/>
                    <a:pt x="5082" y="2477"/>
                  </a:cubicBezTo>
                  <a:cubicBezTo>
                    <a:pt x="5140" y="2477"/>
                    <a:pt x="5140" y="2477"/>
                    <a:pt x="5140" y="2477"/>
                  </a:cubicBezTo>
                  <a:cubicBezTo>
                    <a:pt x="5082" y="2477"/>
                    <a:pt x="5082" y="2477"/>
                    <a:pt x="5082" y="2477"/>
                  </a:cubicBezTo>
                  <a:cubicBezTo>
                    <a:pt x="5140" y="2419"/>
                    <a:pt x="5140" y="2419"/>
                    <a:pt x="5140" y="2419"/>
                  </a:cubicBezTo>
                  <a:cubicBezTo>
                    <a:pt x="5198" y="2419"/>
                    <a:pt x="5198" y="2419"/>
                    <a:pt x="5198" y="2419"/>
                  </a:cubicBezTo>
                  <a:cubicBezTo>
                    <a:pt x="5198" y="2362"/>
                    <a:pt x="5198" y="2362"/>
                    <a:pt x="5198" y="2362"/>
                  </a:cubicBezTo>
                  <a:cubicBezTo>
                    <a:pt x="5256" y="2362"/>
                    <a:pt x="5313" y="2362"/>
                    <a:pt x="5371" y="2304"/>
                  </a:cubicBezTo>
                  <a:cubicBezTo>
                    <a:pt x="5371" y="2189"/>
                    <a:pt x="5371" y="2189"/>
                    <a:pt x="5371" y="2189"/>
                  </a:cubicBezTo>
                  <a:cubicBezTo>
                    <a:pt x="5313" y="2246"/>
                    <a:pt x="5313" y="2246"/>
                    <a:pt x="5313" y="2246"/>
                  </a:cubicBezTo>
                  <a:cubicBezTo>
                    <a:pt x="5256" y="2131"/>
                    <a:pt x="5256" y="2131"/>
                    <a:pt x="5256" y="2131"/>
                  </a:cubicBezTo>
                  <a:cubicBezTo>
                    <a:pt x="5198" y="2131"/>
                    <a:pt x="5198" y="2189"/>
                    <a:pt x="5140" y="2189"/>
                  </a:cubicBezTo>
                  <a:cubicBezTo>
                    <a:pt x="5140" y="2246"/>
                    <a:pt x="5082" y="2246"/>
                    <a:pt x="5082" y="2246"/>
                  </a:cubicBezTo>
                  <a:cubicBezTo>
                    <a:pt x="5082" y="2304"/>
                    <a:pt x="5082" y="2304"/>
                    <a:pt x="5082" y="2304"/>
                  </a:cubicBezTo>
                  <a:cubicBezTo>
                    <a:pt x="5082" y="2246"/>
                    <a:pt x="5082" y="2246"/>
                    <a:pt x="5082" y="2246"/>
                  </a:cubicBezTo>
                  <a:cubicBezTo>
                    <a:pt x="4967" y="2304"/>
                    <a:pt x="4967" y="2304"/>
                    <a:pt x="4967" y="2304"/>
                  </a:cubicBezTo>
                  <a:cubicBezTo>
                    <a:pt x="4909" y="2304"/>
                    <a:pt x="4909" y="2304"/>
                    <a:pt x="4909" y="2304"/>
                  </a:cubicBezTo>
                  <a:cubicBezTo>
                    <a:pt x="4967" y="2246"/>
                    <a:pt x="4967" y="2246"/>
                    <a:pt x="4967" y="2246"/>
                  </a:cubicBezTo>
                  <a:cubicBezTo>
                    <a:pt x="4967" y="2246"/>
                    <a:pt x="4967" y="2246"/>
                    <a:pt x="5025" y="2189"/>
                  </a:cubicBezTo>
                  <a:cubicBezTo>
                    <a:pt x="5025" y="2246"/>
                    <a:pt x="5025" y="2189"/>
                    <a:pt x="5025" y="2246"/>
                  </a:cubicBezTo>
                  <a:cubicBezTo>
                    <a:pt x="5025" y="2189"/>
                    <a:pt x="5025" y="2189"/>
                    <a:pt x="5025" y="2189"/>
                  </a:cubicBezTo>
                  <a:cubicBezTo>
                    <a:pt x="5082" y="2131"/>
                    <a:pt x="5082" y="2131"/>
                    <a:pt x="5082" y="2131"/>
                  </a:cubicBezTo>
                  <a:cubicBezTo>
                    <a:pt x="5082" y="2131"/>
                    <a:pt x="5140" y="2131"/>
                    <a:pt x="5140" y="2074"/>
                  </a:cubicBezTo>
                  <a:cubicBezTo>
                    <a:pt x="5313" y="2016"/>
                    <a:pt x="5313" y="2016"/>
                    <a:pt x="5313" y="2016"/>
                  </a:cubicBezTo>
                  <a:cubicBezTo>
                    <a:pt x="5544" y="1901"/>
                    <a:pt x="5544" y="1901"/>
                    <a:pt x="5544" y="1901"/>
                  </a:cubicBezTo>
                  <a:cubicBezTo>
                    <a:pt x="5602" y="1901"/>
                    <a:pt x="5602" y="1901"/>
                    <a:pt x="5602" y="1901"/>
                  </a:cubicBezTo>
                  <a:cubicBezTo>
                    <a:pt x="5718" y="1843"/>
                    <a:pt x="5718" y="1843"/>
                    <a:pt x="5718" y="1843"/>
                  </a:cubicBezTo>
                  <a:cubicBezTo>
                    <a:pt x="5718" y="1786"/>
                    <a:pt x="5718" y="1786"/>
                    <a:pt x="5718" y="1786"/>
                  </a:cubicBezTo>
                  <a:cubicBezTo>
                    <a:pt x="5775" y="1786"/>
                    <a:pt x="5775" y="1786"/>
                    <a:pt x="5775" y="1786"/>
                  </a:cubicBezTo>
                  <a:cubicBezTo>
                    <a:pt x="5718" y="1843"/>
                    <a:pt x="5660" y="1901"/>
                    <a:pt x="5602" y="1958"/>
                  </a:cubicBezTo>
                  <a:cubicBezTo>
                    <a:pt x="5544" y="2016"/>
                    <a:pt x="5429" y="2016"/>
                    <a:pt x="5371" y="2074"/>
                  </a:cubicBezTo>
                  <a:cubicBezTo>
                    <a:pt x="5371" y="2131"/>
                    <a:pt x="5371" y="2131"/>
                    <a:pt x="5371" y="2131"/>
                  </a:cubicBezTo>
                  <a:cubicBezTo>
                    <a:pt x="5487" y="2074"/>
                    <a:pt x="5487" y="2074"/>
                    <a:pt x="5487" y="2074"/>
                  </a:cubicBezTo>
                  <a:lnTo>
                    <a:pt x="5487" y="2016"/>
                  </a:lnTo>
                  <a:cubicBezTo>
                    <a:pt x="5487" y="2016"/>
                    <a:pt x="5487" y="2074"/>
                    <a:pt x="5544" y="2016"/>
                  </a:cubicBezTo>
                  <a:cubicBezTo>
                    <a:pt x="5602" y="1958"/>
                    <a:pt x="5602" y="1958"/>
                    <a:pt x="5602" y="1958"/>
                  </a:cubicBezTo>
                  <a:cubicBezTo>
                    <a:pt x="5602" y="2016"/>
                    <a:pt x="5602" y="2016"/>
                    <a:pt x="5602" y="2016"/>
                  </a:cubicBezTo>
                  <a:cubicBezTo>
                    <a:pt x="5718" y="1958"/>
                    <a:pt x="5718" y="1958"/>
                    <a:pt x="5718" y="1958"/>
                  </a:cubicBezTo>
                  <a:cubicBezTo>
                    <a:pt x="5718" y="1958"/>
                    <a:pt x="5718" y="1958"/>
                    <a:pt x="5775" y="1958"/>
                  </a:cubicBezTo>
                  <a:lnTo>
                    <a:pt x="5775" y="1901"/>
                  </a:lnTo>
                  <a:cubicBezTo>
                    <a:pt x="5891" y="1901"/>
                    <a:pt x="5891" y="1843"/>
                    <a:pt x="5891" y="1843"/>
                  </a:cubicBezTo>
                  <a:cubicBezTo>
                    <a:pt x="5949" y="1843"/>
                    <a:pt x="5949" y="1843"/>
                    <a:pt x="5949" y="1843"/>
                  </a:cubicBezTo>
                  <a:cubicBezTo>
                    <a:pt x="6006" y="1786"/>
                    <a:pt x="6006" y="1786"/>
                    <a:pt x="6006" y="1786"/>
                  </a:cubicBezTo>
                  <a:cubicBezTo>
                    <a:pt x="6006" y="1843"/>
                    <a:pt x="6006" y="1843"/>
                    <a:pt x="6006" y="1843"/>
                  </a:cubicBezTo>
                  <a:cubicBezTo>
                    <a:pt x="6064" y="1786"/>
                    <a:pt x="6064" y="1786"/>
                    <a:pt x="6064" y="1786"/>
                  </a:cubicBezTo>
                  <a:cubicBezTo>
                    <a:pt x="6180" y="1728"/>
                    <a:pt x="6180" y="1728"/>
                    <a:pt x="6180" y="1728"/>
                  </a:cubicBezTo>
                  <a:cubicBezTo>
                    <a:pt x="6122" y="1728"/>
                    <a:pt x="6122" y="1728"/>
                    <a:pt x="6064" y="1786"/>
                  </a:cubicBezTo>
                  <a:cubicBezTo>
                    <a:pt x="6064" y="1728"/>
                    <a:pt x="6064" y="1728"/>
                    <a:pt x="6064" y="1728"/>
                  </a:cubicBezTo>
                  <a:cubicBezTo>
                    <a:pt x="6006" y="1728"/>
                    <a:pt x="6006" y="1728"/>
                    <a:pt x="6006" y="1728"/>
                  </a:cubicBezTo>
                  <a:cubicBezTo>
                    <a:pt x="5949" y="1786"/>
                    <a:pt x="5949" y="1786"/>
                    <a:pt x="5949" y="1786"/>
                  </a:cubicBezTo>
                  <a:cubicBezTo>
                    <a:pt x="5891" y="1786"/>
                    <a:pt x="5891" y="1786"/>
                    <a:pt x="5891" y="1786"/>
                  </a:cubicBezTo>
                  <a:cubicBezTo>
                    <a:pt x="5949" y="1728"/>
                    <a:pt x="5949" y="1728"/>
                    <a:pt x="6006" y="1728"/>
                  </a:cubicBezTo>
                  <a:cubicBezTo>
                    <a:pt x="6006" y="1670"/>
                    <a:pt x="6006" y="1670"/>
                    <a:pt x="6006" y="1670"/>
                  </a:cubicBezTo>
                  <a:cubicBezTo>
                    <a:pt x="6064" y="1670"/>
                    <a:pt x="6064" y="1670"/>
                    <a:pt x="6064" y="1670"/>
                  </a:cubicBezTo>
                  <a:cubicBezTo>
                    <a:pt x="6122" y="1670"/>
                    <a:pt x="6122" y="1670"/>
                    <a:pt x="6122" y="1670"/>
                  </a:cubicBezTo>
                  <a:cubicBezTo>
                    <a:pt x="6180" y="1613"/>
                    <a:pt x="6180" y="1613"/>
                    <a:pt x="6180" y="1613"/>
                  </a:cubicBezTo>
                  <a:cubicBezTo>
                    <a:pt x="6122" y="1613"/>
                    <a:pt x="6064" y="1670"/>
                    <a:pt x="6064" y="1670"/>
                  </a:cubicBezTo>
                  <a:cubicBezTo>
                    <a:pt x="6006" y="1613"/>
                    <a:pt x="6006" y="1613"/>
                    <a:pt x="6006" y="1613"/>
                  </a:cubicBezTo>
                  <a:cubicBezTo>
                    <a:pt x="5949" y="1670"/>
                    <a:pt x="5949" y="1670"/>
                    <a:pt x="5949" y="1670"/>
                  </a:cubicBezTo>
                  <a:lnTo>
                    <a:pt x="5891" y="1670"/>
                  </a:lnTo>
                  <a:cubicBezTo>
                    <a:pt x="5891" y="1728"/>
                    <a:pt x="5833" y="1728"/>
                    <a:pt x="5833" y="1728"/>
                  </a:cubicBezTo>
                  <a:cubicBezTo>
                    <a:pt x="5775" y="1728"/>
                    <a:pt x="5775" y="1728"/>
                    <a:pt x="5775" y="1728"/>
                  </a:cubicBezTo>
                  <a:cubicBezTo>
                    <a:pt x="5833" y="1728"/>
                    <a:pt x="5833" y="1728"/>
                    <a:pt x="5833" y="1728"/>
                  </a:cubicBezTo>
                  <a:cubicBezTo>
                    <a:pt x="5775" y="1728"/>
                    <a:pt x="5775" y="1728"/>
                    <a:pt x="5775" y="1728"/>
                  </a:cubicBezTo>
                  <a:cubicBezTo>
                    <a:pt x="5775" y="1670"/>
                    <a:pt x="5775" y="1670"/>
                    <a:pt x="5775" y="1670"/>
                  </a:cubicBezTo>
                  <a:cubicBezTo>
                    <a:pt x="5833" y="1670"/>
                    <a:pt x="5833" y="1670"/>
                    <a:pt x="5833" y="1670"/>
                  </a:cubicBezTo>
                  <a:cubicBezTo>
                    <a:pt x="5833" y="1613"/>
                    <a:pt x="5833" y="1613"/>
                    <a:pt x="5833" y="1613"/>
                  </a:cubicBezTo>
                  <a:cubicBezTo>
                    <a:pt x="5891" y="1613"/>
                    <a:pt x="5891" y="1613"/>
                    <a:pt x="5891" y="1613"/>
                  </a:cubicBezTo>
                  <a:cubicBezTo>
                    <a:pt x="5949" y="1555"/>
                    <a:pt x="5949" y="1555"/>
                    <a:pt x="5949" y="1555"/>
                  </a:cubicBezTo>
                  <a:cubicBezTo>
                    <a:pt x="6064" y="1498"/>
                    <a:pt x="6064" y="1498"/>
                    <a:pt x="6064" y="1498"/>
                  </a:cubicBezTo>
                  <a:cubicBezTo>
                    <a:pt x="6122" y="1440"/>
                    <a:pt x="6122" y="1440"/>
                    <a:pt x="6122" y="1440"/>
                  </a:cubicBezTo>
                  <a:cubicBezTo>
                    <a:pt x="6122" y="1440"/>
                    <a:pt x="6122" y="1440"/>
                    <a:pt x="6180" y="1440"/>
                  </a:cubicBezTo>
                  <a:cubicBezTo>
                    <a:pt x="6237" y="1440"/>
                    <a:pt x="6237" y="1440"/>
                    <a:pt x="6237" y="1440"/>
                  </a:cubicBezTo>
                  <a:cubicBezTo>
                    <a:pt x="6295" y="1382"/>
                    <a:pt x="6295" y="1382"/>
                    <a:pt x="6295" y="1382"/>
                  </a:cubicBezTo>
                  <a:cubicBezTo>
                    <a:pt x="6295" y="1382"/>
                    <a:pt x="6353" y="1325"/>
                    <a:pt x="6353" y="1382"/>
                  </a:cubicBezTo>
                  <a:cubicBezTo>
                    <a:pt x="6411" y="1382"/>
                    <a:pt x="6411" y="1382"/>
                    <a:pt x="6411" y="1382"/>
                  </a:cubicBezTo>
                  <a:cubicBezTo>
                    <a:pt x="6353" y="1382"/>
                    <a:pt x="6353" y="1382"/>
                    <a:pt x="6353" y="1382"/>
                  </a:cubicBezTo>
                  <a:cubicBezTo>
                    <a:pt x="6295" y="1440"/>
                    <a:pt x="6295" y="1440"/>
                    <a:pt x="6295" y="1440"/>
                  </a:cubicBezTo>
                  <a:cubicBezTo>
                    <a:pt x="6237" y="1440"/>
                    <a:pt x="6237" y="1440"/>
                    <a:pt x="6237" y="1440"/>
                  </a:cubicBezTo>
                  <a:cubicBezTo>
                    <a:pt x="6237" y="1498"/>
                    <a:pt x="6237" y="1498"/>
                    <a:pt x="6237" y="1498"/>
                  </a:cubicBezTo>
                  <a:cubicBezTo>
                    <a:pt x="6122" y="1498"/>
                    <a:pt x="6122" y="1498"/>
                    <a:pt x="6122" y="1498"/>
                  </a:cubicBezTo>
                  <a:cubicBezTo>
                    <a:pt x="6006" y="1555"/>
                    <a:pt x="6006" y="1555"/>
                    <a:pt x="6006" y="1555"/>
                  </a:cubicBezTo>
                  <a:cubicBezTo>
                    <a:pt x="6064" y="1555"/>
                    <a:pt x="6064" y="1555"/>
                    <a:pt x="6064" y="1555"/>
                  </a:cubicBezTo>
                  <a:cubicBezTo>
                    <a:pt x="6064" y="1555"/>
                    <a:pt x="6064" y="1555"/>
                    <a:pt x="6122" y="1555"/>
                  </a:cubicBezTo>
                  <a:cubicBezTo>
                    <a:pt x="6237" y="1498"/>
                    <a:pt x="6237" y="1498"/>
                    <a:pt x="6237" y="1498"/>
                  </a:cubicBezTo>
                  <a:cubicBezTo>
                    <a:pt x="6237" y="1440"/>
                    <a:pt x="6237" y="1440"/>
                    <a:pt x="6237" y="1440"/>
                  </a:cubicBezTo>
                  <a:cubicBezTo>
                    <a:pt x="6295" y="1498"/>
                    <a:pt x="6295" y="1498"/>
                    <a:pt x="6295" y="1498"/>
                  </a:cubicBezTo>
                  <a:cubicBezTo>
                    <a:pt x="6237" y="1498"/>
                    <a:pt x="6237" y="1498"/>
                    <a:pt x="6237" y="1498"/>
                  </a:cubicBezTo>
                  <a:cubicBezTo>
                    <a:pt x="6237" y="1555"/>
                    <a:pt x="6237" y="1555"/>
                    <a:pt x="6237" y="1555"/>
                  </a:cubicBezTo>
                  <a:cubicBezTo>
                    <a:pt x="6237" y="1555"/>
                    <a:pt x="6295" y="1498"/>
                    <a:pt x="6295" y="1555"/>
                  </a:cubicBezTo>
                  <a:cubicBezTo>
                    <a:pt x="6353" y="1555"/>
                    <a:pt x="6353" y="1555"/>
                    <a:pt x="6353" y="1555"/>
                  </a:cubicBezTo>
                  <a:cubicBezTo>
                    <a:pt x="6353" y="1613"/>
                    <a:pt x="6353" y="1613"/>
                    <a:pt x="6353" y="1613"/>
                  </a:cubicBezTo>
                  <a:cubicBezTo>
                    <a:pt x="6353" y="1555"/>
                    <a:pt x="6353" y="1555"/>
                    <a:pt x="6353" y="1555"/>
                  </a:cubicBezTo>
                  <a:cubicBezTo>
                    <a:pt x="6411" y="1555"/>
                    <a:pt x="6353" y="1555"/>
                    <a:pt x="6411" y="1555"/>
                  </a:cubicBezTo>
                  <a:cubicBezTo>
                    <a:pt x="6411" y="1555"/>
                    <a:pt x="6411" y="1555"/>
                    <a:pt x="6468" y="1555"/>
                  </a:cubicBezTo>
                  <a:cubicBezTo>
                    <a:pt x="6468" y="1498"/>
                    <a:pt x="6468" y="1498"/>
                    <a:pt x="6468" y="1498"/>
                  </a:cubicBezTo>
                  <a:cubicBezTo>
                    <a:pt x="6411" y="1555"/>
                    <a:pt x="6411" y="1555"/>
                    <a:pt x="6411" y="1555"/>
                  </a:cubicBezTo>
                  <a:cubicBezTo>
                    <a:pt x="6353" y="1555"/>
                    <a:pt x="6353" y="1555"/>
                    <a:pt x="6353" y="1555"/>
                  </a:cubicBezTo>
                  <a:cubicBezTo>
                    <a:pt x="6295" y="1555"/>
                    <a:pt x="6295" y="1555"/>
                    <a:pt x="6295" y="1555"/>
                  </a:cubicBezTo>
                  <a:cubicBezTo>
                    <a:pt x="6353" y="1498"/>
                    <a:pt x="6353" y="1498"/>
                    <a:pt x="6353" y="1440"/>
                  </a:cubicBezTo>
                  <a:cubicBezTo>
                    <a:pt x="6353" y="1498"/>
                    <a:pt x="6353" y="1498"/>
                    <a:pt x="6353" y="1498"/>
                  </a:cubicBezTo>
                  <a:cubicBezTo>
                    <a:pt x="6468" y="1440"/>
                    <a:pt x="6468" y="1440"/>
                    <a:pt x="6468" y="1440"/>
                  </a:cubicBezTo>
                  <a:cubicBezTo>
                    <a:pt x="6468" y="1382"/>
                    <a:pt x="6468" y="1382"/>
                    <a:pt x="6468" y="1382"/>
                  </a:cubicBezTo>
                  <a:cubicBezTo>
                    <a:pt x="6468" y="1440"/>
                    <a:pt x="6468" y="1440"/>
                    <a:pt x="6468" y="1440"/>
                  </a:cubicBezTo>
                  <a:lnTo>
                    <a:pt x="6526" y="1440"/>
                  </a:lnTo>
                  <a:cubicBezTo>
                    <a:pt x="6411" y="1440"/>
                    <a:pt x="6411" y="1440"/>
                    <a:pt x="6411" y="1440"/>
                  </a:cubicBezTo>
                  <a:cubicBezTo>
                    <a:pt x="6468" y="1440"/>
                    <a:pt x="6526" y="1440"/>
                    <a:pt x="6584" y="1382"/>
                  </a:cubicBezTo>
                  <a:lnTo>
                    <a:pt x="6526" y="1382"/>
                  </a:lnTo>
                  <a:cubicBezTo>
                    <a:pt x="6526" y="1382"/>
                    <a:pt x="6526" y="1382"/>
                    <a:pt x="6584" y="1382"/>
                  </a:cubicBezTo>
                  <a:cubicBezTo>
                    <a:pt x="6584" y="1325"/>
                    <a:pt x="6584" y="1325"/>
                    <a:pt x="6584" y="1325"/>
                  </a:cubicBezTo>
                  <a:lnTo>
                    <a:pt x="6584" y="1382"/>
                  </a:lnTo>
                  <a:cubicBezTo>
                    <a:pt x="6642" y="1382"/>
                    <a:pt x="6642" y="1382"/>
                    <a:pt x="6642" y="1382"/>
                  </a:cubicBezTo>
                  <a:cubicBezTo>
                    <a:pt x="6757" y="1325"/>
                    <a:pt x="6757" y="1325"/>
                    <a:pt x="6757" y="1325"/>
                  </a:cubicBezTo>
                  <a:cubicBezTo>
                    <a:pt x="6757" y="1325"/>
                    <a:pt x="6757" y="1325"/>
                    <a:pt x="6815" y="1325"/>
                  </a:cubicBezTo>
                  <a:cubicBezTo>
                    <a:pt x="6757" y="1325"/>
                    <a:pt x="6757" y="1325"/>
                    <a:pt x="6757" y="1325"/>
                  </a:cubicBezTo>
                  <a:cubicBezTo>
                    <a:pt x="6873" y="1267"/>
                    <a:pt x="6873" y="1267"/>
                    <a:pt x="6873" y="1267"/>
                  </a:cubicBezTo>
                  <a:cubicBezTo>
                    <a:pt x="6815" y="1267"/>
                    <a:pt x="6815" y="1267"/>
                    <a:pt x="6815" y="1267"/>
                  </a:cubicBezTo>
                  <a:cubicBezTo>
                    <a:pt x="6815" y="1325"/>
                    <a:pt x="6815" y="1325"/>
                    <a:pt x="6815" y="1325"/>
                  </a:cubicBezTo>
                  <a:cubicBezTo>
                    <a:pt x="6873" y="1267"/>
                    <a:pt x="6873" y="1267"/>
                    <a:pt x="6873" y="1267"/>
                  </a:cubicBezTo>
                  <a:cubicBezTo>
                    <a:pt x="6930" y="1267"/>
                    <a:pt x="6930" y="1267"/>
                    <a:pt x="6988" y="1267"/>
                  </a:cubicBezTo>
                  <a:cubicBezTo>
                    <a:pt x="6988" y="1210"/>
                    <a:pt x="6988" y="1267"/>
                    <a:pt x="6988" y="1210"/>
                  </a:cubicBezTo>
                  <a:cubicBezTo>
                    <a:pt x="6930" y="1267"/>
                    <a:pt x="6930" y="1267"/>
                    <a:pt x="6930" y="1267"/>
                  </a:cubicBezTo>
                  <a:cubicBezTo>
                    <a:pt x="6988" y="1210"/>
                    <a:pt x="6988" y="1210"/>
                    <a:pt x="6988" y="1210"/>
                  </a:cubicBezTo>
                  <a:cubicBezTo>
                    <a:pt x="7046" y="1152"/>
                    <a:pt x="7046" y="1210"/>
                    <a:pt x="7046" y="1210"/>
                  </a:cubicBezTo>
                  <a:lnTo>
                    <a:pt x="7046" y="1152"/>
                  </a:lnTo>
                  <a:cubicBezTo>
                    <a:pt x="7104" y="1152"/>
                    <a:pt x="7104" y="1152"/>
                    <a:pt x="7104" y="1152"/>
                  </a:cubicBezTo>
                  <a:cubicBezTo>
                    <a:pt x="7161" y="1152"/>
                    <a:pt x="7161" y="1152"/>
                    <a:pt x="7161" y="1152"/>
                  </a:cubicBezTo>
                  <a:cubicBezTo>
                    <a:pt x="7219" y="1094"/>
                    <a:pt x="7219" y="1094"/>
                    <a:pt x="7219" y="1094"/>
                  </a:cubicBezTo>
                  <a:cubicBezTo>
                    <a:pt x="7161" y="1094"/>
                    <a:pt x="7161" y="1094"/>
                    <a:pt x="7161" y="1094"/>
                  </a:cubicBezTo>
                  <a:cubicBezTo>
                    <a:pt x="7046" y="1152"/>
                    <a:pt x="7046" y="1152"/>
                    <a:pt x="7046" y="1152"/>
                  </a:cubicBezTo>
                  <a:cubicBezTo>
                    <a:pt x="6873" y="1210"/>
                    <a:pt x="6873" y="1210"/>
                    <a:pt x="6873" y="1210"/>
                  </a:cubicBezTo>
                  <a:cubicBezTo>
                    <a:pt x="6757" y="1267"/>
                    <a:pt x="6757" y="1267"/>
                    <a:pt x="6757" y="1267"/>
                  </a:cubicBezTo>
                  <a:cubicBezTo>
                    <a:pt x="6699" y="1267"/>
                    <a:pt x="6699" y="1267"/>
                    <a:pt x="6699" y="1267"/>
                  </a:cubicBezTo>
                  <a:cubicBezTo>
                    <a:pt x="6642" y="1267"/>
                    <a:pt x="6642" y="1325"/>
                    <a:pt x="6584" y="1325"/>
                  </a:cubicBezTo>
                  <a:cubicBezTo>
                    <a:pt x="6584" y="1267"/>
                    <a:pt x="6584" y="1267"/>
                    <a:pt x="6584" y="1267"/>
                  </a:cubicBezTo>
                  <a:cubicBezTo>
                    <a:pt x="6584" y="1325"/>
                    <a:pt x="6584" y="1325"/>
                    <a:pt x="6584" y="1325"/>
                  </a:cubicBezTo>
                  <a:cubicBezTo>
                    <a:pt x="6584" y="1267"/>
                    <a:pt x="6584" y="1267"/>
                    <a:pt x="6584" y="1325"/>
                  </a:cubicBezTo>
                  <a:cubicBezTo>
                    <a:pt x="6526" y="1267"/>
                    <a:pt x="6526" y="1267"/>
                    <a:pt x="6526" y="1267"/>
                  </a:cubicBezTo>
                  <a:cubicBezTo>
                    <a:pt x="6642" y="1267"/>
                    <a:pt x="6642" y="1267"/>
                    <a:pt x="6642" y="1267"/>
                  </a:cubicBezTo>
                  <a:lnTo>
                    <a:pt x="6642" y="1210"/>
                  </a:lnTo>
                  <a:cubicBezTo>
                    <a:pt x="6699" y="1210"/>
                    <a:pt x="6699" y="1210"/>
                    <a:pt x="6699" y="1210"/>
                  </a:cubicBezTo>
                  <a:cubicBezTo>
                    <a:pt x="6699" y="1152"/>
                    <a:pt x="6699" y="1210"/>
                    <a:pt x="6699" y="1210"/>
                  </a:cubicBezTo>
                  <a:cubicBezTo>
                    <a:pt x="6757" y="1152"/>
                    <a:pt x="6757" y="1152"/>
                    <a:pt x="6757" y="1152"/>
                  </a:cubicBezTo>
                  <a:cubicBezTo>
                    <a:pt x="6815" y="1152"/>
                    <a:pt x="6815" y="1152"/>
                    <a:pt x="6815" y="1152"/>
                  </a:cubicBezTo>
                  <a:cubicBezTo>
                    <a:pt x="6873" y="1152"/>
                    <a:pt x="6815" y="1152"/>
                    <a:pt x="6815" y="1152"/>
                  </a:cubicBezTo>
                  <a:cubicBezTo>
                    <a:pt x="6873" y="1152"/>
                    <a:pt x="6873" y="1152"/>
                    <a:pt x="6873" y="1152"/>
                  </a:cubicBezTo>
                  <a:cubicBezTo>
                    <a:pt x="6930" y="1094"/>
                    <a:pt x="6930" y="1094"/>
                    <a:pt x="6930" y="1094"/>
                  </a:cubicBezTo>
                  <a:cubicBezTo>
                    <a:pt x="7046" y="1037"/>
                    <a:pt x="7046" y="1037"/>
                    <a:pt x="7046" y="1037"/>
                  </a:cubicBezTo>
                  <a:cubicBezTo>
                    <a:pt x="7104" y="1037"/>
                    <a:pt x="7104" y="1037"/>
                    <a:pt x="7161" y="1037"/>
                  </a:cubicBezTo>
                  <a:cubicBezTo>
                    <a:pt x="7161" y="979"/>
                    <a:pt x="7161" y="979"/>
                    <a:pt x="7219" y="979"/>
                  </a:cubicBezTo>
                  <a:cubicBezTo>
                    <a:pt x="7219" y="1037"/>
                    <a:pt x="7219" y="1037"/>
                    <a:pt x="7219" y="1037"/>
                  </a:cubicBezTo>
                  <a:cubicBezTo>
                    <a:pt x="7219" y="979"/>
                    <a:pt x="7219" y="979"/>
                    <a:pt x="7219" y="979"/>
                  </a:cubicBezTo>
                  <a:cubicBezTo>
                    <a:pt x="7219" y="1037"/>
                    <a:pt x="7219" y="1037"/>
                    <a:pt x="7219" y="1037"/>
                  </a:cubicBezTo>
                  <a:cubicBezTo>
                    <a:pt x="7277" y="1037"/>
                    <a:pt x="7277" y="1037"/>
                    <a:pt x="7277" y="1037"/>
                  </a:cubicBezTo>
                  <a:cubicBezTo>
                    <a:pt x="7219" y="1037"/>
                    <a:pt x="7219" y="1037"/>
                    <a:pt x="7219" y="1037"/>
                  </a:cubicBezTo>
                  <a:cubicBezTo>
                    <a:pt x="7277" y="1037"/>
                    <a:pt x="7277" y="1037"/>
                    <a:pt x="7277" y="1037"/>
                  </a:cubicBezTo>
                  <a:cubicBezTo>
                    <a:pt x="7335" y="1094"/>
                    <a:pt x="7335" y="1094"/>
                    <a:pt x="7335" y="1094"/>
                  </a:cubicBezTo>
                  <a:cubicBezTo>
                    <a:pt x="7277" y="1152"/>
                    <a:pt x="7277" y="1152"/>
                    <a:pt x="7277" y="1152"/>
                  </a:cubicBezTo>
                  <a:cubicBezTo>
                    <a:pt x="7335" y="1094"/>
                    <a:pt x="7335" y="1152"/>
                    <a:pt x="7335" y="1094"/>
                  </a:cubicBezTo>
                  <a:lnTo>
                    <a:pt x="7393" y="1094"/>
                  </a:lnTo>
                  <a:cubicBezTo>
                    <a:pt x="7450" y="1094"/>
                    <a:pt x="7450" y="1094"/>
                    <a:pt x="7450" y="1094"/>
                  </a:cubicBezTo>
                  <a:cubicBezTo>
                    <a:pt x="7450" y="1152"/>
                    <a:pt x="7450" y="1094"/>
                    <a:pt x="7450" y="1152"/>
                  </a:cubicBezTo>
                  <a:lnTo>
                    <a:pt x="7393" y="1152"/>
                  </a:lnTo>
                  <a:cubicBezTo>
                    <a:pt x="7335" y="1152"/>
                    <a:pt x="7335" y="1152"/>
                    <a:pt x="7335" y="1152"/>
                  </a:cubicBezTo>
                  <a:cubicBezTo>
                    <a:pt x="7393" y="1152"/>
                    <a:pt x="7393" y="1152"/>
                    <a:pt x="7393" y="1152"/>
                  </a:cubicBezTo>
                  <a:cubicBezTo>
                    <a:pt x="7450" y="1210"/>
                    <a:pt x="7450" y="1210"/>
                    <a:pt x="7450" y="1210"/>
                  </a:cubicBezTo>
                  <a:cubicBezTo>
                    <a:pt x="7450" y="1267"/>
                    <a:pt x="7450" y="1267"/>
                    <a:pt x="7450" y="1267"/>
                  </a:cubicBezTo>
                  <a:cubicBezTo>
                    <a:pt x="7335" y="1267"/>
                    <a:pt x="7335" y="1267"/>
                    <a:pt x="7335" y="1267"/>
                  </a:cubicBezTo>
                  <a:cubicBezTo>
                    <a:pt x="7393" y="1325"/>
                    <a:pt x="7393" y="1325"/>
                    <a:pt x="7393" y="1325"/>
                  </a:cubicBezTo>
                  <a:cubicBezTo>
                    <a:pt x="7335" y="1325"/>
                    <a:pt x="7335" y="1325"/>
                    <a:pt x="7335" y="1325"/>
                  </a:cubicBezTo>
                  <a:cubicBezTo>
                    <a:pt x="7335" y="1267"/>
                    <a:pt x="7335" y="1267"/>
                    <a:pt x="7335" y="1267"/>
                  </a:cubicBezTo>
                  <a:cubicBezTo>
                    <a:pt x="7277" y="1267"/>
                    <a:pt x="7277" y="1267"/>
                    <a:pt x="7277" y="1267"/>
                  </a:cubicBezTo>
                  <a:cubicBezTo>
                    <a:pt x="7277" y="1267"/>
                    <a:pt x="7277" y="1267"/>
                    <a:pt x="7277" y="1210"/>
                  </a:cubicBezTo>
                  <a:cubicBezTo>
                    <a:pt x="7277" y="1152"/>
                    <a:pt x="7277" y="1152"/>
                    <a:pt x="7277" y="1152"/>
                  </a:cubicBezTo>
                  <a:cubicBezTo>
                    <a:pt x="7219" y="1152"/>
                    <a:pt x="7219" y="1152"/>
                    <a:pt x="7219" y="1152"/>
                  </a:cubicBezTo>
                  <a:cubicBezTo>
                    <a:pt x="7219" y="1210"/>
                    <a:pt x="7219" y="1210"/>
                    <a:pt x="7219" y="1210"/>
                  </a:cubicBezTo>
                  <a:cubicBezTo>
                    <a:pt x="7277" y="1210"/>
                    <a:pt x="7277" y="1210"/>
                    <a:pt x="7219" y="1267"/>
                  </a:cubicBezTo>
                  <a:cubicBezTo>
                    <a:pt x="7219" y="1325"/>
                    <a:pt x="7219" y="1325"/>
                    <a:pt x="7219" y="1325"/>
                  </a:cubicBezTo>
                  <a:cubicBezTo>
                    <a:pt x="7161" y="1325"/>
                    <a:pt x="7161" y="1325"/>
                    <a:pt x="7161" y="1325"/>
                  </a:cubicBezTo>
                  <a:cubicBezTo>
                    <a:pt x="7161" y="1382"/>
                    <a:pt x="7161" y="1382"/>
                    <a:pt x="7161" y="1382"/>
                  </a:cubicBezTo>
                  <a:cubicBezTo>
                    <a:pt x="7161" y="1440"/>
                    <a:pt x="7161" y="1382"/>
                    <a:pt x="7161" y="1440"/>
                  </a:cubicBezTo>
                  <a:cubicBezTo>
                    <a:pt x="7104" y="1440"/>
                    <a:pt x="7104" y="1498"/>
                    <a:pt x="7104" y="1498"/>
                  </a:cubicBezTo>
                  <a:cubicBezTo>
                    <a:pt x="7046" y="1498"/>
                    <a:pt x="7046" y="1498"/>
                    <a:pt x="7046" y="1498"/>
                  </a:cubicBezTo>
                  <a:cubicBezTo>
                    <a:pt x="6988" y="1498"/>
                    <a:pt x="6988" y="1498"/>
                    <a:pt x="6988" y="1498"/>
                  </a:cubicBezTo>
                  <a:cubicBezTo>
                    <a:pt x="6930" y="1555"/>
                    <a:pt x="6930" y="1555"/>
                    <a:pt x="6930" y="1555"/>
                  </a:cubicBezTo>
                  <a:cubicBezTo>
                    <a:pt x="6930" y="1555"/>
                    <a:pt x="6930" y="1555"/>
                    <a:pt x="6873" y="1555"/>
                  </a:cubicBezTo>
                  <a:cubicBezTo>
                    <a:pt x="6815" y="1613"/>
                    <a:pt x="6815" y="1613"/>
                    <a:pt x="6815" y="1613"/>
                  </a:cubicBezTo>
                  <a:cubicBezTo>
                    <a:pt x="6757" y="1613"/>
                    <a:pt x="6757" y="1613"/>
                    <a:pt x="6757" y="1613"/>
                  </a:cubicBezTo>
                  <a:cubicBezTo>
                    <a:pt x="6757" y="1613"/>
                    <a:pt x="6757" y="1613"/>
                    <a:pt x="6699" y="1613"/>
                  </a:cubicBezTo>
                  <a:cubicBezTo>
                    <a:pt x="6699" y="1670"/>
                    <a:pt x="6699" y="1670"/>
                    <a:pt x="6699" y="1670"/>
                  </a:cubicBezTo>
                  <a:cubicBezTo>
                    <a:pt x="6642" y="1670"/>
                    <a:pt x="6584" y="1728"/>
                    <a:pt x="6468" y="1786"/>
                  </a:cubicBezTo>
                  <a:cubicBezTo>
                    <a:pt x="6468" y="1786"/>
                    <a:pt x="6526" y="1786"/>
                    <a:pt x="6468" y="1786"/>
                  </a:cubicBezTo>
                  <a:cubicBezTo>
                    <a:pt x="6468" y="1786"/>
                    <a:pt x="6411" y="1786"/>
                    <a:pt x="6353" y="1843"/>
                  </a:cubicBezTo>
                  <a:cubicBezTo>
                    <a:pt x="6295" y="1843"/>
                    <a:pt x="6295" y="1843"/>
                    <a:pt x="6295" y="1843"/>
                  </a:cubicBezTo>
                  <a:cubicBezTo>
                    <a:pt x="6295" y="1901"/>
                    <a:pt x="6295" y="1901"/>
                    <a:pt x="6295" y="1901"/>
                  </a:cubicBezTo>
                  <a:lnTo>
                    <a:pt x="6237" y="1901"/>
                  </a:lnTo>
                  <a:cubicBezTo>
                    <a:pt x="6122" y="1958"/>
                    <a:pt x="6122" y="1958"/>
                    <a:pt x="6122" y="1958"/>
                  </a:cubicBezTo>
                  <a:cubicBezTo>
                    <a:pt x="6064" y="2016"/>
                    <a:pt x="6064" y="2016"/>
                    <a:pt x="6006" y="2016"/>
                  </a:cubicBezTo>
                  <a:cubicBezTo>
                    <a:pt x="6006" y="2016"/>
                    <a:pt x="6006" y="2016"/>
                    <a:pt x="6006" y="2074"/>
                  </a:cubicBezTo>
                  <a:cubicBezTo>
                    <a:pt x="6122" y="2016"/>
                    <a:pt x="6122" y="2016"/>
                    <a:pt x="6122" y="2016"/>
                  </a:cubicBezTo>
                  <a:cubicBezTo>
                    <a:pt x="6180" y="1958"/>
                    <a:pt x="6180" y="1958"/>
                    <a:pt x="6180" y="1958"/>
                  </a:cubicBezTo>
                  <a:cubicBezTo>
                    <a:pt x="6180" y="2016"/>
                    <a:pt x="6180" y="2016"/>
                    <a:pt x="6180" y="2016"/>
                  </a:cubicBezTo>
                  <a:cubicBezTo>
                    <a:pt x="6180" y="2016"/>
                    <a:pt x="6180" y="1958"/>
                    <a:pt x="6237" y="1958"/>
                  </a:cubicBezTo>
                  <a:lnTo>
                    <a:pt x="6295" y="1958"/>
                  </a:lnTo>
                  <a:cubicBezTo>
                    <a:pt x="6295" y="1901"/>
                    <a:pt x="6295" y="1901"/>
                    <a:pt x="6295" y="1901"/>
                  </a:cubicBezTo>
                  <a:cubicBezTo>
                    <a:pt x="6353" y="1901"/>
                    <a:pt x="6353" y="1901"/>
                    <a:pt x="6353" y="1901"/>
                  </a:cubicBezTo>
                  <a:cubicBezTo>
                    <a:pt x="6295" y="1901"/>
                    <a:pt x="6295" y="1901"/>
                    <a:pt x="6295" y="1901"/>
                  </a:cubicBezTo>
                  <a:cubicBezTo>
                    <a:pt x="6411" y="1843"/>
                    <a:pt x="6411" y="1843"/>
                    <a:pt x="6411" y="1843"/>
                  </a:cubicBezTo>
                  <a:cubicBezTo>
                    <a:pt x="6468" y="1843"/>
                    <a:pt x="6468" y="1843"/>
                    <a:pt x="6468" y="1843"/>
                  </a:cubicBezTo>
                  <a:cubicBezTo>
                    <a:pt x="6526" y="1786"/>
                    <a:pt x="6526" y="1786"/>
                    <a:pt x="6526" y="1786"/>
                  </a:cubicBezTo>
                  <a:cubicBezTo>
                    <a:pt x="6584" y="1786"/>
                    <a:pt x="6584" y="1786"/>
                    <a:pt x="6584" y="1786"/>
                  </a:cubicBezTo>
                  <a:cubicBezTo>
                    <a:pt x="6526" y="1786"/>
                    <a:pt x="6526" y="1786"/>
                    <a:pt x="6526" y="1786"/>
                  </a:cubicBezTo>
                  <a:cubicBezTo>
                    <a:pt x="6584" y="1843"/>
                    <a:pt x="6584" y="1843"/>
                    <a:pt x="6584" y="1843"/>
                  </a:cubicBezTo>
                  <a:lnTo>
                    <a:pt x="6642" y="1786"/>
                  </a:lnTo>
                  <a:cubicBezTo>
                    <a:pt x="6642" y="1843"/>
                    <a:pt x="6642" y="1843"/>
                    <a:pt x="6642" y="1843"/>
                  </a:cubicBezTo>
                  <a:cubicBezTo>
                    <a:pt x="6699" y="1786"/>
                    <a:pt x="6699" y="1786"/>
                    <a:pt x="6699" y="1786"/>
                  </a:cubicBezTo>
                  <a:cubicBezTo>
                    <a:pt x="6699" y="1843"/>
                    <a:pt x="6699" y="1843"/>
                    <a:pt x="6699" y="1843"/>
                  </a:cubicBezTo>
                  <a:cubicBezTo>
                    <a:pt x="6699" y="1786"/>
                    <a:pt x="6699" y="1786"/>
                    <a:pt x="6699" y="1786"/>
                  </a:cubicBezTo>
                  <a:cubicBezTo>
                    <a:pt x="6642" y="1786"/>
                    <a:pt x="6642" y="1786"/>
                    <a:pt x="6642" y="1786"/>
                  </a:cubicBezTo>
                  <a:cubicBezTo>
                    <a:pt x="6584" y="1786"/>
                    <a:pt x="6584" y="1786"/>
                    <a:pt x="6584" y="1786"/>
                  </a:cubicBezTo>
                  <a:cubicBezTo>
                    <a:pt x="6584" y="1728"/>
                    <a:pt x="6584" y="1728"/>
                    <a:pt x="6584" y="1728"/>
                  </a:cubicBezTo>
                  <a:cubicBezTo>
                    <a:pt x="6642" y="1728"/>
                    <a:pt x="6642" y="1728"/>
                    <a:pt x="6642" y="1728"/>
                  </a:cubicBezTo>
                  <a:lnTo>
                    <a:pt x="6757" y="1670"/>
                  </a:lnTo>
                  <a:cubicBezTo>
                    <a:pt x="7046" y="1555"/>
                    <a:pt x="7046" y="1555"/>
                    <a:pt x="7046" y="1555"/>
                  </a:cubicBezTo>
                  <a:lnTo>
                    <a:pt x="7046" y="1498"/>
                  </a:lnTo>
                  <a:cubicBezTo>
                    <a:pt x="7046" y="1555"/>
                    <a:pt x="7046" y="1555"/>
                    <a:pt x="7046" y="1555"/>
                  </a:cubicBezTo>
                  <a:cubicBezTo>
                    <a:pt x="7104" y="1555"/>
                    <a:pt x="7104" y="1555"/>
                    <a:pt x="7104" y="1555"/>
                  </a:cubicBezTo>
                  <a:cubicBezTo>
                    <a:pt x="7046" y="1555"/>
                    <a:pt x="7046" y="1555"/>
                    <a:pt x="7046" y="1555"/>
                  </a:cubicBezTo>
                  <a:lnTo>
                    <a:pt x="7104" y="1555"/>
                  </a:lnTo>
                  <a:cubicBezTo>
                    <a:pt x="7046" y="1555"/>
                    <a:pt x="7046" y="1555"/>
                    <a:pt x="7046" y="1555"/>
                  </a:cubicBezTo>
                  <a:cubicBezTo>
                    <a:pt x="7046" y="1555"/>
                    <a:pt x="7046" y="1613"/>
                    <a:pt x="6988" y="1613"/>
                  </a:cubicBezTo>
                  <a:cubicBezTo>
                    <a:pt x="6873" y="1613"/>
                    <a:pt x="6873" y="1613"/>
                    <a:pt x="6873" y="1613"/>
                  </a:cubicBezTo>
                  <a:cubicBezTo>
                    <a:pt x="6873" y="1670"/>
                    <a:pt x="6873" y="1670"/>
                    <a:pt x="6873" y="1670"/>
                  </a:cubicBezTo>
                  <a:lnTo>
                    <a:pt x="6815" y="1670"/>
                  </a:lnTo>
                  <a:cubicBezTo>
                    <a:pt x="6815" y="1728"/>
                    <a:pt x="6815" y="1728"/>
                    <a:pt x="6815" y="1728"/>
                  </a:cubicBezTo>
                  <a:cubicBezTo>
                    <a:pt x="6930" y="1670"/>
                    <a:pt x="6930" y="1670"/>
                    <a:pt x="6930" y="1670"/>
                  </a:cubicBezTo>
                  <a:cubicBezTo>
                    <a:pt x="6988" y="1670"/>
                    <a:pt x="6988" y="1670"/>
                    <a:pt x="6988" y="1670"/>
                  </a:cubicBezTo>
                  <a:cubicBezTo>
                    <a:pt x="6930" y="1670"/>
                    <a:pt x="6930" y="1670"/>
                    <a:pt x="6930" y="1670"/>
                  </a:cubicBezTo>
                  <a:cubicBezTo>
                    <a:pt x="6988" y="1670"/>
                    <a:pt x="6988" y="1670"/>
                    <a:pt x="6988" y="1670"/>
                  </a:cubicBezTo>
                  <a:lnTo>
                    <a:pt x="7046" y="1613"/>
                  </a:lnTo>
                  <a:cubicBezTo>
                    <a:pt x="7104" y="1613"/>
                    <a:pt x="7104" y="1613"/>
                    <a:pt x="7104" y="1613"/>
                  </a:cubicBezTo>
                  <a:lnTo>
                    <a:pt x="7104" y="1670"/>
                  </a:lnTo>
                  <a:cubicBezTo>
                    <a:pt x="7104" y="1670"/>
                    <a:pt x="7104" y="1670"/>
                    <a:pt x="7161" y="1728"/>
                  </a:cubicBezTo>
                  <a:cubicBezTo>
                    <a:pt x="7161" y="1728"/>
                    <a:pt x="7104" y="1728"/>
                    <a:pt x="7104" y="1786"/>
                  </a:cubicBezTo>
                  <a:cubicBezTo>
                    <a:pt x="7161" y="1786"/>
                    <a:pt x="7161" y="1786"/>
                    <a:pt x="7161" y="1786"/>
                  </a:cubicBezTo>
                  <a:cubicBezTo>
                    <a:pt x="7161" y="1786"/>
                    <a:pt x="7161" y="1786"/>
                    <a:pt x="7219" y="1786"/>
                  </a:cubicBezTo>
                  <a:cubicBezTo>
                    <a:pt x="7219" y="1786"/>
                    <a:pt x="7219" y="1786"/>
                    <a:pt x="7219" y="1843"/>
                  </a:cubicBezTo>
                  <a:cubicBezTo>
                    <a:pt x="7161" y="1843"/>
                    <a:pt x="7161" y="1843"/>
                    <a:pt x="7161" y="1843"/>
                  </a:cubicBezTo>
                  <a:cubicBezTo>
                    <a:pt x="7161" y="1786"/>
                    <a:pt x="7161" y="1786"/>
                    <a:pt x="7161" y="1786"/>
                  </a:cubicBezTo>
                  <a:lnTo>
                    <a:pt x="7104" y="1786"/>
                  </a:lnTo>
                  <a:cubicBezTo>
                    <a:pt x="7104" y="1843"/>
                    <a:pt x="7104" y="1843"/>
                    <a:pt x="7104" y="1843"/>
                  </a:cubicBezTo>
                  <a:cubicBezTo>
                    <a:pt x="7161" y="1843"/>
                    <a:pt x="7161" y="1843"/>
                    <a:pt x="7161" y="1843"/>
                  </a:cubicBezTo>
                  <a:cubicBezTo>
                    <a:pt x="7161" y="1901"/>
                    <a:pt x="7161" y="1901"/>
                    <a:pt x="7161" y="1901"/>
                  </a:cubicBezTo>
                  <a:cubicBezTo>
                    <a:pt x="7219" y="1843"/>
                    <a:pt x="7219" y="1843"/>
                    <a:pt x="7219" y="1843"/>
                  </a:cubicBezTo>
                  <a:cubicBezTo>
                    <a:pt x="7219" y="1901"/>
                    <a:pt x="7219" y="1901"/>
                    <a:pt x="7219" y="1901"/>
                  </a:cubicBezTo>
                  <a:lnTo>
                    <a:pt x="7161" y="1901"/>
                  </a:lnTo>
                  <a:cubicBezTo>
                    <a:pt x="7104" y="1901"/>
                    <a:pt x="7104" y="1901"/>
                    <a:pt x="7104" y="1901"/>
                  </a:cubicBezTo>
                  <a:cubicBezTo>
                    <a:pt x="7104" y="1901"/>
                    <a:pt x="7104" y="1901"/>
                    <a:pt x="7104" y="1843"/>
                  </a:cubicBezTo>
                  <a:cubicBezTo>
                    <a:pt x="7046" y="1843"/>
                    <a:pt x="7046" y="1843"/>
                    <a:pt x="7046" y="1843"/>
                  </a:cubicBezTo>
                  <a:cubicBezTo>
                    <a:pt x="6988" y="1786"/>
                    <a:pt x="6988" y="1843"/>
                    <a:pt x="6930" y="1843"/>
                  </a:cubicBezTo>
                  <a:cubicBezTo>
                    <a:pt x="6873" y="1901"/>
                    <a:pt x="6873" y="1901"/>
                    <a:pt x="6873" y="1901"/>
                  </a:cubicBezTo>
                  <a:cubicBezTo>
                    <a:pt x="6815" y="1901"/>
                    <a:pt x="6815" y="1901"/>
                    <a:pt x="6815" y="1901"/>
                  </a:cubicBezTo>
                  <a:cubicBezTo>
                    <a:pt x="6873" y="1901"/>
                    <a:pt x="6930" y="1901"/>
                    <a:pt x="6930" y="1901"/>
                  </a:cubicBezTo>
                  <a:cubicBezTo>
                    <a:pt x="6930" y="1901"/>
                    <a:pt x="6930" y="1901"/>
                    <a:pt x="6873" y="1958"/>
                  </a:cubicBezTo>
                  <a:cubicBezTo>
                    <a:pt x="6930" y="1958"/>
                    <a:pt x="6930" y="1958"/>
                    <a:pt x="6930" y="1958"/>
                  </a:cubicBezTo>
                  <a:cubicBezTo>
                    <a:pt x="6873" y="1958"/>
                    <a:pt x="6930" y="1958"/>
                    <a:pt x="6873" y="1958"/>
                  </a:cubicBezTo>
                  <a:cubicBezTo>
                    <a:pt x="6873" y="1958"/>
                    <a:pt x="6873" y="1958"/>
                    <a:pt x="6815" y="1958"/>
                  </a:cubicBezTo>
                  <a:cubicBezTo>
                    <a:pt x="6873" y="2016"/>
                    <a:pt x="6873" y="2016"/>
                    <a:pt x="6873" y="2016"/>
                  </a:cubicBezTo>
                  <a:cubicBezTo>
                    <a:pt x="6815" y="2016"/>
                    <a:pt x="6815" y="2016"/>
                    <a:pt x="6815" y="2016"/>
                  </a:cubicBezTo>
                  <a:cubicBezTo>
                    <a:pt x="6873" y="2131"/>
                    <a:pt x="6873" y="2131"/>
                    <a:pt x="6757" y="2189"/>
                  </a:cubicBezTo>
                  <a:cubicBezTo>
                    <a:pt x="6757" y="2131"/>
                    <a:pt x="6757" y="2189"/>
                    <a:pt x="6757" y="2246"/>
                  </a:cubicBezTo>
                  <a:cubicBezTo>
                    <a:pt x="6757" y="2189"/>
                    <a:pt x="6757" y="2189"/>
                    <a:pt x="6757" y="2189"/>
                  </a:cubicBezTo>
                  <a:cubicBezTo>
                    <a:pt x="6699" y="2246"/>
                    <a:pt x="6699" y="2246"/>
                    <a:pt x="6699" y="2246"/>
                  </a:cubicBezTo>
                  <a:cubicBezTo>
                    <a:pt x="6699" y="2189"/>
                    <a:pt x="6699" y="2189"/>
                    <a:pt x="6699" y="2189"/>
                  </a:cubicBezTo>
                  <a:cubicBezTo>
                    <a:pt x="6642" y="2246"/>
                    <a:pt x="6642" y="2246"/>
                    <a:pt x="6642" y="2246"/>
                  </a:cubicBezTo>
                  <a:cubicBezTo>
                    <a:pt x="6699" y="2246"/>
                    <a:pt x="6699" y="2246"/>
                    <a:pt x="6699" y="2246"/>
                  </a:cubicBezTo>
                  <a:cubicBezTo>
                    <a:pt x="6699" y="2304"/>
                    <a:pt x="6699" y="2304"/>
                    <a:pt x="6699" y="2304"/>
                  </a:cubicBezTo>
                  <a:cubicBezTo>
                    <a:pt x="6699" y="2304"/>
                    <a:pt x="6699" y="2246"/>
                    <a:pt x="6699" y="2304"/>
                  </a:cubicBezTo>
                  <a:cubicBezTo>
                    <a:pt x="6699" y="2246"/>
                    <a:pt x="6699" y="2246"/>
                    <a:pt x="6699" y="2246"/>
                  </a:cubicBezTo>
                  <a:cubicBezTo>
                    <a:pt x="6757" y="2246"/>
                    <a:pt x="6757" y="2246"/>
                    <a:pt x="6757" y="2246"/>
                  </a:cubicBezTo>
                  <a:cubicBezTo>
                    <a:pt x="6815" y="2246"/>
                    <a:pt x="6815" y="2246"/>
                    <a:pt x="6815" y="2246"/>
                  </a:cubicBezTo>
                  <a:cubicBezTo>
                    <a:pt x="6757" y="2189"/>
                    <a:pt x="6757" y="2189"/>
                    <a:pt x="6757" y="2189"/>
                  </a:cubicBezTo>
                  <a:cubicBezTo>
                    <a:pt x="6873" y="2131"/>
                    <a:pt x="6873" y="2131"/>
                    <a:pt x="6873" y="2131"/>
                  </a:cubicBezTo>
                  <a:cubicBezTo>
                    <a:pt x="6873" y="2189"/>
                    <a:pt x="6873" y="2189"/>
                    <a:pt x="6873" y="2189"/>
                  </a:cubicBezTo>
                  <a:cubicBezTo>
                    <a:pt x="6873" y="2131"/>
                    <a:pt x="6873" y="2131"/>
                    <a:pt x="6873" y="2131"/>
                  </a:cubicBezTo>
                  <a:cubicBezTo>
                    <a:pt x="6930" y="2131"/>
                    <a:pt x="6873" y="2131"/>
                    <a:pt x="6930" y="2131"/>
                  </a:cubicBezTo>
                  <a:cubicBezTo>
                    <a:pt x="6930" y="2074"/>
                    <a:pt x="6930" y="2074"/>
                    <a:pt x="6873" y="2074"/>
                  </a:cubicBezTo>
                  <a:cubicBezTo>
                    <a:pt x="6873" y="2016"/>
                    <a:pt x="6873" y="2016"/>
                    <a:pt x="6873" y="2016"/>
                  </a:cubicBezTo>
                  <a:cubicBezTo>
                    <a:pt x="6930" y="2074"/>
                    <a:pt x="6930" y="2074"/>
                    <a:pt x="6930" y="2074"/>
                  </a:cubicBezTo>
                  <a:cubicBezTo>
                    <a:pt x="6930" y="2016"/>
                    <a:pt x="6930" y="2016"/>
                    <a:pt x="6930" y="2016"/>
                  </a:cubicBezTo>
                  <a:cubicBezTo>
                    <a:pt x="6988" y="2074"/>
                    <a:pt x="6988" y="2074"/>
                    <a:pt x="6988" y="2074"/>
                  </a:cubicBezTo>
                  <a:cubicBezTo>
                    <a:pt x="7046" y="2016"/>
                    <a:pt x="7046" y="2016"/>
                    <a:pt x="7046" y="2016"/>
                  </a:cubicBezTo>
                  <a:cubicBezTo>
                    <a:pt x="7046" y="1958"/>
                    <a:pt x="7046" y="1958"/>
                    <a:pt x="7046" y="1958"/>
                  </a:cubicBezTo>
                  <a:cubicBezTo>
                    <a:pt x="7046" y="2016"/>
                    <a:pt x="7046" y="2016"/>
                    <a:pt x="7046" y="2016"/>
                  </a:cubicBezTo>
                  <a:cubicBezTo>
                    <a:pt x="7161" y="1958"/>
                    <a:pt x="7161" y="1958"/>
                    <a:pt x="7161" y="1958"/>
                  </a:cubicBezTo>
                  <a:cubicBezTo>
                    <a:pt x="7161" y="2016"/>
                    <a:pt x="7161" y="2016"/>
                    <a:pt x="7161" y="2016"/>
                  </a:cubicBezTo>
                  <a:cubicBezTo>
                    <a:pt x="7161" y="1958"/>
                    <a:pt x="7161" y="1958"/>
                    <a:pt x="7161" y="1958"/>
                  </a:cubicBezTo>
                  <a:cubicBezTo>
                    <a:pt x="7219" y="1958"/>
                    <a:pt x="7219" y="1958"/>
                    <a:pt x="7219" y="1958"/>
                  </a:cubicBezTo>
                  <a:cubicBezTo>
                    <a:pt x="7161" y="1958"/>
                    <a:pt x="7161" y="1958"/>
                    <a:pt x="7161" y="1958"/>
                  </a:cubicBezTo>
                  <a:cubicBezTo>
                    <a:pt x="7219" y="2016"/>
                    <a:pt x="7219" y="2016"/>
                    <a:pt x="7219" y="2016"/>
                  </a:cubicBezTo>
                  <a:cubicBezTo>
                    <a:pt x="7277" y="2016"/>
                    <a:pt x="7277" y="2016"/>
                    <a:pt x="7277" y="2016"/>
                  </a:cubicBezTo>
                  <a:cubicBezTo>
                    <a:pt x="7277" y="1958"/>
                    <a:pt x="7277" y="1958"/>
                    <a:pt x="7277" y="1958"/>
                  </a:cubicBezTo>
                  <a:cubicBezTo>
                    <a:pt x="7219" y="1958"/>
                    <a:pt x="7219" y="1958"/>
                    <a:pt x="7219" y="1958"/>
                  </a:cubicBezTo>
                  <a:cubicBezTo>
                    <a:pt x="7277" y="1901"/>
                    <a:pt x="7277" y="1901"/>
                    <a:pt x="7277" y="1901"/>
                  </a:cubicBezTo>
                  <a:cubicBezTo>
                    <a:pt x="7277" y="1958"/>
                    <a:pt x="7277" y="1958"/>
                    <a:pt x="7277" y="1958"/>
                  </a:cubicBezTo>
                  <a:cubicBezTo>
                    <a:pt x="7277" y="2016"/>
                    <a:pt x="7277" y="2016"/>
                    <a:pt x="7277" y="2016"/>
                  </a:cubicBezTo>
                  <a:cubicBezTo>
                    <a:pt x="7277" y="2074"/>
                    <a:pt x="7277" y="2074"/>
                    <a:pt x="7277" y="2074"/>
                  </a:cubicBezTo>
                  <a:cubicBezTo>
                    <a:pt x="7219" y="2074"/>
                    <a:pt x="7219" y="2074"/>
                    <a:pt x="7219" y="2074"/>
                  </a:cubicBezTo>
                  <a:cubicBezTo>
                    <a:pt x="7219" y="2131"/>
                    <a:pt x="7219" y="2131"/>
                    <a:pt x="7219" y="2131"/>
                  </a:cubicBezTo>
                  <a:cubicBezTo>
                    <a:pt x="7161" y="2131"/>
                    <a:pt x="7161" y="2131"/>
                    <a:pt x="7161" y="2131"/>
                  </a:cubicBezTo>
                  <a:cubicBezTo>
                    <a:pt x="7161" y="2074"/>
                    <a:pt x="7161" y="2074"/>
                    <a:pt x="7161" y="2074"/>
                  </a:cubicBezTo>
                  <a:cubicBezTo>
                    <a:pt x="7161" y="2074"/>
                    <a:pt x="7161" y="2074"/>
                    <a:pt x="7104" y="2074"/>
                  </a:cubicBezTo>
                  <a:cubicBezTo>
                    <a:pt x="7104" y="2131"/>
                    <a:pt x="7104" y="2131"/>
                    <a:pt x="7104" y="2131"/>
                  </a:cubicBezTo>
                  <a:cubicBezTo>
                    <a:pt x="7104" y="2074"/>
                    <a:pt x="7104" y="2074"/>
                    <a:pt x="7104" y="2074"/>
                  </a:cubicBezTo>
                  <a:cubicBezTo>
                    <a:pt x="7046" y="2074"/>
                    <a:pt x="7046" y="2074"/>
                    <a:pt x="7046" y="2074"/>
                  </a:cubicBezTo>
                  <a:cubicBezTo>
                    <a:pt x="7046" y="2074"/>
                    <a:pt x="7046" y="2074"/>
                    <a:pt x="7046" y="2016"/>
                  </a:cubicBezTo>
                  <a:cubicBezTo>
                    <a:pt x="6988" y="2074"/>
                    <a:pt x="6988" y="2074"/>
                    <a:pt x="6988" y="2074"/>
                  </a:cubicBezTo>
                  <a:cubicBezTo>
                    <a:pt x="7046" y="2074"/>
                    <a:pt x="7046" y="2074"/>
                    <a:pt x="7046" y="2074"/>
                  </a:cubicBezTo>
                  <a:cubicBezTo>
                    <a:pt x="6988" y="2131"/>
                    <a:pt x="6988" y="2131"/>
                    <a:pt x="6988" y="2131"/>
                  </a:cubicBezTo>
                  <a:cubicBezTo>
                    <a:pt x="7046" y="2131"/>
                    <a:pt x="7046" y="2131"/>
                    <a:pt x="7046" y="2131"/>
                  </a:cubicBezTo>
                  <a:cubicBezTo>
                    <a:pt x="7046" y="2189"/>
                    <a:pt x="7046" y="2189"/>
                    <a:pt x="7046" y="2189"/>
                  </a:cubicBezTo>
                  <a:cubicBezTo>
                    <a:pt x="7046" y="2189"/>
                    <a:pt x="6988" y="2189"/>
                    <a:pt x="6930" y="2246"/>
                  </a:cubicBezTo>
                  <a:cubicBezTo>
                    <a:pt x="6988" y="2246"/>
                    <a:pt x="6988" y="2246"/>
                    <a:pt x="6988" y="2246"/>
                  </a:cubicBezTo>
                  <a:cubicBezTo>
                    <a:pt x="6930" y="2304"/>
                    <a:pt x="6930" y="2304"/>
                    <a:pt x="6930" y="2304"/>
                  </a:cubicBezTo>
                  <a:cubicBezTo>
                    <a:pt x="6873" y="2246"/>
                    <a:pt x="6873" y="2246"/>
                    <a:pt x="6873" y="2246"/>
                  </a:cubicBezTo>
                  <a:cubicBezTo>
                    <a:pt x="6873" y="2304"/>
                    <a:pt x="6815" y="2304"/>
                    <a:pt x="6815" y="2304"/>
                  </a:cubicBezTo>
                  <a:cubicBezTo>
                    <a:pt x="6815" y="2362"/>
                    <a:pt x="6815" y="2362"/>
                    <a:pt x="6815" y="2362"/>
                  </a:cubicBezTo>
                  <a:cubicBezTo>
                    <a:pt x="6757" y="2362"/>
                    <a:pt x="6757" y="2362"/>
                    <a:pt x="6757" y="2362"/>
                  </a:cubicBezTo>
                  <a:cubicBezTo>
                    <a:pt x="6699" y="2362"/>
                    <a:pt x="6699" y="2362"/>
                    <a:pt x="6699" y="2362"/>
                  </a:cubicBezTo>
                  <a:cubicBezTo>
                    <a:pt x="6699" y="2419"/>
                    <a:pt x="6699" y="2419"/>
                    <a:pt x="6699" y="2419"/>
                  </a:cubicBezTo>
                  <a:cubicBezTo>
                    <a:pt x="6699" y="2362"/>
                    <a:pt x="6699" y="2362"/>
                    <a:pt x="6699" y="2362"/>
                  </a:cubicBezTo>
                  <a:cubicBezTo>
                    <a:pt x="6642" y="2419"/>
                    <a:pt x="6642" y="2419"/>
                    <a:pt x="6642" y="2419"/>
                  </a:cubicBezTo>
                  <a:cubicBezTo>
                    <a:pt x="6584" y="2419"/>
                    <a:pt x="6584" y="2419"/>
                    <a:pt x="6584" y="2419"/>
                  </a:cubicBezTo>
                  <a:cubicBezTo>
                    <a:pt x="6584" y="2477"/>
                    <a:pt x="6584" y="2477"/>
                    <a:pt x="6584" y="2477"/>
                  </a:cubicBezTo>
                  <a:cubicBezTo>
                    <a:pt x="6526" y="2477"/>
                    <a:pt x="6526" y="2477"/>
                    <a:pt x="6526" y="2477"/>
                  </a:cubicBezTo>
                  <a:cubicBezTo>
                    <a:pt x="6526" y="2534"/>
                    <a:pt x="6526" y="2534"/>
                    <a:pt x="6526" y="2534"/>
                  </a:cubicBezTo>
                  <a:cubicBezTo>
                    <a:pt x="6468" y="2534"/>
                    <a:pt x="6411" y="2592"/>
                    <a:pt x="6411" y="2592"/>
                  </a:cubicBezTo>
                  <a:cubicBezTo>
                    <a:pt x="6353" y="2592"/>
                    <a:pt x="6353" y="2592"/>
                    <a:pt x="6353" y="2592"/>
                  </a:cubicBezTo>
                  <a:lnTo>
                    <a:pt x="6295" y="2650"/>
                  </a:lnTo>
                  <a:cubicBezTo>
                    <a:pt x="6295" y="2707"/>
                    <a:pt x="6295" y="2707"/>
                    <a:pt x="6295" y="2707"/>
                  </a:cubicBezTo>
                  <a:cubicBezTo>
                    <a:pt x="6295" y="2650"/>
                    <a:pt x="6295" y="2650"/>
                    <a:pt x="6295" y="2650"/>
                  </a:cubicBezTo>
                  <a:cubicBezTo>
                    <a:pt x="6237" y="2707"/>
                    <a:pt x="6237" y="2707"/>
                    <a:pt x="6237" y="2707"/>
                  </a:cubicBezTo>
                  <a:lnTo>
                    <a:pt x="6180" y="2707"/>
                  </a:lnTo>
                  <a:cubicBezTo>
                    <a:pt x="6180" y="2765"/>
                    <a:pt x="6180" y="2765"/>
                    <a:pt x="6180" y="2765"/>
                  </a:cubicBezTo>
                  <a:cubicBezTo>
                    <a:pt x="6180" y="2707"/>
                    <a:pt x="6180" y="2707"/>
                    <a:pt x="6180" y="2707"/>
                  </a:cubicBezTo>
                  <a:cubicBezTo>
                    <a:pt x="6180" y="2650"/>
                    <a:pt x="6180" y="2650"/>
                    <a:pt x="6180" y="2650"/>
                  </a:cubicBezTo>
                  <a:cubicBezTo>
                    <a:pt x="6122" y="2707"/>
                    <a:pt x="6122" y="2707"/>
                    <a:pt x="6122" y="2707"/>
                  </a:cubicBezTo>
                  <a:cubicBezTo>
                    <a:pt x="6122" y="2650"/>
                    <a:pt x="6122" y="2650"/>
                    <a:pt x="6122" y="2650"/>
                  </a:cubicBezTo>
                  <a:cubicBezTo>
                    <a:pt x="6064" y="2650"/>
                    <a:pt x="6122" y="2650"/>
                    <a:pt x="6122" y="2650"/>
                  </a:cubicBezTo>
                  <a:cubicBezTo>
                    <a:pt x="6180" y="2650"/>
                    <a:pt x="6180" y="2650"/>
                    <a:pt x="6180" y="2650"/>
                  </a:cubicBezTo>
                  <a:cubicBezTo>
                    <a:pt x="6237" y="2650"/>
                    <a:pt x="6237" y="2650"/>
                    <a:pt x="6237" y="2650"/>
                  </a:cubicBezTo>
                  <a:cubicBezTo>
                    <a:pt x="6295" y="2592"/>
                    <a:pt x="6295" y="2592"/>
                    <a:pt x="6295" y="2592"/>
                  </a:cubicBezTo>
                  <a:cubicBezTo>
                    <a:pt x="6237" y="2534"/>
                    <a:pt x="6237" y="2534"/>
                    <a:pt x="6237" y="2534"/>
                  </a:cubicBezTo>
                  <a:cubicBezTo>
                    <a:pt x="6180" y="2592"/>
                    <a:pt x="6180" y="2592"/>
                    <a:pt x="6122" y="2592"/>
                  </a:cubicBezTo>
                  <a:cubicBezTo>
                    <a:pt x="6122" y="2534"/>
                    <a:pt x="6122" y="2592"/>
                    <a:pt x="6122" y="2534"/>
                  </a:cubicBezTo>
                  <a:cubicBezTo>
                    <a:pt x="6064" y="2534"/>
                    <a:pt x="6064" y="2534"/>
                    <a:pt x="6064" y="2534"/>
                  </a:cubicBezTo>
                  <a:cubicBezTo>
                    <a:pt x="6064" y="2592"/>
                    <a:pt x="6064" y="2592"/>
                    <a:pt x="6064" y="2592"/>
                  </a:cubicBezTo>
                  <a:cubicBezTo>
                    <a:pt x="6064" y="2592"/>
                    <a:pt x="6064" y="2592"/>
                    <a:pt x="6006" y="2650"/>
                  </a:cubicBezTo>
                  <a:cubicBezTo>
                    <a:pt x="6064" y="2650"/>
                    <a:pt x="6064" y="2650"/>
                    <a:pt x="6064" y="2650"/>
                  </a:cubicBezTo>
                  <a:cubicBezTo>
                    <a:pt x="5949" y="2707"/>
                    <a:pt x="5949" y="2707"/>
                    <a:pt x="5949" y="2707"/>
                  </a:cubicBezTo>
                  <a:cubicBezTo>
                    <a:pt x="5891" y="2707"/>
                    <a:pt x="5891" y="2707"/>
                    <a:pt x="5891" y="2707"/>
                  </a:cubicBezTo>
                  <a:cubicBezTo>
                    <a:pt x="5891" y="2765"/>
                    <a:pt x="5891" y="2765"/>
                    <a:pt x="5891" y="2765"/>
                  </a:cubicBezTo>
                  <a:cubicBezTo>
                    <a:pt x="5833" y="2765"/>
                    <a:pt x="5833" y="2822"/>
                    <a:pt x="5775" y="2822"/>
                  </a:cubicBezTo>
                  <a:cubicBezTo>
                    <a:pt x="5775" y="2765"/>
                    <a:pt x="5775" y="2765"/>
                    <a:pt x="5775" y="2765"/>
                  </a:cubicBezTo>
                  <a:cubicBezTo>
                    <a:pt x="5833" y="2765"/>
                    <a:pt x="5833" y="2765"/>
                    <a:pt x="5833" y="2765"/>
                  </a:cubicBezTo>
                  <a:cubicBezTo>
                    <a:pt x="5833" y="2765"/>
                    <a:pt x="5833" y="2765"/>
                    <a:pt x="5833" y="2707"/>
                  </a:cubicBezTo>
                  <a:cubicBezTo>
                    <a:pt x="5660" y="2765"/>
                    <a:pt x="5660" y="2765"/>
                    <a:pt x="5660" y="2765"/>
                  </a:cubicBezTo>
                  <a:cubicBezTo>
                    <a:pt x="5660" y="2822"/>
                    <a:pt x="5660" y="2822"/>
                    <a:pt x="5660" y="2822"/>
                  </a:cubicBezTo>
                  <a:cubicBezTo>
                    <a:pt x="5602" y="2765"/>
                    <a:pt x="5602" y="2765"/>
                    <a:pt x="5602" y="2765"/>
                  </a:cubicBezTo>
                  <a:cubicBezTo>
                    <a:pt x="5544" y="2822"/>
                    <a:pt x="5544" y="2822"/>
                    <a:pt x="5544" y="2822"/>
                  </a:cubicBezTo>
                  <a:cubicBezTo>
                    <a:pt x="5602" y="2880"/>
                    <a:pt x="5602" y="2880"/>
                    <a:pt x="5602" y="2880"/>
                  </a:cubicBezTo>
                  <a:cubicBezTo>
                    <a:pt x="5544" y="2880"/>
                    <a:pt x="5544" y="2880"/>
                    <a:pt x="5544" y="2880"/>
                  </a:cubicBezTo>
                  <a:cubicBezTo>
                    <a:pt x="5487" y="2880"/>
                    <a:pt x="5487" y="2880"/>
                    <a:pt x="5487" y="2880"/>
                  </a:cubicBezTo>
                  <a:cubicBezTo>
                    <a:pt x="5487" y="2938"/>
                    <a:pt x="5487" y="2938"/>
                    <a:pt x="5487" y="2938"/>
                  </a:cubicBezTo>
                  <a:cubicBezTo>
                    <a:pt x="5544" y="2938"/>
                    <a:pt x="5544" y="2938"/>
                    <a:pt x="5544" y="2938"/>
                  </a:cubicBezTo>
                  <a:cubicBezTo>
                    <a:pt x="5487" y="2995"/>
                    <a:pt x="5487" y="2995"/>
                    <a:pt x="5487" y="2995"/>
                  </a:cubicBezTo>
                  <a:cubicBezTo>
                    <a:pt x="5487" y="2938"/>
                    <a:pt x="5487" y="2938"/>
                    <a:pt x="5487" y="2938"/>
                  </a:cubicBezTo>
                  <a:cubicBezTo>
                    <a:pt x="5429" y="2995"/>
                    <a:pt x="5429" y="2995"/>
                    <a:pt x="5429" y="2995"/>
                  </a:cubicBezTo>
                  <a:cubicBezTo>
                    <a:pt x="5371" y="3053"/>
                    <a:pt x="5371" y="3053"/>
                    <a:pt x="5371" y="3053"/>
                  </a:cubicBezTo>
                  <a:cubicBezTo>
                    <a:pt x="5313" y="3053"/>
                    <a:pt x="5313" y="3053"/>
                    <a:pt x="5313" y="3053"/>
                  </a:cubicBezTo>
                  <a:cubicBezTo>
                    <a:pt x="5313" y="3110"/>
                    <a:pt x="5313" y="3110"/>
                    <a:pt x="5313" y="3110"/>
                  </a:cubicBezTo>
                  <a:cubicBezTo>
                    <a:pt x="5256" y="3110"/>
                    <a:pt x="5256" y="3110"/>
                    <a:pt x="5256" y="3110"/>
                  </a:cubicBezTo>
                  <a:cubicBezTo>
                    <a:pt x="5313" y="3110"/>
                    <a:pt x="5313" y="3110"/>
                    <a:pt x="5313" y="3110"/>
                  </a:cubicBezTo>
                  <a:cubicBezTo>
                    <a:pt x="5198" y="3168"/>
                    <a:pt x="5198" y="3168"/>
                    <a:pt x="5198" y="3168"/>
                  </a:cubicBezTo>
                  <a:cubicBezTo>
                    <a:pt x="5198" y="3226"/>
                    <a:pt x="5198" y="3226"/>
                    <a:pt x="5140" y="3226"/>
                  </a:cubicBezTo>
                  <a:cubicBezTo>
                    <a:pt x="5198" y="3283"/>
                    <a:pt x="5198" y="3283"/>
                    <a:pt x="5198" y="3283"/>
                  </a:cubicBezTo>
                  <a:cubicBezTo>
                    <a:pt x="5198" y="3283"/>
                    <a:pt x="5198" y="3283"/>
                    <a:pt x="5256" y="3283"/>
                  </a:cubicBezTo>
                  <a:cubicBezTo>
                    <a:pt x="5198" y="3226"/>
                    <a:pt x="5198" y="3226"/>
                    <a:pt x="5198" y="3226"/>
                  </a:cubicBezTo>
                  <a:cubicBezTo>
                    <a:pt x="5256" y="3226"/>
                    <a:pt x="5256" y="3226"/>
                    <a:pt x="5256" y="3226"/>
                  </a:cubicBezTo>
                  <a:cubicBezTo>
                    <a:pt x="5313" y="3226"/>
                    <a:pt x="5313" y="3226"/>
                    <a:pt x="5313" y="3226"/>
                  </a:cubicBezTo>
                  <a:cubicBezTo>
                    <a:pt x="5313" y="3168"/>
                    <a:pt x="5313" y="3168"/>
                    <a:pt x="5313" y="3168"/>
                  </a:cubicBezTo>
                  <a:cubicBezTo>
                    <a:pt x="5429" y="3110"/>
                    <a:pt x="5429" y="3110"/>
                    <a:pt x="5429" y="3110"/>
                  </a:cubicBezTo>
                  <a:lnTo>
                    <a:pt x="5429" y="3053"/>
                  </a:lnTo>
                  <a:cubicBezTo>
                    <a:pt x="5487" y="3053"/>
                    <a:pt x="5487" y="3053"/>
                    <a:pt x="5487" y="3053"/>
                  </a:cubicBezTo>
                  <a:cubicBezTo>
                    <a:pt x="5487" y="3053"/>
                    <a:pt x="5487" y="3053"/>
                    <a:pt x="5544" y="3053"/>
                  </a:cubicBezTo>
                  <a:lnTo>
                    <a:pt x="5602" y="2995"/>
                  </a:lnTo>
                  <a:cubicBezTo>
                    <a:pt x="5602" y="3053"/>
                    <a:pt x="5602" y="3053"/>
                    <a:pt x="5602" y="3053"/>
                  </a:cubicBezTo>
                  <a:cubicBezTo>
                    <a:pt x="5602" y="2995"/>
                    <a:pt x="5602" y="2995"/>
                    <a:pt x="5602" y="2995"/>
                  </a:cubicBezTo>
                  <a:cubicBezTo>
                    <a:pt x="5602" y="2938"/>
                    <a:pt x="5602" y="2938"/>
                    <a:pt x="5602" y="2938"/>
                  </a:cubicBezTo>
                  <a:cubicBezTo>
                    <a:pt x="5660" y="2938"/>
                    <a:pt x="5660" y="2938"/>
                    <a:pt x="5660" y="2938"/>
                  </a:cubicBezTo>
                  <a:cubicBezTo>
                    <a:pt x="5660" y="2938"/>
                    <a:pt x="5660" y="2880"/>
                    <a:pt x="5718" y="2880"/>
                  </a:cubicBezTo>
                  <a:cubicBezTo>
                    <a:pt x="5718" y="2880"/>
                    <a:pt x="5718" y="2938"/>
                    <a:pt x="5718" y="2880"/>
                  </a:cubicBezTo>
                  <a:cubicBezTo>
                    <a:pt x="5775" y="2880"/>
                    <a:pt x="5775" y="2880"/>
                    <a:pt x="5775" y="2880"/>
                  </a:cubicBezTo>
                  <a:cubicBezTo>
                    <a:pt x="5833" y="2880"/>
                    <a:pt x="5833" y="2880"/>
                    <a:pt x="5833" y="2880"/>
                  </a:cubicBezTo>
                  <a:cubicBezTo>
                    <a:pt x="5775" y="2880"/>
                    <a:pt x="5775" y="2880"/>
                    <a:pt x="5775" y="2880"/>
                  </a:cubicBezTo>
                  <a:cubicBezTo>
                    <a:pt x="5833" y="2822"/>
                    <a:pt x="5833" y="2822"/>
                    <a:pt x="5833" y="2822"/>
                  </a:cubicBezTo>
                  <a:cubicBezTo>
                    <a:pt x="5891" y="2822"/>
                    <a:pt x="5891" y="2822"/>
                    <a:pt x="5891" y="2822"/>
                  </a:cubicBezTo>
                  <a:cubicBezTo>
                    <a:pt x="5949" y="2822"/>
                    <a:pt x="5949" y="2822"/>
                    <a:pt x="5949" y="2822"/>
                  </a:cubicBezTo>
                  <a:cubicBezTo>
                    <a:pt x="5891" y="2822"/>
                    <a:pt x="5891" y="2822"/>
                    <a:pt x="5891" y="2822"/>
                  </a:cubicBezTo>
                  <a:cubicBezTo>
                    <a:pt x="5949" y="2822"/>
                    <a:pt x="5949" y="2822"/>
                    <a:pt x="5949" y="2822"/>
                  </a:cubicBezTo>
                  <a:cubicBezTo>
                    <a:pt x="6006" y="2765"/>
                    <a:pt x="6006" y="2765"/>
                    <a:pt x="6006" y="2765"/>
                  </a:cubicBezTo>
                  <a:cubicBezTo>
                    <a:pt x="6006" y="2765"/>
                    <a:pt x="6006" y="2765"/>
                    <a:pt x="5949" y="2707"/>
                  </a:cubicBezTo>
                  <a:cubicBezTo>
                    <a:pt x="6006" y="2707"/>
                    <a:pt x="6006" y="2707"/>
                    <a:pt x="6006" y="2707"/>
                  </a:cubicBezTo>
                  <a:cubicBezTo>
                    <a:pt x="6006" y="2765"/>
                    <a:pt x="6006" y="2765"/>
                    <a:pt x="6006" y="2765"/>
                  </a:cubicBezTo>
                  <a:cubicBezTo>
                    <a:pt x="6064" y="2765"/>
                    <a:pt x="6064" y="2707"/>
                    <a:pt x="6122" y="2707"/>
                  </a:cubicBezTo>
                  <a:lnTo>
                    <a:pt x="6064" y="2765"/>
                  </a:lnTo>
                  <a:cubicBezTo>
                    <a:pt x="6006" y="2765"/>
                    <a:pt x="6006" y="2765"/>
                    <a:pt x="6006" y="2765"/>
                  </a:cubicBezTo>
                  <a:cubicBezTo>
                    <a:pt x="6006" y="2822"/>
                    <a:pt x="6006" y="2822"/>
                    <a:pt x="6006" y="2822"/>
                  </a:cubicBezTo>
                  <a:cubicBezTo>
                    <a:pt x="5949" y="2822"/>
                    <a:pt x="5949" y="2822"/>
                    <a:pt x="5949" y="2822"/>
                  </a:cubicBezTo>
                  <a:cubicBezTo>
                    <a:pt x="5949" y="2880"/>
                    <a:pt x="5949" y="2880"/>
                    <a:pt x="5949" y="2880"/>
                  </a:cubicBezTo>
                  <a:cubicBezTo>
                    <a:pt x="5891" y="2880"/>
                    <a:pt x="5891" y="2880"/>
                    <a:pt x="5891" y="2822"/>
                  </a:cubicBezTo>
                  <a:cubicBezTo>
                    <a:pt x="5891" y="2880"/>
                    <a:pt x="5891" y="2880"/>
                    <a:pt x="5891" y="2880"/>
                  </a:cubicBezTo>
                  <a:cubicBezTo>
                    <a:pt x="5833" y="2880"/>
                    <a:pt x="5833" y="2880"/>
                    <a:pt x="5833" y="2880"/>
                  </a:cubicBezTo>
                  <a:cubicBezTo>
                    <a:pt x="5891" y="2880"/>
                    <a:pt x="5891" y="2880"/>
                    <a:pt x="5891" y="2880"/>
                  </a:cubicBezTo>
                  <a:cubicBezTo>
                    <a:pt x="5775" y="2938"/>
                    <a:pt x="5775" y="2938"/>
                    <a:pt x="5775" y="2938"/>
                  </a:cubicBezTo>
                  <a:cubicBezTo>
                    <a:pt x="5775" y="2995"/>
                    <a:pt x="5775" y="2995"/>
                    <a:pt x="5775" y="2995"/>
                  </a:cubicBezTo>
                  <a:cubicBezTo>
                    <a:pt x="5718" y="2995"/>
                    <a:pt x="5718" y="2995"/>
                    <a:pt x="5660" y="2995"/>
                  </a:cubicBezTo>
                  <a:cubicBezTo>
                    <a:pt x="5660" y="3053"/>
                    <a:pt x="5660" y="3053"/>
                    <a:pt x="5660" y="3053"/>
                  </a:cubicBezTo>
                  <a:cubicBezTo>
                    <a:pt x="5602" y="3053"/>
                    <a:pt x="5602" y="3110"/>
                    <a:pt x="5602" y="3110"/>
                  </a:cubicBezTo>
                  <a:cubicBezTo>
                    <a:pt x="5602" y="3168"/>
                    <a:pt x="5602" y="3168"/>
                    <a:pt x="5602" y="3168"/>
                  </a:cubicBezTo>
                  <a:cubicBezTo>
                    <a:pt x="5544" y="3168"/>
                    <a:pt x="5544" y="3168"/>
                    <a:pt x="5544" y="3168"/>
                  </a:cubicBezTo>
                  <a:cubicBezTo>
                    <a:pt x="5544" y="3226"/>
                    <a:pt x="5544" y="3226"/>
                    <a:pt x="5544" y="3226"/>
                  </a:cubicBezTo>
                  <a:cubicBezTo>
                    <a:pt x="5487" y="3226"/>
                    <a:pt x="5487" y="3226"/>
                    <a:pt x="5487" y="3226"/>
                  </a:cubicBezTo>
                  <a:cubicBezTo>
                    <a:pt x="5429" y="3168"/>
                    <a:pt x="5429" y="3168"/>
                    <a:pt x="5429" y="3168"/>
                  </a:cubicBezTo>
                  <a:cubicBezTo>
                    <a:pt x="5371" y="3226"/>
                    <a:pt x="5371" y="3226"/>
                    <a:pt x="5371" y="3226"/>
                  </a:cubicBezTo>
                  <a:cubicBezTo>
                    <a:pt x="5371" y="3283"/>
                    <a:pt x="5371" y="3283"/>
                    <a:pt x="5371" y="3283"/>
                  </a:cubicBezTo>
                  <a:cubicBezTo>
                    <a:pt x="5313" y="3283"/>
                    <a:pt x="5313" y="3283"/>
                    <a:pt x="5313" y="3283"/>
                  </a:cubicBezTo>
                  <a:cubicBezTo>
                    <a:pt x="5371" y="3283"/>
                    <a:pt x="5371" y="3283"/>
                    <a:pt x="5371" y="3283"/>
                  </a:cubicBezTo>
                  <a:cubicBezTo>
                    <a:pt x="5313" y="3283"/>
                    <a:pt x="5313" y="3283"/>
                    <a:pt x="5313" y="3283"/>
                  </a:cubicBezTo>
                  <a:cubicBezTo>
                    <a:pt x="5256" y="3283"/>
                    <a:pt x="5256" y="3341"/>
                    <a:pt x="5256" y="3341"/>
                  </a:cubicBezTo>
                  <a:cubicBezTo>
                    <a:pt x="5198" y="3341"/>
                    <a:pt x="5198" y="3341"/>
                    <a:pt x="5198" y="3341"/>
                  </a:cubicBezTo>
                  <a:cubicBezTo>
                    <a:pt x="5198" y="3398"/>
                    <a:pt x="5198" y="3398"/>
                    <a:pt x="5198" y="3398"/>
                  </a:cubicBezTo>
                  <a:cubicBezTo>
                    <a:pt x="5140" y="3398"/>
                    <a:pt x="5140" y="3398"/>
                    <a:pt x="5140" y="3398"/>
                  </a:cubicBezTo>
                  <a:cubicBezTo>
                    <a:pt x="5140" y="3456"/>
                    <a:pt x="5082" y="3456"/>
                    <a:pt x="5082" y="3456"/>
                  </a:cubicBezTo>
                  <a:lnTo>
                    <a:pt x="5025" y="3514"/>
                  </a:lnTo>
                  <a:cubicBezTo>
                    <a:pt x="5025" y="3571"/>
                    <a:pt x="5025" y="3571"/>
                    <a:pt x="5025" y="3571"/>
                  </a:cubicBezTo>
                  <a:lnTo>
                    <a:pt x="4967" y="3571"/>
                  </a:lnTo>
                  <a:cubicBezTo>
                    <a:pt x="4851" y="3686"/>
                    <a:pt x="4851" y="3686"/>
                    <a:pt x="4851" y="3686"/>
                  </a:cubicBezTo>
                  <a:cubicBezTo>
                    <a:pt x="4794" y="3744"/>
                    <a:pt x="4794" y="3744"/>
                    <a:pt x="4794" y="3744"/>
                  </a:cubicBezTo>
                  <a:cubicBezTo>
                    <a:pt x="4794" y="3802"/>
                    <a:pt x="4794" y="3802"/>
                    <a:pt x="4794" y="3802"/>
                  </a:cubicBezTo>
                  <a:cubicBezTo>
                    <a:pt x="4736" y="3802"/>
                    <a:pt x="4794" y="3744"/>
                    <a:pt x="4736" y="3744"/>
                  </a:cubicBezTo>
                  <a:cubicBezTo>
                    <a:pt x="4736" y="3802"/>
                    <a:pt x="4736" y="3802"/>
                    <a:pt x="4736" y="3802"/>
                  </a:cubicBezTo>
                  <a:cubicBezTo>
                    <a:pt x="4678" y="3802"/>
                    <a:pt x="4678" y="3802"/>
                    <a:pt x="4678" y="3802"/>
                  </a:cubicBezTo>
                  <a:cubicBezTo>
                    <a:pt x="4620" y="3859"/>
                    <a:pt x="4620" y="3859"/>
                    <a:pt x="4620" y="3859"/>
                  </a:cubicBezTo>
                  <a:cubicBezTo>
                    <a:pt x="4620" y="3917"/>
                    <a:pt x="4620" y="3917"/>
                    <a:pt x="4620" y="3917"/>
                  </a:cubicBezTo>
                  <a:cubicBezTo>
                    <a:pt x="4620" y="3859"/>
                    <a:pt x="4620" y="3859"/>
                    <a:pt x="4620" y="3859"/>
                  </a:cubicBezTo>
                  <a:cubicBezTo>
                    <a:pt x="4563" y="3917"/>
                    <a:pt x="4563" y="3917"/>
                    <a:pt x="4563" y="3917"/>
                  </a:cubicBezTo>
                  <a:cubicBezTo>
                    <a:pt x="4563" y="3917"/>
                    <a:pt x="4563" y="3917"/>
                    <a:pt x="4563" y="3974"/>
                  </a:cubicBezTo>
                  <a:cubicBezTo>
                    <a:pt x="4505" y="3974"/>
                    <a:pt x="4505" y="3974"/>
                    <a:pt x="4505" y="3974"/>
                  </a:cubicBezTo>
                  <a:cubicBezTo>
                    <a:pt x="4447" y="4032"/>
                    <a:pt x="4447" y="4032"/>
                    <a:pt x="4447" y="4032"/>
                  </a:cubicBezTo>
                  <a:cubicBezTo>
                    <a:pt x="4332" y="4205"/>
                    <a:pt x="4332" y="4205"/>
                    <a:pt x="4332" y="4205"/>
                  </a:cubicBezTo>
                  <a:cubicBezTo>
                    <a:pt x="4274" y="4205"/>
                    <a:pt x="4274" y="4205"/>
                    <a:pt x="4274" y="4205"/>
                  </a:cubicBezTo>
                  <a:cubicBezTo>
                    <a:pt x="4274" y="4262"/>
                    <a:pt x="4274" y="4262"/>
                    <a:pt x="4274" y="4262"/>
                  </a:cubicBezTo>
                  <a:cubicBezTo>
                    <a:pt x="4216" y="4320"/>
                    <a:pt x="4216" y="4320"/>
                    <a:pt x="4216" y="4320"/>
                  </a:cubicBezTo>
                  <a:cubicBezTo>
                    <a:pt x="4158" y="4378"/>
                    <a:pt x="4158" y="4378"/>
                    <a:pt x="4158" y="4378"/>
                  </a:cubicBezTo>
                  <a:cubicBezTo>
                    <a:pt x="4101" y="4435"/>
                    <a:pt x="4101" y="4435"/>
                    <a:pt x="4101" y="4435"/>
                  </a:cubicBezTo>
                  <a:cubicBezTo>
                    <a:pt x="4043" y="4435"/>
                    <a:pt x="4101" y="4435"/>
                    <a:pt x="4043" y="4435"/>
                  </a:cubicBezTo>
                  <a:lnTo>
                    <a:pt x="4043" y="4493"/>
                  </a:lnTo>
                  <a:cubicBezTo>
                    <a:pt x="3985" y="4550"/>
                    <a:pt x="3985" y="4550"/>
                    <a:pt x="3985" y="4550"/>
                  </a:cubicBezTo>
                  <a:cubicBezTo>
                    <a:pt x="3927" y="4550"/>
                    <a:pt x="3927" y="4550"/>
                    <a:pt x="3927" y="4608"/>
                  </a:cubicBezTo>
                  <a:cubicBezTo>
                    <a:pt x="3927" y="4666"/>
                    <a:pt x="3927" y="4666"/>
                    <a:pt x="3927" y="4666"/>
                  </a:cubicBezTo>
                  <a:cubicBezTo>
                    <a:pt x="3870" y="4666"/>
                    <a:pt x="3870" y="4666"/>
                    <a:pt x="3870" y="4666"/>
                  </a:cubicBezTo>
                  <a:cubicBezTo>
                    <a:pt x="3870" y="4723"/>
                    <a:pt x="3870" y="4723"/>
                    <a:pt x="3870" y="4723"/>
                  </a:cubicBezTo>
                  <a:cubicBezTo>
                    <a:pt x="3812" y="4781"/>
                    <a:pt x="3812" y="4781"/>
                    <a:pt x="3812" y="4781"/>
                  </a:cubicBezTo>
                  <a:cubicBezTo>
                    <a:pt x="3812" y="4838"/>
                    <a:pt x="3812" y="4838"/>
                    <a:pt x="3812" y="4838"/>
                  </a:cubicBezTo>
                  <a:cubicBezTo>
                    <a:pt x="3812" y="4781"/>
                    <a:pt x="3812" y="4781"/>
                    <a:pt x="3812" y="4781"/>
                  </a:cubicBezTo>
                  <a:cubicBezTo>
                    <a:pt x="3812" y="4838"/>
                    <a:pt x="3812" y="4838"/>
                    <a:pt x="3812" y="4838"/>
                  </a:cubicBezTo>
                  <a:lnTo>
                    <a:pt x="3754" y="4838"/>
                  </a:lnTo>
                  <a:cubicBezTo>
                    <a:pt x="3754" y="4896"/>
                    <a:pt x="3754" y="4896"/>
                    <a:pt x="3754" y="4896"/>
                  </a:cubicBezTo>
                  <a:cubicBezTo>
                    <a:pt x="3696" y="4896"/>
                    <a:pt x="3696" y="4896"/>
                    <a:pt x="3696" y="4896"/>
                  </a:cubicBezTo>
                  <a:cubicBezTo>
                    <a:pt x="3696" y="4954"/>
                    <a:pt x="3696" y="4954"/>
                    <a:pt x="3696" y="4954"/>
                  </a:cubicBezTo>
                  <a:cubicBezTo>
                    <a:pt x="3639" y="5011"/>
                    <a:pt x="3639" y="5011"/>
                    <a:pt x="3639" y="5011"/>
                  </a:cubicBezTo>
                  <a:cubicBezTo>
                    <a:pt x="3639" y="5011"/>
                    <a:pt x="3639" y="5069"/>
                    <a:pt x="3581" y="5069"/>
                  </a:cubicBezTo>
                  <a:cubicBezTo>
                    <a:pt x="3581" y="5126"/>
                    <a:pt x="3581" y="5126"/>
                    <a:pt x="3581" y="5126"/>
                  </a:cubicBezTo>
                  <a:cubicBezTo>
                    <a:pt x="3581" y="5184"/>
                    <a:pt x="3523" y="5184"/>
                    <a:pt x="3523" y="5184"/>
                  </a:cubicBezTo>
                  <a:cubicBezTo>
                    <a:pt x="3523" y="5242"/>
                    <a:pt x="3523" y="5242"/>
                    <a:pt x="3523" y="5242"/>
                  </a:cubicBezTo>
                  <a:cubicBezTo>
                    <a:pt x="3523" y="5184"/>
                    <a:pt x="3523" y="5184"/>
                    <a:pt x="3523" y="5184"/>
                  </a:cubicBezTo>
                  <a:cubicBezTo>
                    <a:pt x="3465" y="5242"/>
                    <a:pt x="3465" y="5242"/>
                    <a:pt x="3465" y="5242"/>
                  </a:cubicBezTo>
                  <a:cubicBezTo>
                    <a:pt x="3465" y="5299"/>
                    <a:pt x="3465" y="5299"/>
                    <a:pt x="3465" y="5299"/>
                  </a:cubicBezTo>
                  <a:cubicBezTo>
                    <a:pt x="3350" y="5472"/>
                    <a:pt x="3350" y="5472"/>
                    <a:pt x="3350" y="5472"/>
                  </a:cubicBezTo>
                  <a:lnTo>
                    <a:pt x="3292" y="5530"/>
                  </a:lnTo>
                  <a:cubicBezTo>
                    <a:pt x="3234" y="5702"/>
                    <a:pt x="3234" y="5702"/>
                    <a:pt x="3234" y="5702"/>
                  </a:cubicBezTo>
                  <a:cubicBezTo>
                    <a:pt x="3176" y="5760"/>
                    <a:pt x="3176" y="5760"/>
                    <a:pt x="3176" y="5760"/>
                  </a:cubicBezTo>
                  <a:cubicBezTo>
                    <a:pt x="3176" y="5818"/>
                    <a:pt x="3176" y="5818"/>
                    <a:pt x="3176" y="5818"/>
                  </a:cubicBezTo>
                  <a:cubicBezTo>
                    <a:pt x="3119" y="5875"/>
                    <a:pt x="3119" y="5875"/>
                    <a:pt x="3119" y="5875"/>
                  </a:cubicBezTo>
                  <a:cubicBezTo>
                    <a:pt x="3061" y="5933"/>
                    <a:pt x="3061" y="5933"/>
                    <a:pt x="3061" y="5933"/>
                  </a:cubicBezTo>
                  <a:cubicBezTo>
                    <a:pt x="3003" y="5990"/>
                    <a:pt x="3003" y="5990"/>
                    <a:pt x="3003" y="5990"/>
                  </a:cubicBezTo>
                  <a:cubicBezTo>
                    <a:pt x="3003" y="5933"/>
                    <a:pt x="3003" y="5933"/>
                    <a:pt x="3003" y="5933"/>
                  </a:cubicBezTo>
                  <a:cubicBezTo>
                    <a:pt x="2945" y="5990"/>
                    <a:pt x="2945" y="5990"/>
                    <a:pt x="2945" y="5990"/>
                  </a:cubicBezTo>
                  <a:cubicBezTo>
                    <a:pt x="3003" y="5990"/>
                    <a:pt x="3003" y="5990"/>
                    <a:pt x="3003" y="5990"/>
                  </a:cubicBezTo>
                  <a:cubicBezTo>
                    <a:pt x="2945" y="6106"/>
                    <a:pt x="2945" y="6106"/>
                    <a:pt x="2945" y="6106"/>
                  </a:cubicBezTo>
                  <a:cubicBezTo>
                    <a:pt x="2945" y="6048"/>
                    <a:pt x="2945" y="6048"/>
                    <a:pt x="2945" y="6048"/>
                  </a:cubicBezTo>
                  <a:cubicBezTo>
                    <a:pt x="2945" y="6106"/>
                    <a:pt x="2945" y="6106"/>
                    <a:pt x="2945" y="6106"/>
                  </a:cubicBezTo>
                  <a:cubicBezTo>
                    <a:pt x="2888" y="6048"/>
                    <a:pt x="2888" y="6048"/>
                    <a:pt x="2888" y="6048"/>
                  </a:cubicBezTo>
                  <a:cubicBezTo>
                    <a:pt x="2888" y="5990"/>
                    <a:pt x="2888" y="5990"/>
                    <a:pt x="2888" y="5990"/>
                  </a:cubicBezTo>
                  <a:cubicBezTo>
                    <a:pt x="2888" y="6048"/>
                    <a:pt x="2888" y="6048"/>
                    <a:pt x="2888" y="6048"/>
                  </a:cubicBezTo>
                  <a:cubicBezTo>
                    <a:pt x="2945" y="5990"/>
                    <a:pt x="2945" y="5990"/>
                    <a:pt x="2945" y="5990"/>
                  </a:cubicBezTo>
                  <a:cubicBezTo>
                    <a:pt x="2945" y="5933"/>
                    <a:pt x="2945" y="5933"/>
                    <a:pt x="2945" y="5933"/>
                  </a:cubicBezTo>
                  <a:cubicBezTo>
                    <a:pt x="3003" y="5875"/>
                    <a:pt x="3003" y="5875"/>
                    <a:pt x="3003" y="5875"/>
                  </a:cubicBezTo>
                  <a:cubicBezTo>
                    <a:pt x="3003" y="5875"/>
                    <a:pt x="3003" y="5875"/>
                    <a:pt x="3003" y="5933"/>
                  </a:cubicBezTo>
                  <a:cubicBezTo>
                    <a:pt x="3061" y="5875"/>
                    <a:pt x="3003" y="5875"/>
                    <a:pt x="3061" y="5875"/>
                  </a:cubicBezTo>
                  <a:cubicBezTo>
                    <a:pt x="3003" y="5818"/>
                    <a:pt x="3003" y="5818"/>
                    <a:pt x="3003" y="5818"/>
                  </a:cubicBezTo>
                  <a:cubicBezTo>
                    <a:pt x="3003" y="5760"/>
                    <a:pt x="3003" y="5760"/>
                    <a:pt x="3003" y="5760"/>
                  </a:cubicBezTo>
                  <a:cubicBezTo>
                    <a:pt x="3003" y="5702"/>
                    <a:pt x="3003" y="5702"/>
                    <a:pt x="3003" y="5702"/>
                  </a:cubicBezTo>
                  <a:cubicBezTo>
                    <a:pt x="3003" y="5645"/>
                    <a:pt x="3003" y="5645"/>
                    <a:pt x="3003" y="5645"/>
                  </a:cubicBezTo>
                  <a:cubicBezTo>
                    <a:pt x="3061" y="5645"/>
                    <a:pt x="3061" y="5645"/>
                    <a:pt x="3061" y="5645"/>
                  </a:cubicBezTo>
                  <a:cubicBezTo>
                    <a:pt x="3061" y="5587"/>
                    <a:pt x="3061" y="5587"/>
                    <a:pt x="3061" y="5587"/>
                  </a:cubicBezTo>
                  <a:cubicBezTo>
                    <a:pt x="3119" y="5530"/>
                    <a:pt x="3119" y="5530"/>
                    <a:pt x="3119" y="5530"/>
                  </a:cubicBezTo>
                  <a:cubicBezTo>
                    <a:pt x="3061" y="5530"/>
                    <a:pt x="3061" y="5530"/>
                    <a:pt x="3061" y="5530"/>
                  </a:cubicBezTo>
                  <a:cubicBezTo>
                    <a:pt x="3119" y="5472"/>
                    <a:pt x="3119" y="5472"/>
                    <a:pt x="3119" y="5472"/>
                  </a:cubicBezTo>
                  <a:cubicBezTo>
                    <a:pt x="3061" y="5472"/>
                    <a:pt x="3061" y="5472"/>
                    <a:pt x="3061" y="5472"/>
                  </a:cubicBezTo>
                  <a:cubicBezTo>
                    <a:pt x="3119" y="5472"/>
                    <a:pt x="3119" y="5472"/>
                    <a:pt x="3119" y="5472"/>
                  </a:cubicBezTo>
                  <a:cubicBezTo>
                    <a:pt x="3119" y="5472"/>
                    <a:pt x="3119" y="5472"/>
                    <a:pt x="3119" y="5414"/>
                  </a:cubicBezTo>
                  <a:cubicBezTo>
                    <a:pt x="3061" y="5414"/>
                    <a:pt x="3061" y="5414"/>
                    <a:pt x="3061" y="5414"/>
                  </a:cubicBezTo>
                  <a:cubicBezTo>
                    <a:pt x="3003" y="5587"/>
                    <a:pt x="3003" y="5587"/>
                    <a:pt x="3003" y="5587"/>
                  </a:cubicBezTo>
                  <a:cubicBezTo>
                    <a:pt x="2945" y="5645"/>
                    <a:pt x="2945" y="5645"/>
                    <a:pt x="2945" y="5645"/>
                  </a:cubicBezTo>
                  <a:cubicBezTo>
                    <a:pt x="3003" y="5530"/>
                    <a:pt x="3003" y="5530"/>
                    <a:pt x="3003" y="5530"/>
                  </a:cubicBezTo>
                  <a:cubicBezTo>
                    <a:pt x="2945" y="5530"/>
                    <a:pt x="2945" y="5530"/>
                    <a:pt x="2945" y="5530"/>
                  </a:cubicBezTo>
                  <a:cubicBezTo>
                    <a:pt x="2945" y="5530"/>
                    <a:pt x="2945" y="5530"/>
                    <a:pt x="3003" y="5472"/>
                  </a:cubicBezTo>
                  <a:cubicBezTo>
                    <a:pt x="2945" y="5472"/>
                    <a:pt x="2945" y="5472"/>
                    <a:pt x="2945" y="5472"/>
                  </a:cubicBezTo>
                  <a:cubicBezTo>
                    <a:pt x="2945" y="5530"/>
                    <a:pt x="2945" y="5530"/>
                    <a:pt x="2888" y="5530"/>
                  </a:cubicBezTo>
                  <a:cubicBezTo>
                    <a:pt x="2888" y="5587"/>
                    <a:pt x="2888" y="5587"/>
                    <a:pt x="2888" y="5587"/>
                  </a:cubicBezTo>
                  <a:cubicBezTo>
                    <a:pt x="2772" y="5645"/>
                    <a:pt x="2772" y="5645"/>
                    <a:pt x="2772" y="5645"/>
                  </a:cubicBezTo>
                  <a:cubicBezTo>
                    <a:pt x="2830" y="5702"/>
                    <a:pt x="2830" y="5702"/>
                    <a:pt x="2830" y="5702"/>
                  </a:cubicBezTo>
                  <a:cubicBezTo>
                    <a:pt x="2772" y="5702"/>
                    <a:pt x="2772" y="5702"/>
                    <a:pt x="2772" y="5702"/>
                  </a:cubicBezTo>
                  <a:cubicBezTo>
                    <a:pt x="2830" y="5702"/>
                    <a:pt x="2830" y="5702"/>
                    <a:pt x="2830" y="5702"/>
                  </a:cubicBezTo>
                  <a:cubicBezTo>
                    <a:pt x="2772" y="5760"/>
                    <a:pt x="2772" y="5760"/>
                    <a:pt x="2772" y="5760"/>
                  </a:cubicBezTo>
                  <a:cubicBezTo>
                    <a:pt x="2772" y="5818"/>
                    <a:pt x="2772" y="5818"/>
                    <a:pt x="2772" y="5818"/>
                  </a:cubicBezTo>
                  <a:cubicBezTo>
                    <a:pt x="2714" y="5818"/>
                    <a:pt x="2714" y="5818"/>
                    <a:pt x="2714" y="5818"/>
                  </a:cubicBezTo>
                  <a:cubicBezTo>
                    <a:pt x="2772" y="5818"/>
                    <a:pt x="2772" y="5818"/>
                    <a:pt x="2772" y="5760"/>
                  </a:cubicBezTo>
                  <a:cubicBezTo>
                    <a:pt x="2714" y="5760"/>
                    <a:pt x="2714" y="5760"/>
                    <a:pt x="2714" y="5760"/>
                  </a:cubicBezTo>
                  <a:cubicBezTo>
                    <a:pt x="2772" y="5760"/>
                    <a:pt x="2772" y="5760"/>
                    <a:pt x="2772" y="5760"/>
                  </a:cubicBezTo>
                  <a:cubicBezTo>
                    <a:pt x="2714" y="5818"/>
                    <a:pt x="2714" y="5818"/>
                    <a:pt x="2714" y="5818"/>
                  </a:cubicBezTo>
                  <a:cubicBezTo>
                    <a:pt x="2657" y="5875"/>
                    <a:pt x="2657" y="5875"/>
                    <a:pt x="2657" y="5875"/>
                  </a:cubicBezTo>
                  <a:cubicBezTo>
                    <a:pt x="2714" y="5875"/>
                    <a:pt x="2714" y="5875"/>
                    <a:pt x="2714" y="5875"/>
                  </a:cubicBezTo>
                  <a:cubicBezTo>
                    <a:pt x="2657" y="5933"/>
                    <a:pt x="2657" y="5933"/>
                    <a:pt x="2657" y="5933"/>
                  </a:cubicBezTo>
                  <a:cubicBezTo>
                    <a:pt x="2657" y="5990"/>
                    <a:pt x="2657" y="5990"/>
                    <a:pt x="2657" y="5990"/>
                  </a:cubicBezTo>
                  <a:cubicBezTo>
                    <a:pt x="2657" y="6048"/>
                    <a:pt x="2657" y="6048"/>
                    <a:pt x="2657" y="6048"/>
                  </a:cubicBezTo>
                  <a:lnTo>
                    <a:pt x="2599" y="6048"/>
                  </a:lnTo>
                  <a:cubicBezTo>
                    <a:pt x="2599" y="6106"/>
                    <a:pt x="2599" y="6106"/>
                    <a:pt x="2599" y="6106"/>
                  </a:cubicBezTo>
                  <a:cubicBezTo>
                    <a:pt x="2599" y="6163"/>
                    <a:pt x="2599" y="6163"/>
                    <a:pt x="2599" y="6163"/>
                  </a:cubicBezTo>
                  <a:cubicBezTo>
                    <a:pt x="2599" y="6163"/>
                    <a:pt x="2541" y="6163"/>
                    <a:pt x="2541" y="6221"/>
                  </a:cubicBezTo>
                  <a:cubicBezTo>
                    <a:pt x="2541" y="6278"/>
                    <a:pt x="2541" y="6278"/>
                    <a:pt x="2541" y="6278"/>
                  </a:cubicBezTo>
                  <a:cubicBezTo>
                    <a:pt x="2483" y="6221"/>
                    <a:pt x="2483" y="6221"/>
                    <a:pt x="2483" y="6221"/>
                  </a:cubicBezTo>
                  <a:cubicBezTo>
                    <a:pt x="2541" y="6163"/>
                    <a:pt x="2541" y="6163"/>
                    <a:pt x="2541" y="6163"/>
                  </a:cubicBezTo>
                  <a:cubicBezTo>
                    <a:pt x="2483" y="6163"/>
                    <a:pt x="2483" y="6163"/>
                    <a:pt x="2483" y="6163"/>
                  </a:cubicBezTo>
                  <a:cubicBezTo>
                    <a:pt x="2483" y="6106"/>
                    <a:pt x="2541" y="6106"/>
                    <a:pt x="2541" y="6106"/>
                  </a:cubicBezTo>
                  <a:cubicBezTo>
                    <a:pt x="2599" y="6106"/>
                    <a:pt x="2541" y="6106"/>
                    <a:pt x="2541" y="6048"/>
                  </a:cubicBezTo>
                  <a:cubicBezTo>
                    <a:pt x="2599" y="5990"/>
                    <a:pt x="2541" y="5990"/>
                    <a:pt x="2541" y="5990"/>
                  </a:cubicBezTo>
                  <a:cubicBezTo>
                    <a:pt x="2599" y="5990"/>
                    <a:pt x="2599" y="5990"/>
                    <a:pt x="2599" y="5990"/>
                  </a:cubicBezTo>
                  <a:cubicBezTo>
                    <a:pt x="2599" y="5933"/>
                    <a:pt x="2599" y="5933"/>
                    <a:pt x="2599" y="5933"/>
                  </a:cubicBezTo>
                  <a:cubicBezTo>
                    <a:pt x="2657" y="5875"/>
                    <a:pt x="2657" y="5875"/>
                    <a:pt x="2657" y="5875"/>
                  </a:cubicBezTo>
                  <a:cubicBezTo>
                    <a:pt x="2657" y="5818"/>
                    <a:pt x="2657" y="5818"/>
                    <a:pt x="2657" y="5818"/>
                  </a:cubicBezTo>
                  <a:cubicBezTo>
                    <a:pt x="2657" y="5760"/>
                    <a:pt x="2714" y="5760"/>
                    <a:pt x="2714" y="5702"/>
                  </a:cubicBezTo>
                  <a:cubicBezTo>
                    <a:pt x="2772" y="5645"/>
                    <a:pt x="2772" y="5645"/>
                    <a:pt x="2772" y="5645"/>
                  </a:cubicBezTo>
                  <a:cubicBezTo>
                    <a:pt x="2714" y="5645"/>
                    <a:pt x="2714" y="5645"/>
                    <a:pt x="2714" y="5645"/>
                  </a:cubicBezTo>
                  <a:cubicBezTo>
                    <a:pt x="2772" y="5645"/>
                    <a:pt x="2772" y="5645"/>
                    <a:pt x="2772" y="5645"/>
                  </a:cubicBezTo>
                  <a:cubicBezTo>
                    <a:pt x="2714" y="5645"/>
                    <a:pt x="2714" y="5645"/>
                    <a:pt x="2714" y="5645"/>
                  </a:cubicBezTo>
                  <a:cubicBezTo>
                    <a:pt x="2772" y="5587"/>
                    <a:pt x="2772" y="5645"/>
                    <a:pt x="2830" y="5587"/>
                  </a:cubicBezTo>
                  <a:cubicBezTo>
                    <a:pt x="2772" y="5587"/>
                    <a:pt x="2772" y="5587"/>
                    <a:pt x="2772" y="5587"/>
                  </a:cubicBezTo>
                  <a:cubicBezTo>
                    <a:pt x="2830" y="5587"/>
                    <a:pt x="2830" y="5587"/>
                    <a:pt x="2830" y="5587"/>
                  </a:cubicBezTo>
                  <a:cubicBezTo>
                    <a:pt x="2772" y="5587"/>
                    <a:pt x="2772" y="5587"/>
                    <a:pt x="2772" y="5587"/>
                  </a:cubicBezTo>
                  <a:cubicBezTo>
                    <a:pt x="2772" y="5530"/>
                    <a:pt x="2830" y="5530"/>
                    <a:pt x="2830" y="5530"/>
                  </a:cubicBezTo>
                  <a:cubicBezTo>
                    <a:pt x="2830" y="5530"/>
                    <a:pt x="2888" y="5472"/>
                    <a:pt x="2888" y="5414"/>
                  </a:cubicBezTo>
                  <a:cubicBezTo>
                    <a:pt x="2945" y="5357"/>
                    <a:pt x="2945" y="5357"/>
                    <a:pt x="2945" y="5357"/>
                  </a:cubicBezTo>
                  <a:cubicBezTo>
                    <a:pt x="2945" y="5299"/>
                    <a:pt x="2945" y="5299"/>
                    <a:pt x="2945" y="5299"/>
                  </a:cubicBezTo>
                  <a:cubicBezTo>
                    <a:pt x="2945" y="5242"/>
                    <a:pt x="2945" y="5299"/>
                    <a:pt x="3003" y="5242"/>
                  </a:cubicBezTo>
                  <a:cubicBezTo>
                    <a:pt x="2945" y="5242"/>
                    <a:pt x="2945" y="5242"/>
                    <a:pt x="2945" y="5242"/>
                  </a:cubicBezTo>
                  <a:cubicBezTo>
                    <a:pt x="3003" y="5184"/>
                    <a:pt x="3003" y="5184"/>
                    <a:pt x="3003" y="5184"/>
                  </a:cubicBezTo>
                  <a:cubicBezTo>
                    <a:pt x="3061" y="5069"/>
                    <a:pt x="3061" y="5069"/>
                    <a:pt x="3061" y="5069"/>
                  </a:cubicBezTo>
                  <a:lnTo>
                    <a:pt x="3119" y="5011"/>
                  </a:lnTo>
                  <a:cubicBezTo>
                    <a:pt x="3176" y="4954"/>
                    <a:pt x="3176" y="4954"/>
                    <a:pt x="3176" y="4954"/>
                  </a:cubicBezTo>
                  <a:cubicBezTo>
                    <a:pt x="3119" y="4896"/>
                    <a:pt x="3119" y="4896"/>
                    <a:pt x="3119" y="4896"/>
                  </a:cubicBezTo>
                  <a:cubicBezTo>
                    <a:pt x="3176" y="4896"/>
                    <a:pt x="3176" y="4896"/>
                    <a:pt x="3176" y="4896"/>
                  </a:cubicBezTo>
                  <a:cubicBezTo>
                    <a:pt x="3234" y="4781"/>
                    <a:pt x="3234" y="4781"/>
                    <a:pt x="3234" y="4781"/>
                  </a:cubicBezTo>
                  <a:cubicBezTo>
                    <a:pt x="3234" y="4838"/>
                    <a:pt x="3234" y="4838"/>
                    <a:pt x="3234" y="4838"/>
                  </a:cubicBezTo>
                  <a:cubicBezTo>
                    <a:pt x="3292" y="4781"/>
                    <a:pt x="3292" y="4781"/>
                    <a:pt x="3292" y="4781"/>
                  </a:cubicBezTo>
                  <a:cubicBezTo>
                    <a:pt x="3292" y="4723"/>
                    <a:pt x="3407" y="4666"/>
                    <a:pt x="3407" y="4608"/>
                  </a:cubicBezTo>
                  <a:cubicBezTo>
                    <a:pt x="3465" y="4550"/>
                    <a:pt x="3465" y="4550"/>
                    <a:pt x="3465" y="4550"/>
                  </a:cubicBezTo>
                  <a:cubicBezTo>
                    <a:pt x="3523" y="4493"/>
                    <a:pt x="3523" y="4493"/>
                    <a:pt x="3523" y="4493"/>
                  </a:cubicBezTo>
                  <a:cubicBezTo>
                    <a:pt x="3465" y="4493"/>
                    <a:pt x="3465" y="4493"/>
                    <a:pt x="3465" y="4493"/>
                  </a:cubicBezTo>
                  <a:cubicBezTo>
                    <a:pt x="3523" y="4435"/>
                    <a:pt x="3523" y="4435"/>
                    <a:pt x="3523" y="4435"/>
                  </a:cubicBezTo>
                  <a:cubicBezTo>
                    <a:pt x="3465" y="4435"/>
                    <a:pt x="3465" y="4435"/>
                    <a:pt x="3465" y="4435"/>
                  </a:cubicBezTo>
                  <a:cubicBezTo>
                    <a:pt x="3523" y="4435"/>
                    <a:pt x="3523" y="4435"/>
                    <a:pt x="3523" y="4435"/>
                  </a:cubicBezTo>
                  <a:cubicBezTo>
                    <a:pt x="3523" y="4378"/>
                    <a:pt x="3523" y="4378"/>
                    <a:pt x="3523" y="4378"/>
                  </a:cubicBezTo>
                  <a:cubicBezTo>
                    <a:pt x="3523" y="4378"/>
                    <a:pt x="3581" y="4320"/>
                    <a:pt x="3639" y="4320"/>
                  </a:cubicBezTo>
                  <a:lnTo>
                    <a:pt x="3639" y="4262"/>
                  </a:lnTo>
                  <a:cubicBezTo>
                    <a:pt x="3754" y="4205"/>
                    <a:pt x="3754" y="4205"/>
                    <a:pt x="3754" y="4205"/>
                  </a:cubicBezTo>
                  <a:cubicBezTo>
                    <a:pt x="3696" y="4147"/>
                    <a:pt x="3696" y="4147"/>
                    <a:pt x="3696" y="4147"/>
                  </a:cubicBezTo>
                  <a:cubicBezTo>
                    <a:pt x="3696" y="4147"/>
                    <a:pt x="3639" y="4262"/>
                    <a:pt x="3581" y="4262"/>
                  </a:cubicBezTo>
                  <a:cubicBezTo>
                    <a:pt x="3523" y="4320"/>
                    <a:pt x="3523" y="4320"/>
                    <a:pt x="3523" y="4320"/>
                  </a:cubicBezTo>
                  <a:cubicBezTo>
                    <a:pt x="3523" y="4378"/>
                    <a:pt x="3523" y="4378"/>
                    <a:pt x="3523" y="4378"/>
                  </a:cubicBezTo>
                  <a:cubicBezTo>
                    <a:pt x="3523" y="4378"/>
                    <a:pt x="3465" y="4378"/>
                    <a:pt x="3465" y="4435"/>
                  </a:cubicBezTo>
                  <a:cubicBezTo>
                    <a:pt x="3465" y="4435"/>
                    <a:pt x="3465" y="4435"/>
                    <a:pt x="3407" y="4493"/>
                  </a:cubicBezTo>
                  <a:cubicBezTo>
                    <a:pt x="3407" y="4435"/>
                    <a:pt x="3407" y="4435"/>
                    <a:pt x="3407" y="4435"/>
                  </a:cubicBezTo>
                  <a:cubicBezTo>
                    <a:pt x="3407" y="4493"/>
                    <a:pt x="3407" y="4493"/>
                    <a:pt x="3407" y="4493"/>
                  </a:cubicBezTo>
                  <a:cubicBezTo>
                    <a:pt x="3350" y="4550"/>
                    <a:pt x="3350" y="4550"/>
                    <a:pt x="3350" y="4550"/>
                  </a:cubicBezTo>
                  <a:cubicBezTo>
                    <a:pt x="3292" y="4550"/>
                    <a:pt x="3292" y="4550"/>
                    <a:pt x="3292" y="4550"/>
                  </a:cubicBezTo>
                  <a:cubicBezTo>
                    <a:pt x="3350" y="4608"/>
                    <a:pt x="3350" y="4608"/>
                    <a:pt x="3350" y="4608"/>
                  </a:cubicBezTo>
                  <a:cubicBezTo>
                    <a:pt x="3234" y="4666"/>
                    <a:pt x="3234" y="4666"/>
                    <a:pt x="3234" y="4666"/>
                  </a:cubicBezTo>
                  <a:cubicBezTo>
                    <a:pt x="3176" y="4666"/>
                    <a:pt x="3176" y="4666"/>
                    <a:pt x="3176" y="4666"/>
                  </a:cubicBezTo>
                  <a:cubicBezTo>
                    <a:pt x="3176" y="4666"/>
                    <a:pt x="3176" y="4666"/>
                    <a:pt x="3119" y="4666"/>
                  </a:cubicBezTo>
                  <a:cubicBezTo>
                    <a:pt x="3119" y="4723"/>
                    <a:pt x="3119" y="4723"/>
                    <a:pt x="3119" y="4723"/>
                  </a:cubicBezTo>
                  <a:cubicBezTo>
                    <a:pt x="3119" y="4666"/>
                    <a:pt x="3119" y="4666"/>
                    <a:pt x="3119" y="4666"/>
                  </a:cubicBezTo>
                  <a:cubicBezTo>
                    <a:pt x="3119" y="4666"/>
                    <a:pt x="3119" y="4608"/>
                    <a:pt x="3176" y="4608"/>
                  </a:cubicBezTo>
                  <a:cubicBezTo>
                    <a:pt x="3234" y="4550"/>
                    <a:pt x="3234" y="4550"/>
                    <a:pt x="3234" y="4550"/>
                  </a:cubicBezTo>
                  <a:cubicBezTo>
                    <a:pt x="3176" y="4550"/>
                    <a:pt x="3176" y="4550"/>
                    <a:pt x="3176" y="4550"/>
                  </a:cubicBezTo>
                  <a:cubicBezTo>
                    <a:pt x="3234" y="4550"/>
                    <a:pt x="3234" y="4493"/>
                    <a:pt x="3234" y="4493"/>
                  </a:cubicBezTo>
                  <a:cubicBezTo>
                    <a:pt x="3292" y="4435"/>
                    <a:pt x="3292" y="4435"/>
                    <a:pt x="3292" y="4435"/>
                  </a:cubicBezTo>
                  <a:cubicBezTo>
                    <a:pt x="3292" y="4435"/>
                    <a:pt x="3292" y="4435"/>
                    <a:pt x="3292" y="4493"/>
                  </a:cubicBezTo>
                  <a:cubicBezTo>
                    <a:pt x="3350" y="4493"/>
                    <a:pt x="3350" y="4493"/>
                    <a:pt x="3350" y="4493"/>
                  </a:cubicBezTo>
                  <a:cubicBezTo>
                    <a:pt x="3292" y="4493"/>
                    <a:pt x="3350" y="4493"/>
                    <a:pt x="3292" y="4435"/>
                  </a:cubicBezTo>
                  <a:cubicBezTo>
                    <a:pt x="3350" y="4435"/>
                    <a:pt x="3350" y="4435"/>
                    <a:pt x="3350" y="4435"/>
                  </a:cubicBezTo>
                  <a:cubicBezTo>
                    <a:pt x="3292" y="4435"/>
                    <a:pt x="3292" y="4435"/>
                    <a:pt x="3292" y="4435"/>
                  </a:cubicBezTo>
                  <a:cubicBezTo>
                    <a:pt x="3350" y="4378"/>
                    <a:pt x="3350" y="4378"/>
                    <a:pt x="3350" y="4378"/>
                  </a:cubicBezTo>
                  <a:cubicBezTo>
                    <a:pt x="3350" y="4320"/>
                    <a:pt x="3350" y="4320"/>
                    <a:pt x="3350" y="4320"/>
                  </a:cubicBezTo>
                  <a:cubicBezTo>
                    <a:pt x="3407" y="4262"/>
                    <a:pt x="3407" y="4262"/>
                    <a:pt x="3407" y="4262"/>
                  </a:cubicBezTo>
                  <a:cubicBezTo>
                    <a:pt x="3465" y="4205"/>
                    <a:pt x="3465" y="4205"/>
                    <a:pt x="3465" y="4205"/>
                  </a:cubicBezTo>
                  <a:cubicBezTo>
                    <a:pt x="3465" y="4262"/>
                    <a:pt x="3465" y="4262"/>
                    <a:pt x="3465" y="4262"/>
                  </a:cubicBezTo>
                  <a:cubicBezTo>
                    <a:pt x="3523" y="4205"/>
                    <a:pt x="3523" y="4205"/>
                    <a:pt x="3523" y="4205"/>
                  </a:cubicBezTo>
                  <a:cubicBezTo>
                    <a:pt x="3523" y="4147"/>
                    <a:pt x="3523" y="4147"/>
                    <a:pt x="3523" y="4147"/>
                  </a:cubicBezTo>
                  <a:cubicBezTo>
                    <a:pt x="3581" y="4090"/>
                    <a:pt x="3581" y="4090"/>
                    <a:pt x="3581" y="4090"/>
                  </a:cubicBezTo>
                  <a:cubicBezTo>
                    <a:pt x="3523" y="4147"/>
                    <a:pt x="3523" y="4147"/>
                    <a:pt x="3523" y="4147"/>
                  </a:cubicBezTo>
                  <a:cubicBezTo>
                    <a:pt x="3581" y="4147"/>
                    <a:pt x="3581" y="4147"/>
                    <a:pt x="3581" y="4147"/>
                  </a:cubicBezTo>
                  <a:cubicBezTo>
                    <a:pt x="3639" y="4090"/>
                    <a:pt x="3639" y="4090"/>
                    <a:pt x="3639" y="4090"/>
                  </a:cubicBezTo>
                  <a:cubicBezTo>
                    <a:pt x="3581" y="4090"/>
                    <a:pt x="3581" y="4090"/>
                    <a:pt x="3581" y="4090"/>
                  </a:cubicBezTo>
                  <a:cubicBezTo>
                    <a:pt x="3639" y="4090"/>
                    <a:pt x="3639" y="4090"/>
                    <a:pt x="3639" y="4090"/>
                  </a:cubicBezTo>
                  <a:cubicBezTo>
                    <a:pt x="3581" y="4032"/>
                    <a:pt x="3581" y="4032"/>
                    <a:pt x="3581" y="4032"/>
                  </a:cubicBezTo>
                  <a:cubicBezTo>
                    <a:pt x="3639" y="3974"/>
                    <a:pt x="3639" y="3974"/>
                    <a:pt x="3639" y="3974"/>
                  </a:cubicBezTo>
                  <a:cubicBezTo>
                    <a:pt x="3696" y="3974"/>
                    <a:pt x="3696" y="3974"/>
                    <a:pt x="3696" y="3974"/>
                  </a:cubicBezTo>
                  <a:cubicBezTo>
                    <a:pt x="3639" y="4032"/>
                    <a:pt x="3639" y="4032"/>
                    <a:pt x="3639" y="4032"/>
                  </a:cubicBezTo>
                  <a:cubicBezTo>
                    <a:pt x="3696" y="4032"/>
                    <a:pt x="3696" y="4032"/>
                    <a:pt x="3754" y="3974"/>
                  </a:cubicBezTo>
                  <a:cubicBezTo>
                    <a:pt x="3696" y="3974"/>
                    <a:pt x="3696" y="3974"/>
                    <a:pt x="3696" y="3974"/>
                  </a:cubicBezTo>
                  <a:cubicBezTo>
                    <a:pt x="3754" y="3917"/>
                    <a:pt x="3754" y="3917"/>
                    <a:pt x="3754" y="3917"/>
                  </a:cubicBezTo>
                  <a:cubicBezTo>
                    <a:pt x="3812" y="3859"/>
                    <a:pt x="3812" y="3859"/>
                    <a:pt x="3812" y="3859"/>
                  </a:cubicBezTo>
                  <a:cubicBezTo>
                    <a:pt x="3870" y="3802"/>
                    <a:pt x="3870" y="3802"/>
                    <a:pt x="3870" y="3802"/>
                  </a:cubicBezTo>
                  <a:cubicBezTo>
                    <a:pt x="3870" y="3859"/>
                    <a:pt x="3870" y="3859"/>
                    <a:pt x="3870" y="3859"/>
                  </a:cubicBezTo>
                  <a:cubicBezTo>
                    <a:pt x="3812" y="3859"/>
                    <a:pt x="3812" y="3859"/>
                    <a:pt x="3812" y="3859"/>
                  </a:cubicBezTo>
                  <a:cubicBezTo>
                    <a:pt x="3927" y="3744"/>
                    <a:pt x="3927" y="3744"/>
                    <a:pt x="3927" y="3744"/>
                  </a:cubicBezTo>
                  <a:cubicBezTo>
                    <a:pt x="3985" y="3686"/>
                    <a:pt x="3985" y="3686"/>
                    <a:pt x="3985" y="3686"/>
                  </a:cubicBezTo>
                  <a:cubicBezTo>
                    <a:pt x="3985" y="3744"/>
                    <a:pt x="3985" y="3744"/>
                    <a:pt x="3985" y="3744"/>
                  </a:cubicBezTo>
                  <a:cubicBezTo>
                    <a:pt x="3985" y="3686"/>
                    <a:pt x="3985" y="3686"/>
                    <a:pt x="3985" y="3686"/>
                  </a:cubicBezTo>
                  <a:cubicBezTo>
                    <a:pt x="4043" y="3629"/>
                    <a:pt x="4043" y="3629"/>
                    <a:pt x="4043" y="3629"/>
                  </a:cubicBezTo>
                  <a:cubicBezTo>
                    <a:pt x="4101" y="3571"/>
                    <a:pt x="4101" y="3571"/>
                    <a:pt x="4101" y="3571"/>
                  </a:cubicBezTo>
                  <a:cubicBezTo>
                    <a:pt x="4101" y="3571"/>
                    <a:pt x="4101" y="3571"/>
                    <a:pt x="4101" y="3514"/>
                  </a:cubicBezTo>
                  <a:cubicBezTo>
                    <a:pt x="4101" y="3514"/>
                    <a:pt x="4101" y="3514"/>
                    <a:pt x="4158" y="3456"/>
                  </a:cubicBezTo>
                  <a:cubicBezTo>
                    <a:pt x="4158" y="3514"/>
                    <a:pt x="4158" y="3514"/>
                    <a:pt x="4158" y="3514"/>
                  </a:cubicBezTo>
                  <a:cubicBezTo>
                    <a:pt x="4216" y="3456"/>
                    <a:pt x="4216" y="3456"/>
                    <a:pt x="4216" y="3456"/>
                  </a:cubicBezTo>
                  <a:cubicBezTo>
                    <a:pt x="4389" y="3341"/>
                    <a:pt x="4389" y="3341"/>
                    <a:pt x="4389" y="3341"/>
                  </a:cubicBezTo>
                  <a:cubicBezTo>
                    <a:pt x="4332" y="3341"/>
                    <a:pt x="4332" y="3341"/>
                    <a:pt x="4332" y="3341"/>
                  </a:cubicBezTo>
                  <a:cubicBezTo>
                    <a:pt x="4332" y="3341"/>
                    <a:pt x="4274" y="3398"/>
                    <a:pt x="4216" y="3456"/>
                  </a:cubicBezTo>
                  <a:cubicBezTo>
                    <a:pt x="4216" y="3456"/>
                    <a:pt x="4216" y="3456"/>
                    <a:pt x="4216" y="3398"/>
                  </a:cubicBezTo>
                  <a:cubicBezTo>
                    <a:pt x="4216" y="3398"/>
                    <a:pt x="4274" y="3341"/>
                    <a:pt x="4332" y="3341"/>
                  </a:cubicBezTo>
                  <a:cubicBezTo>
                    <a:pt x="4332" y="3341"/>
                    <a:pt x="4332" y="3341"/>
                    <a:pt x="4332" y="3283"/>
                  </a:cubicBezTo>
                  <a:cubicBezTo>
                    <a:pt x="4332" y="3341"/>
                    <a:pt x="4332" y="3341"/>
                    <a:pt x="4332" y="3341"/>
                  </a:cubicBezTo>
                  <a:cubicBezTo>
                    <a:pt x="4389" y="3341"/>
                    <a:pt x="4389" y="3341"/>
                    <a:pt x="4389" y="3341"/>
                  </a:cubicBezTo>
                  <a:cubicBezTo>
                    <a:pt x="4389" y="3283"/>
                    <a:pt x="4389" y="3341"/>
                    <a:pt x="4389" y="3283"/>
                  </a:cubicBezTo>
                  <a:cubicBezTo>
                    <a:pt x="4389" y="3226"/>
                    <a:pt x="4389" y="3226"/>
                    <a:pt x="4389" y="3226"/>
                  </a:cubicBezTo>
                  <a:cubicBezTo>
                    <a:pt x="4389" y="3168"/>
                    <a:pt x="4389" y="3168"/>
                    <a:pt x="4389" y="3168"/>
                  </a:cubicBezTo>
                  <a:cubicBezTo>
                    <a:pt x="4274" y="3283"/>
                    <a:pt x="4274" y="3283"/>
                    <a:pt x="4274" y="3283"/>
                  </a:cubicBezTo>
                  <a:cubicBezTo>
                    <a:pt x="4216" y="3341"/>
                    <a:pt x="4216" y="3341"/>
                    <a:pt x="4216" y="3341"/>
                  </a:cubicBezTo>
                  <a:cubicBezTo>
                    <a:pt x="4158" y="3398"/>
                    <a:pt x="4158" y="3398"/>
                    <a:pt x="4158" y="3398"/>
                  </a:cubicBezTo>
                  <a:cubicBezTo>
                    <a:pt x="4158" y="3456"/>
                    <a:pt x="4158" y="3456"/>
                    <a:pt x="4158" y="3456"/>
                  </a:cubicBezTo>
                  <a:cubicBezTo>
                    <a:pt x="4101" y="3456"/>
                    <a:pt x="4101" y="3456"/>
                    <a:pt x="4101" y="3456"/>
                  </a:cubicBezTo>
                  <a:cubicBezTo>
                    <a:pt x="4158" y="3456"/>
                    <a:pt x="4158" y="3456"/>
                    <a:pt x="4158" y="3456"/>
                  </a:cubicBezTo>
                  <a:cubicBezTo>
                    <a:pt x="4101" y="3456"/>
                    <a:pt x="4101" y="3456"/>
                    <a:pt x="4101" y="3456"/>
                  </a:cubicBezTo>
                  <a:cubicBezTo>
                    <a:pt x="4101" y="3514"/>
                    <a:pt x="4101" y="3514"/>
                    <a:pt x="4101" y="3514"/>
                  </a:cubicBezTo>
                  <a:cubicBezTo>
                    <a:pt x="4043" y="3514"/>
                    <a:pt x="4043" y="3514"/>
                    <a:pt x="4043" y="3514"/>
                  </a:cubicBezTo>
                  <a:cubicBezTo>
                    <a:pt x="4043" y="3571"/>
                    <a:pt x="4043" y="3571"/>
                    <a:pt x="4043" y="3571"/>
                  </a:cubicBezTo>
                  <a:cubicBezTo>
                    <a:pt x="3985" y="3571"/>
                    <a:pt x="3985" y="3571"/>
                    <a:pt x="3985" y="3571"/>
                  </a:cubicBezTo>
                  <a:cubicBezTo>
                    <a:pt x="3927" y="3629"/>
                    <a:pt x="3927" y="3629"/>
                    <a:pt x="3927" y="3629"/>
                  </a:cubicBezTo>
                  <a:cubicBezTo>
                    <a:pt x="3985" y="3629"/>
                    <a:pt x="3985" y="3629"/>
                    <a:pt x="3985" y="3629"/>
                  </a:cubicBezTo>
                  <a:cubicBezTo>
                    <a:pt x="3870" y="3686"/>
                    <a:pt x="3870" y="3686"/>
                    <a:pt x="3870" y="3686"/>
                  </a:cubicBezTo>
                  <a:cubicBezTo>
                    <a:pt x="3870" y="3744"/>
                    <a:pt x="3870" y="3744"/>
                    <a:pt x="3870" y="3744"/>
                  </a:cubicBezTo>
                  <a:cubicBezTo>
                    <a:pt x="3812" y="3744"/>
                    <a:pt x="3812" y="3744"/>
                    <a:pt x="3812" y="3744"/>
                  </a:cubicBezTo>
                  <a:lnTo>
                    <a:pt x="3812" y="3802"/>
                  </a:lnTo>
                  <a:cubicBezTo>
                    <a:pt x="3754" y="3802"/>
                    <a:pt x="3754" y="3802"/>
                    <a:pt x="3754" y="3802"/>
                  </a:cubicBezTo>
                  <a:cubicBezTo>
                    <a:pt x="3754" y="3859"/>
                    <a:pt x="3754" y="3859"/>
                    <a:pt x="3754" y="3859"/>
                  </a:cubicBezTo>
                  <a:lnTo>
                    <a:pt x="3696" y="3917"/>
                  </a:lnTo>
                  <a:cubicBezTo>
                    <a:pt x="3639" y="3917"/>
                    <a:pt x="3639" y="3917"/>
                    <a:pt x="3639" y="3917"/>
                  </a:cubicBezTo>
                  <a:lnTo>
                    <a:pt x="3581" y="3974"/>
                  </a:lnTo>
                  <a:cubicBezTo>
                    <a:pt x="3581" y="4032"/>
                    <a:pt x="3581" y="4032"/>
                    <a:pt x="3523" y="4032"/>
                  </a:cubicBezTo>
                  <a:cubicBezTo>
                    <a:pt x="3523" y="4090"/>
                    <a:pt x="3523" y="4090"/>
                    <a:pt x="3523" y="4090"/>
                  </a:cubicBezTo>
                  <a:cubicBezTo>
                    <a:pt x="3523" y="4147"/>
                    <a:pt x="3523" y="4147"/>
                    <a:pt x="3523" y="4147"/>
                  </a:cubicBezTo>
                  <a:cubicBezTo>
                    <a:pt x="3465" y="4205"/>
                    <a:pt x="3465" y="4205"/>
                    <a:pt x="3465" y="4205"/>
                  </a:cubicBezTo>
                  <a:cubicBezTo>
                    <a:pt x="3407" y="4205"/>
                    <a:pt x="3350" y="4320"/>
                    <a:pt x="3350" y="4320"/>
                  </a:cubicBezTo>
                  <a:cubicBezTo>
                    <a:pt x="3292" y="4378"/>
                    <a:pt x="3292" y="4378"/>
                    <a:pt x="3292" y="4378"/>
                  </a:cubicBezTo>
                  <a:cubicBezTo>
                    <a:pt x="3234" y="4435"/>
                    <a:pt x="3234" y="4435"/>
                    <a:pt x="3234" y="4435"/>
                  </a:cubicBezTo>
                  <a:cubicBezTo>
                    <a:pt x="3234" y="4493"/>
                    <a:pt x="3234" y="4493"/>
                    <a:pt x="3234" y="4493"/>
                  </a:cubicBezTo>
                  <a:cubicBezTo>
                    <a:pt x="3176" y="4493"/>
                    <a:pt x="3176" y="4493"/>
                    <a:pt x="3176" y="4493"/>
                  </a:cubicBezTo>
                  <a:cubicBezTo>
                    <a:pt x="3234" y="4493"/>
                    <a:pt x="3234" y="4493"/>
                    <a:pt x="3234" y="4493"/>
                  </a:cubicBezTo>
                  <a:cubicBezTo>
                    <a:pt x="3176" y="4550"/>
                    <a:pt x="3176" y="4550"/>
                    <a:pt x="3176" y="4550"/>
                  </a:cubicBezTo>
                  <a:cubicBezTo>
                    <a:pt x="3176" y="4608"/>
                    <a:pt x="3061" y="4608"/>
                    <a:pt x="3061" y="4666"/>
                  </a:cubicBezTo>
                  <a:cubicBezTo>
                    <a:pt x="3003" y="4666"/>
                    <a:pt x="3003" y="4666"/>
                    <a:pt x="3003" y="4666"/>
                  </a:cubicBezTo>
                  <a:cubicBezTo>
                    <a:pt x="3061" y="4666"/>
                    <a:pt x="3061" y="4666"/>
                    <a:pt x="3061" y="4666"/>
                  </a:cubicBezTo>
                  <a:lnTo>
                    <a:pt x="3061" y="4723"/>
                  </a:lnTo>
                  <a:cubicBezTo>
                    <a:pt x="3061" y="4723"/>
                    <a:pt x="3003" y="4723"/>
                    <a:pt x="3003" y="4781"/>
                  </a:cubicBezTo>
                  <a:cubicBezTo>
                    <a:pt x="2945" y="4838"/>
                    <a:pt x="2945" y="4838"/>
                    <a:pt x="2945" y="4838"/>
                  </a:cubicBezTo>
                  <a:cubicBezTo>
                    <a:pt x="3003" y="4838"/>
                    <a:pt x="3003" y="4838"/>
                    <a:pt x="3003" y="4838"/>
                  </a:cubicBezTo>
                  <a:cubicBezTo>
                    <a:pt x="2945" y="4838"/>
                    <a:pt x="2945" y="4838"/>
                    <a:pt x="2945" y="4838"/>
                  </a:cubicBezTo>
                  <a:cubicBezTo>
                    <a:pt x="2945" y="4896"/>
                    <a:pt x="2945" y="4896"/>
                    <a:pt x="2945" y="4896"/>
                  </a:cubicBezTo>
                  <a:cubicBezTo>
                    <a:pt x="2945" y="4838"/>
                    <a:pt x="2945" y="4838"/>
                    <a:pt x="2945" y="4838"/>
                  </a:cubicBezTo>
                  <a:cubicBezTo>
                    <a:pt x="2888" y="4954"/>
                    <a:pt x="2888" y="4954"/>
                    <a:pt x="2888" y="4954"/>
                  </a:cubicBezTo>
                  <a:cubicBezTo>
                    <a:pt x="2888" y="5011"/>
                    <a:pt x="2888" y="5011"/>
                    <a:pt x="2888" y="5011"/>
                  </a:cubicBezTo>
                  <a:cubicBezTo>
                    <a:pt x="2830" y="5011"/>
                    <a:pt x="2830" y="5011"/>
                    <a:pt x="2830" y="5011"/>
                  </a:cubicBezTo>
                  <a:cubicBezTo>
                    <a:pt x="2830" y="5069"/>
                    <a:pt x="2830" y="5069"/>
                    <a:pt x="2830" y="5069"/>
                  </a:cubicBezTo>
                  <a:lnTo>
                    <a:pt x="2772" y="5069"/>
                  </a:lnTo>
                  <a:cubicBezTo>
                    <a:pt x="2772" y="5126"/>
                    <a:pt x="2772" y="5126"/>
                    <a:pt x="2772" y="5126"/>
                  </a:cubicBezTo>
                  <a:cubicBezTo>
                    <a:pt x="2772" y="5184"/>
                    <a:pt x="2714" y="5184"/>
                    <a:pt x="2714" y="5242"/>
                  </a:cubicBezTo>
                  <a:cubicBezTo>
                    <a:pt x="2714" y="5242"/>
                    <a:pt x="2714" y="5242"/>
                    <a:pt x="2714" y="5299"/>
                  </a:cubicBezTo>
                  <a:cubicBezTo>
                    <a:pt x="2714" y="5357"/>
                    <a:pt x="2714" y="5299"/>
                    <a:pt x="2714" y="5357"/>
                  </a:cubicBezTo>
                  <a:cubicBezTo>
                    <a:pt x="2714" y="5299"/>
                    <a:pt x="2714" y="5299"/>
                    <a:pt x="2714" y="5299"/>
                  </a:cubicBezTo>
                  <a:lnTo>
                    <a:pt x="2772" y="5299"/>
                  </a:lnTo>
                  <a:cubicBezTo>
                    <a:pt x="2714" y="5299"/>
                    <a:pt x="2714" y="5299"/>
                    <a:pt x="2714" y="5299"/>
                  </a:cubicBezTo>
                  <a:cubicBezTo>
                    <a:pt x="2772" y="5242"/>
                    <a:pt x="2772" y="5242"/>
                    <a:pt x="2772" y="5242"/>
                  </a:cubicBezTo>
                  <a:cubicBezTo>
                    <a:pt x="2772" y="5242"/>
                    <a:pt x="2772" y="5242"/>
                    <a:pt x="2830" y="5242"/>
                  </a:cubicBezTo>
                  <a:lnTo>
                    <a:pt x="2830" y="5184"/>
                  </a:lnTo>
                  <a:cubicBezTo>
                    <a:pt x="2830" y="5126"/>
                    <a:pt x="2830" y="5126"/>
                    <a:pt x="2830" y="5126"/>
                  </a:cubicBezTo>
                  <a:lnTo>
                    <a:pt x="2830" y="5069"/>
                  </a:lnTo>
                  <a:cubicBezTo>
                    <a:pt x="2888" y="5069"/>
                    <a:pt x="2888" y="5069"/>
                    <a:pt x="2888" y="5069"/>
                  </a:cubicBezTo>
                  <a:cubicBezTo>
                    <a:pt x="2888" y="5011"/>
                    <a:pt x="2888" y="5011"/>
                    <a:pt x="2888" y="5011"/>
                  </a:cubicBezTo>
                  <a:cubicBezTo>
                    <a:pt x="2888" y="4954"/>
                    <a:pt x="2888" y="4954"/>
                    <a:pt x="2888" y="4954"/>
                  </a:cubicBezTo>
                  <a:cubicBezTo>
                    <a:pt x="2945" y="5011"/>
                    <a:pt x="2945" y="5011"/>
                    <a:pt x="2945" y="5011"/>
                  </a:cubicBezTo>
                  <a:cubicBezTo>
                    <a:pt x="2945" y="4954"/>
                    <a:pt x="2945" y="4954"/>
                    <a:pt x="2945" y="4954"/>
                  </a:cubicBezTo>
                  <a:cubicBezTo>
                    <a:pt x="3003" y="4954"/>
                    <a:pt x="3003" y="4896"/>
                    <a:pt x="3003" y="4896"/>
                  </a:cubicBezTo>
                  <a:cubicBezTo>
                    <a:pt x="3061" y="4838"/>
                    <a:pt x="3061" y="4838"/>
                    <a:pt x="3061" y="4838"/>
                  </a:cubicBezTo>
                  <a:cubicBezTo>
                    <a:pt x="3061" y="4896"/>
                    <a:pt x="3061" y="4896"/>
                    <a:pt x="3061" y="4896"/>
                  </a:cubicBezTo>
                  <a:cubicBezTo>
                    <a:pt x="3061" y="4896"/>
                    <a:pt x="3061" y="4954"/>
                    <a:pt x="3003" y="4954"/>
                  </a:cubicBezTo>
                  <a:cubicBezTo>
                    <a:pt x="3003" y="5011"/>
                    <a:pt x="3003" y="5011"/>
                    <a:pt x="3003" y="5011"/>
                  </a:cubicBezTo>
                  <a:cubicBezTo>
                    <a:pt x="2945" y="5011"/>
                    <a:pt x="2945" y="5011"/>
                    <a:pt x="2945" y="5011"/>
                  </a:cubicBezTo>
                  <a:cubicBezTo>
                    <a:pt x="2888" y="5126"/>
                    <a:pt x="2888" y="5126"/>
                    <a:pt x="2888" y="5126"/>
                  </a:cubicBezTo>
                  <a:cubicBezTo>
                    <a:pt x="2945" y="5184"/>
                    <a:pt x="2888" y="5184"/>
                    <a:pt x="2945" y="5184"/>
                  </a:cubicBezTo>
                  <a:cubicBezTo>
                    <a:pt x="2888" y="5242"/>
                    <a:pt x="2888" y="5242"/>
                    <a:pt x="2888" y="5242"/>
                  </a:cubicBezTo>
                  <a:lnTo>
                    <a:pt x="2830" y="5299"/>
                  </a:lnTo>
                  <a:cubicBezTo>
                    <a:pt x="2830" y="5357"/>
                    <a:pt x="2830" y="5357"/>
                    <a:pt x="2830" y="5357"/>
                  </a:cubicBezTo>
                  <a:cubicBezTo>
                    <a:pt x="2830" y="5414"/>
                    <a:pt x="2830" y="5414"/>
                    <a:pt x="2772" y="5414"/>
                  </a:cubicBezTo>
                  <a:cubicBezTo>
                    <a:pt x="2772" y="5357"/>
                    <a:pt x="2772" y="5357"/>
                    <a:pt x="2772" y="5357"/>
                  </a:cubicBezTo>
                  <a:cubicBezTo>
                    <a:pt x="2772" y="5357"/>
                    <a:pt x="2772" y="5414"/>
                    <a:pt x="2714" y="5414"/>
                  </a:cubicBezTo>
                  <a:cubicBezTo>
                    <a:pt x="2772" y="5414"/>
                    <a:pt x="2772" y="5414"/>
                    <a:pt x="2772" y="5414"/>
                  </a:cubicBezTo>
                  <a:cubicBezTo>
                    <a:pt x="2714" y="5414"/>
                    <a:pt x="2714" y="5414"/>
                    <a:pt x="2714" y="5414"/>
                  </a:cubicBezTo>
                  <a:cubicBezTo>
                    <a:pt x="2714" y="5414"/>
                    <a:pt x="2714" y="5414"/>
                    <a:pt x="2714" y="5472"/>
                  </a:cubicBezTo>
                  <a:cubicBezTo>
                    <a:pt x="2657" y="5587"/>
                    <a:pt x="2657" y="5587"/>
                    <a:pt x="2657" y="5587"/>
                  </a:cubicBezTo>
                  <a:cubicBezTo>
                    <a:pt x="2599" y="5645"/>
                    <a:pt x="2599" y="5645"/>
                    <a:pt x="2599" y="5645"/>
                  </a:cubicBezTo>
                  <a:cubicBezTo>
                    <a:pt x="2657" y="5645"/>
                    <a:pt x="2657" y="5645"/>
                    <a:pt x="2657" y="5645"/>
                  </a:cubicBezTo>
                  <a:cubicBezTo>
                    <a:pt x="2599" y="5645"/>
                    <a:pt x="2599" y="5645"/>
                    <a:pt x="2599" y="5645"/>
                  </a:cubicBezTo>
                  <a:cubicBezTo>
                    <a:pt x="2599" y="5702"/>
                    <a:pt x="2599" y="5702"/>
                    <a:pt x="2599" y="5702"/>
                  </a:cubicBezTo>
                  <a:cubicBezTo>
                    <a:pt x="2541" y="5645"/>
                    <a:pt x="2541" y="5645"/>
                    <a:pt x="2541" y="5645"/>
                  </a:cubicBezTo>
                  <a:cubicBezTo>
                    <a:pt x="2599" y="5645"/>
                    <a:pt x="2599" y="5645"/>
                    <a:pt x="2599" y="5587"/>
                  </a:cubicBezTo>
                  <a:cubicBezTo>
                    <a:pt x="2599" y="5530"/>
                    <a:pt x="2599" y="5530"/>
                    <a:pt x="2599" y="5530"/>
                  </a:cubicBezTo>
                  <a:cubicBezTo>
                    <a:pt x="2541" y="5587"/>
                    <a:pt x="2541" y="5587"/>
                    <a:pt x="2541" y="5587"/>
                  </a:cubicBezTo>
                  <a:cubicBezTo>
                    <a:pt x="2483" y="5645"/>
                    <a:pt x="2483" y="5645"/>
                    <a:pt x="2483" y="5645"/>
                  </a:cubicBezTo>
                  <a:cubicBezTo>
                    <a:pt x="2483" y="5702"/>
                    <a:pt x="2483" y="5702"/>
                    <a:pt x="2483" y="5702"/>
                  </a:cubicBezTo>
                  <a:cubicBezTo>
                    <a:pt x="2483" y="5702"/>
                    <a:pt x="2426" y="5702"/>
                    <a:pt x="2426" y="5760"/>
                  </a:cubicBezTo>
                  <a:cubicBezTo>
                    <a:pt x="2426" y="5818"/>
                    <a:pt x="2426" y="5818"/>
                    <a:pt x="2426" y="5818"/>
                  </a:cubicBezTo>
                  <a:cubicBezTo>
                    <a:pt x="2368" y="5875"/>
                    <a:pt x="2368" y="5875"/>
                    <a:pt x="2368" y="5875"/>
                  </a:cubicBezTo>
                  <a:cubicBezTo>
                    <a:pt x="2368" y="5933"/>
                    <a:pt x="2368" y="5875"/>
                    <a:pt x="2368" y="5875"/>
                  </a:cubicBezTo>
                  <a:cubicBezTo>
                    <a:pt x="2368" y="5933"/>
                    <a:pt x="2368" y="5933"/>
                    <a:pt x="2368" y="5933"/>
                  </a:cubicBezTo>
                  <a:cubicBezTo>
                    <a:pt x="2310" y="5933"/>
                    <a:pt x="2310" y="5933"/>
                    <a:pt x="2310" y="5933"/>
                  </a:cubicBezTo>
                  <a:lnTo>
                    <a:pt x="2310" y="5990"/>
                  </a:lnTo>
                  <a:cubicBezTo>
                    <a:pt x="2368" y="5990"/>
                    <a:pt x="2368" y="5990"/>
                    <a:pt x="2368" y="5990"/>
                  </a:cubicBezTo>
                  <a:cubicBezTo>
                    <a:pt x="2310" y="6048"/>
                    <a:pt x="2252" y="6048"/>
                    <a:pt x="2252" y="6106"/>
                  </a:cubicBezTo>
                  <a:cubicBezTo>
                    <a:pt x="2252" y="6163"/>
                    <a:pt x="2252" y="6163"/>
                    <a:pt x="2252" y="6163"/>
                  </a:cubicBezTo>
                  <a:cubicBezTo>
                    <a:pt x="2252" y="6106"/>
                    <a:pt x="2252" y="6106"/>
                    <a:pt x="2252" y="6106"/>
                  </a:cubicBezTo>
                  <a:cubicBezTo>
                    <a:pt x="2252" y="6048"/>
                    <a:pt x="2252" y="6048"/>
                    <a:pt x="2252" y="6048"/>
                  </a:cubicBezTo>
                  <a:cubicBezTo>
                    <a:pt x="2195" y="5990"/>
                    <a:pt x="2195" y="5990"/>
                    <a:pt x="2195" y="5990"/>
                  </a:cubicBezTo>
                  <a:cubicBezTo>
                    <a:pt x="2252" y="5990"/>
                    <a:pt x="2252" y="5990"/>
                    <a:pt x="2252" y="5990"/>
                  </a:cubicBezTo>
                  <a:cubicBezTo>
                    <a:pt x="2310" y="5990"/>
                    <a:pt x="2310" y="5990"/>
                    <a:pt x="2310" y="5990"/>
                  </a:cubicBezTo>
                  <a:cubicBezTo>
                    <a:pt x="2310" y="5933"/>
                    <a:pt x="2310" y="5933"/>
                    <a:pt x="2310" y="5933"/>
                  </a:cubicBezTo>
                  <a:cubicBezTo>
                    <a:pt x="2252" y="5933"/>
                    <a:pt x="2252" y="5933"/>
                    <a:pt x="2252" y="5933"/>
                  </a:cubicBezTo>
                  <a:cubicBezTo>
                    <a:pt x="2252" y="5990"/>
                    <a:pt x="2252" y="5933"/>
                    <a:pt x="2252" y="5990"/>
                  </a:cubicBezTo>
                  <a:cubicBezTo>
                    <a:pt x="2252" y="5933"/>
                    <a:pt x="2252" y="5933"/>
                    <a:pt x="2252" y="5933"/>
                  </a:cubicBezTo>
                  <a:cubicBezTo>
                    <a:pt x="2310" y="5933"/>
                    <a:pt x="2310" y="5933"/>
                    <a:pt x="2310" y="5933"/>
                  </a:cubicBezTo>
                  <a:cubicBezTo>
                    <a:pt x="2310" y="5875"/>
                    <a:pt x="2310" y="5875"/>
                    <a:pt x="2310" y="5875"/>
                  </a:cubicBezTo>
                  <a:cubicBezTo>
                    <a:pt x="2252" y="5933"/>
                    <a:pt x="2252" y="5933"/>
                    <a:pt x="2252" y="5933"/>
                  </a:cubicBezTo>
                  <a:cubicBezTo>
                    <a:pt x="2252" y="5875"/>
                    <a:pt x="2310" y="5875"/>
                    <a:pt x="2310" y="5875"/>
                  </a:cubicBezTo>
                  <a:cubicBezTo>
                    <a:pt x="2252" y="5875"/>
                    <a:pt x="2252" y="5875"/>
                    <a:pt x="2252" y="5875"/>
                  </a:cubicBezTo>
                  <a:cubicBezTo>
                    <a:pt x="2310" y="5875"/>
                    <a:pt x="2310" y="5875"/>
                    <a:pt x="2310" y="5875"/>
                  </a:cubicBezTo>
                  <a:cubicBezTo>
                    <a:pt x="2252" y="5818"/>
                    <a:pt x="2252" y="5818"/>
                    <a:pt x="2252" y="5818"/>
                  </a:cubicBezTo>
                  <a:cubicBezTo>
                    <a:pt x="2310" y="5818"/>
                    <a:pt x="2310" y="5818"/>
                    <a:pt x="2310" y="5818"/>
                  </a:cubicBezTo>
                  <a:cubicBezTo>
                    <a:pt x="2252" y="5818"/>
                    <a:pt x="2252" y="5818"/>
                    <a:pt x="2252" y="5818"/>
                  </a:cubicBezTo>
                  <a:cubicBezTo>
                    <a:pt x="2310" y="5760"/>
                    <a:pt x="2310" y="5760"/>
                    <a:pt x="2310" y="5760"/>
                  </a:cubicBezTo>
                  <a:cubicBezTo>
                    <a:pt x="2368" y="5702"/>
                    <a:pt x="2310" y="5702"/>
                    <a:pt x="2310" y="5702"/>
                  </a:cubicBezTo>
                  <a:cubicBezTo>
                    <a:pt x="2368" y="5645"/>
                    <a:pt x="2368" y="5645"/>
                    <a:pt x="2368" y="5645"/>
                  </a:cubicBezTo>
                  <a:cubicBezTo>
                    <a:pt x="2368" y="5587"/>
                    <a:pt x="2368" y="5587"/>
                    <a:pt x="2368" y="5587"/>
                  </a:cubicBezTo>
                  <a:cubicBezTo>
                    <a:pt x="2426" y="5530"/>
                    <a:pt x="2426" y="5530"/>
                    <a:pt x="2426" y="5530"/>
                  </a:cubicBezTo>
                  <a:cubicBezTo>
                    <a:pt x="2426" y="5530"/>
                    <a:pt x="2426" y="5530"/>
                    <a:pt x="2426" y="5530"/>
                  </a:cubicBezTo>
                  <a:close/>
                  <a:moveTo>
                    <a:pt x="2483" y="5357"/>
                  </a:moveTo>
                  <a:cubicBezTo>
                    <a:pt x="2483" y="5414"/>
                    <a:pt x="2483" y="5414"/>
                    <a:pt x="2483" y="5414"/>
                  </a:cubicBezTo>
                  <a:cubicBezTo>
                    <a:pt x="2483" y="5357"/>
                    <a:pt x="2483" y="5357"/>
                    <a:pt x="2483" y="5357"/>
                  </a:cubicBezTo>
                  <a:moveTo>
                    <a:pt x="2541" y="5357"/>
                  </a:moveTo>
                  <a:lnTo>
                    <a:pt x="2541" y="5357"/>
                  </a:lnTo>
                  <a:cubicBezTo>
                    <a:pt x="2541" y="5357"/>
                    <a:pt x="2541" y="5357"/>
                    <a:pt x="2541" y="5357"/>
                  </a:cubicBezTo>
                  <a:close/>
                  <a:moveTo>
                    <a:pt x="2541" y="5242"/>
                  </a:moveTo>
                  <a:lnTo>
                    <a:pt x="2541" y="5242"/>
                  </a:lnTo>
                  <a:cubicBezTo>
                    <a:pt x="2541" y="5242"/>
                    <a:pt x="2541" y="5242"/>
                    <a:pt x="2541" y="5242"/>
                  </a:cubicBezTo>
                  <a:close/>
                  <a:moveTo>
                    <a:pt x="2657" y="5069"/>
                  </a:moveTo>
                  <a:lnTo>
                    <a:pt x="2657" y="5069"/>
                  </a:lnTo>
                  <a:cubicBezTo>
                    <a:pt x="2657" y="5069"/>
                    <a:pt x="2657" y="5069"/>
                    <a:pt x="2657" y="5069"/>
                  </a:cubicBezTo>
                  <a:close/>
                  <a:moveTo>
                    <a:pt x="2714" y="4896"/>
                  </a:moveTo>
                  <a:lnTo>
                    <a:pt x="2714" y="4896"/>
                  </a:lnTo>
                  <a:moveTo>
                    <a:pt x="2714" y="4896"/>
                  </a:moveTo>
                  <a:lnTo>
                    <a:pt x="2714" y="4896"/>
                  </a:lnTo>
                  <a:moveTo>
                    <a:pt x="3061" y="4435"/>
                  </a:moveTo>
                  <a:lnTo>
                    <a:pt x="3061" y="4435"/>
                  </a:lnTo>
                  <a:moveTo>
                    <a:pt x="3119" y="4032"/>
                  </a:moveTo>
                  <a:lnTo>
                    <a:pt x="3119" y="4032"/>
                  </a:lnTo>
                  <a:cubicBezTo>
                    <a:pt x="3119" y="4032"/>
                    <a:pt x="3119" y="4032"/>
                    <a:pt x="3119" y="4032"/>
                  </a:cubicBezTo>
                  <a:close/>
                  <a:moveTo>
                    <a:pt x="3176" y="4262"/>
                  </a:moveTo>
                  <a:lnTo>
                    <a:pt x="3176" y="4262"/>
                  </a:lnTo>
                  <a:cubicBezTo>
                    <a:pt x="3176" y="4320"/>
                    <a:pt x="3176" y="4320"/>
                    <a:pt x="3176" y="4320"/>
                  </a:cubicBezTo>
                  <a:cubicBezTo>
                    <a:pt x="3176" y="4320"/>
                    <a:pt x="3176" y="4262"/>
                    <a:pt x="3176" y="4262"/>
                  </a:cubicBezTo>
                  <a:close/>
                  <a:moveTo>
                    <a:pt x="3176" y="4032"/>
                  </a:moveTo>
                  <a:lnTo>
                    <a:pt x="3176" y="4032"/>
                  </a:lnTo>
                  <a:cubicBezTo>
                    <a:pt x="3234" y="3974"/>
                    <a:pt x="3234" y="3974"/>
                    <a:pt x="3234" y="3974"/>
                  </a:cubicBezTo>
                  <a:lnTo>
                    <a:pt x="3234" y="4032"/>
                  </a:lnTo>
                  <a:cubicBezTo>
                    <a:pt x="3292" y="4032"/>
                    <a:pt x="3292" y="4032"/>
                    <a:pt x="3292" y="4032"/>
                  </a:cubicBezTo>
                  <a:cubicBezTo>
                    <a:pt x="3234" y="4032"/>
                    <a:pt x="3234" y="4032"/>
                    <a:pt x="3234" y="4032"/>
                  </a:cubicBezTo>
                  <a:cubicBezTo>
                    <a:pt x="3234" y="4090"/>
                    <a:pt x="3176" y="4090"/>
                    <a:pt x="3176" y="4090"/>
                  </a:cubicBezTo>
                  <a:cubicBezTo>
                    <a:pt x="3176" y="4090"/>
                    <a:pt x="3176" y="4032"/>
                    <a:pt x="3176" y="4032"/>
                  </a:cubicBezTo>
                  <a:close/>
                  <a:moveTo>
                    <a:pt x="3234" y="3917"/>
                  </a:moveTo>
                  <a:lnTo>
                    <a:pt x="3234" y="3917"/>
                  </a:lnTo>
                  <a:cubicBezTo>
                    <a:pt x="3234" y="3859"/>
                    <a:pt x="3234" y="3859"/>
                    <a:pt x="3234" y="3859"/>
                  </a:cubicBezTo>
                  <a:cubicBezTo>
                    <a:pt x="3292" y="3859"/>
                    <a:pt x="3292" y="3859"/>
                    <a:pt x="3292" y="3859"/>
                  </a:cubicBezTo>
                  <a:cubicBezTo>
                    <a:pt x="3234" y="3859"/>
                    <a:pt x="3234" y="3859"/>
                    <a:pt x="3234" y="3859"/>
                  </a:cubicBezTo>
                  <a:cubicBezTo>
                    <a:pt x="3176" y="3974"/>
                    <a:pt x="3176" y="3974"/>
                    <a:pt x="3176" y="3974"/>
                  </a:cubicBezTo>
                  <a:cubicBezTo>
                    <a:pt x="3176" y="3974"/>
                    <a:pt x="3176" y="3917"/>
                    <a:pt x="3234" y="3917"/>
                  </a:cubicBezTo>
                  <a:moveTo>
                    <a:pt x="3292" y="3974"/>
                  </a:moveTo>
                  <a:lnTo>
                    <a:pt x="3292" y="3974"/>
                  </a:lnTo>
                  <a:cubicBezTo>
                    <a:pt x="3234" y="3974"/>
                    <a:pt x="3234" y="3974"/>
                    <a:pt x="3234" y="3974"/>
                  </a:cubicBezTo>
                  <a:cubicBezTo>
                    <a:pt x="3292" y="3974"/>
                    <a:pt x="3292" y="3974"/>
                    <a:pt x="3292" y="3974"/>
                  </a:cubicBezTo>
                  <a:moveTo>
                    <a:pt x="3292" y="3802"/>
                  </a:moveTo>
                  <a:cubicBezTo>
                    <a:pt x="3350" y="3859"/>
                    <a:pt x="3350" y="3859"/>
                    <a:pt x="3350" y="3859"/>
                  </a:cubicBezTo>
                  <a:cubicBezTo>
                    <a:pt x="3350" y="3802"/>
                    <a:pt x="3350" y="3802"/>
                    <a:pt x="3350" y="3802"/>
                  </a:cubicBezTo>
                  <a:cubicBezTo>
                    <a:pt x="3350" y="3859"/>
                    <a:pt x="3350" y="3859"/>
                    <a:pt x="3350" y="3859"/>
                  </a:cubicBezTo>
                  <a:cubicBezTo>
                    <a:pt x="3407" y="3802"/>
                    <a:pt x="3407" y="3802"/>
                    <a:pt x="3407" y="3802"/>
                  </a:cubicBezTo>
                  <a:cubicBezTo>
                    <a:pt x="3407" y="3744"/>
                    <a:pt x="3407" y="3744"/>
                    <a:pt x="3407" y="3744"/>
                  </a:cubicBezTo>
                  <a:cubicBezTo>
                    <a:pt x="3465" y="3744"/>
                    <a:pt x="3465" y="3744"/>
                    <a:pt x="3465" y="3744"/>
                  </a:cubicBezTo>
                  <a:cubicBezTo>
                    <a:pt x="3523" y="3744"/>
                    <a:pt x="3523" y="3744"/>
                    <a:pt x="3523" y="3744"/>
                  </a:cubicBezTo>
                  <a:cubicBezTo>
                    <a:pt x="3465" y="3744"/>
                    <a:pt x="3465" y="3744"/>
                    <a:pt x="3465" y="3744"/>
                  </a:cubicBezTo>
                  <a:cubicBezTo>
                    <a:pt x="3407" y="3802"/>
                    <a:pt x="3407" y="3802"/>
                    <a:pt x="3407" y="3802"/>
                  </a:cubicBezTo>
                  <a:cubicBezTo>
                    <a:pt x="3350" y="3859"/>
                    <a:pt x="3350" y="3859"/>
                    <a:pt x="3350" y="3859"/>
                  </a:cubicBezTo>
                  <a:cubicBezTo>
                    <a:pt x="3407" y="3859"/>
                    <a:pt x="3407" y="3859"/>
                    <a:pt x="3407" y="3859"/>
                  </a:cubicBezTo>
                  <a:cubicBezTo>
                    <a:pt x="3350" y="3859"/>
                    <a:pt x="3350" y="3859"/>
                    <a:pt x="3350" y="3859"/>
                  </a:cubicBezTo>
                  <a:cubicBezTo>
                    <a:pt x="3350" y="3917"/>
                    <a:pt x="3350" y="3917"/>
                    <a:pt x="3350" y="3917"/>
                  </a:cubicBezTo>
                  <a:cubicBezTo>
                    <a:pt x="3292" y="3917"/>
                    <a:pt x="3292" y="3917"/>
                    <a:pt x="3292" y="3917"/>
                  </a:cubicBezTo>
                  <a:cubicBezTo>
                    <a:pt x="3350" y="3859"/>
                    <a:pt x="3350" y="3859"/>
                    <a:pt x="3350" y="3859"/>
                  </a:cubicBezTo>
                  <a:cubicBezTo>
                    <a:pt x="3292" y="3802"/>
                    <a:pt x="3292" y="3859"/>
                    <a:pt x="3292" y="3802"/>
                  </a:cubicBezTo>
                  <a:moveTo>
                    <a:pt x="3350" y="3744"/>
                  </a:moveTo>
                  <a:lnTo>
                    <a:pt x="3350" y="3744"/>
                  </a:lnTo>
                  <a:cubicBezTo>
                    <a:pt x="3350" y="3802"/>
                    <a:pt x="3350" y="3802"/>
                    <a:pt x="3292" y="3802"/>
                  </a:cubicBezTo>
                  <a:cubicBezTo>
                    <a:pt x="3292" y="3744"/>
                    <a:pt x="3292" y="3744"/>
                    <a:pt x="3292" y="3744"/>
                  </a:cubicBezTo>
                  <a:cubicBezTo>
                    <a:pt x="3292" y="3744"/>
                    <a:pt x="3350" y="3744"/>
                    <a:pt x="3350" y="3744"/>
                  </a:cubicBezTo>
                  <a:close/>
                  <a:moveTo>
                    <a:pt x="3407" y="3686"/>
                  </a:moveTo>
                  <a:cubicBezTo>
                    <a:pt x="3350" y="3686"/>
                    <a:pt x="3350" y="3686"/>
                    <a:pt x="3350" y="3686"/>
                  </a:cubicBezTo>
                  <a:lnTo>
                    <a:pt x="3407" y="3686"/>
                  </a:lnTo>
                  <a:moveTo>
                    <a:pt x="3465" y="3686"/>
                  </a:moveTo>
                  <a:cubicBezTo>
                    <a:pt x="3407" y="3744"/>
                    <a:pt x="3407" y="3744"/>
                    <a:pt x="3407" y="3744"/>
                  </a:cubicBezTo>
                  <a:cubicBezTo>
                    <a:pt x="3407" y="3744"/>
                    <a:pt x="3407" y="3744"/>
                    <a:pt x="3350" y="3744"/>
                  </a:cubicBezTo>
                  <a:cubicBezTo>
                    <a:pt x="3407" y="3744"/>
                    <a:pt x="3407" y="3686"/>
                    <a:pt x="3407" y="3686"/>
                  </a:cubicBezTo>
                  <a:cubicBezTo>
                    <a:pt x="3407" y="3686"/>
                    <a:pt x="3407" y="3686"/>
                    <a:pt x="3465" y="3686"/>
                  </a:cubicBezTo>
                  <a:moveTo>
                    <a:pt x="3581" y="3629"/>
                  </a:moveTo>
                  <a:lnTo>
                    <a:pt x="3581" y="3629"/>
                  </a:lnTo>
                  <a:cubicBezTo>
                    <a:pt x="3523" y="3629"/>
                    <a:pt x="3523" y="3629"/>
                    <a:pt x="3523" y="3629"/>
                  </a:cubicBezTo>
                  <a:lnTo>
                    <a:pt x="3581" y="3629"/>
                  </a:lnTo>
                  <a:moveTo>
                    <a:pt x="3581" y="3514"/>
                  </a:moveTo>
                  <a:lnTo>
                    <a:pt x="3581" y="3514"/>
                  </a:lnTo>
                  <a:lnTo>
                    <a:pt x="3581" y="3571"/>
                  </a:lnTo>
                  <a:cubicBezTo>
                    <a:pt x="3523" y="3571"/>
                    <a:pt x="3523" y="3571"/>
                    <a:pt x="3523" y="3571"/>
                  </a:cubicBezTo>
                  <a:cubicBezTo>
                    <a:pt x="3523" y="3571"/>
                    <a:pt x="3523" y="3514"/>
                    <a:pt x="3581" y="3514"/>
                  </a:cubicBezTo>
                  <a:moveTo>
                    <a:pt x="3639" y="3571"/>
                  </a:moveTo>
                  <a:lnTo>
                    <a:pt x="3639" y="3571"/>
                  </a:lnTo>
                  <a:cubicBezTo>
                    <a:pt x="3639" y="3571"/>
                    <a:pt x="3639" y="3571"/>
                    <a:pt x="3639" y="3571"/>
                  </a:cubicBezTo>
                  <a:close/>
                  <a:moveTo>
                    <a:pt x="3696" y="3514"/>
                  </a:moveTo>
                  <a:cubicBezTo>
                    <a:pt x="3639" y="3514"/>
                    <a:pt x="3639" y="3514"/>
                    <a:pt x="3639" y="3514"/>
                  </a:cubicBezTo>
                  <a:cubicBezTo>
                    <a:pt x="3696" y="3514"/>
                    <a:pt x="3696" y="3514"/>
                    <a:pt x="3696" y="3514"/>
                  </a:cubicBezTo>
                  <a:cubicBezTo>
                    <a:pt x="3696" y="3514"/>
                    <a:pt x="3696" y="3514"/>
                    <a:pt x="3696" y="3514"/>
                  </a:cubicBezTo>
                  <a:close/>
                  <a:moveTo>
                    <a:pt x="3696" y="3514"/>
                  </a:moveTo>
                  <a:lnTo>
                    <a:pt x="3696" y="3514"/>
                  </a:lnTo>
                  <a:moveTo>
                    <a:pt x="3812" y="3398"/>
                  </a:moveTo>
                  <a:lnTo>
                    <a:pt x="3812" y="3398"/>
                  </a:lnTo>
                  <a:cubicBezTo>
                    <a:pt x="3870" y="3398"/>
                    <a:pt x="3870" y="3398"/>
                    <a:pt x="3870" y="3398"/>
                  </a:cubicBezTo>
                  <a:cubicBezTo>
                    <a:pt x="3812" y="3398"/>
                    <a:pt x="3812" y="3398"/>
                    <a:pt x="3812" y="3398"/>
                  </a:cubicBezTo>
                  <a:cubicBezTo>
                    <a:pt x="3812" y="3398"/>
                    <a:pt x="3812" y="3398"/>
                    <a:pt x="3754" y="3398"/>
                  </a:cubicBezTo>
                  <a:cubicBezTo>
                    <a:pt x="3812" y="3398"/>
                    <a:pt x="3812" y="3398"/>
                    <a:pt x="3812" y="3398"/>
                  </a:cubicBezTo>
                  <a:cubicBezTo>
                    <a:pt x="3812" y="3398"/>
                    <a:pt x="3812" y="3398"/>
                    <a:pt x="3812" y="3398"/>
                  </a:cubicBezTo>
                  <a:close/>
                  <a:moveTo>
                    <a:pt x="3870" y="3341"/>
                  </a:moveTo>
                  <a:cubicBezTo>
                    <a:pt x="3812" y="3341"/>
                    <a:pt x="3812" y="3341"/>
                    <a:pt x="3812" y="3341"/>
                  </a:cubicBezTo>
                  <a:cubicBezTo>
                    <a:pt x="3812" y="3341"/>
                    <a:pt x="3870" y="3341"/>
                    <a:pt x="3870" y="3341"/>
                  </a:cubicBezTo>
                  <a:close/>
                  <a:moveTo>
                    <a:pt x="3870" y="3398"/>
                  </a:moveTo>
                  <a:lnTo>
                    <a:pt x="3870" y="3398"/>
                  </a:lnTo>
                  <a:moveTo>
                    <a:pt x="3870" y="3341"/>
                  </a:moveTo>
                  <a:cubicBezTo>
                    <a:pt x="3927" y="3283"/>
                    <a:pt x="3927" y="3283"/>
                    <a:pt x="3927" y="3283"/>
                  </a:cubicBezTo>
                  <a:cubicBezTo>
                    <a:pt x="3870" y="3341"/>
                    <a:pt x="3870" y="3341"/>
                    <a:pt x="3870" y="3341"/>
                  </a:cubicBezTo>
                  <a:cubicBezTo>
                    <a:pt x="3870" y="3341"/>
                    <a:pt x="3870" y="3341"/>
                    <a:pt x="3870" y="3341"/>
                  </a:cubicBezTo>
                  <a:close/>
                  <a:moveTo>
                    <a:pt x="4043" y="3168"/>
                  </a:moveTo>
                  <a:cubicBezTo>
                    <a:pt x="3985" y="3168"/>
                    <a:pt x="3985" y="3168"/>
                    <a:pt x="3985" y="3168"/>
                  </a:cubicBezTo>
                  <a:cubicBezTo>
                    <a:pt x="4043" y="3168"/>
                    <a:pt x="4043" y="3168"/>
                    <a:pt x="4043" y="3168"/>
                  </a:cubicBezTo>
                  <a:cubicBezTo>
                    <a:pt x="4043" y="3168"/>
                    <a:pt x="4043" y="3168"/>
                    <a:pt x="4043" y="3168"/>
                  </a:cubicBezTo>
                  <a:close/>
                  <a:moveTo>
                    <a:pt x="4158" y="3168"/>
                  </a:moveTo>
                  <a:cubicBezTo>
                    <a:pt x="4101" y="3168"/>
                    <a:pt x="4101" y="3168"/>
                    <a:pt x="4101" y="3168"/>
                  </a:cubicBezTo>
                  <a:cubicBezTo>
                    <a:pt x="4101" y="3168"/>
                    <a:pt x="4158" y="3168"/>
                    <a:pt x="4158" y="3168"/>
                  </a:cubicBezTo>
                  <a:close/>
                  <a:moveTo>
                    <a:pt x="3639" y="3456"/>
                  </a:moveTo>
                  <a:cubicBezTo>
                    <a:pt x="3639" y="3398"/>
                    <a:pt x="3639" y="3398"/>
                    <a:pt x="3639" y="3398"/>
                  </a:cubicBezTo>
                  <a:cubicBezTo>
                    <a:pt x="3696" y="3398"/>
                    <a:pt x="3696" y="3398"/>
                    <a:pt x="3696" y="3398"/>
                  </a:cubicBezTo>
                  <a:cubicBezTo>
                    <a:pt x="3639" y="3398"/>
                    <a:pt x="3639" y="3398"/>
                    <a:pt x="3639" y="3398"/>
                  </a:cubicBezTo>
                  <a:cubicBezTo>
                    <a:pt x="3754" y="3283"/>
                    <a:pt x="3754" y="3283"/>
                    <a:pt x="3754" y="3283"/>
                  </a:cubicBezTo>
                  <a:cubicBezTo>
                    <a:pt x="3812" y="3226"/>
                    <a:pt x="3812" y="3226"/>
                    <a:pt x="3812" y="3226"/>
                  </a:cubicBezTo>
                  <a:cubicBezTo>
                    <a:pt x="3812" y="3226"/>
                    <a:pt x="3812" y="3168"/>
                    <a:pt x="3870" y="3168"/>
                  </a:cubicBezTo>
                  <a:cubicBezTo>
                    <a:pt x="3870" y="3168"/>
                    <a:pt x="3870" y="3168"/>
                    <a:pt x="3927" y="3168"/>
                  </a:cubicBezTo>
                  <a:cubicBezTo>
                    <a:pt x="3870" y="3110"/>
                    <a:pt x="3870" y="3110"/>
                    <a:pt x="3870" y="3110"/>
                  </a:cubicBezTo>
                  <a:cubicBezTo>
                    <a:pt x="3927" y="3110"/>
                    <a:pt x="3927" y="3110"/>
                    <a:pt x="3927" y="3110"/>
                  </a:cubicBezTo>
                  <a:cubicBezTo>
                    <a:pt x="3985" y="3053"/>
                    <a:pt x="3985" y="3053"/>
                    <a:pt x="3985" y="3053"/>
                  </a:cubicBezTo>
                  <a:cubicBezTo>
                    <a:pt x="4043" y="2995"/>
                    <a:pt x="4043" y="2995"/>
                    <a:pt x="4043" y="2995"/>
                  </a:cubicBezTo>
                  <a:cubicBezTo>
                    <a:pt x="4101" y="2995"/>
                    <a:pt x="4101" y="2995"/>
                    <a:pt x="4101" y="2995"/>
                  </a:cubicBezTo>
                  <a:cubicBezTo>
                    <a:pt x="4101" y="2938"/>
                    <a:pt x="4101" y="2938"/>
                    <a:pt x="4101" y="2938"/>
                  </a:cubicBezTo>
                  <a:cubicBezTo>
                    <a:pt x="4101" y="2995"/>
                    <a:pt x="4101" y="2995"/>
                    <a:pt x="4101" y="2995"/>
                  </a:cubicBezTo>
                  <a:cubicBezTo>
                    <a:pt x="4043" y="3053"/>
                    <a:pt x="4043" y="3053"/>
                    <a:pt x="4043" y="3053"/>
                  </a:cubicBezTo>
                  <a:cubicBezTo>
                    <a:pt x="4101" y="3053"/>
                    <a:pt x="4101" y="3053"/>
                    <a:pt x="4101" y="3053"/>
                  </a:cubicBezTo>
                  <a:cubicBezTo>
                    <a:pt x="4158" y="3053"/>
                    <a:pt x="4158" y="3053"/>
                    <a:pt x="4158" y="3053"/>
                  </a:cubicBezTo>
                  <a:cubicBezTo>
                    <a:pt x="4101" y="3053"/>
                    <a:pt x="4101" y="3053"/>
                    <a:pt x="4101" y="3053"/>
                  </a:cubicBezTo>
                  <a:cubicBezTo>
                    <a:pt x="4043" y="3110"/>
                    <a:pt x="4043" y="3110"/>
                    <a:pt x="4043" y="3110"/>
                  </a:cubicBezTo>
                  <a:cubicBezTo>
                    <a:pt x="4043" y="3168"/>
                    <a:pt x="4043" y="3168"/>
                    <a:pt x="4043" y="3168"/>
                  </a:cubicBezTo>
                  <a:cubicBezTo>
                    <a:pt x="4043" y="3110"/>
                    <a:pt x="4043" y="3168"/>
                    <a:pt x="4043" y="3110"/>
                  </a:cubicBezTo>
                  <a:cubicBezTo>
                    <a:pt x="3985" y="3168"/>
                    <a:pt x="3985" y="3168"/>
                    <a:pt x="3927" y="3226"/>
                  </a:cubicBezTo>
                  <a:cubicBezTo>
                    <a:pt x="3870" y="3226"/>
                    <a:pt x="3870" y="3226"/>
                    <a:pt x="3870" y="3226"/>
                  </a:cubicBezTo>
                  <a:cubicBezTo>
                    <a:pt x="3870" y="3283"/>
                    <a:pt x="3870" y="3283"/>
                    <a:pt x="3870" y="3283"/>
                  </a:cubicBezTo>
                  <a:cubicBezTo>
                    <a:pt x="3812" y="3283"/>
                    <a:pt x="3812" y="3283"/>
                    <a:pt x="3812" y="3283"/>
                  </a:cubicBezTo>
                  <a:cubicBezTo>
                    <a:pt x="3754" y="3341"/>
                    <a:pt x="3754" y="3341"/>
                    <a:pt x="3754" y="3341"/>
                  </a:cubicBezTo>
                  <a:cubicBezTo>
                    <a:pt x="3754" y="3341"/>
                    <a:pt x="3754" y="3341"/>
                    <a:pt x="3754" y="3398"/>
                  </a:cubicBezTo>
                  <a:cubicBezTo>
                    <a:pt x="3754" y="3341"/>
                    <a:pt x="3754" y="3341"/>
                    <a:pt x="3754" y="3341"/>
                  </a:cubicBezTo>
                  <a:cubicBezTo>
                    <a:pt x="3696" y="3398"/>
                    <a:pt x="3754" y="3398"/>
                    <a:pt x="3754" y="3398"/>
                  </a:cubicBezTo>
                  <a:cubicBezTo>
                    <a:pt x="3696" y="3398"/>
                    <a:pt x="3696" y="3398"/>
                    <a:pt x="3696" y="3398"/>
                  </a:cubicBezTo>
                  <a:cubicBezTo>
                    <a:pt x="3696" y="3398"/>
                    <a:pt x="3696" y="3398"/>
                    <a:pt x="3696" y="3456"/>
                  </a:cubicBezTo>
                  <a:cubicBezTo>
                    <a:pt x="3639" y="3456"/>
                    <a:pt x="3639" y="3456"/>
                    <a:pt x="3639" y="3456"/>
                  </a:cubicBezTo>
                  <a:cubicBezTo>
                    <a:pt x="3696" y="3456"/>
                    <a:pt x="3696" y="3456"/>
                    <a:pt x="3696" y="3456"/>
                  </a:cubicBezTo>
                  <a:cubicBezTo>
                    <a:pt x="3639" y="3514"/>
                    <a:pt x="3639" y="3514"/>
                    <a:pt x="3639" y="3514"/>
                  </a:cubicBezTo>
                  <a:lnTo>
                    <a:pt x="3639" y="3456"/>
                  </a:lnTo>
                  <a:cubicBezTo>
                    <a:pt x="3639" y="3456"/>
                    <a:pt x="3639" y="3456"/>
                    <a:pt x="3639" y="3456"/>
                  </a:cubicBezTo>
                  <a:close/>
                  <a:moveTo>
                    <a:pt x="4101" y="2938"/>
                  </a:moveTo>
                  <a:lnTo>
                    <a:pt x="4101" y="2938"/>
                  </a:lnTo>
                  <a:moveTo>
                    <a:pt x="4158" y="3110"/>
                  </a:moveTo>
                  <a:lnTo>
                    <a:pt x="4158" y="3110"/>
                  </a:lnTo>
                  <a:cubicBezTo>
                    <a:pt x="4158" y="3168"/>
                    <a:pt x="4158" y="3168"/>
                    <a:pt x="4158" y="3168"/>
                  </a:cubicBezTo>
                  <a:cubicBezTo>
                    <a:pt x="4158" y="3168"/>
                    <a:pt x="4101" y="3110"/>
                    <a:pt x="4158" y="3110"/>
                  </a:cubicBezTo>
                  <a:moveTo>
                    <a:pt x="4216" y="2880"/>
                  </a:moveTo>
                  <a:cubicBezTo>
                    <a:pt x="4216" y="2880"/>
                    <a:pt x="4216" y="2880"/>
                    <a:pt x="4216" y="2938"/>
                  </a:cubicBezTo>
                  <a:cubicBezTo>
                    <a:pt x="4216" y="2880"/>
                    <a:pt x="4216" y="2880"/>
                    <a:pt x="4216" y="2880"/>
                  </a:cubicBezTo>
                  <a:cubicBezTo>
                    <a:pt x="4216" y="2880"/>
                    <a:pt x="4216" y="2880"/>
                    <a:pt x="4216" y="2880"/>
                  </a:cubicBezTo>
                  <a:close/>
                  <a:moveTo>
                    <a:pt x="4216" y="2880"/>
                  </a:moveTo>
                  <a:lnTo>
                    <a:pt x="4216" y="2880"/>
                  </a:lnTo>
                  <a:cubicBezTo>
                    <a:pt x="4216" y="2880"/>
                    <a:pt x="4216" y="2880"/>
                    <a:pt x="4216" y="2880"/>
                  </a:cubicBezTo>
                  <a:close/>
                  <a:moveTo>
                    <a:pt x="4274" y="3053"/>
                  </a:moveTo>
                  <a:lnTo>
                    <a:pt x="4274" y="3053"/>
                  </a:lnTo>
                  <a:cubicBezTo>
                    <a:pt x="4274" y="3053"/>
                    <a:pt x="4274" y="3053"/>
                    <a:pt x="4274" y="3053"/>
                  </a:cubicBezTo>
                  <a:close/>
                  <a:moveTo>
                    <a:pt x="4274" y="2995"/>
                  </a:moveTo>
                  <a:lnTo>
                    <a:pt x="4274" y="2995"/>
                  </a:lnTo>
                  <a:moveTo>
                    <a:pt x="4332" y="2938"/>
                  </a:moveTo>
                  <a:cubicBezTo>
                    <a:pt x="4389" y="2938"/>
                    <a:pt x="4389" y="2938"/>
                    <a:pt x="4389" y="2938"/>
                  </a:cubicBezTo>
                  <a:cubicBezTo>
                    <a:pt x="4332" y="2995"/>
                    <a:pt x="4332" y="2995"/>
                    <a:pt x="4332" y="2995"/>
                  </a:cubicBezTo>
                  <a:cubicBezTo>
                    <a:pt x="4274" y="2995"/>
                    <a:pt x="4274" y="2995"/>
                    <a:pt x="4274" y="2995"/>
                  </a:cubicBezTo>
                  <a:cubicBezTo>
                    <a:pt x="4274" y="2938"/>
                    <a:pt x="4332" y="2938"/>
                    <a:pt x="4332" y="2938"/>
                  </a:cubicBezTo>
                  <a:moveTo>
                    <a:pt x="4447" y="2765"/>
                  </a:moveTo>
                  <a:cubicBezTo>
                    <a:pt x="4505" y="2707"/>
                    <a:pt x="4505" y="2707"/>
                    <a:pt x="4505" y="2707"/>
                  </a:cubicBezTo>
                  <a:cubicBezTo>
                    <a:pt x="4505" y="2765"/>
                    <a:pt x="4505" y="2765"/>
                    <a:pt x="4505" y="2765"/>
                  </a:cubicBezTo>
                  <a:cubicBezTo>
                    <a:pt x="4505" y="2765"/>
                    <a:pt x="4447" y="2765"/>
                    <a:pt x="4447" y="2765"/>
                  </a:cubicBezTo>
                  <a:close/>
                  <a:moveTo>
                    <a:pt x="4505" y="2765"/>
                  </a:moveTo>
                  <a:lnTo>
                    <a:pt x="4505" y="2765"/>
                  </a:lnTo>
                  <a:cubicBezTo>
                    <a:pt x="4563" y="2707"/>
                    <a:pt x="4563" y="2707"/>
                    <a:pt x="4563" y="2707"/>
                  </a:cubicBezTo>
                  <a:cubicBezTo>
                    <a:pt x="4505" y="2765"/>
                    <a:pt x="4505" y="2765"/>
                    <a:pt x="4505" y="2765"/>
                  </a:cubicBezTo>
                  <a:cubicBezTo>
                    <a:pt x="4505" y="2765"/>
                    <a:pt x="4505" y="2765"/>
                    <a:pt x="4505" y="2765"/>
                  </a:cubicBezTo>
                  <a:close/>
                  <a:moveTo>
                    <a:pt x="4563" y="2650"/>
                  </a:moveTo>
                  <a:cubicBezTo>
                    <a:pt x="4563" y="2707"/>
                    <a:pt x="4563" y="2707"/>
                    <a:pt x="4563" y="2707"/>
                  </a:cubicBezTo>
                  <a:lnTo>
                    <a:pt x="4563" y="2650"/>
                  </a:lnTo>
                  <a:cubicBezTo>
                    <a:pt x="4563" y="2650"/>
                    <a:pt x="4563" y="2650"/>
                    <a:pt x="4563" y="2650"/>
                  </a:cubicBezTo>
                  <a:close/>
                  <a:moveTo>
                    <a:pt x="4332" y="2822"/>
                  </a:moveTo>
                  <a:cubicBezTo>
                    <a:pt x="4332" y="2822"/>
                    <a:pt x="4332" y="2822"/>
                    <a:pt x="4332" y="2765"/>
                  </a:cubicBezTo>
                  <a:cubicBezTo>
                    <a:pt x="4389" y="2765"/>
                    <a:pt x="4389" y="2765"/>
                    <a:pt x="4389" y="2765"/>
                  </a:cubicBezTo>
                  <a:cubicBezTo>
                    <a:pt x="4389" y="2707"/>
                    <a:pt x="4389" y="2707"/>
                    <a:pt x="4389" y="2707"/>
                  </a:cubicBezTo>
                  <a:cubicBezTo>
                    <a:pt x="4389" y="2650"/>
                    <a:pt x="4389" y="2650"/>
                    <a:pt x="4389" y="2650"/>
                  </a:cubicBezTo>
                  <a:cubicBezTo>
                    <a:pt x="4447" y="2650"/>
                    <a:pt x="4447" y="2650"/>
                    <a:pt x="4447" y="2650"/>
                  </a:cubicBezTo>
                  <a:cubicBezTo>
                    <a:pt x="4447" y="2592"/>
                    <a:pt x="4505" y="2592"/>
                    <a:pt x="4505" y="2592"/>
                  </a:cubicBezTo>
                  <a:cubicBezTo>
                    <a:pt x="4505" y="2534"/>
                    <a:pt x="4505" y="2534"/>
                    <a:pt x="4505" y="2534"/>
                  </a:cubicBezTo>
                  <a:lnTo>
                    <a:pt x="4563" y="2534"/>
                  </a:lnTo>
                  <a:cubicBezTo>
                    <a:pt x="4620" y="2477"/>
                    <a:pt x="4620" y="2477"/>
                    <a:pt x="4620" y="2477"/>
                  </a:cubicBezTo>
                  <a:cubicBezTo>
                    <a:pt x="4678" y="2477"/>
                    <a:pt x="4678" y="2477"/>
                    <a:pt x="4678" y="2477"/>
                  </a:cubicBezTo>
                  <a:cubicBezTo>
                    <a:pt x="4736" y="2419"/>
                    <a:pt x="4736" y="2419"/>
                    <a:pt x="4736" y="2419"/>
                  </a:cubicBezTo>
                  <a:cubicBezTo>
                    <a:pt x="4794" y="2419"/>
                    <a:pt x="4794" y="2419"/>
                    <a:pt x="4794" y="2419"/>
                  </a:cubicBezTo>
                  <a:cubicBezTo>
                    <a:pt x="4851" y="2362"/>
                    <a:pt x="4851" y="2362"/>
                    <a:pt x="4851" y="2362"/>
                  </a:cubicBezTo>
                  <a:cubicBezTo>
                    <a:pt x="4851" y="2419"/>
                    <a:pt x="4851" y="2419"/>
                    <a:pt x="4851" y="2419"/>
                  </a:cubicBezTo>
                  <a:cubicBezTo>
                    <a:pt x="4851" y="2477"/>
                    <a:pt x="4851" y="2477"/>
                    <a:pt x="4851" y="2477"/>
                  </a:cubicBezTo>
                  <a:cubicBezTo>
                    <a:pt x="4794" y="2477"/>
                    <a:pt x="4794" y="2477"/>
                    <a:pt x="4794" y="2477"/>
                  </a:cubicBezTo>
                  <a:cubicBezTo>
                    <a:pt x="4736" y="2534"/>
                    <a:pt x="4736" y="2534"/>
                    <a:pt x="4736" y="2534"/>
                  </a:cubicBezTo>
                  <a:cubicBezTo>
                    <a:pt x="4620" y="2592"/>
                    <a:pt x="4620" y="2592"/>
                    <a:pt x="4620" y="2592"/>
                  </a:cubicBezTo>
                  <a:cubicBezTo>
                    <a:pt x="4620" y="2592"/>
                    <a:pt x="4620" y="2592"/>
                    <a:pt x="4620" y="2650"/>
                  </a:cubicBezTo>
                  <a:cubicBezTo>
                    <a:pt x="4620" y="2592"/>
                    <a:pt x="4620" y="2592"/>
                    <a:pt x="4620" y="2592"/>
                  </a:cubicBezTo>
                  <a:cubicBezTo>
                    <a:pt x="4620" y="2650"/>
                    <a:pt x="4620" y="2650"/>
                    <a:pt x="4620" y="2650"/>
                  </a:cubicBezTo>
                  <a:cubicBezTo>
                    <a:pt x="4620" y="2592"/>
                    <a:pt x="4620" y="2592"/>
                    <a:pt x="4620" y="2592"/>
                  </a:cubicBezTo>
                  <a:cubicBezTo>
                    <a:pt x="4563" y="2650"/>
                    <a:pt x="4563" y="2650"/>
                    <a:pt x="4563" y="2650"/>
                  </a:cubicBezTo>
                  <a:cubicBezTo>
                    <a:pt x="4505" y="2650"/>
                    <a:pt x="4505" y="2650"/>
                    <a:pt x="4505" y="2650"/>
                  </a:cubicBezTo>
                  <a:cubicBezTo>
                    <a:pt x="4505" y="2707"/>
                    <a:pt x="4505" y="2707"/>
                    <a:pt x="4505" y="2707"/>
                  </a:cubicBezTo>
                  <a:cubicBezTo>
                    <a:pt x="4447" y="2765"/>
                    <a:pt x="4447" y="2765"/>
                    <a:pt x="4447" y="2765"/>
                  </a:cubicBezTo>
                  <a:cubicBezTo>
                    <a:pt x="4505" y="2765"/>
                    <a:pt x="4505" y="2765"/>
                    <a:pt x="4505" y="2765"/>
                  </a:cubicBezTo>
                  <a:cubicBezTo>
                    <a:pt x="4447" y="2765"/>
                    <a:pt x="4447" y="2765"/>
                    <a:pt x="4447" y="2765"/>
                  </a:cubicBezTo>
                  <a:cubicBezTo>
                    <a:pt x="4389" y="2765"/>
                    <a:pt x="4389" y="2765"/>
                    <a:pt x="4389" y="2765"/>
                  </a:cubicBezTo>
                  <a:cubicBezTo>
                    <a:pt x="4332" y="2880"/>
                    <a:pt x="4332" y="2880"/>
                    <a:pt x="4332" y="2880"/>
                  </a:cubicBezTo>
                  <a:cubicBezTo>
                    <a:pt x="4274" y="2822"/>
                    <a:pt x="4274" y="2822"/>
                    <a:pt x="4274" y="2822"/>
                  </a:cubicBezTo>
                  <a:cubicBezTo>
                    <a:pt x="4274" y="2822"/>
                    <a:pt x="4274" y="2822"/>
                    <a:pt x="4332" y="2822"/>
                  </a:cubicBezTo>
                  <a:moveTo>
                    <a:pt x="4389" y="2419"/>
                  </a:moveTo>
                  <a:lnTo>
                    <a:pt x="4389" y="2419"/>
                  </a:lnTo>
                  <a:cubicBezTo>
                    <a:pt x="4332" y="2419"/>
                    <a:pt x="4332" y="2419"/>
                    <a:pt x="4332" y="2419"/>
                  </a:cubicBezTo>
                  <a:cubicBezTo>
                    <a:pt x="4389" y="2419"/>
                    <a:pt x="4389" y="2419"/>
                    <a:pt x="4389" y="2419"/>
                  </a:cubicBezTo>
                  <a:moveTo>
                    <a:pt x="4447" y="2362"/>
                  </a:moveTo>
                  <a:cubicBezTo>
                    <a:pt x="4447" y="2362"/>
                    <a:pt x="4447" y="2362"/>
                    <a:pt x="4447" y="2419"/>
                  </a:cubicBezTo>
                  <a:cubicBezTo>
                    <a:pt x="4447" y="2362"/>
                    <a:pt x="4447" y="2362"/>
                    <a:pt x="4447" y="2362"/>
                  </a:cubicBezTo>
                  <a:cubicBezTo>
                    <a:pt x="4389" y="2419"/>
                    <a:pt x="4389" y="2419"/>
                    <a:pt x="4389" y="2419"/>
                  </a:cubicBezTo>
                  <a:cubicBezTo>
                    <a:pt x="4389" y="2419"/>
                    <a:pt x="4389" y="2419"/>
                    <a:pt x="4389" y="2362"/>
                  </a:cubicBezTo>
                  <a:lnTo>
                    <a:pt x="4447" y="2362"/>
                  </a:lnTo>
                  <a:moveTo>
                    <a:pt x="4563" y="2304"/>
                  </a:moveTo>
                  <a:lnTo>
                    <a:pt x="4563" y="2304"/>
                  </a:lnTo>
                  <a:cubicBezTo>
                    <a:pt x="4563" y="2304"/>
                    <a:pt x="4563" y="2304"/>
                    <a:pt x="4505" y="2304"/>
                  </a:cubicBezTo>
                  <a:cubicBezTo>
                    <a:pt x="4505" y="2304"/>
                    <a:pt x="4563" y="2304"/>
                    <a:pt x="4563" y="2304"/>
                  </a:cubicBezTo>
                  <a:close/>
                  <a:moveTo>
                    <a:pt x="4851" y="2477"/>
                  </a:moveTo>
                  <a:lnTo>
                    <a:pt x="4851" y="2477"/>
                  </a:lnTo>
                  <a:cubicBezTo>
                    <a:pt x="4851" y="2477"/>
                    <a:pt x="4851" y="2477"/>
                    <a:pt x="4851" y="2477"/>
                  </a:cubicBezTo>
                  <a:close/>
                  <a:moveTo>
                    <a:pt x="4851" y="2592"/>
                  </a:moveTo>
                  <a:cubicBezTo>
                    <a:pt x="4794" y="2650"/>
                    <a:pt x="4794" y="2650"/>
                    <a:pt x="4794" y="2650"/>
                  </a:cubicBezTo>
                  <a:cubicBezTo>
                    <a:pt x="4851" y="2592"/>
                    <a:pt x="4851" y="2592"/>
                    <a:pt x="4851" y="2592"/>
                  </a:cubicBezTo>
                  <a:cubicBezTo>
                    <a:pt x="4851" y="2534"/>
                    <a:pt x="4851" y="2534"/>
                    <a:pt x="4851" y="2534"/>
                  </a:cubicBezTo>
                  <a:cubicBezTo>
                    <a:pt x="4851" y="2534"/>
                    <a:pt x="4794" y="2534"/>
                    <a:pt x="4794" y="2592"/>
                  </a:cubicBezTo>
                  <a:cubicBezTo>
                    <a:pt x="4736" y="2592"/>
                    <a:pt x="4736" y="2592"/>
                    <a:pt x="4736" y="2592"/>
                  </a:cubicBezTo>
                  <a:cubicBezTo>
                    <a:pt x="4736" y="2534"/>
                    <a:pt x="4736" y="2534"/>
                    <a:pt x="4736" y="2534"/>
                  </a:cubicBezTo>
                  <a:cubicBezTo>
                    <a:pt x="4736" y="2592"/>
                    <a:pt x="4736" y="2592"/>
                    <a:pt x="4736" y="2592"/>
                  </a:cubicBezTo>
                  <a:cubicBezTo>
                    <a:pt x="4794" y="2534"/>
                    <a:pt x="4794" y="2534"/>
                    <a:pt x="4794" y="2534"/>
                  </a:cubicBezTo>
                  <a:cubicBezTo>
                    <a:pt x="4794" y="2534"/>
                    <a:pt x="4794" y="2534"/>
                    <a:pt x="4851" y="2534"/>
                  </a:cubicBezTo>
                  <a:cubicBezTo>
                    <a:pt x="4909" y="2534"/>
                    <a:pt x="4909" y="2534"/>
                    <a:pt x="4909" y="2534"/>
                  </a:cubicBezTo>
                  <a:cubicBezTo>
                    <a:pt x="4909" y="2592"/>
                    <a:pt x="4851" y="2592"/>
                    <a:pt x="4851" y="2592"/>
                  </a:cubicBezTo>
                  <a:cubicBezTo>
                    <a:pt x="4851" y="2592"/>
                    <a:pt x="4851" y="2592"/>
                    <a:pt x="4851" y="2592"/>
                  </a:cubicBezTo>
                  <a:close/>
                  <a:moveTo>
                    <a:pt x="5025" y="2362"/>
                  </a:moveTo>
                  <a:lnTo>
                    <a:pt x="5025" y="2362"/>
                  </a:lnTo>
                  <a:cubicBezTo>
                    <a:pt x="5082" y="2362"/>
                    <a:pt x="5082" y="2362"/>
                    <a:pt x="5082" y="2362"/>
                  </a:cubicBezTo>
                  <a:cubicBezTo>
                    <a:pt x="5025" y="2362"/>
                    <a:pt x="5025" y="2362"/>
                    <a:pt x="5025" y="2419"/>
                  </a:cubicBezTo>
                  <a:cubicBezTo>
                    <a:pt x="4967" y="2362"/>
                    <a:pt x="4967" y="2362"/>
                    <a:pt x="5025" y="2362"/>
                  </a:cubicBezTo>
                  <a:cubicBezTo>
                    <a:pt x="5025" y="2362"/>
                    <a:pt x="5025" y="2362"/>
                    <a:pt x="5025" y="2362"/>
                  </a:cubicBezTo>
                  <a:close/>
                  <a:moveTo>
                    <a:pt x="4967" y="2419"/>
                  </a:moveTo>
                  <a:lnTo>
                    <a:pt x="4967" y="2419"/>
                  </a:lnTo>
                  <a:cubicBezTo>
                    <a:pt x="4967" y="2419"/>
                    <a:pt x="4967" y="2419"/>
                    <a:pt x="5025" y="2419"/>
                  </a:cubicBezTo>
                  <a:cubicBezTo>
                    <a:pt x="4967" y="2419"/>
                    <a:pt x="4967" y="2419"/>
                    <a:pt x="4967" y="2419"/>
                  </a:cubicBezTo>
                  <a:cubicBezTo>
                    <a:pt x="4967" y="2477"/>
                    <a:pt x="4967" y="2477"/>
                    <a:pt x="4967" y="2477"/>
                  </a:cubicBezTo>
                  <a:cubicBezTo>
                    <a:pt x="4851" y="2534"/>
                    <a:pt x="4851" y="2534"/>
                    <a:pt x="4851" y="2534"/>
                  </a:cubicBezTo>
                  <a:cubicBezTo>
                    <a:pt x="4851" y="2534"/>
                    <a:pt x="4851" y="2534"/>
                    <a:pt x="4851" y="2477"/>
                  </a:cubicBezTo>
                  <a:cubicBezTo>
                    <a:pt x="4909" y="2477"/>
                    <a:pt x="4909" y="2477"/>
                    <a:pt x="4909" y="2477"/>
                  </a:cubicBezTo>
                  <a:cubicBezTo>
                    <a:pt x="4851" y="2477"/>
                    <a:pt x="4851" y="2477"/>
                    <a:pt x="4851" y="2477"/>
                  </a:cubicBezTo>
                  <a:cubicBezTo>
                    <a:pt x="4967" y="2419"/>
                    <a:pt x="4967" y="2419"/>
                    <a:pt x="4967" y="2419"/>
                  </a:cubicBezTo>
                  <a:cubicBezTo>
                    <a:pt x="4967" y="2419"/>
                    <a:pt x="4967" y="2419"/>
                    <a:pt x="4967" y="2419"/>
                  </a:cubicBezTo>
                  <a:close/>
                  <a:moveTo>
                    <a:pt x="4909" y="2419"/>
                  </a:moveTo>
                  <a:lnTo>
                    <a:pt x="4909" y="2419"/>
                  </a:lnTo>
                  <a:moveTo>
                    <a:pt x="5082" y="1958"/>
                  </a:moveTo>
                  <a:lnTo>
                    <a:pt x="5082" y="1958"/>
                  </a:lnTo>
                  <a:cubicBezTo>
                    <a:pt x="5082" y="1958"/>
                    <a:pt x="5082" y="1958"/>
                    <a:pt x="5082" y="1958"/>
                  </a:cubicBezTo>
                  <a:close/>
                  <a:moveTo>
                    <a:pt x="5082" y="1958"/>
                  </a:moveTo>
                  <a:lnTo>
                    <a:pt x="5082" y="1958"/>
                  </a:lnTo>
                  <a:cubicBezTo>
                    <a:pt x="5082" y="1958"/>
                    <a:pt x="5082" y="1958"/>
                    <a:pt x="5082" y="1958"/>
                  </a:cubicBezTo>
                  <a:close/>
                  <a:moveTo>
                    <a:pt x="5140" y="1958"/>
                  </a:moveTo>
                  <a:lnTo>
                    <a:pt x="5140" y="1958"/>
                  </a:lnTo>
                  <a:cubicBezTo>
                    <a:pt x="5140" y="1958"/>
                    <a:pt x="5140" y="1958"/>
                    <a:pt x="5140" y="1958"/>
                  </a:cubicBezTo>
                  <a:close/>
                  <a:moveTo>
                    <a:pt x="6411" y="1440"/>
                  </a:moveTo>
                  <a:lnTo>
                    <a:pt x="6411" y="1440"/>
                  </a:lnTo>
                  <a:lnTo>
                    <a:pt x="6353" y="1440"/>
                  </a:lnTo>
                  <a:cubicBezTo>
                    <a:pt x="6353" y="1440"/>
                    <a:pt x="6411" y="1440"/>
                    <a:pt x="6411" y="1440"/>
                  </a:cubicBezTo>
                  <a:close/>
                  <a:moveTo>
                    <a:pt x="6930" y="1037"/>
                  </a:moveTo>
                  <a:lnTo>
                    <a:pt x="6930" y="1037"/>
                  </a:lnTo>
                  <a:cubicBezTo>
                    <a:pt x="6930" y="1037"/>
                    <a:pt x="6930" y="1037"/>
                    <a:pt x="6930" y="1037"/>
                  </a:cubicBezTo>
                  <a:close/>
                  <a:moveTo>
                    <a:pt x="7046" y="979"/>
                  </a:moveTo>
                  <a:lnTo>
                    <a:pt x="7046" y="979"/>
                  </a:lnTo>
                  <a:cubicBezTo>
                    <a:pt x="7046" y="922"/>
                    <a:pt x="7046" y="922"/>
                    <a:pt x="7046" y="922"/>
                  </a:cubicBezTo>
                  <a:cubicBezTo>
                    <a:pt x="7046" y="922"/>
                    <a:pt x="7046" y="922"/>
                    <a:pt x="7104" y="922"/>
                  </a:cubicBezTo>
                  <a:cubicBezTo>
                    <a:pt x="7104" y="922"/>
                    <a:pt x="7104" y="922"/>
                    <a:pt x="7104" y="979"/>
                  </a:cubicBezTo>
                  <a:cubicBezTo>
                    <a:pt x="7046" y="979"/>
                    <a:pt x="7046" y="979"/>
                    <a:pt x="7046" y="979"/>
                  </a:cubicBezTo>
                  <a:cubicBezTo>
                    <a:pt x="7046" y="979"/>
                    <a:pt x="7046" y="979"/>
                    <a:pt x="7046" y="979"/>
                  </a:cubicBezTo>
                  <a:close/>
                  <a:moveTo>
                    <a:pt x="9356" y="461"/>
                  </a:moveTo>
                  <a:lnTo>
                    <a:pt x="9356" y="461"/>
                  </a:lnTo>
                  <a:cubicBezTo>
                    <a:pt x="9472" y="461"/>
                    <a:pt x="9472" y="461"/>
                    <a:pt x="9472" y="461"/>
                  </a:cubicBezTo>
                  <a:cubicBezTo>
                    <a:pt x="9529" y="461"/>
                    <a:pt x="9529" y="461"/>
                    <a:pt x="9529" y="461"/>
                  </a:cubicBezTo>
                  <a:cubicBezTo>
                    <a:pt x="9587" y="461"/>
                    <a:pt x="9587" y="461"/>
                    <a:pt x="9587" y="461"/>
                  </a:cubicBezTo>
                  <a:cubicBezTo>
                    <a:pt x="9645" y="461"/>
                    <a:pt x="9645" y="461"/>
                    <a:pt x="9645" y="461"/>
                  </a:cubicBezTo>
                  <a:lnTo>
                    <a:pt x="9645" y="518"/>
                  </a:lnTo>
                  <a:cubicBezTo>
                    <a:pt x="9587" y="518"/>
                    <a:pt x="9529" y="518"/>
                    <a:pt x="9529" y="518"/>
                  </a:cubicBezTo>
                  <a:cubicBezTo>
                    <a:pt x="9414" y="518"/>
                    <a:pt x="9414" y="518"/>
                    <a:pt x="9414" y="518"/>
                  </a:cubicBezTo>
                  <a:cubicBezTo>
                    <a:pt x="9356" y="518"/>
                    <a:pt x="9356" y="518"/>
                    <a:pt x="9356" y="518"/>
                  </a:cubicBezTo>
                  <a:cubicBezTo>
                    <a:pt x="9414" y="518"/>
                    <a:pt x="9414" y="518"/>
                    <a:pt x="9414" y="518"/>
                  </a:cubicBezTo>
                  <a:cubicBezTo>
                    <a:pt x="9414" y="461"/>
                    <a:pt x="9414" y="461"/>
                    <a:pt x="9414" y="461"/>
                  </a:cubicBezTo>
                  <a:cubicBezTo>
                    <a:pt x="9356" y="461"/>
                    <a:pt x="9356" y="461"/>
                    <a:pt x="9356" y="461"/>
                  </a:cubicBezTo>
                  <a:moveTo>
                    <a:pt x="9645" y="518"/>
                  </a:moveTo>
                  <a:lnTo>
                    <a:pt x="9645" y="518"/>
                  </a:lnTo>
                  <a:cubicBezTo>
                    <a:pt x="9703" y="518"/>
                    <a:pt x="9703" y="518"/>
                    <a:pt x="9703" y="518"/>
                  </a:cubicBezTo>
                  <a:cubicBezTo>
                    <a:pt x="9760" y="518"/>
                    <a:pt x="9760" y="518"/>
                    <a:pt x="9760" y="518"/>
                  </a:cubicBezTo>
                  <a:cubicBezTo>
                    <a:pt x="9703" y="576"/>
                    <a:pt x="9703" y="576"/>
                    <a:pt x="9703" y="576"/>
                  </a:cubicBezTo>
                  <a:cubicBezTo>
                    <a:pt x="9760" y="576"/>
                    <a:pt x="9760" y="576"/>
                    <a:pt x="9760" y="576"/>
                  </a:cubicBezTo>
                  <a:cubicBezTo>
                    <a:pt x="9818" y="576"/>
                    <a:pt x="9818" y="576"/>
                    <a:pt x="9818" y="576"/>
                  </a:cubicBezTo>
                  <a:cubicBezTo>
                    <a:pt x="9876" y="576"/>
                    <a:pt x="9876" y="576"/>
                    <a:pt x="9876" y="576"/>
                  </a:cubicBezTo>
                  <a:cubicBezTo>
                    <a:pt x="9934" y="576"/>
                    <a:pt x="9876" y="576"/>
                    <a:pt x="9934" y="576"/>
                  </a:cubicBezTo>
                  <a:cubicBezTo>
                    <a:pt x="9991" y="576"/>
                    <a:pt x="9991" y="576"/>
                    <a:pt x="10049" y="576"/>
                  </a:cubicBezTo>
                  <a:cubicBezTo>
                    <a:pt x="10049" y="634"/>
                    <a:pt x="10049" y="634"/>
                    <a:pt x="10049" y="634"/>
                  </a:cubicBezTo>
                  <a:cubicBezTo>
                    <a:pt x="10165" y="634"/>
                    <a:pt x="10165" y="634"/>
                    <a:pt x="10165" y="634"/>
                  </a:cubicBezTo>
                  <a:cubicBezTo>
                    <a:pt x="10280" y="634"/>
                    <a:pt x="10280" y="634"/>
                    <a:pt x="10280" y="634"/>
                  </a:cubicBezTo>
                  <a:cubicBezTo>
                    <a:pt x="10511" y="634"/>
                    <a:pt x="10511" y="634"/>
                    <a:pt x="10511" y="634"/>
                  </a:cubicBezTo>
                  <a:cubicBezTo>
                    <a:pt x="10453" y="634"/>
                    <a:pt x="10453" y="634"/>
                    <a:pt x="10453" y="634"/>
                  </a:cubicBezTo>
                  <a:cubicBezTo>
                    <a:pt x="10453" y="634"/>
                    <a:pt x="10453" y="634"/>
                    <a:pt x="10511" y="576"/>
                  </a:cubicBezTo>
                  <a:cubicBezTo>
                    <a:pt x="10511" y="634"/>
                    <a:pt x="10511" y="634"/>
                    <a:pt x="10511" y="634"/>
                  </a:cubicBezTo>
                  <a:cubicBezTo>
                    <a:pt x="10511" y="576"/>
                    <a:pt x="10511" y="576"/>
                    <a:pt x="10511" y="576"/>
                  </a:cubicBezTo>
                  <a:cubicBezTo>
                    <a:pt x="10569" y="576"/>
                    <a:pt x="10569" y="576"/>
                    <a:pt x="10569" y="576"/>
                  </a:cubicBezTo>
                  <a:cubicBezTo>
                    <a:pt x="10569" y="634"/>
                    <a:pt x="10569" y="634"/>
                    <a:pt x="10569" y="634"/>
                  </a:cubicBezTo>
                  <a:cubicBezTo>
                    <a:pt x="10627" y="634"/>
                    <a:pt x="10627" y="634"/>
                    <a:pt x="10627" y="634"/>
                  </a:cubicBezTo>
                  <a:cubicBezTo>
                    <a:pt x="10569" y="634"/>
                    <a:pt x="10569" y="634"/>
                    <a:pt x="10569" y="634"/>
                  </a:cubicBezTo>
                  <a:cubicBezTo>
                    <a:pt x="10511" y="634"/>
                    <a:pt x="10511" y="634"/>
                    <a:pt x="10511" y="634"/>
                  </a:cubicBezTo>
                  <a:cubicBezTo>
                    <a:pt x="10511" y="691"/>
                    <a:pt x="10511" y="691"/>
                    <a:pt x="10511" y="691"/>
                  </a:cubicBezTo>
                  <a:cubicBezTo>
                    <a:pt x="10396" y="691"/>
                    <a:pt x="10396" y="691"/>
                    <a:pt x="10396" y="691"/>
                  </a:cubicBezTo>
                  <a:cubicBezTo>
                    <a:pt x="10338" y="691"/>
                    <a:pt x="10338" y="691"/>
                    <a:pt x="10280" y="691"/>
                  </a:cubicBezTo>
                  <a:cubicBezTo>
                    <a:pt x="10280" y="634"/>
                    <a:pt x="10280" y="634"/>
                    <a:pt x="10280" y="634"/>
                  </a:cubicBezTo>
                  <a:cubicBezTo>
                    <a:pt x="10165" y="634"/>
                    <a:pt x="10165" y="634"/>
                    <a:pt x="10165" y="634"/>
                  </a:cubicBezTo>
                  <a:cubicBezTo>
                    <a:pt x="10107" y="634"/>
                    <a:pt x="10049" y="634"/>
                    <a:pt x="10049" y="634"/>
                  </a:cubicBezTo>
                  <a:cubicBezTo>
                    <a:pt x="9991" y="634"/>
                    <a:pt x="9991" y="634"/>
                    <a:pt x="9991" y="634"/>
                  </a:cubicBezTo>
                  <a:cubicBezTo>
                    <a:pt x="9934" y="634"/>
                    <a:pt x="9934" y="634"/>
                    <a:pt x="9934" y="634"/>
                  </a:cubicBezTo>
                  <a:cubicBezTo>
                    <a:pt x="9818" y="634"/>
                    <a:pt x="9818" y="634"/>
                    <a:pt x="9818" y="634"/>
                  </a:cubicBezTo>
                  <a:cubicBezTo>
                    <a:pt x="9760" y="634"/>
                    <a:pt x="9760" y="634"/>
                    <a:pt x="9760" y="634"/>
                  </a:cubicBezTo>
                  <a:cubicBezTo>
                    <a:pt x="9703" y="634"/>
                    <a:pt x="9703" y="634"/>
                    <a:pt x="9703" y="634"/>
                  </a:cubicBezTo>
                  <a:cubicBezTo>
                    <a:pt x="9703" y="576"/>
                    <a:pt x="9645" y="576"/>
                    <a:pt x="9645" y="576"/>
                  </a:cubicBezTo>
                  <a:cubicBezTo>
                    <a:pt x="9587" y="576"/>
                    <a:pt x="9587" y="576"/>
                    <a:pt x="9587" y="576"/>
                  </a:cubicBezTo>
                  <a:cubicBezTo>
                    <a:pt x="9529" y="576"/>
                    <a:pt x="9529" y="576"/>
                    <a:pt x="9529" y="576"/>
                  </a:cubicBezTo>
                  <a:cubicBezTo>
                    <a:pt x="9472" y="576"/>
                    <a:pt x="9472" y="576"/>
                    <a:pt x="9472" y="576"/>
                  </a:cubicBezTo>
                  <a:cubicBezTo>
                    <a:pt x="9529" y="576"/>
                    <a:pt x="9529" y="576"/>
                    <a:pt x="9529" y="576"/>
                  </a:cubicBezTo>
                  <a:cubicBezTo>
                    <a:pt x="9587" y="518"/>
                    <a:pt x="9587" y="518"/>
                    <a:pt x="9587" y="518"/>
                  </a:cubicBezTo>
                  <a:cubicBezTo>
                    <a:pt x="9645" y="518"/>
                    <a:pt x="9645" y="518"/>
                    <a:pt x="9645" y="518"/>
                  </a:cubicBezTo>
                  <a:moveTo>
                    <a:pt x="10107" y="576"/>
                  </a:moveTo>
                  <a:lnTo>
                    <a:pt x="10107" y="576"/>
                  </a:lnTo>
                  <a:cubicBezTo>
                    <a:pt x="10107" y="576"/>
                    <a:pt x="10107" y="576"/>
                    <a:pt x="10107" y="576"/>
                  </a:cubicBezTo>
                  <a:close/>
                  <a:moveTo>
                    <a:pt x="10107" y="518"/>
                  </a:moveTo>
                  <a:lnTo>
                    <a:pt x="10107" y="518"/>
                  </a:lnTo>
                  <a:cubicBezTo>
                    <a:pt x="10107" y="518"/>
                    <a:pt x="10107" y="518"/>
                    <a:pt x="10107" y="518"/>
                  </a:cubicBezTo>
                  <a:close/>
                  <a:moveTo>
                    <a:pt x="10165" y="518"/>
                  </a:moveTo>
                  <a:lnTo>
                    <a:pt x="10165" y="518"/>
                  </a:lnTo>
                  <a:cubicBezTo>
                    <a:pt x="10165" y="518"/>
                    <a:pt x="10165" y="518"/>
                    <a:pt x="10165" y="518"/>
                  </a:cubicBezTo>
                  <a:close/>
                  <a:moveTo>
                    <a:pt x="10396" y="576"/>
                  </a:moveTo>
                  <a:lnTo>
                    <a:pt x="10396" y="576"/>
                  </a:lnTo>
                  <a:moveTo>
                    <a:pt x="10107" y="518"/>
                  </a:moveTo>
                  <a:lnTo>
                    <a:pt x="10107" y="518"/>
                  </a:lnTo>
                  <a:cubicBezTo>
                    <a:pt x="10165" y="518"/>
                    <a:pt x="10165" y="461"/>
                    <a:pt x="10222" y="518"/>
                  </a:cubicBezTo>
                  <a:cubicBezTo>
                    <a:pt x="10280" y="518"/>
                    <a:pt x="10280" y="518"/>
                    <a:pt x="10280" y="518"/>
                  </a:cubicBezTo>
                  <a:cubicBezTo>
                    <a:pt x="10338" y="518"/>
                    <a:pt x="10338" y="518"/>
                    <a:pt x="10338" y="518"/>
                  </a:cubicBezTo>
                  <a:cubicBezTo>
                    <a:pt x="10396" y="518"/>
                    <a:pt x="10396" y="518"/>
                    <a:pt x="10396" y="518"/>
                  </a:cubicBezTo>
                  <a:cubicBezTo>
                    <a:pt x="10338" y="518"/>
                    <a:pt x="10280" y="518"/>
                    <a:pt x="10222" y="518"/>
                  </a:cubicBezTo>
                  <a:cubicBezTo>
                    <a:pt x="10165" y="518"/>
                    <a:pt x="10165" y="518"/>
                    <a:pt x="10107" y="518"/>
                  </a:cubicBezTo>
                  <a:cubicBezTo>
                    <a:pt x="10107" y="518"/>
                    <a:pt x="10107" y="518"/>
                    <a:pt x="10107" y="518"/>
                  </a:cubicBezTo>
                  <a:close/>
                  <a:moveTo>
                    <a:pt x="10569" y="403"/>
                  </a:moveTo>
                  <a:lnTo>
                    <a:pt x="10569" y="403"/>
                  </a:lnTo>
                  <a:cubicBezTo>
                    <a:pt x="10569" y="403"/>
                    <a:pt x="10569" y="403"/>
                    <a:pt x="10569" y="403"/>
                  </a:cubicBezTo>
                  <a:close/>
                  <a:moveTo>
                    <a:pt x="10569" y="576"/>
                  </a:moveTo>
                  <a:cubicBezTo>
                    <a:pt x="10627" y="576"/>
                    <a:pt x="10627" y="576"/>
                    <a:pt x="10627" y="576"/>
                  </a:cubicBezTo>
                  <a:cubicBezTo>
                    <a:pt x="10569" y="576"/>
                    <a:pt x="10569" y="576"/>
                    <a:pt x="10569" y="576"/>
                  </a:cubicBezTo>
                  <a:cubicBezTo>
                    <a:pt x="10569" y="576"/>
                    <a:pt x="10569" y="576"/>
                    <a:pt x="10569" y="576"/>
                  </a:cubicBezTo>
                  <a:close/>
                  <a:moveTo>
                    <a:pt x="10627" y="634"/>
                  </a:moveTo>
                  <a:lnTo>
                    <a:pt x="10627" y="634"/>
                  </a:lnTo>
                  <a:cubicBezTo>
                    <a:pt x="10569" y="634"/>
                    <a:pt x="10569" y="634"/>
                    <a:pt x="10569" y="634"/>
                  </a:cubicBezTo>
                  <a:cubicBezTo>
                    <a:pt x="10627" y="634"/>
                    <a:pt x="10627" y="634"/>
                    <a:pt x="10627" y="634"/>
                  </a:cubicBezTo>
                  <a:cubicBezTo>
                    <a:pt x="10627" y="634"/>
                    <a:pt x="10627" y="634"/>
                    <a:pt x="10627" y="634"/>
                  </a:cubicBezTo>
                  <a:close/>
                  <a:moveTo>
                    <a:pt x="10627" y="634"/>
                  </a:moveTo>
                  <a:lnTo>
                    <a:pt x="10627" y="634"/>
                  </a:lnTo>
                  <a:cubicBezTo>
                    <a:pt x="10627" y="691"/>
                    <a:pt x="10627" y="691"/>
                    <a:pt x="10627" y="691"/>
                  </a:cubicBezTo>
                  <a:cubicBezTo>
                    <a:pt x="10627" y="691"/>
                    <a:pt x="10627" y="691"/>
                    <a:pt x="10627" y="634"/>
                  </a:cubicBezTo>
                  <a:moveTo>
                    <a:pt x="10627" y="634"/>
                  </a:moveTo>
                  <a:lnTo>
                    <a:pt x="10627" y="634"/>
                  </a:lnTo>
                  <a:cubicBezTo>
                    <a:pt x="10627" y="634"/>
                    <a:pt x="10627" y="634"/>
                    <a:pt x="10627" y="634"/>
                  </a:cubicBezTo>
                  <a:close/>
                  <a:moveTo>
                    <a:pt x="10742" y="691"/>
                  </a:moveTo>
                  <a:lnTo>
                    <a:pt x="10742" y="691"/>
                  </a:lnTo>
                  <a:cubicBezTo>
                    <a:pt x="10684" y="691"/>
                    <a:pt x="10684" y="691"/>
                    <a:pt x="10684" y="691"/>
                  </a:cubicBezTo>
                  <a:cubicBezTo>
                    <a:pt x="10684" y="691"/>
                    <a:pt x="10742" y="691"/>
                    <a:pt x="10742" y="691"/>
                  </a:cubicBezTo>
                  <a:close/>
                  <a:moveTo>
                    <a:pt x="10800" y="691"/>
                  </a:moveTo>
                  <a:lnTo>
                    <a:pt x="10800" y="691"/>
                  </a:lnTo>
                  <a:cubicBezTo>
                    <a:pt x="10800" y="691"/>
                    <a:pt x="10800" y="691"/>
                    <a:pt x="10800" y="691"/>
                  </a:cubicBezTo>
                  <a:close/>
                  <a:moveTo>
                    <a:pt x="10858" y="691"/>
                  </a:moveTo>
                  <a:lnTo>
                    <a:pt x="10858" y="691"/>
                  </a:lnTo>
                  <a:cubicBezTo>
                    <a:pt x="10800" y="691"/>
                    <a:pt x="10800" y="691"/>
                    <a:pt x="10800" y="691"/>
                  </a:cubicBezTo>
                  <a:cubicBezTo>
                    <a:pt x="10800" y="691"/>
                    <a:pt x="10858" y="691"/>
                    <a:pt x="10858" y="691"/>
                  </a:cubicBezTo>
                  <a:close/>
                  <a:moveTo>
                    <a:pt x="11262" y="749"/>
                  </a:moveTo>
                  <a:lnTo>
                    <a:pt x="11262" y="749"/>
                  </a:lnTo>
                  <a:cubicBezTo>
                    <a:pt x="11262" y="749"/>
                    <a:pt x="11262" y="749"/>
                    <a:pt x="11262" y="749"/>
                  </a:cubicBezTo>
                  <a:close/>
                  <a:moveTo>
                    <a:pt x="11262" y="749"/>
                  </a:moveTo>
                  <a:cubicBezTo>
                    <a:pt x="11320" y="749"/>
                    <a:pt x="11320" y="749"/>
                    <a:pt x="11320" y="749"/>
                  </a:cubicBezTo>
                  <a:cubicBezTo>
                    <a:pt x="11262" y="749"/>
                    <a:pt x="11262" y="749"/>
                    <a:pt x="11262" y="749"/>
                  </a:cubicBezTo>
                  <a:cubicBezTo>
                    <a:pt x="11262" y="749"/>
                    <a:pt x="11262" y="749"/>
                    <a:pt x="11262" y="749"/>
                  </a:cubicBezTo>
                  <a:close/>
                  <a:moveTo>
                    <a:pt x="11320" y="749"/>
                  </a:moveTo>
                  <a:lnTo>
                    <a:pt x="11320" y="749"/>
                  </a:lnTo>
                  <a:moveTo>
                    <a:pt x="11378" y="749"/>
                  </a:moveTo>
                  <a:lnTo>
                    <a:pt x="11378" y="749"/>
                  </a:lnTo>
                  <a:cubicBezTo>
                    <a:pt x="11378" y="749"/>
                    <a:pt x="11378" y="749"/>
                    <a:pt x="11378" y="749"/>
                  </a:cubicBezTo>
                  <a:close/>
                  <a:moveTo>
                    <a:pt x="11435" y="749"/>
                  </a:moveTo>
                  <a:cubicBezTo>
                    <a:pt x="11493" y="749"/>
                    <a:pt x="11493" y="749"/>
                    <a:pt x="11493" y="749"/>
                  </a:cubicBezTo>
                  <a:cubicBezTo>
                    <a:pt x="11435" y="749"/>
                    <a:pt x="11435" y="749"/>
                    <a:pt x="11435" y="749"/>
                  </a:cubicBezTo>
                  <a:cubicBezTo>
                    <a:pt x="11435" y="749"/>
                    <a:pt x="11435" y="749"/>
                    <a:pt x="11435" y="749"/>
                  </a:cubicBezTo>
                  <a:close/>
                  <a:moveTo>
                    <a:pt x="14554" y="1267"/>
                  </a:moveTo>
                  <a:lnTo>
                    <a:pt x="14554" y="1267"/>
                  </a:lnTo>
                  <a:cubicBezTo>
                    <a:pt x="14554" y="1267"/>
                    <a:pt x="14554" y="1267"/>
                    <a:pt x="14554" y="1267"/>
                  </a:cubicBezTo>
                  <a:close/>
                  <a:moveTo>
                    <a:pt x="15074" y="1440"/>
                  </a:moveTo>
                  <a:lnTo>
                    <a:pt x="15074" y="1440"/>
                  </a:lnTo>
                  <a:cubicBezTo>
                    <a:pt x="15016" y="1440"/>
                    <a:pt x="15016" y="1440"/>
                    <a:pt x="15016" y="1440"/>
                  </a:cubicBezTo>
                  <a:cubicBezTo>
                    <a:pt x="15016" y="1440"/>
                    <a:pt x="15074" y="1440"/>
                    <a:pt x="15074" y="1440"/>
                  </a:cubicBezTo>
                  <a:close/>
                  <a:moveTo>
                    <a:pt x="15132" y="1440"/>
                  </a:moveTo>
                  <a:lnTo>
                    <a:pt x="15189" y="1440"/>
                  </a:lnTo>
                  <a:cubicBezTo>
                    <a:pt x="15132" y="1440"/>
                    <a:pt x="15132" y="1440"/>
                    <a:pt x="15132" y="1440"/>
                  </a:cubicBezTo>
                  <a:cubicBezTo>
                    <a:pt x="15132" y="1498"/>
                    <a:pt x="15132" y="1498"/>
                    <a:pt x="15132" y="1498"/>
                  </a:cubicBezTo>
                  <a:cubicBezTo>
                    <a:pt x="15074" y="1440"/>
                    <a:pt x="15074" y="1440"/>
                    <a:pt x="15074" y="1440"/>
                  </a:cubicBezTo>
                  <a:cubicBezTo>
                    <a:pt x="15074" y="1440"/>
                    <a:pt x="15132" y="1440"/>
                    <a:pt x="15132" y="1440"/>
                  </a:cubicBezTo>
                  <a:close/>
                  <a:moveTo>
                    <a:pt x="15247" y="1498"/>
                  </a:moveTo>
                  <a:cubicBezTo>
                    <a:pt x="15305" y="1498"/>
                    <a:pt x="15305" y="1498"/>
                    <a:pt x="15305" y="1498"/>
                  </a:cubicBezTo>
                  <a:cubicBezTo>
                    <a:pt x="15247" y="1498"/>
                    <a:pt x="15247" y="1498"/>
                    <a:pt x="15247" y="1498"/>
                  </a:cubicBezTo>
                  <a:cubicBezTo>
                    <a:pt x="15247" y="1498"/>
                    <a:pt x="15247" y="1498"/>
                    <a:pt x="15247" y="1498"/>
                  </a:cubicBezTo>
                  <a:close/>
                  <a:moveTo>
                    <a:pt x="7219" y="2246"/>
                  </a:moveTo>
                  <a:lnTo>
                    <a:pt x="7219" y="2246"/>
                  </a:lnTo>
                  <a:moveTo>
                    <a:pt x="9876" y="634"/>
                  </a:moveTo>
                  <a:lnTo>
                    <a:pt x="9876" y="634"/>
                  </a:lnTo>
                  <a:cubicBezTo>
                    <a:pt x="9876" y="634"/>
                    <a:pt x="9876" y="634"/>
                    <a:pt x="9876" y="634"/>
                  </a:cubicBezTo>
                  <a:close/>
                  <a:moveTo>
                    <a:pt x="9818" y="634"/>
                  </a:moveTo>
                  <a:lnTo>
                    <a:pt x="9818" y="634"/>
                  </a:lnTo>
                  <a:cubicBezTo>
                    <a:pt x="9818" y="634"/>
                    <a:pt x="9818" y="634"/>
                    <a:pt x="9818" y="634"/>
                  </a:cubicBezTo>
                  <a:close/>
                  <a:moveTo>
                    <a:pt x="7161" y="1498"/>
                  </a:moveTo>
                  <a:lnTo>
                    <a:pt x="7161" y="1498"/>
                  </a:lnTo>
                  <a:lnTo>
                    <a:pt x="7104" y="1498"/>
                  </a:lnTo>
                  <a:cubicBezTo>
                    <a:pt x="7161" y="1498"/>
                    <a:pt x="7161" y="1498"/>
                    <a:pt x="7161" y="1498"/>
                  </a:cubicBezTo>
                  <a:cubicBezTo>
                    <a:pt x="7161" y="1498"/>
                    <a:pt x="7161" y="1498"/>
                    <a:pt x="7161" y="1498"/>
                  </a:cubicBezTo>
                  <a:close/>
                  <a:moveTo>
                    <a:pt x="7161" y="1670"/>
                  </a:moveTo>
                  <a:cubicBezTo>
                    <a:pt x="7104" y="1670"/>
                    <a:pt x="7104" y="1670"/>
                    <a:pt x="7104" y="1670"/>
                  </a:cubicBezTo>
                  <a:lnTo>
                    <a:pt x="7104" y="1613"/>
                  </a:lnTo>
                  <a:cubicBezTo>
                    <a:pt x="7161" y="1555"/>
                    <a:pt x="7161" y="1555"/>
                    <a:pt x="7161" y="1555"/>
                  </a:cubicBezTo>
                  <a:cubicBezTo>
                    <a:pt x="7161" y="1613"/>
                    <a:pt x="7161" y="1613"/>
                    <a:pt x="7161" y="1613"/>
                  </a:cubicBezTo>
                  <a:cubicBezTo>
                    <a:pt x="7161" y="1613"/>
                    <a:pt x="7161" y="1670"/>
                    <a:pt x="7161" y="1670"/>
                  </a:cubicBezTo>
                  <a:close/>
                  <a:moveTo>
                    <a:pt x="6353" y="2650"/>
                  </a:moveTo>
                  <a:cubicBezTo>
                    <a:pt x="6411" y="2650"/>
                    <a:pt x="6411" y="2650"/>
                    <a:pt x="6411" y="2650"/>
                  </a:cubicBezTo>
                  <a:cubicBezTo>
                    <a:pt x="6353" y="2650"/>
                    <a:pt x="6353" y="2650"/>
                    <a:pt x="6353" y="2650"/>
                  </a:cubicBezTo>
                  <a:cubicBezTo>
                    <a:pt x="6353" y="2650"/>
                    <a:pt x="6353" y="2650"/>
                    <a:pt x="6353" y="2650"/>
                  </a:cubicBezTo>
                  <a:close/>
                  <a:moveTo>
                    <a:pt x="6295" y="2707"/>
                  </a:moveTo>
                  <a:cubicBezTo>
                    <a:pt x="6353" y="2650"/>
                    <a:pt x="6353" y="2650"/>
                    <a:pt x="6353" y="2650"/>
                  </a:cubicBezTo>
                  <a:cubicBezTo>
                    <a:pt x="6295" y="2707"/>
                    <a:pt x="6295" y="2707"/>
                    <a:pt x="6295" y="2707"/>
                  </a:cubicBezTo>
                  <a:cubicBezTo>
                    <a:pt x="6295" y="2707"/>
                    <a:pt x="6295" y="2707"/>
                    <a:pt x="6295" y="2707"/>
                  </a:cubicBezTo>
                  <a:close/>
                  <a:moveTo>
                    <a:pt x="4389" y="4147"/>
                  </a:moveTo>
                  <a:cubicBezTo>
                    <a:pt x="4447" y="4090"/>
                    <a:pt x="4447" y="4090"/>
                    <a:pt x="4447" y="4090"/>
                  </a:cubicBezTo>
                  <a:cubicBezTo>
                    <a:pt x="4389" y="4090"/>
                    <a:pt x="4389" y="4090"/>
                    <a:pt x="4389" y="4147"/>
                  </a:cubicBezTo>
                  <a:moveTo>
                    <a:pt x="2310" y="6163"/>
                  </a:moveTo>
                  <a:lnTo>
                    <a:pt x="2310" y="6163"/>
                  </a:lnTo>
                  <a:cubicBezTo>
                    <a:pt x="2310" y="6106"/>
                    <a:pt x="2310" y="6106"/>
                    <a:pt x="2310" y="6106"/>
                  </a:cubicBezTo>
                  <a:cubicBezTo>
                    <a:pt x="2368" y="6106"/>
                    <a:pt x="2368" y="6106"/>
                    <a:pt x="2368" y="6106"/>
                  </a:cubicBezTo>
                  <a:lnTo>
                    <a:pt x="2310" y="6163"/>
                  </a:lnTo>
                  <a:moveTo>
                    <a:pt x="2426" y="6106"/>
                  </a:moveTo>
                  <a:lnTo>
                    <a:pt x="2426" y="6106"/>
                  </a:lnTo>
                  <a:cubicBezTo>
                    <a:pt x="2368" y="6106"/>
                    <a:pt x="2426" y="6106"/>
                    <a:pt x="2426" y="6106"/>
                  </a:cubicBezTo>
                  <a:cubicBezTo>
                    <a:pt x="2368" y="6163"/>
                    <a:pt x="2368" y="6163"/>
                    <a:pt x="2368" y="6163"/>
                  </a:cubicBezTo>
                  <a:cubicBezTo>
                    <a:pt x="2368" y="6106"/>
                    <a:pt x="2368" y="6106"/>
                    <a:pt x="2368" y="6106"/>
                  </a:cubicBezTo>
                  <a:cubicBezTo>
                    <a:pt x="2368" y="6048"/>
                    <a:pt x="2368" y="6048"/>
                    <a:pt x="2368" y="6048"/>
                  </a:cubicBezTo>
                  <a:cubicBezTo>
                    <a:pt x="2426" y="6048"/>
                    <a:pt x="2426" y="6048"/>
                    <a:pt x="2426" y="6048"/>
                  </a:cubicBezTo>
                  <a:cubicBezTo>
                    <a:pt x="2426" y="6106"/>
                    <a:pt x="2426" y="6106"/>
                    <a:pt x="2426" y="6106"/>
                  </a:cubicBezTo>
                  <a:cubicBezTo>
                    <a:pt x="2426" y="6106"/>
                    <a:pt x="2426" y="6106"/>
                    <a:pt x="2426" y="6106"/>
                  </a:cubicBezTo>
                  <a:close/>
                  <a:moveTo>
                    <a:pt x="2195" y="5702"/>
                  </a:moveTo>
                  <a:cubicBezTo>
                    <a:pt x="2252" y="5645"/>
                    <a:pt x="2252" y="5645"/>
                    <a:pt x="2252" y="5645"/>
                  </a:cubicBezTo>
                  <a:cubicBezTo>
                    <a:pt x="2195" y="5702"/>
                    <a:pt x="2195" y="5702"/>
                    <a:pt x="2195" y="5702"/>
                  </a:cubicBezTo>
                  <a:cubicBezTo>
                    <a:pt x="2195" y="5702"/>
                    <a:pt x="2195" y="5702"/>
                    <a:pt x="2195" y="5760"/>
                  </a:cubicBezTo>
                  <a:cubicBezTo>
                    <a:pt x="2252" y="5702"/>
                    <a:pt x="2252" y="5702"/>
                    <a:pt x="2252" y="5702"/>
                  </a:cubicBezTo>
                  <a:cubicBezTo>
                    <a:pt x="2252" y="5702"/>
                    <a:pt x="2195" y="5702"/>
                    <a:pt x="2195" y="5702"/>
                  </a:cubicBezTo>
                  <a:close/>
                  <a:moveTo>
                    <a:pt x="2195" y="5818"/>
                  </a:moveTo>
                  <a:lnTo>
                    <a:pt x="2195" y="5818"/>
                  </a:lnTo>
                  <a:cubicBezTo>
                    <a:pt x="2195" y="5818"/>
                    <a:pt x="2195" y="5818"/>
                    <a:pt x="2195" y="5818"/>
                  </a:cubicBezTo>
                  <a:close/>
                  <a:moveTo>
                    <a:pt x="2137" y="5760"/>
                  </a:moveTo>
                  <a:cubicBezTo>
                    <a:pt x="2195" y="5760"/>
                    <a:pt x="2195" y="5760"/>
                    <a:pt x="2195" y="5760"/>
                  </a:cubicBezTo>
                  <a:cubicBezTo>
                    <a:pt x="2195" y="5760"/>
                    <a:pt x="2137" y="5760"/>
                    <a:pt x="2137" y="5760"/>
                  </a:cubicBezTo>
                  <a:close/>
                  <a:moveTo>
                    <a:pt x="1559" y="5990"/>
                  </a:moveTo>
                  <a:lnTo>
                    <a:pt x="1559" y="5990"/>
                  </a:lnTo>
                  <a:cubicBezTo>
                    <a:pt x="1559" y="5933"/>
                    <a:pt x="1559" y="5933"/>
                    <a:pt x="1559" y="5933"/>
                  </a:cubicBezTo>
                  <a:cubicBezTo>
                    <a:pt x="1559" y="5933"/>
                    <a:pt x="1559" y="5990"/>
                    <a:pt x="1559" y="5990"/>
                  </a:cubicBezTo>
                  <a:close/>
                  <a:moveTo>
                    <a:pt x="1444" y="15610"/>
                  </a:moveTo>
                  <a:lnTo>
                    <a:pt x="1444" y="15610"/>
                  </a:lnTo>
                  <a:cubicBezTo>
                    <a:pt x="1444" y="15610"/>
                    <a:pt x="1444" y="15610"/>
                    <a:pt x="1444" y="15610"/>
                  </a:cubicBezTo>
                  <a:close/>
                  <a:moveTo>
                    <a:pt x="1271" y="15322"/>
                  </a:moveTo>
                  <a:lnTo>
                    <a:pt x="1271" y="15322"/>
                  </a:lnTo>
                  <a:lnTo>
                    <a:pt x="1328" y="15379"/>
                  </a:lnTo>
                  <a:cubicBezTo>
                    <a:pt x="1328" y="15379"/>
                    <a:pt x="1271" y="15379"/>
                    <a:pt x="1271" y="15322"/>
                  </a:cubicBezTo>
                  <a:moveTo>
                    <a:pt x="1271" y="15437"/>
                  </a:moveTo>
                  <a:cubicBezTo>
                    <a:pt x="1271" y="15379"/>
                    <a:pt x="1271" y="15379"/>
                    <a:pt x="1271" y="15379"/>
                  </a:cubicBezTo>
                  <a:cubicBezTo>
                    <a:pt x="1271" y="15437"/>
                    <a:pt x="1271" y="15437"/>
                    <a:pt x="1271" y="15437"/>
                  </a:cubicBezTo>
                  <a:cubicBezTo>
                    <a:pt x="1271" y="15437"/>
                    <a:pt x="1271" y="15437"/>
                    <a:pt x="1271" y="15437"/>
                  </a:cubicBezTo>
                  <a:close/>
                  <a:moveTo>
                    <a:pt x="1213" y="15322"/>
                  </a:moveTo>
                  <a:cubicBezTo>
                    <a:pt x="1271" y="15322"/>
                    <a:pt x="1271" y="15322"/>
                    <a:pt x="1271" y="15322"/>
                  </a:cubicBezTo>
                  <a:cubicBezTo>
                    <a:pt x="1213" y="15264"/>
                    <a:pt x="1213" y="15264"/>
                    <a:pt x="1213" y="15264"/>
                  </a:cubicBezTo>
                  <a:cubicBezTo>
                    <a:pt x="1213" y="15322"/>
                    <a:pt x="1271" y="15322"/>
                    <a:pt x="1271" y="15379"/>
                  </a:cubicBezTo>
                  <a:cubicBezTo>
                    <a:pt x="1271" y="15379"/>
                    <a:pt x="1213" y="15322"/>
                    <a:pt x="1213" y="15322"/>
                  </a:cubicBezTo>
                  <a:close/>
                  <a:moveTo>
                    <a:pt x="1213" y="15091"/>
                  </a:moveTo>
                  <a:lnTo>
                    <a:pt x="1213" y="15091"/>
                  </a:lnTo>
                  <a:cubicBezTo>
                    <a:pt x="1213" y="15091"/>
                    <a:pt x="1213" y="15091"/>
                    <a:pt x="1213" y="15034"/>
                  </a:cubicBezTo>
                  <a:cubicBezTo>
                    <a:pt x="1213" y="15034"/>
                    <a:pt x="1213" y="15034"/>
                    <a:pt x="1213" y="14976"/>
                  </a:cubicBezTo>
                  <a:cubicBezTo>
                    <a:pt x="1213" y="15034"/>
                    <a:pt x="1213" y="15034"/>
                    <a:pt x="1213" y="15034"/>
                  </a:cubicBezTo>
                  <a:cubicBezTo>
                    <a:pt x="1271" y="15149"/>
                    <a:pt x="1271" y="15149"/>
                    <a:pt x="1271" y="15149"/>
                  </a:cubicBezTo>
                  <a:lnTo>
                    <a:pt x="1213" y="15149"/>
                  </a:lnTo>
                  <a:cubicBezTo>
                    <a:pt x="1213" y="15091"/>
                    <a:pt x="1213" y="15091"/>
                    <a:pt x="1213" y="15091"/>
                  </a:cubicBezTo>
                  <a:cubicBezTo>
                    <a:pt x="1213" y="15091"/>
                    <a:pt x="1213" y="15091"/>
                    <a:pt x="1213" y="15091"/>
                  </a:cubicBezTo>
                  <a:close/>
                  <a:moveTo>
                    <a:pt x="1213" y="15034"/>
                  </a:moveTo>
                  <a:lnTo>
                    <a:pt x="1213" y="15034"/>
                  </a:lnTo>
                  <a:cubicBezTo>
                    <a:pt x="1213" y="15034"/>
                    <a:pt x="1213" y="15034"/>
                    <a:pt x="1213" y="15034"/>
                  </a:cubicBezTo>
                  <a:close/>
                  <a:moveTo>
                    <a:pt x="1155" y="14976"/>
                  </a:moveTo>
                  <a:lnTo>
                    <a:pt x="1155" y="14976"/>
                  </a:lnTo>
                  <a:cubicBezTo>
                    <a:pt x="1155" y="14918"/>
                    <a:pt x="1155" y="14918"/>
                    <a:pt x="1155" y="14918"/>
                  </a:cubicBezTo>
                  <a:cubicBezTo>
                    <a:pt x="1155" y="14861"/>
                    <a:pt x="1155" y="14861"/>
                    <a:pt x="1155" y="14861"/>
                  </a:cubicBezTo>
                  <a:cubicBezTo>
                    <a:pt x="1097" y="14861"/>
                    <a:pt x="1097" y="14861"/>
                    <a:pt x="1097" y="14861"/>
                  </a:cubicBezTo>
                  <a:cubicBezTo>
                    <a:pt x="1097" y="14803"/>
                    <a:pt x="1097" y="14803"/>
                    <a:pt x="1097" y="14803"/>
                  </a:cubicBezTo>
                  <a:cubicBezTo>
                    <a:pt x="1097" y="14861"/>
                    <a:pt x="1097" y="14861"/>
                    <a:pt x="1097" y="14861"/>
                  </a:cubicBezTo>
                  <a:cubicBezTo>
                    <a:pt x="1097" y="14803"/>
                    <a:pt x="1097" y="14803"/>
                    <a:pt x="1097" y="14803"/>
                  </a:cubicBezTo>
                  <a:cubicBezTo>
                    <a:pt x="1097" y="14746"/>
                    <a:pt x="1097" y="14746"/>
                    <a:pt x="1097" y="14688"/>
                  </a:cubicBezTo>
                  <a:cubicBezTo>
                    <a:pt x="1097" y="14746"/>
                    <a:pt x="1097" y="14746"/>
                    <a:pt x="1097" y="14746"/>
                  </a:cubicBezTo>
                  <a:cubicBezTo>
                    <a:pt x="1155" y="14803"/>
                    <a:pt x="1155" y="14803"/>
                    <a:pt x="1155" y="14803"/>
                  </a:cubicBezTo>
                  <a:cubicBezTo>
                    <a:pt x="1213" y="14918"/>
                    <a:pt x="1213" y="14918"/>
                    <a:pt x="1213" y="14918"/>
                  </a:cubicBezTo>
                  <a:cubicBezTo>
                    <a:pt x="1155" y="14918"/>
                    <a:pt x="1155" y="14918"/>
                    <a:pt x="1155" y="14918"/>
                  </a:cubicBezTo>
                  <a:cubicBezTo>
                    <a:pt x="1213" y="14976"/>
                    <a:pt x="1213" y="14976"/>
                    <a:pt x="1213" y="14976"/>
                  </a:cubicBezTo>
                  <a:cubicBezTo>
                    <a:pt x="1213" y="14976"/>
                    <a:pt x="1155" y="14976"/>
                    <a:pt x="1155" y="14976"/>
                  </a:cubicBezTo>
                  <a:close/>
                  <a:moveTo>
                    <a:pt x="1155" y="15091"/>
                  </a:moveTo>
                  <a:cubicBezTo>
                    <a:pt x="1097" y="15034"/>
                    <a:pt x="1097" y="15034"/>
                    <a:pt x="1097" y="15034"/>
                  </a:cubicBezTo>
                  <a:cubicBezTo>
                    <a:pt x="1097" y="15034"/>
                    <a:pt x="1097" y="15091"/>
                    <a:pt x="1155" y="15091"/>
                  </a:cubicBezTo>
                  <a:cubicBezTo>
                    <a:pt x="1155" y="15091"/>
                    <a:pt x="1155" y="15091"/>
                    <a:pt x="1155" y="15091"/>
                  </a:cubicBezTo>
                  <a:close/>
                  <a:moveTo>
                    <a:pt x="1097" y="14688"/>
                  </a:moveTo>
                  <a:lnTo>
                    <a:pt x="1097" y="14688"/>
                  </a:lnTo>
                  <a:moveTo>
                    <a:pt x="1155" y="6739"/>
                  </a:moveTo>
                  <a:lnTo>
                    <a:pt x="1155" y="6739"/>
                  </a:lnTo>
                  <a:cubicBezTo>
                    <a:pt x="1155" y="6797"/>
                    <a:pt x="1155" y="6797"/>
                    <a:pt x="1155" y="6797"/>
                  </a:cubicBezTo>
                  <a:cubicBezTo>
                    <a:pt x="1155" y="6797"/>
                    <a:pt x="1155" y="6797"/>
                    <a:pt x="1155" y="6739"/>
                  </a:cubicBezTo>
                  <a:moveTo>
                    <a:pt x="1213" y="6739"/>
                  </a:moveTo>
                  <a:lnTo>
                    <a:pt x="1213" y="6739"/>
                  </a:lnTo>
                  <a:cubicBezTo>
                    <a:pt x="1213" y="6739"/>
                    <a:pt x="1213" y="6739"/>
                    <a:pt x="1213" y="6739"/>
                  </a:cubicBezTo>
                  <a:close/>
                  <a:moveTo>
                    <a:pt x="1040" y="14746"/>
                  </a:moveTo>
                  <a:lnTo>
                    <a:pt x="1040" y="14746"/>
                  </a:lnTo>
                  <a:cubicBezTo>
                    <a:pt x="1097" y="14746"/>
                    <a:pt x="1097" y="14746"/>
                    <a:pt x="1097" y="14746"/>
                  </a:cubicBezTo>
                  <a:cubicBezTo>
                    <a:pt x="1040" y="14746"/>
                    <a:pt x="1040" y="14746"/>
                    <a:pt x="1040" y="14746"/>
                  </a:cubicBezTo>
                  <a:cubicBezTo>
                    <a:pt x="1040" y="14746"/>
                    <a:pt x="1040" y="14746"/>
                    <a:pt x="1040" y="14746"/>
                  </a:cubicBezTo>
                  <a:close/>
                  <a:moveTo>
                    <a:pt x="1040" y="14803"/>
                  </a:moveTo>
                  <a:lnTo>
                    <a:pt x="1040" y="14803"/>
                  </a:lnTo>
                  <a:cubicBezTo>
                    <a:pt x="1040" y="14803"/>
                    <a:pt x="1040" y="14803"/>
                    <a:pt x="1040" y="14803"/>
                  </a:cubicBezTo>
                  <a:close/>
                  <a:moveTo>
                    <a:pt x="982" y="14746"/>
                  </a:moveTo>
                  <a:cubicBezTo>
                    <a:pt x="982" y="14688"/>
                    <a:pt x="982" y="14688"/>
                    <a:pt x="982" y="14688"/>
                  </a:cubicBezTo>
                  <a:cubicBezTo>
                    <a:pt x="1040" y="14746"/>
                    <a:pt x="1040" y="14746"/>
                    <a:pt x="1040" y="14746"/>
                  </a:cubicBezTo>
                  <a:cubicBezTo>
                    <a:pt x="1040" y="14746"/>
                    <a:pt x="982" y="14746"/>
                    <a:pt x="982" y="14746"/>
                  </a:cubicBezTo>
                  <a:close/>
                  <a:moveTo>
                    <a:pt x="982" y="14630"/>
                  </a:moveTo>
                  <a:lnTo>
                    <a:pt x="982" y="14630"/>
                  </a:lnTo>
                  <a:cubicBezTo>
                    <a:pt x="924" y="14630"/>
                    <a:pt x="924" y="14630"/>
                    <a:pt x="924" y="14630"/>
                  </a:cubicBezTo>
                  <a:cubicBezTo>
                    <a:pt x="982" y="14573"/>
                    <a:pt x="982" y="14573"/>
                    <a:pt x="982" y="14573"/>
                  </a:cubicBezTo>
                  <a:cubicBezTo>
                    <a:pt x="982" y="14630"/>
                    <a:pt x="982" y="14630"/>
                    <a:pt x="982" y="14688"/>
                  </a:cubicBezTo>
                  <a:cubicBezTo>
                    <a:pt x="982" y="14688"/>
                    <a:pt x="982" y="14630"/>
                    <a:pt x="982" y="14630"/>
                  </a:cubicBezTo>
                  <a:close/>
                  <a:moveTo>
                    <a:pt x="924" y="14515"/>
                  </a:moveTo>
                  <a:cubicBezTo>
                    <a:pt x="982" y="14573"/>
                    <a:pt x="982" y="14573"/>
                    <a:pt x="982" y="14573"/>
                  </a:cubicBezTo>
                  <a:cubicBezTo>
                    <a:pt x="924" y="14515"/>
                    <a:pt x="924" y="14515"/>
                    <a:pt x="924" y="14515"/>
                  </a:cubicBezTo>
                  <a:cubicBezTo>
                    <a:pt x="924" y="14515"/>
                    <a:pt x="924" y="14515"/>
                    <a:pt x="924" y="14515"/>
                  </a:cubicBezTo>
                  <a:close/>
                  <a:moveTo>
                    <a:pt x="982" y="14515"/>
                  </a:moveTo>
                  <a:cubicBezTo>
                    <a:pt x="982" y="14573"/>
                    <a:pt x="982" y="14573"/>
                    <a:pt x="982" y="14573"/>
                  </a:cubicBezTo>
                  <a:cubicBezTo>
                    <a:pt x="982" y="14573"/>
                    <a:pt x="982" y="14515"/>
                    <a:pt x="982" y="14515"/>
                  </a:cubicBezTo>
                  <a:close/>
                  <a:moveTo>
                    <a:pt x="982" y="14688"/>
                  </a:moveTo>
                  <a:lnTo>
                    <a:pt x="982" y="14688"/>
                  </a:lnTo>
                  <a:cubicBezTo>
                    <a:pt x="982" y="14688"/>
                    <a:pt x="982" y="14688"/>
                    <a:pt x="982" y="14688"/>
                  </a:cubicBezTo>
                  <a:close/>
                  <a:moveTo>
                    <a:pt x="866" y="14285"/>
                  </a:moveTo>
                  <a:lnTo>
                    <a:pt x="866" y="14285"/>
                  </a:lnTo>
                  <a:cubicBezTo>
                    <a:pt x="809" y="14285"/>
                    <a:pt x="809" y="14285"/>
                    <a:pt x="809" y="14285"/>
                  </a:cubicBezTo>
                  <a:cubicBezTo>
                    <a:pt x="751" y="14170"/>
                    <a:pt x="751" y="14170"/>
                    <a:pt x="751" y="14170"/>
                  </a:cubicBezTo>
                  <a:cubicBezTo>
                    <a:pt x="809" y="14170"/>
                    <a:pt x="751" y="14170"/>
                    <a:pt x="809" y="14170"/>
                  </a:cubicBezTo>
                  <a:cubicBezTo>
                    <a:pt x="809" y="14227"/>
                    <a:pt x="809" y="14227"/>
                    <a:pt x="809" y="14227"/>
                  </a:cubicBezTo>
                  <a:cubicBezTo>
                    <a:pt x="809" y="14170"/>
                    <a:pt x="809" y="14170"/>
                    <a:pt x="809" y="14170"/>
                  </a:cubicBezTo>
                  <a:cubicBezTo>
                    <a:pt x="809" y="14227"/>
                    <a:pt x="809" y="14227"/>
                    <a:pt x="809" y="14227"/>
                  </a:cubicBezTo>
                  <a:cubicBezTo>
                    <a:pt x="809" y="14285"/>
                    <a:pt x="809" y="14285"/>
                    <a:pt x="809" y="14285"/>
                  </a:cubicBezTo>
                  <a:cubicBezTo>
                    <a:pt x="866" y="14285"/>
                    <a:pt x="866" y="14285"/>
                    <a:pt x="866" y="14285"/>
                  </a:cubicBezTo>
                  <a:cubicBezTo>
                    <a:pt x="866" y="14285"/>
                    <a:pt x="866" y="14285"/>
                    <a:pt x="866" y="14285"/>
                  </a:cubicBezTo>
                  <a:close/>
                  <a:moveTo>
                    <a:pt x="1097" y="14630"/>
                  </a:moveTo>
                  <a:cubicBezTo>
                    <a:pt x="1097" y="14630"/>
                    <a:pt x="1097" y="14630"/>
                    <a:pt x="1097" y="14573"/>
                  </a:cubicBezTo>
                  <a:cubicBezTo>
                    <a:pt x="1097" y="14630"/>
                    <a:pt x="1097" y="14630"/>
                    <a:pt x="1097" y="14630"/>
                  </a:cubicBezTo>
                  <a:cubicBezTo>
                    <a:pt x="1097" y="14630"/>
                    <a:pt x="1097" y="14630"/>
                    <a:pt x="1097" y="14630"/>
                  </a:cubicBezTo>
                  <a:close/>
                  <a:moveTo>
                    <a:pt x="1097" y="14573"/>
                  </a:moveTo>
                  <a:lnTo>
                    <a:pt x="1097" y="14573"/>
                  </a:lnTo>
                  <a:moveTo>
                    <a:pt x="1040" y="14400"/>
                  </a:moveTo>
                  <a:lnTo>
                    <a:pt x="1040" y="14400"/>
                  </a:lnTo>
                  <a:cubicBezTo>
                    <a:pt x="1040" y="14400"/>
                    <a:pt x="1040" y="14400"/>
                    <a:pt x="1040" y="14400"/>
                  </a:cubicBezTo>
                  <a:close/>
                  <a:moveTo>
                    <a:pt x="1040" y="14400"/>
                  </a:moveTo>
                  <a:cubicBezTo>
                    <a:pt x="1040" y="14342"/>
                    <a:pt x="1040" y="14342"/>
                    <a:pt x="1040" y="14342"/>
                  </a:cubicBezTo>
                  <a:cubicBezTo>
                    <a:pt x="1040" y="14342"/>
                    <a:pt x="1040" y="14400"/>
                    <a:pt x="1040" y="14400"/>
                  </a:cubicBezTo>
                  <a:close/>
                  <a:moveTo>
                    <a:pt x="924" y="7430"/>
                  </a:moveTo>
                  <a:lnTo>
                    <a:pt x="924" y="7430"/>
                  </a:lnTo>
                  <a:cubicBezTo>
                    <a:pt x="924" y="7373"/>
                    <a:pt x="924" y="7373"/>
                    <a:pt x="924" y="7373"/>
                  </a:cubicBezTo>
                  <a:cubicBezTo>
                    <a:pt x="924" y="7373"/>
                    <a:pt x="924" y="7430"/>
                    <a:pt x="924" y="7430"/>
                  </a:cubicBezTo>
                  <a:close/>
                  <a:moveTo>
                    <a:pt x="924" y="7315"/>
                  </a:moveTo>
                  <a:lnTo>
                    <a:pt x="924" y="7315"/>
                  </a:lnTo>
                  <a:cubicBezTo>
                    <a:pt x="924" y="7315"/>
                    <a:pt x="924" y="7315"/>
                    <a:pt x="924" y="7315"/>
                  </a:cubicBezTo>
                  <a:close/>
                  <a:moveTo>
                    <a:pt x="809" y="7776"/>
                  </a:moveTo>
                  <a:lnTo>
                    <a:pt x="809" y="7776"/>
                  </a:lnTo>
                  <a:moveTo>
                    <a:pt x="635" y="13190"/>
                  </a:moveTo>
                  <a:cubicBezTo>
                    <a:pt x="635" y="13133"/>
                    <a:pt x="635" y="13133"/>
                    <a:pt x="635" y="13133"/>
                  </a:cubicBezTo>
                  <a:cubicBezTo>
                    <a:pt x="635" y="13133"/>
                    <a:pt x="635" y="13133"/>
                    <a:pt x="635" y="13190"/>
                  </a:cubicBezTo>
                  <a:cubicBezTo>
                    <a:pt x="635" y="13190"/>
                    <a:pt x="635" y="13190"/>
                    <a:pt x="635" y="13190"/>
                  </a:cubicBezTo>
                  <a:close/>
                  <a:moveTo>
                    <a:pt x="635" y="13190"/>
                  </a:moveTo>
                  <a:cubicBezTo>
                    <a:pt x="578" y="13190"/>
                    <a:pt x="578" y="13190"/>
                    <a:pt x="578" y="13190"/>
                  </a:cubicBezTo>
                  <a:cubicBezTo>
                    <a:pt x="578" y="13190"/>
                    <a:pt x="578" y="13190"/>
                    <a:pt x="635" y="13133"/>
                  </a:cubicBezTo>
                  <a:cubicBezTo>
                    <a:pt x="635" y="13190"/>
                    <a:pt x="635" y="13190"/>
                    <a:pt x="635" y="13190"/>
                  </a:cubicBezTo>
                  <a:moveTo>
                    <a:pt x="578" y="13075"/>
                  </a:moveTo>
                  <a:lnTo>
                    <a:pt x="578" y="13075"/>
                  </a:lnTo>
                  <a:cubicBezTo>
                    <a:pt x="578" y="13075"/>
                    <a:pt x="578" y="13075"/>
                    <a:pt x="578" y="13075"/>
                  </a:cubicBezTo>
                  <a:close/>
                  <a:moveTo>
                    <a:pt x="578" y="12960"/>
                  </a:moveTo>
                  <a:lnTo>
                    <a:pt x="578" y="12960"/>
                  </a:lnTo>
                  <a:cubicBezTo>
                    <a:pt x="578" y="12902"/>
                    <a:pt x="578" y="12902"/>
                    <a:pt x="578" y="12902"/>
                  </a:cubicBezTo>
                  <a:cubicBezTo>
                    <a:pt x="635" y="12960"/>
                    <a:pt x="635" y="12960"/>
                    <a:pt x="635" y="12960"/>
                  </a:cubicBezTo>
                  <a:cubicBezTo>
                    <a:pt x="578" y="12960"/>
                    <a:pt x="578" y="12960"/>
                    <a:pt x="578" y="12960"/>
                  </a:cubicBezTo>
                  <a:cubicBezTo>
                    <a:pt x="578" y="12960"/>
                    <a:pt x="578" y="12960"/>
                    <a:pt x="578" y="12960"/>
                  </a:cubicBezTo>
                  <a:close/>
                  <a:moveTo>
                    <a:pt x="520" y="13190"/>
                  </a:moveTo>
                  <a:lnTo>
                    <a:pt x="520" y="13190"/>
                  </a:lnTo>
                  <a:cubicBezTo>
                    <a:pt x="520" y="13190"/>
                    <a:pt x="520" y="13190"/>
                    <a:pt x="520" y="13190"/>
                  </a:cubicBezTo>
                  <a:close/>
                  <a:moveTo>
                    <a:pt x="520" y="8640"/>
                  </a:moveTo>
                  <a:lnTo>
                    <a:pt x="520" y="8640"/>
                  </a:lnTo>
                  <a:cubicBezTo>
                    <a:pt x="462" y="8698"/>
                    <a:pt x="462" y="8698"/>
                    <a:pt x="462" y="8698"/>
                  </a:cubicBezTo>
                  <a:cubicBezTo>
                    <a:pt x="462" y="8640"/>
                    <a:pt x="462" y="8640"/>
                    <a:pt x="462" y="8640"/>
                  </a:cubicBezTo>
                  <a:cubicBezTo>
                    <a:pt x="462" y="8640"/>
                    <a:pt x="462" y="8640"/>
                    <a:pt x="462" y="8582"/>
                  </a:cubicBezTo>
                  <a:cubicBezTo>
                    <a:pt x="520" y="8582"/>
                    <a:pt x="520" y="8582"/>
                    <a:pt x="520" y="8582"/>
                  </a:cubicBezTo>
                  <a:cubicBezTo>
                    <a:pt x="520" y="8582"/>
                    <a:pt x="520" y="8640"/>
                    <a:pt x="520" y="8640"/>
                  </a:cubicBezTo>
                  <a:close/>
                  <a:moveTo>
                    <a:pt x="462" y="8813"/>
                  </a:moveTo>
                  <a:cubicBezTo>
                    <a:pt x="462" y="8813"/>
                    <a:pt x="462" y="8813"/>
                    <a:pt x="404" y="8813"/>
                  </a:cubicBezTo>
                  <a:cubicBezTo>
                    <a:pt x="404" y="8755"/>
                    <a:pt x="404" y="8755"/>
                    <a:pt x="404" y="8755"/>
                  </a:cubicBezTo>
                  <a:cubicBezTo>
                    <a:pt x="462" y="8755"/>
                    <a:pt x="462" y="8755"/>
                    <a:pt x="462" y="8755"/>
                  </a:cubicBezTo>
                  <a:cubicBezTo>
                    <a:pt x="404" y="8813"/>
                    <a:pt x="404" y="8813"/>
                    <a:pt x="404" y="8813"/>
                  </a:cubicBezTo>
                  <a:cubicBezTo>
                    <a:pt x="462" y="8755"/>
                    <a:pt x="462" y="8813"/>
                    <a:pt x="462" y="8755"/>
                  </a:cubicBezTo>
                  <a:cubicBezTo>
                    <a:pt x="462" y="8755"/>
                    <a:pt x="462" y="8813"/>
                    <a:pt x="462" y="8813"/>
                  </a:cubicBezTo>
                  <a:close/>
                  <a:moveTo>
                    <a:pt x="404" y="8870"/>
                  </a:moveTo>
                  <a:lnTo>
                    <a:pt x="404" y="8870"/>
                  </a:lnTo>
                  <a:cubicBezTo>
                    <a:pt x="404" y="8870"/>
                    <a:pt x="404" y="8870"/>
                    <a:pt x="404" y="8870"/>
                  </a:cubicBezTo>
                  <a:close/>
                  <a:moveTo>
                    <a:pt x="404" y="8755"/>
                  </a:moveTo>
                  <a:cubicBezTo>
                    <a:pt x="404" y="8813"/>
                    <a:pt x="404" y="8813"/>
                    <a:pt x="404" y="8813"/>
                  </a:cubicBezTo>
                  <a:cubicBezTo>
                    <a:pt x="404" y="8755"/>
                    <a:pt x="404" y="8755"/>
                    <a:pt x="404" y="8755"/>
                  </a:cubicBezTo>
                  <a:moveTo>
                    <a:pt x="462" y="8698"/>
                  </a:moveTo>
                  <a:cubicBezTo>
                    <a:pt x="404" y="8755"/>
                    <a:pt x="404" y="8755"/>
                    <a:pt x="404" y="8755"/>
                  </a:cubicBezTo>
                  <a:cubicBezTo>
                    <a:pt x="404" y="8698"/>
                    <a:pt x="404" y="8698"/>
                    <a:pt x="404" y="8698"/>
                  </a:cubicBezTo>
                  <a:cubicBezTo>
                    <a:pt x="404" y="8698"/>
                    <a:pt x="462" y="8698"/>
                    <a:pt x="462" y="8698"/>
                  </a:cubicBezTo>
                  <a:close/>
                  <a:moveTo>
                    <a:pt x="404" y="9043"/>
                  </a:moveTo>
                  <a:lnTo>
                    <a:pt x="404" y="9043"/>
                  </a:lnTo>
                  <a:cubicBezTo>
                    <a:pt x="404" y="9043"/>
                    <a:pt x="404" y="9043"/>
                    <a:pt x="404" y="9043"/>
                  </a:cubicBezTo>
                  <a:close/>
                  <a:moveTo>
                    <a:pt x="347" y="9331"/>
                  </a:moveTo>
                  <a:lnTo>
                    <a:pt x="347" y="9331"/>
                  </a:lnTo>
                  <a:lnTo>
                    <a:pt x="289" y="9389"/>
                  </a:lnTo>
                  <a:cubicBezTo>
                    <a:pt x="289" y="9331"/>
                    <a:pt x="289" y="9331"/>
                    <a:pt x="289" y="9331"/>
                  </a:cubicBezTo>
                  <a:cubicBezTo>
                    <a:pt x="289" y="9274"/>
                    <a:pt x="289" y="9274"/>
                    <a:pt x="289" y="9274"/>
                  </a:cubicBezTo>
                  <a:cubicBezTo>
                    <a:pt x="289" y="9274"/>
                    <a:pt x="289" y="9331"/>
                    <a:pt x="347" y="9331"/>
                  </a:cubicBezTo>
                  <a:cubicBezTo>
                    <a:pt x="347" y="9274"/>
                    <a:pt x="347" y="9274"/>
                    <a:pt x="347" y="9274"/>
                  </a:cubicBezTo>
                  <a:cubicBezTo>
                    <a:pt x="347" y="9216"/>
                    <a:pt x="347" y="9216"/>
                    <a:pt x="347" y="9216"/>
                  </a:cubicBezTo>
                  <a:cubicBezTo>
                    <a:pt x="347" y="9274"/>
                    <a:pt x="347" y="9274"/>
                    <a:pt x="347" y="9274"/>
                  </a:cubicBezTo>
                  <a:cubicBezTo>
                    <a:pt x="347" y="9274"/>
                    <a:pt x="347" y="9331"/>
                    <a:pt x="347" y="9331"/>
                  </a:cubicBezTo>
                  <a:close/>
                  <a:moveTo>
                    <a:pt x="347" y="9389"/>
                  </a:moveTo>
                  <a:lnTo>
                    <a:pt x="347" y="9389"/>
                  </a:lnTo>
                  <a:moveTo>
                    <a:pt x="347" y="12211"/>
                  </a:moveTo>
                  <a:lnTo>
                    <a:pt x="347" y="12211"/>
                  </a:lnTo>
                  <a:moveTo>
                    <a:pt x="347" y="9504"/>
                  </a:moveTo>
                  <a:cubicBezTo>
                    <a:pt x="289" y="9504"/>
                    <a:pt x="289" y="9504"/>
                    <a:pt x="289" y="9504"/>
                  </a:cubicBezTo>
                  <a:cubicBezTo>
                    <a:pt x="289" y="9619"/>
                    <a:pt x="289" y="9619"/>
                    <a:pt x="289" y="9619"/>
                  </a:cubicBezTo>
                  <a:cubicBezTo>
                    <a:pt x="289" y="9677"/>
                    <a:pt x="289" y="9677"/>
                    <a:pt x="289" y="9677"/>
                  </a:cubicBezTo>
                  <a:cubicBezTo>
                    <a:pt x="289" y="9619"/>
                    <a:pt x="289" y="9619"/>
                    <a:pt x="289" y="9562"/>
                  </a:cubicBezTo>
                  <a:cubicBezTo>
                    <a:pt x="289" y="9504"/>
                    <a:pt x="289" y="9504"/>
                    <a:pt x="289" y="9504"/>
                  </a:cubicBezTo>
                  <a:cubicBezTo>
                    <a:pt x="289" y="9446"/>
                    <a:pt x="289" y="9446"/>
                    <a:pt x="289" y="9446"/>
                  </a:cubicBezTo>
                  <a:cubicBezTo>
                    <a:pt x="289" y="9504"/>
                    <a:pt x="289" y="9504"/>
                    <a:pt x="289" y="9504"/>
                  </a:cubicBezTo>
                  <a:cubicBezTo>
                    <a:pt x="347" y="9446"/>
                    <a:pt x="347" y="9446"/>
                    <a:pt x="347" y="9446"/>
                  </a:cubicBezTo>
                  <a:cubicBezTo>
                    <a:pt x="347" y="9446"/>
                    <a:pt x="347" y="9504"/>
                    <a:pt x="347" y="9504"/>
                  </a:cubicBezTo>
                  <a:close/>
                  <a:moveTo>
                    <a:pt x="289" y="9792"/>
                  </a:moveTo>
                  <a:lnTo>
                    <a:pt x="289" y="9792"/>
                  </a:lnTo>
                  <a:cubicBezTo>
                    <a:pt x="289" y="9850"/>
                    <a:pt x="289" y="9850"/>
                    <a:pt x="289" y="9850"/>
                  </a:cubicBezTo>
                  <a:cubicBezTo>
                    <a:pt x="231" y="9850"/>
                    <a:pt x="231" y="9850"/>
                    <a:pt x="231" y="9850"/>
                  </a:cubicBezTo>
                  <a:lnTo>
                    <a:pt x="231" y="9792"/>
                  </a:lnTo>
                  <a:cubicBezTo>
                    <a:pt x="289" y="9792"/>
                    <a:pt x="289" y="9792"/>
                    <a:pt x="289" y="9792"/>
                  </a:cubicBezTo>
                  <a:cubicBezTo>
                    <a:pt x="289" y="9792"/>
                    <a:pt x="289" y="9792"/>
                    <a:pt x="289" y="9792"/>
                  </a:cubicBezTo>
                  <a:close/>
                  <a:moveTo>
                    <a:pt x="231" y="12038"/>
                  </a:moveTo>
                  <a:lnTo>
                    <a:pt x="231" y="12038"/>
                  </a:lnTo>
                  <a:cubicBezTo>
                    <a:pt x="231" y="11981"/>
                    <a:pt x="231" y="11981"/>
                    <a:pt x="231" y="11981"/>
                  </a:cubicBezTo>
                  <a:cubicBezTo>
                    <a:pt x="231" y="12038"/>
                    <a:pt x="231" y="12038"/>
                    <a:pt x="231" y="12038"/>
                  </a:cubicBezTo>
                  <a:cubicBezTo>
                    <a:pt x="231" y="12038"/>
                    <a:pt x="231" y="12038"/>
                    <a:pt x="231" y="12038"/>
                  </a:cubicBezTo>
                  <a:close/>
                  <a:moveTo>
                    <a:pt x="231" y="10426"/>
                  </a:moveTo>
                  <a:cubicBezTo>
                    <a:pt x="231" y="10426"/>
                    <a:pt x="231" y="10426"/>
                    <a:pt x="231" y="10483"/>
                  </a:cubicBezTo>
                  <a:cubicBezTo>
                    <a:pt x="231" y="10426"/>
                    <a:pt x="231" y="10426"/>
                    <a:pt x="231" y="10426"/>
                  </a:cubicBezTo>
                  <a:cubicBezTo>
                    <a:pt x="231" y="10368"/>
                    <a:pt x="231" y="10368"/>
                    <a:pt x="231" y="10368"/>
                  </a:cubicBezTo>
                  <a:cubicBezTo>
                    <a:pt x="231" y="10368"/>
                    <a:pt x="231" y="10368"/>
                    <a:pt x="231" y="10310"/>
                  </a:cubicBezTo>
                  <a:lnTo>
                    <a:pt x="231" y="10368"/>
                  </a:lnTo>
                  <a:cubicBezTo>
                    <a:pt x="231" y="10426"/>
                    <a:pt x="231" y="10426"/>
                    <a:pt x="231" y="10426"/>
                  </a:cubicBezTo>
                  <a:cubicBezTo>
                    <a:pt x="231" y="10426"/>
                    <a:pt x="231" y="10426"/>
                    <a:pt x="231" y="10426"/>
                  </a:cubicBezTo>
                  <a:close/>
                  <a:moveTo>
                    <a:pt x="231" y="10541"/>
                  </a:moveTo>
                  <a:cubicBezTo>
                    <a:pt x="231" y="10483"/>
                    <a:pt x="231" y="10483"/>
                    <a:pt x="231" y="10483"/>
                  </a:cubicBezTo>
                  <a:cubicBezTo>
                    <a:pt x="231" y="10541"/>
                    <a:pt x="231" y="10541"/>
                    <a:pt x="231" y="10541"/>
                  </a:cubicBezTo>
                  <a:cubicBezTo>
                    <a:pt x="231" y="10541"/>
                    <a:pt x="231" y="10541"/>
                    <a:pt x="231" y="10541"/>
                  </a:cubicBezTo>
                  <a:close/>
                  <a:moveTo>
                    <a:pt x="231" y="10598"/>
                  </a:moveTo>
                  <a:lnTo>
                    <a:pt x="231" y="10598"/>
                  </a:lnTo>
                  <a:cubicBezTo>
                    <a:pt x="173" y="10541"/>
                    <a:pt x="231" y="10541"/>
                    <a:pt x="231" y="10541"/>
                  </a:cubicBezTo>
                  <a:cubicBezTo>
                    <a:pt x="231" y="10541"/>
                    <a:pt x="231" y="10598"/>
                    <a:pt x="231" y="10598"/>
                  </a:cubicBezTo>
                  <a:close/>
                  <a:moveTo>
                    <a:pt x="231" y="12326"/>
                  </a:moveTo>
                  <a:lnTo>
                    <a:pt x="231" y="12326"/>
                  </a:lnTo>
                  <a:cubicBezTo>
                    <a:pt x="231" y="12326"/>
                    <a:pt x="231" y="12326"/>
                    <a:pt x="231" y="12326"/>
                  </a:cubicBezTo>
                  <a:close/>
                  <a:moveTo>
                    <a:pt x="173" y="9965"/>
                  </a:moveTo>
                  <a:cubicBezTo>
                    <a:pt x="231" y="9965"/>
                    <a:pt x="231" y="9965"/>
                    <a:pt x="231" y="9965"/>
                  </a:cubicBezTo>
                  <a:lnTo>
                    <a:pt x="173" y="9965"/>
                  </a:lnTo>
                  <a:cubicBezTo>
                    <a:pt x="173" y="9965"/>
                    <a:pt x="173" y="9965"/>
                    <a:pt x="173" y="9965"/>
                  </a:cubicBezTo>
                  <a:close/>
                  <a:moveTo>
                    <a:pt x="173" y="9734"/>
                  </a:moveTo>
                  <a:lnTo>
                    <a:pt x="173" y="9734"/>
                  </a:lnTo>
                  <a:cubicBezTo>
                    <a:pt x="173" y="9734"/>
                    <a:pt x="173" y="9734"/>
                    <a:pt x="173" y="9734"/>
                  </a:cubicBezTo>
                  <a:close/>
                  <a:moveTo>
                    <a:pt x="173" y="9792"/>
                  </a:moveTo>
                  <a:lnTo>
                    <a:pt x="173" y="9792"/>
                  </a:lnTo>
                  <a:cubicBezTo>
                    <a:pt x="173" y="9792"/>
                    <a:pt x="173" y="9792"/>
                    <a:pt x="173" y="9734"/>
                  </a:cubicBezTo>
                  <a:cubicBezTo>
                    <a:pt x="173" y="9792"/>
                    <a:pt x="173" y="9792"/>
                    <a:pt x="173" y="9792"/>
                  </a:cubicBezTo>
                  <a:moveTo>
                    <a:pt x="173" y="11405"/>
                  </a:moveTo>
                  <a:cubicBezTo>
                    <a:pt x="173" y="11462"/>
                    <a:pt x="173" y="11462"/>
                    <a:pt x="173" y="11462"/>
                  </a:cubicBezTo>
                  <a:lnTo>
                    <a:pt x="173" y="11405"/>
                  </a:lnTo>
                  <a:cubicBezTo>
                    <a:pt x="173" y="11405"/>
                    <a:pt x="173" y="11405"/>
                    <a:pt x="173" y="11405"/>
                  </a:cubicBezTo>
                  <a:close/>
                  <a:moveTo>
                    <a:pt x="173" y="9850"/>
                  </a:moveTo>
                  <a:lnTo>
                    <a:pt x="173" y="9850"/>
                  </a:lnTo>
                  <a:cubicBezTo>
                    <a:pt x="173" y="9850"/>
                    <a:pt x="173" y="9850"/>
                    <a:pt x="173" y="9850"/>
                  </a:cubicBezTo>
                  <a:close/>
                  <a:moveTo>
                    <a:pt x="173" y="10771"/>
                  </a:moveTo>
                  <a:lnTo>
                    <a:pt x="173" y="10771"/>
                  </a:lnTo>
                  <a:cubicBezTo>
                    <a:pt x="173" y="10714"/>
                    <a:pt x="173" y="10714"/>
                    <a:pt x="173" y="10714"/>
                  </a:cubicBezTo>
                  <a:cubicBezTo>
                    <a:pt x="173" y="10598"/>
                    <a:pt x="173" y="10598"/>
                    <a:pt x="173" y="10598"/>
                  </a:cubicBezTo>
                  <a:cubicBezTo>
                    <a:pt x="173" y="10598"/>
                    <a:pt x="173" y="10771"/>
                    <a:pt x="173" y="10771"/>
                  </a:cubicBezTo>
                  <a:close/>
                  <a:moveTo>
                    <a:pt x="173" y="9562"/>
                  </a:moveTo>
                  <a:cubicBezTo>
                    <a:pt x="173" y="9619"/>
                    <a:pt x="173" y="9619"/>
                    <a:pt x="173" y="9619"/>
                  </a:cubicBezTo>
                  <a:cubicBezTo>
                    <a:pt x="173" y="9562"/>
                    <a:pt x="173" y="9562"/>
                    <a:pt x="173" y="9562"/>
                  </a:cubicBezTo>
                  <a:moveTo>
                    <a:pt x="173" y="9562"/>
                  </a:moveTo>
                  <a:lnTo>
                    <a:pt x="173" y="9562"/>
                  </a:lnTo>
                  <a:moveTo>
                    <a:pt x="173" y="9792"/>
                  </a:moveTo>
                  <a:lnTo>
                    <a:pt x="173" y="9792"/>
                  </a:lnTo>
                  <a:cubicBezTo>
                    <a:pt x="173" y="9792"/>
                    <a:pt x="173" y="9792"/>
                    <a:pt x="173" y="9792"/>
                  </a:cubicBezTo>
                  <a:close/>
                  <a:moveTo>
                    <a:pt x="231" y="9965"/>
                  </a:moveTo>
                  <a:lnTo>
                    <a:pt x="231" y="9965"/>
                  </a:lnTo>
                  <a:cubicBezTo>
                    <a:pt x="231" y="9850"/>
                    <a:pt x="231" y="9850"/>
                    <a:pt x="231" y="9850"/>
                  </a:cubicBezTo>
                  <a:cubicBezTo>
                    <a:pt x="231" y="9907"/>
                    <a:pt x="231" y="9907"/>
                    <a:pt x="231" y="9965"/>
                  </a:cubicBezTo>
                  <a:cubicBezTo>
                    <a:pt x="231" y="9965"/>
                    <a:pt x="231" y="9965"/>
                    <a:pt x="231" y="9965"/>
                  </a:cubicBezTo>
                  <a:close/>
                  <a:moveTo>
                    <a:pt x="231" y="9562"/>
                  </a:moveTo>
                  <a:lnTo>
                    <a:pt x="231" y="9562"/>
                  </a:lnTo>
                  <a:cubicBezTo>
                    <a:pt x="289" y="9504"/>
                    <a:pt x="289" y="9504"/>
                    <a:pt x="289" y="9504"/>
                  </a:cubicBezTo>
                  <a:cubicBezTo>
                    <a:pt x="231" y="9504"/>
                    <a:pt x="289" y="9562"/>
                    <a:pt x="231" y="9562"/>
                  </a:cubicBezTo>
                  <a:moveTo>
                    <a:pt x="231" y="9677"/>
                  </a:moveTo>
                  <a:cubicBezTo>
                    <a:pt x="231" y="9619"/>
                    <a:pt x="231" y="9619"/>
                    <a:pt x="231" y="9619"/>
                  </a:cubicBezTo>
                  <a:cubicBezTo>
                    <a:pt x="231" y="9677"/>
                    <a:pt x="231" y="9677"/>
                    <a:pt x="231" y="9677"/>
                  </a:cubicBezTo>
                  <a:cubicBezTo>
                    <a:pt x="231" y="9677"/>
                    <a:pt x="231" y="9677"/>
                    <a:pt x="231" y="9677"/>
                  </a:cubicBezTo>
                  <a:close/>
                  <a:moveTo>
                    <a:pt x="231" y="12442"/>
                  </a:moveTo>
                  <a:lnTo>
                    <a:pt x="231" y="12442"/>
                  </a:lnTo>
                  <a:cubicBezTo>
                    <a:pt x="231" y="12442"/>
                    <a:pt x="231" y="12442"/>
                    <a:pt x="231" y="12442"/>
                  </a:cubicBezTo>
                  <a:close/>
                  <a:moveTo>
                    <a:pt x="347" y="12672"/>
                  </a:moveTo>
                  <a:lnTo>
                    <a:pt x="347" y="12672"/>
                  </a:lnTo>
                  <a:cubicBezTo>
                    <a:pt x="289" y="12672"/>
                    <a:pt x="347" y="12672"/>
                    <a:pt x="347" y="12672"/>
                  </a:cubicBezTo>
                  <a:moveTo>
                    <a:pt x="347" y="12499"/>
                  </a:moveTo>
                  <a:lnTo>
                    <a:pt x="347" y="12499"/>
                  </a:lnTo>
                  <a:cubicBezTo>
                    <a:pt x="347" y="12499"/>
                    <a:pt x="347" y="12499"/>
                    <a:pt x="347" y="12499"/>
                  </a:cubicBezTo>
                  <a:close/>
                  <a:moveTo>
                    <a:pt x="347" y="12787"/>
                  </a:moveTo>
                  <a:lnTo>
                    <a:pt x="347" y="12787"/>
                  </a:lnTo>
                  <a:cubicBezTo>
                    <a:pt x="347" y="12787"/>
                    <a:pt x="347" y="12787"/>
                    <a:pt x="347" y="12787"/>
                  </a:cubicBezTo>
                  <a:close/>
                  <a:moveTo>
                    <a:pt x="404" y="12960"/>
                  </a:moveTo>
                  <a:cubicBezTo>
                    <a:pt x="404" y="13018"/>
                    <a:pt x="404" y="13018"/>
                    <a:pt x="404" y="13018"/>
                  </a:cubicBezTo>
                  <a:cubicBezTo>
                    <a:pt x="404" y="12960"/>
                    <a:pt x="404" y="12960"/>
                    <a:pt x="404" y="12960"/>
                  </a:cubicBezTo>
                  <a:cubicBezTo>
                    <a:pt x="404" y="13018"/>
                    <a:pt x="404" y="13018"/>
                    <a:pt x="404" y="13018"/>
                  </a:cubicBezTo>
                  <a:cubicBezTo>
                    <a:pt x="404" y="12960"/>
                    <a:pt x="404" y="12960"/>
                    <a:pt x="404" y="12960"/>
                  </a:cubicBezTo>
                  <a:cubicBezTo>
                    <a:pt x="404" y="12960"/>
                    <a:pt x="404" y="12960"/>
                    <a:pt x="404" y="12960"/>
                  </a:cubicBezTo>
                  <a:close/>
                  <a:moveTo>
                    <a:pt x="462" y="13133"/>
                  </a:moveTo>
                  <a:lnTo>
                    <a:pt x="462" y="13133"/>
                  </a:lnTo>
                  <a:cubicBezTo>
                    <a:pt x="404" y="13133"/>
                    <a:pt x="404" y="13133"/>
                    <a:pt x="404" y="13133"/>
                  </a:cubicBezTo>
                  <a:cubicBezTo>
                    <a:pt x="404" y="13133"/>
                    <a:pt x="462" y="13133"/>
                    <a:pt x="462" y="13133"/>
                  </a:cubicBezTo>
                  <a:close/>
                  <a:moveTo>
                    <a:pt x="462" y="13133"/>
                  </a:moveTo>
                  <a:lnTo>
                    <a:pt x="462" y="13133"/>
                  </a:lnTo>
                  <a:cubicBezTo>
                    <a:pt x="462" y="13133"/>
                    <a:pt x="462" y="13133"/>
                    <a:pt x="462" y="13133"/>
                  </a:cubicBezTo>
                  <a:close/>
                  <a:moveTo>
                    <a:pt x="462" y="13133"/>
                  </a:moveTo>
                  <a:lnTo>
                    <a:pt x="462" y="13190"/>
                  </a:lnTo>
                  <a:lnTo>
                    <a:pt x="462" y="13133"/>
                  </a:lnTo>
                  <a:cubicBezTo>
                    <a:pt x="462" y="13133"/>
                    <a:pt x="462" y="13133"/>
                    <a:pt x="462" y="13133"/>
                  </a:cubicBezTo>
                  <a:close/>
                  <a:moveTo>
                    <a:pt x="462" y="13248"/>
                  </a:moveTo>
                  <a:cubicBezTo>
                    <a:pt x="462" y="13248"/>
                    <a:pt x="462" y="13248"/>
                    <a:pt x="462" y="13306"/>
                  </a:cubicBezTo>
                  <a:cubicBezTo>
                    <a:pt x="520" y="13421"/>
                    <a:pt x="520" y="13421"/>
                    <a:pt x="520" y="13421"/>
                  </a:cubicBezTo>
                  <a:cubicBezTo>
                    <a:pt x="520" y="13363"/>
                    <a:pt x="520" y="13363"/>
                    <a:pt x="520" y="13363"/>
                  </a:cubicBezTo>
                  <a:cubicBezTo>
                    <a:pt x="462" y="13363"/>
                    <a:pt x="462" y="13306"/>
                    <a:pt x="462" y="13248"/>
                  </a:cubicBezTo>
                  <a:moveTo>
                    <a:pt x="520" y="13363"/>
                  </a:moveTo>
                  <a:lnTo>
                    <a:pt x="520" y="13363"/>
                  </a:lnTo>
                  <a:moveTo>
                    <a:pt x="578" y="13306"/>
                  </a:moveTo>
                  <a:lnTo>
                    <a:pt x="578" y="13306"/>
                  </a:lnTo>
                  <a:cubicBezTo>
                    <a:pt x="578" y="13306"/>
                    <a:pt x="578" y="13306"/>
                    <a:pt x="578" y="13306"/>
                  </a:cubicBezTo>
                  <a:close/>
                  <a:moveTo>
                    <a:pt x="635" y="13651"/>
                  </a:moveTo>
                  <a:lnTo>
                    <a:pt x="635" y="13651"/>
                  </a:lnTo>
                  <a:cubicBezTo>
                    <a:pt x="635" y="13709"/>
                    <a:pt x="635" y="13709"/>
                    <a:pt x="635" y="13709"/>
                  </a:cubicBezTo>
                  <a:cubicBezTo>
                    <a:pt x="635" y="13651"/>
                    <a:pt x="635" y="13651"/>
                    <a:pt x="635" y="13651"/>
                  </a:cubicBezTo>
                  <a:cubicBezTo>
                    <a:pt x="635" y="13651"/>
                    <a:pt x="635" y="13651"/>
                    <a:pt x="635" y="13651"/>
                  </a:cubicBezTo>
                  <a:close/>
                  <a:moveTo>
                    <a:pt x="116" y="10080"/>
                  </a:moveTo>
                  <a:lnTo>
                    <a:pt x="116" y="10080"/>
                  </a:lnTo>
                  <a:cubicBezTo>
                    <a:pt x="116" y="10080"/>
                    <a:pt x="116" y="10080"/>
                    <a:pt x="116" y="10080"/>
                  </a:cubicBezTo>
                  <a:close/>
                  <a:moveTo>
                    <a:pt x="58" y="10253"/>
                  </a:moveTo>
                  <a:lnTo>
                    <a:pt x="58" y="10253"/>
                  </a:lnTo>
                  <a:cubicBezTo>
                    <a:pt x="116" y="10253"/>
                    <a:pt x="116" y="10253"/>
                    <a:pt x="116" y="10253"/>
                  </a:cubicBezTo>
                  <a:cubicBezTo>
                    <a:pt x="116" y="10253"/>
                    <a:pt x="58" y="10253"/>
                    <a:pt x="58" y="10253"/>
                  </a:cubicBezTo>
                  <a:close/>
                  <a:moveTo>
                    <a:pt x="58" y="10368"/>
                  </a:moveTo>
                  <a:lnTo>
                    <a:pt x="58" y="10368"/>
                  </a:lnTo>
                  <a:cubicBezTo>
                    <a:pt x="58" y="10368"/>
                    <a:pt x="58" y="10368"/>
                    <a:pt x="58" y="10368"/>
                  </a:cubicBezTo>
                  <a:close/>
                  <a:moveTo>
                    <a:pt x="58" y="10426"/>
                  </a:moveTo>
                  <a:cubicBezTo>
                    <a:pt x="58" y="10368"/>
                    <a:pt x="58" y="10368"/>
                    <a:pt x="58" y="10368"/>
                  </a:cubicBezTo>
                  <a:cubicBezTo>
                    <a:pt x="58" y="10426"/>
                    <a:pt x="58" y="10426"/>
                    <a:pt x="58" y="10426"/>
                  </a:cubicBezTo>
                  <a:cubicBezTo>
                    <a:pt x="58" y="10426"/>
                    <a:pt x="58" y="10426"/>
                    <a:pt x="58" y="10426"/>
                  </a:cubicBezTo>
                  <a:close/>
                  <a:moveTo>
                    <a:pt x="58" y="10368"/>
                  </a:moveTo>
                  <a:lnTo>
                    <a:pt x="58" y="10368"/>
                  </a:lnTo>
                  <a:cubicBezTo>
                    <a:pt x="58" y="10310"/>
                    <a:pt x="58" y="10310"/>
                    <a:pt x="58" y="10310"/>
                  </a:cubicBezTo>
                  <a:lnTo>
                    <a:pt x="58" y="10368"/>
                  </a:lnTo>
                  <a:cubicBezTo>
                    <a:pt x="58" y="10368"/>
                    <a:pt x="58" y="10368"/>
                    <a:pt x="58" y="10368"/>
                  </a:cubicBezTo>
                  <a:close/>
                  <a:moveTo>
                    <a:pt x="58" y="10022"/>
                  </a:moveTo>
                  <a:lnTo>
                    <a:pt x="58" y="10022"/>
                  </a:lnTo>
                  <a:cubicBezTo>
                    <a:pt x="58" y="10022"/>
                    <a:pt x="58" y="10022"/>
                    <a:pt x="58" y="10022"/>
                  </a:cubicBezTo>
                  <a:close/>
                  <a:moveTo>
                    <a:pt x="58" y="9907"/>
                  </a:moveTo>
                  <a:cubicBezTo>
                    <a:pt x="58" y="9965"/>
                    <a:pt x="58" y="9965"/>
                    <a:pt x="58" y="9965"/>
                  </a:cubicBezTo>
                  <a:cubicBezTo>
                    <a:pt x="58" y="9965"/>
                    <a:pt x="58" y="9907"/>
                    <a:pt x="58" y="9907"/>
                  </a:cubicBezTo>
                  <a:close/>
                  <a:moveTo>
                    <a:pt x="58" y="9850"/>
                  </a:moveTo>
                  <a:lnTo>
                    <a:pt x="58" y="9850"/>
                  </a:lnTo>
                  <a:cubicBezTo>
                    <a:pt x="58" y="9907"/>
                    <a:pt x="58" y="9907"/>
                    <a:pt x="58" y="9907"/>
                  </a:cubicBezTo>
                  <a:cubicBezTo>
                    <a:pt x="58" y="9907"/>
                    <a:pt x="58" y="9850"/>
                    <a:pt x="58" y="9850"/>
                  </a:cubicBezTo>
                  <a:close/>
                  <a:moveTo>
                    <a:pt x="1906" y="5357"/>
                  </a:moveTo>
                  <a:lnTo>
                    <a:pt x="1906" y="5357"/>
                  </a:lnTo>
                  <a:cubicBezTo>
                    <a:pt x="1906" y="5357"/>
                    <a:pt x="1906" y="5357"/>
                    <a:pt x="1906" y="5357"/>
                  </a:cubicBezTo>
                  <a:close/>
                  <a:moveTo>
                    <a:pt x="4332" y="2074"/>
                  </a:moveTo>
                  <a:lnTo>
                    <a:pt x="4332" y="2074"/>
                  </a:lnTo>
                  <a:cubicBezTo>
                    <a:pt x="4332" y="2074"/>
                    <a:pt x="4332" y="2074"/>
                    <a:pt x="4332" y="2074"/>
                  </a:cubicBezTo>
                  <a:close/>
                  <a:moveTo>
                    <a:pt x="4332" y="2016"/>
                  </a:moveTo>
                  <a:lnTo>
                    <a:pt x="4274" y="2016"/>
                  </a:lnTo>
                  <a:cubicBezTo>
                    <a:pt x="4332" y="2016"/>
                    <a:pt x="4332" y="2016"/>
                    <a:pt x="4332" y="2016"/>
                  </a:cubicBezTo>
                  <a:cubicBezTo>
                    <a:pt x="4332" y="2016"/>
                    <a:pt x="4332" y="2016"/>
                    <a:pt x="4332" y="2016"/>
                  </a:cubicBezTo>
                  <a:close/>
                  <a:moveTo>
                    <a:pt x="4043" y="2189"/>
                  </a:moveTo>
                  <a:lnTo>
                    <a:pt x="4043" y="2189"/>
                  </a:lnTo>
                  <a:moveTo>
                    <a:pt x="4043" y="2304"/>
                  </a:moveTo>
                  <a:lnTo>
                    <a:pt x="4043" y="2304"/>
                  </a:lnTo>
                  <a:cubicBezTo>
                    <a:pt x="4043" y="2304"/>
                    <a:pt x="4043" y="2304"/>
                    <a:pt x="3985" y="2304"/>
                  </a:cubicBezTo>
                  <a:cubicBezTo>
                    <a:pt x="3985" y="2362"/>
                    <a:pt x="3985" y="2362"/>
                    <a:pt x="3927" y="2362"/>
                  </a:cubicBezTo>
                  <a:cubicBezTo>
                    <a:pt x="3927" y="2419"/>
                    <a:pt x="3927" y="2419"/>
                    <a:pt x="3927" y="2419"/>
                  </a:cubicBezTo>
                  <a:cubicBezTo>
                    <a:pt x="3870" y="2419"/>
                    <a:pt x="3870" y="2419"/>
                    <a:pt x="3870" y="2419"/>
                  </a:cubicBezTo>
                  <a:cubicBezTo>
                    <a:pt x="3812" y="2419"/>
                    <a:pt x="3812" y="2477"/>
                    <a:pt x="3754" y="2534"/>
                  </a:cubicBezTo>
                  <a:cubicBezTo>
                    <a:pt x="3754" y="2477"/>
                    <a:pt x="3754" y="2477"/>
                    <a:pt x="3754" y="2477"/>
                  </a:cubicBezTo>
                  <a:cubicBezTo>
                    <a:pt x="3754" y="2534"/>
                    <a:pt x="3754" y="2534"/>
                    <a:pt x="3754" y="2534"/>
                  </a:cubicBezTo>
                  <a:cubicBezTo>
                    <a:pt x="3696" y="2534"/>
                    <a:pt x="3696" y="2534"/>
                    <a:pt x="3696" y="2534"/>
                  </a:cubicBezTo>
                  <a:cubicBezTo>
                    <a:pt x="3754" y="2477"/>
                    <a:pt x="3754" y="2477"/>
                    <a:pt x="3754" y="2477"/>
                  </a:cubicBezTo>
                  <a:cubicBezTo>
                    <a:pt x="3754" y="2419"/>
                    <a:pt x="3754" y="2419"/>
                    <a:pt x="3754" y="2419"/>
                  </a:cubicBezTo>
                  <a:cubicBezTo>
                    <a:pt x="3812" y="2477"/>
                    <a:pt x="3812" y="2477"/>
                    <a:pt x="3812" y="2477"/>
                  </a:cubicBezTo>
                  <a:cubicBezTo>
                    <a:pt x="3870" y="2362"/>
                    <a:pt x="3870" y="2362"/>
                    <a:pt x="3870" y="2362"/>
                  </a:cubicBezTo>
                  <a:cubicBezTo>
                    <a:pt x="3927" y="2362"/>
                    <a:pt x="3927" y="2362"/>
                    <a:pt x="3927" y="2362"/>
                  </a:cubicBezTo>
                  <a:cubicBezTo>
                    <a:pt x="3927" y="2304"/>
                    <a:pt x="3985" y="2304"/>
                    <a:pt x="3985" y="2304"/>
                  </a:cubicBezTo>
                  <a:cubicBezTo>
                    <a:pt x="3985" y="2304"/>
                    <a:pt x="4043" y="2304"/>
                    <a:pt x="4043" y="2304"/>
                  </a:cubicBezTo>
                  <a:close/>
                  <a:moveTo>
                    <a:pt x="3639" y="2534"/>
                  </a:moveTo>
                  <a:cubicBezTo>
                    <a:pt x="3639" y="2534"/>
                    <a:pt x="3639" y="2534"/>
                    <a:pt x="3696" y="2477"/>
                  </a:cubicBezTo>
                  <a:cubicBezTo>
                    <a:pt x="3696" y="2477"/>
                    <a:pt x="3639" y="2534"/>
                    <a:pt x="3639" y="2534"/>
                  </a:cubicBezTo>
                  <a:close/>
                  <a:moveTo>
                    <a:pt x="3292" y="2880"/>
                  </a:moveTo>
                  <a:lnTo>
                    <a:pt x="3292" y="2880"/>
                  </a:lnTo>
                  <a:moveTo>
                    <a:pt x="3119" y="2995"/>
                  </a:moveTo>
                  <a:lnTo>
                    <a:pt x="3119" y="2995"/>
                  </a:lnTo>
                  <a:moveTo>
                    <a:pt x="4736" y="1728"/>
                  </a:moveTo>
                  <a:lnTo>
                    <a:pt x="4736" y="1728"/>
                  </a:lnTo>
                  <a:cubicBezTo>
                    <a:pt x="4736" y="1728"/>
                    <a:pt x="4736" y="1728"/>
                    <a:pt x="4736" y="1728"/>
                  </a:cubicBezTo>
                  <a:close/>
                  <a:moveTo>
                    <a:pt x="4851" y="1498"/>
                  </a:moveTo>
                  <a:cubicBezTo>
                    <a:pt x="4909" y="1498"/>
                    <a:pt x="4909" y="1498"/>
                    <a:pt x="4909" y="1498"/>
                  </a:cubicBezTo>
                  <a:cubicBezTo>
                    <a:pt x="4909" y="1498"/>
                    <a:pt x="4909" y="1498"/>
                    <a:pt x="4851" y="1498"/>
                  </a:cubicBezTo>
                  <a:moveTo>
                    <a:pt x="6180" y="864"/>
                  </a:moveTo>
                  <a:cubicBezTo>
                    <a:pt x="6237" y="864"/>
                    <a:pt x="6237" y="864"/>
                    <a:pt x="6237" y="864"/>
                  </a:cubicBezTo>
                  <a:cubicBezTo>
                    <a:pt x="6295" y="864"/>
                    <a:pt x="6295" y="864"/>
                    <a:pt x="6295" y="806"/>
                  </a:cubicBezTo>
                  <a:cubicBezTo>
                    <a:pt x="6295" y="864"/>
                    <a:pt x="6295" y="864"/>
                    <a:pt x="6295" y="864"/>
                  </a:cubicBezTo>
                  <a:cubicBezTo>
                    <a:pt x="6295" y="864"/>
                    <a:pt x="6295" y="806"/>
                    <a:pt x="6295" y="864"/>
                  </a:cubicBezTo>
                  <a:cubicBezTo>
                    <a:pt x="6237" y="864"/>
                    <a:pt x="6237" y="864"/>
                    <a:pt x="6180" y="922"/>
                  </a:cubicBezTo>
                  <a:cubicBezTo>
                    <a:pt x="6180" y="922"/>
                    <a:pt x="6180" y="922"/>
                    <a:pt x="6180" y="864"/>
                  </a:cubicBezTo>
                  <a:moveTo>
                    <a:pt x="6353" y="806"/>
                  </a:moveTo>
                  <a:lnTo>
                    <a:pt x="6353" y="806"/>
                  </a:lnTo>
                  <a:cubicBezTo>
                    <a:pt x="6353" y="806"/>
                    <a:pt x="6353" y="806"/>
                    <a:pt x="6353" y="806"/>
                  </a:cubicBezTo>
                  <a:close/>
                  <a:moveTo>
                    <a:pt x="6757" y="576"/>
                  </a:moveTo>
                  <a:lnTo>
                    <a:pt x="6757" y="576"/>
                  </a:lnTo>
                  <a:cubicBezTo>
                    <a:pt x="6757" y="518"/>
                    <a:pt x="6757" y="518"/>
                    <a:pt x="6757" y="518"/>
                  </a:cubicBezTo>
                  <a:cubicBezTo>
                    <a:pt x="6699" y="576"/>
                    <a:pt x="6699" y="576"/>
                    <a:pt x="6699" y="576"/>
                  </a:cubicBezTo>
                  <a:cubicBezTo>
                    <a:pt x="6699" y="576"/>
                    <a:pt x="6699" y="576"/>
                    <a:pt x="6757" y="576"/>
                  </a:cubicBezTo>
                  <a:moveTo>
                    <a:pt x="7104" y="403"/>
                  </a:moveTo>
                  <a:lnTo>
                    <a:pt x="7104" y="403"/>
                  </a:lnTo>
                  <a:cubicBezTo>
                    <a:pt x="7161" y="403"/>
                    <a:pt x="7161" y="403"/>
                    <a:pt x="7219" y="403"/>
                  </a:cubicBezTo>
                  <a:cubicBezTo>
                    <a:pt x="7219" y="346"/>
                    <a:pt x="7219" y="346"/>
                    <a:pt x="7219" y="346"/>
                  </a:cubicBezTo>
                  <a:cubicBezTo>
                    <a:pt x="7277" y="346"/>
                    <a:pt x="7277" y="346"/>
                    <a:pt x="7277" y="346"/>
                  </a:cubicBezTo>
                  <a:cubicBezTo>
                    <a:pt x="7277" y="403"/>
                    <a:pt x="7277" y="403"/>
                    <a:pt x="7277" y="403"/>
                  </a:cubicBezTo>
                  <a:cubicBezTo>
                    <a:pt x="7219" y="403"/>
                    <a:pt x="7219" y="403"/>
                    <a:pt x="7219" y="403"/>
                  </a:cubicBezTo>
                  <a:cubicBezTo>
                    <a:pt x="7219" y="461"/>
                    <a:pt x="7219" y="461"/>
                    <a:pt x="7219" y="461"/>
                  </a:cubicBezTo>
                  <a:lnTo>
                    <a:pt x="7161" y="461"/>
                  </a:lnTo>
                  <a:cubicBezTo>
                    <a:pt x="7161" y="461"/>
                    <a:pt x="7161" y="461"/>
                    <a:pt x="7104" y="461"/>
                  </a:cubicBezTo>
                  <a:cubicBezTo>
                    <a:pt x="7104" y="403"/>
                    <a:pt x="7104" y="403"/>
                    <a:pt x="7104" y="403"/>
                  </a:cubicBezTo>
                  <a:cubicBezTo>
                    <a:pt x="7104" y="461"/>
                    <a:pt x="7104" y="461"/>
                    <a:pt x="7104" y="461"/>
                  </a:cubicBezTo>
                  <a:cubicBezTo>
                    <a:pt x="7104" y="403"/>
                    <a:pt x="7104" y="403"/>
                    <a:pt x="7104" y="403"/>
                  </a:cubicBezTo>
                  <a:cubicBezTo>
                    <a:pt x="7104" y="403"/>
                    <a:pt x="7104" y="403"/>
                    <a:pt x="7104" y="403"/>
                  </a:cubicBezTo>
                  <a:close/>
                  <a:moveTo>
                    <a:pt x="7161" y="346"/>
                  </a:moveTo>
                  <a:cubicBezTo>
                    <a:pt x="7161" y="403"/>
                    <a:pt x="7161" y="403"/>
                    <a:pt x="7161" y="403"/>
                  </a:cubicBezTo>
                  <a:cubicBezTo>
                    <a:pt x="7161" y="346"/>
                    <a:pt x="7161" y="346"/>
                    <a:pt x="7161" y="346"/>
                  </a:cubicBezTo>
                  <a:cubicBezTo>
                    <a:pt x="7161" y="346"/>
                    <a:pt x="7161" y="346"/>
                    <a:pt x="7161" y="346"/>
                  </a:cubicBezTo>
                  <a:close/>
                  <a:moveTo>
                    <a:pt x="7566" y="288"/>
                  </a:moveTo>
                  <a:lnTo>
                    <a:pt x="7566" y="288"/>
                  </a:lnTo>
                  <a:cubicBezTo>
                    <a:pt x="7508" y="288"/>
                    <a:pt x="7508" y="288"/>
                    <a:pt x="7508" y="288"/>
                  </a:cubicBezTo>
                  <a:cubicBezTo>
                    <a:pt x="7508" y="288"/>
                    <a:pt x="7566" y="288"/>
                    <a:pt x="7566" y="288"/>
                  </a:cubicBezTo>
                  <a:close/>
                  <a:moveTo>
                    <a:pt x="7624" y="288"/>
                  </a:moveTo>
                  <a:lnTo>
                    <a:pt x="7624" y="288"/>
                  </a:lnTo>
                  <a:cubicBezTo>
                    <a:pt x="7566" y="288"/>
                    <a:pt x="7566" y="288"/>
                    <a:pt x="7566" y="288"/>
                  </a:cubicBezTo>
                  <a:lnTo>
                    <a:pt x="7624" y="288"/>
                  </a:lnTo>
                  <a:moveTo>
                    <a:pt x="9703" y="230"/>
                  </a:moveTo>
                  <a:cubicBezTo>
                    <a:pt x="9703" y="288"/>
                    <a:pt x="9703" y="288"/>
                    <a:pt x="9703" y="288"/>
                  </a:cubicBezTo>
                  <a:cubicBezTo>
                    <a:pt x="9645" y="288"/>
                    <a:pt x="9645" y="288"/>
                    <a:pt x="9645" y="288"/>
                  </a:cubicBezTo>
                  <a:cubicBezTo>
                    <a:pt x="9645" y="288"/>
                    <a:pt x="9703" y="230"/>
                    <a:pt x="9703" y="230"/>
                  </a:cubicBezTo>
                  <a:close/>
                  <a:moveTo>
                    <a:pt x="10511" y="403"/>
                  </a:moveTo>
                  <a:lnTo>
                    <a:pt x="10511" y="403"/>
                  </a:lnTo>
                  <a:cubicBezTo>
                    <a:pt x="10396" y="403"/>
                    <a:pt x="10396" y="403"/>
                    <a:pt x="10396" y="403"/>
                  </a:cubicBezTo>
                  <a:lnTo>
                    <a:pt x="10338" y="403"/>
                  </a:lnTo>
                  <a:cubicBezTo>
                    <a:pt x="10280" y="403"/>
                    <a:pt x="10280" y="403"/>
                    <a:pt x="10280" y="403"/>
                  </a:cubicBezTo>
                  <a:cubicBezTo>
                    <a:pt x="10396" y="403"/>
                    <a:pt x="10396" y="403"/>
                    <a:pt x="10396" y="403"/>
                  </a:cubicBezTo>
                  <a:cubicBezTo>
                    <a:pt x="10511" y="403"/>
                    <a:pt x="10511" y="403"/>
                    <a:pt x="10511" y="403"/>
                  </a:cubicBezTo>
                  <a:cubicBezTo>
                    <a:pt x="10511" y="403"/>
                    <a:pt x="10511" y="403"/>
                    <a:pt x="10511" y="403"/>
                  </a:cubicBezTo>
                  <a:close/>
                  <a:moveTo>
                    <a:pt x="10627" y="461"/>
                  </a:moveTo>
                  <a:lnTo>
                    <a:pt x="10627" y="461"/>
                  </a:lnTo>
                  <a:cubicBezTo>
                    <a:pt x="10684" y="461"/>
                    <a:pt x="10684" y="461"/>
                    <a:pt x="10684" y="461"/>
                  </a:cubicBezTo>
                  <a:cubicBezTo>
                    <a:pt x="10627" y="461"/>
                    <a:pt x="10627" y="461"/>
                    <a:pt x="10627" y="461"/>
                  </a:cubicBezTo>
                  <a:moveTo>
                    <a:pt x="10742" y="461"/>
                  </a:moveTo>
                  <a:lnTo>
                    <a:pt x="10742" y="461"/>
                  </a:lnTo>
                  <a:cubicBezTo>
                    <a:pt x="10742" y="518"/>
                    <a:pt x="10800" y="518"/>
                    <a:pt x="10800" y="518"/>
                  </a:cubicBezTo>
                  <a:cubicBezTo>
                    <a:pt x="10742" y="518"/>
                    <a:pt x="10742" y="518"/>
                    <a:pt x="10742" y="518"/>
                  </a:cubicBezTo>
                  <a:cubicBezTo>
                    <a:pt x="10742" y="461"/>
                    <a:pt x="10742" y="461"/>
                    <a:pt x="10742" y="461"/>
                  </a:cubicBezTo>
                  <a:cubicBezTo>
                    <a:pt x="10742" y="461"/>
                    <a:pt x="10742" y="461"/>
                    <a:pt x="10742" y="461"/>
                  </a:cubicBezTo>
                  <a:close/>
                  <a:moveTo>
                    <a:pt x="10858" y="403"/>
                  </a:moveTo>
                  <a:cubicBezTo>
                    <a:pt x="10858" y="461"/>
                    <a:pt x="10858" y="461"/>
                    <a:pt x="10858" y="461"/>
                  </a:cubicBezTo>
                  <a:cubicBezTo>
                    <a:pt x="10742" y="403"/>
                    <a:pt x="10742" y="403"/>
                    <a:pt x="10742" y="403"/>
                  </a:cubicBezTo>
                  <a:cubicBezTo>
                    <a:pt x="10800" y="403"/>
                    <a:pt x="10858" y="403"/>
                    <a:pt x="10858" y="403"/>
                  </a:cubicBezTo>
                  <a:moveTo>
                    <a:pt x="10916" y="461"/>
                  </a:moveTo>
                  <a:lnTo>
                    <a:pt x="10916" y="461"/>
                  </a:lnTo>
                  <a:cubicBezTo>
                    <a:pt x="10916" y="461"/>
                    <a:pt x="10916" y="461"/>
                    <a:pt x="10916" y="461"/>
                  </a:cubicBezTo>
                  <a:close/>
                  <a:moveTo>
                    <a:pt x="11897" y="518"/>
                  </a:moveTo>
                  <a:lnTo>
                    <a:pt x="11897" y="518"/>
                  </a:lnTo>
                  <a:cubicBezTo>
                    <a:pt x="11897" y="518"/>
                    <a:pt x="11897" y="518"/>
                    <a:pt x="11897" y="518"/>
                  </a:cubicBezTo>
                  <a:close/>
                  <a:moveTo>
                    <a:pt x="12071" y="634"/>
                  </a:moveTo>
                  <a:cubicBezTo>
                    <a:pt x="12128" y="634"/>
                    <a:pt x="12128" y="634"/>
                    <a:pt x="12128" y="634"/>
                  </a:cubicBezTo>
                  <a:cubicBezTo>
                    <a:pt x="12186" y="634"/>
                    <a:pt x="12186" y="634"/>
                    <a:pt x="12186" y="634"/>
                  </a:cubicBezTo>
                  <a:cubicBezTo>
                    <a:pt x="12128" y="634"/>
                    <a:pt x="12128" y="634"/>
                    <a:pt x="12128" y="634"/>
                  </a:cubicBezTo>
                  <a:cubicBezTo>
                    <a:pt x="12071" y="634"/>
                    <a:pt x="12128" y="634"/>
                    <a:pt x="12071" y="691"/>
                  </a:cubicBezTo>
                  <a:cubicBezTo>
                    <a:pt x="12128" y="691"/>
                    <a:pt x="12128" y="691"/>
                    <a:pt x="12128" y="691"/>
                  </a:cubicBezTo>
                  <a:cubicBezTo>
                    <a:pt x="12071" y="691"/>
                    <a:pt x="12071" y="691"/>
                    <a:pt x="12071" y="691"/>
                  </a:cubicBezTo>
                  <a:cubicBezTo>
                    <a:pt x="12071" y="691"/>
                    <a:pt x="12071" y="634"/>
                    <a:pt x="12071" y="634"/>
                  </a:cubicBezTo>
                  <a:close/>
                  <a:moveTo>
                    <a:pt x="11031" y="576"/>
                  </a:moveTo>
                  <a:cubicBezTo>
                    <a:pt x="11089" y="576"/>
                    <a:pt x="11031" y="576"/>
                    <a:pt x="11089" y="518"/>
                  </a:cubicBezTo>
                  <a:cubicBezTo>
                    <a:pt x="11147" y="518"/>
                    <a:pt x="11147" y="518"/>
                    <a:pt x="11147" y="518"/>
                  </a:cubicBezTo>
                  <a:cubicBezTo>
                    <a:pt x="11147" y="576"/>
                    <a:pt x="11147" y="576"/>
                    <a:pt x="11147" y="576"/>
                  </a:cubicBezTo>
                  <a:cubicBezTo>
                    <a:pt x="11089" y="518"/>
                    <a:pt x="11089" y="518"/>
                    <a:pt x="11089" y="518"/>
                  </a:cubicBezTo>
                  <a:cubicBezTo>
                    <a:pt x="11089" y="576"/>
                    <a:pt x="11089" y="576"/>
                    <a:pt x="11089" y="576"/>
                  </a:cubicBezTo>
                  <a:cubicBezTo>
                    <a:pt x="11147" y="576"/>
                    <a:pt x="11147" y="576"/>
                    <a:pt x="11147" y="576"/>
                  </a:cubicBezTo>
                  <a:cubicBezTo>
                    <a:pt x="11204" y="576"/>
                    <a:pt x="11204" y="576"/>
                    <a:pt x="11262" y="634"/>
                  </a:cubicBezTo>
                  <a:cubicBezTo>
                    <a:pt x="11204" y="634"/>
                    <a:pt x="11204" y="634"/>
                    <a:pt x="11204" y="634"/>
                  </a:cubicBezTo>
                  <a:cubicBezTo>
                    <a:pt x="11262" y="634"/>
                    <a:pt x="11262" y="634"/>
                    <a:pt x="11262" y="634"/>
                  </a:cubicBezTo>
                  <a:cubicBezTo>
                    <a:pt x="11204" y="634"/>
                    <a:pt x="11204" y="634"/>
                    <a:pt x="11204" y="634"/>
                  </a:cubicBezTo>
                  <a:cubicBezTo>
                    <a:pt x="11147" y="634"/>
                    <a:pt x="11204" y="634"/>
                    <a:pt x="11147" y="634"/>
                  </a:cubicBezTo>
                  <a:cubicBezTo>
                    <a:pt x="11089" y="634"/>
                    <a:pt x="11089" y="634"/>
                    <a:pt x="11089" y="634"/>
                  </a:cubicBezTo>
                  <a:cubicBezTo>
                    <a:pt x="11089" y="576"/>
                    <a:pt x="11089" y="576"/>
                    <a:pt x="11089" y="576"/>
                  </a:cubicBezTo>
                  <a:cubicBezTo>
                    <a:pt x="11089" y="634"/>
                    <a:pt x="11089" y="634"/>
                    <a:pt x="11089" y="634"/>
                  </a:cubicBezTo>
                  <a:cubicBezTo>
                    <a:pt x="11089" y="576"/>
                    <a:pt x="11089" y="576"/>
                    <a:pt x="11089" y="576"/>
                  </a:cubicBezTo>
                  <a:cubicBezTo>
                    <a:pt x="11031" y="576"/>
                    <a:pt x="11031" y="576"/>
                    <a:pt x="11031" y="576"/>
                  </a:cubicBezTo>
                  <a:cubicBezTo>
                    <a:pt x="11031" y="576"/>
                    <a:pt x="11031" y="576"/>
                    <a:pt x="11031" y="576"/>
                  </a:cubicBezTo>
                  <a:close/>
                  <a:moveTo>
                    <a:pt x="11204" y="576"/>
                  </a:moveTo>
                  <a:lnTo>
                    <a:pt x="11204" y="576"/>
                  </a:lnTo>
                  <a:cubicBezTo>
                    <a:pt x="11204" y="576"/>
                    <a:pt x="11204" y="576"/>
                    <a:pt x="11204" y="576"/>
                  </a:cubicBezTo>
                  <a:close/>
                  <a:moveTo>
                    <a:pt x="11666" y="634"/>
                  </a:moveTo>
                  <a:lnTo>
                    <a:pt x="11666" y="634"/>
                  </a:lnTo>
                  <a:cubicBezTo>
                    <a:pt x="11666" y="634"/>
                    <a:pt x="11666" y="634"/>
                    <a:pt x="11666" y="634"/>
                  </a:cubicBezTo>
                  <a:close/>
                  <a:moveTo>
                    <a:pt x="11378" y="634"/>
                  </a:moveTo>
                  <a:cubicBezTo>
                    <a:pt x="11378" y="634"/>
                    <a:pt x="11378" y="634"/>
                    <a:pt x="11435" y="634"/>
                  </a:cubicBezTo>
                  <a:cubicBezTo>
                    <a:pt x="11378" y="634"/>
                    <a:pt x="11378" y="634"/>
                    <a:pt x="11378" y="634"/>
                  </a:cubicBezTo>
                  <a:moveTo>
                    <a:pt x="12475" y="806"/>
                  </a:moveTo>
                  <a:cubicBezTo>
                    <a:pt x="12475" y="749"/>
                    <a:pt x="12475" y="749"/>
                    <a:pt x="12475" y="749"/>
                  </a:cubicBezTo>
                  <a:cubicBezTo>
                    <a:pt x="12475" y="749"/>
                    <a:pt x="12475" y="749"/>
                    <a:pt x="12475" y="806"/>
                  </a:cubicBezTo>
                  <a:cubicBezTo>
                    <a:pt x="12475" y="806"/>
                    <a:pt x="12475" y="806"/>
                    <a:pt x="12475" y="806"/>
                  </a:cubicBezTo>
                  <a:close/>
                  <a:moveTo>
                    <a:pt x="14323" y="1094"/>
                  </a:moveTo>
                  <a:lnTo>
                    <a:pt x="14323" y="1094"/>
                  </a:lnTo>
                  <a:cubicBezTo>
                    <a:pt x="14323" y="1094"/>
                    <a:pt x="14323" y="1094"/>
                    <a:pt x="14323" y="1094"/>
                  </a:cubicBezTo>
                  <a:close/>
                  <a:moveTo>
                    <a:pt x="14265" y="1094"/>
                  </a:moveTo>
                  <a:lnTo>
                    <a:pt x="14265" y="1094"/>
                  </a:lnTo>
                  <a:cubicBezTo>
                    <a:pt x="14207" y="1094"/>
                    <a:pt x="14207" y="1094"/>
                    <a:pt x="14207" y="1094"/>
                  </a:cubicBezTo>
                  <a:cubicBezTo>
                    <a:pt x="14207" y="1094"/>
                    <a:pt x="14207" y="1094"/>
                    <a:pt x="14265" y="1094"/>
                  </a:cubicBezTo>
                  <a:cubicBezTo>
                    <a:pt x="14265" y="1094"/>
                    <a:pt x="14265" y="1094"/>
                    <a:pt x="14265" y="1094"/>
                  </a:cubicBezTo>
                  <a:close/>
                  <a:moveTo>
                    <a:pt x="13861" y="922"/>
                  </a:moveTo>
                  <a:lnTo>
                    <a:pt x="13861" y="922"/>
                  </a:lnTo>
                  <a:cubicBezTo>
                    <a:pt x="13861" y="922"/>
                    <a:pt x="13861" y="922"/>
                    <a:pt x="13861" y="922"/>
                  </a:cubicBezTo>
                  <a:close/>
                  <a:moveTo>
                    <a:pt x="13803" y="922"/>
                  </a:moveTo>
                  <a:lnTo>
                    <a:pt x="13803" y="922"/>
                  </a:lnTo>
                  <a:cubicBezTo>
                    <a:pt x="13803" y="922"/>
                    <a:pt x="13803" y="922"/>
                    <a:pt x="13803" y="922"/>
                  </a:cubicBezTo>
                  <a:close/>
                  <a:moveTo>
                    <a:pt x="13745" y="922"/>
                  </a:moveTo>
                  <a:cubicBezTo>
                    <a:pt x="13688" y="864"/>
                    <a:pt x="13688" y="864"/>
                    <a:pt x="13688" y="864"/>
                  </a:cubicBezTo>
                  <a:cubicBezTo>
                    <a:pt x="13745" y="922"/>
                    <a:pt x="13745" y="922"/>
                    <a:pt x="13745" y="922"/>
                  </a:cubicBezTo>
                  <a:moveTo>
                    <a:pt x="13514" y="864"/>
                  </a:moveTo>
                  <a:lnTo>
                    <a:pt x="13514" y="864"/>
                  </a:lnTo>
                  <a:cubicBezTo>
                    <a:pt x="13572" y="864"/>
                    <a:pt x="13572" y="864"/>
                    <a:pt x="13572" y="864"/>
                  </a:cubicBezTo>
                  <a:cubicBezTo>
                    <a:pt x="13630" y="864"/>
                    <a:pt x="13630" y="864"/>
                    <a:pt x="13630" y="864"/>
                  </a:cubicBezTo>
                  <a:cubicBezTo>
                    <a:pt x="13688" y="864"/>
                    <a:pt x="13688" y="864"/>
                    <a:pt x="13688" y="864"/>
                  </a:cubicBezTo>
                  <a:cubicBezTo>
                    <a:pt x="13688" y="864"/>
                    <a:pt x="13514" y="864"/>
                    <a:pt x="13514" y="864"/>
                  </a:cubicBezTo>
                  <a:close/>
                  <a:moveTo>
                    <a:pt x="13514" y="864"/>
                  </a:moveTo>
                  <a:lnTo>
                    <a:pt x="13514" y="864"/>
                  </a:lnTo>
                  <a:cubicBezTo>
                    <a:pt x="13514" y="806"/>
                    <a:pt x="13514" y="806"/>
                    <a:pt x="13514" y="806"/>
                  </a:cubicBezTo>
                  <a:cubicBezTo>
                    <a:pt x="13514" y="864"/>
                    <a:pt x="13514" y="864"/>
                    <a:pt x="13514" y="864"/>
                  </a:cubicBezTo>
                  <a:cubicBezTo>
                    <a:pt x="13514" y="864"/>
                    <a:pt x="13514" y="864"/>
                    <a:pt x="13514" y="864"/>
                  </a:cubicBezTo>
                  <a:close/>
                  <a:moveTo>
                    <a:pt x="12706" y="691"/>
                  </a:moveTo>
                  <a:cubicBezTo>
                    <a:pt x="12648" y="634"/>
                    <a:pt x="12648" y="634"/>
                    <a:pt x="12648" y="634"/>
                  </a:cubicBezTo>
                  <a:cubicBezTo>
                    <a:pt x="12706" y="634"/>
                    <a:pt x="12706" y="634"/>
                    <a:pt x="12706" y="634"/>
                  </a:cubicBezTo>
                  <a:cubicBezTo>
                    <a:pt x="12706" y="634"/>
                    <a:pt x="12706" y="691"/>
                    <a:pt x="12706" y="691"/>
                  </a:cubicBezTo>
                  <a:close/>
                  <a:moveTo>
                    <a:pt x="12417" y="634"/>
                  </a:moveTo>
                  <a:lnTo>
                    <a:pt x="12417" y="634"/>
                  </a:lnTo>
                  <a:cubicBezTo>
                    <a:pt x="12359" y="634"/>
                    <a:pt x="12359" y="634"/>
                    <a:pt x="12359" y="634"/>
                  </a:cubicBezTo>
                  <a:cubicBezTo>
                    <a:pt x="12417" y="634"/>
                    <a:pt x="12417" y="634"/>
                    <a:pt x="12417" y="634"/>
                  </a:cubicBezTo>
                  <a:cubicBezTo>
                    <a:pt x="12417" y="634"/>
                    <a:pt x="12417" y="634"/>
                    <a:pt x="12417" y="634"/>
                  </a:cubicBezTo>
                  <a:close/>
                  <a:moveTo>
                    <a:pt x="12302" y="634"/>
                  </a:moveTo>
                  <a:lnTo>
                    <a:pt x="12302" y="634"/>
                  </a:lnTo>
                  <a:cubicBezTo>
                    <a:pt x="12302" y="634"/>
                    <a:pt x="12302" y="634"/>
                    <a:pt x="12302" y="634"/>
                  </a:cubicBezTo>
                  <a:close/>
                  <a:moveTo>
                    <a:pt x="21427" y="9734"/>
                  </a:moveTo>
                  <a:lnTo>
                    <a:pt x="21427" y="9734"/>
                  </a:lnTo>
                  <a:cubicBezTo>
                    <a:pt x="21427" y="9734"/>
                    <a:pt x="21427" y="9734"/>
                    <a:pt x="21427" y="9734"/>
                  </a:cubicBezTo>
                  <a:close/>
                  <a:moveTo>
                    <a:pt x="21484" y="10022"/>
                  </a:moveTo>
                  <a:lnTo>
                    <a:pt x="21484" y="10022"/>
                  </a:lnTo>
                  <a:cubicBezTo>
                    <a:pt x="21484" y="9850"/>
                    <a:pt x="21484" y="9850"/>
                    <a:pt x="21484" y="9850"/>
                  </a:cubicBezTo>
                  <a:cubicBezTo>
                    <a:pt x="21484" y="9907"/>
                    <a:pt x="21484" y="9907"/>
                    <a:pt x="21484" y="9907"/>
                  </a:cubicBezTo>
                  <a:cubicBezTo>
                    <a:pt x="21484" y="9965"/>
                    <a:pt x="21484" y="9965"/>
                    <a:pt x="21484" y="9965"/>
                  </a:cubicBezTo>
                  <a:cubicBezTo>
                    <a:pt x="21484" y="10022"/>
                    <a:pt x="21484" y="10022"/>
                    <a:pt x="21484" y="10022"/>
                  </a:cubicBezTo>
                  <a:cubicBezTo>
                    <a:pt x="21484" y="10080"/>
                    <a:pt x="21484" y="10080"/>
                    <a:pt x="21484" y="10080"/>
                  </a:cubicBezTo>
                  <a:lnTo>
                    <a:pt x="21427" y="10022"/>
                  </a:lnTo>
                  <a:cubicBezTo>
                    <a:pt x="21427" y="10022"/>
                    <a:pt x="21427" y="10022"/>
                    <a:pt x="21484" y="10022"/>
                  </a:cubicBezTo>
                  <a:moveTo>
                    <a:pt x="21600" y="11405"/>
                  </a:moveTo>
                  <a:cubicBezTo>
                    <a:pt x="21542" y="11405"/>
                    <a:pt x="21542" y="11405"/>
                    <a:pt x="21542" y="11405"/>
                  </a:cubicBezTo>
                  <a:cubicBezTo>
                    <a:pt x="21542" y="11462"/>
                    <a:pt x="21542" y="11462"/>
                    <a:pt x="21484" y="11462"/>
                  </a:cubicBezTo>
                  <a:cubicBezTo>
                    <a:pt x="21427" y="11462"/>
                    <a:pt x="21427" y="11462"/>
                    <a:pt x="21427" y="11462"/>
                  </a:cubicBezTo>
                  <a:cubicBezTo>
                    <a:pt x="21427" y="11405"/>
                    <a:pt x="21484" y="11405"/>
                    <a:pt x="21484" y="11405"/>
                  </a:cubicBezTo>
                  <a:cubicBezTo>
                    <a:pt x="21427" y="11290"/>
                    <a:pt x="21484" y="11232"/>
                    <a:pt x="21484" y="11174"/>
                  </a:cubicBezTo>
                  <a:cubicBezTo>
                    <a:pt x="21484" y="11174"/>
                    <a:pt x="21484" y="11174"/>
                    <a:pt x="21484" y="11117"/>
                  </a:cubicBezTo>
                  <a:cubicBezTo>
                    <a:pt x="21484" y="11059"/>
                    <a:pt x="21484" y="11059"/>
                    <a:pt x="21484" y="11059"/>
                  </a:cubicBezTo>
                  <a:cubicBezTo>
                    <a:pt x="21484" y="11002"/>
                    <a:pt x="21484" y="11002"/>
                    <a:pt x="21484" y="11002"/>
                  </a:cubicBezTo>
                  <a:cubicBezTo>
                    <a:pt x="21542" y="11059"/>
                    <a:pt x="21542" y="11059"/>
                    <a:pt x="21542" y="11117"/>
                  </a:cubicBezTo>
                  <a:lnTo>
                    <a:pt x="21484" y="11117"/>
                  </a:lnTo>
                  <a:cubicBezTo>
                    <a:pt x="21484" y="11174"/>
                    <a:pt x="21484" y="11174"/>
                    <a:pt x="21484" y="11174"/>
                  </a:cubicBezTo>
                  <a:cubicBezTo>
                    <a:pt x="21542" y="11174"/>
                    <a:pt x="21542" y="11174"/>
                    <a:pt x="21542" y="11174"/>
                  </a:cubicBezTo>
                  <a:cubicBezTo>
                    <a:pt x="21484" y="11174"/>
                    <a:pt x="21484" y="11174"/>
                    <a:pt x="21484" y="11174"/>
                  </a:cubicBezTo>
                  <a:cubicBezTo>
                    <a:pt x="21484" y="11232"/>
                    <a:pt x="21484" y="11232"/>
                    <a:pt x="21484" y="11232"/>
                  </a:cubicBezTo>
                  <a:cubicBezTo>
                    <a:pt x="21542" y="11232"/>
                    <a:pt x="21542" y="11232"/>
                    <a:pt x="21542" y="11232"/>
                  </a:cubicBezTo>
                  <a:cubicBezTo>
                    <a:pt x="21484" y="11347"/>
                    <a:pt x="21484" y="11347"/>
                    <a:pt x="21484" y="11347"/>
                  </a:cubicBezTo>
                  <a:cubicBezTo>
                    <a:pt x="21542" y="11347"/>
                    <a:pt x="21542" y="11347"/>
                    <a:pt x="21542" y="11347"/>
                  </a:cubicBezTo>
                  <a:cubicBezTo>
                    <a:pt x="21542" y="11290"/>
                    <a:pt x="21542" y="11232"/>
                    <a:pt x="21542" y="11174"/>
                  </a:cubicBezTo>
                  <a:cubicBezTo>
                    <a:pt x="21600" y="11174"/>
                    <a:pt x="21600" y="11174"/>
                    <a:pt x="21600" y="11174"/>
                  </a:cubicBezTo>
                  <a:cubicBezTo>
                    <a:pt x="21600" y="11174"/>
                    <a:pt x="21600" y="11174"/>
                    <a:pt x="21600" y="11117"/>
                  </a:cubicBezTo>
                  <a:cubicBezTo>
                    <a:pt x="21600" y="11059"/>
                    <a:pt x="21600" y="11059"/>
                    <a:pt x="21600" y="11059"/>
                  </a:cubicBezTo>
                  <a:cubicBezTo>
                    <a:pt x="21542" y="11002"/>
                    <a:pt x="21542" y="10944"/>
                    <a:pt x="21542" y="10944"/>
                  </a:cubicBezTo>
                  <a:cubicBezTo>
                    <a:pt x="21542" y="10829"/>
                    <a:pt x="21542" y="10829"/>
                    <a:pt x="21542" y="10829"/>
                  </a:cubicBezTo>
                  <a:cubicBezTo>
                    <a:pt x="21542" y="10829"/>
                    <a:pt x="21542" y="10829"/>
                    <a:pt x="21542" y="10886"/>
                  </a:cubicBezTo>
                  <a:cubicBezTo>
                    <a:pt x="21484" y="10829"/>
                    <a:pt x="21542" y="10714"/>
                    <a:pt x="21484" y="10656"/>
                  </a:cubicBezTo>
                  <a:cubicBezTo>
                    <a:pt x="21484" y="10598"/>
                    <a:pt x="21484" y="10598"/>
                    <a:pt x="21484" y="10598"/>
                  </a:cubicBezTo>
                  <a:cubicBezTo>
                    <a:pt x="21484" y="10541"/>
                    <a:pt x="21484" y="10541"/>
                    <a:pt x="21484" y="10483"/>
                  </a:cubicBezTo>
                  <a:cubicBezTo>
                    <a:pt x="21484" y="10426"/>
                    <a:pt x="21484" y="10426"/>
                    <a:pt x="21484" y="10426"/>
                  </a:cubicBezTo>
                  <a:cubicBezTo>
                    <a:pt x="21484" y="10368"/>
                    <a:pt x="21484" y="10368"/>
                    <a:pt x="21484" y="10368"/>
                  </a:cubicBezTo>
                  <a:cubicBezTo>
                    <a:pt x="21484" y="10310"/>
                    <a:pt x="21484" y="10310"/>
                    <a:pt x="21484" y="10310"/>
                  </a:cubicBezTo>
                  <a:cubicBezTo>
                    <a:pt x="21484" y="10253"/>
                    <a:pt x="21484" y="10253"/>
                    <a:pt x="21484" y="10253"/>
                  </a:cubicBezTo>
                  <a:cubicBezTo>
                    <a:pt x="21484" y="10310"/>
                    <a:pt x="21484" y="10310"/>
                    <a:pt x="21484" y="10310"/>
                  </a:cubicBezTo>
                  <a:cubicBezTo>
                    <a:pt x="21484" y="10253"/>
                    <a:pt x="21484" y="10253"/>
                    <a:pt x="21484" y="10253"/>
                  </a:cubicBezTo>
                  <a:cubicBezTo>
                    <a:pt x="21484" y="10253"/>
                    <a:pt x="21484" y="10253"/>
                    <a:pt x="21484" y="10195"/>
                  </a:cubicBezTo>
                  <a:cubicBezTo>
                    <a:pt x="21427" y="10138"/>
                    <a:pt x="21427" y="10138"/>
                    <a:pt x="21427" y="10138"/>
                  </a:cubicBezTo>
                  <a:cubicBezTo>
                    <a:pt x="21484" y="10080"/>
                    <a:pt x="21484" y="10080"/>
                    <a:pt x="21484" y="10080"/>
                  </a:cubicBezTo>
                  <a:cubicBezTo>
                    <a:pt x="21484" y="10138"/>
                    <a:pt x="21484" y="10138"/>
                    <a:pt x="21484" y="10138"/>
                  </a:cubicBezTo>
                  <a:cubicBezTo>
                    <a:pt x="21484" y="10195"/>
                    <a:pt x="21484" y="10195"/>
                    <a:pt x="21484" y="10195"/>
                  </a:cubicBezTo>
                  <a:lnTo>
                    <a:pt x="21484" y="10253"/>
                  </a:lnTo>
                  <a:cubicBezTo>
                    <a:pt x="21484" y="10310"/>
                    <a:pt x="21484" y="10368"/>
                    <a:pt x="21542" y="10426"/>
                  </a:cubicBezTo>
                  <a:cubicBezTo>
                    <a:pt x="21542" y="10541"/>
                    <a:pt x="21542" y="10656"/>
                    <a:pt x="21542" y="10656"/>
                  </a:cubicBezTo>
                  <a:cubicBezTo>
                    <a:pt x="21600" y="10656"/>
                    <a:pt x="21600" y="10656"/>
                    <a:pt x="21600" y="10656"/>
                  </a:cubicBezTo>
                  <a:cubicBezTo>
                    <a:pt x="21542" y="10368"/>
                    <a:pt x="21542" y="10368"/>
                    <a:pt x="21542" y="10368"/>
                  </a:cubicBezTo>
                  <a:cubicBezTo>
                    <a:pt x="21600" y="10368"/>
                    <a:pt x="21600" y="10368"/>
                    <a:pt x="21600" y="10368"/>
                  </a:cubicBezTo>
                  <a:cubicBezTo>
                    <a:pt x="21600" y="10310"/>
                    <a:pt x="21600" y="10253"/>
                    <a:pt x="21600" y="10195"/>
                  </a:cubicBezTo>
                  <a:cubicBezTo>
                    <a:pt x="21542" y="10138"/>
                    <a:pt x="21600" y="10138"/>
                    <a:pt x="21600" y="10080"/>
                  </a:cubicBezTo>
                  <a:cubicBezTo>
                    <a:pt x="21542" y="10080"/>
                    <a:pt x="21542" y="10080"/>
                    <a:pt x="21542" y="10080"/>
                  </a:cubicBezTo>
                  <a:cubicBezTo>
                    <a:pt x="21542" y="10022"/>
                    <a:pt x="21542" y="10022"/>
                    <a:pt x="21542" y="10022"/>
                  </a:cubicBezTo>
                  <a:cubicBezTo>
                    <a:pt x="21542" y="9965"/>
                    <a:pt x="21542" y="10022"/>
                    <a:pt x="21542" y="9965"/>
                  </a:cubicBezTo>
                  <a:cubicBezTo>
                    <a:pt x="21542" y="9965"/>
                    <a:pt x="21542" y="9965"/>
                    <a:pt x="21484" y="9965"/>
                  </a:cubicBezTo>
                  <a:cubicBezTo>
                    <a:pt x="21484" y="9850"/>
                    <a:pt x="21484" y="9850"/>
                    <a:pt x="21484" y="9850"/>
                  </a:cubicBezTo>
                  <a:cubicBezTo>
                    <a:pt x="21484" y="9850"/>
                    <a:pt x="21427" y="9850"/>
                    <a:pt x="21427" y="9792"/>
                  </a:cubicBezTo>
                  <a:cubicBezTo>
                    <a:pt x="21484" y="9792"/>
                    <a:pt x="21484" y="9792"/>
                    <a:pt x="21484" y="9792"/>
                  </a:cubicBezTo>
                  <a:cubicBezTo>
                    <a:pt x="21427" y="9677"/>
                    <a:pt x="21427" y="9677"/>
                    <a:pt x="21427" y="9677"/>
                  </a:cubicBezTo>
                  <a:cubicBezTo>
                    <a:pt x="21484" y="9677"/>
                    <a:pt x="21484" y="9677"/>
                    <a:pt x="21484" y="9677"/>
                  </a:cubicBezTo>
                  <a:cubicBezTo>
                    <a:pt x="21484" y="9619"/>
                    <a:pt x="21484" y="9619"/>
                    <a:pt x="21484" y="9619"/>
                  </a:cubicBezTo>
                  <a:cubicBezTo>
                    <a:pt x="21427" y="9504"/>
                    <a:pt x="21427" y="9504"/>
                    <a:pt x="21427" y="9504"/>
                  </a:cubicBezTo>
                  <a:cubicBezTo>
                    <a:pt x="21484" y="9504"/>
                    <a:pt x="21484" y="9504"/>
                    <a:pt x="21484" y="9504"/>
                  </a:cubicBezTo>
                  <a:cubicBezTo>
                    <a:pt x="21427" y="9446"/>
                    <a:pt x="21427" y="9446"/>
                    <a:pt x="21427" y="9446"/>
                  </a:cubicBezTo>
                  <a:cubicBezTo>
                    <a:pt x="21484" y="9446"/>
                    <a:pt x="21484" y="9446"/>
                    <a:pt x="21484" y="9446"/>
                  </a:cubicBezTo>
                  <a:lnTo>
                    <a:pt x="21484" y="9389"/>
                  </a:lnTo>
                  <a:cubicBezTo>
                    <a:pt x="21484" y="9389"/>
                    <a:pt x="21484" y="9389"/>
                    <a:pt x="21427" y="9331"/>
                  </a:cubicBezTo>
                  <a:cubicBezTo>
                    <a:pt x="21427" y="9389"/>
                    <a:pt x="21427" y="9389"/>
                    <a:pt x="21427" y="9389"/>
                  </a:cubicBezTo>
                  <a:cubicBezTo>
                    <a:pt x="21427" y="9331"/>
                    <a:pt x="21427" y="9274"/>
                    <a:pt x="21427" y="9274"/>
                  </a:cubicBezTo>
                  <a:cubicBezTo>
                    <a:pt x="21427" y="9158"/>
                    <a:pt x="21427" y="9158"/>
                    <a:pt x="21427" y="9158"/>
                  </a:cubicBezTo>
                  <a:cubicBezTo>
                    <a:pt x="21369" y="9101"/>
                    <a:pt x="21369" y="9101"/>
                    <a:pt x="21369" y="9101"/>
                  </a:cubicBezTo>
                  <a:cubicBezTo>
                    <a:pt x="21369" y="9043"/>
                    <a:pt x="21369" y="9043"/>
                    <a:pt x="21369" y="9043"/>
                  </a:cubicBezTo>
                  <a:cubicBezTo>
                    <a:pt x="21311" y="8986"/>
                    <a:pt x="21369" y="8986"/>
                    <a:pt x="21369" y="8928"/>
                  </a:cubicBezTo>
                  <a:cubicBezTo>
                    <a:pt x="21369" y="8870"/>
                    <a:pt x="21369" y="8870"/>
                    <a:pt x="21369" y="8870"/>
                  </a:cubicBezTo>
                  <a:cubicBezTo>
                    <a:pt x="21311" y="8813"/>
                    <a:pt x="21311" y="8813"/>
                    <a:pt x="21311" y="8813"/>
                  </a:cubicBezTo>
                  <a:lnTo>
                    <a:pt x="21369" y="8755"/>
                  </a:lnTo>
                  <a:cubicBezTo>
                    <a:pt x="21311" y="8755"/>
                    <a:pt x="21311" y="8755"/>
                    <a:pt x="21311" y="8755"/>
                  </a:cubicBezTo>
                  <a:cubicBezTo>
                    <a:pt x="21311" y="8698"/>
                    <a:pt x="21311" y="8698"/>
                    <a:pt x="21311" y="8698"/>
                  </a:cubicBezTo>
                  <a:cubicBezTo>
                    <a:pt x="21311" y="8582"/>
                    <a:pt x="21311" y="8582"/>
                    <a:pt x="21311" y="8582"/>
                  </a:cubicBezTo>
                  <a:cubicBezTo>
                    <a:pt x="21311" y="8525"/>
                    <a:pt x="21311" y="8525"/>
                    <a:pt x="21253" y="8467"/>
                  </a:cubicBezTo>
                  <a:cubicBezTo>
                    <a:pt x="21253" y="8410"/>
                    <a:pt x="21253" y="8410"/>
                    <a:pt x="21253" y="8352"/>
                  </a:cubicBezTo>
                  <a:cubicBezTo>
                    <a:pt x="21253" y="8410"/>
                    <a:pt x="21253" y="8410"/>
                    <a:pt x="21253" y="8410"/>
                  </a:cubicBezTo>
                  <a:cubicBezTo>
                    <a:pt x="21253" y="8352"/>
                    <a:pt x="21253" y="8352"/>
                    <a:pt x="21253" y="8352"/>
                  </a:cubicBezTo>
                  <a:cubicBezTo>
                    <a:pt x="21196" y="8237"/>
                    <a:pt x="21196" y="8237"/>
                    <a:pt x="21196" y="8237"/>
                  </a:cubicBezTo>
                  <a:cubicBezTo>
                    <a:pt x="21196" y="8294"/>
                    <a:pt x="21196" y="8294"/>
                    <a:pt x="21196" y="8294"/>
                  </a:cubicBezTo>
                  <a:cubicBezTo>
                    <a:pt x="21196" y="8064"/>
                    <a:pt x="21196" y="8064"/>
                    <a:pt x="21196" y="8064"/>
                  </a:cubicBezTo>
                  <a:cubicBezTo>
                    <a:pt x="21138" y="7949"/>
                    <a:pt x="21138" y="7949"/>
                    <a:pt x="21138" y="7949"/>
                  </a:cubicBezTo>
                  <a:cubicBezTo>
                    <a:pt x="21138" y="7891"/>
                    <a:pt x="21138" y="7891"/>
                    <a:pt x="21138" y="7891"/>
                  </a:cubicBezTo>
                  <a:cubicBezTo>
                    <a:pt x="21080" y="7834"/>
                    <a:pt x="21080" y="7834"/>
                    <a:pt x="21080" y="7834"/>
                  </a:cubicBezTo>
                  <a:cubicBezTo>
                    <a:pt x="21080" y="7776"/>
                    <a:pt x="21080" y="7776"/>
                    <a:pt x="21080" y="7776"/>
                  </a:cubicBezTo>
                  <a:cubicBezTo>
                    <a:pt x="21080" y="7718"/>
                    <a:pt x="21080" y="7718"/>
                    <a:pt x="21080" y="7718"/>
                  </a:cubicBezTo>
                  <a:cubicBezTo>
                    <a:pt x="21080" y="7718"/>
                    <a:pt x="21022" y="7661"/>
                    <a:pt x="21022" y="7603"/>
                  </a:cubicBezTo>
                  <a:cubicBezTo>
                    <a:pt x="21022" y="7546"/>
                    <a:pt x="21022" y="7546"/>
                    <a:pt x="21022" y="7546"/>
                  </a:cubicBezTo>
                  <a:cubicBezTo>
                    <a:pt x="20965" y="7546"/>
                    <a:pt x="20965" y="7546"/>
                    <a:pt x="20965" y="7546"/>
                  </a:cubicBezTo>
                  <a:cubicBezTo>
                    <a:pt x="21022" y="7546"/>
                    <a:pt x="20965" y="7546"/>
                    <a:pt x="20965" y="7488"/>
                  </a:cubicBezTo>
                  <a:cubicBezTo>
                    <a:pt x="21022" y="7488"/>
                    <a:pt x="21022" y="7488"/>
                    <a:pt x="21022" y="7488"/>
                  </a:cubicBezTo>
                  <a:cubicBezTo>
                    <a:pt x="20965" y="7488"/>
                    <a:pt x="20965" y="7430"/>
                    <a:pt x="20965" y="7430"/>
                  </a:cubicBezTo>
                  <a:cubicBezTo>
                    <a:pt x="20965" y="7373"/>
                    <a:pt x="20965" y="7373"/>
                    <a:pt x="20965" y="7373"/>
                  </a:cubicBezTo>
                  <a:cubicBezTo>
                    <a:pt x="20907" y="7373"/>
                    <a:pt x="20907" y="7373"/>
                    <a:pt x="20907" y="7373"/>
                  </a:cubicBezTo>
                  <a:cubicBezTo>
                    <a:pt x="20907" y="7258"/>
                    <a:pt x="20907" y="7258"/>
                    <a:pt x="20907" y="7258"/>
                  </a:cubicBezTo>
                  <a:cubicBezTo>
                    <a:pt x="20849" y="7258"/>
                    <a:pt x="20849" y="7258"/>
                    <a:pt x="20849" y="7258"/>
                  </a:cubicBezTo>
                  <a:cubicBezTo>
                    <a:pt x="20849" y="7200"/>
                    <a:pt x="20849" y="7200"/>
                    <a:pt x="20849" y="7200"/>
                  </a:cubicBezTo>
                  <a:cubicBezTo>
                    <a:pt x="20791" y="7200"/>
                    <a:pt x="20849" y="7142"/>
                    <a:pt x="20849" y="7142"/>
                  </a:cubicBezTo>
                  <a:cubicBezTo>
                    <a:pt x="20791" y="7142"/>
                    <a:pt x="20791" y="7142"/>
                    <a:pt x="20791" y="7142"/>
                  </a:cubicBezTo>
                  <a:cubicBezTo>
                    <a:pt x="20849" y="7142"/>
                    <a:pt x="20849" y="7142"/>
                    <a:pt x="20849" y="7142"/>
                  </a:cubicBezTo>
                  <a:cubicBezTo>
                    <a:pt x="20791" y="7085"/>
                    <a:pt x="20791" y="7085"/>
                    <a:pt x="20791" y="7085"/>
                  </a:cubicBezTo>
                  <a:cubicBezTo>
                    <a:pt x="20791" y="7027"/>
                    <a:pt x="20791" y="6970"/>
                    <a:pt x="20791" y="6970"/>
                  </a:cubicBezTo>
                  <a:cubicBezTo>
                    <a:pt x="20734" y="6970"/>
                    <a:pt x="20734" y="6970"/>
                    <a:pt x="20734" y="6970"/>
                  </a:cubicBezTo>
                  <a:cubicBezTo>
                    <a:pt x="20734" y="6854"/>
                    <a:pt x="20734" y="6854"/>
                    <a:pt x="20734" y="6854"/>
                  </a:cubicBezTo>
                  <a:cubicBezTo>
                    <a:pt x="20676" y="6854"/>
                    <a:pt x="20676" y="6854"/>
                    <a:pt x="20676" y="6854"/>
                  </a:cubicBezTo>
                  <a:cubicBezTo>
                    <a:pt x="20676" y="6797"/>
                    <a:pt x="20676" y="6797"/>
                    <a:pt x="20676" y="6797"/>
                  </a:cubicBezTo>
                  <a:cubicBezTo>
                    <a:pt x="20618" y="6682"/>
                    <a:pt x="20618" y="6682"/>
                    <a:pt x="20618" y="6682"/>
                  </a:cubicBezTo>
                  <a:cubicBezTo>
                    <a:pt x="20618" y="6624"/>
                    <a:pt x="20618" y="6624"/>
                    <a:pt x="20618" y="6624"/>
                  </a:cubicBezTo>
                  <a:cubicBezTo>
                    <a:pt x="20560" y="6624"/>
                    <a:pt x="20560" y="6624"/>
                    <a:pt x="20560" y="6624"/>
                  </a:cubicBezTo>
                  <a:cubicBezTo>
                    <a:pt x="20560" y="6566"/>
                    <a:pt x="20560" y="6566"/>
                    <a:pt x="20560" y="6566"/>
                  </a:cubicBezTo>
                  <a:cubicBezTo>
                    <a:pt x="20503" y="6509"/>
                    <a:pt x="20503" y="6509"/>
                    <a:pt x="20503" y="6509"/>
                  </a:cubicBezTo>
                  <a:cubicBezTo>
                    <a:pt x="20445" y="6394"/>
                    <a:pt x="20445" y="6394"/>
                    <a:pt x="20445" y="6394"/>
                  </a:cubicBezTo>
                  <a:cubicBezTo>
                    <a:pt x="20445" y="6394"/>
                    <a:pt x="20445" y="6394"/>
                    <a:pt x="20445" y="6336"/>
                  </a:cubicBezTo>
                  <a:cubicBezTo>
                    <a:pt x="20387" y="6278"/>
                    <a:pt x="20387" y="6278"/>
                    <a:pt x="20387" y="6278"/>
                  </a:cubicBezTo>
                  <a:cubicBezTo>
                    <a:pt x="20387" y="6336"/>
                    <a:pt x="20387" y="6336"/>
                    <a:pt x="20387" y="6336"/>
                  </a:cubicBezTo>
                  <a:cubicBezTo>
                    <a:pt x="20387" y="6278"/>
                    <a:pt x="20387" y="6278"/>
                    <a:pt x="20387" y="6278"/>
                  </a:cubicBezTo>
                  <a:cubicBezTo>
                    <a:pt x="20387" y="6221"/>
                    <a:pt x="20387" y="6221"/>
                    <a:pt x="20387" y="6221"/>
                  </a:cubicBezTo>
                  <a:cubicBezTo>
                    <a:pt x="20329" y="6163"/>
                    <a:pt x="20329" y="6163"/>
                    <a:pt x="20329" y="6163"/>
                  </a:cubicBezTo>
                  <a:lnTo>
                    <a:pt x="20329" y="6106"/>
                  </a:lnTo>
                  <a:cubicBezTo>
                    <a:pt x="20272" y="6048"/>
                    <a:pt x="20272" y="6048"/>
                    <a:pt x="20272" y="6048"/>
                  </a:cubicBezTo>
                  <a:cubicBezTo>
                    <a:pt x="20272" y="6048"/>
                    <a:pt x="20272" y="5990"/>
                    <a:pt x="20214" y="5990"/>
                  </a:cubicBezTo>
                  <a:lnTo>
                    <a:pt x="20214" y="5933"/>
                  </a:lnTo>
                  <a:cubicBezTo>
                    <a:pt x="20214" y="5875"/>
                    <a:pt x="20214" y="5875"/>
                    <a:pt x="20214" y="5875"/>
                  </a:cubicBezTo>
                  <a:cubicBezTo>
                    <a:pt x="20156" y="5875"/>
                    <a:pt x="20156" y="5875"/>
                    <a:pt x="20156" y="5875"/>
                  </a:cubicBezTo>
                  <a:cubicBezTo>
                    <a:pt x="20098" y="5760"/>
                    <a:pt x="20098" y="5760"/>
                    <a:pt x="20098" y="5760"/>
                  </a:cubicBezTo>
                  <a:cubicBezTo>
                    <a:pt x="20041" y="5760"/>
                    <a:pt x="20041" y="5760"/>
                    <a:pt x="20041" y="5760"/>
                  </a:cubicBezTo>
                  <a:cubicBezTo>
                    <a:pt x="20041" y="5645"/>
                    <a:pt x="20041" y="5645"/>
                    <a:pt x="20041" y="5645"/>
                  </a:cubicBezTo>
                  <a:cubicBezTo>
                    <a:pt x="19983" y="5645"/>
                    <a:pt x="19983" y="5645"/>
                    <a:pt x="19983" y="5645"/>
                  </a:cubicBezTo>
                  <a:cubicBezTo>
                    <a:pt x="19925" y="5530"/>
                    <a:pt x="19925" y="5530"/>
                    <a:pt x="19925" y="5530"/>
                  </a:cubicBezTo>
                  <a:cubicBezTo>
                    <a:pt x="19925" y="5587"/>
                    <a:pt x="19925" y="5587"/>
                    <a:pt x="19925" y="5587"/>
                  </a:cubicBezTo>
                  <a:cubicBezTo>
                    <a:pt x="19925" y="5530"/>
                    <a:pt x="19925" y="5530"/>
                    <a:pt x="19925" y="5530"/>
                  </a:cubicBezTo>
                  <a:cubicBezTo>
                    <a:pt x="19810" y="5357"/>
                    <a:pt x="19810" y="5357"/>
                    <a:pt x="19810" y="5357"/>
                  </a:cubicBezTo>
                  <a:cubicBezTo>
                    <a:pt x="19752" y="5299"/>
                    <a:pt x="19752" y="5299"/>
                    <a:pt x="19752" y="5299"/>
                  </a:cubicBezTo>
                  <a:cubicBezTo>
                    <a:pt x="19752" y="5242"/>
                    <a:pt x="19752" y="5242"/>
                    <a:pt x="19752" y="5242"/>
                  </a:cubicBezTo>
                  <a:cubicBezTo>
                    <a:pt x="19694" y="5184"/>
                    <a:pt x="19694" y="5184"/>
                    <a:pt x="19694" y="5184"/>
                  </a:cubicBezTo>
                  <a:cubicBezTo>
                    <a:pt x="19694" y="5126"/>
                    <a:pt x="19694" y="5126"/>
                    <a:pt x="19694" y="5126"/>
                  </a:cubicBezTo>
                  <a:cubicBezTo>
                    <a:pt x="19636" y="5069"/>
                    <a:pt x="19636" y="5069"/>
                    <a:pt x="19636" y="5069"/>
                  </a:cubicBezTo>
                  <a:lnTo>
                    <a:pt x="19579" y="5069"/>
                  </a:lnTo>
                  <a:cubicBezTo>
                    <a:pt x="19579" y="5011"/>
                    <a:pt x="19579" y="5011"/>
                    <a:pt x="19579" y="5011"/>
                  </a:cubicBezTo>
                  <a:cubicBezTo>
                    <a:pt x="19521" y="5011"/>
                    <a:pt x="19521" y="5011"/>
                    <a:pt x="19521" y="5011"/>
                  </a:cubicBezTo>
                  <a:cubicBezTo>
                    <a:pt x="19521" y="4954"/>
                    <a:pt x="19521" y="4954"/>
                    <a:pt x="19521" y="4954"/>
                  </a:cubicBezTo>
                  <a:lnTo>
                    <a:pt x="19463" y="4896"/>
                  </a:lnTo>
                  <a:lnTo>
                    <a:pt x="19463" y="4838"/>
                  </a:lnTo>
                  <a:cubicBezTo>
                    <a:pt x="19405" y="4838"/>
                    <a:pt x="19405" y="4838"/>
                    <a:pt x="19405" y="4838"/>
                  </a:cubicBezTo>
                  <a:cubicBezTo>
                    <a:pt x="19348" y="4723"/>
                    <a:pt x="19348" y="4723"/>
                    <a:pt x="19348" y="4723"/>
                  </a:cubicBezTo>
                  <a:cubicBezTo>
                    <a:pt x="19348" y="4666"/>
                    <a:pt x="19348" y="4666"/>
                    <a:pt x="19348" y="4666"/>
                  </a:cubicBezTo>
                  <a:cubicBezTo>
                    <a:pt x="19290" y="4608"/>
                    <a:pt x="19290" y="4608"/>
                    <a:pt x="19290" y="4608"/>
                  </a:cubicBezTo>
                  <a:cubicBezTo>
                    <a:pt x="19348" y="4608"/>
                    <a:pt x="19348" y="4608"/>
                    <a:pt x="19348" y="4608"/>
                  </a:cubicBezTo>
                  <a:cubicBezTo>
                    <a:pt x="19348" y="4550"/>
                    <a:pt x="19290" y="4550"/>
                    <a:pt x="19290" y="4493"/>
                  </a:cubicBezTo>
                  <a:cubicBezTo>
                    <a:pt x="19232" y="4435"/>
                    <a:pt x="19232" y="4435"/>
                    <a:pt x="19232" y="4435"/>
                  </a:cubicBezTo>
                  <a:cubicBezTo>
                    <a:pt x="19232" y="4493"/>
                    <a:pt x="19232" y="4493"/>
                    <a:pt x="19232" y="4493"/>
                  </a:cubicBezTo>
                  <a:cubicBezTo>
                    <a:pt x="19174" y="4378"/>
                    <a:pt x="19174" y="4378"/>
                    <a:pt x="19174" y="4378"/>
                  </a:cubicBezTo>
                  <a:cubicBezTo>
                    <a:pt x="19117" y="4378"/>
                    <a:pt x="19174" y="4378"/>
                    <a:pt x="19117" y="4378"/>
                  </a:cubicBezTo>
                  <a:cubicBezTo>
                    <a:pt x="19059" y="4320"/>
                    <a:pt x="19059" y="4320"/>
                    <a:pt x="19059" y="4320"/>
                  </a:cubicBezTo>
                  <a:cubicBezTo>
                    <a:pt x="19059" y="4262"/>
                    <a:pt x="19059" y="4262"/>
                    <a:pt x="19059" y="4262"/>
                  </a:cubicBezTo>
                  <a:cubicBezTo>
                    <a:pt x="19001" y="4205"/>
                    <a:pt x="19001" y="4205"/>
                    <a:pt x="19001" y="4205"/>
                  </a:cubicBezTo>
                  <a:cubicBezTo>
                    <a:pt x="18943" y="4147"/>
                    <a:pt x="18943" y="4147"/>
                    <a:pt x="18943" y="4147"/>
                  </a:cubicBezTo>
                  <a:cubicBezTo>
                    <a:pt x="18886" y="4090"/>
                    <a:pt x="18886" y="4090"/>
                    <a:pt x="18886" y="4090"/>
                  </a:cubicBezTo>
                  <a:cubicBezTo>
                    <a:pt x="18712" y="3917"/>
                    <a:pt x="18712" y="3917"/>
                    <a:pt x="18712" y="3917"/>
                  </a:cubicBezTo>
                  <a:cubicBezTo>
                    <a:pt x="18655" y="3859"/>
                    <a:pt x="18655" y="3802"/>
                    <a:pt x="18597" y="3744"/>
                  </a:cubicBezTo>
                  <a:cubicBezTo>
                    <a:pt x="18539" y="3686"/>
                    <a:pt x="18539" y="3686"/>
                    <a:pt x="18539" y="3686"/>
                  </a:cubicBezTo>
                  <a:cubicBezTo>
                    <a:pt x="18539" y="3686"/>
                    <a:pt x="18539" y="3629"/>
                    <a:pt x="18481" y="3629"/>
                  </a:cubicBezTo>
                  <a:cubicBezTo>
                    <a:pt x="18481" y="3571"/>
                    <a:pt x="18481" y="3571"/>
                    <a:pt x="18481" y="3571"/>
                  </a:cubicBezTo>
                  <a:cubicBezTo>
                    <a:pt x="18424" y="3571"/>
                    <a:pt x="18424" y="3571"/>
                    <a:pt x="18424" y="3571"/>
                  </a:cubicBezTo>
                  <a:cubicBezTo>
                    <a:pt x="18424" y="3571"/>
                    <a:pt x="18424" y="3571"/>
                    <a:pt x="18424" y="3514"/>
                  </a:cubicBezTo>
                  <a:cubicBezTo>
                    <a:pt x="18366" y="3571"/>
                    <a:pt x="18366" y="3571"/>
                    <a:pt x="18366" y="3571"/>
                  </a:cubicBezTo>
                  <a:cubicBezTo>
                    <a:pt x="18308" y="3514"/>
                    <a:pt x="18308" y="3514"/>
                    <a:pt x="18308" y="3514"/>
                  </a:cubicBezTo>
                  <a:cubicBezTo>
                    <a:pt x="18250" y="3456"/>
                    <a:pt x="18250" y="3456"/>
                    <a:pt x="18250" y="3456"/>
                  </a:cubicBezTo>
                  <a:cubicBezTo>
                    <a:pt x="18250" y="3398"/>
                    <a:pt x="18250" y="3398"/>
                    <a:pt x="18250" y="3398"/>
                  </a:cubicBezTo>
                  <a:cubicBezTo>
                    <a:pt x="18193" y="3341"/>
                    <a:pt x="18193" y="3341"/>
                    <a:pt x="18193" y="3341"/>
                  </a:cubicBezTo>
                  <a:cubicBezTo>
                    <a:pt x="18193" y="3398"/>
                    <a:pt x="18193" y="3398"/>
                    <a:pt x="18193" y="3398"/>
                  </a:cubicBezTo>
                  <a:cubicBezTo>
                    <a:pt x="18135" y="3341"/>
                    <a:pt x="18135" y="3341"/>
                    <a:pt x="18135" y="3341"/>
                  </a:cubicBezTo>
                  <a:cubicBezTo>
                    <a:pt x="18135" y="3341"/>
                    <a:pt x="18135" y="3341"/>
                    <a:pt x="18077" y="3341"/>
                  </a:cubicBezTo>
                  <a:cubicBezTo>
                    <a:pt x="18077" y="3283"/>
                    <a:pt x="18077" y="3283"/>
                    <a:pt x="18077" y="3226"/>
                  </a:cubicBezTo>
                  <a:cubicBezTo>
                    <a:pt x="18019" y="3226"/>
                    <a:pt x="18019" y="3226"/>
                    <a:pt x="18019" y="3226"/>
                  </a:cubicBezTo>
                  <a:cubicBezTo>
                    <a:pt x="18019" y="3226"/>
                    <a:pt x="17961" y="3226"/>
                    <a:pt x="17961" y="3168"/>
                  </a:cubicBezTo>
                  <a:cubicBezTo>
                    <a:pt x="17904" y="3168"/>
                    <a:pt x="17904" y="3168"/>
                    <a:pt x="17904" y="3168"/>
                  </a:cubicBezTo>
                  <a:cubicBezTo>
                    <a:pt x="17904" y="3110"/>
                    <a:pt x="17904" y="3110"/>
                    <a:pt x="17904" y="3110"/>
                  </a:cubicBezTo>
                  <a:cubicBezTo>
                    <a:pt x="17904" y="3053"/>
                    <a:pt x="17904" y="3053"/>
                    <a:pt x="17904" y="3053"/>
                  </a:cubicBezTo>
                  <a:cubicBezTo>
                    <a:pt x="17846" y="3110"/>
                    <a:pt x="17846" y="3110"/>
                    <a:pt x="17846" y="3110"/>
                  </a:cubicBezTo>
                  <a:cubicBezTo>
                    <a:pt x="17846" y="3053"/>
                    <a:pt x="17846" y="3053"/>
                    <a:pt x="17846" y="3053"/>
                  </a:cubicBezTo>
                  <a:cubicBezTo>
                    <a:pt x="17846" y="3110"/>
                    <a:pt x="17846" y="3110"/>
                    <a:pt x="17846" y="3110"/>
                  </a:cubicBezTo>
                  <a:cubicBezTo>
                    <a:pt x="17788" y="3053"/>
                    <a:pt x="17788" y="3053"/>
                    <a:pt x="17788" y="3053"/>
                  </a:cubicBezTo>
                  <a:lnTo>
                    <a:pt x="17673" y="2938"/>
                  </a:lnTo>
                  <a:cubicBezTo>
                    <a:pt x="17615" y="2880"/>
                    <a:pt x="17615" y="2880"/>
                    <a:pt x="17615" y="2880"/>
                  </a:cubicBezTo>
                  <a:cubicBezTo>
                    <a:pt x="17615" y="2938"/>
                    <a:pt x="17615" y="2938"/>
                    <a:pt x="17615" y="2938"/>
                  </a:cubicBezTo>
                  <a:cubicBezTo>
                    <a:pt x="17557" y="2880"/>
                    <a:pt x="17557" y="2822"/>
                    <a:pt x="17499" y="2822"/>
                  </a:cubicBezTo>
                  <a:cubicBezTo>
                    <a:pt x="17499" y="2765"/>
                    <a:pt x="17499" y="2822"/>
                    <a:pt x="17499" y="2765"/>
                  </a:cubicBezTo>
                  <a:cubicBezTo>
                    <a:pt x="17442" y="2707"/>
                    <a:pt x="17442" y="2707"/>
                    <a:pt x="17442" y="2707"/>
                  </a:cubicBezTo>
                  <a:cubicBezTo>
                    <a:pt x="17442" y="2650"/>
                    <a:pt x="17442" y="2707"/>
                    <a:pt x="17384" y="2707"/>
                  </a:cubicBezTo>
                  <a:cubicBezTo>
                    <a:pt x="17384" y="2650"/>
                    <a:pt x="17384" y="2650"/>
                    <a:pt x="17384" y="2650"/>
                  </a:cubicBezTo>
                  <a:lnTo>
                    <a:pt x="17326" y="2650"/>
                  </a:lnTo>
                  <a:cubicBezTo>
                    <a:pt x="17268" y="2592"/>
                    <a:pt x="17211" y="2534"/>
                    <a:pt x="17153" y="2477"/>
                  </a:cubicBezTo>
                  <a:cubicBezTo>
                    <a:pt x="17153" y="2534"/>
                    <a:pt x="17153" y="2534"/>
                    <a:pt x="17153" y="2534"/>
                  </a:cubicBezTo>
                  <a:cubicBezTo>
                    <a:pt x="17095" y="2477"/>
                    <a:pt x="17095" y="2477"/>
                    <a:pt x="17095" y="2477"/>
                  </a:cubicBezTo>
                  <a:cubicBezTo>
                    <a:pt x="17037" y="2419"/>
                    <a:pt x="17037" y="2419"/>
                    <a:pt x="17037" y="2419"/>
                  </a:cubicBezTo>
                  <a:cubicBezTo>
                    <a:pt x="16980" y="2419"/>
                    <a:pt x="16980" y="2419"/>
                    <a:pt x="16980" y="2419"/>
                  </a:cubicBezTo>
                  <a:cubicBezTo>
                    <a:pt x="17037" y="2419"/>
                    <a:pt x="17037" y="2419"/>
                    <a:pt x="17037" y="2419"/>
                  </a:cubicBezTo>
                  <a:cubicBezTo>
                    <a:pt x="16980" y="2362"/>
                    <a:pt x="16980" y="2419"/>
                    <a:pt x="16980" y="2419"/>
                  </a:cubicBezTo>
                  <a:cubicBezTo>
                    <a:pt x="16922" y="2304"/>
                    <a:pt x="16922" y="2304"/>
                    <a:pt x="16922" y="2304"/>
                  </a:cubicBezTo>
                  <a:cubicBezTo>
                    <a:pt x="16922" y="2362"/>
                    <a:pt x="16922" y="2362"/>
                    <a:pt x="16922" y="2362"/>
                  </a:cubicBezTo>
                  <a:cubicBezTo>
                    <a:pt x="16806" y="2304"/>
                    <a:pt x="16806" y="2304"/>
                    <a:pt x="16806" y="2304"/>
                  </a:cubicBezTo>
                  <a:cubicBezTo>
                    <a:pt x="16749" y="2246"/>
                    <a:pt x="16749" y="2246"/>
                    <a:pt x="16749" y="2246"/>
                  </a:cubicBezTo>
                  <a:cubicBezTo>
                    <a:pt x="16691" y="2189"/>
                    <a:pt x="16691" y="2189"/>
                    <a:pt x="16691" y="2189"/>
                  </a:cubicBezTo>
                  <a:cubicBezTo>
                    <a:pt x="16691" y="2246"/>
                    <a:pt x="16691" y="2246"/>
                    <a:pt x="16691" y="2246"/>
                  </a:cubicBezTo>
                  <a:cubicBezTo>
                    <a:pt x="16575" y="2131"/>
                    <a:pt x="16575" y="2131"/>
                    <a:pt x="16575" y="2131"/>
                  </a:cubicBezTo>
                  <a:cubicBezTo>
                    <a:pt x="16518" y="2131"/>
                    <a:pt x="16518" y="2131"/>
                    <a:pt x="16518" y="2131"/>
                  </a:cubicBezTo>
                  <a:cubicBezTo>
                    <a:pt x="16518" y="2074"/>
                    <a:pt x="16518" y="2074"/>
                    <a:pt x="16518" y="2074"/>
                  </a:cubicBezTo>
                  <a:cubicBezTo>
                    <a:pt x="16518" y="2131"/>
                    <a:pt x="16518" y="2131"/>
                    <a:pt x="16518" y="2131"/>
                  </a:cubicBezTo>
                  <a:cubicBezTo>
                    <a:pt x="16402" y="2074"/>
                    <a:pt x="16402" y="2074"/>
                    <a:pt x="16402" y="2074"/>
                  </a:cubicBezTo>
                  <a:cubicBezTo>
                    <a:pt x="16402" y="2016"/>
                    <a:pt x="16402" y="2016"/>
                    <a:pt x="16402" y="2016"/>
                  </a:cubicBezTo>
                  <a:cubicBezTo>
                    <a:pt x="16344" y="2074"/>
                    <a:pt x="16344" y="2074"/>
                    <a:pt x="16344" y="2074"/>
                  </a:cubicBezTo>
                  <a:cubicBezTo>
                    <a:pt x="16287" y="2016"/>
                    <a:pt x="16287" y="2016"/>
                    <a:pt x="16287" y="2016"/>
                  </a:cubicBezTo>
                  <a:cubicBezTo>
                    <a:pt x="16287" y="1958"/>
                    <a:pt x="16287" y="1958"/>
                    <a:pt x="16287" y="1958"/>
                  </a:cubicBezTo>
                  <a:cubicBezTo>
                    <a:pt x="16171" y="1901"/>
                    <a:pt x="16171" y="1901"/>
                    <a:pt x="16171" y="1901"/>
                  </a:cubicBezTo>
                  <a:cubicBezTo>
                    <a:pt x="16113" y="1901"/>
                    <a:pt x="16113" y="1901"/>
                    <a:pt x="16113" y="1901"/>
                  </a:cubicBezTo>
                  <a:lnTo>
                    <a:pt x="16113" y="1843"/>
                  </a:lnTo>
                  <a:cubicBezTo>
                    <a:pt x="16056" y="1843"/>
                    <a:pt x="16056" y="1843"/>
                    <a:pt x="16056" y="1843"/>
                  </a:cubicBezTo>
                  <a:cubicBezTo>
                    <a:pt x="15998" y="1786"/>
                    <a:pt x="15998" y="1786"/>
                    <a:pt x="15998" y="1786"/>
                  </a:cubicBezTo>
                  <a:cubicBezTo>
                    <a:pt x="15940" y="1843"/>
                    <a:pt x="15940" y="1843"/>
                    <a:pt x="15940" y="1843"/>
                  </a:cubicBezTo>
                  <a:cubicBezTo>
                    <a:pt x="15940" y="1786"/>
                    <a:pt x="15940" y="1786"/>
                    <a:pt x="15940" y="1786"/>
                  </a:cubicBezTo>
                  <a:cubicBezTo>
                    <a:pt x="15940" y="1843"/>
                    <a:pt x="15940" y="1843"/>
                    <a:pt x="15940" y="1843"/>
                  </a:cubicBezTo>
                  <a:cubicBezTo>
                    <a:pt x="15882" y="1786"/>
                    <a:pt x="15882" y="1786"/>
                    <a:pt x="15882" y="1786"/>
                  </a:cubicBezTo>
                  <a:cubicBezTo>
                    <a:pt x="15825" y="1786"/>
                    <a:pt x="15882" y="1786"/>
                    <a:pt x="15882" y="1786"/>
                  </a:cubicBezTo>
                  <a:cubicBezTo>
                    <a:pt x="15767" y="1728"/>
                    <a:pt x="15767" y="1728"/>
                    <a:pt x="15767" y="1728"/>
                  </a:cubicBezTo>
                  <a:cubicBezTo>
                    <a:pt x="15651" y="1670"/>
                    <a:pt x="15651" y="1670"/>
                    <a:pt x="15651" y="1670"/>
                  </a:cubicBezTo>
                  <a:cubicBezTo>
                    <a:pt x="15594" y="1670"/>
                    <a:pt x="15594" y="1670"/>
                    <a:pt x="15594" y="1670"/>
                  </a:cubicBezTo>
                  <a:cubicBezTo>
                    <a:pt x="15594" y="1613"/>
                    <a:pt x="15594" y="1613"/>
                    <a:pt x="15594" y="1613"/>
                  </a:cubicBezTo>
                  <a:cubicBezTo>
                    <a:pt x="15536" y="1613"/>
                    <a:pt x="15536" y="1613"/>
                    <a:pt x="15536" y="1613"/>
                  </a:cubicBezTo>
                  <a:cubicBezTo>
                    <a:pt x="15594" y="1613"/>
                    <a:pt x="15594" y="1613"/>
                    <a:pt x="15594" y="1613"/>
                  </a:cubicBezTo>
                  <a:cubicBezTo>
                    <a:pt x="15536" y="1613"/>
                    <a:pt x="15536" y="1613"/>
                    <a:pt x="15536" y="1613"/>
                  </a:cubicBezTo>
                  <a:cubicBezTo>
                    <a:pt x="15478" y="1613"/>
                    <a:pt x="15478" y="1613"/>
                    <a:pt x="15478" y="1613"/>
                  </a:cubicBezTo>
                  <a:cubicBezTo>
                    <a:pt x="15420" y="1555"/>
                    <a:pt x="15420" y="1555"/>
                    <a:pt x="15420" y="1555"/>
                  </a:cubicBezTo>
                  <a:lnTo>
                    <a:pt x="15363" y="1555"/>
                  </a:lnTo>
                  <a:cubicBezTo>
                    <a:pt x="15305" y="1498"/>
                    <a:pt x="15305" y="1498"/>
                    <a:pt x="15305" y="1498"/>
                  </a:cubicBezTo>
                  <a:cubicBezTo>
                    <a:pt x="15363" y="1498"/>
                    <a:pt x="15363" y="1498"/>
                    <a:pt x="15363" y="1498"/>
                  </a:cubicBezTo>
                  <a:cubicBezTo>
                    <a:pt x="15478" y="1555"/>
                    <a:pt x="15478" y="1555"/>
                    <a:pt x="15478" y="1555"/>
                  </a:cubicBezTo>
                  <a:cubicBezTo>
                    <a:pt x="15536" y="1613"/>
                    <a:pt x="15536" y="1613"/>
                    <a:pt x="15536" y="1613"/>
                  </a:cubicBezTo>
                  <a:cubicBezTo>
                    <a:pt x="15536" y="1555"/>
                    <a:pt x="15536" y="1555"/>
                    <a:pt x="15536" y="1555"/>
                  </a:cubicBezTo>
                  <a:cubicBezTo>
                    <a:pt x="15536" y="1613"/>
                    <a:pt x="15536" y="1613"/>
                    <a:pt x="15536" y="1613"/>
                  </a:cubicBezTo>
                  <a:cubicBezTo>
                    <a:pt x="15594" y="1613"/>
                    <a:pt x="15594" y="1613"/>
                    <a:pt x="15594" y="1613"/>
                  </a:cubicBezTo>
                  <a:cubicBezTo>
                    <a:pt x="15594" y="1555"/>
                    <a:pt x="15594" y="1555"/>
                    <a:pt x="15594" y="1555"/>
                  </a:cubicBezTo>
                  <a:cubicBezTo>
                    <a:pt x="15478" y="1555"/>
                    <a:pt x="15478" y="1555"/>
                    <a:pt x="15478" y="1555"/>
                  </a:cubicBezTo>
                  <a:cubicBezTo>
                    <a:pt x="15478" y="1498"/>
                    <a:pt x="15478" y="1498"/>
                    <a:pt x="15478" y="1498"/>
                  </a:cubicBezTo>
                  <a:cubicBezTo>
                    <a:pt x="15189" y="1382"/>
                    <a:pt x="15189" y="1382"/>
                    <a:pt x="15189" y="1382"/>
                  </a:cubicBezTo>
                  <a:cubicBezTo>
                    <a:pt x="15074" y="1325"/>
                    <a:pt x="15074" y="1325"/>
                    <a:pt x="15074" y="1325"/>
                  </a:cubicBezTo>
                  <a:cubicBezTo>
                    <a:pt x="15074" y="1267"/>
                    <a:pt x="15074" y="1267"/>
                    <a:pt x="15074" y="1267"/>
                  </a:cubicBezTo>
                  <a:cubicBezTo>
                    <a:pt x="15074" y="1267"/>
                    <a:pt x="14958" y="1210"/>
                    <a:pt x="14843" y="1210"/>
                  </a:cubicBezTo>
                  <a:cubicBezTo>
                    <a:pt x="14727" y="1152"/>
                    <a:pt x="14612" y="1094"/>
                    <a:pt x="14439" y="1037"/>
                  </a:cubicBezTo>
                  <a:cubicBezTo>
                    <a:pt x="14265" y="979"/>
                    <a:pt x="14092" y="922"/>
                    <a:pt x="13976" y="922"/>
                  </a:cubicBezTo>
                  <a:cubicBezTo>
                    <a:pt x="13861" y="864"/>
                    <a:pt x="13803" y="864"/>
                    <a:pt x="13803" y="864"/>
                  </a:cubicBezTo>
                  <a:cubicBezTo>
                    <a:pt x="13745" y="864"/>
                    <a:pt x="13745" y="864"/>
                    <a:pt x="13745" y="864"/>
                  </a:cubicBezTo>
                  <a:cubicBezTo>
                    <a:pt x="13745" y="864"/>
                    <a:pt x="13688" y="806"/>
                    <a:pt x="13514" y="806"/>
                  </a:cubicBezTo>
                  <a:cubicBezTo>
                    <a:pt x="13399" y="749"/>
                    <a:pt x="13168" y="691"/>
                    <a:pt x="12995" y="691"/>
                  </a:cubicBezTo>
                  <a:cubicBezTo>
                    <a:pt x="12821" y="634"/>
                    <a:pt x="12648" y="634"/>
                    <a:pt x="12475" y="576"/>
                  </a:cubicBezTo>
                  <a:cubicBezTo>
                    <a:pt x="12417" y="576"/>
                    <a:pt x="12359" y="576"/>
                    <a:pt x="12359" y="576"/>
                  </a:cubicBezTo>
                  <a:cubicBezTo>
                    <a:pt x="12417" y="576"/>
                    <a:pt x="12417" y="576"/>
                    <a:pt x="12417" y="576"/>
                  </a:cubicBezTo>
                  <a:cubicBezTo>
                    <a:pt x="12475" y="576"/>
                    <a:pt x="12533" y="634"/>
                    <a:pt x="12533" y="634"/>
                  </a:cubicBezTo>
                  <a:cubicBezTo>
                    <a:pt x="12590" y="634"/>
                    <a:pt x="12648" y="634"/>
                    <a:pt x="12648" y="634"/>
                  </a:cubicBezTo>
                  <a:cubicBezTo>
                    <a:pt x="12648" y="634"/>
                    <a:pt x="12533" y="634"/>
                    <a:pt x="12475" y="634"/>
                  </a:cubicBezTo>
                  <a:cubicBezTo>
                    <a:pt x="12417" y="634"/>
                    <a:pt x="12302" y="634"/>
                    <a:pt x="12302" y="634"/>
                  </a:cubicBezTo>
                  <a:cubicBezTo>
                    <a:pt x="12302" y="576"/>
                    <a:pt x="12302" y="576"/>
                    <a:pt x="12302" y="576"/>
                  </a:cubicBezTo>
                  <a:cubicBezTo>
                    <a:pt x="12244" y="576"/>
                    <a:pt x="12244" y="576"/>
                    <a:pt x="12244" y="576"/>
                  </a:cubicBezTo>
                  <a:cubicBezTo>
                    <a:pt x="12186" y="576"/>
                    <a:pt x="12186" y="576"/>
                    <a:pt x="12186" y="576"/>
                  </a:cubicBezTo>
                  <a:cubicBezTo>
                    <a:pt x="12244" y="634"/>
                    <a:pt x="12244" y="634"/>
                    <a:pt x="12244" y="634"/>
                  </a:cubicBezTo>
                  <a:cubicBezTo>
                    <a:pt x="12244" y="691"/>
                    <a:pt x="12244" y="634"/>
                    <a:pt x="12186" y="634"/>
                  </a:cubicBezTo>
                  <a:cubicBezTo>
                    <a:pt x="12186" y="691"/>
                    <a:pt x="12186" y="691"/>
                    <a:pt x="12186" y="691"/>
                  </a:cubicBezTo>
                  <a:cubicBezTo>
                    <a:pt x="12244" y="691"/>
                    <a:pt x="12244" y="691"/>
                    <a:pt x="12244" y="691"/>
                  </a:cubicBezTo>
                  <a:cubicBezTo>
                    <a:pt x="12302" y="691"/>
                    <a:pt x="12302" y="691"/>
                    <a:pt x="12302" y="691"/>
                  </a:cubicBezTo>
                  <a:cubicBezTo>
                    <a:pt x="12359" y="691"/>
                    <a:pt x="12359" y="691"/>
                    <a:pt x="12359" y="691"/>
                  </a:cubicBezTo>
                  <a:cubicBezTo>
                    <a:pt x="12417" y="691"/>
                    <a:pt x="12417" y="691"/>
                    <a:pt x="12417" y="691"/>
                  </a:cubicBezTo>
                  <a:cubicBezTo>
                    <a:pt x="12475" y="691"/>
                    <a:pt x="12475" y="691"/>
                    <a:pt x="12475" y="691"/>
                  </a:cubicBezTo>
                  <a:cubicBezTo>
                    <a:pt x="12475" y="634"/>
                    <a:pt x="12475" y="634"/>
                    <a:pt x="12475" y="634"/>
                  </a:cubicBezTo>
                  <a:cubicBezTo>
                    <a:pt x="12417" y="634"/>
                    <a:pt x="12417" y="634"/>
                    <a:pt x="12417" y="634"/>
                  </a:cubicBezTo>
                  <a:cubicBezTo>
                    <a:pt x="12475" y="634"/>
                    <a:pt x="12475" y="634"/>
                    <a:pt x="12533" y="634"/>
                  </a:cubicBezTo>
                  <a:lnTo>
                    <a:pt x="12648" y="691"/>
                  </a:lnTo>
                  <a:cubicBezTo>
                    <a:pt x="12706" y="691"/>
                    <a:pt x="12706" y="691"/>
                    <a:pt x="12706" y="691"/>
                  </a:cubicBezTo>
                  <a:cubicBezTo>
                    <a:pt x="12764" y="634"/>
                    <a:pt x="12764" y="634"/>
                    <a:pt x="12764" y="634"/>
                  </a:cubicBezTo>
                  <a:cubicBezTo>
                    <a:pt x="12764" y="691"/>
                    <a:pt x="12764" y="691"/>
                    <a:pt x="12764" y="691"/>
                  </a:cubicBezTo>
                  <a:cubicBezTo>
                    <a:pt x="12879" y="691"/>
                    <a:pt x="12879" y="691"/>
                    <a:pt x="12879" y="691"/>
                  </a:cubicBezTo>
                  <a:cubicBezTo>
                    <a:pt x="12937" y="691"/>
                    <a:pt x="12937" y="691"/>
                    <a:pt x="12937" y="691"/>
                  </a:cubicBezTo>
                  <a:cubicBezTo>
                    <a:pt x="12995" y="691"/>
                    <a:pt x="12995" y="691"/>
                    <a:pt x="12995" y="691"/>
                  </a:cubicBezTo>
                  <a:cubicBezTo>
                    <a:pt x="13052" y="691"/>
                    <a:pt x="13052" y="691"/>
                    <a:pt x="13052" y="691"/>
                  </a:cubicBezTo>
                  <a:cubicBezTo>
                    <a:pt x="13110" y="749"/>
                    <a:pt x="13110" y="749"/>
                    <a:pt x="13110" y="749"/>
                  </a:cubicBezTo>
                  <a:cubicBezTo>
                    <a:pt x="13110" y="691"/>
                    <a:pt x="13110" y="691"/>
                    <a:pt x="13110" y="691"/>
                  </a:cubicBezTo>
                  <a:cubicBezTo>
                    <a:pt x="13110" y="749"/>
                    <a:pt x="13110" y="749"/>
                    <a:pt x="13110" y="749"/>
                  </a:cubicBezTo>
                  <a:cubicBezTo>
                    <a:pt x="13168" y="749"/>
                    <a:pt x="13168" y="749"/>
                    <a:pt x="13168" y="749"/>
                  </a:cubicBezTo>
                  <a:cubicBezTo>
                    <a:pt x="13226" y="749"/>
                    <a:pt x="13226" y="749"/>
                    <a:pt x="13226" y="749"/>
                  </a:cubicBezTo>
                  <a:cubicBezTo>
                    <a:pt x="13283" y="749"/>
                    <a:pt x="13341" y="749"/>
                    <a:pt x="13341" y="806"/>
                  </a:cubicBezTo>
                  <a:cubicBezTo>
                    <a:pt x="13457" y="806"/>
                    <a:pt x="13457" y="806"/>
                    <a:pt x="13457" y="806"/>
                  </a:cubicBezTo>
                  <a:cubicBezTo>
                    <a:pt x="13457" y="806"/>
                    <a:pt x="13399" y="806"/>
                    <a:pt x="13341" y="806"/>
                  </a:cubicBezTo>
                  <a:cubicBezTo>
                    <a:pt x="13226" y="806"/>
                    <a:pt x="13168" y="749"/>
                    <a:pt x="13052" y="749"/>
                  </a:cubicBezTo>
                  <a:cubicBezTo>
                    <a:pt x="12937" y="749"/>
                    <a:pt x="12879" y="691"/>
                    <a:pt x="12764" y="691"/>
                  </a:cubicBezTo>
                  <a:cubicBezTo>
                    <a:pt x="12821" y="691"/>
                    <a:pt x="12821" y="691"/>
                    <a:pt x="12821" y="691"/>
                  </a:cubicBezTo>
                  <a:cubicBezTo>
                    <a:pt x="12879" y="691"/>
                    <a:pt x="12879" y="691"/>
                    <a:pt x="12879" y="691"/>
                  </a:cubicBezTo>
                  <a:cubicBezTo>
                    <a:pt x="12879" y="749"/>
                    <a:pt x="12879" y="749"/>
                    <a:pt x="12879" y="749"/>
                  </a:cubicBezTo>
                  <a:cubicBezTo>
                    <a:pt x="12995" y="749"/>
                    <a:pt x="12995" y="749"/>
                    <a:pt x="12995" y="749"/>
                  </a:cubicBezTo>
                  <a:cubicBezTo>
                    <a:pt x="12937" y="749"/>
                    <a:pt x="12937" y="749"/>
                    <a:pt x="12879" y="749"/>
                  </a:cubicBezTo>
                  <a:cubicBezTo>
                    <a:pt x="12995" y="749"/>
                    <a:pt x="12995" y="749"/>
                    <a:pt x="12995" y="749"/>
                  </a:cubicBezTo>
                  <a:cubicBezTo>
                    <a:pt x="12995" y="749"/>
                    <a:pt x="13052" y="749"/>
                    <a:pt x="13110" y="749"/>
                  </a:cubicBezTo>
                  <a:cubicBezTo>
                    <a:pt x="13110" y="749"/>
                    <a:pt x="13110" y="749"/>
                    <a:pt x="13052" y="749"/>
                  </a:cubicBezTo>
                  <a:cubicBezTo>
                    <a:pt x="13052" y="806"/>
                    <a:pt x="13052" y="806"/>
                    <a:pt x="13052" y="806"/>
                  </a:cubicBezTo>
                  <a:cubicBezTo>
                    <a:pt x="13052" y="806"/>
                    <a:pt x="13052" y="806"/>
                    <a:pt x="13110" y="806"/>
                  </a:cubicBezTo>
                  <a:cubicBezTo>
                    <a:pt x="13168" y="806"/>
                    <a:pt x="13168" y="806"/>
                    <a:pt x="13168" y="806"/>
                  </a:cubicBezTo>
                  <a:cubicBezTo>
                    <a:pt x="13168" y="806"/>
                    <a:pt x="13168" y="806"/>
                    <a:pt x="13226" y="806"/>
                  </a:cubicBezTo>
                  <a:cubicBezTo>
                    <a:pt x="13168" y="806"/>
                    <a:pt x="13168" y="806"/>
                    <a:pt x="13168" y="806"/>
                  </a:cubicBezTo>
                  <a:cubicBezTo>
                    <a:pt x="13226" y="806"/>
                    <a:pt x="13226" y="806"/>
                    <a:pt x="13226" y="806"/>
                  </a:cubicBezTo>
                  <a:cubicBezTo>
                    <a:pt x="13283" y="864"/>
                    <a:pt x="13283" y="864"/>
                    <a:pt x="13283" y="806"/>
                  </a:cubicBezTo>
                  <a:cubicBezTo>
                    <a:pt x="13341" y="806"/>
                    <a:pt x="13341" y="806"/>
                    <a:pt x="13341" y="806"/>
                  </a:cubicBezTo>
                  <a:cubicBezTo>
                    <a:pt x="13341" y="864"/>
                    <a:pt x="13341" y="864"/>
                    <a:pt x="13341" y="864"/>
                  </a:cubicBezTo>
                  <a:cubicBezTo>
                    <a:pt x="13341" y="806"/>
                    <a:pt x="13341" y="806"/>
                    <a:pt x="13341" y="806"/>
                  </a:cubicBezTo>
                  <a:cubicBezTo>
                    <a:pt x="13399" y="864"/>
                    <a:pt x="13399" y="864"/>
                    <a:pt x="13399" y="864"/>
                  </a:cubicBezTo>
                  <a:cubicBezTo>
                    <a:pt x="13399" y="806"/>
                    <a:pt x="13399" y="806"/>
                    <a:pt x="13399" y="806"/>
                  </a:cubicBezTo>
                  <a:cubicBezTo>
                    <a:pt x="13457" y="864"/>
                    <a:pt x="13457" y="864"/>
                    <a:pt x="13457" y="864"/>
                  </a:cubicBezTo>
                  <a:cubicBezTo>
                    <a:pt x="13514" y="864"/>
                    <a:pt x="13514" y="864"/>
                    <a:pt x="13514" y="864"/>
                  </a:cubicBezTo>
                  <a:cubicBezTo>
                    <a:pt x="13572" y="864"/>
                    <a:pt x="13572" y="864"/>
                    <a:pt x="13572" y="864"/>
                  </a:cubicBezTo>
                  <a:cubicBezTo>
                    <a:pt x="13630" y="922"/>
                    <a:pt x="13630" y="922"/>
                    <a:pt x="13630" y="922"/>
                  </a:cubicBezTo>
                  <a:cubicBezTo>
                    <a:pt x="13630" y="864"/>
                    <a:pt x="13630" y="864"/>
                    <a:pt x="13630" y="864"/>
                  </a:cubicBezTo>
                  <a:cubicBezTo>
                    <a:pt x="13630" y="864"/>
                    <a:pt x="13630" y="922"/>
                    <a:pt x="13688" y="922"/>
                  </a:cubicBezTo>
                  <a:cubicBezTo>
                    <a:pt x="13745" y="922"/>
                    <a:pt x="13745" y="922"/>
                    <a:pt x="13745" y="922"/>
                  </a:cubicBezTo>
                  <a:cubicBezTo>
                    <a:pt x="13803" y="922"/>
                    <a:pt x="13803" y="922"/>
                    <a:pt x="13803" y="922"/>
                  </a:cubicBezTo>
                  <a:cubicBezTo>
                    <a:pt x="13803" y="979"/>
                    <a:pt x="13803" y="979"/>
                    <a:pt x="13803" y="979"/>
                  </a:cubicBezTo>
                  <a:cubicBezTo>
                    <a:pt x="13919" y="979"/>
                    <a:pt x="13919" y="979"/>
                    <a:pt x="13919" y="979"/>
                  </a:cubicBezTo>
                  <a:cubicBezTo>
                    <a:pt x="13976" y="979"/>
                    <a:pt x="13976" y="979"/>
                    <a:pt x="13976" y="979"/>
                  </a:cubicBezTo>
                  <a:cubicBezTo>
                    <a:pt x="13976" y="1037"/>
                    <a:pt x="13976" y="1037"/>
                    <a:pt x="13976" y="1037"/>
                  </a:cubicBezTo>
                  <a:cubicBezTo>
                    <a:pt x="13976" y="979"/>
                    <a:pt x="13976" y="979"/>
                    <a:pt x="13976" y="979"/>
                  </a:cubicBezTo>
                  <a:cubicBezTo>
                    <a:pt x="13976" y="1037"/>
                    <a:pt x="13976" y="1037"/>
                    <a:pt x="13976" y="1037"/>
                  </a:cubicBezTo>
                  <a:cubicBezTo>
                    <a:pt x="14034" y="1037"/>
                    <a:pt x="14034" y="1037"/>
                    <a:pt x="14034" y="1037"/>
                  </a:cubicBezTo>
                  <a:cubicBezTo>
                    <a:pt x="14150" y="1037"/>
                    <a:pt x="14150" y="1037"/>
                    <a:pt x="14150" y="1037"/>
                  </a:cubicBezTo>
                  <a:cubicBezTo>
                    <a:pt x="14207" y="1037"/>
                    <a:pt x="14207" y="1037"/>
                    <a:pt x="14207" y="1037"/>
                  </a:cubicBezTo>
                  <a:cubicBezTo>
                    <a:pt x="14207" y="1037"/>
                    <a:pt x="14150" y="1094"/>
                    <a:pt x="14207" y="1094"/>
                  </a:cubicBezTo>
                  <a:cubicBezTo>
                    <a:pt x="14150" y="1094"/>
                    <a:pt x="14150" y="1094"/>
                    <a:pt x="14150" y="1094"/>
                  </a:cubicBezTo>
                  <a:cubicBezTo>
                    <a:pt x="14150" y="1037"/>
                    <a:pt x="14150" y="1094"/>
                    <a:pt x="14150" y="1094"/>
                  </a:cubicBezTo>
                  <a:cubicBezTo>
                    <a:pt x="14092" y="1037"/>
                    <a:pt x="14092" y="1037"/>
                    <a:pt x="14092" y="1037"/>
                  </a:cubicBezTo>
                  <a:cubicBezTo>
                    <a:pt x="14092" y="1094"/>
                    <a:pt x="14092" y="1094"/>
                    <a:pt x="14092" y="1094"/>
                  </a:cubicBezTo>
                  <a:lnTo>
                    <a:pt x="14150" y="1094"/>
                  </a:lnTo>
                  <a:cubicBezTo>
                    <a:pt x="14207" y="1094"/>
                    <a:pt x="14150" y="1094"/>
                    <a:pt x="14207" y="1094"/>
                  </a:cubicBezTo>
                  <a:cubicBezTo>
                    <a:pt x="14207" y="1152"/>
                    <a:pt x="14207" y="1152"/>
                    <a:pt x="14207" y="1152"/>
                  </a:cubicBezTo>
                  <a:cubicBezTo>
                    <a:pt x="14323" y="1152"/>
                    <a:pt x="14323" y="1152"/>
                    <a:pt x="14323" y="1152"/>
                  </a:cubicBezTo>
                  <a:cubicBezTo>
                    <a:pt x="14381" y="1152"/>
                    <a:pt x="14381" y="1152"/>
                    <a:pt x="14381" y="1152"/>
                  </a:cubicBezTo>
                  <a:cubicBezTo>
                    <a:pt x="14381" y="1210"/>
                    <a:pt x="14381" y="1210"/>
                    <a:pt x="14381" y="1210"/>
                  </a:cubicBezTo>
                  <a:cubicBezTo>
                    <a:pt x="14439" y="1210"/>
                    <a:pt x="14439" y="1210"/>
                    <a:pt x="14439" y="1210"/>
                  </a:cubicBezTo>
                  <a:cubicBezTo>
                    <a:pt x="14496" y="1210"/>
                    <a:pt x="14496" y="1210"/>
                    <a:pt x="14496" y="1210"/>
                  </a:cubicBezTo>
                  <a:cubicBezTo>
                    <a:pt x="14554" y="1210"/>
                    <a:pt x="14554" y="1210"/>
                    <a:pt x="14612" y="1267"/>
                  </a:cubicBezTo>
                  <a:cubicBezTo>
                    <a:pt x="14612" y="1210"/>
                    <a:pt x="14612" y="1210"/>
                    <a:pt x="14612" y="1210"/>
                  </a:cubicBezTo>
                  <a:cubicBezTo>
                    <a:pt x="14670" y="1267"/>
                    <a:pt x="14670" y="1267"/>
                    <a:pt x="14670" y="1267"/>
                  </a:cubicBezTo>
                  <a:cubicBezTo>
                    <a:pt x="14785" y="1267"/>
                    <a:pt x="14785" y="1267"/>
                    <a:pt x="14785" y="1267"/>
                  </a:cubicBezTo>
                  <a:cubicBezTo>
                    <a:pt x="14785" y="1325"/>
                    <a:pt x="14785" y="1325"/>
                    <a:pt x="14785" y="1325"/>
                  </a:cubicBezTo>
                  <a:cubicBezTo>
                    <a:pt x="14670" y="1325"/>
                    <a:pt x="14670" y="1325"/>
                    <a:pt x="14670" y="1325"/>
                  </a:cubicBezTo>
                  <a:cubicBezTo>
                    <a:pt x="14670" y="1267"/>
                    <a:pt x="14670" y="1267"/>
                    <a:pt x="14670" y="1267"/>
                  </a:cubicBezTo>
                  <a:cubicBezTo>
                    <a:pt x="14612" y="1267"/>
                    <a:pt x="14612" y="1267"/>
                    <a:pt x="14612" y="1267"/>
                  </a:cubicBezTo>
                  <a:cubicBezTo>
                    <a:pt x="14496" y="1267"/>
                    <a:pt x="14496" y="1267"/>
                    <a:pt x="14496" y="1267"/>
                  </a:cubicBezTo>
                  <a:cubicBezTo>
                    <a:pt x="14439" y="1267"/>
                    <a:pt x="14439" y="1267"/>
                    <a:pt x="14439" y="1267"/>
                  </a:cubicBezTo>
                  <a:cubicBezTo>
                    <a:pt x="14323" y="1210"/>
                    <a:pt x="14323" y="1210"/>
                    <a:pt x="14323" y="1210"/>
                  </a:cubicBezTo>
                  <a:cubicBezTo>
                    <a:pt x="14265" y="1210"/>
                    <a:pt x="14265" y="1210"/>
                    <a:pt x="14265" y="1210"/>
                  </a:cubicBezTo>
                  <a:cubicBezTo>
                    <a:pt x="14265" y="1210"/>
                    <a:pt x="14265" y="1210"/>
                    <a:pt x="14207" y="1210"/>
                  </a:cubicBezTo>
                  <a:cubicBezTo>
                    <a:pt x="14150" y="1152"/>
                    <a:pt x="14150" y="1152"/>
                    <a:pt x="14150" y="1152"/>
                  </a:cubicBezTo>
                  <a:lnTo>
                    <a:pt x="14092" y="1152"/>
                  </a:lnTo>
                  <a:cubicBezTo>
                    <a:pt x="14092" y="1152"/>
                    <a:pt x="14092" y="1152"/>
                    <a:pt x="14092" y="1094"/>
                  </a:cubicBezTo>
                  <a:cubicBezTo>
                    <a:pt x="14092" y="1152"/>
                    <a:pt x="14092" y="1152"/>
                    <a:pt x="14092" y="1152"/>
                  </a:cubicBezTo>
                  <a:cubicBezTo>
                    <a:pt x="13976" y="1094"/>
                    <a:pt x="13976" y="1094"/>
                    <a:pt x="13976" y="1094"/>
                  </a:cubicBezTo>
                  <a:cubicBezTo>
                    <a:pt x="13919" y="1094"/>
                    <a:pt x="13919" y="1094"/>
                    <a:pt x="13919" y="1094"/>
                  </a:cubicBezTo>
                  <a:cubicBezTo>
                    <a:pt x="13919" y="1094"/>
                    <a:pt x="13919" y="1037"/>
                    <a:pt x="13861" y="1037"/>
                  </a:cubicBezTo>
                  <a:cubicBezTo>
                    <a:pt x="13861" y="1094"/>
                    <a:pt x="13861" y="1094"/>
                    <a:pt x="13861" y="1094"/>
                  </a:cubicBezTo>
                  <a:cubicBezTo>
                    <a:pt x="13803" y="1037"/>
                    <a:pt x="13803" y="1037"/>
                    <a:pt x="13803" y="1037"/>
                  </a:cubicBezTo>
                  <a:cubicBezTo>
                    <a:pt x="13803" y="1094"/>
                    <a:pt x="13803" y="1094"/>
                    <a:pt x="13803" y="1094"/>
                  </a:cubicBezTo>
                  <a:cubicBezTo>
                    <a:pt x="13745" y="1037"/>
                    <a:pt x="13745" y="1037"/>
                    <a:pt x="13745" y="1037"/>
                  </a:cubicBezTo>
                  <a:cubicBezTo>
                    <a:pt x="13630" y="1037"/>
                    <a:pt x="13630" y="1037"/>
                    <a:pt x="13630" y="1037"/>
                  </a:cubicBezTo>
                  <a:cubicBezTo>
                    <a:pt x="13572" y="1037"/>
                    <a:pt x="13572" y="1037"/>
                    <a:pt x="13572" y="1037"/>
                  </a:cubicBezTo>
                  <a:cubicBezTo>
                    <a:pt x="13572" y="979"/>
                    <a:pt x="13572" y="979"/>
                    <a:pt x="13572" y="979"/>
                  </a:cubicBezTo>
                  <a:lnTo>
                    <a:pt x="13514" y="979"/>
                  </a:lnTo>
                  <a:cubicBezTo>
                    <a:pt x="13457" y="979"/>
                    <a:pt x="13457" y="979"/>
                    <a:pt x="13457" y="979"/>
                  </a:cubicBezTo>
                  <a:cubicBezTo>
                    <a:pt x="13399" y="979"/>
                    <a:pt x="13399" y="979"/>
                    <a:pt x="13399" y="979"/>
                  </a:cubicBezTo>
                  <a:cubicBezTo>
                    <a:pt x="13341" y="922"/>
                    <a:pt x="13341" y="922"/>
                    <a:pt x="13341" y="922"/>
                  </a:cubicBezTo>
                  <a:cubicBezTo>
                    <a:pt x="13341" y="979"/>
                    <a:pt x="13341" y="979"/>
                    <a:pt x="13341" y="979"/>
                  </a:cubicBezTo>
                  <a:cubicBezTo>
                    <a:pt x="13341" y="922"/>
                    <a:pt x="13341" y="922"/>
                    <a:pt x="13341" y="922"/>
                  </a:cubicBezTo>
                  <a:cubicBezTo>
                    <a:pt x="13283" y="922"/>
                    <a:pt x="13283" y="922"/>
                    <a:pt x="13283" y="922"/>
                  </a:cubicBezTo>
                  <a:cubicBezTo>
                    <a:pt x="13226" y="922"/>
                    <a:pt x="13226" y="922"/>
                    <a:pt x="13226" y="922"/>
                  </a:cubicBezTo>
                  <a:cubicBezTo>
                    <a:pt x="13168" y="922"/>
                    <a:pt x="13168" y="922"/>
                    <a:pt x="13168" y="922"/>
                  </a:cubicBezTo>
                  <a:cubicBezTo>
                    <a:pt x="13110" y="922"/>
                    <a:pt x="13110" y="922"/>
                    <a:pt x="13110" y="922"/>
                  </a:cubicBezTo>
                  <a:cubicBezTo>
                    <a:pt x="13052" y="864"/>
                    <a:pt x="13052" y="864"/>
                    <a:pt x="13052" y="864"/>
                  </a:cubicBezTo>
                  <a:cubicBezTo>
                    <a:pt x="12995" y="864"/>
                    <a:pt x="12995" y="864"/>
                    <a:pt x="12995" y="864"/>
                  </a:cubicBezTo>
                  <a:cubicBezTo>
                    <a:pt x="12764" y="864"/>
                    <a:pt x="12764" y="864"/>
                    <a:pt x="12764" y="864"/>
                  </a:cubicBezTo>
                  <a:cubicBezTo>
                    <a:pt x="12764" y="806"/>
                    <a:pt x="12764" y="806"/>
                    <a:pt x="12764" y="806"/>
                  </a:cubicBezTo>
                  <a:cubicBezTo>
                    <a:pt x="12590" y="806"/>
                    <a:pt x="12590" y="806"/>
                    <a:pt x="12590" y="806"/>
                  </a:cubicBezTo>
                  <a:cubicBezTo>
                    <a:pt x="12533" y="749"/>
                    <a:pt x="12533" y="749"/>
                    <a:pt x="12533" y="749"/>
                  </a:cubicBezTo>
                  <a:cubicBezTo>
                    <a:pt x="12590" y="749"/>
                    <a:pt x="12590" y="749"/>
                    <a:pt x="12590" y="749"/>
                  </a:cubicBezTo>
                  <a:cubicBezTo>
                    <a:pt x="12533" y="691"/>
                    <a:pt x="12533" y="691"/>
                    <a:pt x="12533" y="691"/>
                  </a:cubicBezTo>
                  <a:cubicBezTo>
                    <a:pt x="12475" y="691"/>
                    <a:pt x="12475" y="691"/>
                    <a:pt x="12475" y="691"/>
                  </a:cubicBezTo>
                  <a:cubicBezTo>
                    <a:pt x="12475" y="749"/>
                    <a:pt x="12475" y="749"/>
                    <a:pt x="12475" y="749"/>
                  </a:cubicBezTo>
                  <a:cubicBezTo>
                    <a:pt x="12417" y="749"/>
                    <a:pt x="12417" y="749"/>
                    <a:pt x="12417" y="749"/>
                  </a:cubicBezTo>
                  <a:cubicBezTo>
                    <a:pt x="12359" y="749"/>
                    <a:pt x="12359" y="749"/>
                    <a:pt x="12359" y="749"/>
                  </a:cubicBezTo>
                  <a:cubicBezTo>
                    <a:pt x="12302" y="749"/>
                    <a:pt x="12302" y="749"/>
                    <a:pt x="12302" y="749"/>
                  </a:cubicBezTo>
                  <a:cubicBezTo>
                    <a:pt x="12302" y="749"/>
                    <a:pt x="12244" y="749"/>
                    <a:pt x="12302" y="749"/>
                  </a:cubicBezTo>
                  <a:cubicBezTo>
                    <a:pt x="12244" y="749"/>
                    <a:pt x="12244" y="749"/>
                    <a:pt x="12244" y="749"/>
                  </a:cubicBezTo>
                  <a:cubicBezTo>
                    <a:pt x="12302" y="749"/>
                    <a:pt x="12302" y="749"/>
                    <a:pt x="12302" y="749"/>
                  </a:cubicBezTo>
                  <a:cubicBezTo>
                    <a:pt x="12302" y="806"/>
                    <a:pt x="12302" y="749"/>
                    <a:pt x="12302" y="749"/>
                  </a:cubicBezTo>
                  <a:cubicBezTo>
                    <a:pt x="12302" y="806"/>
                    <a:pt x="12359" y="806"/>
                    <a:pt x="12359" y="806"/>
                  </a:cubicBezTo>
                  <a:cubicBezTo>
                    <a:pt x="12359" y="749"/>
                    <a:pt x="12359" y="749"/>
                    <a:pt x="12359" y="749"/>
                  </a:cubicBezTo>
                  <a:cubicBezTo>
                    <a:pt x="12359" y="806"/>
                    <a:pt x="12359" y="806"/>
                    <a:pt x="12359" y="806"/>
                  </a:cubicBezTo>
                  <a:cubicBezTo>
                    <a:pt x="12359" y="749"/>
                    <a:pt x="12359" y="749"/>
                    <a:pt x="12359" y="749"/>
                  </a:cubicBezTo>
                  <a:cubicBezTo>
                    <a:pt x="12417" y="806"/>
                    <a:pt x="12417" y="806"/>
                    <a:pt x="12417" y="806"/>
                  </a:cubicBezTo>
                  <a:lnTo>
                    <a:pt x="12475" y="806"/>
                  </a:lnTo>
                  <a:cubicBezTo>
                    <a:pt x="12533" y="806"/>
                    <a:pt x="12533" y="806"/>
                    <a:pt x="12533" y="806"/>
                  </a:cubicBezTo>
                  <a:cubicBezTo>
                    <a:pt x="12590" y="806"/>
                    <a:pt x="12590" y="806"/>
                    <a:pt x="12648" y="806"/>
                  </a:cubicBezTo>
                  <a:cubicBezTo>
                    <a:pt x="12590" y="806"/>
                    <a:pt x="12590" y="806"/>
                    <a:pt x="12590" y="806"/>
                  </a:cubicBezTo>
                  <a:cubicBezTo>
                    <a:pt x="12590" y="864"/>
                    <a:pt x="12590" y="864"/>
                    <a:pt x="12590" y="864"/>
                  </a:cubicBezTo>
                  <a:cubicBezTo>
                    <a:pt x="12590" y="922"/>
                    <a:pt x="12533" y="979"/>
                    <a:pt x="12533" y="979"/>
                  </a:cubicBezTo>
                  <a:cubicBezTo>
                    <a:pt x="12533" y="922"/>
                    <a:pt x="12533" y="922"/>
                    <a:pt x="12533" y="922"/>
                  </a:cubicBezTo>
                  <a:cubicBezTo>
                    <a:pt x="12533" y="922"/>
                    <a:pt x="12533" y="922"/>
                    <a:pt x="12475" y="922"/>
                  </a:cubicBezTo>
                  <a:cubicBezTo>
                    <a:pt x="12417" y="922"/>
                    <a:pt x="12475" y="922"/>
                    <a:pt x="12417" y="864"/>
                  </a:cubicBezTo>
                  <a:cubicBezTo>
                    <a:pt x="12475" y="864"/>
                    <a:pt x="12475" y="864"/>
                    <a:pt x="12475" y="864"/>
                  </a:cubicBezTo>
                  <a:cubicBezTo>
                    <a:pt x="12302" y="806"/>
                    <a:pt x="12302" y="806"/>
                    <a:pt x="12302" y="806"/>
                  </a:cubicBezTo>
                  <a:cubicBezTo>
                    <a:pt x="12302" y="806"/>
                    <a:pt x="12244" y="806"/>
                    <a:pt x="12186" y="806"/>
                  </a:cubicBezTo>
                  <a:cubicBezTo>
                    <a:pt x="12128" y="806"/>
                    <a:pt x="12128" y="806"/>
                    <a:pt x="12128" y="806"/>
                  </a:cubicBezTo>
                  <a:cubicBezTo>
                    <a:pt x="12071" y="806"/>
                    <a:pt x="12071" y="806"/>
                    <a:pt x="12071" y="806"/>
                  </a:cubicBezTo>
                  <a:cubicBezTo>
                    <a:pt x="12013" y="806"/>
                    <a:pt x="12013" y="806"/>
                    <a:pt x="12013" y="806"/>
                  </a:cubicBezTo>
                  <a:cubicBezTo>
                    <a:pt x="11955" y="806"/>
                    <a:pt x="11955" y="806"/>
                    <a:pt x="11955" y="806"/>
                  </a:cubicBezTo>
                  <a:cubicBezTo>
                    <a:pt x="11897" y="806"/>
                    <a:pt x="11897" y="806"/>
                    <a:pt x="11897" y="806"/>
                  </a:cubicBezTo>
                  <a:cubicBezTo>
                    <a:pt x="11840" y="806"/>
                    <a:pt x="11840" y="806"/>
                    <a:pt x="11840" y="806"/>
                  </a:cubicBezTo>
                  <a:cubicBezTo>
                    <a:pt x="11724" y="806"/>
                    <a:pt x="11724" y="806"/>
                    <a:pt x="11724" y="806"/>
                  </a:cubicBezTo>
                  <a:cubicBezTo>
                    <a:pt x="11666" y="806"/>
                    <a:pt x="11666" y="806"/>
                    <a:pt x="11666" y="806"/>
                  </a:cubicBezTo>
                  <a:lnTo>
                    <a:pt x="11609" y="749"/>
                  </a:lnTo>
                  <a:cubicBezTo>
                    <a:pt x="11609" y="806"/>
                    <a:pt x="11609" y="806"/>
                    <a:pt x="11609" y="806"/>
                  </a:cubicBezTo>
                  <a:cubicBezTo>
                    <a:pt x="11609" y="749"/>
                    <a:pt x="11609" y="749"/>
                    <a:pt x="11609" y="749"/>
                  </a:cubicBezTo>
                  <a:cubicBezTo>
                    <a:pt x="11551" y="749"/>
                    <a:pt x="11551" y="749"/>
                    <a:pt x="11551" y="749"/>
                  </a:cubicBezTo>
                  <a:cubicBezTo>
                    <a:pt x="11551" y="806"/>
                    <a:pt x="11551" y="806"/>
                    <a:pt x="11551" y="806"/>
                  </a:cubicBezTo>
                  <a:lnTo>
                    <a:pt x="11493" y="749"/>
                  </a:lnTo>
                  <a:cubicBezTo>
                    <a:pt x="11435" y="749"/>
                    <a:pt x="11435" y="749"/>
                    <a:pt x="11435" y="749"/>
                  </a:cubicBezTo>
                  <a:cubicBezTo>
                    <a:pt x="11378" y="749"/>
                    <a:pt x="11378" y="749"/>
                    <a:pt x="11378" y="749"/>
                  </a:cubicBezTo>
                  <a:cubicBezTo>
                    <a:pt x="11147" y="691"/>
                    <a:pt x="11147" y="691"/>
                    <a:pt x="11147" y="691"/>
                  </a:cubicBezTo>
                  <a:cubicBezTo>
                    <a:pt x="11031" y="691"/>
                    <a:pt x="11031" y="691"/>
                    <a:pt x="11031" y="691"/>
                  </a:cubicBezTo>
                  <a:cubicBezTo>
                    <a:pt x="10973" y="691"/>
                    <a:pt x="10973" y="691"/>
                    <a:pt x="10973" y="691"/>
                  </a:cubicBezTo>
                  <a:cubicBezTo>
                    <a:pt x="10973" y="634"/>
                    <a:pt x="10916" y="634"/>
                    <a:pt x="10916" y="634"/>
                  </a:cubicBezTo>
                  <a:cubicBezTo>
                    <a:pt x="10916" y="634"/>
                    <a:pt x="10858" y="634"/>
                    <a:pt x="10800" y="634"/>
                  </a:cubicBezTo>
                  <a:lnTo>
                    <a:pt x="10742" y="634"/>
                  </a:lnTo>
                  <a:cubicBezTo>
                    <a:pt x="10742" y="634"/>
                    <a:pt x="10742" y="634"/>
                    <a:pt x="10684" y="634"/>
                  </a:cubicBezTo>
                  <a:cubicBezTo>
                    <a:pt x="10684" y="576"/>
                    <a:pt x="10684" y="576"/>
                    <a:pt x="10684" y="576"/>
                  </a:cubicBezTo>
                  <a:cubicBezTo>
                    <a:pt x="10627" y="576"/>
                    <a:pt x="10627" y="576"/>
                    <a:pt x="10627" y="576"/>
                  </a:cubicBezTo>
                  <a:cubicBezTo>
                    <a:pt x="10627" y="518"/>
                    <a:pt x="10627" y="518"/>
                    <a:pt x="10627" y="518"/>
                  </a:cubicBezTo>
                  <a:cubicBezTo>
                    <a:pt x="10627" y="518"/>
                    <a:pt x="10627" y="518"/>
                    <a:pt x="10684" y="518"/>
                  </a:cubicBezTo>
                  <a:lnTo>
                    <a:pt x="10684" y="576"/>
                  </a:lnTo>
                  <a:cubicBezTo>
                    <a:pt x="10684" y="518"/>
                    <a:pt x="10684" y="518"/>
                    <a:pt x="10684" y="518"/>
                  </a:cubicBezTo>
                  <a:cubicBezTo>
                    <a:pt x="10742" y="576"/>
                    <a:pt x="10742" y="576"/>
                    <a:pt x="10742" y="576"/>
                  </a:cubicBezTo>
                  <a:cubicBezTo>
                    <a:pt x="10800" y="576"/>
                    <a:pt x="10800" y="576"/>
                    <a:pt x="10800" y="576"/>
                  </a:cubicBezTo>
                  <a:cubicBezTo>
                    <a:pt x="10800" y="518"/>
                    <a:pt x="10800" y="518"/>
                    <a:pt x="10800" y="518"/>
                  </a:cubicBezTo>
                  <a:cubicBezTo>
                    <a:pt x="10800" y="576"/>
                    <a:pt x="10800" y="576"/>
                    <a:pt x="10800" y="576"/>
                  </a:cubicBezTo>
                  <a:cubicBezTo>
                    <a:pt x="10858" y="576"/>
                    <a:pt x="10858" y="576"/>
                    <a:pt x="10858" y="576"/>
                  </a:cubicBezTo>
                  <a:cubicBezTo>
                    <a:pt x="10858" y="518"/>
                    <a:pt x="10858" y="576"/>
                    <a:pt x="10858" y="518"/>
                  </a:cubicBezTo>
                  <a:lnTo>
                    <a:pt x="10742" y="518"/>
                  </a:lnTo>
                  <a:cubicBezTo>
                    <a:pt x="10800" y="518"/>
                    <a:pt x="10800" y="518"/>
                    <a:pt x="10858" y="518"/>
                  </a:cubicBezTo>
                  <a:lnTo>
                    <a:pt x="10800" y="461"/>
                  </a:lnTo>
                  <a:cubicBezTo>
                    <a:pt x="10800" y="518"/>
                    <a:pt x="10800" y="518"/>
                    <a:pt x="10800" y="518"/>
                  </a:cubicBezTo>
                  <a:cubicBezTo>
                    <a:pt x="10800" y="461"/>
                    <a:pt x="10800" y="461"/>
                    <a:pt x="10800" y="461"/>
                  </a:cubicBezTo>
                  <a:cubicBezTo>
                    <a:pt x="10858" y="461"/>
                    <a:pt x="10858" y="461"/>
                    <a:pt x="10858" y="461"/>
                  </a:cubicBezTo>
                  <a:cubicBezTo>
                    <a:pt x="10858" y="518"/>
                    <a:pt x="10858" y="518"/>
                    <a:pt x="10858" y="518"/>
                  </a:cubicBezTo>
                  <a:cubicBezTo>
                    <a:pt x="10916" y="518"/>
                    <a:pt x="10916" y="518"/>
                    <a:pt x="10916" y="518"/>
                  </a:cubicBezTo>
                  <a:cubicBezTo>
                    <a:pt x="10973" y="518"/>
                    <a:pt x="10973" y="518"/>
                    <a:pt x="10973" y="518"/>
                  </a:cubicBezTo>
                  <a:cubicBezTo>
                    <a:pt x="10973" y="518"/>
                    <a:pt x="11031" y="518"/>
                    <a:pt x="10973" y="576"/>
                  </a:cubicBezTo>
                  <a:cubicBezTo>
                    <a:pt x="11031" y="576"/>
                    <a:pt x="11031" y="576"/>
                    <a:pt x="11031" y="576"/>
                  </a:cubicBezTo>
                  <a:cubicBezTo>
                    <a:pt x="10973" y="576"/>
                    <a:pt x="10973" y="576"/>
                    <a:pt x="10973" y="576"/>
                  </a:cubicBezTo>
                  <a:lnTo>
                    <a:pt x="10973" y="634"/>
                  </a:lnTo>
                  <a:cubicBezTo>
                    <a:pt x="10858" y="576"/>
                    <a:pt x="10858" y="576"/>
                    <a:pt x="10858" y="576"/>
                  </a:cubicBezTo>
                  <a:cubicBezTo>
                    <a:pt x="10858" y="634"/>
                    <a:pt x="10858" y="634"/>
                    <a:pt x="10858" y="634"/>
                  </a:cubicBezTo>
                  <a:cubicBezTo>
                    <a:pt x="10916" y="634"/>
                    <a:pt x="10916" y="634"/>
                    <a:pt x="10916" y="634"/>
                  </a:cubicBezTo>
                  <a:cubicBezTo>
                    <a:pt x="10973" y="634"/>
                    <a:pt x="10973" y="634"/>
                    <a:pt x="10973" y="634"/>
                  </a:cubicBezTo>
                  <a:cubicBezTo>
                    <a:pt x="11031" y="634"/>
                    <a:pt x="11031" y="634"/>
                    <a:pt x="11031" y="634"/>
                  </a:cubicBezTo>
                  <a:cubicBezTo>
                    <a:pt x="11089" y="634"/>
                    <a:pt x="11089" y="634"/>
                    <a:pt x="11089" y="634"/>
                  </a:cubicBezTo>
                  <a:cubicBezTo>
                    <a:pt x="11147" y="634"/>
                    <a:pt x="11147" y="634"/>
                    <a:pt x="11147" y="634"/>
                  </a:cubicBezTo>
                  <a:cubicBezTo>
                    <a:pt x="11493" y="691"/>
                    <a:pt x="11493" y="691"/>
                    <a:pt x="11493" y="691"/>
                  </a:cubicBezTo>
                  <a:cubicBezTo>
                    <a:pt x="11493" y="634"/>
                    <a:pt x="11435" y="634"/>
                    <a:pt x="11435" y="634"/>
                  </a:cubicBezTo>
                  <a:cubicBezTo>
                    <a:pt x="11320" y="634"/>
                    <a:pt x="11320" y="634"/>
                    <a:pt x="11320" y="634"/>
                  </a:cubicBezTo>
                  <a:cubicBezTo>
                    <a:pt x="11262" y="634"/>
                    <a:pt x="11262" y="634"/>
                    <a:pt x="11262" y="634"/>
                  </a:cubicBezTo>
                  <a:cubicBezTo>
                    <a:pt x="11262" y="576"/>
                    <a:pt x="11262" y="576"/>
                    <a:pt x="11262" y="576"/>
                  </a:cubicBezTo>
                  <a:cubicBezTo>
                    <a:pt x="11320" y="576"/>
                    <a:pt x="11320" y="576"/>
                    <a:pt x="11320" y="576"/>
                  </a:cubicBezTo>
                  <a:lnTo>
                    <a:pt x="11262" y="576"/>
                  </a:lnTo>
                  <a:cubicBezTo>
                    <a:pt x="11320" y="576"/>
                    <a:pt x="11320" y="576"/>
                    <a:pt x="11320" y="576"/>
                  </a:cubicBezTo>
                  <a:cubicBezTo>
                    <a:pt x="11320" y="518"/>
                    <a:pt x="11320" y="518"/>
                    <a:pt x="11320" y="518"/>
                  </a:cubicBezTo>
                  <a:cubicBezTo>
                    <a:pt x="11320" y="576"/>
                    <a:pt x="11320" y="576"/>
                    <a:pt x="11320" y="576"/>
                  </a:cubicBezTo>
                  <a:cubicBezTo>
                    <a:pt x="11378" y="576"/>
                    <a:pt x="11378" y="576"/>
                    <a:pt x="11378" y="576"/>
                  </a:cubicBezTo>
                  <a:cubicBezTo>
                    <a:pt x="11435" y="634"/>
                    <a:pt x="11435" y="634"/>
                    <a:pt x="11435" y="634"/>
                  </a:cubicBezTo>
                  <a:cubicBezTo>
                    <a:pt x="11435" y="576"/>
                    <a:pt x="11435" y="576"/>
                    <a:pt x="11435" y="576"/>
                  </a:cubicBezTo>
                  <a:cubicBezTo>
                    <a:pt x="11493" y="576"/>
                    <a:pt x="11493" y="576"/>
                    <a:pt x="11493" y="576"/>
                  </a:cubicBezTo>
                  <a:cubicBezTo>
                    <a:pt x="11493" y="634"/>
                    <a:pt x="11493" y="634"/>
                    <a:pt x="11493" y="634"/>
                  </a:cubicBezTo>
                  <a:cubicBezTo>
                    <a:pt x="11609" y="634"/>
                    <a:pt x="11609" y="634"/>
                    <a:pt x="11609" y="634"/>
                  </a:cubicBezTo>
                  <a:cubicBezTo>
                    <a:pt x="11551" y="634"/>
                    <a:pt x="11551" y="634"/>
                    <a:pt x="11551" y="634"/>
                  </a:cubicBezTo>
                  <a:cubicBezTo>
                    <a:pt x="11609" y="634"/>
                    <a:pt x="11609" y="634"/>
                    <a:pt x="11609" y="634"/>
                  </a:cubicBezTo>
                  <a:lnTo>
                    <a:pt x="11666" y="691"/>
                  </a:lnTo>
                  <a:cubicBezTo>
                    <a:pt x="11666" y="691"/>
                    <a:pt x="11666" y="691"/>
                    <a:pt x="11609" y="691"/>
                  </a:cubicBezTo>
                  <a:cubicBezTo>
                    <a:pt x="11551" y="691"/>
                    <a:pt x="11493" y="691"/>
                    <a:pt x="11493" y="691"/>
                  </a:cubicBezTo>
                  <a:cubicBezTo>
                    <a:pt x="11551" y="691"/>
                    <a:pt x="11551" y="691"/>
                    <a:pt x="11551" y="691"/>
                  </a:cubicBezTo>
                  <a:cubicBezTo>
                    <a:pt x="11551" y="749"/>
                    <a:pt x="11551" y="749"/>
                    <a:pt x="11551" y="749"/>
                  </a:cubicBezTo>
                  <a:cubicBezTo>
                    <a:pt x="11609" y="749"/>
                    <a:pt x="11609" y="749"/>
                    <a:pt x="11609" y="749"/>
                  </a:cubicBezTo>
                  <a:cubicBezTo>
                    <a:pt x="11666" y="749"/>
                    <a:pt x="11666" y="749"/>
                    <a:pt x="11666" y="749"/>
                  </a:cubicBezTo>
                  <a:cubicBezTo>
                    <a:pt x="11666" y="691"/>
                    <a:pt x="11666" y="691"/>
                    <a:pt x="11666" y="691"/>
                  </a:cubicBezTo>
                  <a:cubicBezTo>
                    <a:pt x="11724" y="691"/>
                    <a:pt x="11724" y="691"/>
                    <a:pt x="11724" y="691"/>
                  </a:cubicBezTo>
                  <a:cubicBezTo>
                    <a:pt x="11724" y="691"/>
                    <a:pt x="11724" y="691"/>
                    <a:pt x="11724" y="634"/>
                  </a:cubicBezTo>
                  <a:cubicBezTo>
                    <a:pt x="11782" y="634"/>
                    <a:pt x="11782" y="634"/>
                    <a:pt x="11782" y="634"/>
                  </a:cubicBezTo>
                  <a:cubicBezTo>
                    <a:pt x="11840" y="634"/>
                    <a:pt x="11840" y="634"/>
                    <a:pt x="11840" y="634"/>
                  </a:cubicBezTo>
                  <a:cubicBezTo>
                    <a:pt x="11840" y="691"/>
                    <a:pt x="11840" y="691"/>
                    <a:pt x="11840" y="691"/>
                  </a:cubicBezTo>
                  <a:cubicBezTo>
                    <a:pt x="11897" y="691"/>
                    <a:pt x="11897" y="691"/>
                    <a:pt x="11897" y="691"/>
                  </a:cubicBezTo>
                  <a:cubicBezTo>
                    <a:pt x="11897" y="634"/>
                    <a:pt x="11897" y="634"/>
                    <a:pt x="11897" y="634"/>
                  </a:cubicBezTo>
                  <a:cubicBezTo>
                    <a:pt x="11955" y="691"/>
                    <a:pt x="11955" y="691"/>
                    <a:pt x="11955" y="691"/>
                  </a:cubicBezTo>
                  <a:cubicBezTo>
                    <a:pt x="11955" y="634"/>
                    <a:pt x="11955" y="634"/>
                    <a:pt x="11955" y="634"/>
                  </a:cubicBezTo>
                  <a:cubicBezTo>
                    <a:pt x="11897" y="634"/>
                    <a:pt x="11897" y="634"/>
                    <a:pt x="11897" y="634"/>
                  </a:cubicBezTo>
                  <a:cubicBezTo>
                    <a:pt x="11840" y="634"/>
                    <a:pt x="11840" y="634"/>
                    <a:pt x="11840" y="634"/>
                  </a:cubicBezTo>
                  <a:cubicBezTo>
                    <a:pt x="11666" y="576"/>
                    <a:pt x="11666" y="576"/>
                    <a:pt x="11666" y="576"/>
                  </a:cubicBezTo>
                  <a:cubicBezTo>
                    <a:pt x="11609" y="576"/>
                    <a:pt x="11609" y="576"/>
                    <a:pt x="11609" y="576"/>
                  </a:cubicBezTo>
                  <a:cubicBezTo>
                    <a:pt x="11493" y="576"/>
                    <a:pt x="11493" y="576"/>
                    <a:pt x="11493" y="576"/>
                  </a:cubicBezTo>
                  <a:cubicBezTo>
                    <a:pt x="11435" y="518"/>
                    <a:pt x="11435" y="518"/>
                    <a:pt x="11435" y="518"/>
                  </a:cubicBezTo>
                  <a:lnTo>
                    <a:pt x="11378" y="518"/>
                  </a:lnTo>
                  <a:cubicBezTo>
                    <a:pt x="11031" y="518"/>
                    <a:pt x="11031" y="518"/>
                    <a:pt x="11031" y="518"/>
                  </a:cubicBezTo>
                  <a:lnTo>
                    <a:pt x="11031" y="461"/>
                  </a:lnTo>
                  <a:cubicBezTo>
                    <a:pt x="11031" y="518"/>
                    <a:pt x="11031" y="518"/>
                    <a:pt x="11031" y="518"/>
                  </a:cubicBezTo>
                  <a:cubicBezTo>
                    <a:pt x="11031" y="461"/>
                    <a:pt x="11031" y="461"/>
                    <a:pt x="11031" y="461"/>
                  </a:cubicBezTo>
                  <a:cubicBezTo>
                    <a:pt x="10973" y="461"/>
                    <a:pt x="10973" y="461"/>
                    <a:pt x="10973" y="461"/>
                  </a:cubicBezTo>
                  <a:cubicBezTo>
                    <a:pt x="11031" y="461"/>
                    <a:pt x="11031" y="461"/>
                    <a:pt x="11031" y="461"/>
                  </a:cubicBezTo>
                  <a:cubicBezTo>
                    <a:pt x="11147" y="461"/>
                    <a:pt x="11147" y="461"/>
                    <a:pt x="11147" y="461"/>
                  </a:cubicBezTo>
                  <a:cubicBezTo>
                    <a:pt x="11493" y="461"/>
                    <a:pt x="11493" y="461"/>
                    <a:pt x="11493" y="461"/>
                  </a:cubicBezTo>
                  <a:cubicBezTo>
                    <a:pt x="11435" y="461"/>
                    <a:pt x="11435" y="461"/>
                    <a:pt x="11435" y="461"/>
                  </a:cubicBezTo>
                  <a:cubicBezTo>
                    <a:pt x="11320" y="461"/>
                    <a:pt x="11320" y="461"/>
                    <a:pt x="11320" y="461"/>
                  </a:cubicBezTo>
                  <a:cubicBezTo>
                    <a:pt x="11320" y="518"/>
                    <a:pt x="11320" y="518"/>
                    <a:pt x="11320" y="518"/>
                  </a:cubicBezTo>
                  <a:cubicBezTo>
                    <a:pt x="11378" y="518"/>
                    <a:pt x="11378" y="518"/>
                    <a:pt x="11378" y="518"/>
                  </a:cubicBezTo>
                  <a:cubicBezTo>
                    <a:pt x="11609" y="518"/>
                    <a:pt x="11609" y="518"/>
                    <a:pt x="11609" y="518"/>
                  </a:cubicBezTo>
                  <a:cubicBezTo>
                    <a:pt x="11551" y="518"/>
                    <a:pt x="11551" y="518"/>
                    <a:pt x="11551" y="518"/>
                  </a:cubicBezTo>
                  <a:cubicBezTo>
                    <a:pt x="11609" y="576"/>
                    <a:pt x="11609" y="576"/>
                    <a:pt x="11609" y="576"/>
                  </a:cubicBezTo>
                  <a:cubicBezTo>
                    <a:pt x="11666" y="576"/>
                    <a:pt x="11609" y="576"/>
                    <a:pt x="11666" y="576"/>
                  </a:cubicBezTo>
                  <a:cubicBezTo>
                    <a:pt x="11666" y="518"/>
                    <a:pt x="11666" y="518"/>
                    <a:pt x="11666" y="518"/>
                  </a:cubicBezTo>
                  <a:cubicBezTo>
                    <a:pt x="11782" y="518"/>
                    <a:pt x="11782" y="518"/>
                    <a:pt x="11782" y="518"/>
                  </a:cubicBezTo>
                  <a:lnTo>
                    <a:pt x="11782" y="576"/>
                  </a:lnTo>
                  <a:cubicBezTo>
                    <a:pt x="11724" y="576"/>
                    <a:pt x="11724" y="576"/>
                    <a:pt x="11724" y="576"/>
                  </a:cubicBezTo>
                  <a:cubicBezTo>
                    <a:pt x="11782" y="576"/>
                    <a:pt x="11782" y="576"/>
                    <a:pt x="11782" y="576"/>
                  </a:cubicBezTo>
                  <a:cubicBezTo>
                    <a:pt x="11897" y="576"/>
                    <a:pt x="11897" y="576"/>
                    <a:pt x="11897" y="576"/>
                  </a:cubicBezTo>
                  <a:cubicBezTo>
                    <a:pt x="11955" y="576"/>
                    <a:pt x="11955" y="576"/>
                    <a:pt x="11955" y="576"/>
                  </a:cubicBezTo>
                  <a:cubicBezTo>
                    <a:pt x="12013" y="576"/>
                    <a:pt x="12013" y="576"/>
                    <a:pt x="12013" y="576"/>
                  </a:cubicBezTo>
                  <a:cubicBezTo>
                    <a:pt x="12013" y="634"/>
                    <a:pt x="12013" y="634"/>
                    <a:pt x="12013" y="634"/>
                  </a:cubicBezTo>
                  <a:cubicBezTo>
                    <a:pt x="12013" y="691"/>
                    <a:pt x="12013" y="691"/>
                    <a:pt x="12013" y="691"/>
                  </a:cubicBezTo>
                  <a:cubicBezTo>
                    <a:pt x="11955" y="634"/>
                    <a:pt x="11955" y="634"/>
                    <a:pt x="11955" y="634"/>
                  </a:cubicBezTo>
                  <a:cubicBezTo>
                    <a:pt x="11955" y="691"/>
                    <a:pt x="11955" y="691"/>
                    <a:pt x="11955" y="691"/>
                  </a:cubicBezTo>
                  <a:cubicBezTo>
                    <a:pt x="12013" y="691"/>
                    <a:pt x="12013" y="691"/>
                    <a:pt x="12013" y="691"/>
                  </a:cubicBezTo>
                  <a:cubicBezTo>
                    <a:pt x="12128" y="691"/>
                    <a:pt x="12128" y="691"/>
                    <a:pt x="12128" y="691"/>
                  </a:cubicBezTo>
                  <a:cubicBezTo>
                    <a:pt x="12186" y="691"/>
                    <a:pt x="12186" y="691"/>
                    <a:pt x="12186" y="691"/>
                  </a:cubicBezTo>
                  <a:cubicBezTo>
                    <a:pt x="12186" y="634"/>
                    <a:pt x="12186" y="634"/>
                    <a:pt x="12186" y="634"/>
                  </a:cubicBezTo>
                  <a:cubicBezTo>
                    <a:pt x="12128" y="634"/>
                    <a:pt x="12128" y="634"/>
                    <a:pt x="12128" y="634"/>
                  </a:cubicBezTo>
                  <a:cubicBezTo>
                    <a:pt x="12128" y="576"/>
                    <a:pt x="12128" y="576"/>
                    <a:pt x="12186" y="576"/>
                  </a:cubicBezTo>
                  <a:cubicBezTo>
                    <a:pt x="11955" y="576"/>
                    <a:pt x="11955" y="576"/>
                    <a:pt x="11955" y="576"/>
                  </a:cubicBezTo>
                  <a:cubicBezTo>
                    <a:pt x="11955" y="518"/>
                    <a:pt x="11955" y="518"/>
                    <a:pt x="11897" y="518"/>
                  </a:cubicBezTo>
                  <a:cubicBezTo>
                    <a:pt x="11955" y="518"/>
                    <a:pt x="11955" y="518"/>
                    <a:pt x="11955" y="518"/>
                  </a:cubicBezTo>
                  <a:cubicBezTo>
                    <a:pt x="12071" y="576"/>
                    <a:pt x="12071" y="576"/>
                    <a:pt x="12071" y="576"/>
                  </a:cubicBezTo>
                  <a:cubicBezTo>
                    <a:pt x="12071" y="518"/>
                    <a:pt x="12071" y="518"/>
                    <a:pt x="12071" y="518"/>
                  </a:cubicBezTo>
                  <a:cubicBezTo>
                    <a:pt x="12128" y="518"/>
                    <a:pt x="12186" y="576"/>
                    <a:pt x="12186" y="576"/>
                  </a:cubicBezTo>
                  <a:cubicBezTo>
                    <a:pt x="12186" y="518"/>
                    <a:pt x="12186" y="518"/>
                    <a:pt x="12186" y="518"/>
                  </a:cubicBezTo>
                  <a:cubicBezTo>
                    <a:pt x="11840" y="518"/>
                    <a:pt x="11840" y="518"/>
                    <a:pt x="11840" y="518"/>
                  </a:cubicBezTo>
                  <a:cubicBezTo>
                    <a:pt x="11782" y="518"/>
                    <a:pt x="11782" y="518"/>
                    <a:pt x="11782" y="518"/>
                  </a:cubicBezTo>
                  <a:cubicBezTo>
                    <a:pt x="11782" y="518"/>
                    <a:pt x="11782" y="518"/>
                    <a:pt x="11840" y="518"/>
                  </a:cubicBezTo>
                  <a:cubicBezTo>
                    <a:pt x="11724" y="518"/>
                    <a:pt x="11724" y="518"/>
                    <a:pt x="11724" y="518"/>
                  </a:cubicBezTo>
                  <a:cubicBezTo>
                    <a:pt x="11666" y="518"/>
                    <a:pt x="11666" y="518"/>
                    <a:pt x="11666" y="518"/>
                  </a:cubicBezTo>
                  <a:cubicBezTo>
                    <a:pt x="11666" y="518"/>
                    <a:pt x="11666" y="518"/>
                    <a:pt x="11724" y="461"/>
                  </a:cubicBezTo>
                  <a:cubicBezTo>
                    <a:pt x="11724" y="461"/>
                    <a:pt x="11666" y="461"/>
                    <a:pt x="11609" y="461"/>
                  </a:cubicBezTo>
                  <a:cubicBezTo>
                    <a:pt x="11551" y="461"/>
                    <a:pt x="11551" y="461"/>
                    <a:pt x="11551" y="461"/>
                  </a:cubicBezTo>
                  <a:cubicBezTo>
                    <a:pt x="11551" y="461"/>
                    <a:pt x="11551" y="461"/>
                    <a:pt x="11551" y="518"/>
                  </a:cubicBezTo>
                  <a:cubicBezTo>
                    <a:pt x="11493" y="461"/>
                    <a:pt x="11493" y="461"/>
                    <a:pt x="11493" y="461"/>
                  </a:cubicBezTo>
                  <a:cubicBezTo>
                    <a:pt x="11551" y="461"/>
                    <a:pt x="11551" y="461"/>
                    <a:pt x="11551" y="461"/>
                  </a:cubicBezTo>
                  <a:cubicBezTo>
                    <a:pt x="11493" y="461"/>
                    <a:pt x="11493" y="461"/>
                    <a:pt x="11493" y="461"/>
                  </a:cubicBezTo>
                  <a:cubicBezTo>
                    <a:pt x="11435" y="461"/>
                    <a:pt x="11435" y="461"/>
                    <a:pt x="11378" y="461"/>
                  </a:cubicBezTo>
                  <a:cubicBezTo>
                    <a:pt x="11262" y="403"/>
                    <a:pt x="11262" y="403"/>
                    <a:pt x="11262" y="403"/>
                  </a:cubicBezTo>
                  <a:cubicBezTo>
                    <a:pt x="11262" y="461"/>
                    <a:pt x="11262" y="461"/>
                    <a:pt x="11262" y="461"/>
                  </a:cubicBezTo>
                  <a:cubicBezTo>
                    <a:pt x="11204" y="403"/>
                    <a:pt x="11204" y="403"/>
                    <a:pt x="11204" y="403"/>
                  </a:cubicBezTo>
                  <a:cubicBezTo>
                    <a:pt x="11089" y="403"/>
                    <a:pt x="11089" y="403"/>
                    <a:pt x="11089" y="403"/>
                  </a:cubicBezTo>
                  <a:cubicBezTo>
                    <a:pt x="11031" y="403"/>
                    <a:pt x="11089" y="403"/>
                    <a:pt x="11031" y="403"/>
                  </a:cubicBezTo>
                  <a:cubicBezTo>
                    <a:pt x="10973" y="403"/>
                    <a:pt x="10973" y="403"/>
                    <a:pt x="10973" y="403"/>
                  </a:cubicBezTo>
                  <a:cubicBezTo>
                    <a:pt x="10916" y="403"/>
                    <a:pt x="10916" y="403"/>
                    <a:pt x="10916" y="403"/>
                  </a:cubicBezTo>
                  <a:cubicBezTo>
                    <a:pt x="10800" y="403"/>
                    <a:pt x="10800" y="403"/>
                    <a:pt x="10800" y="403"/>
                  </a:cubicBezTo>
                  <a:lnTo>
                    <a:pt x="10742" y="403"/>
                  </a:lnTo>
                  <a:cubicBezTo>
                    <a:pt x="10684" y="403"/>
                    <a:pt x="10684" y="403"/>
                    <a:pt x="10684" y="403"/>
                  </a:cubicBezTo>
                  <a:cubicBezTo>
                    <a:pt x="10684" y="346"/>
                    <a:pt x="10627" y="346"/>
                    <a:pt x="10627" y="346"/>
                  </a:cubicBezTo>
                  <a:cubicBezTo>
                    <a:pt x="10569" y="346"/>
                    <a:pt x="10569" y="346"/>
                    <a:pt x="10569" y="346"/>
                  </a:cubicBezTo>
                  <a:cubicBezTo>
                    <a:pt x="10453" y="346"/>
                    <a:pt x="10453" y="346"/>
                    <a:pt x="10453" y="346"/>
                  </a:cubicBezTo>
                  <a:cubicBezTo>
                    <a:pt x="10338" y="346"/>
                    <a:pt x="10338" y="346"/>
                    <a:pt x="10338" y="346"/>
                  </a:cubicBezTo>
                  <a:cubicBezTo>
                    <a:pt x="10280" y="346"/>
                    <a:pt x="10280" y="346"/>
                    <a:pt x="10280" y="346"/>
                  </a:cubicBezTo>
                  <a:cubicBezTo>
                    <a:pt x="10165" y="346"/>
                    <a:pt x="10165" y="346"/>
                    <a:pt x="10165" y="346"/>
                  </a:cubicBezTo>
                  <a:cubicBezTo>
                    <a:pt x="10107" y="346"/>
                    <a:pt x="10107" y="346"/>
                    <a:pt x="10107" y="346"/>
                  </a:cubicBezTo>
                  <a:cubicBezTo>
                    <a:pt x="10049" y="346"/>
                    <a:pt x="10049" y="346"/>
                    <a:pt x="10049" y="346"/>
                  </a:cubicBezTo>
                  <a:cubicBezTo>
                    <a:pt x="10049" y="403"/>
                    <a:pt x="10049" y="403"/>
                    <a:pt x="10049" y="403"/>
                  </a:cubicBezTo>
                  <a:cubicBezTo>
                    <a:pt x="10049" y="461"/>
                    <a:pt x="10049" y="461"/>
                    <a:pt x="10049" y="461"/>
                  </a:cubicBezTo>
                  <a:cubicBezTo>
                    <a:pt x="10165" y="461"/>
                    <a:pt x="10165" y="461"/>
                    <a:pt x="10165" y="461"/>
                  </a:cubicBezTo>
                  <a:cubicBezTo>
                    <a:pt x="10165" y="403"/>
                    <a:pt x="10165" y="403"/>
                    <a:pt x="10165" y="403"/>
                  </a:cubicBezTo>
                  <a:lnTo>
                    <a:pt x="10165" y="461"/>
                  </a:lnTo>
                  <a:cubicBezTo>
                    <a:pt x="10280" y="403"/>
                    <a:pt x="10280" y="403"/>
                    <a:pt x="10280" y="403"/>
                  </a:cubicBezTo>
                  <a:cubicBezTo>
                    <a:pt x="10280" y="461"/>
                    <a:pt x="10280" y="461"/>
                    <a:pt x="10280" y="461"/>
                  </a:cubicBezTo>
                  <a:cubicBezTo>
                    <a:pt x="10511" y="461"/>
                    <a:pt x="10511" y="461"/>
                    <a:pt x="10511" y="461"/>
                  </a:cubicBezTo>
                  <a:cubicBezTo>
                    <a:pt x="10511" y="461"/>
                    <a:pt x="10511" y="461"/>
                    <a:pt x="10569" y="461"/>
                  </a:cubicBezTo>
                  <a:cubicBezTo>
                    <a:pt x="10511" y="461"/>
                    <a:pt x="10511" y="461"/>
                    <a:pt x="10511" y="461"/>
                  </a:cubicBezTo>
                  <a:cubicBezTo>
                    <a:pt x="10396" y="461"/>
                    <a:pt x="10396" y="461"/>
                    <a:pt x="10396" y="461"/>
                  </a:cubicBezTo>
                  <a:cubicBezTo>
                    <a:pt x="10396" y="461"/>
                    <a:pt x="10396" y="518"/>
                    <a:pt x="10453" y="518"/>
                  </a:cubicBezTo>
                  <a:cubicBezTo>
                    <a:pt x="10396" y="518"/>
                    <a:pt x="10396" y="518"/>
                    <a:pt x="10396" y="518"/>
                  </a:cubicBezTo>
                  <a:cubicBezTo>
                    <a:pt x="10396" y="461"/>
                    <a:pt x="10396" y="518"/>
                    <a:pt x="10396" y="461"/>
                  </a:cubicBezTo>
                  <a:cubicBezTo>
                    <a:pt x="10338" y="461"/>
                    <a:pt x="10280" y="461"/>
                    <a:pt x="10280" y="461"/>
                  </a:cubicBezTo>
                  <a:cubicBezTo>
                    <a:pt x="10165" y="461"/>
                    <a:pt x="10165" y="461"/>
                    <a:pt x="10165" y="461"/>
                  </a:cubicBezTo>
                  <a:cubicBezTo>
                    <a:pt x="10107" y="461"/>
                    <a:pt x="10049" y="461"/>
                    <a:pt x="10049" y="461"/>
                  </a:cubicBezTo>
                  <a:cubicBezTo>
                    <a:pt x="9991" y="461"/>
                    <a:pt x="9991" y="461"/>
                    <a:pt x="9991" y="461"/>
                  </a:cubicBezTo>
                  <a:cubicBezTo>
                    <a:pt x="9991" y="403"/>
                    <a:pt x="9991" y="403"/>
                    <a:pt x="9991" y="403"/>
                  </a:cubicBezTo>
                  <a:cubicBezTo>
                    <a:pt x="9934" y="403"/>
                    <a:pt x="9876" y="403"/>
                    <a:pt x="9818" y="403"/>
                  </a:cubicBezTo>
                  <a:cubicBezTo>
                    <a:pt x="9760" y="403"/>
                    <a:pt x="9760" y="403"/>
                    <a:pt x="9703" y="403"/>
                  </a:cubicBezTo>
                  <a:cubicBezTo>
                    <a:pt x="9529" y="403"/>
                    <a:pt x="9529" y="403"/>
                    <a:pt x="9529" y="403"/>
                  </a:cubicBezTo>
                  <a:cubicBezTo>
                    <a:pt x="9356" y="403"/>
                    <a:pt x="9356" y="403"/>
                    <a:pt x="9356" y="403"/>
                  </a:cubicBezTo>
                  <a:cubicBezTo>
                    <a:pt x="9298" y="403"/>
                    <a:pt x="9298" y="403"/>
                    <a:pt x="9241" y="403"/>
                  </a:cubicBezTo>
                  <a:cubicBezTo>
                    <a:pt x="9183" y="403"/>
                    <a:pt x="9183" y="403"/>
                    <a:pt x="9183" y="403"/>
                  </a:cubicBezTo>
                  <a:cubicBezTo>
                    <a:pt x="9183" y="461"/>
                    <a:pt x="9183" y="461"/>
                    <a:pt x="9183" y="461"/>
                  </a:cubicBezTo>
                  <a:cubicBezTo>
                    <a:pt x="9125" y="403"/>
                    <a:pt x="9183" y="461"/>
                    <a:pt x="9125" y="403"/>
                  </a:cubicBezTo>
                  <a:cubicBezTo>
                    <a:pt x="9067" y="403"/>
                    <a:pt x="9067" y="403"/>
                    <a:pt x="9067" y="403"/>
                  </a:cubicBezTo>
                  <a:cubicBezTo>
                    <a:pt x="9010" y="403"/>
                    <a:pt x="9010" y="403"/>
                    <a:pt x="9010" y="403"/>
                  </a:cubicBezTo>
                  <a:cubicBezTo>
                    <a:pt x="9183" y="346"/>
                    <a:pt x="9183" y="346"/>
                    <a:pt x="9183" y="346"/>
                  </a:cubicBezTo>
                  <a:cubicBezTo>
                    <a:pt x="9241" y="346"/>
                    <a:pt x="9241" y="346"/>
                    <a:pt x="9241" y="346"/>
                  </a:cubicBezTo>
                  <a:cubicBezTo>
                    <a:pt x="9298" y="346"/>
                    <a:pt x="9298" y="346"/>
                    <a:pt x="9298" y="346"/>
                  </a:cubicBezTo>
                  <a:cubicBezTo>
                    <a:pt x="9414" y="288"/>
                    <a:pt x="9414" y="288"/>
                    <a:pt x="9414" y="288"/>
                  </a:cubicBezTo>
                  <a:cubicBezTo>
                    <a:pt x="9472" y="288"/>
                    <a:pt x="9472" y="288"/>
                    <a:pt x="9472" y="288"/>
                  </a:cubicBezTo>
                  <a:lnTo>
                    <a:pt x="9529" y="288"/>
                  </a:lnTo>
                  <a:cubicBezTo>
                    <a:pt x="9587" y="288"/>
                    <a:pt x="9587" y="288"/>
                    <a:pt x="9587" y="288"/>
                  </a:cubicBezTo>
                  <a:cubicBezTo>
                    <a:pt x="9587" y="230"/>
                    <a:pt x="9587" y="230"/>
                    <a:pt x="9587" y="230"/>
                  </a:cubicBezTo>
                  <a:cubicBezTo>
                    <a:pt x="9587" y="288"/>
                    <a:pt x="9587" y="288"/>
                    <a:pt x="9587" y="288"/>
                  </a:cubicBezTo>
                  <a:cubicBezTo>
                    <a:pt x="9645" y="288"/>
                    <a:pt x="9645" y="288"/>
                    <a:pt x="9645" y="288"/>
                  </a:cubicBezTo>
                  <a:cubicBezTo>
                    <a:pt x="9703" y="288"/>
                    <a:pt x="9703" y="288"/>
                    <a:pt x="9703" y="288"/>
                  </a:cubicBezTo>
                  <a:cubicBezTo>
                    <a:pt x="9703" y="230"/>
                    <a:pt x="9703" y="230"/>
                    <a:pt x="9703" y="230"/>
                  </a:cubicBezTo>
                  <a:cubicBezTo>
                    <a:pt x="9818" y="230"/>
                    <a:pt x="9818" y="230"/>
                    <a:pt x="9818" y="230"/>
                  </a:cubicBezTo>
                  <a:cubicBezTo>
                    <a:pt x="9818" y="230"/>
                    <a:pt x="9876" y="230"/>
                    <a:pt x="9934" y="230"/>
                  </a:cubicBezTo>
                  <a:cubicBezTo>
                    <a:pt x="9991" y="230"/>
                    <a:pt x="9991" y="230"/>
                    <a:pt x="9991" y="230"/>
                  </a:cubicBezTo>
                  <a:cubicBezTo>
                    <a:pt x="10165" y="173"/>
                    <a:pt x="10165" y="173"/>
                    <a:pt x="10165" y="173"/>
                  </a:cubicBezTo>
                  <a:cubicBezTo>
                    <a:pt x="10165" y="230"/>
                    <a:pt x="10165" y="230"/>
                    <a:pt x="10165" y="230"/>
                  </a:cubicBezTo>
                  <a:cubicBezTo>
                    <a:pt x="10049" y="230"/>
                    <a:pt x="10049" y="230"/>
                    <a:pt x="10049" y="230"/>
                  </a:cubicBezTo>
                  <a:cubicBezTo>
                    <a:pt x="9934" y="230"/>
                    <a:pt x="9934" y="230"/>
                    <a:pt x="9934" y="230"/>
                  </a:cubicBezTo>
                  <a:cubicBezTo>
                    <a:pt x="9934" y="288"/>
                    <a:pt x="9934" y="288"/>
                    <a:pt x="9934" y="288"/>
                  </a:cubicBezTo>
                  <a:cubicBezTo>
                    <a:pt x="9876" y="288"/>
                    <a:pt x="9876" y="288"/>
                    <a:pt x="9876" y="288"/>
                  </a:cubicBezTo>
                  <a:cubicBezTo>
                    <a:pt x="9934" y="288"/>
                    <a:pt x="9934" y="288"/>
                    <a:pt x="9934" y="288"/>
                  </a:cubicBezTo>
                  <a:cubicBezTo>
                    <a:pt x="9991" y="288"/>
                    <a:pt x="9991" y="288"/>
                    <a:pt x="9991" y="288"/>
                  </a:cubicBezTo>
                  <a:cubicBezTo>
                    <a:pt x="9991" y="288"/>
                    <a:pt x="9934" y="288"/>
                    <a:pt x="9991" y="288"/>
                  </a:cubicBezTo>
                  <a:cubicBezTo>
                    <a:pt x="10049" y="288"/>
                    <a:pt x="10049" y="288"/>
                    <a:pt x="10049" y="288"/>
                  </a:cubicBezTo>
                  <a:cubicBezTo>
                    <a:pt x="10165" y="230"/>
                    <a:pt x="10165" y="230"/>
                    <a:pt x="10165" y="230"/>
                  </a:cubicBezTo>
                  <a:cubicBezTo>
                    <a:pt x="10107" y="230"/>
                    <a:pt x="10107" y="230"/>
                    <a:pt x="10107" y="230"/>
                  </a:cubicBezTo>
                  <a:cubicBezTo>
                    <a:pt x="10165" y="230"/>
                    <a:pt x="10165" y="288"/>
                    <a:pt x="10165" y="288"/>
                  </a:cubicBezTo>
                  <a:cubicBezTo>
                    <a:pt x="10222" y="230"/>
                    <a:pt x="10222" y="230"/>
                    <a:pt x="10222" y="230"/>
                  </a:cubicBezTo>
                  <a:cubicBezTo>
                    <a:pt x="10280" y="230"/>
                    <a:pt x="10280" y="230"/>
                    <a:pt x="10280" y="230"/>
                  </a:cubicBezTo>
                  <a:cubicBezTo>
                    <a:pt x="10338" y="230"/>
                    <a:pt x="10338" y="230"/>
                    <a:pt x="10338" y="230"/>
                  </a:cubicBezTo>
                  <a:cubicBezTo>
                    <a:pt x="10338" y="230"/>
                    <a:pt x="10338" y="230"/>
                    <a:pt x="10396" y="230"/>
                  </a:cubicBezTo>
                  <a:cubicBezTo>
                    <a:pt x="10396" y="173"/>
                    <a:pt x="10396" y="173"/>
                    <a:pt x="10396" y="173"/>
                  </a:cubicBezTo>
                  <a:cubicBezTo>
                    <a:pt x="10453" y="173"/>
                    <a:pt x="10453" y="173"/>
                    <a:pt x="10453" y="173"/>
                  </a:cubicBezTo>
                  <a:cubicBezTo>
                    <a:pt x="10453" y="173"/>
                    <a:pt x="10453" y="173"/>
                    <a:pt x="10511" y="173"/>
                  </a:cubicBezTo>
                  <a:cubicBezTo>
                    <a:pt x="10511" y="115"/>
                    <a:pt x="10511" y="115"/>
                    <a:pt x="10511" y="115"/>
                  </a:cubicBezTo>
                  <a:lnTo>
                    <a:pt x="10569" y="115"/>
                  </a:lnTo>
                  <a:cubicBezTo>
                    <a:pt x="10569" y="173"/>
                    <a:pt x="10569" y="173"/>
                    <a:pt x="10569" y="173"/>
                  </a:cubicBezTo>
                  <a:cubicBezTo>
                    <a:pt x="10627" y="173"/>
                    <a:pt x="10627" y="173"/>
                    <a:pt x="10627" y="173"/>
                  </a:cubicBezTo>
                  <a:cubicBezTo>
                    <a:pt x="10684" y="173"/>
                    <a:pt x="10684" y="173"/>
                    <a:pt x="10684" y="173"/>
                  </a:cubicBezTo>
                  <a:cubicBezTo>
                    <a:pt x="10684" y="115"/>
                    <a:pt x="10684" y="115"/>
                    <a:pt x="10684" y="115"/>
                  </a:cubicBezTo>
                  <a:cubicBezTo>
                    <a:pt x="10742" y="115"/>
                    <a:pt x="10742" y="115"/>
                    <a:pt x="10742" y="115"/>
                  </a:cubicBezTo>
                  <a:cubicBezTo>
                    <a:pt x="10916" y="115"/>
                    <a:pt x="10916" y="115"/>
                    <a:pt x="10916" y="115"/>
                  </a:cubicBezTo>
                  <a:cubicBezTo>
                    <a:pt x="10973" y="115"/>
                    <a:pt x="10973" y="115"/>
                    <a:pt x="10973" y="115"/>
                  </a:cubicBezTo>
                  <a:cubicBezTo>
                    <a:pt x="10973" y="58"/>
                    <a:pt x="10973" y="58"/>
                    <a:pt x="10973" y="58"/>
                  </a:cubicBezTo>
                  <a:cubicBezTo>
                    <a:pt x="10973" y="115"/>
                    <a:pt x="10973" y="115"/>
                    <a:pt x="10973" y="115"/>
                  </a:cubicBezTo>
                  <a:cubicBezTo>
                    <a:pt x="11031" y="115"/>
                    <a:pt x="11031" y="58"/>
                    <a:pt x="11031" y="58"/>
                  </a:cubicBezTo>
                  <a:cubicBezTo>
                    <a:pt x="10858" y="58"/>
                    <a:pt x="10858" y="58"/>
                    <a:pt x="10858" y="58"/>
                  </a:cubicBezTo>
                  <a:cubicBezTo>
                    <a:pt x="10916" y="58"/>
                    <a:pt x="10916" y="58"/>
                    <a:pt x="10916" y="58"/>
                  </a:cubicBezTo>
                  <a:cubicBezTo>
                    <a:pt x="10916" y="0"/>
                    <a:pt x="10916" y="0"/>
                    <a:pt x="10916" y="0"/>
                  </a:cubicBezTo>
                  <a:cubicBezTo>
                    <a:pt x="10858" y="58"/>
                    <a:pt x="10858" y="0"/>
                    <a:pt x="10800" y="0"/>
                  </a:cubicBezTo>
                  <a:cubicBezTo>
                    <a:pt x="10742" y="0"/>
                    <a:pt x="10742" y="0"/>
                    <a:pt x="10742" y="0"/>
                  </a:cubicBezTo>
                  <a:cubicBezTo>
                    <a:pt x="10684" y="0"/>
                    <a:pt x="10684" y="0"/>
                    <a:pt x="10684" y="0"/>
                  </a:cubicBezTo>
                  <a:cubicBezTo>
                    <a:pt x="10627" y="0"/>
                    <a:pt x="10627" y="0"/>
                    <a:pt x="10627" y="0"/>
                  </a:cubicBezTo>
                  <a:cubicBezTo>
                    <a:pt x="10569" y="0"/>
                    <a:pt x="10569" y="0"/>
                    <a:pt x="10569" y="0"/>
                  </a:cubicBezTo>
                  <a:lnTo>
                    <a:pt x="10511" y="0"/>
                  </a:lnTo>
                  <a:cubicBezTo>
                    <a:pt x="10453" y="0"/>
                    <a:pt x="10396" y="0"/>
                    <a:pt x="10396" y="0"/>
                  </a:cubicBezTo>
                  <a:cubicBezTo>
                    <a:pt x="10396" y="0"/>
                    <a:pt x="10396" y="58"/>
                    <a:pt x="10338" y="58"/>
                  </a:cubicBezTo>
                  <a:cubicBezTo>
                    <a:pt x="10338" y="0"/>
                    <a:pt x="10338" y="0"/>
                    <a:pt x="10338" y="0"/>
                  </a:cubicBezTo>
                  <a:cubicBezTo>
                    <a:pt x="10338" y="58"/>
                    <a:pt x="10338" y="58"/>
                    <a:pt x="10338" y="58"/>
                  </a:cubicBezTo>
                  <a:cubicBezTo>
                    <a:pt x="10280" y="58"/>
                    <a:pt x="10280" y="58"/>
                    <a:pt x="10280" y="58"/>
                  </a:cubicBezTo>
                  <a:cubicBezTo>
                    <a:pt x="10280" y="58"/>
                    <a:pt x="10280" y="58"/>
                    <a:pt x="10222" y="58"/>
                  </a:cubicBezTo>
                  <a:cubicBezTo>
                    <a:pt x="10165" y="58"/>
                    <a:pt x="10165" y="58"/>
                    <a:pt x="10165" y="58"/>
                  </a:cubicBezTo>
                  <a:cubicBezTo>
                    <a:pt x="10107" y="58"/>
                    <a:pt x="10107" y="58"/>
                    <a:pt x="10107" y="58"/>
                  </a:cubicBezTo>
                  <a:cubicBezTo>
                    <a:pt x="10049" y="58"/>
                    <a:pt x="10049" y="58"/>
                    <a:pt x="10049" y="58"/>
                  </a:cubicBezTo>
                  <a:cubicBezTo>
                    <a:pt x="10049" y="115"/>
                    <a:pt x="9991" y="58"/>
                    <a:pt x="9991" y="58"/>
                  </a:cubicBezTo>
                  <a:cubicBezTo>
                    <a:pt x="9991" y="115"/>
                    <a:pt x="9991" y="115"/>
                    <a:pt x="9991" y="115"/>
                  </a:cubicBezTo>
                  <a:cubicBezTo>
                    <a:pt x="9818" y="115"/>
                    <a:pt x="9818" y="115"/>
                    <a:pt x="9818" y="115"/>
                  </a:cubicBezTo>
                  <a:cubicBezTo>
                    <a:pt x="9760" y="115"/>
                    <a:pt x="9760" y="115"/>
                    <a:pt x="9760" y="115"/>
                  </a:cubicBezTo>
                  <a:cubicBezTo>
                    <a:pt x="9703" y="115"/>
                    <a:pt x="9703" y="115"/>
                    <a:pt x="9703" y="115"/>
                  </a:cubicBezTo>
                  <a:cubicBezTo>
                    <a:pt x="9703" y="173"/>
                    <a:pt x="9703" y="173"/>
                    <a:pt x="9703" y="173"/>
                  </a:cubicBezTo>
                  <a:cubicBezTo>
                    <a:pt x="9587" y="173"/>
                    <a:pt x="9472" y="173"/>
                    <a:pt x="9414" y="173"/>
                  </a:cubicBezTo>
                  <a:cubicBezTo>
                    <a:pt x="9414" y="230"/>
                    <a:pt x="9414" y="230"/>
                    <a:pt x="9414" y="230"/>
                  </a:cubicBezTo>
                  <a:cubicBezTo>
                    <a:pt x="9298" y="230"/>
                    <a:pt x="9298" y="230"/>
                    <a:pt x="9298" y="230"/>
                  </a:cubicBezTo>
                  <a:cubicBezTo>
                    <a:pt x="9241" y="230"/>
                    <a:pt x="9241" y="230"/>
                    <a:pt x="9241" y="230"/>
                  </a:cubicBezTo>
                  <a:cubicBezTo>
                    <a:pt x="9183" y="230"/>
                    <a:pt x="9183" y="230"/>
                    <a:pt x="9183" y="230"/>
                  </a:cubicBezTo>
                  <a:cubicBezTo>
                    <a:pt x="9183" y="288"/>
                    <a:pt x="9183" y="288"/>
                    <a:pt x="9183" y="288"/>
                  </a:cubicBezTo>
                  <a:cubicBezTo>
                    <a:pt x="9067" y="288"/>
                    <a:pt x="9067" y="288"/>
                    <a:pt x="9067" y="288"/>
                  </a:cubicBezTo>
                  <a:cubicBezTo>
                    <a:pt x="9067" y="288"/>
                    <a:pt x="9067" y="288"/>
                    <a:pt x="9010" y="288"/>
                  </a:cubicBezTo>
                  <a:cubicBezTo>
                    <a:pt x="8952" y="288"/>
                    <a:pt x="8952" y="288"/>
                    <a:pt x="8952" y="288"/>
                  </a:cubicBezTo>
                  <a:cubicBezTo>
                    <a:pt x="8952" y="346"/>
                    <a:pt x="8952" y="346"/>
                    <a:pt x="8952" y="346"/>
                  </a:cubicBezTo>
                  <a:lnTo>
                    <a:pt x="8952" y="288"/>
                  </a:lnTo>
                  <a:cubicBezTo>
                    <a:pt x="8894" y="346"/>
                    <a:pt x="8894" y="346"/>
                    <a:pt x="8894" y="346"/>
                  </a:cubicBezTo>
                  <a:cubicBezTo>
                    <a:pt x="8894" y="288"/>
                    <a:pt x="8894" y="288"/>
                    <a:pt x="8894" y="288"/>
                  </a:cubicBezTo>
                  <a:cubicBezTo>
                    <a:pt x="8779" y="346"/>
                    <a:pt x="8779" y="346"/>
                    <a:pt x="8779" y="346"/>
                  </a:cubicBezTo>
                  <a:cubicBezTo>
                    <a:pt x="8721" y="346"/>
                    <a:pt x="8721" y="346"/>
                    <a:pt x="8721" y="346"/>
                  </a:cubicBezTo>
                  <a:cubicBezTo>
                    <a:pt x="8721" y="288"/>
                    <a:pt x="8721" y="288"/>
                    <a:pt x="8721" y="288"/>
                  </a:cubicBezTo>
                  <a:cubicBezTo>
                    <a:pt x="8663" y="288"/>
                    <a:pt x="8663" y="288"/>
                    <a:pt x="8663" y="288"/>
                  </a:cubicBezTo>
                  <a:cubicBezTo>
                    <a:pt x="8663" y="288"/>
                    <a:pt x="8605" y="346"/>
                    <a:pt x="8605" y="288"/>
                  </a:cubicBezTo>
                  <a:cubicBezTo>
                    <a:pt x="8548" y="288"/>
                    <a:pt x="8548" y="346"/>
                    <a:pt x="8548" y="403"/>
                  </a:cubicBezTo>
                  <a:lnTo>
                    <a:pt x="8490" y="403"/>
                  </a:lnTo>
                  <a:cubicBezTo>
                    <a:pt x="8490" y="346"/>
                    <a:pt x="8490" y="346"/>
                    <a:pt x="8490" y="346"/>
                  </a:cubicBezTo>
                  <a:lnTo>
                    <a:pt x="8490" y="403"/>
                  </a:lnTo>
                  <a:cubicBezTo>
                    <a:pt x="8432" y="403"/>
                    <a:pt x="8432" y="403"/>
                    <a:pt x="8374" y="403"/>
                  </a:cubicBezTo>
                  <a:cubicBezTo>
                    <a:pt x="8374" y="346"/>
                    <a:pt x="8374" y="346"/>
                    <a:pt x="8374" y="346"/>
                  </a:cubicBezTo>
                  <a:cubicBezTo>
                    <a:pt x="8317" y="403"/>
                    <a:pt x="8317" y="403"/>
                    <a:pt x="8317" y="403"/>
                  </a:cubicBezTo>
                  <a:cubicBezTo>
                    <a:pt x="8432" y="403"/>
                    <a:pt x="8432" y="403"/>
                    <a:pt x="8432" y="403"/>
                  </a:cubicBezTo>
                  <a:cubicBezTo>
                    <a:pt x="8432" y="403"/>
                    <a:pt x="8374" y="403"/>
                    <a:pt x="8374" y="461"/>
                  </a:cubicBezTo>
                  <a:cubicBezTo>
                    <a:pt x="8317" y="461"/>
                    <a:pt x="8317" y="461"/>
                    <a:pt x="8317" y="461"/>
                  </a:cubicBezTo>
                  <a:cubicBezTo>
                    <a:pt x="8259" y="461"/>
                    <a:pt x="8259" y="461"/>
                    <a:pt x="8259" y="461"/>
                  </a:cubicBezTo>
                  <a:cubicBezTo>
                    <a:pt x="8259" y="461"/>
                    <a:pt x="8259" y="461"/>
                    <a:pt x="8201" y="461"/>
                  </a:cubicBezTo>
                  <a:lnTo>
                    <a:pt x="8143" y="461"/>
                  </a:lnTo>
                  <a:cubicBezTo>
                    <a:pt x="8028" y="461"/>
                    <a:pt x="8028" y="461"/>
                    <a:pt x="8028" y="461"/>
                  </a:cubicBezTo>
                  <a:cubicBezTo>
                    <a:pt x="7970" y="461"/>
                    <a:pt x="7970" y="461"/>
                    <a:pt x="7970" y="461"/>
                  </a:cubicBezTo>
                  <a:cubicBezTo>
                    <a:pt x="7912" y="461"/>
                    <a:pt x="7912" y="461"/>
                    <a:pt x="7855" y="461"/>
                  </a:cubicBezTo>
                  <a:cubicBezTo>
                    <a:pt x="7855" y="461"/>
                    <a:pt x="7912" y="518"/>
                    <a:pt x="7855" y="461"/>
                  </a:cubicBezTo>
                  <a:cubicBezTo>
                    <a:pt x="7855" y="518"/>
                    <a:pt x="7855" y="518"/>
                    <a:pt x="7855" y="518"/>
                  </a:cubicBezTo>
                  <a:cubicBezTo>
                    <a:pt x="7855" y="518"/>
                    <a:pt x="7855" y="518"/>
                    <a:pt x="7797" y="518"/>
                  </a:cubicBezTo>
                  <a:cubicBezTo>
                    <a:pt x="7797" y="518"/>
                    <a:pt x="7797" y="518"/>
                    <a:pt x="7739" y="518"/>
                  </a:cubicBezTo>
                  <a:cubicBezTo>
                    <a:pt x="7739" y="518"/>
                    <a:pt x="7739" y="634"/>
                    <a:pt x="7739" y="691"/>
                  </a:cubicBezTo>
                  <a:cubicBezTo>
                    <a:pt x="7739" y="634"/>
                    <a:pt x="7739" y="518"/>
                    <a:pt x="7739" y="518"/>
                  </a:cubicBezTo>
                  <a:cubicBezTo>
                    <a:pt x="7739" y="518"/>
                    <a:pt x="7739" y="634"/>
                    <a:pt x="7739" y="691"/>
                  </a:cubicBezTo>
                  <a:cubicBezTo>
                    <a:pt x="7681" y="691"/>
                    <a:pt x="7681" y="691"/>
                    <a:pt x="7681" y="691"/>
                  </a:cubicBezTo>
                  <a:cubicBezTo>
                    <a:pt x="7624" y="691"/>
                    <a:pt x="7624" y="691"/>
                    <a:pt x="7624" y="691"/>
                  </a:cubicBezTo>
                  <a:cubicBezTo>
                    <a:pt x="7566" y="691"/>
                    <a:pt x="7566" y="691"/>
                    <a:pt x="7566" y="691"/>
                  </a:cubicBezTo>
                  <a:cubicBezTo>
                    <a:pt x="7566" y="691"/>
                    <a:pt x="7566" y="691"/>
                    <a:pt x="7508" y="691"/>
                  </a:cubicBezTo>
                  <a:cubicBezTo>
                    <a:pt x="7450" y="691"/>
                    <a:pt x="7450" y="691"/>
                    <a:pt x="7450" y="691"/>
                  </a:cubicBezTo>
                  <a:cubicBezTo>
                    <a:pt x="7393" y="691"/>
                    <a:pt x="7393" y="691"/>
                    <a:pt x="7393" y="691"/>
                  </a:cubicBezTo>
                  <a:cubicBezTo>
                    <a:pt x="7393" y="691"/>
                    <a:pt x="7335" y="691"/>
                    <a:pt x="7277" y="749"/>
                  </a:cubicBezTo>
                  <a:cubicBezTo>
                    <a:pt x="7277" y="806"/>
                    <a:pt x="7277" y="806"/>
                    <a:pt x="7277" y="806"/>
                  </a:cubicBezTo>
                  <a:cubicBezTo>
                    <a:pt x="7161" y="806"/>
                    <a:pt x="7161" y="806"/>
                    <a:pt x="7161" y="806"/>
                  </a:cubicBezTo>
                  <a:cubicBezTo>
                    <a:pt x="7104" y="749"/>
                    <a:pt x="7104" y="749"/>
                    <a:pt x="7104" y="749"/>
                  </a:cubicBezTo>
                  <a:cubicBezTo>
                    <a:pt x="7046" y="749"/>
                    <a:pt x="7046" y="749"/>
                    <a:pt x="7046" y="749"/>
                  </a:cubicBezTo>
                  <a:cubicBezTo>
                    <a:pt x="6988" y="749"/>
                    <a:pt x="7046" y="749"/>
                    <a:pt x="6988" y="749"/>
                  </a:cubicBezTo>
                  <a:cubicBezTo>
                    <a:pt x="6930" y="806"/>
                    <a:pt x="6930" y="806"/>
                    <a:pt x="6930" y="806"/>
                  </a:cubicBezTo>
                  <a:cubicBezTo>
                    <a:pt x="6930" y="864"/>
                    <a:pt x="6930" y="864"/>
                    <a:pt x="6930" y="864"/>
                  </a:cubicBezTo>
                  <a:cubicBezTo>
                    <a:pt x="6988" y="864"/>
                    <a:pt x="6988" y="864"/>
                    <a:pt x="6988" y="864"/>
                  </a:cubicBezTo>
                  <a:cubicBezTo>
                    <a:pt x="6988" y="864"/>
                    <a:pt x="6988" y="864"/>
                    <a:pt x="6988" y="922"/>
                  </a:cubicBezTo>
                  <a:cubicBezTo>
                    <a:pt x="6988" y="864"/>
                    <a:pt x="6988" y="864"/>
                    <a:pt x="6988" y="864"/>
                  </a:cubicBezTo>
                  <a:cubicBezTo>
                    <a:pt x="7046" y="864"/>
                    <a:pt x="7046" y="864"/>
                    <a:pt x="7046" y="864"/>
                  </a:cubicBezTo>
                  <a:cubicBezTo>
                    <a:pt x="7046" y="922"/>
                    <a:pt x="7046" y="922"/>
                    <a:pt x="7046" y="922"/>
                  </a:cubicBezTo>
                  <a:cubicBezTo>
                    <a:pt x="6988" y="979"/>
                    <a:pt x="6988" y="979"/>
                    <a:pt x="6988" y="979"/>
                  </a:cubicBezTo>
                  <a:cubicBezTo>
                    <a:pt x="6988" y="922"/>
                    <a:pt x="6988" y="922"/>
                    <a:pt x="6988" y="922"/>
                  </a:cubicBezTo>
                  <a:cubicBezTo>
                    <a:pt x="6930" y="922"/>
                    <a:pt x="6988" y="979"/>
                    <a:pt x="6988" y="979"/>
                  </a:cubicBezTo>
                  <a:cubicBezTo>
                    <a:pt x="6930" y="979"/>
                    <a:pt x="6930" y="979"/>
                    <a:pt x="6930" y="979"/>
                  </a:cubicBezTo>
                  <a:cubicBezTo>
                    <a:pt x="6873" y="979"/>
                    <a:pt x="6873" y="979"/>
                    <a:pt x="6873" y="979"/>
                  </a:cubicBezTo>
                  <a:cubicBezTo>
                    <a:pt x="6815" y="1037"/>
                    <a:pt x="6815" y="1037"/>
                    <a:pt x="6815" y="1037"/>
                  </a:cubicBezTo>
                  <a:cubicBezTo>
                    <a:pt x="6757" y="1037"/>
                    <a:pt x="6757" y="1037"/>
                    <a:pt x="6757" y="1037"/>
                  </a:cubicBezTo>
                  <a:cubicBezTo>
                    <a:pt x="6757" y="1094"/>
                    <a:pt x="6757" y="1094"/>
                    <a:pt x="6757" y="1094"/>
                  </a:cubicBezTo>
                  <a:cubicBezTo>
                    <a:pt x="6699" y="1037"/>
                    <a:pt x="6699" y="1037"/>
                    <a:pt x="6699" y="1037"/>
                  </a:cubicBezTo>
                  <a:cubicBezTo>
                    <a:pt x="6642" y="1037"/>
                    <a:pt x="6584" y="1094"/>
                    <a:pt x="6526" y="1094"/>
                  </a:cubicBezTo>
                  <a:cubicBezTo>
                    <a:pt x="6526" y="1152"/>
                    <a:pt x="6526" y="1152"/>
                    <a:pt x="6526" y="1152"/>
                  </a:cubicBezTo>
                  <a:lnTo>
                    <a:pt x="6468" y="1152"/>
                  </a:lnTo>
                  <a:cubicBezTo>
                    <a:pt x="6526" y="1152"/>
                    <a:pt x="6526" y="1152"/>
                    <a:pt x="6526" y="1152"/>
                  </a:cubicBezTo>
                  <a:cubicBezTo>
                    <a:pt x="6468" y="1152"/>
                    <a:pt x="6468" y="1152"/>
                    <a:pt x="6468" y="1152"/>
                  </a:cubicBezTo>
                  <a:cubicBezTo>
                    <a:pt x="6468" y="1210"/>
                    <a:pt x="6468" y="1210"/>
                    <a:pt x="6468" y="1210"/>
                  </a:cubicBezTo>
                  <a:cubicBezTo>
                    <a:pt x="6468" y="1210"/>
                    <a:pt x="6468" y="1152"/>
                    <a:pt x="6411" y="1152"/>
                  </a:cubicBezTo>
                  <a:cubicBezTo>
                    <a:pt x="6468" y="1210"/>
                    <a:pt x="6468" y="1210"/>
                    <a:pt x="6468" y="1210"/>
                  </a:cubicBezTo>
                  <a:cubicBezTo>
                    <a:pt x="6411" y="1210"/>
                    <a:pt x="6411" y="1210"/>
                    <a:pt x="6411" y="1210"/>
                  </a:cubicBezTo>
                  <a:lnTo>
                    <a:pt x="6353" y="1210"/>
                  </a:lnTo>
                  <a:cubicBezTo>
                    <a:pt x="6295" y="1267"/>
                    <a:pt x="6295" y="1267"/>
                    <a:pt x="6295" y="1267"/>
                  </a:cubicBezTo>
                  <a:cubicBezTo>
                    <a:pt x="6353" y="1267"/>
                    <a:pt x="6353" y="1267"/>
                    <a:pt x="6353" y="1267"/>
                  </a:cubicBezTo>
                  <a:cubicBezTo>
                    <a:pt x="6295" y="1267"/>
                    <a:pt x="6295" y="1267"/>
                    <a:pt x="6295" y="1267"/>
                  </a:cubicBezTo>
                  <a:cubicBezTo>
                    <a:pt x="6237" y="1325"/>
                    <a:pt x="6237" y="1325"/>
                    <a:pt x="6237" y="1325"/>
                  </a:cubicBezTo>
                  <a:cubicBezTo>
                    <a:pt x="6237" y="1325"/>
                    <a:pt x="6237" y="1325"/>
                    <a:pt x="6180" y="1325"/>
                  </a:cubicBezTo>
                  <a:cubicBezTo>
                    <a:pt x="6122" y="1325"/>
                    <a:pt x="6122" y="1325"/>
                    <a:pt x="6122" y="1325"/>
                  </a:cubicBezTo>
                  <a:cubicBezTo>
                    <a:pt x="6122" y="1325"/>
                    <a:pt x="6064" y="1325"/>
                    <a:pt x="6064" y="1382"/>
                  </a:cubicBezTo>
                  <a:lnTo>
                    <a:pt x="6006" y="1382"/>
                  </a:lnTo>
                  <a:cubicBezTo>
                    <a:pt x="6006" y="1440"/>
                    <a:pt x="6006" y="1440"/>
                    <a:pt x="6006" y="1440"/>
                  </a:cubicBezTo>
                  <a:lnTo>
                    <a:pt x="5949" y="1440"/>
                  </a:lnTo>
                  <a:cubicBezTo>
                    <a:pt x="5891" y="1440"/>
                    <a:pt x="5891" y="1440"/>
                    <a:pt x="5891" y="1440"/>
                  </a:cubicBezTo>
                  <a:cubicBezTo>
                    <a:pt x="5949" y="1440"/>
                    <a:pt x="6006" y="1382"/>
                    <a:pt x="6006" y="1382"/>
                  </a:cubicBezTo>
                  <a:cubicBezTo>
                    <a:pt x="6064" y="1325"/>
                    <a:pt x="6064" y="1325"/>
                    <a:pt x="6064" y="1325"/>
                  </a:cubicBezTo>
                  <a:cubicBezTo>
                    <a:pt x="6180" y="1267"/>
                    <a:pt x="6180" y="1267"/>
                    <a:pt x="6180" y="1267"/>
                  </a:cubicBezTo>
                  <a:cubicBezTo>
                    <a:pt x="6180" y="1210"/>
                    <a:pt x="6180" y="1210"/>
                    <a:pt x="6180" y="1210"/>
                  </a:cubicBezTo>
                  <a:cubicBezTo>
                    <a:pt x="6180" y="1210"/>
                    <a:pt x="6180" y="1210"/>
                    <a:pt x="6237" y="1210"/>
                  </a:cubicBezTo>
                  <a:cubicBezTo>
                    <a:pt x="6295" y="1210"/>
                    <a:pt x="6295" y="1210"/>
                    <a:pt x="6295" y="1210"/>
                  </a:cubicBezTo>
                  <a:cubicBezTo>
                    <a:pt x="6237" y="1152"/>
                    <a:pt x="6237" y="1152"/>
                    <a:pt x="6237" y="1152"/>
                  </a:cubicBezTo>
                  <a:cubicBezTo>
                    <a:pt x="6122" y="1210"/>
                    <a:pt x="6122" y="1210"/>
                    <a:pt x="6122" y="1210"/>
                  </a:cubicBezTo>
                  <a:cubicBezTo>
                    <a:pt x="6064" y="1267"/>
                    <a:pt x="6064" y="1267"/>
                    <a:pt x="6006" y="1267"/>
                  </a:cubicBezTo>
                  <a:cubicBezTo>
                    <a:pt x="6006" y="1325"/>
                    <a:pt x="5891" y="1325"/>
                    <a:pt x="5833" y="1382"/>
                  </a:cubicBezTo>
                  <a:cubicBezTo>
                    <a:pt x="5775" y="1382"/>
                    <a:pt x="5775" y="1382"/>
                    <a:pt x="5775" y="1382"/>
                  </a:cubicBezTo>
                  <a:cubicBezTo>
                    <a:pt x="5718" y="1382"/>
                    <a:pt x="5660" y="1498"/>
                    <a:pt x="5602" y="1440"/>
                  </a:cubicBezTo>
                  <a:cubicBezTo>
                    <a:pt x="5660" y="1498"/>
                    <a:pt x="5660" y="1498"/>
                    <a:pt x="5660" y="1498"/>
                  </a:cubicBezTo>
                  <a:cubicBezTo>
                    <a:pt x="5602" y="1555"/>
                    <a:pt x="5602" y="1555"/>
                    <a:pt x="5602" y="1555"/>
                  </a:cubicBezTo>
                  <a:cubicBezTo>
                    <a:pt x="5602" y="1498"/>
                    <a:pt x="5602" y="1498"/>
                    <a:pt x="5602" y="1498"/>
                  </a:cubicBezTo>
                  <a:cubicBezTo>
                    <a:pt x="5544" y="1555"/>
                    <a:pt x="5544" y="1555"/>
                    <a:pt x="5544" y="1555"/>
                  </a:cubicBezTo>
                  <a:cubicBezTo>
                    <a:pt x="5544" y="1498"/>
                    <a:pt x="5544" y="1498"/>
                    <a:pt x="5544" y="1498"/>
                  </a:cubicBezTo>
                  <a:cubicBezTo>
                    <a:pt x="5487" y="1498"/>
                    <a:pt x="5487" y="1555"/>
                    <a:pt x="5429" y="1555"/>
                  </a:cubicBezTo>
                  <a:cubicBezTo>
                    <a:pt x="5429" y="1613"/>
                    <a:pt x="5429" y="1613"/>
                    <a:pt x="5429" y="1613"/>
                  </a:cubicBezTo>
                  <a:cubicBezTo>
                    <a:pt x="5487" y="1555"/>
                    <a:pt x="5487" y="1555"/>
                    <a:pt x="5487" y="1555"/>
                  </a:cubicBezTo>
                  <a:cubicBezTo>
                    <a:pt x="5487" y="1613"/>
                    <a:pt x="5487" y="1613"/>
                    <a:pt x="5487" y="1613"/>
                  </a:cubicBezTo>
                  <a:cubicBezTo>
                    <a:pt x="5429" y="1613"/>
                    <a:pt x="5429" y="1613"/>
                    <a:pt x="5429" y="1613"/>
                  </a:cubicBezTo>
                  <a:cubicBezTo>
                    <a:pt x="5371" y="1555"/>
                    <a:pt x="5371" y="1555"/>
                    <a:pt x="5371" y="1555"/>
                  </a:cubicBezTo>
                  <a:cubicBezTo>
                    <a:pt x="5256" y="1670"/>
                    <a:pt x="5256" y="1670"/>
                    <a:pt x="5256" y="1670"/>
                  </a:cubicBezTo>
                  <a:cubicBezTo>
                    <a:pt x="5313" y="1670"/>
                    <a:pt x="5313" y="1670"/>
                    <a:pt x="5313" y="1670"/>
                  </a:cubicBezTo>
                  <a:cubicBezTo>
                    <a:pt x="5371" y="1613"/>
                    <a:pt x="5371" y="1613"/>
                    <a:pt x="5371" y="1613"/>
                  </a:cubicBezTo>
                  <a:cubicBezTo>
                    <a:pt x="5371" y="1670"/>
                    <a:pt x="5371" y="1670"/>
                    <a:pt x="5371" y="1670"/>
                  </a:cubicBezTo>
                  <a:cubicBezTo>
                    <a:pt x="5371" y="1613"/>
                    <a:pt x="5371" y="1613"/>
                    <a:pt x="5371" y="1613"/>
                  </a:cubicBezTo>
                  <a:cubicBezTo>
                    <a:pt x="5429" y="1670"/>
                    <a:pt x="5429" y="1670"/>
                    <a:pt x="5429" y="1670"/>
                  </a:cubicBezTo>
                  <a:cubicBezTo>
                    <a:pt x="5429" y="1670"/>
                    <a:pt x="5371" y="1670"/>
                    <a:pt x="5429" y="1670"/>
                  </a:cubicBezTo>
                  <a:cubicBezTo>
                    <a:pt x="5429" y="1613"/>
                    <a:pt x="5487" y="1613"/>
                    <a:pt x="5487" y="1613"/>
                  </a:cubicBezTo>
                  <a:cubicBezTo>
                    <a:pt x="5544" y="1555"/>
                    <a:pt x="5544" y="1555"/>
                    <a:pt x="5544" y="1555"/>
                  </a:cubicBezTo>
                  <a:cubicBezTo>
                    <a:pt x="5544" y="1613"/>
                    <a:pt x="5544" y="1613"/>
                    <a:pt x="5544" y="1613"/>
                  </a:cubicBezTo>
                  <a:lnTo>
                    <a:pt x="5602" y="1555"/>
                  </a:lnTo>
                  <a:cubicBezTo>
                    <a:pt x="5660" y="1498"/>
                    <a:pt x="5660" y="1498"/>
                    <a:pt x="5660" y="1498"/>
                  </a:cubicBezTo>
                  <a:cubicBezTo>
                    <a:pt x="5660" y="1440"/>
                    <a:pt x="5660" y="1440"/>
                    <a:pt x="5660" y="1440"/>
                  </a:cubicBezTo>
                  <a:cubicBezTo>
                    <a:pt x="5718" y="1498"/>
                    <a:pt x="5718" y="1498"/>
                    <a:pt x="5718" y="1498"/>
                  </a:cubicBezTo>
                  <a:cubicBezTo>
                    <a:pt x="5833" y="1440"/>
                    <a:pt x="5833" y="1440"/>
                    <a:pt x="5833" y="1440"/>
                  </a:cubicBezTo>
                  <a:cubicBezTo>
                    <a:pt x="5833" y="1382"/>
                    <a:pt x="5833" y="1382"/>
                    <a:pt x="5833" y="1382"/>
                  </a:cubicBezTo>
                  <a:cubicBezTo>
                    <a:pt x="5891" y="1440"/>
                    <a:pt x="5891" y="1440"/>
                    <a:pt x="5891" y="1440"/>
                  </a:cubicBezTo>
                  <a:cubicBezTo>
                    <a:pt x="5891" y="1498"/>
                    <a:pt x="5891" y="1498"/>
                    <a:pt x="5891" y="1498"/>
                  </a:cubicBezTo>
                  <a:cubicBezTo>
                    <a:pt x="5833" y="1498"/>
                    <a:pt x="5833" y="1498"/>
                    <a:pt x="5833" y="1498"/>
                  </a:cubicBezTo>
                  <a:cubicBezTo>
                    <a:pt x="5775" y="1498"/>
                    <a:pt x="5775" y="1498"/>
                    <a:pt x="5775" y="1498"/>
                  </a:cubicBezTo>
                  <a:cubicBezTo>
                    <a:pt x="5775" y="1555"/>
                    <a:pt x="5775" y="1498"/>
                    <a:pt x="5775" y="1555"/>
                  </a:cubicBezTo>
                  <a:cubicBezTo>
                    <a:pt x="5718" y="1555"/>
                    <a:pt x="5718" y="1555"/>
                    <a:pt x="5718" y="1555"/>
                  </a:cubicBezTo>
                  <a:cubicBezTo>
                    <a:pt x="5718" y="1555"/>
                    <a:pt x="5718" y="1555"/>
                    <a:pt x="5660" y="1555"/>
                  </a:cubicBezTo>
                  <a:cubicBezTo>
                    <a:pt x="5660" y="1613"/>
                    <a:pt x="5660" y="1613"/>
                    <a:pt x="5660" y="1613"/>
                  </a:cubicBezTo>
                  <a:cubicBezTo>
                    <a:pt x="5660" y="1613"/>
                    <a:pt x="5660" y="1613"/>
                    <a:pt x="5602" y="1613"/>
                  </a:cubicBezTo>
                  <a:cubicBezTo>
                    <a:pt x="5660" y="1613"/>
                    <a:pt x="5660" y="1613"/>
                    <a:pt x="5660" y="1613"/>
                  </a:cubicBezTo>
                  <a:cubicBezTo>
                    <a:pt x="5602" y="1613"/>
                    <a:pt x="5602" y="1613"/>
                    <a:pt x="5602" y="1613"/>
                  </a:cubicBezTo>
                  <a:cubicBezTo>
                    <a:pt x="5602" y="1670"/>
                    <a:pt x="5602" y="1670"/>
                    <a:pt x="5602" y="1670"/>
                  </a:cubicBezTo>
                  <a:cubicBezTo>
                    <a:pt x="5602" y="1613"/>
                    <a:pt x="5602" y="1613"/>
                    <a:pt x="5602" y="1613"/>
                  </a:cubicBezTo>
                  <a:cubicBezTo>
                    <a:pt x="5544" y="1670"/>
                    <a:pt x="5544" y="1670"/>
                    <a:pt x="5544" y="1670"/>
                  </a:cubicBezTo>
                  <a:cubicBezTo>
                    <a:pt x="5487" y="1670"/>
                    <a:pt x="5487" y="1670"/>
                    <a:pt x="5487" y="1670"/>
                  </a:cubicBezTo>
                  <a:cubicBezTo>
                    <a:pt x="5429" y="1728"/>
                    <a:pt x="5429" y="1728"/>
                    <a:pt x="5429" y="1728"/>
                  </a:cubicBezTo>
                  <a:cubicBezTo>
                    <a:pt x="5371" y="1786"/>
                    <a:pt x="5371" y="1786"/>
                    <a:pt x="5371" y="1786"/>
                  </a:cubicBezTo>
                  <a:cubicBezTo>
                    <a:pt x="5313" y="1786"/>
                    <a:pt x="5313" y="1786"/>
                    <a:pt x="5313" y="1786"/>
                  </a:cubicBezTo>
                  <a:cubicBezTo>
                    <a:pt x="5313" y="1786"/>
                    <a:pt x="5313" y="1786"/>
                    <a:pt x="5371" y="1786"/>
                  </a:cubicBezTo>
                  <a:cubicBezTo>
                    <a:pt x="5371" y="1728"/>
                    <a:pt x="5313" y="1728"/>
                    <a:pt x="5371" y="1728"/>
                  </a:cubicBezTo>
                  <a:cubicBezTo>
                    <a:pt x="5256" y="1786"/>
                    <a:pt x="5256" y="1786"/>
                    <a:pt x="5256" y="1786"/>
                  </a:cubicBezTo>
                  <a:cubicBezTo>
                    <a:pt x="5198" y="1786"/>
                    <a:pt x="5198" y="1786"/>
                    <a:pt x="5198" y="1786"/>
                  </a:cubicBezTo>
                  <a:cubicBezTo>
                    <a:pt x="5256" y="1786"/>
                    <a:pt x="5256" y="1786"/>
                    <a:pt x="5256" y="1786"/>
                  </a:cubicBezTo>
                  <a:cubicBezTo>
                    <a:pt x="5198" y="1786"/>
                    <a:pt x="5198" y="1786"/>
                    <a:pt x="5198" y="1786"/>
                  </a:cubicBezTo>
                  <a:cubicBezTo>
                    <a:pt x="5256" y="1843"/>
                    <a:pt x="5256" y="1843"/>
                    <a:pt x="5256" y="1843"/>
                  </a:cubicBezTo>
                  <a:cubicBezTo>
                    <a:pt x="5256" y="1786"/>
                    <a:pt x="5256" y="1786"/>
                    <a:pt x="5256" y="1786"/>
                  </a:cubicBezTo>
                  <a:cubicBezTo>
                    <a:pt x="5256" y="1843"/>
                    <a:pt x="5256" y="1843"/>
                    <a:pt x="5256" y="1843"/>
                  </a:cubicBezTo>
                  <a:cubicBezTo>
                    <a:pt x="5198" y="1843"/>
                    <a:pt x="5198" y="1843"/>
                    <a:pt x="5198" y="1843"/>
                  </a:cubicBezTo>
                  <a:cubicBezTo>
                    <a:pt x="5198" y="1843"/>
                    <a:pt x="5198" y="1843"/>
                    <a:pt x="5140" y="1901"/>
                  </a:cubicBezTo>
                  <a:lnTo>
                    <a:pt x="5082" y="1901"/>
                  </a:lnTo>
                  <a:cubicBezTo>
                    <a:pt x="5025" y="1958"/>
                    <a:pt x="5025" y="1958"/>
                    <a:pt x="5025" y="1958"/>
                  </a:cubicBezTo>
                  <a:lnTo>
                    <a:pt x="5025" y="2016"/>
                  </a:lnTo>
                  <a:cubicBezTo>
                    <a:pt x="5025" y="1958"/>
                    <a:pt x="5025" y="1958"/>
                    <a:pt x="5025" y="1958"/>
                  </a:cubicBezTo>
                  <a:cubicBezTo>
                    <a:pt x="4909" y="2016"/>
                    <a:pt x="4909" y="2016"/>
                    <a:pt x="4909" y="2016"/>
                  </a:cubicBezTo>
                  <a:cubicBezTo>
                    <a:pt x="4851" y="2074"/>
                    <a:pt x="4851" y="2074"/>
                    <a:pt x="4851" y="2074"/>
                  </a:cubicBezTo>
                  <a:lnTo>
                    <a:pt x="4794" y="2131"/>
                  </a:lnTo>
                  <a:cubicBezTo>
                    <a:pt x="4678" y="2189"/>
                    <a:pt x="4678" y="2189"/>
                    <a:pt x="4678" y="2189"/>
                  </a:cubicBezTo>
                  <a:cubicBezTo>
                    <a:pt x="4678" y="2189"/>
                    <a:pt x="4678" y="2189"/>
                    <a:pt x="4678" y="2246"/>
                  </a:cubicBezTo>
                  <a:cubicBezTo>
                    <a:pt x="4620" y="2189"/>
                    <a:pt x="4620" y="2189"/>
                    <a:pt x="4620" y="2189"/>
                  </a:cubicBezTo>
                  <a:cubicBezTo>
                    <a:pt x="4736" y="2131"/>
                    <a:pt x="4736" y="2131"/>
                    <a:pt x="4736" y="2131"/>
                  </a:cubicBezTo>
                  <a:cubicBezTo>
                    <a:pt x="4794" y="2131"/>
                    <a:pt x="4794" y="2131"/>
                    <a:pt x="4794" y="2131"/>
                  </a:cubicBezTo>
                  <a:cubicBezTo>
                    <a:pt x="4794" y="2074"/>
                    <a:pt x="4794" y="2074"/>
                    <a:pt x="4794" y="2074"/>
                  </a:cubicBezTo>
                  <a:cubicBezTo>
                    <a:pt x="4851" y="2074"/>
                    <a:pt x="4851" y="2074"/>
                    <a:pt x="4851" y="2074"/>
                  </a:cubicBezTo>
                  <a:cubicBezTo>
                    <a:pt x="4851" y="2016"/>
                    <a:pt x="4851" y="2016"/>
                    <a:pt x="4851" y="2016"/>
                  </a:cubicBezTo>
                  <a:cubicBezTo>
                    <a:pt x="4851" y="2074"/>
                    <a:pt x="4851" y="2074"/>
                    <a:pt x="4851" y="2074"/>
                  </a:cubicBezTo>
                  <a:cubicBezTo>
                    <a:pt x="4794" y="2016"/>
                    <a:pt x="4794" y="2074"/>
                    <a:pt x="4736" y="2131"/>
                  </a:cubicBezTo>
                  <a:cubicBezTo>
                    <a:pt x="4736" y="2074"/>
                    <a:pt x="4736" y="2074"/>
                    <a:pt x="4736" y="2074"/>
                  </a:cubicBezTo>
                  <a:cubicBezTo>
                    <a:pt x="4678" y="2131"/>
                    <a:pt x="4678" y="2131"/>
                    <a:pt x="4678" y="2131"/>
                  </a:cubicBezTo>
                  <a:cubicBezTo>
                    <a:pt x="4678" y="2074"/>
                    <a:pt x="4678" y="2074"/>
                    <a:pt x="4678" y="2074"/>
                  </a:cubicBezTo>
                  <a:cubicBezTo>
                    <a:pt x="4678" y="2131"/>
                    <a:pt x="4678" y="2131"/>
                    <a:pt x="4678" y="2131"/>
                  </a:cubicBezTo>
                  <a:cubicBezTo>
                    <a:pt x="4620" y="2131"/>
                    <a:pt x="4620" y="2131"/>
                    <a:pt x="4620" y="2131"/>
                  </a:cubicBezTo>
                  <a:cubicBezTo>
                    <a:pt x="4620" y="2189"/>
                    <a:pt x="4620" y="2189"/>
                    <a:pt x="4620" y="2189"/>
                  </a:cubicBezTo>
                  <a:cubicBezTo>
                    <a:pt x="4563" y="2189"/>
                    <a:pt x="4563" y="2189"/>
                    <a:pt x="4563" y="2189"/>
                  </a:cubicBezTo>
                  <a:cubicBezTo>
                    <a:pt x="4505" y="2246"/>
                    <a:pt x="4505" y="2246"/>
                    <a:pt x="4505" y="2246"/>
                  </a:cubicBezTo>
                  <a:cubicBezTo>
                    <a:pt x="4447" y="2304"/>
                    <a:pt x="4447" y="2304"/>
                    <a:pt x="4447" y="2304"/>
                  </a:cubicBezTo>
                  <a:cubicBezTo>
                    <a:pt x="4389" y="2304"/>
                    <a:pt x="4389" y="2304"/>
                    <a:pt x="4389" y="2304"/>
                  </a:cubicBezTo>
                  <a:cubicBezTo>
                    <a:pt x="4389" y="2304"/>
                    <a:pt x="4389" y="2304"/>
                    <a:pt x="4389" y="2362"/>
                  </a:cubicBezTo>
                  <a:cubicBezTo>
                    <a:pt x="4332" y="2362"/>
                    <a:pt x="4332" y="2362"/>
                    <a:pt x="4332" y="2362"/>
                  </a:cubicBezTo>
                  <a:cubicBezTo>
                    <a:pt x="4389" y="2362"/>
                    <a:pt x="4389" y="2362"/>
                    <a:pt x="4389" y="2362"/>
                  </a:cubicBezTo>
                  <a:cubicBezTo>
                    <a:pt x="4332" y="2362"/>
                    <a:pt x="4274" y="2419"/>
                    <a:pt x="4274" y="2419"/>
                  </a:cubicBezTo>
                  <a:cubicBezTo>
                    <a:pt x="4216" y="2419"/>
                    <a:pt x="4274" y="2419"/>
                    <a:pt x="4216" y="2419"/>
                  </a:cubicBezTo>
                  <a:cubicBezTo>
                    <a:pt x="4216" y="2477"/>
                    <a:pt x="4216" y="2477"/>
                    <a:pt x="4216" y="2477"/>
                  </a:cubicBezTo>
                  <a:cubicBezTo>
                    <a:pt x="4216" y="2419"/>
                    <a:pt x="4216" y="2419"/>
                    <a:pt x="4216" y="2419"/>
                  </a:cubicBezTo>
                  <a:cubicBezTo>
                    <a:pt x="4158" y="2419"/>
                    <a:pt x="4158" y="2477"/>
                    <a:pt x="4158" y="2477"/>
                  </a:cubicBezTo>
                  <a:cubicBezTo>
                    <a:pt x="4101" y="2477"/>
                    <a:pt x="4101" y="2477"/>
                    <a:pt x="4101" y="2477"/>
                  </a:cubicBezTo>
                  <a:cubicBezTo>
                    <a:pt x="4101" y="2477"/>
                    <a:pt x="4216" y="2362"/>
                    <a:pt x="4389" y="2246"/>
                  </a:cubicBezTo>
                  <a:cubicBezTo>
                    <a:pt x="4505" y="2131"/>
                    <a:pt x="4620" y="2016"/>
                    <a:pt x="4620" y="2016"/>
                  </a:cubicBezTo>
                  <a:cubicBezTo>
                    <a:pt x="4678" y="2016"/>
                    <a:pt x="4678" y="2016"/>
                    <a:pt x="4678" y="2016"/>
                  </a:cubicBezTo>
                  <a:cubicBezTo>
                    <a:pt x="4678" y="1958"/>
                    <a:pt x="4678" y="1958"/>
                    <a:pt x="4678" y="1958"/>
                  </a:cubicBezTo>
                  <a:cubicBezTo>
                    <a:pt x="4851" y="1843"/>
                    <a:pt x="4851" y="1843"/>
                    <a:pt x="4851" y="1843"/>
                  </a:cubicBezTo>
                  <a:cubicBezTo>
                    <a:pt x="4909" y="1843"/>
                    <a:pt x="4909" y="1843"/>
                    <a:pt x="4909" y="1843"/>
                  </a:cubicBezTo>
                  <a:cubicBezTo>
                    <a:pt x="4909" y="1786"/>
                    <a:pt x="4909" y="1786"/>
                    <a:pt x="4909" y="1786"/>
                  </a:cubicBezTo>
                  <a:cubicBezTo>
                    <a:pt x="5256" y="1498"/>
                    <a:pt x="5256" y="1498"/>
                    <a:pt x="5256" y="1498"/>
                  </a:cubicBezTo>
                  <a:cubicBezTo>
                    <a:pt x="5313" y="1498"/>
                    <a:pt x="5313" y="1498"/>
                    <a:pt x="5313" y="1498"/>
                  </a:cubicBezTo>
                  <a:cubicBezTo>
                    <a:pt x="5429" y="1382"/>
                    <a:pt x="5429" y="1382"/>
                    <a:pt x="5429" y="1382"/>
                  </a:cubicBezTo>
                  <a:cubicBezTo>
                    <a:pt x="5487" y="1325"/>
                    <a:pt x="5487" y="1325"/>
                    <a:pt x="5487" y="1325"/>
                  </a:cubicBezTo>
                  <a:cubicBezTo>
                    <a:pt x="5544" y="1325"/>
                    <a:pt x="5487" y="1325"/>
                    <a:pt x="5487" y="1325"/>
                  </a:cubicBezTo>
                  <a:cubicBezTo>
                    <a:pt x="5544" y="1325"/>
                    <a:pt x="5544" y="1267"/>
                    <a:pt x="5602" y="1267"/>
                  </a:cubicBezTo>
                  <a:cubicBezTo>
                    <a:pt x="5775" y="1094"/>
                    <a:pt x="5775" y="1094"/>
                    <a:pt x="5775" y="1094"/>
                  </a:cubicBezTo>
                  <a:cubicBezTo>
                    <a:pt x="5891" y="1094"/>
                    <a:pt x="5949" y="1037"/>
                    <a:pt x="6006" y="979"/>
                  </a:cubicBezTo>
                  <a:cubicBezTo>
                    <a:pt x="6064" y="979"/>
                    <a:pt x="6064" y="979"/>
                    <a:pt x="6064" y="979"/>
                  </a:cubicBezTo>
                  <a:cubicBezTo>
                    <a:pt x="6122" y="979"/>
                    <a:pt x="6122" y="979"/>
                    <a:pt x="6122" y="979"/>
                  </a:cubicBezTo>
                  <a:cubicBezTo>
                    <a:pt x="6180" y="922"/>
                    <a:pt x="6237" y="922"/>
                    <a:pt x="6295" y="864"/>
                  </a:cubicBezTo>
                  <a:cubicBezTo>
                    <a:pt x="6353" y="864"/>
                    <a:pt x="6353" y="864"/>
                    <a:pt x="6353" y="864"/>
                  </a:cubicBezTo>
                  <a:cubicBezTo>
                    <a:pt x="6411" y="806"/>
                    <a:pt x="6411" y="806"/>
                    <a:pt x="6411" y="806"/>
                  </a:cubicBezTo>
                  <a:cubicBezTo>
                    <a:pt x="6411" y="864"/>
                    <a:pt x="6411" y="864"/>
                    <a:pt x="6411" y="864"/>
                  </a:cubicBezTo>
                  <a:cubicBezTo>
                    <a:pt x="6411" y="806"/>
                    <a:pt x="6411" y="806"/>
                    <a:pt x="6411" y="806"/>
                  </a:cubicBezTo>
                  <a:cubicBezTo>
                    <a:pt x="6468" y="806"/>
                    <a:pt x="6526" y="806"/>
                    <a:pt x="6584" y="749"/>
                  </a:cubicBezTo>
                  <a:cubicBezTo>
                    <a:pt x="6526" y="749"/>
                    <a:pt x="6526" y="749"/>
                    <a:pt x="6526" y="749"/>
                  </a:cubicBezTo>
                  <a:cubicBezTo>
                    <a:pt x="6642" y="691"/>
                    <a:pt x="6699" y="691"/>
                    <a:pt x="6757" y="634"/>
                  </a:cubicBezTo>
                  <a:cubicBezTo>
                    <a:pt x="6815" y="634"/>
                    <a:pt x="6815" y="634"/>
                    <a:pt x="6815" y="634"/>
                  </a:cubicBezTo>
                  <a:cubicBezTo>
                    <a:pt x="6873" y="634"/>
                    <a:pt x="6873" y="634"/>
                    <a:pt x="6873" y="634"/>
                  </a:cubicBezTo>
                  <a:cubicBezTo>
                    <a:pt x="6930" y="576"/>
                    <a:pt x="6930" y="576"/>
                    <a:pt x="6930" y="576"/>
                  </a:cubicBezTo>
                  <a:lnTo>
                    <a:pt x="6988" y="576"/>
                  </a:lnTo>
                  <a:cubicBezTo>
                    <a:pt x="7046" y="576"/>
                    <a:pt x="7046" y="576"/>
                    <a:pt x="7046" y="576"/>
                  </a:cubicBezTo>
                  <a:cubicBezTo>
                    <a:pt x="7104" y="576"/>
                    <a:pt x="7046" y="518"/>
                    <a:pt x="7046" y="518"/>
                  </a:cubicBezTo>
                  <a:cubicBezTo>
                    <a:pt x="7104" y="518"/>
                    <a:pt x="7104" y="518"/>
                    <a:pt x="7104" y="518"/>
                  </a:cubicBezTo>
                  <a:cubicBezTo>
                    <a:pt x="7161" y="518"/>
                    <a:pt x="7161" y="518"/>
                    <a:pt x="7161" y="518"/>
                  </a:cubicBezTo>
                  <a:cubicBezTo>
                    <a:pt x="7161" y="461"/>
                    <a:pt x="7161" y="461"/>
                    <a:pt x="7161" y="461"/>
                  </a:cubicBezTo>
                  <a:cubicBezTo>
                    <a:pt x="7219" y="461"/>
                    <a:pt x="7219" y="461"/>
                    <a:pt x="7219" y="461"/>
                  </a:cubicBezTo>
                  <a:cubicBezTo>
                    <a:pt x="7277" y="461"/>
                    <a:pt x="7277" y="461"/>
                    <a:pt x="7335" y="461"/>
                  </a:cubicBezTo>
                  <a:cubicBezTo>
                    <a:pt x="7393" y="461"/>
                    <a:pt x="7335" y="461"/>
                    <a:pt x="7393" y="403"/>
                  </a:cubicBezTo>
                  <a:cubicBezTo>
                    <a:pt x="7450" y="403"/>
                    <a:pt x="7450" y="403"/>
                    <a:pt x="7450" y="403"/>
                  </a:cubicBezTo>
                  <a:cubicBezTo>
                    <a:pt x="7450" y="346"/>
                    <a:pt x="7450" y="346"/>
                    <a:pt x="7450" y="346"/>
                  </a:cubicBezTo>
                  <a:cubicBezTo>
                    <a:pt x="7508" y="346"/>
                    <a:pt x="7508" y="346"/>
                    <a:pt x="7508" y="346"/>
                  </a:cubicBezTo>
                  <a:cubicBezTo>
                    <a:pt x="7508" y="403"/>
                    <a:pt x="7624" y="346"/>
                    <a:pt x="7681" y="288"/>
                  </a:cubicBezTo>
                  <a:cubicBezTo>
                    <a:pt x="7681" y="288"/>
                    <a:pt x="7681" y="288"/>
                    <a:pt x="7739" y="288"/>
                  </a:cubicBezTo>
                  <a:cubicBezTo>
                    <a:pt x="7739" y="230"/>
                    <a:pt x="7739" y="230"/>
                    <a:pt x="7739" y="230"/>
                  </a:cubicBezTo>
                  <a:cubicBezTo>
                    <a:pt x="7739" y="173"/>
                    <a:pt x="7739" y="173"/>
                    <a:pt x="7739" y="173"/>
                  </a:cubicBezTo>
                  <a:cubicBezTo>
                    <a:pt x="7681" y="230"/>
                    <a:pt x="7681" y="230"/>
                    <a:pt x="7681" y="230"/>
                  </a:cubicBezTo>
                  <a:cubicBezTo>
                    <a:pt x="7624" y="230"/>
                    <a:pt x="7681" y="230"/>
                    <a:pt x="7624" y="230"/>
                  </a:cubicBezTo>
                  <a:cubicBezTo>
                    <a:pt x="7566" y="288"/>
                    <a:pt x="7566" y="288"/>
                    <a:pt x="7566" y="288"/>
                  </a:cubicBezTo>
                  <a:cubicBezTo>
                    <a:pt x="7566" y="288"/>
                    <a:pt x="7566" y="288"/>
                    <a:pt x="7508" y="288"/>
                  </a:cubicBezTo>
                  <a:cubicBezTo>
                    <a:pt x="7450" y="346"/>
                    <a:pt x="7450" y="346"/>
                    <a:pt x="7450" y="346"/>
                  </a:cubicBezTo>
                  <a:cubicBezTo>
                    <a:pt x="7393" y="346"/>
                    <a:pt x="7393" y="346"/>
                    <a:pt x="7393" y="346"/>
                  </a:cubicBezTo>
                  <a:cubicBezTo>
                    <a:pt x="7335" y="346"/>
                    <a:pt x="7335" y="346"/>
                    <a:pt x="7335" y="346"/>
                  </a:cubicBezTo>
                  <a:cubicBezTo>
                    <a:pt x="7335" y="346"/>
                    <a:pt x="7335" y="346"/>
                    <a:pt x="7277" y="346"/>
                  </a:cubicBezTo>
                  <a:cubicBezTo>
                    <a:pt x="7277" y="403"/>
                    <a:pt x="7277" y="403"/>
                    <a:pt x="7277" y="403"/>
                  </a:cubicBezTo>
                  <a:cubicBezTo>
                    <a:pt x="7277" y="346"/>
                    <a:pt x="7277" y="346"/>
                    <a:pt x="7277" y="346"/>
                  </a:cubicBezTo>
                  <a:lnTo>
                    <a:pt x="7335" y="346"/>
                  </a:lnTo>
                  <a:cubicBezTo>
                    <a:pt x="7335" y="288"/>
                    <a:pt x="7335" y="288"/>
                    <a:pt x="7335" y="288"/>
                  </a:cubicBezTo>
                  <a:cubicBezTo>
                    <a:pt x="7393" y="288"/>
                    <a:pt x="7393" y="288"/>
                    <a:pt x="7393" y="288"/>
                  </a:cubicBezTo>
                  <a:cubicBezTo>
                    <a:pt x="7393" y="288"/>
                    <a:pt x="7450" y="288"/>
                    <a:pt x="7508" y="230"/>
                  </a:cubicBezTo>
                  <a:cubicBezTo>
                    <a:pt x="7393" y="288"/>
                    <a:pt x="7393" y="288"/>
                    <a:pt x="7393" y="288"/>
                  </a:cubicBezTo>
                  <a:cubicBezTo>
                    <a:pt x="7393" y="230"/>
                    <a:pt x="7393" y="230"/>
                    <a:pt x="7393" y="230"/>
                  </a:cubicBezTo>
                  <a:cubicBezTo>
                    <a:pt x="7335" y="288"/>
                    <a:pt x="7335" y="288"/>
                    <a:pt x="7335" y="288"/>
                  </a:cubicBezTo>
                  <a:cubicBezTo>
                    <a:pt x="7335" y="230"/>
                    <a:pt x="7335" y="230"/>
                    <a:pt x="7393" y="230"/>
                  </a:cubicBezTo>
                  <a:cubicBezTo>
                    <a:pt x="7219" y="288"/>
                    <a:pt x="7219" y="288"/>
                    <a:pt x="7219" y="288"/>
                  </a:cubicBezTo>
                  <a:cubicBezTo>
                    <a:pt x="7219" y="346"/>
                    <a:pt x="7219" y="346"/>
                    <a:pt x="7219" y="346"/>
                  </a:cubicBezTo>
                  <a:cubicBezTo>
                    <a:pt x="7104" y="403"/>
                    <a:pt x="7104" y="403"/>
                    <a:pt x="7104" y="403"/>
                  </a:cubicBezTo>
                  <a:cubicBezTo>
                    <a:pt x="7104" y="346"/>
                    <a:pt x="7104" y="346"/>
                    <a:pt x="7104" y="346"/>
                  </a:cubicBezTo>
                  <a:cubicBezTo>
                    <a:pt x="7104" y="346"/>
                    <a:pt x="7104" y="346"/>
                    <a:pt x="7046" y="403"/>
                  </a:cubicBezTo>
                  <a:cubicBezTo>
                    <a:pt x="6988" y="403"/>
                    <a:pt x="6988" y="403"/>
                    <a:pt x="6988" y="403"/>
                  </a:cubicBezTo>
                  <a:cubicBezTo>
                    <a:pt x="7046" y="403"/>
                    <a:pt x="7046" y="403"/>
                    <a:pt x="7046" y="403"/>
                  </a:cubicBezTo>
                  <a:cubicBezTo>
                    <a:pt x="7046" y="346"/>
                    <a:pt x="7046" y="403"/>
                    <a:pt x="7046" y="403"/>
                  </a:cubicBezTo>
                  <a:cubicBezTo>
                    <a:pt x="7046" y="403"/>
                    <a:pt x="7046" y="403"/>
                    <a:pt x="7104" y="403"/>
                  </a:cubicBezTo>
                  <a:cubicBezTo>
                    <a:pt x="7104" y="403"/>
                    <a:pt x="6988" y="403"/>
                    <a:pt x="6930" y="461"/>
                  </a:cubicBezTo>
                  <a:cubicBezTo>
                    <a:pt x="6815" y="518"/>
                    <a:pt x="6815" y="518"/>
                    <a:pt x="6815" y="518"/>
                  </a:cubicBezTo>
                  <a:cubicBezTo>
                    <a:pt x="6757" y="518"/>
                    <a:pt x="6757" y="518"/>
                    <a:pt x="6757" y="518"/>
                  </a:cubicBezTo>
                  <a:cubicBezTo>
                    <a:pt x="6699" y="518"/>
                    <a:pt x="6699" y="518"/>
                    <a:pt x="6699" y="518"/>
                  </a:cubicBezTo>
                  <a:cubicBezTo>
                    <a:pt x="6526" y="634"/>
                    <a:pt x="6526" y="634"/>
                    <a:pt x="6526" y="634"/>
                  </a:cubicBezTo>
                  <a:cubicBezTo>
                    <a:pt x="6526" y="691"/>
                    <a:pt x="6526" y="691"/>
                    <a:pt x="6526" y="691"/>
                  </a:cubicBezTo>
                  <a:cubicBezTo>
                    <a:pt x="6411" y="749"/>
                    <a:pt x="6411" y="749"/>
                    <a:pt x="6411" y="749"/>
                  </a:cubicBezTo>
                  <a:cubicBezTo>
                    <a:pt x="6411" y="749"/>
                    <a:pt x="6353" y="806"/>
                    <a:pt x="6295" y="806"/>
                  </a:cubicBezTo>
                  <a:cubicBezTo>
                    <a:pt x="6237" y="864"/>
                    <a:pt x="6122" y="922"/>
                    <a:pt x="6122" y="922"/>
                  </a:cubicBezTo>
                  <a:cubicBezTo>
                    <a:pt x="6180" y="922"/>
                    <a:pt x="6180" y="922"/>
                    <a:pt x="6180" y="922"/>
                  </a:cubicBezTo>
                  <a:cubicBezTo>
                    <a:pt x="6122" y="922"/>
                    <a:pt x="6122" y="922"/>
                    <a:pt x="6122" y="922"/>
                  </a:cubicBezTo>
                  <a:cubicBezTo>
                    <a:pt x="6006" y="979"/>
                    <a:pt x="6006" y="979"/>
                    <a:pt x="6006" y="979"/>
                  </a:cubicBezTo>
                  <a:cubicBezTo>
                    <a:pt x="5949" y="979"/>
                    <a:pt x="5949" y="979"/>
                    <a:pt x="5949" y="979"/>
                  </a:cubicBezTo>
                  <a:cubicBezTo>
                    <a:pt x="5949" y="1037"/>
                    <a:pt x="5949" y="1037"/>
                    <a:pt x="5949" y="1037"/>
                  </a:cubicBezTo>
                  <a:cubicBezTo>
                    <a:pt x="5891" y="1037"/>
                    <a:pt x="5891" y="1037"/>
                    <a:pt x="5891" y="1037"/>
                  </a:cubicBezTo>
                  <a:cubicBezTo>
                    <a:pt x="5833" y="1037"/>
                    <a:pt x="5833" y="1094"/>
                    <a:pt x="5833" y="1094"/>
                  </a:cubicBezTo>
                  <a:cubicBezTo>
                    <a:pt x="5775" y="1094"/>
                    <a:pt x="5775" y="1094"/>
                    <a:pt x="5775" y="1094"/>
                  </a:cubicBezTo>
                  <a:cubicBezTo>
                    <a:pt x="5718" y="1094"/>
                    <a:pt x="5775" y="1094"/>
                    <a:pt x="5718" y="1152"/>
                  </a:cubicBezTo>
                  <a:cubicBezTo>
                    <a:pt x="5718" y="1094"/>
                    <a:pt x="5718" y="1094"/>
                    <a:pt x="5718" y="1094"/>
                  </a:cubicBezTo>
                  <a:lnTo>
                    <a:pt x="5718" y="1152"/>
                  </a:lnTo>
                  <a:cubicBezTo>
                    <a:pt x="5660" y="1152"/>
                    <a:pt x="5660" y="1152"/>
                    <a:pt x="5660" y="1152"/>
                  </a:cubicBezTo>
                  <a:cubicBezTo>
                    <a:pt x="5660" y="1210"/>
                    <a:pt x="5660" y="1210"/>
                    <a:pt x="5660" y="1210"/>
                  </a:cubicBezTo>
                  <a:cubicBezTo>
                    <a:pt x="5602" y="1210"/>
                    <a:pt x="5602" y="1210"/>
                    <a:pt x="5602" y="1210"/>
                  </a:cubicBezTo>
                  <a:cubicBezTo>
                    <a:pt x="5544" y="1210"/>
                    <a:pt x="5544" y="1210"/>
                    <a:pt x="5544" y="1267"/>
                  </a:cubicBezTo>
                  <a:cubicBezTo>
                    <a:pt x="5487" y="1267"/>
                    <a:pt x="5487" y="1267"/>
                    <a:pt x="5487" y="1267"/>
                  </a:cubicBezTo>
                  <a:cubicBezTo>
                    <a:pt x="5487" y="1210"/>
                    <a:pt x="5487" y="1210"/>
                    <a:pt x="5487" y="1210"/>
                  </a:cubicBezTo>
                  <a:cubicBezTo>
                    <a:pt x="5487" y="1267"/>
                    <a:pt x="5487" y="1267"/>
                    <a:pt x="5487" y="1267"/>
                  </a:cubicBezTo>
                  <a:cubicBezTo>
                    <a:pt x="5371" y="1382"/>
                    <a:pt x="5371" y="1382"/>
                    <a:pt x="5371" y="1382"/>
                  </a:cubicBezTo>
                  <a:cubicBezTo>
                    <a:pt x="5371" y="1325"/>
                    <a:pt x="5371" y="1325"/>
                    <a:pt x="5371" y="1325"/>
                  </a:cubicBezTo>
                  <a:cubicBezTo>
                    <a:pt x="5313" y="1382"/>
                    <a:pt x="5313" y="1382"/>
                    <a:pt x="5313" y="1382"/>
                  </a:cubicBezTo>
                  <a:cubicBezTo>
                    <a:pt x="5256" y="1382"/>
                    <a:pt x="5256" y="1382"/>
                    <a:pt x="5256" y="1382"/>
                  </a:cubicBezTo>
                  <a:cubicBezTo>
                    <a:pt x="5198" y="1382"/>
                    <a:pt x="5198" y="1382"/>
                    <a:pt x="5198" y="1382"/>
                  </a:cubicBezTo>
                  <a:cubicBezTo>
                    <a:pt x="5256" y="1440"/>
                    <a:pt x="5256" y="1440"/>
                    <a:pt x="5256" y="1440"/>
                  </a:cubicBezTo>
                  <a:cubicBezTo>
                    <a:pt x="5198" y="1440"/>
                    <a:pt x="5198" y="1440"/>
                    <a:pt x="5198" y="1440"/>
                  </a:cubicBezTo>
                  <a:cubicBezTo>
                    <a:pt x="5198" y="1498"/>
                    <a:pt x="5198" y="1498"/>
                    <a:pt x="5198" y="1498"/>
                  </a:cubicBezTo>
                  <a:cubicBezTo>
                    <a:pt x="5140" y="1498"/>
                    <a:pt x="5140" y="1440"/>
                    <a:pt x="5140" y="1440"/>
                  </a:cubicBezTo>
                  <a:cubicBezTo>
                    <a:pt x="5082" y="1440"/>
                    <a:pt x="5082" y="1440"/>
                    <a:pt x="5082" y="1440"/>
                  </a:cubicBezTo>
                  <a:cubicBezTo>
                    <a:pt x="5140" y="1440"/>
                    <a:pt x="5140" y="1440"/>
                    <a:pt x="5140" y="1440"/>
                  </a:cubicBezTo>
                  <a:cubicBezTo>
                    <a:pt x="5198" y="1382"/>
                    <a:pt x="5198" y="1382"/>
                    <a:pt x="5198" y="1382"/>
                  </a:cubicBezTo>
                  <a:cubicBezTo>
                    <a:pt x="5256" y="1382"/>
                    <a:pt x="5256" y="1382"/>
                    <a:pt x="5256" y="1382"/>
                  </a:cubicBezTo>
                  <a:cubicBezTo>
                    <a:pt x="5313" y="1267"/>
                    <a:pt x="5313" y="1267"/>
                    <a:pt x="5313" y="1267"/>
                  </a:cubicBezTo>
                  <a:cubicBezTo>
                    <a:pt x="5371" y="1267"/>
                    <a:pt x="5371" y="1267"/>
                    <a:pt x="5371" y="1267"/>
                  </a:cubicBezTo>
                  <a:cubicBezTo>
                    <a:pt x="5429" y="1267"/>
                    <a:pt x="5429" y="1267"/>
                    <a:pt x="5429" y="1267"/>
                  </a:cubicBezTo>
                  <a:cubicBezTo>
                    <a:pt x="5371" y="1267"/>
                    <a:pt x="5371" y="1267"/>
                    <a:pt x="5371" y="1267"/>
                  </a:cubicBezTo>
                  <a:cubicBezTo>
                    <a:pt x="5429" y="1267"/>
                    <a:pt x="5429" y="1267"/>
                    <a:pt x="5429" y="1267"/>
                  </a:cubicBezTo>
                  <a:cubicBezTo>
                    <a:pt x="5429" y="1210"/>
                    <a:pt x="5429" y="1210"/>
                    <a:pt x="5429" y="1210"/>
                  </a:cubicBezTo>
                  <a:cubicBezTo>
                    <a:pt x="5487" y="1210"/>
                    <a:pt x="5487" y="1210"/>
                    <a:pt x="5487" y="1210"/>
                  </a:cubicBezTo>
                  <a:cubicBezTo>
                    <a:pt x="5487" y="1152"/>
                    <a:pt x="5544" y="1152"/>
                    <a:pt x="5544" y="1152"/>
                  </a:cubicBezTo>
                  <a:cubicBezTo>
                    <a:pt x="5544" y="1094"/>
                    <a:pt x="5544" y="1094"/>
                    <a:pt x="5544" y="1094"/>
                  </a:cubicBezTo>
                  <a:cubicBezTo>
                    <a:pt x="5602" y="1094"/>
                    <a:pt x="5602" y="1094"/>
                    <a:pt x="5602" y="1094"/>
                  </a:cubicBezTo>
                  <a:cubicBezTo>
                    <a:pt x="5660" y="1094"/>
                    <a:pt x="5660" y="1094"/>
                    <a:pt x="5660" y="1094"/>
                  </a:cubicBezTo>
                  <a:cubicBezTo>
                    <a:pt x="5602" y="1037"/>
                    <a:pt x="5602" y="1037"/>
                    <a:pt x="5602" y="1037"/>
                  </a:cubicBezTo>
                  <a:cubicBezTo>
                    <a:pt x="5660" y="1037"/>
                    <a:pt x="5660" y="979"/>
                    <a:pt x="5660" y="1037"/>
                  </a:cubicBezTo>
                  <a:cubicBezTo>
                    <a:pt x="5718" y="1037"/>
                    <a:pt x="5718" y="1037"/>
                    <a:pt x="5718" y="1037"/>
                  </a:cubicBezTo>
                  <a:cubicBezTo>
                    <a:pt x="5775" y="979"/>
                    <a:pt x="5775" y="979"/>
                    <a:pt x="5775" y="979"/>
                  </a:cubicBezTo>
                  <a:cubicBezTo>
                    <a:pt x="5775" y="1037"/>
                    <a:pt x="5775" y="1037"/>
                    <a:pt x="5775" y="1037"/>
                  </a:cubicBezTo>
                  <a:cubicBezTo>
                    <a:pt x="5775" y="979"/>
                    <a:pt x="5775" y="979"/>
                    <a:pt x="5775" y="979"/>
                  </a:cubicBezTo>
                  <a:cubicBezTo>
                    <a:pt x="5833" y="922"/>
                    <a:pt x="5833" y="922"/>
                    <a:pt x="5833" y="922"/>
                  </a:cubicBezTo>
                  <a:cubicBezTo>
                    <a:pt x="5833" y="864"/>
                    <a:pt x="5833" y="864"/>
                    <a:pt x="5833" y="864"/>
                  </a:cubicBezTo>
                  <a:cubicBezTo>
                    <a:pt x="5833" y="922"/>
                    <a:pt x="5833" y="922"/>
                    <a:pt x="5833" y="922"/>
                  </a:cubicBezTo>
                  <a:cubicBezTo>
                    <a:pt x="5833" y="864"/>
                    <a:pt x="5833" y="864"/>
                    <a:pt x="5833" y="864"/>
                  </a:cubicBezTo>
                  <a:cubicBezTo>
                    <a:pt x="5949" y="806"/>
                    <a:pt x="5949" y="806"/>
                    <a:pt x="5949" y="806"/>
                  </a:cubicBezTo>
                  <a:cubicBezTo>
                    <a:pt x="6064" y="806"/>
                    <a:pt x="6064" y="806"/>
                    <a:pt x="6064" y="806"/>
                  </a:cubicBezTo>
                  <a:cubicBezTo>
                    <a:pt x="6064" y="749"/>
                    <a:pt x="6064" y="749"/>
                    <a:pt x="6064" y="749"/>
                  </a:cubicBezTo>
                  <a:cubicBezTo>
                    <a:pt x="6064" y="749"/>
                    <a:pt x="6064" y="749"/>
                    <a:pt x="6122" y="749"/>
                  </a:cubicBezTo>
                  <a:cubicBezTo>
                    <a:pt x="6064" y="749"/>
                    <a:pt x="6064" y="749"/>
                    <a:pt x="6064" y="749"/>
                  </a:cubicBezTo>
                  <a:cubicBezTo>
                    <a:pt x="5949" y="806"/>
                    <a:pt x="5949" y="806"/>
                    <a:pt x="5949" y="806"/>
                  </a:cubicBezTo>
                  <a:cubicBezTo>
                    <a:pt x="5949" y="806"/>
                    <a:pt x="5775" y="864"/>
                    <a:pt x="5487" y="1037"/>
                  </a:cubicBezTo>
                  <a:cubicBezTo>
                    <a:pt x="5256" y="1210"/>
                    <a:pt x="4909" y="1440"/>
                    <a:pt x="4620" y="1670"/>
                  </a:cubicBezTo>
                  <a:cubicBezTo>
                    <a:pt x="4274" y="1901"/>
                    <a:pt x="3985" y="2131"/>
                    <a:pt x="3754" y="2362"/>
                  </a:cubicBezTo>
                  <a:cubicBezTo>
                    <a:pt x="3639" y="2477"/>
                    <a:pt x="3523" y="2534"/>
                    <a:pt x="3465" y="2650"/>
                  </a:cubicBezTo>
                  <a:cubicBezTo>
                    <a:pt x="3465" y="2592"/>
                    <a:pt x="3465" y="2592"/>
                    <a:pt x="3465" y="2592"/>
                  </a:cubicBezTo>
                  <a:cubicBezTo>
                    <a:pt x="3523" y="2592"/>
                    <a:pt x="3523" y="2592"/>
                    <a:pt x="3523" y="2592"/>
                  </a:cubicBezTo>
                  <a:cubicBezTo>
                    <a:pt x="3523" y="2534"/>
                    <a:pt x="3523" y="2534"/>
                    <a:pt x="3523" y="2534"/>
                  </a:cubicBezTo>
                  <a:cubicBezTo>
                    <a:pt x="3581" y="2534"/>
                    <a:pt x="3581" y="2534"/>
                    <a:pt x="3581" y="2534"/>
                  </a:cubicBezTo>
                  <a:cubicBezTo>
                    <a:pt x="3639" y="2477"/>
                    <a:pt x="3639" y="2477"/>
                    <a:pt x="3639" y="2477"/>
                  </a:cubicBezTo>
                  <a:cubicBezTo>
                    <a:pt x="3696" y="2477"/>
                    <a:pt x="3696" y="2419"/>
                    <a:pt x="3754" y="2362"/>
                  </a:cubicBezTo>
                  <a:lnTo>
                    <a:pt x="3754" y="2419"/>
                  </a:lnTo>
                  <a:cubicBezTo>
                    <a:pt x="3754" y="2419"/>
                    <a:pt x="3754" y="2419"/>
                    <a:pt x="3696" y="2419"/>
                  </a:cubicBezTo>
                  <a:cubicBezTo>
                    <a:pt x="3754" y="2419"/>
                    <a:pt x="3754" y="2419"/>
                    <a:pt x="3754" y="2419"/>
                  </a:cubicBezTo>
                  <a:cubicBezTo>
                    <a:pt x="3696" y="2419"/>
                    <a:pt x="3696" y="2419"/>
                    <a:pt x="3696" y="2419"/>
                  </a:cubicBezTo>
                  <a:cubicBezTo>
                    <a:pt x="3754" y="2419"/>
                    <a:pt x="3754" y="2419"/>
                    <a:pt x="3754" y="2419"/>
                  </a:cubicBezTo>
                  <a:cubicBezTo>
                    <a:pt x="3754" y="2362"/>
                    <a:pt x="3754" y="2362"/>
                    <a:pt x="3754" y="2362"/>
                  </a:cubicBezTo>
                  <a:cubicBezTo>
                    <a:pt x="3812" y="2362"/>
                    <a:pt x="3812" y="2362"/>
                    <a:pt x="3812" y="2362"/>
                  </a:cubicBezTo>
                  <a:cubicBezTo>
                    <a:pt x="3812" y="2304"/>
                    <a:pt x="3812" y="2304"/>
                    <a:pt x="3812" y="2304"/>
                  </a:cubicBezTo>
                  <a:cubicBezTo>
                    <a:pt x="3870" y="2304"/>
                    <a:pt x="3870" y="2304"/>
                    <a:pt x="3870" y="2304"/>
                  </a:cubicBezTo>
                  <a:cubicBezTo>
                    <a:pt x="3812" y="2304"/>
                    <a:pt x="3812" y="2304"/>
                    <a:pt x="3812" y="2304"/>
                  </a:cubicBezTo>
                  <a:cubicBezTo>
                    <a:pt x="3927" y="2246"/>
                    <a:pt x="3927" y="2246"/>
                    <a:pt x="3927" y="2246"/>
                  </a:cubicBezTo>
                  <a:cubicBezTo>
                    <a:pt x="3927" y="2189"/>
                    <a:pt x="3927" y="2189"/>
                    <a:pt x="3927" y="2189"/>
                  </a:cubicBezTo>
                  <a:cubicBezTo>
                    <a:pt x="3985" y="2189"/>
                    <a:pt x="3985" y="2189"/>
                    <a:pt x="3985" y="2189"/>
                  </a:cubicBezTo>
                  <a:cubicBezTo>
                    <a:pt x="3985" y="2131"/>
                    <a:pt x="3985" y="2131"/>
                    <a:pt x="3985" y="2131"/>
                  </a:cubicBezTo>
                  <a:cubicBezTo>
                    <a:pt x="4043" y="2131"/>
                    <a:pt x="4043" y="2131"/>
                    <a:pt x="4043" y="2131"/>
                  </a:cubicBezTo>
                  <a:cubicBezTo>
                    <a:pt x="4101" y="2074"/>
                    <a:pt x="4101" y="2074"/>
                    <a:pt x="4101" y="2074"/>
                  </a:cubicBezTo>
                  <a:cubicBezTo>
                    <a:pt x="4158" y="2074"/>
                    <a:pt x="4158" y="2074"/>
                    <a:pt x="4158" y="2074"/>
                  </a:cubicBezTo>
                  <a:cubicBezTo>
                    <a:pt x="4158" y="2016"/>
                    <a:pt x="4158" y="2016"/>
                    <a:pt x="4158" y="2016"/>
                  </a:cubicBezTo>
                  <a:cubicBezTo>
                    <a:pt x="4216" y="1958"/>
                    <a:pt x="4216" y="1958"/>
                    <a:pt x="4216" y="1958"/>
                  </a:cubicBezTo>
                  <a:cubicBezTo>
                    <a:pt x="4332" y="1901"/>
                    <a:pt x="4332" y="1901"/>
                    <a:pt x="4332" y="1901"/>
                  </a:cubicBezTo>
                  <a:cubicBezTo>
                    <a:pt x="4505" y="1786"/>
                    <a:pt x="4505" y="1786"/>
                    <a:pt x="4505" y="1786"/>
                  </a:cubicBezTo>
                  <a:cubicBezTo>
                    <a:pt x="4447" y="1786"/>
                    <a:pt x="4447" y="1786"/>
                    <a:pt x="4447" y="1786"/>
                  </a:cubicBezTo>
                  <a:cubicBezTo>
                    <a:pt x="4505" y="1786"/>
                    <a:pt x="4505" y="1786"/>
                    <a:pt x="4505" y="1786"/>
                  </a:cubicBezTo>
                  <a:cubicBezTo>
                    <a:pt x="4563" y="1728"/>
                    <a:pt x="4563" y="1728"/>
                    <a:pt x="4563" y="1728"/>
                  </a:cubicBezTo>
                  <a:cubicBezTo>
                    <a:pt x="4678" y="1670"/>
                    <a:pt x="4678" y="1670"/>
                    <a:pt x="4678" y="1670"/>
                  </a:cubicBezTo>
                  <a:cubicBezTo>
                    <a:pt x="4678" y="1613"/>
                    <a:pt x="4678" y="1613"/>
                    <a:pt x="4678" y="1613"/>
                  </a:cubicBezTo>
                  <a:lnTo>
                    <a:pt x="4736" y="1613"/>
                  </a:lnTo>
                  <a:cubicBezTo>
                    <a:pt x="4736" y="1613"/>
                    <a:pt x="4736" y="1613"/>
                    <a:pt x="4794" y="1613"/>
                  </a:cubicBezTo>
                  <a:cubicBezTo>
                    <a:pt x="4794" y="1555"/>
                    <a:pt x="4794" y="1555"/>
                    <a:pt x="4794" y="1555"/>
                  </a:cubicBezTo>
                  <a:cubicBezTo>
                    <a:pt x="4851" y="1555"/>
                    <a:pt x="4851" y="1555"/>
                    <a:pt x="4851" y="1555"/>
                  </a:cubicBezTo>
                  <a:cubicBezTo>
                    <a:pt x="4851" y="1498"/>
                    <a:pt x="4851" y="1498"/>
                    <a:pt x="4851" y="1498"/>
                  </a:cubicBezTo>
                  <a:cubicBezTo>
                    <a:pt x="4851" y="1555"/>
                    <a:pt x="4851" y="1555"/>
                    <a:pt x="4851" y="1555"/>
                  </a:cubicBezTo>
                  <a:cubicBezTo>
                    <a:pt x="4909" y="1498"/>
                    <a:pt x="4909" y="1498"/>
                    <a:pt x="4909" y="1498"/>
                  </a:cubicBezTo>
                  <a:cubicBezTo>
                    <a:pt x="4909" y="1555"/>
                    <a:pt x="4909" y="1555"/>
                    <a:pt x="4909" y="1555"/>
                  </a:cubicBezTo>
                  <a:cubicBezTo>
                    <a:pt x="4967" y="1498"/>
                    <a:pt x="4967" y="1498"/>
                    <a:pt x="4967" y="1498"/>
                  </a:cubicBezTo>
                  <a:lnTo>
                    <a:pt x="4909" y="1498"/>
                  </a:lnTo>
                  <a:cubicBezTo>
                    <a:pt x="5025" y="1440"/>
                    <a:pt x="5025" y="1440"/>
                    <a:pt x="5025" y="1440"/>
                  </a:cubicBezTo>
                  <a:cubicBezTo>
                    <a:pt x="5025" y="1382"/>
                    <a:pt x="5082" y="1382"/>
                    <a:pt x="5140" y="1382"/>
                  </a:cubicBezTo>
                  <a:cubicBezTo>
                    <a:pt x="5140" y="1325"/>
                    <a:pt x="5140" y="1325"/>
                    <a:pt x="5140" y="1325"/>
                  </a:cubicBezTo>
                  <a:cubicBezTo>
                    <a:pt x="5198" y="1325"/>
                    <a:pt x="5198" y="1325"/>
                    <a:pt x="5198" y="1325"/>
                  </a:cubicBezTo>
                  <a:cubicBezTo>
                    <a:pt x="5313" y="1210"/>
                    <a:pt x="5313" y="1210"/>
                    <a:pt x="5313" y="1210"/>
                  </a:cubicBezTo>
                  <a:cubicBezTo>
                    <a:pt x="5313" y="1267"/>
                    <a:pt x="5313" y="1267"/>
                    <a:pt x="5313" y="1267"/>
                  </a:cubicBezTo>
                  <a:cubicBezTo>
                    <a:pt x="5256" y="1325"/>
                    <a:pt x="5256" y="1325"/>
                    <a:pt x="5256" y="1325"/>
                  </a:cubicBezTo>
                  <a:cubicBezTo>
                    <a:pt x="5140" y="1382"/>
                    <a:pt x="5140" y="1382"/>
                    <a:pt x="5140" y="1382"/>
                  </a:cubicBezTo>
                  <a:cubicBezTo>
                    <a:pt x="5082" y="1440"/>
                    <a:pt x="5082" y="1440"/>
                    <a:pt x="5082" y="1440"/>
                  </a:cubicBezTo>
                  <a:cubicBezTo>
                    <a:pt x="5082" y="1498"/>
                    <a:pt x="5025" y="1498"/>
                    <a:pt x="5025" y="1555"/>
                  </a:cubicBezTo>
                  <a:lnTo>
                    <a:pt x="4967" y="1555"/>
                  </a:lnTo>
                  <a:cubicBezTo>
                    <a:pt x="4851" y="1613"/>
                    <a:pt x="4851" y="1613"/>
                    <a:pt x="4851" y="1613"/>
                  </a:cubicBezTo>
                  <a:cubicBezTo>
                    <a:pt x="4851" y="1670"/>
                    <a:pt x="4851" y="1670"/>
                    <a:pt x="4851" y="1670"/>
                  </a:cubicBezTo>
                  <a:cubicBezTo>
                    <a:pt x="4794" y="1670"/>
                    <a:pt x="4794" y="1670"/>
                    <a:pt x="4794" y="1670"/>
                  </a:cubicBezTo>
                  <a:cubicBezTo>
                    <a:pt x="4794" y="1670"/>
                    <a:pt x="4794" y="1728"/>
                    <a:pt x="4736" y="1728"/>
                  </a:cubicBezTo>
                  <a:lnTo>
                    <a:pt x="4678" y="1728"/>
                  </a:lnTo>
                  <a:cubicBezTo>
                    <a:pt x="4678" y="1786"/>
                    <a:pt x="4678" y="1786"/>
                    <a:pt x="4678" y="1786"/>
                  </a:cubicBezTo>
                  <a:cubicBezTo>
                    <a:pt x="4620" y="1786"/>
                    <a:pt x="4620" y="1786"/>
                    <a:pt x="4620" y="1786"/>
                  </a:cubicBezTo>
                  <a:cubicBezTo>
                    <a:pt x="4620" y="1786"/>
                    <a:pt x="4505" y="1843"/>
                    <a:pt x="4505" y="1901"/>
                  </a:cubicBezTo>
                  <a:cubicBezTo>
                    <a:pt x="4447" y="1958"/>
                    <a:pt x="4447" y="1958"/>
                    <a:pt x="4447" y="1958"/>
                  </a:cubicBezTo>
                  <a:cubicBezTo>
                    <a:pt x="4389" y="1958"/>
                    <a:pt x="4389" y="1958"/>
                    <a:pt x="4389" y="1958"/>
                  </a:cubicBezTo>
                  <a:cubicBezTo>
                    <a:pt x="4332" y="2016"/>
                    <a:pt x="4332" y="2016"/>
                    <a:pt x="4332" y="2016"/>
                  </a:cubicBezTo>
                  <a:cubicBezTo>
                    <a:pt x="4332" y="1958"/>
                    <a:pt x="4332" y="1958"/>
                    <a:pt x="4332" y="1958"/>
                  </a:cubicBezTo>
                  <a:cubicBezTo>
                    <a:pt x="4274" y="1958"/>
                    <a:pt x="4274" y="1958"/>
                    <a:pt x="4274" y="2016"/>
                  </a:cubicBezTo>
                  <a:cubicBezTo>
                    <a:pt x="4274" y="2016"/>
                    <a:pt x="4274" y="2016"/>
                    <a:pt x="4274" y="2074"/>
                  </a:cubicBezTo>
                  <a:cubicBezTo>
                    <a:pt x="4274" y="2074"/>
                    <a:pt x="4274" y="2074"/>
                    <a:pt x="4216" y="2074"/>
                  </a:cubicBezTo>
                  <a:cubicBezTo>
                    <a:pt x="4216" y="2131"/>
                    <a:pt x="4158" y="2131"/>
                    <a:pt x="4158" y="2131"/>
                  </a:cubicBezTo>
                  <a:cubicBezTo>
                    <a:pt x="4101" y="2131"/>
                    <a:pt x="4158" y="2131"/>
                    <a:pt x="4101" y="2189"/>
                  </a:cubicBezTo>
                  <a:cubicBezTo>
                    <a:pt x="4101" y="2131"/>
                    <a:pt x="4101" y="2131"/>
                    <a:pt x="4101" y="2131"/>
                  </a:cubicBezTo>
                  <a:lnTo>
                    <a:pt x="4043" y="2189"/>
                  </a:lnTo>
                  <a:cubicBezTo>
                    <a:pt x="3985" y="2246"/>
                    <a:pt x="3985" y="2246"/>
                    <a:pt x="3985" y="2246"/>
                  </a:cubicBezTo>
                  <a:cubicBezTo>
                    <a:pt x="3927" y="2304"/>
                    <a:pt x="3927" y="2304"/>
                    <a:pt x="3927" y="2304"/>
                  </a:cubicBezTo>
                  <a:cubicBezTo>
                    <a:pt x="3927" y="2304"/>
                    <a:pt x="3927" y="2304"/>
                    <a:pt x="3870" y="2304"/>
                  </a:cubicBezTo>
                  <a:cubicBezTo>
                    <a:pt x="3870" y="2304"/>
                    <a:pt x="3870" y="2304"/>
                    <a:pt x="3927" y="2304"/>
                  </a:cubicBezTo>
                  <a:cubicBezTo>
                    <a:pt x="3870" y="2304"/>
                    <a:pt x="3870" y="2304"/>
                    <a:pt x="3870" y="2304"/>
                  </a:cubicBezTo>
                  <a:lnTo>
                    <a:pt x="3870" y="2362"/>
                  </a:lnTo>
                  <a:cubicBezTo>
                    <a:pt x="3812" y="2362"/>
                    <a:pt x="3812" y="2362"/>
                    <a:pt x="3812" y="2362"/>
                  </a:cubicBezTo>
                  <a:cubicBezTo>
                    <a:pt x="3812" y="2362"/>
                    <a:pt x="3812" y="2362"/>
                    <a:pt x="3812" y="2419"/>
                  </a:cubicBezTo>
                  <a:cubicBezTo>
                    <a:pt x="3812" y="2362"/>
                    <a:pt x="3812" y="2362"/>
                    <a:pt x="3812" y="2362"/>
                  </a:cubicBezTo>
                  <a:lnTo>
                    <a:pt x="3812" y="2419"/>
                  </a:lnTo>
                  <a:cubicBezTo>
                    <a:pt x="3696" y="2477"/>
                    <a:pt x="3696" y="2477"/>
                    <a:pt x="3696" y="2477"/>
                  </a:cubicBezTo>
                  <a:cubicBezTo>
                    <a:pt x="3754" y="2477"/>
                    <a:pt x="3754" y="2477"/>
                    <a:pt x="3754" y="2477"/>
                  </a:cubicBezTo>
                  <a:cubicBezTo>
                    <a:pt x="3696" y="2477"/>
                    <a:pt x="3696" y="2477"/>
                    <a:pt x="3696" y="2477"/>
                  </a:cubicBezTo>
                  <a:lnTo>
                    <a:pt x="3581" y="2534"/>
                  </a:lnTo>
                  <a:cubicBezTo>
                    <a:pt x="3581" y="2592"/>
                    <a:pt x="3581" y="2592"/>
                    <a:pt x="3581" y="2592"/>
                  </a:cubicBezTo>
                  <a:cubicBezTo>
                    <a:pt x="3523" y="2592"/>
                    <a:pt x="3465" y="2650"/>
                    <a:pt x="3465" y="2650"/>
                  </a:cubicBezTo>
                  <a:cubicBezTo>
                    <a:pt x="3465" y="2707"/>
                    <a:pt x="3350" y="2765"/>
                    <a:pt x="3292" y="2822"/>
                  </a:cubicBezTo>
                  <a:cubicBezTo>
                    <a:pt x="3350" y="2822"/>
                    <a:pt x="3350" y="2822"/>
                    <a:pt x="3350" y="2822"/>
                  </a:cubicBezTo>
                  <a:cubicBezTo>
                    <a:pt x="3292" y="2880"/>
                    <a:pt x="3292" y="2880"/>
                    <a:pt x="3292" y="2880"/>
                  </a:cubicBezTo>
                  <a:cubicBezTo>
                    <a:pt x="3234" y="2880"/>
                    <a:pt x="3292" y="2880"/>
                    <a:pt x="3292" y="2880"/>
                  </a:cubicBezTo>
                  <a:cubicBezTo>
                    <a:pt x="3176" y="2938"/>
                    <a:pt x="3176" y="2938"/>
                    <a:pt x="3176" y="2938"/>
                  </a:cubicBezTo>
                  <a:cubicBezTo>
                    <a:pt x="3176" y="2938"/>
                    <a:pt x="3176" y="2938"/>
                    <a:pt x="3119" y="2995"/>
                  </a:cubicBezTo>
                  <a:cubicBezTo>
                    <a:pt x="3176" y="2938"/>
                    <a:pt x="3176" y="2938"/>
                    <a:pt x="3176" y="2938"/>
                  </a:cubicBezTo>
                  <a:cubicBezTo>
                    <a:pt x="3234" y="2880"/>
                    <a:pt x="3234" y="2880"/>
                    <a:pt x="3234" y="2880"/>
                  </a:cubicBezTo>
                  <a:cubicBezTo>
                    <a:pt x="3234" y="2822"/>
                    <a:pt x="3234" y="2822"/>
                    <a:pt x="3234" y="2822"/>
                  </a:cubicBezTo>
                  <a:cubicBezTo>
                    <a:pt x="3292" y="2822"/>
                    <a:pt x="3350" y="2765"/>
                    <a:pt x="3350" y="2765"/>
                  </a:cubicBezTo>
                  <a:cubicBezTo>
                    <a:pt x="3350" y="2707"/>
                    <a:pt x="3350" y="2707"/>
                    <a:pt x="3350" y="2707"/>
                  </a:cubicBezTo>
                  <a:cubicBezTo>
                    <a:pt x="3061" y="2995"/>
                    <a:pt x="3061" y="2995"/>
                    <a:pt x="3061" y="2995"/>
                  </a:cubicBezTo>
                  <a:cubicBezTo>
                    <a:pt x="3061" y="3053"/>
                    <a:pt x="3061" y="3053"/>
                    <a:pt x="3061" y="3053"/>
                  </a:cubicBezTo>
                  <a:cubicBezTo>
                    <a:pt x="3003" y="3110"/>
                    <a:pt x="3003" y="3110"/>
                    <a:pt x="3003" y="3110"/>
                  </a:cubicBezTo>
                  <a:cubicBezTo>
                    <a:pt x="3003" y="3053"/>
                    <a:pt x="3061" y="3053"/>
                    <a:pt x="3061" y="3053"/>
                  </a:cubicBezTo>
                  <a:cubicBezTo>
                    <a:pt x="3061" y="3110"/>
                    <a:pt x="3061" y="3110"/>
                    <a:pt x="3061" y="3110"/>
                  </a:cubicBezTo>
                  <a:cubicBezTo>
                    <a:pt x="3061" y="3168"/>
                    <a:pt x="3061" y="3168"/>
                    <a:pt x="3061" y="3168"/>
                  </a:cubicBezTo>
                  <a:cubicBezTo>
                    <a:pt x="3061" y="3110"/>
                    <a:pt x="3061" y="3110"/>
                    <a:pt x="3061" y="3110"/>
                  </a:cubicBezTo>
                  <a:cubicBezTo>
                    <a:pt x="3119" y="3110"/>
                    <a:pt x="3061" y="3110"/>
                    <a:pt x="3061" y="3110"/>
                  </a:cubicBezTo>
                  <a:cubicBezTo>
                    <a:pt x="3176" y="3053"/>
                    <a:pt x="3176" y="3053"/>
                    <a:pt x="3176" y="3053"/>
                  </a:cubicBezTo>
                  <a:cubicBezTo>
                    <a:pt x="3176" y="2995"/>
                    <a:pt x="3176" y="2995"/>
                    <a:pt x="3176" y="2995"/>
                  </a:cubicBezTo>
                  <a:cubicBezTo>
                    <a:pt x="3234" y="2995"/>
                    <a:pt x="3234" y="2995"/>
                    <a:pt x="3234" y="2938"/>
                  </a:cubicBezTo>
                  <a:lnTo>
                    <a:pt x="3292" y="2938"/>
                  </a:lnTo>
                  <a:cubicBezTo>
                    <a:pt x="3292" y="2880"/>
                    <a:pt x="3292" y="2880"/>
                    <a:pt x="3292" y="2880"/>
                  </a:cubicBezTo>
                  <a:cubicBezTo>
                    <a:pt x="3350" y="2938"/>
                    <a:pt x="3350" y="2938"/>
                    <a:pt x="3350" y="2938"/>
                  </a:cubicBezTo>
                  <a:cubicBezTo>
                    <a:pt x="3292" y="2995"/>
                    <a:pt x="3292" y="2995"/>
                    <a:pt x="3292" y="2995"/>
                  </a:cubicBezTo>
                  <a:cubicBezTo>
                    <a:pt x="3350" y="2995"/>
                    <a:pt x="3350" y="2995"/>
                    <a:pt x="3350" y="2995"/>
                  </a:cubicBezTo>
                  <a:cubicBezTo>
                    <a:pt x="3292" y="2938"/>
                    <a:pt x="3292" y="2938"/>
                    <a:pt x="3292" y="2938"/>
                  </a:cubicBezTo>
                  <a:cubicBezTo>
                    <a:pt x="3350" y="2938"/>
                    <a:pt x="3350" y="2938"/>
                    <a:pt x="3350" y="2938"/>
                  </a:cubicBezTo>
                  <a:cubicBezTo>
                    <a:pt x="3407" y="2880"/>
                    <a:pt x="3407" y="2880"/>
                    <a:pt x="3407" y="2880"/>
                  </a:cubicBezTo>
                  <a:cubicBezTo>
                    <a:pt x="3350" y="2880"/>
                    <a:pt x="3350" y="2880"/>
                    <a:pt x="3350" y="2880"/>
                  </a:cubicBezTo>
                  <a:cubicBezTo>
                    <a:pt x="3407" y="2822"/>
                    <a:pt x="3407" y="2822"/>
                    <a:pt x="3407" y="2822"/>
                  </a:cubicBezTo>
                  <a:cubicBezTo>
                    <a:pt x="3350" y="2822"/>
                    <a:pt x="3350" y="2822"/>
                    <a:pt x="3350" y="2822"/>
                  </a:cubicBezTo>
                  <a:cubicBezTo>
                    <a:pt x="3350" y="2765"/>
                    <a:pt x="3350" y="2765"/>
                    <a:pt x="3350" y="2765"/>
                  </a:cubicBezTo>
                  <a:cubicBezTo>
                    <a:pt x="3350" y="2822"/>
                    <a:pt x="3350" y="2822"/>
                    <a:pt x="3350" y="2822"/>
                  </a:cubicBezTo>
                  <a:cubicBezTo>
                    <a:pt x="3407" y="2765"/>
                    <a:pt x="3407" y="2765"/>
                    <a:pt x="3407" y="2765"/>
                  </a:cubicBezTo>
                  <a:cubicBezTo>
                    <a:pt x="3465" y="2765"/>
                    <a:pt x="3465" y="2765"/>
                    <a:pt x="3465" y="2765"/>
                  </a:cubicBezTo>
                  <a:lnTo>
                    <a:pt x="3407" y="2765"/>
                  </a:lnTo>
                  <a:cubicBezTo>
                    <a:pt x="3465" y="2765"/>
                    <a:pt x="3465" y="2707"/>
                    <a:pt x="3465" y="2707"/>
                  </a:cubicBezTo>
                  <a:cubicBezTo>
                    <a:pt x="3465" y="2765"/>
                    <a:pt x="3465" y="2707"/>
                    <a:pt x="3465" y="2765"/>
                  </a:cubicBezTo>
                  <a:cubicBezTo>
                    <a:pt x="3523" y="2765"/>
                    <a:pt x="3523" y="2765"/>
                    <a:pt x="3523" y="2765"/>
                  </a:cubicBezTo>
                  <a:cubicBezTo>
                    <a:pt x="3523" y="2707"/>
                    <a:pt x="3581" y="2707"/>
                    <a:pt x="3639" y="2707"/>
                  </a:cubicBezTo>
                  <a:cubicBezTo>
                    <a:pt x="3639" y="2650"/>
                    <a:pt x="3639" y="2650"/>
                    <a:pt x="3639" y="2650"/>
                  </a:cubicBezTo>
                  <a:cubicBezTo>
                    <a:pt x="3639" y="2707"/>
                    <a:pt x="3639" y="2707"/>
                    <a:pt x="3639" y="2707"/>
                  </a:cubicBezTo>
                  <a:cubicBezTo>
                    <a:pt x="3639" y="2650"/>
                    <a:pt x="3639" y="2650"/>
                    <a:pt x="3639" y="2650"/>
                  </a:cubicBezTo>
                  <a:cubicBezTo>
                    <a:pt x="3581" y="2650"/>
                    <a:pt x="3581" y="2650"/>
                    <a:pt x="3581" y="2650"/>
                  </a:cubicBezTo>
                  <a:cubicBezTo>
                    <a:pt x="3639" y="2592"/>
                    <a:pt x="3639" y="2592"/>
                    <a:pt x="3639" y="2592"/>
                  </a:cubicBezTo>
                  <a:cubicBezTo>
                    <a:pt x="3639" y="2650"/>
                    <a:pt x="3639" y="2650"/>
                    <a:pt x="3639" y="2650"/>
                  </a:cubicBezTo>
                  <a:cubicBezTo>
                    <a:pt x="3696" y="2650"/>
                    <a:pt x="3696" y="2650"/>
                    <a:pt x="3696" y="2650"/>
                  </a:cubicBezTo>
                  <a:cubicBezTo>
                    <a:pt x="3696" y="2650"/>
                    <a:pt x="3696" y="2650"/>
                    <a:pt x="3696" y="2592"/>
                  </a:cubicBezTo>
                  <a:cubicBezTo>
                    <a:pt x="3696" y="2650"/>
                    <a:pt x="3696" y="2650"/>
                    <a:pt x="3696" y="2650"/>
                  </a:cubicBezTo>
                  <a:cubicBezTo>
                    <a:pt x="3696" y="2592"/>
                    <a:pt x="3696" y="2592"/>
                    <a:pt x="3696" y="2592"/>
                  </a:cubicBezTo>
                  <a:cubicBezTo>
                    <a:pt x="3754" y="2592"/>
                    <a:pt x="3754" y="2592"/>
                    <a:pt x="3754" y="2592"/>
                  </a:cubicBezTo>
                  <a:cubicBezTo>
                    <a:pt x="3812" y="2592"/>
                    <a:pt x="3812" y="2592"/>
                    <a:pt x="3812" y="2592"/>
                  </a:cubicBezTo>
                  <a:lnTo>
                    <a:pt x="3812" y="2534"/>
                  </a:lnTo>
                  <a:cubicBezTo>
                    <a:pt x="3870" y="2534"/>
                    <a:pt x="3812" y="2477"/>
                    <a:pt x="3870" y="2477"/>
                  </a:cubicBezTo>
                  <a:cubicBezTo>
                    <a:pt x="3927" y="2477"/>
                    <a:pt x="3927" y="2477"/>
                    <a:pt x="3927" y="2477"/>
                  </a:cubicBezTo>
                  <a:cubicBezTo>
                    <a:pt x="3985" y="2419"/>
                    <a:pt x="3985" y="2419"/>
                    <a:pt x="3985" y="2419"/>
                  </a:cubicBezTo>
                  <a:cubicBezTo>
                    <a:pt x="4043" y="2362"/>
                    <a:pt x="4043" y="2362"/>
                    <a:pt x="4043" y="2362"/>
                  </a:cubicBezTo>
                  <a:cubicBezTo>
                    <a:pt x="4101" y="2362"/>
                    <a:pt x="4043" y="2304"/>
                    <a:pt x="4101" y="2304"/>
                  </a:cubicBezTo>
                  <a:cubicBezTo>
                    <a:pt x="4043" y="2246"/>
                    <a:pt x="4043" y="2246"/>
                    <a:pt x="4043" y="2246"/>
                  </a:cubicBezTo>
                  <a:cubicBezTo>
                    <a:pt x="4043" y="2304"/>
                    <a:pt x="4043" y="2304"/>
                    <a:pt x="4043" y="2304"/>
                  </a:cubicBezTo>
                  <a:cubicBezTo>
                    <a:pt x="4043" y="2246"/>
                    <a:pt x="4043" y="2246"/>
                    <a:pt x="4043" y="2246"/>
                  </a:cubicBezTo>
                  <a:cubicBezTo>
                    <a:pt x="4043" y="2246"/>
                    <a:pt x="4043" y="2246"/>
                    <a:pt x="4101" y="2246"/>
                  </a:cubicBezTo>
                  <a:cubicBezTo>
                    <a:pt x="4101" y="2189"/>
                    <a:pt x="4158" y="2131"/>
                    <a:pt x="4216" y="2131"/>
                  </a:cubicBezTo>
                  <a:cubicBezTo>
                    <a:pt x="4274" y="2131"/>
                    <a:pt x="4274" y="2131"/>
                    <a:pt x="4274" y="2131"/>
                  </a:cubicBezTo>
                  <a:cubicBezTo>
                    <a:pt x="4332" y="2074"/>
                    <a:pt x="4332" y="2074"/>
                    <a:pt x="4332" y="2074"/>
                  </a:cubicBezTo>
                  <a:cubicBezTo>
                    <a:pt x="4332" y="2131"/>
                    <a:pt x="4332" y="2131"/>
                    <a:pt x="4332" y="2131"/>
                  </a:cubicBezTo>
                  <a:cubicBezTo>
                    <a:pt x="4389" y="2074"/>
                    <a:pt x="4389" y="2074"/>
                    <a:pt x="4389" y="2074"/>
                  </a:cubicBezTo>
                  <a:cubicBezTo>
                    <a:pt x="4447" y="2074"/>
                    <a:pt x="4447" y="2074"/>
                    <a:pt x="4447" y="2074"/>
                  </a:cubicBezTo>
                  <a:cubicBezTo>
                    <a:pt x="4389" y="2131"/>
                    <a:pt x="4389" y="2131"/>
                    <a:pt x="4389" y="2131"/>
                  </a:cubicBezTo>
                  <a:cubicBezTo>
                    <a:pt x="4332" y="2189"/>
                    <a:pt x="4332" y="2189"/>
                    <a:pt x="4332" y="2189"/>
                  </a:cubicBezTo>
                  <a:cubicBezTo>
                    <a:pt x="4332" y="2131"/>
                    <a:pt x="4332" y="2131"/>
                    <a:pt x="4332" y="2131"/>
                  </a:cubicBezTo>
                  <a:cubicBezTo>
                    <a:pt x="4274" y="2189"/>
                    <a:pt x="4274" y="2189"/>
                    <a:pt x="4274" y="2189"/>
                  </a:cubicBezTo>
                  <a:cubicBezTo>
                    <a:pt x="4274" y="2246"/>
                    <a:pt x="4274" y="2246"/>
                    <a:pt x="4274" y="2246"/>
                  </a:cubicBezTo>
                  <a:cubicBezTo>
                    <a:pt x="4216" y="2246"/>
                    <a:pt x="4216" y="2304"/>
                    <a:pt x="4158" y="2304"/>
                  </a:cubicBezTo>
                  <a:cubicBezTo>
                    <a:pt x="4101" y="2362"/>
                    <a:pt x="4101" y="2362"/>
                    <a:pt x="4101" y="2362"/>
                  </a:cubicBezTo>
                  <a:cubicBezTo>
                    <a:pt x="3985" y="2419"/>
                    <a:pt x="3985" y="2419"/>
                    <a:pt x="3985" y="2419"/>
                  </a:cubicBezTo>
                  <a:cubicBezTo>
                    <a:pt x="3985" y="2477"/>
                    <a:pt x="3985" y="2477"/>
                    <a:pt x="3985" y="2477"/>
                  </a:cubicBezTo>
                  <a:cubicBezTo>
                    <a:pt x="3927" y="2477"/>
                    <a:pt x="3927" y="2477"/>
                    <a:pt x="3927" y="2477"/>
                  </a:cubicBezTo>
                  <a:cubicBezTo>
                    <a:pt x="3927" y="2534"/>
                    <a:pt x="3927" y="2534"/>
                    <a:pt x="3927" y="2534"/>
                  </a:cubicBezTo>
                  <a:cubicBezTo>
                    <a:pt x="3927" y="2477"/>
                    <a:pt x="3927" y="2477"/>
                    <a:pt x="3927" y="2477"/>
                  </a:cubicBezTo>
                  <a:cubicBezTo>
                    <a:pt x="3812" y="2592"/>
                    <a:pt x="3812" y="2592"/>
                    <a:pt x="3812" y="2592"/>
                  </a:cubicBezTo>
                  <a:cubicBezTo>
                    <a:pt x="3870" y="2592"/>
                    <a:pt x="3870" y="2592"/>
                    <a:pt x="3870" y="2592"/>
                  </a:cubicBezTo>
                  <a:cubicBezTo>
                    <a:pt x="3812" y="2592"/>
                    <a:pt x="3812" y="2592"/>
                    <a:pt x="3812" y="2592"/>
                  </a:cubicBezTo>
                  <a:cubicBezTo>
                    <a:pt x="3812" y="2650"/>
                    <a:pt x="3754" y="2650"/>
                    <a:pt x="3754" y="2650"/>
                  </a:cubicBezTo>
                  <a:cubicBezTo>
                    <a:pt x="3639" y="2765"/>
                    <a:pt x="3639" y="2765"/>
                    <a:pt x="3639" y="2765"/>
                  </a:cubicBezTo>
                  <a:cubicBezTo>
                    <a:pt x="3639" y="2707"/>
                    <a:pt x="3639" y="2707"/>
                    <a:pt x="3639" y="2707"/>
                  </a:cubicBezTo>
                  <a:cubicBezTo>
                    <a:pt x="3581" y="2765"/>
                    <a:pt x="3581" y="2765"/>
                    <a:pt x="3581" y="2765"/>
                  </a:cubicBezTo>
                  <a:cubicBezTo>
                    <a:pt x="3523" y="2765"/>
                    <a:pt x="3523" y="2765"/>
                    <a:pt x="3523" y="2765"/>
                  </a:cubicBezTo>
                  <a:cubicBezTo>
                    <a:pt x="3523" y="2822"/>
                    <a:pt x="3523" y="2822"/>
                    <a:pt x="3523" y="2822"/>
                  </a:cubicBezTo>
                  <a:cubicBezTo>
                    <a:pt x="3465" y="2880"/>
                    <a:pt x="3465" y="2880"/>
                    <a:pt x="3465" y="2880"/>
                  </a:cubicBezTo>
                  <a:cubicBezTo>
                    <a:pt x="3407" y="2938"/>
                    <a:pt x="3407" y="2938"/>
                    <a:pt x="3407" y="2938"/>
                  </a:cubicBezTo>
                  <a:cubicBezTo>
                    <a:pt x="3350" y="2995"/>
                    <a:pt x="3350" y="2995"/>
                    <a:pt x="3350" y="2995"/>
                  </a:cubicBezTo>
                  <a:cubicBezTo>
                    <a:pt x="3407" y="2995"/>
                    <a:pt x="3407" y="2995"/>
                    <a:pt x="3407" y="2995"/>
                  </a:cubicBezTo>
                  <a:cubicBezTo>
                    <a:pt x="3350" y="2995"/>
                    <a:pt x="3350" y="2995"/>
                    <a:pt x="3350" y="2995"/>
                  </a:cubicBezTo>
                  <a:cubicBezTo>
                    <a:pt x="3292" y="3053"/>
                    <a:pt x="3292" y="3053"/>
                    <a:pt x="3292" y="3053"/>
                  </a:cubicBezTo>
                  <a:cubicBezTo>
                    <a:pt x="3350" y="3053"/>
                    <a:pt x="3350" y="3053"/>
                    <a:pt x="3350" y="3053"/>
                  </a:cubicBezTo>
                  <a:cubicBezTo>
                    <a:pt x="3234" y="3110"/>
                    <a:pt x="3234" y="3110"/>
                    <a:pt x="3234" y="3110"/>
                  </a:cubicBezTo>
                  <a:cubicBezTo>
                    <a:pt x="3176" y="3168"/>
                    <a:pt x="3176" y="3168"/>
                    <a:pt x="3176" y="3168"/>
                  </a:cubicBezTo>
                  <a:cubicBezTo>
                    <a:pt x="3176" y="3168"/>
                    <a:pt x="3176" y="3226"/>
                    <a:pt x="3119" y="3226"/>
                  </a:cubicBezTo>
                  <a:cubicBezTo>
                    <a:pt x="3119" y="3283"/>
                    <a:pt x="3119" y="3283"/>
                    <a:pt x="3119" y="3283"/>
                  </a:cubicBezTo>
                  <a:cubicBezTo>
                    <a:pt x="3119" y="3341"/>
                    <a:pt x="3119" y="3283"/>
                    <a:pt x="3119" y="3341"/>
                  </a:cubicBezTo>
                  <a:cubicBezTo>
                    <a:pt x="3176" y="3283"/>
                    <a:pt x="3176" y="3283"/>
                    <a:pt x="3176" y="3283"/>
                  </a:cubicBezTo>
                  <a:cubicBezTo>
                    <a:pt x="3234" y="3341"/>
                    <a:pt x="3234" y="3341"/>
                    <a:pt x="3234" y="3341"/>
                  </a:cubicBezTo>
                  <a:cubicBezTo>
                    <a:pt x="3234" y="3341"/>
                    <a:pt x="3234" y="3341"/>
                    <a:pt x="3176" y="3341"/>
                  </a:cubicBezTo>
                  <a:cubicBezTo>
                    <a:pt x="3176" y="3398"/>
                    <a:pt x="3176" y="3398"/>
                    <a:pt x="3176" y="3398"/>
                  </a:cubicBezTo>
                  <a:cubicBezTo>
                    <a:pt x="3119" y="3398"/>
                    <a:pt x="3119" y="3398"/>
                    <a:pt x="3119" y="3398"/>
                  </a:cubicBezTo>
                  <a:cubicBezTo>
                    <a:pt x="3176" y="3398"/>
                    <a:pt x="3176" y="3398"/>
                    <a:pt x="3176" y="3398"/>
                  </a:cubicBezTo>
                  <a:cubicBezTo>
                    <a:pt x="3176" y="3456"/>
                    <a:pt x="3176" y="3456"/>
                    <a:pt x="3176" y="3456"/>
                  </a:cubicBezTo>
                  <a:cubicBezTo>
                    <a:pt x="3119" y="3456"/>
                    <a:pt x="3119" y="3456"/>
                    <a:pt x="3119" y="3456"/>
                  </a:cubicBezTo>
                  <a:cubicBezTo>
                    <a:pt x="3119" y="3514"/>
                    <a:pt x="3119" y="3514"/>
                    <a:pt x="3119" y="3514"/>
                  </a:cubicBezTo>
                  <a:lnTo>
                    <a:pt x="3061" y="3514"/>
                  </a:lnTo>
                  <a:cubicBezTo>
                    <a:pt x="3119" y="3456"/>
                    <a:pt x="3119" y="3456"/>
                    <a:pt x="3119" y="3456"/>
                  </a:cubicBezTo>
                  <a:cubicBezTo>
                    <a:pt x="3119" y="3456"/>
                    <a:pt x="3119" y="3456"/>
                    <a:pt x="3061" y="3456"/>
                  </a:cubicBezTo>
                  <a:cubicBezTo>
                    <a:pt x="3119" y="3398"/>
                    <a:pt x="3119" y="3398"/>
                    <a:pt x="3119" y="3398"/>
                  </a:cubicBezTo>
                  <a:cubicBezTo>
                    <a:pt x="3119" y="3341"/>
                    <a:pt x="3119" y="3341"/>
                    <a:pt x="3119" y="3341"/>
                  </a:cubicBezTo>
                  <a:cubicBezTo>
                    <a:pt x="3061" y="3283"/>
                    <a:pt x="3061" y="3283"/>
                    <a:pt x="3061" y="3283"/>
                  </a:cubicBezTo>
                  <a:cubicBezTo>
                    <a:pt x="3003" y="3398"/>
                    <a:pt x="2945" y="3456"/>
                    <a:pt x="2888" y="3514"/>
                  </a:cubicBezTo>
                  <a:cubicBezTo>
                    <a:pt x="2888" y="3571"/>
                    <a:pt x="2888" y="3571"/>
                    <a:pt x="2888" y="3571"/>
                  </a:cubicBezTo>
                  <a:cubicBezTo>
                    <a:pt x="2888" y="3629"/>
                    <a:pt x="2888" y="3629"/>
                    <a:pt x="2888" y="3629"/>
                  </a:cubicBezTo>
                  <a:cubicBezTo>
                    <a:pt x="2830" y="3629"/>
                    <a:pt x="2830" y="3629"/>
                    <a:pt x="2830" y="3629"/>
                  </a:cubicBezTo>
                  <a:cubicBezTo>
                    <a:pt x="2830" y="3686"/>
                    <a:pt x="2830" y="3686"/>
                    <a:pt x="2830" y="3686"/>
                  </a:cubicBezTo>
                  <a:cubicBezTo>
                    <a:pt x="2830" y="3744"/>
                    <a:pt x="2830" y="3744"/>
                    <a:pt x="2830" y="3744"/>
                  </a:cubicBezTo>
                  <a:cubicBezTo>
                    <a:pt x="2772" y="3686"/>
                    <a:pt x="2772" y="3686"/>
                    <a:pt x="2772" y="3686"/>
                  </a:cubicBezTo>
                  <a:cubicBezTo>
                    <a:pt x="2772" y="3744"/>
                    <a:pt x="2772" y="3744"/>
                    <a:pt x="2772" y="3744"/>
                  </a:cubicBezTo>
                  <a:cubicBezTo>
                    <a:pt x="2714" y="3802"/>
                    <a:pt x="2714" y="3802"/>
                    <a:pt x="2714" y="3802"/>
                  </a:cubicBezTo>
                  <a:cubicBezTo>
                    <a:pt x="2657" y="3859"/>
                    <a:pt x="2657" y="3859"/>
                    <a:pt x="2657" y="3859"/>
                  </a:cubicBezTo>
                  <a:cubicBezTo>
                    <a:pt x="2657" y="3917"/>
                    <a:pt x="2657" y="3917"/>
                    <a:pt x="2657" y="3917"/>
                  </a:cubicBezTo>
                  <a:cubicBezTo>
                    <a:pt x="2599" y="3917"/>
                    <a:pt x="2599" y="3917"/>
                    <a:pt x="2599" y="3917"/>
                  </a:cubicBezTo>
                  <a:cubicBezTo>
                    <a:pt x="2599" y="3917"/>
                    <a:pt x="2599" y="3917"/>
                    <a:pt x="2599" y="3974"/>
                  </a:cubicBezTo>
                  <a:cubicBezTo>
                    <a:pt x="2541" y="4032"/>
                    <a:pt x="2541" y="4032"/>
                    <a:pt x="2483" y="4090"/>
                  </a:cubicBezTo>
                  <a:cubicBezTo>
                    <a:pt x="2541" y="4090"/>
                    <a:pt x="2541" y="4090"/>
                    <a:pt x="2541" y="4090"/>
                  </a:cubicBezTo>
                  <a:cubicBezTo>
                    <a:pt x="2541" y="4032"/>
                    <a:pt x="2599" y="3974"/>
                    <a:pt x="2599" y="3974"/>
                  </a:cubicBezTo>
                  <a:cubicBezTo>
                    <a:pt x="2657" y="3974"/>
                    <a:pt x="2657" y="3974"/>
                    <a:pt x="2657" y="3974"/>
                  </a:cubicBezTo>
                  <a:cubicBezTo>
                    <a:pt x="2599" y="3974"/>
                    <a:pt x="2599" y="3974"/>
                    <a:pt x="2599" y="3974"/>
                  </a:cubicBezTo>
                  <a:cubicBezTo>
                    <a:pt x="2657" y="4032"/>
                    <a:pt x="2657" y="4032"/>
                    <a:pt x="2714" y="4032"/>
                  </a:cubicBezTo>
                  <a:cubicBezTo>
                    <a:pt x="2772" y="4032"/>
                    <a:pt x="2772" y="4032"/>
                    <a:pt x="2772" y="4032"/>
                  </a:cubicBezTo>
                  <a:cubicBezTo>
                    <a:pt x="2830" y="3917"/>
                    <a:pt x="2830" y="3917"/>
                    <a:pt x="2830" y="3917"/>
                  </a:cubicBezTo>
                  <a:cubicBezTo>
                    <a:pt x="2888" y="3859"/>
                    <a:pt x="2888" y="3859"/>
                    <a:pt x="2888" y="3859"/>
                  </a:cubicBezTo>
                  <a:cubicBezTo>
                    <a:pt x="2888" y="3802"/>
                    <a:pt x="2888" y="3802"/>
                    <a:pt x="2888" y="3802"/>
                  </a:cubicBezTo>
                  <a:cubicBezTo>
                    <a:pt x="2945" y="3802"/>
                    <a:pt x="2945" y="3802"/>
                    <a:pt x="2945" y="3802"/>
                  </a:cubicBezTo>
                  <a:cubicBezTo>
                    <a:pt x="2945" y="3744"/>
                    <a:pt x="2945" y="3744"/>
                    <a:pt x="2945" y="3744"/>
                  </a:cubicBezTo>
                  <a:cubicBezTo>
                    <a:pt x="2888" y="3802"/>
                    <a:pt x="2888" y="3802"/>
                    <a:pt x="2888" y="3802"/>
                  </a:cubicBezTo>
                  <a:cubicBezTo>
                    <a:pt x="2945" y="3686"/>
                    <a:pt x="2945" y="3686"/>
                    <a:pt x="2945" y="3686"/>
                  </a:cubicBezTo>
                  <a:cubicBezTo>
                    <a:pt x="3003" y="3744"/>
                    <a:pt x="3003" y="3744"/>
                    <a:pt x="3003" y="3744"/>
                  </a:cubicBezTo>
                  <a:cubicBezTo>
                    <a:pt x="3003" y="3686"/>
                    <a:pt x="3003" y="3686"/>
                    <a:pt x="3003" y="3686"/>
                  </a:cubicBezTo>
                  <a:cubicBezTo>
                    <a:pt x="3003" y="3629"/>
                    <a:pt x="3003" y="3629"/>
                    <a:pt x="3003" y="3629"/>
                  </a:cubicBezTo>
                  <a:cubicBezTo>
                    <a:pt x="3061" y="3629"/>
                    <a:pt x="3061" y="3629"/>
                    <a:pt x="3061" y="3629"/>
                  </a:cubicBezTo>
                  <a:cubicBezTo>
                    <a:pt x="3061" y="3629"/>
                    <a:pt x="3061" y="3629"/>
                    <a:pt x="3061" y="3571"/>
                  </a:cubicBezTo>
                  <a:cubicBezTo>
                    <a:pt x="3119" y="3571"/>
                    <a:pt x="3119" y="3514"/>
                    <a:pt x="3119" y="3514"/>
                  </a:cubicBezTo>
                  <a:cubicBezTo>
                    <a:pt x="3119" y="3571"/>
                    <a:pt x="3119" y="3571"/>
                    <a:pt x="3119" y="3571"/>
                  </a:cubicBezTo>
                  <a:cubicBezTo>
                    <a:pt x="3119" y="3514"/>
                    <a:pt x="3119" y="3514"/>
                    <a:pt x="3119" y="3514"/>
                  </a:cubicBezTo>
                  <a:lnTo>
                    <a:pt x="3176" y="3514"/>
                  </a:lnTo>
                  <a:cubicBezTo>
                    <a:pt x="3234" y="3456"/>
                    <a:pt x="3234" y="3456"/>
                    <a:pt x="3234" y="3456"/>
                  </a:cubicBezTo>
                  <a:cubicBezTo>
                    <a:pt x="3234" y="3398"/>
                    <a:pt x="3234" y="3398"/>
                    <a:pt x="3234" y="3398"/>
                  </a:cubicBezTo>
                  <a:cubicBezTo>
                    <a:pt x="3292" y="3398"/>
                    <a:pt x="3292" y="3398"/>
                    <a:pt x="3292" y="3341"/>
                  </a:cubicBezTo>
                  <a:cubicBezTo>
                    <a:pt x="3350" y="3283"/>
                    <a:pt x="3350" y="3283"/>
                    <a:pt x="3350" y="3283"/>
                  </a:cubicBezTo>
                  <a:cubicBezTo>
                    <a:pt x="3407" y="3168"/>
                    <a:pt x="3407" y="3168"/>
                    <a:pt x="3407" y="3168"/>
                  </a:cubicBezTo>
                  <a:cubicBezTo>
                    <a:pt x="3407" y="3168"/>
                    <a:pt x="3465" y="3168"/>
                    <a:pt x="3523" y="3053"/>
                  </a:cubicBezTo>
                  <a:cubicBezTo>
                    <a:pt x="3581" y="2995"/>
                    <a:pt x="3696" y="2938"/>
                    <a:pt x="3754" y="2822"/>
                  </a:cubicBezTo>
                  <a:cubicBezTo>
                    <a:pt x="3927" y="2650"/>
                    <a:pt x="4101" y="2477"/>
                    <a:pt x="4101" y="2477"/>
                  </a:cubicBezTo>
                  <a:cubicBezTo>
                    <a:pt x="4101" y="2534"/>
                    <a:pt x="4101" y="2534"/>
                    <a:pt x="4158" y="2477"/>
                  </a:cubicBezTo>
                  <a:cubicBezTo>
                    <a:pt x="4158" y="2534"/>
                    <a:pt x="4158" y="2534"/>
                    <a:pt x="4158" y="2534"/>
                  </a:cubicBezTo>
                  <a:cubicBezTo>
                    <a:pt x="4101" y="2534"/>
                    <a:pt x="4101" y="2534"/>
                    <a:pt x="4101" y="2534"/>
                  </a:cubicBezTo>
                  <a:cubicBezTo>
                    <a:pt x="4101" y="2592"/>
                    <a:pt x="4101" y="2592"/>
                    <a:pt x="4101" y="2592"/>
                  </a:cubicBezTo>
                  <a:cubicBezTo>
                    <a:pt x="4043" y="2592"/>
                    <a:pt x="4043" y="2592"/>
                    <a:pt x="4043" y="2592"/>
                  </a:cubicBezTo>
                  <a:cubicBezTo>
                    <a:pt x="3985" y="2592"/>
                    <a:pt x="3985" y="2592"/>
                    <a:pt x="3985" y="2592"/>
                  </a:cubicBezTo>
                  <a:cubicBezTo>
                    <a:pt x="4043" y="2592"/>
                    <a:pt x="4043" y="2592"/>
                    <a:pt x="4043" y="2592"/>
                  </a:cubicBezTo>
                  <a:cubicBezTo>
                    <a:pt x="3985" y="2650"/>
                    <a:pt x="3985" y="2650"/>
                    <a:pt x="3985" y="2650"/>
                  </a:cubicBezTo>
                  <a:cubicBezTo>
                    <a:pt x="4043" y="2650"/>
                    <a:pt x="4043" y="2650"/>
                    <a:pt x="4043" y="2592"/>
                  </a:cubicBezTo>
                  <a:cubicBezTo>
                    <a:pt x="4043" y="2650"/>
                    <a:pt x="4101" y="2650"/>
                    <a:pt x="4101" y="2650"/>
                  </a:cubicBezTo>
                  <a:cubicBezTo>
                    <a:pt x="3985" y="2707"/>
                    <a:pt x="3985" y="2707"/>
                    <a:pt x="3985" y="2707"/>
                  </a:cubicBezTo>
                  <a:cubicBezTo>
                    <a:pt x="3985" y="2765"/>
                    <a:pt x="3985" y="2765"/>
                    <a:pt x="3985" y="2765"/>
                  </a:cubicBezTo>
                  <a:cubicBezTo>
                    <a:pt x="3927" y="2765"/>
                    <a:pt x="3927" y="2765"/>
                    <a:pt x="3927" y="2765"/>
                  </a:cubicBezTo>
                  <a:cubicBezTo>
                    <a:pt x="3870" y="2822"/>
                    <a:pt x="3870" y="2822"/>
                    <a:pt x="3870" y="2822"/>
                  </a:cubicBezTo>
                  <a:cubicBezTo>
                    <a:pt x="3870" y="2880"/>
                    <a:pt x="3870" y="2880"/>
                    <a:pt x="3870" y="2880"/>
                  </a:cubicBezTo>
                  <a:cubicBezTo>
                    <a:pt x="3812" y="2822"/>
                    <a:pt x="3812" y="2822"/>
                    <a:pt x="3812" y="2822"/>
                  </a:cubicBezTo>
                  <a:cubicBezTo>
                    <a:pt x="3696" y="2995"/>
                    <a:pt x="3696" y="2995"/>
                    <a:pt x="3696" y="2995"/>
                  </a:cubicBezTo>
                  <a:lnTo>
                    <a:pt x="3639" y="2995"/>
                  </a:lnTo>
                  <a:cubicBezTo>
                    <a:pt x="3581" y="3053"/>
                    <a:pt x="3581" y="3053"/>
                    <a:pt x="3581" y="3053"/>
                  </a:cubicBezTo>
                  <a:cubicBezTo>
                    <a:pt x="3581" y="3110"/>
                    <a:pt x="3581" y="3110"/>
                    <a:pt x="3581" y="3110"/>
                  </a:cubicBezTo>
                  <a:cubicBezTo>
                    <a:pt x="3523" y="3110"/>
                    <a:pt x="3523" y="3110"/>
                    <a:pt x="3523" y="3110"/>
                  </a:cubicBezTo>
                  <a:cubicBezTo>
                    <a:pt x="3465" y="3168"/>
                    <a:pt x="3465" y="3168"/>
                    <a:pt x="3465" y="3226"/>
                  </a:cubicBezTo>
                  <a:cubicBezTo>
                    <a:pt x="3407" y="3168"/>
                    <a:pt x="3407" y="3168"/>
                    <a:pt x="3407" y="3168"/>
                  </a:cubicBezTo>
                  <a:cubicBezTo>
                    <a:pt x="3407" y="3226"/>
                    <a:pt x="3407" y="3226"/>
                    <a:pt x="3407" y="3226"/>
                  </a:cubicBezTo>
                  <a:cubicBezTo>
                    <a:pt x="3407" y="3226"/>
                    <a:pt x="3407" y="3226"/>
                    <a:pt x="3350" y="3283"/>
                  </a:cubicBezTo>
                  <a:cubicBezTo>
                    <a:pt x="3234" y="3398"/>
                    <a:pt x="3234" y="3398"/>
                    <a:pt x="3234" y="3398"/>
                  </a:cubicBezTo>
                  <a:cubicBezTo>
                    <a:pt x="3292" y="3398"/>
                    <a:pt x="3292" y="3398"/>
                    <a:pt x="3292" y="3398"/>
                  </a:cubicBezTo>
                  <a:cubicBezTo>
                    <a:pt x="3234" y="3398"/>
                    <a:pt x="3234" y="3398"/>
                    <a:pt x="3234" y="3398"/>
                  </a:cubicBezTo>
                  <a:cubicBezTo>
                    <a:pt x="3234" y="3456"/>
                    <a:pt x="3234" y="3456"/>
                    <a:pt x="3234" y="3456"/>
                  </a:cubicBezTo>
                  <a:cubicBezTo>
                    <a:pt x="3234" y="3456"/>
                    <a:pt x="3176" y="3456"/>
                    <a:pt x="3176" y="3514"/>
                  </a:cubicBezTo>
                  <a:cubicBezTo>
                    <a:pt x="3119" y="3514"/>
                    <a:pt x="3119" y="3514"/>
                    <a:pt x="3119" y="3514"/>
                  </a:cubicBezTo>
                  <a:cubicBezTo>
                    <a:pt x="3176" y="3514"/>
                    <a:pt x="3176" y="3514"/>
                    <a:pt x="3176" y="3514"/>
                  </a:cubicBezTo>
                  <a:cubicBezTo>
                    <a:pt x="3119" y="3571"/>
                    <a:pt x="3119" y="3571"/>
                    <a:pt x="3119" y="3571"/>
                  </a:cubicBezTo>
                  <a:cubicBezTo>
                    <a:pt x="3119" y="3571"/>
                    <a:pt x="3061" y="3629"/>
                    <a:pt x="3061" y="3686"/>
                  </a:cubicBezTo>
                  <a:cubicBezTo>
                    <a:pt x="3003" y="3686"/>
                    <a:pt x="2945" y="3744"/>
                    <a:pt x="2945" y="3744"/>
                  </a:cubicBezTo>
                  <a:cubicBezTo>
                    <a:pt x="2945" y="3744"/>
                    <a:pt x="2945" y="3744"/>
                    <a:pt x="2945" y="3802"/>
                  </a:cubicBezTo>
                  <a:cubicBezTo>
                    <a:pt x="2888" y="3859"/>
                    <a:pt x="2888" y="3859"/>
                    <a:pt x="2888" y="3859"/>
                  </a:cubicBezTo>
                  <a:cubicBezTo>
                    <a:pt x="2945" y="3859"/>
                    <a:pt x="2945" y="3859"/>
                    <a:pt x="2945" y="3859"/>
                  </a:cubicBezTo>
                  <a:cubicBezTo>
                    <a:pt x="2888" y="3859"/>
                    <a:pt x="2888" y="3859"/>
                    <a:pt x="2888" y="3859"/>
                  </a:cubicBezTo>
                  <a:cubicBezTo>
                    <a:pt x="2888" y="3917"/>
                    <a:pt x="2888" y="3917"/>
                    <a:pt x="2888" y="3917"/>
                  </a:cubicBezTo>
                  <a:cubicBezTo>
                    <a:pt x="2830" y="3917"/>
                    <a:pt x="2830" y="3917"/>
                    <a:pt x="2830" y="3917"/>
                  </a:cubicBezTo>
                  <a:cubicBezTo>
                    <a:pt x="2772" y="4032"/>
                    <a:pt x="2772" y="4032"/>
                    <a:pt x="2772" y="4032"/>
                  </a:cubicBezTo>
                  <a:cubicBezTo>
                    <a:pt x="2772" y="4032"/>
                    <a:pt x="2599" y="4262"/>
                    <a:pt x="2483" y="4493"/>
                  </a:cubicBezTo>
                  <a:cubicBezTo>
                    <a:pt x="2310" y="4723"/>
                    <a:pt x="2195" y="4954"/>
                    <a:pt x="2195" y="4954"/>
                  </a:cubicBezTo>
                  <a:cubicBezTo>
                    <a:pt x="2137" y="4896"/>
                    <a:pt x="2137" y="4896"/>
                    <a:pt x="2137" y="4896"/>
                  </a:cubicBezTo>
                  <a:cubicBezTo>
                    <a:pt x="2137" y="4954"/>
                    <a:pt x="2137" y="4954"/>
                    <a:pt x="2137" y="4954"/>
                  </a:cubicBezTo>
                  <a:cubicBezTo>
                    <a:pt x="2137" y="5011"/>
                    <a:pt x="2137" y="5011"/>
                    <a:pt x="2137" y="5011"/>
                  </a:cubicBezTo>
                  <a:cubicBezTo>
                    <a:pt x="2137" y="4954"/>
                    <a:pt x="2137" y="4954"/>
                    <a:pt x="2137" y="4954"/>
                  </a:cubicBezTo>
                  <a:cubicBezTo>
                    <a:pt x="2137" y="5011"/>
                    <a:pt x="2137" y="5011"/>
                    <a:pt x="2137" y="5011"/>
                  </a:cubicBezTo>
                  <a:cubicBezTo>
                    <a:pt x="2079" y="5126"/>
                    <a:pt x="2079" y="5126"/>
                    <a:pt x="2079" y="5126"/>
                  </a:cubicBezTo>
                  <a:cubicBezTo>
                    <a:pt x="2021" y="5184"/>
                    <a:pt x="2021" y="5184"/>
                    <a:pt x="2021" y="5184"/>
                  </a:cubicBezTo>
                  <a:cubicBezTo>
                    <a:pt x="2021" y="5242"/>
                    <a:pt x="2021" y="5242"/>
                    <a:pt x="2021" y="5242"/>
                  </a:cubicBezTo>
                  <a:cubicBezTo>
                    <a:pt x="1906" y="5472"/>
                    <a:pt x="1906" y="5472"/>
                    <a:pt x="1906" y="5472"/>
                  </a:cubicBezTo>
                  <a:lnTo>
                    <a:pt x="1906" y="5414"/>
                  </a:lnTo>
                  <a:cubicBezTo>
                    <a:pt x="1906" y="5357"/>
                    <a:pt x="1906" y="5357"/>
                    <a:pt x="1906" y="5357"/>
                  </a:cubicBezTo>
                  <a:cubicBezTo>
                    <a:pt x="1964" y="5357"/>
                    <a:pt x="1964" y="5299"/>
                    <a:pt x="1964" y="5299"/>
                  </a:cubicBezTo>
                  <a:cubicBezTo>
                    <a:pt x="1964" y="5242"/>
                    <a:pt x="1964" y="5242"/>
                    <a:pt x="1964" y="5242"/>
                  </a:cubicBezTo>
                  <a:cubicBezTo>
                    <a:pt x="2021" y="5184"/>
                    <a:pt x="2021" y="5184"/>
                    <a:pt x="2021" y="5184"/>
                  </a:cubicBezTo>
                  <a:cubicBezTo>
                    <a:pt x="2021" y="5126"/>
                    <a:pt x="2021" y="5126"/>
                    <a:pt x="2021" y="5126"/>
                  </a:cubicBezTo>
                  <a:cubicBezTo>
                    <a:pt x="2079" y="5069"/>
                    <a:pt x="2079" y="5069"/>
                    <a:pt x="2079" y="5069"/>
                  </a:cubicBezTo>
                  <a:cubicBezTo>
                    <a:pt x="2021" y="5069"/>
                    <a:pt x="2021" y="5069"/>
                    <a:pt x="2021" y="5069"/>
                  </a:cubicBezTo>
                  <a:cubicBezTo>
                    <a:pt x="1964" y="5126"/>
                    <a:pt x="1964" y="5126"/>
                    <a:pt x="1964" y="5126"/>
                  </a:cubicBezTo>
                  <a:cubicBezTo>
                    <a:pt x="2021" y="5184"/>
                    <a:pt x="2021" y="5184"/>
                    <a:pt x="2021" y="5184"/>
                  </a:cubicBezTo>
                  <a:cubicBezTo>
                    <a:pt x="1964" y="5242"/>
                    <a:pt x="1964" y="5242"/>
                    <a:pt x="1964" y="5242"/>
                  </a:cubicBezTo>
                  <a:cubicBezTo>
                    <a:pt x="1964" y="5299"/>
                    <a:pt x="1964" y="5299"/>
                    <a:pt x="1964" y="5299"/>
                  </a:cubicBezTo>
                  <a:lnTo>
                    <a:pt x="1906" y="5299"/>
                  </a:lnTo>
                  <a:cubicBezTo>
                    <a:pt x="1906" y="5357"/>
                    <a:pt x="1906" y="5357"/>
                    <a:pt x="1906" y="5357"/>
                  </a:cubicBezTo>
                  <a:cubicBezTo>
                    <a:pt x="1906" y="5299"/>
                    <a:pt x="1906" y="5299"/>
                    <a:pt x="1906" y="5299"/>
                  </a:cubicBezTo>
                  <a:cubicBezTo>
                    <a:pt x="1906" y="5299"/>
                    <a:pt x="1906" y="5357"/>
                    <a:pt x="1848" y="5357"/>
                  </a:cubicBezTo>
                  <a:cubicBezTo>
                    <a:pt x="1848" y="5414"/>
                    <a:pt x="1848" y="5472"/>
                    <a:pt x="1848" y="5472"/>
                  </a:cubicBezTo>
                  <a:cubicBezTo>
                    <a:pt x="1906" y="5357"/>
                    <a:pt x="1906" y="5357"/>
                    <a:pt x="1906" y="5357"/>
                  </a:cubicBezTo>
                  <a:cubicBezTo>
                    <a:pt x="1906" y="5414"/>
                    <a:pt x="1906" y="5414"/>
                    <a:pt x="1906" y="5414"/>
                  </a:cubicBezTo>
                  <a:lnTo>
                    <a:pt x="1848" y="5472"/>
                  </a:lnTo>
                  <a:cubicBezTo>
                    <a:pt x="1848" y="5530"/>
                    <a:pt x="1848" y="5530"/>
                    <a:pt x="1848" y="5530"/>
                  </a:cubicBezTo>
                  <a:cubicBezTo>
                    <a:pt x="1790" y="5587"/>
                    <a:pt x="1790" y="5587"/>
                    <a:pt x="1790" y="5587"/>
                  </a:cubicBezTo>
                  <a:cubicBezTo>
                    <a:pt x="1790" y="5530"/>
                    <a:pt x="1790" y="5530"/>
                    <a:pt x="1790" y="5530"/>
                  </a:cubicBezTo>
                  <a:cubicBezTo>
                    <a:pt x="1848" y="5472"/>
                    <a:pt x="1848" y="5472"/>
                    <a:pt x="1848" y="5472"/>
                  </a:cubicBezTo>
                  <a:cubicBezTo>
                    <a:pt x="1790" y="5472"/>
                    <a:pt x="1790" y="5472"/>
                    <a:pt x="1790" y="5472"/>
                  </a:cubicBezTo>
                  <a:cubicBezTo>
                    <a:pt x="1848" y="5414"/>
                    <a:pt x="1848" y="5414"/>
                    <a:pt x="1848" y="5414"/>
                  </a:cubicBezTo>
                  <a:lnTo>
                    <a:pt x="1790" y="5414"/>
                  </a:lnTo>
                  <a:cubicBezTo>
                    <a:pt x="1790" y="5357"/>
                    <a:pt x="1790" y="5357"/>
                    <a:pt x="1790" y="5357"/>
                  </a:cubicBezTo>
                  <a:cubicBezTo>
                    <a:pt x="1733" y="5414"/>
                    <a:pt x="1733" y="5414"/>
                    <a:pt x="1733" y="5414"/>
                  </a:cubicBezTo>
                  <a:cubicBezTo>
                    <a:pt x="1790" y="5414"/>
                    <a:pt x="1790" y="5414"/>
                    <a:pt x="1790" y="5414"/>
                  </a:cubicBezTo>
                  <a:cubicBezTo>
                    <a:pt x="1790" y="5472"/>
                    <a:pt x="1790" y="5472"/>
                    <a:pt x="1790" y="5472"/>
                  </a:cubicBezTo>
                  <a:cubicBezTo>
                    <a:pt x="1790" y="5530"/>
                    <a:pt x="1790" y="5530"/>
                    <a:pt x="1790" y="5530"/>
                  </a:cubicBezTo>
                  <a:cubicBezTo>
                    <a:pt x="1733" y="5472"/>
                    <a:pt x="1733" y="5472"/>
                    <a:pt x="1733" y="5472"/>
                  </a:cubicBezTo>
                  <a:cubicBezTo>
                    <a:pt x="1733" y="5530"/>
                    <a:pt x="1733" y="5530"/>
                    <a:pt x="1733" y="5530"/>
                  </a:cubicBezTo>
                  <a:lnTo>
                    <a:pt x="1790" y="5530"/>
                  </a:lnTo>
                  <a:cubicBezTo>
                    <a:pt x="1733" y="5530"/>
                    <a:pt x="1733" y="5530"/>
                    <a:pt x="1733" y="5530"/>
                  </a:cubicBezTo>
                  <a:cubicBezTo>
                    <a:pt x="1790" y="5530"/>
                    <a:pt x="1790" y="5530"/>
                    <a:pt x="1790" y="5530"/>
                  </a:cubicBezTo>
                  <a:cubicBezTo>
                    <a:pt x="1733" y="5587"/>
                    <a:pt x="1733" y="5587"/>
                    <a:pt x="1733" y="5587"/>
                  </a:cubicBezTo>
                  <a:cubicBezTo>
                    <a:pt x="1733" y="5587"/>
                    <a:pt x="1733" y="5587"/>
                    <a:pt x="1733" y="5530"/>
                  </a:cubicBezTo>
                  <a:cubicBezTo>
                    <a:pt x="1675" y="5530"/>
                    <a:pt x="1675" y="5587"/>
                    <a:pt x="1675" y="5587"/>
                  </a:cubicBezTo>
                  <a:cubicBezTo>
                    <a:pt x="1675" y="5645"/>
                    <a:pt x="1675" y="5645"/>
                    <a:pt x="1675" y="5645"/>
                  </a:cubicBezTo>
                  <a:cubicBezTo>
                    <a:pt x="1733" y="5645"/>
                    <a:pt x="1733" y="5645"/>
                    <a:pt x="1733" y="5645"/>
                  </a:cubicBezTo>
                  <a:cubicBezTo>
                    <a:pt x="1733" y="5702"/>
                    <a:pt x="1733" y="5702"/>
                    <a:pt x="1675" y="5702"/>
                  </a:cubicBezTo>
                  <a:cubicBezTo>
                    <a:pt x="1675" y="5702"/>
                    <a:pt x="1675" y="5702"/>
                    <a:pt x="1675" y="5645"/>
                  </a:cubicBezTo>
                  <a:cubicBezTo>
                    <a:pt x="1617" y="5702"/>
                    <a:pt x="1675" y="5702"/>
                    <a:pt x="1617" y="5702"/>
                  </a:cubicBezTo>
                  <a:cubicBezTo>
                    <a:pt x="1617" y="5760"/>
                    <a:pt x="1617" y="5760"/>
                    <a:pt x="1617" y="5760"/>
                  </a:cubicBezTo>
                  <a:cubicBezTo>
                    <a:pt x="1675" y="5702"/>
                    <a:pt x="1675" y="5702"/>
                    <a:pt x="1675" y="5702"/>
                  </a:cubicBezTo>
                  <a:cubicBezTo>
                    <a:pt x="1675" y="5702"/>
                    <a:pt x="1675" y="5702"/>
                    <a:pt x="1675" y="5760"/>
                  </a:cubicBezTo>
                  <a:lnTo>
                    <a:pt x="1675" y="5818"/>
                  </a:lnTo>
                  <a:cubicBezTo>
                    <a:pt x="1675" y="5875"/>
                    <a:pt x="1675" y="5875"/>
                    <a:pt x="1675" y="5875"/>
                  </a:cubicBezTo>
                  <a:cubicBezTo>
                    <a:pt x="1617" y="5875"/>
                    <a:pt x="1617" y="5875"/>
                    <a:pt x="1617" y="5875"/>
                  </a:cubicBezTo>
                  <a:cubicBezTo>
                    <a:pt x="1559" y="5933"/>
                    <a:pt x="1559" y="5933"/>
                    <a:pt x="1559" y="5933"/>
                  </a:cubicBezTo>
                  <a:lnTo>
                    <a:pt x="1559" y="5990"/>
                  </a:lnTo>
                  <a:cubicBezTo>
                    <a:pt x="1502" y="6048"/>
                    <a:pt x="1502" y="6048"/>
                    <a:pt x="1502" y="6048"/>
                  </a:cubicBezTo>
                  <a:cubicBezTo>
                    <a:pt x="1559" y="6048"/>
                    <a:pt x="1559" y="6048"/>
                    <a:pt x="1559" y="6048"/>
                  </a:cubicBezTo>
                  <a:cubicBezTo>
                    <a:pt x="1502" y="6048"/>
                    <a:pt x="1502" y="6048"/>
                    <a:pt x="1502" y="6048"/>
                  </a:cubicBezTo>
                  <a:cubicBezTo>
                    <a:pt x="1559" y="6048"/>
                    <a:pt x="1559" y="6048"/>
                    <a:pt x="1559" y="6048"/>
                  </a:cubicBezTo>
                  <a:cubicBezTo>
                    <a:pt x="1502" y="6048"/>
                    <a:pt x="1502" y="6048"/>
                    <a:pt x="1502" y="6048"/>
                  </a:cubicBezTo>
                  <a:cubicBezTo>
                    <a:pt x="1502" y="6048"/>
                    <a:pt x="1502" y="6048"/>
                    <a:pt x="1502" y="6106"/>
                  </a:cubicBezTo>
                  <a:cubicBezTo>
                    <a:pt x="1502" y="6163"/>
                    <a:pt x="1502" y="6163"/>
                    <a:pt x="1502" y="6163"/>
                  </a:cubicBezTo>
                  <a:lnTo>
                    <a:pt x="1444" y="6221"/>
                  </a:lnTo>
                  <a:cubicBezTo>
                    <a:pt x="1444" y="6278"/>
                    <a:pt x="1444" y="6278"/>
                    <a:pt x="1444" y="6278"/>
                  </a:cubicBezTo>
                  <a:cubicBezTo>
                    <a:pt x="1386" y="6336"/>
                    <a:pt x="1386" y="6336"/>
                    <a:pt x="1386" y="6336"/>
                  </a:cubicBezTo>
                  <a:cubicBezTo>
                    <a:pt x="1444" y="6336"/>
                    <a:pt x="1444" y="6336"/>
                    <a:pt x="1444" y="6336"/>
                  </a:cubicBezTo>
                  <a:lnTo>
                    <a:pt x="1386" y="6336"/>
                  </a:lnTo>
                  <a:cubicBezTo>
                    <a:pt x="1386" y="6394"/>
                    <a:pt x="1386" y="6394"/>
                    <a:pt x="1386" y="6394"/>
                  </a:cubicBezTo>
                  <a:cubicBezTo>
                    <a:pt x="1386" y="6394"/>
                    <a:pt x="1386" y="6451"/>
                    <a:pt x="1386" y="6394"/>
                  </a:cubicBezTo>
                  <a:cubicBezTo>
                    <a:pt x="1386" y="6394"/>
                    <a:pt x="1386" y="6451"/>
                    <a:pt x="1328" y="6451"/>
                  </a:cubicBezTo>
                  <a:cubicBezTo>
                    <a:pt x="1386" y="6451"/>
                    <a:pt x="1386" y="6451"/>
                    <a:pt x="1386" y="6451"/>
                  </a:cubicBezTo>
                  <a:cubicBezTo>
                    <a:pt x="1328" y="6566"/>
                    <a:pt x="1328" y="6566"/>
                    <a:pt x="1328" y="6566"/>
                  </a:cubicBezTo>
                  <a:cubicBezTo>
                    <a:pt x="1328" y="6624"/>
                    <a:pt x="1271" y="6566"/>
                    <a:pt x="1271" y="6624"/>
                  </a:cubicBezTo>
                  <a:cubicBezTo>
                    <a:pt x="1271" y="6682"/>
                    <a:pt x="1271" y="6682"/>
                    <a:pt x="1271" y="6682"/>
                  </a:cubicBezTo>
                  <a:cubicBezTo>
                    <a:pt x="1213" y="6682"/>
                    <a:pt x="1213" y="6682"/>
                    <a:pt x="1213" y="6682"/>
                  </a:cubicBezTo>
                  <a:cubicBezTo>
                    <a:pt x="1213" y="6739"/>
                    <a:pt x="1213" y="6739"/>
                    <a:pt x="1213" y="6739"/>
                  </a:cubicBezTo>
                  <a:cubicBezTo>
                    <a:pt x="1155" y="6739"/>
                    <a:pt x="1155" y="6739"/>
                    <a:pt x="1155" y="6739"/>
                  </a:cubicBezTo>
                  <a:cubicBezTo>
                    <a:pt x="1155" y="6682"/>
                    <a:pt x="1213" y="6624"/>
                    <a:pt x="1213" y="6566"/>
                  </a:cubicBezTo>
                  <a:cubicBezTo>
                    <a:pt x="1213" y="6624"/>
                    <a:pt x="1213" y="6624"/>
                    <a:pt x="1213" y="6566"/>
                  </a:cubicBezTo>
                  <a:lnTo>
                    <a:pt x="1271" y="6509"/>
                  </a:lnTo>
                  <a:cubicBezTo>
                    <a:pt x="1271" y="6451"/>
                    <a:pt x="1271" y="6451"/>
                    <a:pt x="1271" y="6451"/>
                  </a:cubicBezTo>
                  <a:lnTo>
                    <a:pt x="1271" y="6394"/>
                  </a:lnTo>
                  <a:lnTo>
                    <a:pt x="1213" y="6394"/>
                  </a:lnTo>
                  <a:cubicBezTo>
                    <a:pt x="1213" y="6451"/>
                    <a:pt x="1213" y="6451"/>
                    <a:pt x="1213" y="6451"/>
                  </a:cubicBezTo>
                  <a:cubicBezTo>
                    <a:pt x="1213" y="6509"/>
                    <a:pt x="1155" y="6566"/>
                    <a:pt x="1155" y="6624"/>
                  </a:cubicBezTo>
                  <a:cubicBezTo>
                    <a:pt x="1155" y="6682"/>
                    <a:pt x="1155" y="6682"/>
                    <a:pt x="1155" y="6682"/>
                  </a:cubicBezTo>
                  <a:cubicBezTo>
                    <a:pt x="1097" y="6739"/>
                    <a:pt x="1097" y="6739"/>
                    <a:pt x="1097" y="6739"/>
                  </a:cubicBezTo>
                  <a:cubicBezTo>
                    <a:pt x="1155" y="6739"/>
                    <a:pt x="1155" y="6739"/>
                    <a:pt x="1155" y="6739"/>
                  </a:cubicBezTo>
                  <a:lnTo>
                    <a:pt x="1097" y="6739"/>
                  </a:lnTo>
                  <a:cubicBezTo>
                    <a:pt x="1097" y="6797"/>
                    <a:pt x="1097" y="6797"/>
                    <a:pt x="1097" y="6854"/>
                  </a:cubicBezTo>
                  <a:cubicBezTo>
                    <a:pt x="1097" y="6854"/>
                    <a:pt x="1097" y="6854"/>
                    <a:pt x="1040" y="6854"/>
                  </a:cubicBezTo>
                  <a:cubicBezTo>
                    <a:pt x="1040" y="6912"/>
                    <a:pt x="1040" y="6912"/>
                    <a:pt x="1040" y="6912"/>
                  </a:cubicBezTo>
                  <a:cubicBezTo>
                    <a:pt x="982" y="6970"/>
                    <a:pt x="982" y="6970"/>
                    <a:pt x="982" y="6970"/>
                  </a:cubicBezTo>
                  <a:cubicBezTo>
                    <a:pt x="982" y="7085"/>
                    <a:pt x="982" y="7085"/>
                    <a:pt x="982" y="7085"/>
                  </a:cubicBezTo>
                  <a:cubicBezTo>
                    <a:pt x="982" y="7027"/>
                    <a:pt x="982" y="7027"/>
                    <a:pt x="982" y="7027"/>
                  </a:cubicBezTo>
                  <a:cubicBezTo>
                    <a:pt x="1040" y="7027"/>
                    <a:pt x="1040" y="7027"/>
                    <a:pt x="1040" y="7027"/>
                  </a:cubicBezTo>
                  <a:cubicBezTo>
                    <a:pt x="982" y="7142"/>
                    <a:pt x="982" y="7142"/>
                    <a:pt x="982" y="7142"/>
                  </a:cubicBezTo>
                  <a:cubicBezTo>
                    <a:pt x="982" y="7142"/>
                    <a:pt x="982" y="7200"/>
                    <a:pt x="924" y="7258"/>
                  </a:cubicBezTo>
                  <a:cubicBezTo>
                    <a:pt x="924" y="7258"/>
                    <a:pt x="924" y="7258"/>
                    <a:pt x="924" y="7315"/>
                  </a:cubicBezTo>
                  <a:cubicBezTo>
                    <a:pt x="866" y="7373"/>
                    <a:pt x="866" y="7373"/>
                    <a:pt x="866" y="7373"/>
                  </a:cubicBezTo>
                  <a:cubicBezTo>
                    <a:pt x="924" y="7373"/>
                    <a:pt x="924" y="7373"/>
                    <a:pt x="924" y="7315"/>
                  </a:cubicBezTo>
                  <a:cubicBezTo>
                    <a:pt x="924" y="7430"/>
                    <a:pt x="924" y="7430"/>
                    <a:pt x="924" y="7430"/>
                  </a:cubicBezTo>
                  <a:cubicBezTo>
                    <a:pt x="866" y="7488"/>
                    <a:pt x="866" y="7488"/>
                    <a:pt x="866" y="7488"/>
                  </a:cubicBezTo>
                  <a:cubicBezTo>
                    <a:pt x="809" y="7546"/>
                    <a:pt x="809" y="7546"/>
                    <a:pt x="809" y="7546"/>
                  </a:cubicBezTo>
                  <a:cubicBezTo>
                    <a:pt x="809" y="7603"/>
                    <a:pt x="809" y="7603"/>
                    <a:pt x="809" y="7603"/>
                  </a:cubicBezTo>
                  <a:cubicBezTo>
                    <a:pt x="751" y="7603"/>
                    <a:pt x="751" y="7603"/>
                    <a:pt x="751" y="7603"/>
                  </a:cubicBezTo>
                  <a:cubicBezTo>
                    <a:pt x="809" y="7603"/>
                    <a:pt x="809" y="7603"/>
                    <a:pt x="809" y="7603"/>
                  </a:cubicBezTo>
                  <a:cubicBezTo>
                    <a:pt x="751" y="7661"/>
                    <a:pt x="751" y="7661"/>
                    <a:pt x="751" y="7661"/>
                  </a:cubicBezTo>
                  <a:cubicBezTo>
                    <a:pt x="751" y="7718"/>
                    <a:pt x="751" y="7718"/>
                    <a:pt x="751" y="7718"/>
                  </a:cubicBezTo>
                  <a:cubicBezTo>
                    <a:pt x="809" y="7718"/>
                    <a:pt x="809" y="7718"/>
                    <a:pt x="809" y="7718"/>
                  </a:cubicBezTo>
                  <a:cubicBezTo>
                    <a:pt x="751" y="7718"/>
                    <a:pt x="751" y="7718"/>
                    <a:pt x="751" y="7718"/>
                  </a:cubicBezTo>
                  <a:cubicBezTo>
                    <a:pt x="693" y="7776"/>
                    <a:pt x="751" y="7776"/>
                    <a:pt x="751" y="7776"/>
                  </a:cubicBezTo>
                  <a:cubicBezTo>
                    <a:pt x="751" y="7834"/>
                    <a:pt x="751" y="7834"/>
                    <a:pt x="751" y="7834"/>
                  </a:cubicBezTo>
                  <a:cubicBezTo>
                    <a:pt x="693" y="7891"/>
                    <a:pt x="693" y="7891"/>
                    <a:pt x="693" y="7891"/>
                  </a:cubicBezTo>
                  <a:cubicBezTo>
                    <a:pt x="693" y="7949"/>
                    <a:pt x="693" y="7949"/>
                    <a:pt x="693" y="7949"/>
                  </a:cubicBezTo>
                  <a:cubicBezTo>
                    <a:pt x="635" y="7949"/>
                    <a:pt x="635" y="7949"/>
                    <a:pt x="635" y="7949"/>
                  </a:cubicBezTo>
                  <a:cubicBezTo>
                    <a:pt x="635" y="8006"/>
                    <a:pt x="635" y="8064"/>
                    <a:pt x="635" y="8064"/>
                  </a:cubicBezTo>
                  <a:cubicBezTo>
                    <a:pt x="635" y="8006"/>
                    <a:pt x="635" y="8006"/>
                    <a:pt x="635" y="8006"/>
                  </a:cubicBezTo>
                  <a:cubicBezTo>
                    <a:pt x="693" y="7891"/>
                    <a:pt x="693" y="7891"/>
                    <a:pt x="693" y="7891"/>
                  </a:cubicBezTo>
                  <a:cubicBezTo>
                    <a:pt x="635" y="7891"/>
                    <a:pt x="635" y="7891"/>
                    <a:pt x="635" y="7891"/>
                  </a:cubicBezTo>
                  <a:cubicBezTo>
                    <a:pt x="635" y="7949"/>
                    <a:pt x="635" y="7949"/>
                    <a:pt x="635" y="7949"/>
                  </a:cubicBezTo>
                  <a:cubicBezTo>
                    <a:pt x="578" y="7891"/>
                    <a:pt x="578" y="7891"/>
                    <a:pt x="578" y="7891"/>
                  </a:cubicBezTo>
                  <a:cubicBezTo>
                    <a:pt x="635" y="7834"/>
                    <a:pt x="635" y="7834"/>
                    <a:pt x="635" y="7834"/>
                  </a:cubicBezTo>
                  <a:cubicBezTo>
                    <a:pt x="578" y="7834"/>
                    <a:pt x="578" y="7834"/>
                    <a:pt x="578" y="7834"/>
                  </a:cubicBezTo>
                  <a:cubicBezTo>
                    <a:pt x="578" y="7891"/>
                    <a:pt x="578" y="7891"/>
                    <a:pt x="578" y="7891"/>
                  </a:cubicBezTo>
                  <a:cubicBezTo>
                    <a:pt x="578" y="7949"/>
                    <a:pt x="578" y="7949"/>
                    <a:pt x="578" y="7949"/>
                  </a:cubicBezTo>
                  <a:cubicBezTo>
                    <a:pt x="520" y="7949"/>
                    <a:pt x="520" y="7949"/>
                    <a:pt x="520" y="7949"/>
                  </a:cubicBezTo>
                  <a:cubicBezTo>
                    <a:pt x="520" y="8006"/>
                    <a:pt x="520" y="8006"/>
                    <a:pt x="520" y="8006"/>
                  </a:cubicBezTo>
                  <a:cubicBezTo>
                    <a:pt x="578" y="7949"/>
                    <a:pt x="578" y="7949"/>
                    <a:pt x="578" y="7949"/>
                  </a:cubicBezTo>
                  <a:cubicBezTo>
                    <a:pt x="578" y="8006"/>
                    <a:pt x="578" y="8006"/>
                    <a:pt x="578" y="8006"/>
                  </a:cubicBezTo>
                  <a:cubicBezTo>
                    <a:pt x="578" y="8064"/>
                    <a:pt x="578" y="8064"/>
                    <a:pt x="578" y="8064"/>
                  </a:cubicBezTo>
                  <a:cubicBezTo>
                    <a:pt x="635" y="8064"/>
                    <a:pt x="635" y="8064"/>
                    <a:pt x="635" y="8064"/>
                  </a:cubicBezTo>
                  <a:cubicBezTo>
                    <a:pt x="578" y="8064"/>
                    <a:pt x="578" y="8064"/>
                    <a:pt x="578" y="8064"/>
                  </a:cubicBezTo>
                  <a:cubicBezTo>
                    <a:pt x="578" y="8122"/>
                    <a:pt x="578" y="8122"/>
                    <a:pt x="578" y="8122"/>
                  </a:cubicBezTo>
                  <a:cubicBezTo>
                    <a:pt x="578" y="8237"/>
                    <a:pt x="578" y="8237"/>
                    <a:pt x="578" y="8237"/>
                  </a:cubicBezTo>
                  <a:cubicBezTo>
                    <a:pt x="520" y="8237"/>
                    <a:pt x="520" y="8237"/>
                    <a:pt x="520" y="8237"/>
                  </a:cubicBezTo>
                  <a:lnTo>
                    <a:pt x="520" y="8352"/>
                  </a:lnTo>
                  <a:cubicBezTo>
                    <a:pt x="520" y="8352"/>
                    <a:pt x="520" y="8352"/>
                    <a:pt x="520" y="8410"/>
                  </a:cubicBezTo>
                  <a:lnTo>
                    <a:pt x="520" y="8467"/>
                  </a:lnTo>
                  <a:cubicBezTo>
                    <a:pt x="462" y="8467"/>
                    <a:pt x="462" y="8467"/>
                    <a:pt x="462" y="8467"/>
                  </a:cubicBezTo>
                  <a:cubicBezTo>
                    <a:pt x="462" y="8525"/>
                    <a:pt x="462" y="8525"/>
                    <a:pt x="462" y="8525"/>
                  </a:cubicBezTo>
                  <a:cubicBezTo>
                    <a:pt x="462" y="8582"/>
                    <a:pt x="462" y="8582"/>
                    <a:pt x="462" y="8582"/>
                  </a:cubicBezTo>
                  <a:cubicBezTo>
                    <a:pt x="462" y="8640"/>
                    <a:pt x="462" y="8640"/>
                    <a:pt x="462" y="8640"/>
                  </a:cubicBezTo>
                  <a:cubicBezTo>
                    <a:pt x="404" y="8640"/>
                    <a:pt x="404" y="8640"/>
                    <a:pt x="404" y="8640"/>
                  </a:cubicBezTo>
                  <a:cubicBezTo>
                    <a:pt x="404" y="8755"/>
                    <a:pt x="404" y="8755"/>
                    <a:pt x="404" y="8755"/>
                  </a:cubicBezTo>
                  <a:cubicBezTo>
                    <a:pt x="404" y="8813"/>
                    <a:pt x="347" y="8870"/>
                    <a:pt x="347" y="8986"/>
                  </a:cubicBezTo>
                  <a:cubicBezTo>
                    <a:pt x="347" y="9101"/>
                    <a:pt x="347" y="9101"/>
                    <a:pt x="347" y="9101"/>
                  </a:cubicBezTo>
                  <a:cubicBezTo>
                    <a:pt x="347" y="9158"/>
                    <a:pt x="347" y="9158"/>
                    <a:pt x="347" y="9158"/>
                  </a:cubicBezTo>
                  <a:cubicBezTo>
                    <a:pt x="289" y="9158"/>
                    <a:pt x="289" y="9158"/>
                    <a:pt x="289" y="9158"/>
                  </a:cubicBezTo>
                  <a:cubicBezTo>
                    <a:pt x="289" y="9216"/>
                    <a:pt x="289" y="9216"/>
                    <a:pt x="289" y="9274"/>
                  </a:cubicBezTo>
                  <a:cubicBezTo>
                    <a:pt x="231" y="9677"/>
                    <a:pt x="231" y="9677"/>
                    <a:pt x="231" y="9677"/>
                  </a:cubicBezTo>
                  <a:cubicBezTo>
                    <a:pt x="231" y="9734"/>
                    <a:pt x="231" y="9734"/>
                    <a:pt x="231" y="9734"/>
                  </a:cubicBezTo>
                  <a:cubicBezTo>
                    <a:pt x="289" y="9734"/>
                    <a:pt x="231" y="9677"/>
                    <a:pt x="289" y="9677"/>
                  </a:cubicBezTo>
                  <a:lnTo>
                    <a:pt x="289" y="9734"/>
                  </a:lnTo>
                  <a:cubicBezTo>
                    <a:pt x="231" y="9734"/>
                    <a:pt x="231" y="9734"/>
                    <a:pt x="231" y="9734"/>
                  </a:cubicBezTo>
                  <a:cubicBezTo>
                    <a:pt x="173" y="9734"/>
                    <a:pt x="173" y="9734"/>
                    <a:pt x="173" y="9734"/>
                  </a:cubicBezTo>
                  <a:cubicBezTo>
                    <a:pt x="231" y="9734"/>
                    <a:pt x="231" y="9677"/>
                    <a:pt x="231" y="9677"/>
                  </a:cubicBezTo>
                  <a:cubicBezTo>
                    <a:pt x="231" y="9677"/>
                    <a:pt x="231" y="9619"/>
                    <a:pt x="173" y="9619"/>
                  </a:cubicBezTo>
                  <a:cubicBezTo>
                    <a:pt x="231" y="9619"/>
                    <a:pt x="231" y="9619"/>
                    <a:pt x="231" y="9619"/>
                  </a:cubicBezTo>
                  <a:cubicBezTo>
                    <a:pt x="173" y="9619"/>
                    <a:pt x="173" y="9619"/>
                    <a:pt x="173" y="9619"/>
                  </a:cubicBezTo>
                  <a:cubicBezTo>
                    <a:pt x="231" y="9562"/>
                    <a:pt x="231" y="9562"/>
                    <a:pt x="231" y="9562"/>
                  </a:cubicBezTo>
                  <a:cubicBezTo>
                    <a:pt x="231" y="9504"/>
                    <a:pt x="231" y="9504"/>
                    <a:pt x="231" y="9504"/>
                  </a:cubicBezTo>
                  <a:cubicBezTo>
                    <a:pt x="173" y="9504"/>
                    <a:pt x="173" y="9504"/>
                    <a:pt x="173" y="9504"/>
                  </a:cubicBezTo>
                  <a:cubicBezTo>
                    <a:pt x="231" y="9446"/>
                    <a:pt x="231" y="9446"/>
                    <a:pt x="231" y="9446"/>
                  </a:cubicBezTo>
                  <a:cubicBezTo>
                    <a:pt x="173" y="9446"/>
                    <a:pt x="173" y="9446"/>
                    <a:pt x="173" y="9446"/>
                  </a:cubicBezTo>
                  <a:cubicBezTo>
                    <a:pt x="173" y="9389"/>
                    <a:pt x="173" y="9389"/>
                    <a:pt x="173" y="9389"/>
                  </a:cubicBezTo>
                  <a:cubicBezTo>
                    <a:pt x="173" y="9504"/>
                    <a:pt x="173" y="9504"/>
                    <a:pt x="173" y="9504"/>
                  </a:cubicBezTo>
                  <a:cubicBezTo>
                    <a:pt x="116" y="9504"/>
                    <a:pt x="116" y="9504"/>
                    <a:pt x="116" y="9504"/>
                  </a:cubicBezTo>
                  <a:cubicBezTo>
                    <a:pt x="116" y="9619"/>
                    <a:pt x="116" y="9677"/>
                    <a:pt x="116" y="9792"/>
                  </a:cubicBezTo>
                  <a:cubicBezTo>
                    <a:pt x="116" y="9850"/>
                    <a:pt x="116" y="9850"/>
                    <a:pt x="116" y="9850"/>
                  </a:cubicBezTo>
                  <a:cubicBezTo>
                    <a:pt x="58" y="9850"/>
                    <a:pt x="58" y="9850"/>
                    <a:pt x="58" y="9850"/>
                  </a:cubicBezTo>
                  <a:cubicBezTo>
                    <a:pt x="58" y="9850"/>
                    <a:pt x="58" y="9734"/>
                    <a:pt x="58" y="9619"/>
                  </a:cubicBezTo>
                  <a:cubicBezTo>
                    <a:pt x="58" y="9446"/>
                    <a:pt x="116" y="9331"/>
                    <a:pt x="116" y="9331"/>
                  </a:cubicBezTo>
                  <a:cubicBezTo>
                    <a:pt x="58" y="9389"/>
                    <a:pt x="58" y="9446"/>
                    <a:pt x="58" y="9504"/>
                  </a:cubicBezTo>
                  <a:cubicBezTo>
                    <a:pt x="0" y="9619"/>
                    <a:pt x="0" y="9619"/>
                    <a:pt x="0" y="9619"/>
                  </a:cubicBezTo>
                  <a:cubicBezTo>
                    <a:pt x="58" y="9677"/>
                    <a:pt x="58" y="9677"/>
                    <a:pt x="58" y="9677"/>
                  </a:cubicBezTo>
                  <a:lnTo>
                    <a:pt x="58" y="9734"/>
                  </a:lnTo>
                  <a:cubicBezTo>
                    <a:pt x="0" y="9734"/>
                    <a:pt x="0" y="9734"/>
                    <a:pt x="0" y="9734"/>
                  </a:cubicBezTo>
                  <a:lnTo>
                    <a:pt x="58" y="9734"/>
                  </a:lnTo>
                  <a:cubicBezTo>
                    <a:pt x="0" y="9792"/>
                    <a:pt x="0" y="9792"/>
                    <a:pt x="0" y="9792"/>
                  </a:cubicBezTo>
                  <a:cubicBezTo>
                    <a:pt x="0" y="9850"/>
                    <a:pt x="0" y="9850"/>
                    <a:pt x="0" y="9850"/>
                  </a:cubicBezTo>
                  <a:cubicBezTo>
                    <a:pt x="0" y="9907"/>
                    <a:pt x="0" y="9907"/>
                    <a:pt x="0" y="9907"/>
                  </a:cubicBezTo>
                  <a:cubicBezTo>
                    <a:pt x="0" y="9965"/>
                    <a:pt x="0" y="9965"/>
                    <a:pt x="0" y="9965"/>
                  </a:cubicBezTo>
                  <a:lnTo>
                    <a:pt x="0" y="10022"/>
                  </a:lnTo>
                  <a:cubicBezTo>
                    <a:pt x="0" y="10080"/>
                    <a:pt x="0" y="10080"/>
                    <a:pt x="0" y="10080"/>
                  </a:cubicBezTo>
                  <a:cubicBezTo>
                    <a:pt x="58" y="10080"/>
                    <a:pt x="58" y="10080"/>
                    <a:pt x="58" y="10080"/>
                  </a:cubicBezTo>
                  <a:cubicBezTo>
                    <a:pt x="0" y="10253"/>
                    <a:pt x="0" y="10253"/>
                    <a:pt x="0" y="10253"/>
                  </a:cubicBezTo>
                  <a:cubicBezTo>
                    <a:pt x="58" y="10253"/>
                    <a:pt x="0" y="10310"/>
                    <a:pt x="58" y="10253"/>
                  </a:cubicBezTo>
                  <a:cubicBezTo>
                    <a:pt x="58" y="10483"/>
                    <a:pt x="58" y="10483"/>
                    <a:pt x="58" y="10483"/>
                  </a:cubicBezTo>
                  <a:cubicBezTo>
                    <a:pt x="58" y="10541"/>
                    <a:pt x="58" y="10541"/>
                    <a:pt x="58" y="10541"/>
                  </a:cubicBezTo>
                  <a:lnTo>
                    <a:pt x="58" y="10483"/>
                  </a:lnTo>
                  <a:cubicBezTo>
                    <a:pt x="58" y="10541"/>
                    <a:pt x="58" y="10541"/>
                    <a:pt x="58" y="10541"/>
                  </a:cubicBezTo>
                  <a:cubicBezTo>
                    <a:pt x="58" y="10771"/>
                    <a:pt x="58" y="10771"/>
                    <a:pt x="58" y="10771"/>
                  </a:cubicBezTo>
                  <a:cubicBezTo>
                    <a:pt x="58" y="10944"/>
                    <a:pt x="58" y="10944"/>
                    <a:pt x="58" y="10944"/>
                  </a:cubicBezTo>
                  <a:cubicBezTo>
                    <a:pt x="58" y="10944"/>
                    <a:pt x="58" y="11002"/>
                    <a:pt x="58" y="11059"/>
                  </a:cubicBezTo>
                  <a:cubicBezTo>
                    <a:pt x="58" y="11117"/>
                    <a:pt x="58" y="11117"/>
                    <a:pt x="58" y="11117"/>
                  </a:cubicBezTo>
                  <a:cubicBezTo>
                    <a:pt x="58" y="11174"/>
                    <a:pt x="58" y="11174"/>
                    <a:pt x="58" y="11174"/>
                  </a:cubicBezTo>
                  <a:cubicBezTo>
                    <a:pt x="58" y="11290"/>
                    <a:pt x="58" y="11290"/>
                    <a:pt x="58" y="11290"/>
                  </a:cubicBezTo>
                  <a:cubicBezTo>
                    <a:pt x="116" y="11290"/>
                    <a:pt x="116" y="11290"/>
                    <a:pt x="116" y="11290"/>
                  </a:cubicBezTo>
                  <a:cubicBezTo>
                    <a:pt x="116" y="11290"/>
                    <a:pt x="116" y="11290"/>
                    <a:pt x="116" y="11405"/>
                  </a:cubicBezTo>
                  <a:cubicBezTo>
                    <a:pt x="116" y="11462"/>
                    <a:pt x="116" y="11578"/>
                    <a:pt x="116" y="11635"/>
                  </a:cubicBezTo>
                  <a:cubicBezTo>
                    <a:pt x="173" y="11808"/>
                    <a:pt x="173" y="12038"/>
                    <a:pt x="173" y="12038"/>
                  </a:cubicBezTo>
                  <a:cubicBezTo>
                    <a:pt x="173" y="12038"/>
                    <a:pt x="173" y="12096"/>
                    <a:pt x="173" y="12154"/>
                  </a:cubicBezTo>
                  <a:cubicBezTo>
                    <a:pt x="173" y="12211"/>
                    <a:pt x="231" y="12326"/>
                    <a:pt x="231" y="12326"/>
                  </a:cubicBezTo>
                  <a:cubicBezTo>
                    <a:pt x="173" y="12326"/>
                    <a:pt x="173" y="12326"/>
                    <a:pt x="173" y="12326"/>
                  </a:cubicBezTo>
                  <a:cubicBezTo>
                    <a:pt x="173" y="12269"/>
                    <a:pt x="173" y="12269"/>
                    <a:pt x="173" y="12269"/>
                  </a:cubicBezTo>
                  <a:cubicBezTo>
                    <a:pt x="173" y="12384"/>
                    <a:pt x="173" y="12384"/>
                    <a:pt x="173" y="12384"/>
                  </a:cubicBezTo>
                  <a:lnTo>
                    <a:pt x="173" y="12442"/>
                  </a:lnTo>
                  <a:cubicBezTo>
                    <a:pt x="173" y="12557"/>
                    <a:pt x="173" y="12557"/>
                    <a:pt x="173" y="12557"/>
                  </a:cubicBezTo>
                  <a:cubicBezTo>
                    <a:pt x="173" y="12499"/>
                    <a:pt x="173" y="12499"/>
                    <a:pt x="173" y="12499"/>
                  </a:cubicBezTo>
                  <a:cubicBezTo>
                    <a:pt x="116" y="12499"/>
                    <a:pt x="173" y="12499"/>
                    <a:pt x="173" y="12557"/>
                  </a:cubicBezTo>
                  <a:cubicBezTo>
                    <a:pt x="116" y="12557"/>
                    <a:pt x="116" y="12557"/>
                    <a:pt x="116" y="12614"/>
                  </a:cubicBezTo>
                  <a:lnTo>
                    <a:pt x="173" y="12614"/>
                  </a:lnTo>
                  <a:lnTo>
                    <a:pt x="173" y="12672"/>
                  </a:lnTo>
                  <a:lnTo>
                    <a:pt x="173" y="12730"/>
                  </a:lnTo>
                  <a:cubicBezTo>
                    <a:pt x="231" y="12730"/>
                    <a:pt x="231" y="12730"/>
                    <a:pt x="231" y="12730"/>
                  </a:cubicBezTo>
                  <a:cubicBezTo>
                    <a:pt x="173" y="12730"/>
                    <a:pt x="173" y="12787"/>
                    <a:pt x="231" y="12787"/>
                  </a:cubicBezTo>
                  <a:cubicBezTo>
                    <a:pt x="231" y="12845"/>
                    <a:pt x="231" y="12845"/>
                    <a:pt x="231" y="12845"/>
                  </a:cubicBezTo>
                  <a:cubicBezTo>
                    <a:pt x="289" y="12845"/>
                    <a:pt x="289" y="12845"/>
                    <a:pt x="289" y="12845"/>
                  </a:cubicBezTo>
                  <a:lnTo>
                    <a:pt x="231" y="12902"/>
                  </a:lnTo>
                  <a:cubicBezTo>
                    <a:pt x="289" y="12902"/>
                    <a:pt x="289" y="12902"/>
                    <a:pt x="289" y="12902"/>
                  </a:cubicBezTo>
                  <a:cubicBezTo>
                    <a:pt x="289" y="12960"/>
                    <a:pt x="289" y="12960"/>
                    <a:pt x="289" y="12960"/>
                  </a:cubicBezTo>
                  <a:cubicBezTo>
                    <a:pt x="289" y="13018"/>
                    <a:pt x="289" y="13018"/>
                    <a:pt x="289" y="13018"/>
                  </a:cubicBezTo>
                  <a:lnTo>
                    <a:pt x="347" y="13018"/>
                  </a:lnTo>
                  <a:cubicBezTo>
                    <a:pt x="347" y="12960"/>
                    <a:pt x="347" y="12960"/>
                    <a:pt x="347" y="12960"/>
                  </a:cubicBezTo>
                  <a:cubicBezTo>
                    <a:pt x="289" y="12902"/>
                    <a:pt x="289" y="12902"/>
                    <a:pt x="289" y="12902"/>
                  </a:cubicBezTo>
                  <a:cubicBezTo>
                    <a:pt x="289" y="12787"/>
                    <a:pt x="289" y="12787"/>
                    <a:pt x="289" y="12787"/>
                  </a:cubicBezTo>
                  <a:cubicBezTo>
                    <a:pt x="289" y="12730"/>
                    <a:pt x="289" y="12730"/>
                    <a:pt x="289" y="12730"/>
                  </a:cubicBezTo>
                  <a:cubicBezTo>
                    <a:pt x="289" y="12672"/>
                    <a:pt x="289" y="12672"/>
                    <a:pt x="289" y="12672"/>
                  </a:cubicBezTo>
                  <a:cubicBezTo>
                    <a:pt x="289" y="12614"/>
                    <a:pt x="289" y="12614"/>
                    <a:pt x="289" y="12614"/>
                  </a:cubicBezTo>
                  <a:cubicBezTo>
                    <a:pt x="289" y="12672"/>
                    <a:pt x="289" y="12672"/>
                    <a:pt x="289" y="12672"/>
                  </a:cubicBezTo>
                  <a:cubicBezTo>
                    <a:pt x="289" y="12730"/>
                    <a:pt x="289" y="12730"/>
                    <a:pt x="289" y="12730"/>
                  </a:cubicBezTo>
                  <a:cubicBezTo>
                    <a:pt x="289" y="12787"/>
                    <a:pt x="289" y="12787"/>
                    <a:pt x="289" y="12787"/>
                  </a:cubicBezTo>
                  <a:cubicBezTo>
                    <a:pt x="289" y="12730"/>
                    <a:pt x="289" y="12730"/>
                    <a:pt x="289" y="12730"/>
                  </a:cubicBezTo>
                  <a:cubicBezTo>
                    <a:pt x="347" y="12845"/>
                    <a:pt x="347" y="12845"/>
                    <a:pt x="347" y="12845"/>
                  </a:cubicBezTo>
                  <a:cubicBezTo>
                    <a:pt x="347" y="12845"/>
                    <a:pt x="347" y="12845"/>
                    <a:pt x="347" y="12902"/>
                  </a:cubicBezTo>
                  <a:cubicBezTo>
                    <a:pt x="347" y="12902"/>
                    <a:pt x="347" y="13018"/>
                    <a:pt x="404" y="13075"/>
                  </a:cubicBezTo>
                  <a:cubicBezTo>
                    <a:pt x="404" y="13133"/>
                    <a:pt x="404" y="13248"/>
                    <a:pt x="404" y="13248"/>
                  </a:cubicBezTo>
                  <a:cubicBezTo>
                    <a:pt x="404" y="13306"/>
                    <a:pt x="404" y="13306"/>
                    <a:pt x="404" y="13306"/>
                  </a:cubicBezTo>
                  <a:cubicBezTo>
                    <a:pt x="462" y="13248"/>
                    <a:pt x="462" y="13248"/>
                    <a:pt x="462" y="13248"/>
                  </a:cubicBezTo>
                  <a:cubicBezTo>
                    <a:pt x="520" y="13594"/>
                    <a:pt x="520" y="13594"/>
                    <a:pt x="520" y="13594"/>
                  </a:cubicBezTo>
                  <a:cubicBezTo>
                    <a:pt x="520" y="13536"/>
                    <a:pt x="520" y="13536"/>
                    <a:pt x="520" y="13536"/>
                  </a:cubicBezTo>
                  <a:cubicBezTo>
                    <a:pt x="520" y="13478"/>
                    <a:pt x="520" y="13478"/>
                    <a:pt x="520" y="13478"/>
                  </a:cubicBezTo>
                  <a:cubicBezTo>
                    <a:pt x="520" y="13421"/>
                    <a:pt x="520" y="13421"/>
                    <a:pt x="520" y="13421"/>
                  </a:cubicBezTo>
                  <a:cubicBezTo>
                    <a:pt x="520" y="13478"/>
                    <a:pt x="520" y="13478"/>
                    <a:pt x="520" y="13478"/>
                  </a:cubicBezTo>
                  <a:cubicBezTo>
                    <a:pt x="520" y="13536"/>
                    <a:pt x="520" y="13536"/>
                    <a:pt x="520" y="13536"/>
                  </a:cubicBezTo>
                  <a:cubicBezTo>
                    <a:pt x="520" y="13478"/>
                    <a:pt x="520" y="13478"/>
                    <a:pt x="520" y="13478"/>
                  </a:cubicBezTo>
                  <a:cubicBezTo>
                    <a:pt x="578" y="13478"/>
                    <a:pt x="578" y="13478"/>
                    <a:pt x="578" y="13478"/>
                  </a:cubicBezTo>
                  <a:cubicBezTo>
                    <a:pt x="578" y="13536"/>
                    <a:pt x="578" y="13536"/>
                    <a:pt x="578" y="13536"/>
                  </a:cubicBezTo>
                  <a:lnTo>
                    <a:pt x="578" y="13594"/>
                  </a:lnTo>
                  <a:cubicBezTo>
                    <a:pt x="578" y="13594"/>
                    <a:pt x="578" y="13594"/>
                    <a:pt x="578" y="13536"/>
                  </a:cubicBezTo>
                  <a:cubicBezTo>
                    <a:pt x="635" y="13766"/>
                    <a:pt x="635" y="13766"/>
                    <a:pt x="635" y="13766"/>
                  </a:cubicBezTo>
                  <a:lnTo>
                    <a:pt x="635" y="13709"/>
                  </a:lnTo>
                  <a:cubicBezTo>
                    <a:pt x="693" y="13709"/>
                    <a:pt x="693" y="13709"/>
                    <a:pt x="693" y="13709"/>
                  </a:cubicBezTo>
                  <a:cubicBezTo>
                    <a:pt x="635" y="13709"/>
                    <a:pt x="635" y="13709"/>
                    <a:pt x="635" y="13709"/>
                  </a:cubicBezTo>
                  <a:cubicBezTo>
                    <a:pt x="635" y="13651"/>
                    <a:pt x="635" y="13651"/>
                    <a:pt x="635" y="13651"/>
                  </a:cubicBezTo>
                  <a:cubicBezTo>
                    <a:pt x="635" y="13594"/>
                    <a:pt x="635" y="13594"/>
                    <a:pt x="635" y="13594"/>
                  </a:cubicBezTo>
                  <a:cubicBezTo>
                    <a:pt x="635" y="13536"/>
                    <a:pt x="635" y="13536"/>
                    <a:pt x="635" y="13536"/>
                  </a:cubicBezTo>
                  <a:cubicBezTo>
                    <a:pt x="635" y="13478"/>
                    <a:pt x="635" y="13478"/>
                    <a:pt x="635" y="13478"/>
                  </a:cubicBezTo>
                  <a:lnTo>
                    <a:pt x="578" y="13478"/>
                  </a:lnTo>
                  <a:cubicBezTo>
                    <a:pt x="578" y="13363"/>
                    <a:pt x="578" y="13363"/>
                    <a:pt x="578" y="13363"/>
                  </a:cubicBezTo>
                  <a:cubicBezTo>
                    <a:pt x="578" y="13306"/>
                    <a:pt x="578" y="13306"/>
                    <a:pt x="578" y="13306"/>
                  </a:cubicBezTo>
                  <a:cubicBezTo>
                    <a:pt x="578" y="13306"/>
                    <a:pt x="578" y="13248"/>
                    <a:pt x="520" y="13248"/>
                  </a:cubicBezTo>
                  <a:cubicBezTo>
                    <a:pt x="520" y="13306"/>
                    <a:pt x="520" y="13306"/>
                    <a:pt x="520" y="13363"/>
                  </a:cubicBezTo>
                  <a:cubicBezTo>
                    <a:pt x="520" y="13306"/>
                    <a:pt x="520" y="13306"/>
                    <a:pt x="520" y="13306"/>
                  </a:cubicBezTo>
                  <a:cubicBezTo>
                    <a:pt x="520" y="13248"/>
                    <a:pt x="520" y="13248"/>
                    <a:pt x="520" y="13248"/>
                  </a:cubicBezTo>
                  <a:cubicBezTo>
                    <a:pt x="462" y="13248"/>
                    <a:pt x="462" y="13248"/>
                    <a:pt x="462" y="13248"/>
                  </a:cubicBezTo>
                  <a:cubicBezTo>
                    <a:pt x="462" y="13190"/>
                    <a:pt x="462" y="13190"/>
                    <a:pt x="462" y="13190"/>
                  </a:cubicBezTo>
                  <a:cubicBezTo>
                    <a:pt x="462" y="13133"/>
                    <a:pt x="462" y="13133"/>
                    <a:pt x="462" y="13133"/>
                  </a:cubicBezTo>
                  <a:cubicBezTo>
                    <a:pt x="404" y="13075"/>
                    <a:pt x="404" y="13075"/>
                    <a:pt x="404" y="13018"/>
                  </a:cubicBezTo>
                  <a:cubicBezTo>
                    <a:pt x="462" y="13018"/>
                    <a:pt x="462" y="13018"/>
                    <a:pt x="462" y="13018"/>
                  </a:cubicBezTo>
                  <a:cubicBezTo>
                    <a:pt x="404" y="13018"/>
                    <a:pt x="404" y="13018"/>
                    <a:pt x="404" y="13018"/>
                  </a:cubicBezTo>
                  <a:cubicBezTo>
                    <a:pt x="404" y="12902"/>
                    <a:pt x="404" y="12902"/>
                    <a:pt x="404" y="12902"/>
                  </a:cubicBezTo>
                  <a:cubicBezTo>
                    <a:pt x="404" y="12845"/>
                    <a:pt x="404" y="12845"/>
                    <a:pt x="404" y="12845"/>
                  </a:cubicBezTo>
                  <a:cubicBezTo>
                    <a:pt x="347" y="12845"/>
                    <a:pt x="347" y="12845"/>
                    <a:pt x="347" y="12845"/>
                  </a:cubicBezTo>
                  <a:cubicBezTo>
                    <a:pt x="404" y="12845"/>
                    <a:pt x="404" y="12845"/>
                    <a:pt x="404" y="12845"/>
                  </a:cubicBezTo>
                  <a:cubicBezTo>
                    <a:pt x="347" y="12787"/>
                    <a:pt x="347" y="12787"/>
                    <a:pt x="347" y="12787"/>
                  </a:cubicBezTo>
                  <a:cubicBezTo>
                    <a:pt x="347" y="12730"/>
                    <a:pt x="347" y="12730"/>
                    <a:pt x="347" y="12730"/>
                  </a:cubicBezTo>
                  <a:cubicBezTo>
                    <a:pt x="347" y="12672"/>
                    <a:pt x="347" y="12672"/>
                    <a:pt x="347" y="12672"/>
                  </a:cubicBezTo>
                  <a:cubicBezTo>
                    <a:pt x="347" y="12614"/>
                    <a:pt x="289" y="12557"/>
                    <a:pt x="347" y="12557"/>
                  </a:cubicBezTo>
                  <a:cubicBezTo>
                    <a:pt x="347" y="12614"/>
                    <a:pt x="347" y="12614"/>
                    <a:pt x="404" y="12614"/>
                  </a:cubicBezTo>
                  <a:cubicBezTo>
                    <a:pt x="404" y="12557"/>
                    <a:pt x="404" y="12557"/>
                    <a:pt x="347" y="12557"/>
                  </a:cubicBezTo>
                  <a:cubicBezTo>
                    <a:pt x="347" y="12557"/>
                    <a:pt x="347" y="12557"/>
                    <a:pt x="347" y="12499"/>
                  </a:cubicBezTo>
                  <a:cubicBezTo>
                    <a:pt x="347" y="12442"/>
                    <a:pt x="347" y="12442"/>
                    <a:pt x="347" y="12442"/>
                  </a:cubicBezTo>
                  <a:cubicBezTo>
                    <a:pt x="289" y="12442"/>
                    <a:pt x="289" y="12442"/>
                    <a:pt x="289" y="12442"/>
                  </a:cubicBezTo>
                  <a:cubicBezTo>
                    <a:pt x="289" y="12269"/>
                    <a:pt x="289" y="12269"/>
                    <a:pt x="289" y="12269"/>
                  </a:cubicBezTo>
                  <a:lnTo>
                    <a:pt x="289" y="12211"/>
                  </a:lnTo>
                  <a:cubicBezTo>
                    <a:pt x="231" y="12211"/>
                    <a:pt x="231" y="12211"/>
                    <a:pt x="231" y="12211"/>
                  </a:cubicBezTo>
                  <a:cubicBezTo>
                    <a:pt x="231" y="12154"/>
                    <a:pt x="231" y="12154"/>
                    <a:pt x="231" y="12154"/>
                  </a:cubicBezTo>
                  <a:cubicBezTo>
                    <a:pt x="231" y="12096"/>
                    <a:pt x="231" y="12096"/>
                    <a:pt x="231" y="12096"/>
                  </a:cubicBezTo>
                  <a:cubicBezTo>
                    <a:pt x="231" y="12038"/>
                    <a:pt x="231" y="12038"/>
                    <a:pt x="231" y="12038"/>
                  </a:cubicBezTo>
                  <a:cubicBezTo>
                    <a:pt x="289" y="12096"/>
                    <a:pt x="289" y="12096"/>
                    <a:pt x="289" y="12096"/>
                  </a:cubicBezTo>
                  <a:cubicBezTo>
                    <a:pt x="231" y="12096"/>
                    <a:pt x="231" y="12096"/>
                    <a:pt x="231" y="12096"/>
                  </a:cubicBezTo>
                  <a:cubicBezTo>
                    <a:pt x="289" y="12096"/>
                    <a:pt x="289" y="12096"/>
                    <a:pt x="289" y="12096"/>
                  </a:cubicBezTo>
                  <a:cubicBezTo>
                    <a:pt x="289" y="12154"/>
                    <a:pt x="289" y="12154"/>
                    <a:pt x="289" y="12154"/>
                  </a:cubicBezTo>
                  <a:cubicBezTo>
                    <a:pt x="289" y="12211"/>
                    <a:pt x="289" y="12211"/>
                    <a:pt x="289" y="12211"/>
                  </a:cubicBezTo>
                  <a:lnTo>
                    <a:pt x="289" y="12269"/>
                  </a:lnTo>
                  <a:cubicBezTo>
                    <a:pt x="347" y="12269"/>
                    <a:pt x="347" y="12269"/>
                    <a:pt x="347" y="12269"/>
                  </a:cubicBezTo>
                  <a:cubicBezTo>
                    <a:pt x="347" y="12326"/>
                    <a:pt x="347" y="12326"/>
                    <a:pt x="347" y="12326"/>
                  </a:cubicBezTo>
                  <a:cubicBezTo>
                    <a:pt x="404" y="12326"/>
                    <a:pt x="404" y="12326"/>
                    <a:pt x="404" y="12326"/>
                  </a:cubicBezTo>
                  <a:cubicBezTo>
                    <a:pt x="404" y="12384"/>
                    <a:pt x="404" y="12384"/>
                    <a:pt x="404" y="12384"/>
                  </a:cubicBezTo>
                  <a:cubicBezTo>
                    <a:pt x="404" y="12442"/>
                    <a:pt x="404" y="12442"/>
                    <a:pt x="404" y="12442"/>
                  </a:cubicBezTo>
                  <a:cubicBezTo>
                    <a:pt x="347" y="12442"/>
                    <a:pt x="347" y="12442"/>
                    <a:pt x="347" y="12442"/>
                  </a:cubicBezTo>
                  <a:cubicBezTo>
                    <a:pt x="347" y="12499"/>
                    <a:pt x="347" y="12499"/>
                    <a:pt x="347" y="12499"/>
                  </a:cubicBezTo>
                  <a:cubicBezTo>
                    <a:pt x="404" y="12499"/>
                    <a:pt x="404" y="12499"/>
                    <a:pt x="404" y="12499"/>
                  </a:cubicBezTo>
                  <a:cubicBezTo>
                    <a:pt x="404" y="12557"/>
                    <a:pt x="404" y="12557"/>
                    <a:pt x="404" y="12557"/>
                  </a:cubicBezTo>
                  <a:cubicBezTo>
                    <a:pt x="462" y="12557"/>
                    <a:pt x="462" y="12557"/>
                    <a:pt x="462" y="12557"/>
                  </a:cubicBezTo>
                  <a:cubicBezTo>
                    <a:pt x="462" y="12672"/>
                    <a:pt x="462" y="12672"/>
                    <a:pt x="462" y="12672"/>
                  </a:cubicBezTo>
                  <a:cubicBezTo>
                    <a:pt x="520" y="12672"/>
                    <a:pt x="520" y="12672"/>
                    <a:pt x="520" y="12672"/>
                  </a:cubicBezTo>
                  <a:cubicBezTo>
                    <a:pt x="520" y="12730"/>
                    <a:pt x="462" y="12730"/>
                    <a:pt x="520" y="12787"/>
                  </a:cubicBezTo>
                  <a:cubicBezTo>
                    <a:pt x="578" y="13018"/>
                    <a:pt x="578" y="13018"/>
                    <a:pt x="578" y="13018"/>
                  </a:cubicBezTo>
                  <a:cubicBezTo>
                    <a:pt x="578" y="13075"/>
                    <a:pt x="578" y="13075"/>
                    <a:pt x="578" y="13075"/>
                  </a:cubicBezTo>
                  <a:cubicBezTo>
                    <a:pt x="578" y="13133"/>
                    <a:pt x="578" y="13133"/>
                    <a:pt x="578" y="13133"/>
                  </a:cubicBezTo>
                  <a:cubicBezTo>
                    <a:pt x="520" y="13133"/>
                    <a:pt x="520" y="13133"/>
                    <a:pt x="520" y="13133"/>
                  </a:cubicBezTo>
                  <a:cubicBezTo>
                    <a:pt x="520" y="13018"/>
                    <a:pt x="520" y="13018"/>
                    <a:pt x="520" y="13018"/>
                  </a:cubicBezTo>
                  <a:cubicBezTo>
                    <a:pt x="462" y="13018"/>
                    <a:pt x="462" y="13018"/>
                    <a:pt x="462" y="13018"/>
                  </a:cubicBezTo>
                  <a:cubicBezTo>
                    <a:pt x="520" y="13133"/>
                    <a:pt x="520" y="13133"/>
                    <a:pt x="520" y="13133"/>
                  </a:cubicBezTo>
                  <a:cubicBezTo>
                    <a:pt x="520" y="13190"/>
                    <a:pt x="520" y="13190"/>
                    <a:pt x="520" y="13190"/>
                  </a:cubicBezTo>
                  <a:cubicBezTo>
                    <a:pt x="462" y="13190"/>
                    <a:pt x="520" y="13190"/>
                    <a:pt x="520" y="13190"/>
                  </a:cubicBezTo>
                  <a:cubicBezTo>
                    <a:pt x="578" y="13190"/>
                    <a:pt x="578" y="13190"/>
                    <a:pt x="578" y="13190"/>
                  </a:cubicBezTo>
                  <a:cubicBezTo>
                    <a:pt x="578" y="13248"/>
                    <a:pt x="578" y="13248"/>
                    <a:pt x="578" y="13248"/>
                  </a:cubicBezTo>
                  <a:cubicBezTo>
                    <a:pt x="635" y="13190"/>
                    <a:pt x="635" y="13190"/>
                    <a:pt x="635" y="13190"/>
                  </a:cubicBezTo>
                  <a:cubicBezTo>
                    <a:pt x="635" y="13248"/>
                    <a:pt x="635" y="13248"/>
                    <a:pt x="635" y="13248"/>
                  </a:cubicBezTo>
                  <a:cubicBezTo>
                    <a:pt x="578" y="13248"/>
                    <a:pt x="578" y="13248"/>
                    <a:pt x="578" y="13248"/>
                  </a:cubicBezTo>
                  <a:cubicBezTo>
                    <a:pt x="635" y="13306"/>
                    <a:pt x="635" y="13306"/>
                    <a:pt x="635" y="13306"/>
                  </a:cubicBezTo>
                  <a:lnTo>
                    <a:pt x="635" y="13248"/>
                  </a:lnTo>
                  <a:cubicBezTo>
                    <a:pt x="635" y="13306"/>
                    <a:pt x="635" y="13306"/>
                    <a:pt x="635" y="13306"/>
                  </a:cubicBezTo>
                  <a:cubicBezTo>
                    <a:pt x="635" y="13363"/>
                    <a:pt x="635" y="13363"/>
                    <a:pt x="635" y="13363"/>
                  </a:cubicBezTo>
                  <a:cubicBezTo>
                    <a:pt x="635" y="13363"/>
                    <a:pt x="635" y="13363"/>
                    <a:pt x="635" y="13306"/>
                  </a:cubicBezTo>
                  <a:cubicBezTo>
                    <a:pt x="693" y="13421"/>
                    <a:pt x="693" y="13421"/>
                    <a:pt x="693" y="13421"/>
                  </a:cubicBezTo>
                  <a:cubicBezTo>
                    <a:pt x="693" y="13363"/>
                    <a:pt x="693" y="13363"/>
                    <a:pt x="693" y="13363"/>
                  </a:cubicBezTo>
                  <a:cubicBezTo>
                    <a:pt x="693" y="13306"/>
                    <a:pt x="693" y="13306"/>
                    <a:pt x="693" y="13306"/>
                  </a:cubicBezTo>
                  <a:cubicBezTo>
                    <a:pt x="635" y="13306"/>
                    <a:pt x="635" y="13306"/>
                    <a:pt x="635" y="13306"/>
                  </a:cubicBezTo>
                  <a:cubicBezTo>
                    <a:pt x="693" y="13306"/>
                    <a:pt x="693" y="13306"/>
                    <a:pt x="693" y="13306"/>
                  </a:cubicBezTo>
                  <a:cubicBezTo>
                    <a:pt x="635" y="13248"/>
                    <a:pt x="635" y="13248"/>
                    <a:pt x="635" y="13248"/>
                  </a:cubicBezTo>
                  <a:cubicBezTo>
                    <a:pt x="693" y="13248"/>
                    <a:pt x="693" y="13248"/>
                    <a:pt x="693" y="13190"/>
                  </a:cubicBezTo>
                  <a:cubicBezTo>
                    <a:pt x="809" y="13190"/>
                    <a:pt x="809" y="13190"/>
                    <a:pt x="809" y="13190"/>
                  </a:cubicBezTo>
                  <a:cubicBezTo>
                    <a:pt x="809" y="13248"/>
                    <a:pt x="809" y="13248"/>
                    <a:pt x="809" y="13248"/>
                  </a:cubicBezTo>
                  <a:cubicBezTo>
                    <a:pt x="809" y="13306"/>
                    <a:pt x="809" y="13306"/>
                    <a:pt x="809" y="13306"/>
                  </a:cubicBezTo>
                  <a:cubicBezTo>
                    <a:pt x="866" y="13478"/>
                    <a:pt x="866" y="13478"/>
                    <a:pt x="866" y="13478"/>
                  </a:cubicBezTo>
                  <a:cubicBezTo>
                    <a:pt x="866" y="13536"/>
                    <a:pt x="866" y="13536"/>
                    <a:pt x="866" y="13536"/>
                  </a:cubicBezTo>
                  <a:cubicBezTo>
                    <a:pt x="866" y="13594"/>
                    <a:pt x="866" y="13594"/>
                    <a:pt x="866" y="13594"/>
                  </a:cubicBezTo>
                  <a:cubicBezTo>
                    <a:pt x="809" y="13536"/>
                    <a:pt x="809" y="13536"/>
                    <a:pt x="809" y="13536"/>
                  </a:cubicBezTo>
                  <a:cubicBezTo>
                    <a:pt x="809" y="13651"/>
                    <a:pt x="809" y="13651"/>
                    <a:pt x="809" y="13651"/>
                  </a:cubicBezTo>
                  <a:cubicBezTo>
                    <a:pt x="866" y="13651"/>
                    <a:pt x="866" y="13651"/>
                    <a:pt x="866" y="13651"/>
                  </a:cubicBezTo>
                  <a:cubicBezTo>
                    <a:pt x="809" y="13651"/>
                    <a:pt x="809" y="13651"/>
                    <a:pt x="809" y="13651"/>
                  </a:cubicBezTo>
                  <a:cubicBezTo>
                    <a:pt x="809" y="13709"/>
                    <a:pt x="809" y="13709"/>
                    <a:pt x="809" y="13709"/>
                  </a:cubicBezTo>
                  <a:cubicBezTo>
                    <a:pt x="866" y="13709"/>
                    <a:pt x="866" y="13709"/>
                    <a:pt x="866" y="13709"/>
                  </a:cubicBezTo>
                  <a:cubicBezTo>
                    <a:pt x="866" y="13651"/>
                    <a:pt x="866" y="13651"/>
                    <a:pt x="866" y="13651"/>
                  </a:cubicBezTo>
                  <a:cubicBezTo>
                    <a:pt x="924" y="13709"/>
                    <a:pt x="924" y="13709"/>
                    <a:pt x="924" y="13709"/>
                  </a:cubicBezTo>
                  <a:cubicBezTo>
                    <a:pt x="924" y="13766"/>
                    <a:pt x="924" y="13766"/>
                    <a:pt x="924" y="13766"/>
                  </a:cubicBezTo>
                  <a:lnTo>
                    <a:pt x="924" y="13824"/>
                  </a:lnTo>
                  <a:cubicBezTo>
                    <a:pt x="924" y="13882"/>
                    <a:pt x="982" y="13939"/>
                    <a:pt x="982" y="14054"/>
                  </a:cubicBezTo>
                  <a:cubicBezTo>
                    <a:pt x="982" y="13997"/>
                    <a:pt x="982" y="13997"/>
                    <a:pt x="982" y="13997"/>
                  </a:cubicBezTo>
                  <a:cubicBezTo>
                    <a:pt x="924" y="13997"/>
                    <a:pt x="924" y="13997"/>
                    <a:pt x="924" y="13997"/>
                  </a:cubicBezTo>
                  <a:cubicBezTo>
                    <a:pt x="982" y="14054"/>
                    <a:pt x="982" y="14054"/>
                    <a:pt x="982" y="14054"/>
                  </a:cubicBezTo>
                  <a:cubicBezTo>
                    <a:pt x="982" y="14112"/>
                    <a:pt x="982" y="14112"/>
                    <a:pt x="982" y="14112"/>
                  </a:cubicBezTo>
                  <a:cubicBezTo>
                    <a:pt x="982" y="14054"/>
                    <a:pt x="982" y="14054"/>
                    <a:pt x="982" y="14054"/>
                  </a:cubicBezTo>
                  <a:cubicBezTo>
                    <a:pt x="924" y="14054"/>
                    <a:pt x="924" y="14054"/>
                    <a:pt x="866" y="14054"/>
                  </a:cubicBezTo>
                  <a:cubicBezTo>
                    <a:pt x="982" y="14227"/>
                    <a:pt x="982" y="14227"/>
                    <a:pt x="982" y="14227"/>
                  </a:cubicBezTo>
                  <a:lnTo>
                    <a:pt x="982" y="14170"/>
                  </a:lnTo>
                  <a:cubicBezTo>
                    <a:pt x="982" y="14112"/>
                    <a:pt x="982" y="14112"/>
                    <a:pt x="982" y="14112"/>
                  </a:cubicBezTo>
                  <a:cubicBezTo>
                    <a:pt x="1040" y="14170"/>
                    <a:pt x="1040" y="14170"/>
                    <a:pt x="1040" y="14170"/>
                  </a:cubicBezTo>
                  <a:cubicBezTo>
                    <a:pt x="982" y="14227"/>
                    <a:pt x="982" y="14227"/>
                    <a:pt x="982" y="14227"/>
                  </a:cubicBezTo>
                  <a:lnTo>
                    <a:pt x="1040" y="14227"/>
                  </a:lnTo>
                  <a:cubicBezTo>
                    <a:pt x="1040" y="14285"/>
                    <a:pt x="1040" y="14285"/>
                    <a:pt x="1040" y="14285"/>
                  </a:cubicBezTo>
                  <a:cubicBezTo>
                    <a:pt x="982" y="14285"/>
                    <a:pt x="982" y="14285"/>
                    <a:pt x="982" y="14285"/>
                  </a:cubicBezTo>
                  <a:cubicBezTo>
                    <a:pt x="982" y="14342"/>
                    <a:pt x="982" y="14342"/>
                    <a:pt x="982" y="14342"/>
                  </a:cubicBezTo>
                  <a:cubicBezTo>
                    <a:pt x="982" y="14227"/>
                    <a:pt x="982" y="14227"/>
                    <a:pt x="982" y="14227"/>
                  </a:cubicBezTo>
                  <a:cubicBezTo>
                    <a:pt x="982" y="14285"/>
                    <a:pt x="982" y="14342"/>
                    <a:pt x="982" y="14400"/>
                  </a:cubicBezTo>
                  <a:cubicBezTo>
                    <a:pt x="1040" y="14515"/>
                    <a:pt x="1040" y="14515"/>
                    <a:pt x="1040" y="14515"/>
                  </a:cubicBezTo>
                  <a:cubicBezTo>
                    <a:pt x="1040" y="14573"/>
                    <a:pt x="1040" y="14573"/>
                    <a:pt x="1040" y="14573"/>
                  </a:cubicBezTo>
                  <a:cubicBezTo>
                    <a:pt x="1097" y="14630"/>
                    <a:pt x="1097" y="14630"/>
                    <a:pt x="1097" y="14630"/>
                  </a:cubicBezTo>
                  <a:cubicBezTo>
                    <a:pt x="1040" y="14688"/>
                    <a:pt x="1040" y="14688"/>
                    <a:pt x="1040" y="14688"/>
                  </a:cubicBezTo>
                  <a:cubicBezTo>
                    <a:pt x="1040" y="14746"/>
                    <a:pt x="1040" y="14746"/>
                    <a:pt x="1040" y="14746"/>
                  </a:cubicBezTo>
                  <a:cubicBezTo>
                    <a:pt x="1040" y="14630"/>
                    <a:pt x="1040" y="14630"/>
                    <a:pt x="1040" y="14630"/>
                  </a:cubicBezTo>
                  <a:cubicBezTo>
                    <a:pt x="982" y="14630"/>
                    <a:pt x="982" y="14630"/>
                    <a:pt x="982" y="14630"/>
                  </a:cubicBezTo>
                  <a:cubicBezTo>
                    <a:pt x="982" y="14573"/>
                    <a:pt x="982" y="14573"/>
                    <a:pt x="982" y="14573"/>
                  </a:cubicBezTo>
                  <a:cubicBezTo>
                    <a:pt x="982" y="14515"/>
                    <a:pt x="982" y="14515"/>
                    <a:pt x="982" y="14515"/>
                  </a:cubicBezTo>
                  <a:cubicBezTo>
                    <a:pt x="982" y="14458"/>
                    <a:pt x="982" y="14458"/>
                    <a:pt x="982" y="14458"/>
                  </a:cubicBezTo>
                  <a:cubicBezTo>
                    <a:pt x="924" y="14458"/>
                    <a:pt x="924" y="14458"/>
                    <a:pt x="924" y="14458"/>
                  </a:cubicBezTo>
                  <a:cubicBezTo>
                    <a:pt x="866" y="14400"/>
                    <a:pt x="866" y="14400"/>
                    <a:pt x="866" y="14400"/>
                  </a:cubicBezTo>
                  <a:cubicBezTo>
                    <a:pt x="924" y="14400"/>
                    <a:pt x="924" y="14400"/>
                    <a:pt x="924" y="14400"/>
                  </a:cubicBezTo>
                  <a:cubicBezTo>
                    <a:pt x="924" y="14342"/>
                    <a:pt x="924" y="14342"/>
                    <a:pt x="924" y="14342"/>
                  </a:cubicBezTo>
                  <a:cubicBezTo>
                    <a:pt x="924" y="14400"/>
                    <a:pt x="924" y="14400"/>
                    <a:pt x="924" y="14400"/>
                  </a:cubicBezTo>
                  <a:cubicBezTo>
                    <a:pt x="924" y="14342"/>
                    <a:pt x="924" y="14342"/>
                    <a:pt x="924" y="14342"/>
                  </a:cubicBezTo>
                  <a:cubicBezTo>
                    <a:pt x="924" y="14400"/>
                    <a:pt x="924" y="14400"/>
                    <a:pt x="924" y="14400"/>
                  </a:cubicBezTo>
                  <a:cubicBezTo>
                    <a:pt x="982" y="14400"/>
                    <a:pt x="982" y="14400"/>
                    <a:pt x="982" y="14400"/>
                  </a:cubicBezTo>
                  <a:cubicBezTo>
                    <a:pt x="982" y="14342"/>
                    <a:pt x="982" y="14342"/>
                    <a:pt x="982" y="14342"/>
                  </a:cubicBezTo>
                  <a:lnTo>
                    <a:pt x="924" y="14342"/>
                  </a:lnTo>
                  <a:cubicBezTo>
                    <a:pt x="924" y="14342"/>
                    <a:pt x="982" y="14285"/>
                    <a:pt x="924" y="14285"/>
                  </a:cubicBezTo>
                  <a:cubicBezTo>
                    <a:pt x="924" y="14285"/>
                    <a:pt x="924" y="14285"/>
                    <a:pt x="866" y="14285"/>
                  </a:cubicBezTo>
                  <a:cubicBezTo>
                    <a:pt x="866" y="14227"/>
                    <a:pt x="866" y="14227"/>
                    <a:pt x="866" y="14227"/>
                  </a:cubicBezTo>
                  <a:cubicBezTo>
                    <a:pt x="924" y="14227"/>
                    <a:pt x="924" y="14227"/>
                    <a:pt x="924" y="14227"/>
                  </a:cubicBezTo>
                  <a:cubicBezTo>
                    <a:pt x="866" y="14227"/>
                    <a:pt x="866" y="14227"/>
                    <a:pt x="866" y="14227"/>
                  </a:cubicBezTo>
                  <a:cubicBezTo>
                    <a:pt x="866" y="14112"/>
                    <a:pt x="866" y="14112"/>
                    <a:pt x="866" y="14112"/>
                  </a:cubicBezTo>
                  <a:cubicBezTo>
                    <a:pt x="866" y="14170"/>
                    <a:pt x="866" y="14170"/>
                    <a:pt x="866" y="14170"/>
                  </a:cubicBezTo>
                  <a:cubicBezTo>
                    <a:pt x="866" y="14112"/>
                    <a:pt x="866" y="14112"/>
                    <a:pt x="866" y="14112"/>
                  </a:cubicBezTo>
                  <a:cubicBezTo>
                    <a:pt x="866" y="14054"/>
                    <a:pt x="866" y="14054"/>
                    <a:pt x="866" y="13997"/>
                  </a:cubicBezTo>
                  <a:cubicBezTo>
                    <a:pt x="809" y="13997"/>
                    <a:pt x="809" y="13997"/>
                    <a:pt x="809" y="13997"/>
                  </a:cubicBezTo>
                  <a:cubicBezTo>
                    <a:pt x="809" y="13939"/>
                    <a:pt x="809" y="13939"/>
                    <a:pt x="809" y="13939"/>
                  </a:cubicBezTo>
                  <a:cubicBezTo>
                    <a:pt x="751" y="13939"/>
                    <a:pt x="751" y="13939"/>
                    <a:pt x="751" y="13939"/>
                  </a:cubicBezTo>
                  <a:cubicBezTo>
                    <a:pt x="751" y="13882"/>
                    <a:pt x="751" y="13882"/>
                    <a:pt x="751" y="13882"/>
                  </a:cubicBezTo>
                  <a:cubicBezTo>
                    <a:pt x="751" y="13939"/>
                    <a:pt x="751" y="13939"/>
                    <a:pt x="751" y="13939"/>
                  </a:cubicBezTo>
                  <a:cubicBezTo>
                    <a:pt x="809" y="13939"/>
                    <a:pt x="809" y="13939"/>
                    <a:pt x="809" y="13939"/>
                  </a:cubicBezTo>
                  <a:cubicBezTo>
                    <a:pt x="809" y="13882"/>
                    <a:pt x="809" y="13882"/>
                    <a:pt x="809" y="13882"/>
                  </a:cubicBezTo>
                  <a:cubicBezTo>
                    <a:pt x="751" y="13882"/>
                    <a:pt x="751" y="13882"/>
                    <a:pt x="751" y="13882"/>
                  </a:cubicBezTo>
                  <a:cubicBezTo>
                    <a:pt x="809" y="13882"/>
                    <a:pt x="751" y="13882"/>
                    <a:pt x="809" y="13882"/>
                  </a:cubicBezTo>
                  <a:cubicBezTo>
                    <a:pt x="809" y="13824"/>
                    <a:pt x="751" y="13824"/>
                    <a:pt x="751" y="13766"/>
                  </a:cubicBezTo>
                  <a:cubicBezTo>
                    <a:pt x="751" y="13824"/>
                    <a:pt x="751" y="13824"/>
                    <a:pt x="751" y="13824"/>
                  </a:cubicBezTo>
                  <a:cubicBezTo>
                    <a:pt x="751" y="13766"/>
                    <a:pt x="751" y="13766"/>
                    <a:pt x="751" y="13766"/>
                  </a:cubicBezTo>
                  <a:cubicBezTo>
                    <a:pt x="693" y="13766"/>
                    <a:pt x="693" y="13766"/>
                    <a:pt x="693" y="13766"/>
                  </a:cubicBezTo>
                  <a:cubicBezTo>
                    <a:pt x="693" y="13824"/>
                    <a:pt x="693" y="13824"/>
                    <a:pt x="693" y="13824"/>
                  </a:cubicBezTo>
                  <a:cubicBezTo>
                    <a:pt x="693" y="13766"/>
                    <a:pt x="693" y="13766"/>
                    <a:pt x="693" y="13766"/>
                  </a:cubicBezTo>
                  <a:cubicBezTo>
                    <a:pt x="635" y="13766"/>
                    <a:pt x="635" y="13766"/>
                    <a:pt x="635" y="13766"/>
                  </a:cubicBezTo>
                  <a:cubicBezTo>
                    <a:pt x="693" y="13824"/>
                    <a:pt x="693" y="13824"/>
                    <a:pt x="693" y="13824"/>
                  </a:cubicBezTo>
                  <a:cubicBezTo>
                    <a:pt x="693" y="13824"/>
                    <a:pt x="693" y="13824"/>
                    <a:pt x="693" y="13882"/>
                  </a:cubicBezTo>
                  <a:cubicBezTo>
                    <a:pt x="693" y="13939"/>
                    <a:pt x="693" y="13939"/>
                    <a:pt x="693" y="13939"/>
                  </a:cubicBezTo>
                  <a:cubicBezTo>
                    <a:pt x="693" y="13882"/>
                    <a:pt x="693" y="13882"/>
                    <a:pt x="693" y="13882"/>
                  </a:cubicBezTo>
                  <a:cubicBezTo>
                    <a:pt x="751" y="13882"/>
                    <a:pt x="751" y="13882"/>
                    <a:pt x="751" y="13882"/>
                  </a:cubicBezTo>
                  <a:cubicBezTo>
                    <a:pt x="809" y="14112"/>
                    <a:pt x="809" y="14112"/>
                    <a:pt x="809" y="14112"/>
                  </a:cubicBezTo>
                  <a:cubicBezTo>
                    <a:pt x="809" y="14170"/>
                    <a:pt x="809" y="14170"/>
                    <a:pt x="809" y="14170"/>
                  </a:cubicBezTo>
                  <a:cubicBezTo>
                    <a:pt x="751" y="14054"/>
                    <a:pt x="751" y="14054"/>
                    <a:pt x="751" y="14054"/>
                  </a:cubicBezTo>
                  <a:cubicBezTo>
                    <a:pt x="751" y="13997"/>
                    <a:pt x="751" y="13997"/>
                    <a:pt x="751" y="13997"/>
                  </a:cubicBezTo>
                  <a:cubicBezTo>
                    <a:pt x="751" y="13997"/>
                    <a:pt x="751" y="13997"/>
                    <a:pt x="751" y="13939"/>
                  </a:cubicBezTo>
                  <a:cubicBezTo>
                    <a:pt x="693" y="13997"/>
                    <a:pt x="693" y="13939"/>
                    <a:pt x="693" y="13997"/>
                  </a:cubicBezTo>
                  <a:cubicBezTo>
                    <a:pt x="693" y="13997"/>
                    <a:pt x="693" y="13939"/>
                    <a:pt x="635" y="13882"/>
                  </a:cubicBezTo>
                  <a:cubicBezTo>
                    <a:pt x="635" y="13766"/>
                    <a:pt x="635" y="13766"/>
                    <a:pt x="635" y="13766"/>
                  </a:cubicBezTo>
                  <a:cubicBezTo>
                    <a:pt x="635" y="13824"/>
                    <a:pt x="635" y="13824"/>
                    <a:pt x="635" y="13882"/>
                  </a:cubicBezTo>
                  <a:lnTo>
                    <a:pt x="578" y="13766"/>
                  </a:lnTo>
                  <a:cubicBezTo>
                    <a:pt x="578" y="13766"/>
                    <a:pt x="578" y="13824"/>
                    <a:pt x="635" y="13824"/>
                  </a:cubicBezTo>
                  <a:cubicBezTo>
                    <a:pt x="635" y="13882"/>
                    <a:pt x="635" y="13939"/>
                    <a:pt x="635" y="13939"/>
                  </a:cubicBezTo>
                  <a:cubicBezTo>
                    <a:pt x="693" y="14054"/>
                    <a:pt x="693" y="14054"/>
                    <a:pt x="693" y="14054"/>
                  </a:cubicBezTo>
                  <a:cubicBezTo>
                    <a:pt x="693" y="14112"/>
                    <a:pt x="693" y="14112"/>
                    <a:pt x="693" y="14112"/>
                  </a:cubicBezTo>
                  <a:cubicBezTo>
                    <a:pt x="693" y="14170"/>
                    <a:pt x="693" y="14170"/>
                    <a:pt x="693" y="14170"/>
                  </a:cubicBezTo>
                  <a:cubicBezTo>
                    <a:pt x="693" y="14170"/>
                    <a:pt x="693" y="14170"/>
                    <a:pt x="751" y="14170"/>
                  </a:cubicBezTo>
                  <a:cubicBezTo>
                    <a:pt x="751" y="14227"/>
                    <a:pt x="751" y="14227"/>
                    <a:pt x="751" y="14227"/>
                  </a:cubicBezTo>
                  <a:cubicBezTo>
                    <a:pt x="751" y="14227"/>
                    <a:pt x="751" y="14227"/>
                    <a:pt x="751" y="14285"/>
                  </a:cubicBezTo>
                  <a:cubicBezTo>
                    <a:pt x="751" y="14227"/>
                    <a:pt x="751" y="14227"/>
                    <a:pt x="751" y="14227"/>
                  </a:cubicBezTo>
                  <a:cubicBezTo>
                    <a:pt x="751" y="14285"/>
                    <a:pt x="751" y="14285"/>
                    <a:pt x="751" y="14285"/>
                  </a:cubicBezTo>
                  <a:cubicBezTo>
                    <a:pt x="809" y="14342"/>
                    <a:pt x="809" y="14342"/>
                    <a:pt x="809" y="14342"/>
                  </a:cubicBezTo>
                  <a:cubicBezTo>
                    <a:pt x="809" y="14458"/>
                    <a:pt x="809" y="14458"/>
                    <a:pt x="809" y="14458"/>
                  </a:cubicBezTo>
                  <a:cubicBezTo>
                    <a:pt x="866" y="14400"/>
                    <a:pt x="866" y="14400"/>
                    <a:pt x="866" y="14400"/>
                  </a:cubicBezTo>
                  <a:cubicBezTo>
                    <a:pt x="866" y="14400"/>
                    <a:pt x="866" y="14515"/>
                    <a:pt x="924" y="14573"/>
                  </a:cubicBezTo>
                  <a:cubicBezTo>
                    <a:pt x="924" y="14688"/>
                    <a:pt x="982" y="14746"/>
                    <a:pt x="982" y="14746"/>
                  </a:cubicBezTo>
                  <a:cubicBezTo>
                    <a:pt x="1040" y="14803"/>
                    <a:pt x="1040" y="14803"/>
                    <a:pt x="1040" y="14803"/>
                  </a:cubicBezTo>
                  <a:cubicBezTo>
                    <a:pt x="1097" y="14918"/>
                    <a:pt x="1097" y="14918"/>
                    <a:pt x="1097" y="14918"/>
                  </a:cubicBezTo>
                  <a:cubicBezTo>
                    <a:pt x="1097" y="14976"/>
                    <a:pt x="1097" y="14976"/>
                    <a:pt x="1097" y="14976"/>
                  </a:cubicBezTo>
                  <a:cubicBezTo>
                    <a:pt x="982" y="14803"/>
                    <a:pt x="982" y="14803"/>
                    <a:pt x="982" y="14803"/>
                  </a:cubicBezTo>
                  <a:cubicBezTo>
                    <a:pt x="1040" y="14918"/>
                    <a:pt x="1040" y="14918"/>
                    <a:pt x="1040" y="14918"/>
                  </a:cubicBezTo>
                  <a:cubicBezTo>
                    <a:pt x="982" y="14861"/>
                    <a:pt x="982" y="14861"/>
                    <a:pt x="982" y="14861"/>
                  </a:cubicBezTo>
                  <a:cubicBezTo>
                    <a:pt x="982" y="14803"/>
                    <a:pt x="982" y="14803"/>
                    <a:pt x="982" y="14803"/>
                  </a:cubicBezTo>
                  <a:cubicBezTo>
                    <a:pt x="982" y="14746"/>
                    <a:pt x="982" y="14746"/>
                    <a:pt x="982" y="14746"/>
                  </a:cubicBezTo>
                  <a:cubicBezTo>
                    <a:pt x="924" y="14746"/>
                    <a:pt x="924" y="14746"/>
                    <a:pt x="924" y="14746"/>
                  </a:cubicBezTo>
                  <a:cubicBezTo>
                    <a:pt x="924" y="14630"/>
                    <a:pt x="924" y="14630"/>
                    <a:pt x="924" y="14630"/>
                  </a:cubicBezTo>
                  <a:cubicBezTo>
                    <a:pt x="809" y="14458"/>
                    <a:pt x="809" y="14458"/>
                    <a:pt x="809" y="14458"/>
                  </a:cubicBezTo>
                  <a:cubicBezTo>
                    <a:pt x="866" y="14515"/>
                    <a:pt x="866" y="14573"/>
                    <a:pt x="866" y="14573"/>
                  </a:cubicBezTo>
                  <a:cubicBezTo>
                    <a:pt x="866" y="14630"/>
                    <a:pt x="866" y="14688"/>
                    <a:pt x="924" y="14746"/>
                  </a:cubicBezTo>
                  <a:cubicBezTo>
                    <a:pt x="924" y="14803"/>
                    <a:pt x="924" y="14803"/>
                    <a:pt x="924" y="14803"/>
                  </a:cubicBezTo>
                  <a:cubicBezTo>
                    <a:pt x="982" y="14861"/>
                    <a:pt x="982" y="14861"/>
                    <a:pt x="982" y="14861"/>
                  </a:cubicBezTo>
                  <a:cubicBezTo>
                    <a:pt x="982" y="14918"/>
                    <a:pt x="982" y="14918"/>
                    <a:pt x="982" y="14918"/>
                  </a:cubicBezTo>
                  <a:cubicBezTo>
                    <a:pt x="982" y="14976"/>
                    <a:pt x="982" y="14976"/>
                    <a:pt x="982" y="14976"/>
                  </a:cubicBezTo>
                  <a:cubicBezTo>
                    <a:pt x="1040" y="14976"/>
                    <a:pt x="1040" y="14976"/>
                    <a:pt x="1040" y="14976"/>
                  </a:cubicBezTo>
                  <a:cubicBezTo>
                    <a:pt x="1040" y="15091"/>
                    <a:pt x="1040" y="15091"/>
                    <a:pt x="1040" y="15091"/>
                  </a:cubicBezTo>
                  <a:cubicBezTo>
                    <a:pt x="1097" y="15149"/>
                    <a:pt x="1097" y="15149"/>
                    <a:pt x="1097" y="15149"/>
                  </a:cubicBezTo>
                  <a:cubicBezTo>
                    <a:pt x="1097" y="15206"/>
                    <a:pt x="1097" y="15206"/>
                    <a:pt x="1097" y="15206"/>
                  </a:cubicBezTo>
                  <a:cubicBezTo>
                    <a:pt x="1155" y="15206"/>
                    <a:pt x="1155" y="15206"/>
                    <a:pt x="1155" y="15206"/>
                  </a:cubicBezTo>
                  <a:cubicBezTo>
                    <a:pt x="1155" y="15264"/>
                    <a:pt x="1155" y="15264"/>
                    <a:pt x="1155" y="15264"/>
                  </a:cubicBezTo>
                  <a:cubicBezTo>
                    <a:pt x="1213" y="15264"/>
                    <a:pt x="1213" y="15264"/>
                    <a:pt x="1213" y="15264"/>
                  </a:cubicBezTo>
                  <a:cubicBezTo>
                    <a:pt x="1271" y="15437"/>
                    <a:pt x="1271" y="15437"/>
                    <a:pt x="1271" y="15437"/>
                  </a:cubicBezTo>
                  <a:cubicBezTo>
                    <a:pt x="1328" y="15494"/>
                    <a:pt x="1328" y="15494"/>
                    <a:pt x="1328" y="15494"/>
                  </a:cubicBezTo>
                  <a:cubicBezTo>
                    <a:pt x="1328" y="15437"/>
                    <a:pt x="1328" y="15437"/>
                    <a:pt x="1328" y="15437"/>
                  </a:cubicBezTo>
                  <a:cubicBezTo>
                    <a:pt x="1328" y="15437"/>
                    <a:pt x="1386" y="15494"/>
                    <a:pt x="1386" y="15552"/>
                  </a:cubicBezTo>
                  <a:lnTo>
                    <a:pt x="1444" y="15667"/>
                  </a:lnTo>
                  <a:cubicBezTo>
                    <a:pt x="1328" y="15494"/>
                    <a:pt x="1328" y="15494"/>
                    <a:pt x="1328" y="15494"/>
                  </a:cubicBezTo>
                  <a:cubicBezTo>
                    <a:pt x="1328" y="15552"/>
                    <a:pt x="1328" y="15552"/>
                    <a:pt x="1328" y="15552"/>
                  </a:cubicBezTo>
                  <a:cubicBezTo>
                    <a:pt x="1271" y="15494"/>
                    <a:pt x="1271" y="15494"/>
                    <a:pt x="1271" y="15494"/>
                  </a:cubicBezTo>
                  <a:cubicBezTo>
                    <a:pt x="1328" y="15610"/>
                    <a:pt x="1328" y="15610"/>
                    <a:pt x="1328" y="15610"/>
                  </a:cubicBezTo>
                  <a:cubicBezTo>
                    <a:pt x="1386" y="15725"/>
                    <a:pt x="1386" y="15725"/>
                    <a:pt x="1386" y="15725"/>
                  </a:cubicBezTo>
                  <a:cubicBezTo>
                    <a:pt x="1328" y="15610"/>
                    <a:pt x="1328" y="15610"/>
                    <a:pt x="1328" y="15610"/>
                  </a:cubicBezTo>
                  <a:cubicBezTo>
                    <a:pt x="1271" y="15494"/>
                    <a:pt x="1271" y="15494"/>
                    <a:pt x="1271" y="15494"/>
                  </a:cubicBezTo>
                  <a:cubicBezTo>
                    <a:pt x="1271" y="15437"/>
                    <a:pt x="1271" y="15437"/>
                    <a:pt x="1271" y="15437"/>
                  </a:cubicBezTo>
                  <a:cubicBezTo>
                    <a:pt x="1213" y="15437"/>
                    <a:pt x="1213" y="15437"/>
                    <a:pt x="1213" y="15437"/>
                  </a:cubicBezTo>
                  <a:cubicBezTo>
                    <a:pt x="1271" y="15379"/>
                    <a:pt x="1271" y="15379"/>
                    <a:pt x="1213" y="15379"/>
                  </a:cubicBezTo>
                  <a:cubicBezTo>
                    <a:pt x="1213" y="15322"/>
                    <a:pt x="1213" y="15322"/>
                    <a:pt x="1213" y="15322"/>
                  </a:cubicBezTo>
                  <a:cubicBezTo>
                    <a:pt x="1213" y="15322"/>
                    <a:pt x="1213" y="15322"/>
                    <a:pt x="1155" y="15322"/>
                  </a:cubicBezTo>
                  <a:cubicBezTo>
                    <a:pt x="1155" y="15322"/>
                    <a:pt x="1155" y="15379"/>
                    <a:pt x="1213" y="15379"/>
                  </a:cubicBezTo>
                  <a:cubicBezTo>
                    <a:pt x="1213" y="15437"/>
                    <a:pt x="1213" y="15437"/>
                    <a:pt x="1213" y="15494"/>
                  </a:cubicBezTo>
                  <a:cubicBezTo>
                    <a:pt x="1271" y="15552"/>
                    <a:pt x="1271" y="15552"/>
                    <a:pt x="1271" y="15552"/>
                  </a:cubicBezTo>
                  <a:cubicBezTo>
                    <a:pt x="1328" y="15667"/>
                    <a:pt x="1328" y="15667"/>
                    <a:pt x="1328" y="15667"/>
                  </a:cubicBezTo>
                  <a:cubicBezTo>
                    <a:pt x="1328" y="15725"/>
                    <a:pt x="1328" y="15725"/>
                    <a:pt x="1328" y="15725"/>
                  </a:cubicBezTo>
                  <a:cubicBezTo>
                    <a:pt x="1386" y="15782"/>
                    <a:pt x="1386" y="15782"/>
                    <a:pt x="1386" y="15782"/>
                  </a:cubicBezTo>
                  <a:cubicBezTo>
                    <a:pt x="1386" y="15840"/>
                    <a:pt x="1386" y="15840"/>
                    <a:pt x="1386" y="15840"/>
                  </a:cubicBezTo>
                  <a:cubicBezTo>
                    <a:pt x="1444" y="15898"/>
                    <a:pt x="1444" y="15898"/>
                    <a:pt x="1444" y="15898"/>
                  </a:cubicBezTo>
                  <a:cubicBezTo>
                    <a:pt x="1444" y="15955"/>
                    <a:pt x="1444" y="15955"/>
                    <a:pt x="1444" y="15955"/>
                  </a:cubicBezTo>
                  <a:cubicBezTo>
                    <a:pt x="1502" y="15955"/>
                    <a:pt x="1502" y="15955"/>
                    <a:pt x="1502" y="15955"/>
                  </a:cubicBezTo>
                  <a:cubicBezTo>
                    <a:pt x="1502" y="16013"/>
                    <a:pt x="1502" y="16013"/>
                    <a:pt x="1502" y="16013"/>
                  </a:cubicBezTo>
                  <a:cubicBezTo>
                    <a:pt x="1559" y="16013"/>
                    <a:pt x="1559" y="16070"/>
                    <a:pt x="1559" y="16070"/>
                  </a:cubicBezTo>
                  <a:cubicBezTo>
                    <a:pt x="1617" y="16128"/>
                    <a:pt x="1617" y="16128"/>
                    <a:pt x="1617" y="16128"/>
                  </a:cubicBezTo>
                  <a:cubicBezTo>
                    <a:pt x="1617" y="16186"/>
                    <a:pt x="1617" y="16128"/>
                    <a:pt x="1617" y="16186"/>
                  </a:cubicBezTo>
                  <a:cubicBezTo>
                    <a:pt x="1617" y="16186"/>
                    <a:pt x="1617" y="16186"/>
                    <a:pt x="1675" y="16186"/>
                  </a:cubicBezTo>
                  <a:cubicBezTo>
                    <a:pt x="1790" y="16416"/>
                    <a:pt x="1790" y="16416"/>
                    <a:pt x="1790" y="16416"/>
                  </a:cubicBezTo>
                  <a:cubicBezTo>
                    <a:pt x="1790" y="16474"/>
                    <a:pt x="1790" y="16474"/>
                    <a:pt x="1790" y="16474"/>
                  </a:cubicBezTo>
                  <a:cubicBezTo>
                    <a:pt x="1848" y="16646"/>
                    <a:pt x="1848" y="16646"/>
                    <a:pt x="1848" y="16646"/>
                  </a:cubicBezTo>
                  <a:cubicBezTo>
                    <a:pt x="1906" y="16646"/>
                    <a:pt x="1906" y="16646"/>
                    <a:pt x="1906" y="16646"/>
                  </a:cubicBezTo>
                  <a:lnTo>
                    <a:pt x="1906" y="16704"/>
                  </a:lnTo>
                  <a:cubicBezTo>
                    <a:pt x="1964" y="16704"/>
                    <a:pt x="1964" y="16704"/>
                    <a:pt x="1964" y="16704"/>
                  </a:cubicBezTo>
                  <a:cubicBezTo>
                    <a:pt x="2021" y="16762"/>
                    <a:pt x="2021" y="16762"/>
                    <a:pt x="2021" y="16762"/>
                  </a:cubicBezTo>
                  <a:cubicBezTo>
                    <a:pt x="2021" y="16819"/>
                    <a:pt x="2021" y="16819"/>
                    <a:pt x="2021" y="16819"/>
                  </a:cubicBezTo>
                  <a:cubicBezTo>
                    <a:pt x="2079" y="16819"/>
                    <a:pt x="2079" y="16819"/>
                    <a:pt x="2079" y="16819"/>
                  </a:cubicBezTo>
                  <a:cubicBezTo>
                    <a:pt x="2079" y="16877"/>
                    <a:pt x="2079" y="16877"/>
                    <a:pt x="2079" y="16877"/>
                  </a:cubicBezTo>
                  <a:cubicBezTo>
                    <a:pt x="2021" y="16877"/>
                    <a:pt x="2021" y="16877"/>
                    <a:pt x="2021" y="16877"/>
                  </a:cubicBezTo>
                  <a:cubicBezTo>
                    <a:pt x="2079" y="16877"/>
                    <a:pt x="2079" y="16877"/>
                    <a:pt x="2079" y="16934"/>
                  </a:cubicBezTo>
                  <a:cubicBezTo>
                    <a:pt x="2137" y="17050"/>
                    <a:pt x="2137" y="17050"/>
                    <a:pt x="2137" y="17050"/>
                  </a:cubicBezTo>
                  <a:cubicBezTo>
                    <a:pt x="2195" y="17050"/>
                    <a:pt x="2195" y="17050"/>
                    <a:pt x="2195" y="17050"/>
                  </a:cubicBezTo>
                  <a:cubicBezTo>
                    <a:pt x="2195" y="17107"/>
                    <a:pt x="2195" y="17107"/>
                    <a:pt x="2195" y="17107"/>
                  </a:cubicBezTo>
                  <a:cubicBezTo>
                    <a:pt x="2252" y="17107"/>
                    <a:pt x="2252" y="17107"/>
                    <a:pt x="2252" y="17107"/>
                  </a:cubicBezTo>
                  <a:cubicBezTo>
                    <a:pt x="2252" y="17165"/>
                    <a:pt x="2252" y="17165"/>
                    <a:pt x="2252" y="17165"/>
                  </a:cubicBezTo>
                  <a:cubicBezTo>
                    <a:pt x="2310" y="17222"/>
                    <a:pt x="2310" y="17222"/>
                    <a:pt x="2310" y="17222"/>
                  </a:cubicBezTo>
                  <a:cubicBezTo>
                    <a:pt x="2310" y="17280"/>
                    <a:pt x="2310" y="17280"/>
                    <a:pt x="2310" y="17280"/>
                  </a:cubicBezTo>
                  <a:cubicBezTo>
                    <a:pt x="2310" y="17280"/>
                    <a:pt x="2310" y="17280"/>
                    <a:pt x="2368" y="17338"/>
                  </a:cubicBezTo>
                  <a:cubicBezTo>
                    <a:pt x="2426" y="17395"/>
                    <a:pt x="2426" y="17395"/>
                    <a:pt x="2426" y="17395"/>
                  </a:cubicBezTo>
                  <a:cubicBezTo>
                    <a:pt x="2483" y="17453"/>
                    <a:pt x="2483" y="17453"/>
                    <a:pt x="2483" y="17453"/>
                  </a:cubicBezTo>
                  <a:cubicBezTo>
                    <a:pt x="2483" y="17453"/>
                    <a:pt x="2483" y="17510"/>
                    <a:pt x="2541" y="17510"/>
                  </a:cubicBezTo>
                  <a:cubicBezTo>
                    <a:pt x="2541" y="17568"/>
                    <a:pt x="2541" y="17568"/>
                    <a:pt x="2541" y="17568"/>
                  </a:cubicBezTo>
                  <a:cubicBezTo>
                    <a:pt x="2599" y="17568"/>
                    <a:pt x="2599" y="17626"/>
                    <a:pt x="2657" y="17683"/>
                  </a:cubicBezTo>
                  <a:cubicBezTo>
                    <a:pt x="2657" y="17626"/>
                    <a:pt x="2657" y="17626"/>
                    <a:pt x="2657" y="17626"/>
                  </a:cubicBezTo>
                  <a:cubicBezTo>
                    <a:pt x="2714" y="17741"/>
                    <a:pt x="2714" y="17741"/>
                    <a:pt x="2714" y="17741"/>
                  </a:cubicBezTo>
                  <a:cubicBezTo>
                    <a:pt x="2772" y="17798"/>
                    <a:pt x="2772" y="17798"/>
                    <a:pt x="2772" y="17798"/>
                  </a:cubicBezTo>
                  <a:cubicBezTo>
                    <a:pt x="2830" y="17856"/>
                    <a:pt x="2830" y="17856"/>
                    <a:pt x="2830" y="17856"/>
                  </a:cubicBezTo>
                  <a:cubicBezTo>
                    <a:pt x="2830" y="17856"/>
                    <a:pt x="2830" y="17856"/>
                    <a:pt x="2830" y="17914"/>
                  </a:cubicBezTo>
                  <a:cubicBezTo>
                    <a:pt x="2830" y="17856"/>
                    <a:pt x="2830" y="17856"/>
                    <a:pt x="2830" y="17856"/>
                  </a:cubicBezTo>
                  <a:cubicBezTo>
                    <a:pt x="2888" y="17914"/>
                    <a:pt x="2888" y="17914"/>
                    <a:pt x="2888" y="17914"/>
                  </a:cubicBezTo>
                  <a:cubicBezTo>
                    <a:pt x="3003" y="18029"/>
                    <a:pt x="3003" y="18029"/>
                    <a:pt x="3003" y="18029"/>
                  </a:cubicBezTo>
                  <a:cubicBezTo>
                    <a:pt x="3061" y="18086"/>
                    <a:pt x="3061" y="18086"/>
                    <a:pt x="3061" y="18086"/>
                  </a:cubicBezTo>
                  <a:cubicBezTo>
                    <a:pt x="3176" y="18202"/>
                    <a:pt x="3176" y="18202"/>
                    <a:pt x="3176" y="18202"/>
                  </a:cubicBezTo>
                  <a:cubicBezTo>
                    <a:pt x="3234" y="18259"/>
                    <a:pt x="3234" y="18259"/>
                    <a:pt x="3234" y="18259"/>
                  </a:cubicBezTo>
                  <a:cubicBezTo>
                    <a:pt x="3234" y="18202"/>
                    <a:pt x="3234" y="18202"/>
                    <a:pt x="3234" y="18202"/>
                  </a:cubicBezTo>
                  <a:cubicBezTo>
                    <a:pt x="3234" y="18259"/>
                    <a:pt x="3234" y="18259"/>
                    <a:pt x="3234" y="18259"/>
                  </a:cubicBezTo>
                  <a:cubicBezTo>
                    <a:pt x="3407" y="18432"/>
                    <a:pt x="3407" y="18432"/>
                    <a:pt x="3407" y="18432"/>
                  </a:cubicBezTo>
                  <a:cubicBezTo>
                    <a:pt x="3465" y="18432"/>
                    <a:pt x="3465" y="18432"/>
                    <a:pt x="3465" y="18432"/>
                  </a:cubicBezTo>
                  <a:cubicBezTo>
                    <a:pt x="3465" y="18490"/>
                    <a:pt x="3465" y="18490"/>
                    <a:pt x="3465" y="18490"/>
                  </a:cubicBezTo>
                  <a:cubicBezTo>
                    <a:pt x="3523" y="18547"/>
                    <a:pt x="3523" y="18547"/>
                    <a:pt x="3523" y="18547"/>
                  </a:cubicBezTo>
                  <a:cubicBezTo>
                    <a:pt x="3581" y="18547"/>
                    <a:pt x="3581" y="18547"/>
                    <a:pt x="3581" y="18547"/>
                  </a:cubicBezTo>
                  <a:cubicBezTo>
                    <a:pt x="3581" y="18547"/>
                    <a:pt x="3581" y="18547"/>
                    <a:pt x="3581" y="18605"/>
                  </a:cubicBezTo>
                  <a:cubicBezTo>
                    <a:pt x="3581" y="18547"/>
                    <a:pt x="3581" y="18547"/>
                    <a:pt x="3581" y="18547"/>
                  </a:cubicBezTo>
                  <a:cubicBezTo>
                    <a:pt x="3696" y="18662"/>
                    <a:pt x="3696" y="18662"/>
                    <a:pt x="3696" y="18662"/>
                  </a:cubicBezTo>
                  <a:cubicBezTo>
                    <a:pt x="3754" y="18720"/>
                    <a:pt x="3754" y="18720"/>
                    <a:pt x="3754" y="18720"/>
                  </a:cubicBezTo>
                  <a:cubicBezTo>
                    <a:pt x="3754" y="18662"/>
                    <a:pt x="3754" y="18662"/>
                    <a:pt x="3754" y="18662"/>
                  </a:cubicBezTo>
                  <a:cubicBezTo>
                    <a:pt x="3754" y="18720"/>
                    <a:pt x="3754" y="18720"/>
                    <a:pt x="3754" y="18778"/>
                  </a:cubicBezTo>
                  <a:cubicBezTo>
                    <a:pt x="3812" y="18778"/>
                    <a:pt x="3812" y="18778"/>
                    <a:pt x="3812" y="18778"/>
                  </a:cubicBezTo>
                  <a:cubicBezTo>
                    <a:pt x="3870" y="18778"/>
                    <a:pt x="3870" y="18778"/>
                    <a:pt x="3870" y="18778"/>
                  </a:cubicBezTo>
                  <a:cubicBezTo>
                    <a:pt x="3927" y="18893"/>
                    <a:pt x="3927" y="18893"/>
                    <a:pt x="3927" y="18893"/>
                  </a:cubicBezTo>
                  <a:cubicBezTo>
                    <a:pt x="3927" y="18893"/>
                    <a:pt x="3927" y="18835"/>
                    <a:pt x="3985" y="18893"/>
                  </a:cubicBezTo>
                  <a:cubicBezTo>
                    <a:pt x="4043" y="18950"/>
                    <a:pt x="4043" y="18950"/>
                    <a:pt x="4043" y="18950"/>
                  </a:cubicBezTo>
                  <a:cubicBezTo>
                    <a:pt x="4043" y="18893"/>
                    <a:pt x="4043" y="18893"/>
                    <a:pt x="4043" y="18893"/>
                  </a:cubicBezTo>
                  <a:cubicBezTo>
                    <a:pt x="4043" y="18950"/>
                    <a:pt x="4043" y="18950"/>
                    <a:pt x="4043" y="18950"/>
                  </a:cubicBezTo>
                  <a:cubicBezTo>
                    <a:pt x="4101" y="18950"/>
                    <a:pt x="4101" y="18950"/>
                    <a:pt x="4101" y="18950"/>
                  </a:cubicBezTo>
                  <a:lnTo>
                    <a:pt x="4101" y="19008"/>
                  </a:lnTo>
                  <a:cubicBezTo>
                    <a:pt x="4158" y="19008"/>
                    <a:pt x="4158" y="19008"/>
                    <a:pt x="4158" y="19008"/>
                  </a:cubicBezTo>
                  <a:cubicBezTo>
                    <a:pt x="4216" y="19066"/>
                    <a:pt x="4216" y="19066"/>
                    <a:pt x="4216" y="19066"/>
                  </a:cubicBezTo>
                  <a:cubicBezTo>
                    <a:pt x="4332" y="19181"/>
                    <a:pt x="4332" y="19181"/>
                    <a:pt x="4332" y="19181"/>
                  </a:cubicBezTo>
                  <a:cubicBezTo>
                    <a:pt x="4332" y="19123"/>
                    <a:pt x="4332" y="19123"/>
                    <a:pt x="4332" y="19123"/>
                  </a:cubicBezTo>
                  <a:cubicBezTo>
                    <a:pt x="4332" y="19181"/>
                    <a:pt x="4332" y="19181"/>
                    <a:pt x="4332" y="19181"/>
                  </a:cubicBezTo>
                  <a:cubicBezTo>
                    <a:pt x="4447" y="19296"/>
                    <a:pt x="4447" y="19296"/>
                    <a:pt x="4447" y="19296"/>
                  </a:cubicBezTo>
                  <a:cubicBezTo>
                    <a:pt x="4505" y="19238"/>
                    <a:pt x="4505" y="19238"/>
                    <a:pt x="4505" y="19238"/>
                  </a:cubicBezTo>
                  <a:cubicBezTo>
                    <a:pt x="4505" y="19296"/>
                    <a:pt x="4505" y="19296"/>
                    <a:pt x="4505" y="19296"/>
                  </a:cubicBezTo>
                  <a:cubicBezTo>
                    <a:pt x="4505" y="19238"/>
                    <a:pt x="4505" y="19238"/>
                    <a:pt x="4505" y="19238"/>
                  </a:cubicBezTo>
                  <a:cubicBezTo>
                    <a:pt x="4563" y="19296"/>
                    <a:pt x="4563" y="19354"/>
                    <a:pt x="4563" y="19354"/>
                  </a:cubicBezTo>
                  <a:cubicBezTo>
                    <a:pt x="4620" y="19354"/>
                    <a:pt x="4620" y="19354"/>
                    <a:pt x="4620" y="19354"/>
                  </a:cubicBezTo>
                  <a:cubicBezTo>
                    <a:pt x="4678" y="19354"/>
                    <a:pt x="4678" y="19354"/>
                    <a:pt x="4678" y="19354"/>
                  </a:cubicBezTo>
                  <a:cubicBezTo>
                    <a:pt x="4736" y="19411"/>
                    <a:pt x="4736" y="19411"/>
                    <a:pt x="4736" y="19411"/>
                  </a:cubicBezTo>
                  <a:cubicBezTo>
                    <a:pt x="4794" y="19469"/>
                    <a:pt x="4794" y="19469"/>
                    <a:pt x="4794" y="19469"/>
                  </a:cubicBezTo>
                  <a:cubicBezTo>
                    <a:pt x="4909" y="19526"/>
                    <a:pt x="4909" y="19526"/>
                    <a:pt x="4909" y="19526"/>
                  </a:cubicBezTo>
                  <a:cubicBezTo>
                    <a:pt x="4909" y="19584"/>
                    <a:pt x="4909" y="19584"/>
                    <a:pt x="4909" y="19584"/>
                  </a:cubicBezTo>
                  <a:cubicBezTo>
                    <a:pt x="4967" y="19584"/>
                    <a:pt x="4967" y="19584"/>
                    <a:pt x="4967" y="19584"/>
                  </a:cubicBezTo>
                  <a:cubicBezTo>
                    <a:pt x="5025" y="19584"/>
                    <a:pt x="5025" y="19642"/>
                    <a:pt x="5025" y="19642"/>
                  </a:cubicBezTo>
                  <a:cubicBezTo>
                    <a:pt x="5025" y="19584"/>
                    <a:pt x="5025" y="19584"/>
                    <a:pt x="5025" y="19584"/>
                  </a:cubicBezTo>
                  <a:cubicBezTo>
                    <a:pt x="5082" y="19642"/>
                    <a:pt x="5082" y="19642"/>
                    <a:pt x="5082" y="19642"/>
                  </a:cubicBezTo>
                  <a:cubicBezTo>
                    <a:pt x="5140" y="19699"/>
                    <a:pt x="5140" y="19699"/>
                    <a:pt x="5140" y="19699"/>
                  </a:cubicBezTo>
                  <a:cubicBezTo>
                    <a:pt x="5198" y="19699"/>
                    <a:pt x="5198" y="19699"/>
                    <a:pt x="5198" y="19699"/>
                  </a:cubicBezTo>
                  <a:cubicBezTo>
                    <a:pt x="5313" y="19814"/>
                    <a:pt x="5313" y="19814"/>
                    <a:pt x="5313" y="19814"/>
                  </a:cubicBezTo>
                  <a:cubicBezTo>
                    <a:pt x="5371" y="19814"/>
                    <a:pt x="5371" y="19814"/>
                    <a:pt x="5371" y="19814"/>
                  </a:cubicBezTo>
                  <a:cubicBezTo>
                    <a:pt x="5429" y="19872"/>
                    <a:pt x="5429" y="19872"/>
                    <a:pt x="5429" y="19872"/>
                  </a:cubicBezTo>
                  <a:cubicBezTo>
                    <a:pt x="5487" y="19930"/>
                    <a:pt x="5487" y="19930"/>
                    <a:pt x="5487" y="19930"/>
                  </a:cubicBezTo>
                  <a:cubicBezTo>
                    <a:pt x="5487" y="19872"/>
                    <a:pt x="5487" y="19872"/>
                    <a:pt x="5487" y="19872"/>
                  </a:cubicBezTo>
                  <a:cubicBezTo>
                    <a:pt x="5544" y="19930"/>
                    <a:pt x="5544" y="19930"/>
                    <a:pt x="5544" y="19930"/>
                  </a:cubicBezTo>
                  <a:cubicBezTo>
                    <a:pt x="5602" y="19930"/>
                    <a:pt x="5602" y="19930"/>
                    <a:pt x="5602" y="19930"/>
                  </a:cubicBezTo>
                  <a:cubicBezTo>
                    <a:pt x="5718" y="20045"/>
                    <a:pt x="5718" y="20045"/>
                    <a:pt x="5718" y="20045"/>
                  </a:cubicBezTo>
                  <a:cubicBezTo>
                    <a:pt x="5775" y="20045"/>
                    <a:pt x="5775" y="20045"/>
                    <a:pt x="5775" y="20045"/>
                  </a:cubicBezTo>
                  <a:cubicBezTo>
                    <a:pt x="5833" y="20102"/>
                    <a:pt x="5833" y="20102"/>
                    <a:pt x="5891" y="20160"/>
                  </a:cubicBezTo>
                  <a:cubicBezTo>
                    <a:pt x="5949" y="20160"/>
                    <a:pt x="5949" y="20160"/>
                    <a:pt x="5949" y="20160"/>
                  </a:cubicBezTo>
                  <a:cubicBezTo>
                    <a:pt x="5949" y="20160"/>
                    <a:pt x="5949" y="20218"/>
                    <a:pt x="6006" y="20218"/>
                  </a:cubicBezTo>
                  <a:cubicBezTo>
                    <a:pt x="6064" y="20218"/>
                    <a:pt x="6064" y="20218"/>
                    <a:pt x="6064" y="20218"/>
                  </a:cubicBezTo>
                  <a:cubicBezTo>
                    <a:pt x="6122" y="20218"/>
                    <a:pt x="6122" y="20218"/>
                    <a:pt x="6122" y="20218"/>
                  </a:cubicBezTo>
                  <a:cubicBezTo>
                    <a:pt x="6180" y="20275"/>
                    <a:pt x="6180" y="20275"/>
                    <a:pt x="6180" y="20275"/>
                  </a:cubicBezTo>
                  <a:cubicBezTo>
                    <a:pt x="6180" y="20275"/>
                    <a:pt x="6180" y="20333"/>
                    <a:pt x="6237" y="20333"/>
                  </a:cubicBezTo>
                  <a:cubicBezTo>
                    <a:pt x="6295" y="20390"/>
                    <a:pt x="6295" y="20390"/>
                    <a:pt x="6295" y="20390"/>
                  </a:cubicBezTo>
                  <a:cubicBezTo>
                    <a:pt x="6295" y="20333"/>
                    <a:pt x="6295" y="20333"/>
                    <a:pt x="6295" y="20333"/>
                  </a:cubicBezTo>
                  <a:cubicBezTo>
                    <a:pt x="6353" y="20390"/>
                    <a:pt x="6353" y="20390"/>
                    <a:pt x="6353" y="20390"/>
                  </a:cubicBezTo>
                  <a:cubicBezTo>
                    <a:pt x="6468" y="20448"/>
                    <a:pt x="6468" y="20448"/>
                    <a:pt x="6468" y="20448"/>
                  </a:cubicBezTo>
                  <a:cubicBezTo>
                    <a:pt x="6468" y="20448"/>
                    <a:pt x="6468" y="20448"/>
                    <a:pt x="6526" y="20448"/>
                  </a:cubicBezTo>
                  <a:cubicBezTo>
                    <a:pt x="6584" y="20506"/>
                    <a:pt x="6584" y="20506"/>
                    <a:pt x="6584" y="20506"/>
                  </a:cubicBezTo>
                  <a:cubicBezTo>
                    <a:pt x="6584" y="20448"/>
                    <a:pt x="6584" y="20448"/>
                    <a:pt x="6584" y="20448"/>
                  </a:cubicBezTo>
                  <a:cubicBezTo>
                    <a:pt x="6584" y="20506"/>
                    <a:pt x="6584" y="20506"/>
                    <a:pt x="6584" y="20506"/>
                  </a:cubicBezTo>
                  <a:cubicBezTo>
                    <a:pt x="6642" y="20506"/>
                    <a:pt x="6642" y="20506"/>
                    <a:pt x="6642" y="20506"/>
                  </a:cubicBezTo>
                  <a:cubicBezTo>
                    <a:pt x="6757" y="20563"/>
                    <a:pt x="6757" y="20563"/>
                    <a:pt x="6757" y="20563"/>
                  </a:cubicBezTo>
                  <a:cubicBezTo>
                    <a:pt x="6757" y="20563"/>
                    <a:pt x="6757" y="20563"/>
                    <a:pt x="6815" y="20563"/>
                  </a:cubicBezTo>
                  <a:cubicBezTo>
                    <a:pt x="6930" y="20621"/>
                    <a:pt x="6930" y="20621"/>
                    <a:pt x="6930" y="20621"/>
                  </a:cubicBezTo>
                  <a:cubicBezTo>
                    <a:pt x="6988" y="20678"/>
                    <a:pt x="6988" y="20678"/>
                    <a:pt x="6988" y="20678"/>
                  </a:cubicBezTo>
                  <a:cubicBezTo>
                    <a:pt x="7104" y="20678"/>
                    <a:pt x="7104" y="20678"/>
                    <a:pt x="7104" y="20678"/>
                  </a:cubicBezTo>
                  <a:lnTo>
                    <a:pt x="7104" y="20736"/>
                  </a:lnTo>
                  <a:cubicBezTo>
                    <a:pt x="7219" y="20736"/>
                    <a:pt x="7219" y="20736"/>
                    <a:pt x="7219" y="20736"/>
                  </a:cubicBezTo>
                  <a:cubicBezTo>
                    <a:pt x="7393" y="20851"/>
                    <a:pt x="7393" y="20851"/>
                    <a:pt x="7393" y="20851"/>
                  </a:cubicBezTo>
                  <a:cubicBezTo>
                    <a:pt x="7393" y="20794"/>
                    <a:pt x="7393" y="20794"/>
                    <a:pt x="7393" y="20794"/>
                  </a:cubicBezTo>
                  <a:cubicBezTo>
                    <a:pt x="7450" y="20851"/>
                    <a:pt x="7450" y="20851"/>
                    <a:pt x="7450" y="20851"/>
                  </a:cubicBezTo>
                  <a:cubicBezTo>
                    <a:pt x="7508" y="20851"/>
                    <a:pt x="7508" y="20909"/>
                    <a:pt x="7566" y="20909"/>
                  </a:cubicBezTo>
                  <a:cubicBezTo>
                    <a:pt x="7624" y="20909"/>
                    <a:pt x="7624" y="20909"/>
                    <a:pt x="7624" y="20909"/>
                  </a:cubicBezTo>
                  <a:cubicBezTo>
                    <a:pt x="7681" y="20909"/>
                    <a:pt x="7681" y="20909"/>
                    <a:pt x="7681" y="20909"/>
                  </a:cubicBezTo>
                  <a:cubicBezTo>
                    <a:pt x="7739" y="20966"/>
                    <a:pt x="7739" y="20966"/>
                    <a:pt x="7739" y="20966"/>
                  </a:cubicBezTo>
                  <a:cubicBezTo>
                    <a:pt x="7797" y="20966"/>
                    <a:pt x="7739" y="20966"/>
                    <a:pt x="7797" y="20966"/>
                  </a:cubicBezTo>
                  <a:cubicBezTo>
                    <a:pt x="7855" y="20966"/>
                    <a:pt x="7855" y="20966"/>
                    <a:pt x="7855" y="20966"/>
                  </a:cubicBezTo>
                  <a:cubicBezTo>
                    <a:pt x="7855" y="21024"/>
                    <a:pt x="7855" y="21024"/>
                    <a:pt x="7855" y="21024"/>
                  </a:cubicBezTo>
                  <a:cubicBezTo>
                    <a:pt x="7912" y="20966"/>
                    <a:pt x="7912" y="20966"/>
                    <a:pt x="7912" y="20966"/>
                  </a:cubicBezTo>
                  <a:cubicBezTo>
                    <a:pt x="7970" y="21024"/>
                    <a:pt x="7970" y="21024"/>
                    <a:pt x="7970" y="21024"/>
                  </a:cubicBezTo>
                  <a:cubicBezTo>
                    <a:pt x="8028" y="21082"/>
                    <a:pt x="8028" y="21082"/>
                    <a:pt x="8086" y="21082"/>
                  </a:cubicBezTo>
                  <a:cubicBezTo>
                    <a:pt x="8143" y="21082"/>
                    <a:pt x="8143" y="21082"/>
                    <a:pt x="8143" y="21082"/>
                  </a:cubicBezTo>
                  <a:cubicBezTo>
                    <a:pt x="8143" y="21139"/>
                    <a:pt x="8201" y="21082"/>
                    <a:pt x="8201" y="21082"/>
                  </a:cubicBezTo>
                  <a:cubicBezTo>
                    <a:pt x="8201" y="21139"/>
                    <a:pt x="8201" y="21139"/>
                    <a:pt x="8201" y="21139"/>
                  </a:cubicBezTo>
                  <a:cubicBezTo>
                    <a:pt x="8259" y="21139"/>
                    <a:pt x="8259" y="21139"/>
                    <a:pt x="8259" y="21139"/>
                  </a:cubicBezTo>
                  <a:cubicBezTo>
                    <a:pt x="8317" y="21139"/>
                    <a:pt x="8374" y="21197"/>
                    <a:pt x="8432" y="21197"/>
                  </a:cubicBezTo>
                  <a:cubicBezTo>
                    <a:pt x="8490" y="21197"/>
                    <a:pt x="8490" y="21197"/>
                    <a:pt x="8490" y="21197"/>
                  </a:cubicBezTo>
                  <a:cubicBezTo>
                    <a:pt x="8548" y="21197"/>
                    <a:pt x="8548" y="21197"/>
                    <a:pt x="8548" y="21197"/>
                  </a:cubicBezTo>
                  <a:cubicBezTo>
                    <a:pt x="8548" y="21254"/>
                    <a:pt x="8548" y="21254"/>
                    <a:pt x="8548" y="21254"/>
                  </a:cubicBezTo>
                  <a:cubicBezTo>
                    <a:pt x="8605" y="21254"/>
                    <a:pt x="8663" y="21254"/>
                    <a:pt x="8663" y="21254"/>
                  </a:cubicBezTo>
                  <a:cubicBezTo>
                    <a:pt x="8721" y="21254"/>
                    <a:pt x="8721" y="21254"/>
                    <a:pt x="8721" y="21254"/>
                  </a:cubicBezTo>
                  <a:cubicBezTo>
                    <a:pt x="8779" y="21254"/>
                    <a:pt x="8779" y="21254"/>
                    <a:pt x="8779" y="21254"/>
                  </a:cubicBezTo>
                  <a:cubicBezTo>
                    <a:pt x="8836" y="21312"/>
                    <a:pt x="8836" y="21312"/>
                    <a:pt x="8836" y="21312"/>
                  </a:cubicBezTo>
                  <a:cubicBezTo>
                    <a:pt x="8894" y="21312"/>
                    <a:pt x="8894" y="21312"/>
                    <a:pt x="8894" y="21312"/>
                  </a:cubicBezTo>
                  <a:cubicBezTo>
                    <a:pt x="8952" y="21312"/>
                    <a:pt x="8952" y="21312"/>
                    <a:pt x="8952" y="21312"/>
                  </a:cubicBezTo>
                  <a:cubicBezTo>
                    <a:pt x="9067" y="21370"/>
                    <a:pt x="9067" y="21370"/>
                    <a:pt x="9067" y="21370"/>
                  </a:cubicBezTo>
                  <a:cubicBezTo>
                    <a:pt x="9125" y="21370"/>
                    <a:pt x="9125" y="21370"/>
                    <a:pt x="9125" y="21370"/>
                  </a:cubicBezTo>
                  <a:cubicBezTo>
                    <a:pt x="9183" y="21370"/>
                    <a:pt x="9183" y="21370"/>
                    <a:pt x="9183" y="21370"/>
                  </a:cubicBezTo>
                  <a:lnTo>
                    <a:pt x="9241" y="21427"/>
                  </a:lnTo>
                  <a:cubicBezTo>
                    <a:pt x="9298" y="21370"/>
                    <a:pt x="9298" y="21370"/>
                    <a:pt x="9298" y="21370"/>
                  </a:cubicBezTo>
                  <a:cubicBezTo>
                    <a:pt x="9298" y="21370"/>
                    <a:pt x="9298" y="21427"/>
                    <a:pt x="9356" y="21427"/>
                  </a:cubicBezTo>
                  <a:cubicBezTo>
                    <a:pt x="9472" y="21427"/>
                    <a:pt x="9472" y="21427"/>
                    <a:pt x="9472" y="21427"/>
                  </a:cubicBezTo>
                  <a:cubicBezTo>
                    <a:pt x="9529" y="21427"/>
                    <a:pt x="9529" y="21427"/>
                    <a:pt x="9529" y="21427"/>
                  </a:cubicBezTo>
                  <a:cubicBezTo>
                    <a:pt x="9529" y="21485"/>
                    <a:pt x="9529" y="21485"/>
                    <a:pt x="9529" y="21485"/>
                  </a:cubicBezTo>
                  <a:cubicBezTo>
                    <a:pt x="9529" y="21427"/>
                    <a:pt x="9529" y="21427"/>
                    <a:pt x="9529" y="21427"/>
                  </a:cubicBezTo>
                  <a:cubicBezTo>
                    <a:pt x="9587" y="21427"/>
                    <a:pt x="9587" y="21427"/>
                    <a:pt x="9587" y="21485"/>
                  </a:cubicBezTo>
                  <a:cubicBezTo>
                    <a:pt x="9645" y="21485"/>
                    <a:pt x="9645" y="21485"/>
                    <a:pt x="9645" y="21485"/>
                  </a:cubicBezTo>
                  <a:cubicBezTo>
                    <a:pt x="9760" y="21485"/>
                    <a:pt x="9760" y="21485"/>
                    <a:pt x="9760" y="21485"/>
                  </a:cubicBezTo>
                  <a:cubicBezTo>
                    <a:pt x="9818" y="21485"/>
                    <a:pt x="9818" y="21485"/>
                    <a:pt x="9818" y="21485"/>
                  </a:cubicBezTo>
                  <a:cubicBezTo>
                    <a:pt x="9876" y="21542"/>
                    <a:pt x="9934" y="21485"/>
                    <a:pt x="9934" y="21485"/>
                  </a:cubicBezTo>
                  <a:cubicBezTo>
                    <a:pt x="10107" y="21542"/>
                    <a:pt x="10107" y="21542"/>
                    <a:pt x="10107" y="21542"/>
                  </a:cubicBezTo>
                  <a:cubicBezTo>
                    <a:pt x="10165" y="21542"/>
                    <a:pt x="10165" y="21542"/>
                    <a:pt x="10165" y="21542"/>
                  </a:cubicBezTo>
                  <a:cubicBezTo>
                    <a:pt x="10222" y="21542"/>
                    <a:pt x="10222" y="21542"/>
                    <a:pt x="10222" y="21542"/>
                  </a:cubicBezTo>
                  <a:cubicBezTo>
                    <a:pt x="10338" y="21542"/>
                    <a:pt x="10338" y="21542"/>
                    <a:pt x="10338" y="21542"/>
                  </a:cubicBezTo>
                  <a:cubicBezTo>
                    <a:pt x="10396" y="21542"/>
                    <a:pt x="10396" y="21542"/>
                    <a:pt x="10396" y="21542"/>
                  </a:cubicBezTo>
                  <a:cubicBezTo>
                    <a:pt x="10511" y="21542"/>
                    <a:pt x="10511" y="21542"/>
                    <a:pt x="10511" y="21542"/>
                  </a:cubicBezTo>
                  <a:cubicBezTo>
                    <a:pt x="10569" y="21542"/>
                    <a:pt x="10569" y="21542"/>
                    <a:pt x="10569" y="21542"/>
                  </a:cubicBezTo>
                  <a:cubicBezTo>
                    <a:pt x="10627" y="21542"/>
                    <a:pt x="10627" y="21542"/>
                    <a:pt x="10627" y="21542"/>
                  </a:cubicBezTo>
                  <a:cubicBezTo>
                    <a:pt x="10684" y="21600"/>
                    <a:pt x="10684" y="21600"/>
                    <a:pt x="10684" y="21600"/>
                  </a:cubicBezTo>
                  <a:cubicBezTo>
                    <a:pt x="10684" y="21542"/>
                    <a:pt x="10684" y="21542"/>
                    <a:pt x="10684" y="21542"/>
                  </a:cubicBezTo>
                  <a:cubicBezTo>
                    <a:pt x="10800" y="21542"/>
                    <a:pt x="10800" y="21542"/>
                    <a:pt x="10800" y="21542"/>
                  </a:cubicBezTo>
                  <a:cubicBezTo>
                    <a:pt x="10800" y="21600"/>
                    <a:pt x="10800" y="21600"/>
                    <a:pt x="10800" y="21600"/>
                  </a:cubicBezTo>
                  <a:cubicBezTo>
                    <a:pt x="10800" y="21542"/>
                    <a:pt x="10800" y="21542"/>
                    <a:pt x="10800" y="21542"/>
                  </a:cubicBezTo>
                  <a:cubicBezTo>
                    <a:pt x="10916" y="21600"/>
                    <a:pt x="10916" y="21600"/>
                    <a:pt x="10916" y="21600"/>
                  </a:cubicBezTo>
                  <a:cubicBezTo>
                    <a:pt x="10973" y="21600"/>
                    <a:pt x="10973" y="21600"/>
                    <a:pt x="10973" y="21600"/>
                  </a:cubicBezTo>
                  <a:cubicBezTo>
                    <a:pt x="10973" y="21542"/>
                    <a:pt x="10973" y="21542"/>
                    <a:pt x="10973" y="21542"/>
                  </a:cubicBezTo>
                  <a:cubicBezTo>
                    <a:pt x="11031" y="21600"/>
                    <a:pt x="11031" y="21600"/>
                    <a:pt x="11031" y="21600"/>
                  </a:cubicBezTo>
                  <a:cubicBezTo>
                    <a:pt x="11031" y="21542"/>
                    <a:pt x="11031" y="21542"/>
                    <a:pt x="11031" y="21542"/>
                  </a:cubicBezTo>
                  <a:cubicBezTo>
                    <a:pt x="11089" y="21600"/>
                    <a:pt x="11089" y="21600"/>
                    <a:pt x="11089" y="21600"/>
                  </a:cubicBezTo>
                  <a:cubicBezTo>
                    <a:pt x="11147" y="21542"/>
                    <a:pt x="11147" y="21542"/>
                    <a:pt x="11147" y="21542"/>
                  </a:cubicBezTo>
                  <a:cubicBezTo>
                    <a:pt x="11204" y="21600"/>
                    <a:pt x="11204" y="21600"/>
                    <a:pt x="11204" y="21600"/>
                  </a:cubicBezTo>
                  <a:cubicBezTo>
                    <a:pt x="11204" y="21542"/>
                    <a:pt x="11204" y="21542"/>
                    <a:pt x="11204" y="21542"/>
                  </a:cubicBezTo>
                  <a:cubicBezTo>
                    <a:pt x="11204" y="21600"/>
                    <a:pt x="11204" y="21600"/>
                    <a:pt x="11204" y="21600"/>
                  </a:cubicBezTo>
                  <a:cubicBezTo>
                    <a:pt x="11204" y="21542"/>
                    <a:pt x="11204" y="21542"/>
                    <a:pt x="11204" y="21542"/>
                  </a:cubicBezTo>
                  <a:cubicBezTo>
                    <a:pt x="11320" y="21600"/>
                    <a:pt x="11320" y="21600"/>
                    <a:pt x="11320" y="21600"/>
                  </a:cubicBezTo>
                  <a:cubicBezTo>
                    <a:pt x="11320" y="21542"/>
                    <a:pt x="11320" y="21542"/>
                    <a:pt x="11320" y="21542"/>
                  </a:cubicBezTo>
                  <a:cubicBezTo>
                    <a:pt x="11378" y="21542"/>
                    <a:pt x="11378" y="21542"/>
                    <a:pt x="11378" y="21542"/>
                  </a:cubicBezTo>
                  <a:cubicBezTo>
                    <a:pt x="11493" y="21542"/>
                    <a:pt x="11493" y="21542"/>
                    <a:pt x="11493" y="21542"/>
                  </a:cubicBezTo>
                  <a:cubicBezTo>
                    <a:pt x="11551" y="21542"/>
                    <a:pt x="11551" y="21542"/>
                    <a:pt x="11609" y="21542"/>
                  </a:cubicBezTo>
                  <a:cubicBezTo>
                    <a:pt x="11666" y="21542"/>
                    <a:pt x="11666" y="21542"/>
                    <a:pt x="11666" y="21542"/>
                  </a:cubicBezTo>
                  <a:lnTo>
                    <a:pt x="11724" y="21542"/>
                  </a:lnTo>
                  <a:cubicBezTo>
                    <a:pt x="11782" y="21542"/>
                    <a:pt x="11782" y="21542"/>
                    <a:pt x="11782" y="21542"/>
                  </a:cubicBezTo>
                  <a:cubicBezTo>
                    <a:pt x="11840" y="21542"/>
                    <a:pt x="11840" y="21542"/>
                    <a:pt x="11840" y="21542"/>
                  </a:cubicBezTo>
                  <a:cubicBezTo>
                    <a:pt x="11840" y="21485"/>
                    <a:pt x="11840" y="21485"/>
                    <a:pt x="11840" y="21485"/>
                  </a:cubicBezTo>
                  <a:cubicBezTo>
                    <a:pt x="11897" y="21542"/>
                    <a:pt x="11897" y="21542"/>
                    <a:pt x="11897" y="21542"/>
                  </a:cubicBezTo>
                  <a:cubicBezTo>
                    <a:pt x="11897" y="21485"/>
                    <a:pt x="11897" y="21485"/>
                    <a:pt x="11897" y="21485"/>
                  </a:cubicBezTo>
                  <a:cubicBezTo>
                    <a:pt x="11955" y="21485"/>
                    <a:pt x="11955" y="21485"/>
                    <a:pt x="11955" y="21485"/>
                  </a:cubicBezTo>
                  <a:cubicBezTo>
                    <a:pt x="12013" y="21485"/>
                    <a:pt x="12013" y="21485"/>
                    <a:pt x="12013" y="21485"/>
                  </a:cubicBezTo>
                  <a:cubicBezTo>
                    <a:pt x="12071" y="21485"/>
                    <a:pt x="12128" y="21485"/>
                    <a:pt x="12186" y="21485"/>
                  </a:cubicBezTo>
                  <a:cubicBezTo>
                    <a:pt x="12244" y="21485"/>
                    <a:pt x="12244" y="21485"/>
                    <a:pt x="12244" y="21485"/>
                  </a:cubicBezTo>
                  <a:cubicBezTo>
                    <a:pt x="12244" y="21427"/>
                    <a:pt x="12244" y="21427"/>
                    <a:pt x="12244" y="21427"/>
                  </a:cubicBezTo>
                  <a:cubicBezTo>
                    <a:pt x="12359" y="21427"/>
                    <a:pt x="12359" y="21427"/>
                    <a:pt x="12359" y="21427"/>
                  </a:cubicBezTo>
                  <a:cubicBezTo>
                    <a:pt x="12417" y="21427"/>
                    <a:pt x="12417" y="21427"/>
                    <a:pt x="12417" y="21427"/>
                  </a:cubicBezTo>
                  <a:cubicBezTo>
                    <a:pt x="12533" y="21427"/>
                    <a:pt x="12533" y="21427"/>
                    <a:pt x="12533" y="21427"/>
                  </a:cubicBezTo>
                  <a:cubicBezTo>
                    <a:pt x="12648" y="21427"/>
                    <a:pt x="12648" y="21427"/>
                    <a:pt x="12648" y="21427"/>
                  </a:cubicBezTo>
                  <a:cubicBezTo>
                    <a:pt x="12648" y="21370"/>
                    <a:pt x="12648" y="21370"/>
                    <a:pt x="12648" y="21370"/>
                  </a:cubicBezTo>
                  <a:cubicBezTo>
                    <a:pt x="12706" y="21370"/>
                    <a:pt x="12706" y="21370"/>
                    <a:pt x="12706" y="21370"/>
                  </a:cubicBezTo>
                  <a:cubicBezTo>
                    <a:pt x="12706" y="21427"/>
                    <a:pt x="12706" y="21427"/>
                    <a:pt x="12764" y="21427"/>
                  </a:cubicBezTo>
                  <a:cubicBezTo>
                    <a:pt x="12764" y="21370"/>
                    <a:pt x="12764" y="21370"/>
                    <a:pt x="12764" y="21370"/>
                  </a:cubicBezTo>
                  <a:cubicBezTo>
                    <a:pt x="12821" y="21370"/>
                    <a:pt x="12879" y="21370"/>
                    <a:pt x="12879" y="21370"/>
                  </a:cubicBezTo>
                  <a:cubicBezTo>
                    <a:pt x="12937" y="21370"/>
                    <a:pt x="12937" y="21370"/>
                    <a:pt x="12937" y="21370"/>
                  </a:cubicBezTo>
                  <a:cubicBezTo>
                    <a:pt x="13341" y="21312"/>
                    <a:pt x="13745" y="21254"/>
                    <a:pt x="14207" y="21139"/>
                  </a:cubicBezTo>
                  <a:cubicBezTo>
                    <a:pt x="14727" y="20966"/>
                    <a:pt x="15132" y="20794"/>
                    <a:pt x="15536" y="20621"/>
                  </a:cubicBezTo>
                  <a:cubicBezTo>
                    <a:pt x="15594" y="20621"/>
                    <a:pt x="15709" y="20563"/>
                    <a:pt x="15825" y="20563"/>
                  </a:cubicBezTo>
                  <a:cubicBezTo>
                    <a:pt x="15998" y="20448"/>
                    <a:pt x="15998" y="20448"/>
                    <a:pt x="15998" y="20448"/>
                  </a:cubicBezTo>
                  <a:cubicBezTo>
                    <a:pt x="15998" y="20390"/>
                    <a:pt x="16056" y="20448"/>
                    <a:pt x="16056" y="20448"/>
                  </a:cubicBezTo>
                  <a:cubicBezTo>
                    <a:pt x="16171" y="20390"/>
                    <a:pt x="16171" y="20390"/>
                    <a:pt x="16171" y="20390"/>
                  </a:cubicBezTo>
                  <a:cubicBezTo>
                    <a:pt x="16171" y="20333"/>
                    <a:pt x="16171" y="20333"/>
                    <a:pt x="16171" y="20333"/>
                  </a:cubicBezTo>
                  <a:lnTo>
                    <a:pt x="16229" y="20333"/>
                  </a:lnTo>
                  <a:cubicBezTo>
                    <a:pt x="16229" y="20333"/>
                    <a:pt x="16229" y="20333"/>
                    <a:pt x="16287" y="20333"/>
                  </a:cubicBezTo>
                  <a:cubicBezTo>
                    <a:pt x="16229" y="20275"/>
                    <a:pt x="16229" y="20275"/>
                    <a:pt x="16229" y="20275"/>
                  </a:cubicBezTo>
                  <a:cubicBezTo>
                    <a:pt x="16287" y="20275"/>
                    <a:pt x="16287" y="20275"/>
                    <a:pt x="16287" y="20275"/>
                  </a:cubicBezTo>
                  <a:cubicBezTo>
                    <a:pt x="16287" y="20333"/>
                    <a:pt x="16287" y="20333"/>
                    <a:pt x="16287" y="20333"/>
                  </a:cubicBezTo>
                  <a:cubicBezTo>
                    <a:pt x="16287" y="20275"/>
                    <a:pt x="16287" y="20275"/>
                    <a:pt x="16287" y="20275"/>
                  </a:cubicBezTo>
                  <a:cubicBezTo>
                    <a:pt x="16344" y="20275"/>
                    <a:pt x="16344" y="20275"/>
                    <a:pt x="16344" y="20275"/>
                  </a:cubicBezTo>
                  <a:cubicBezTo>
                    <a:pt x="16287" y="20275"/>
                    <a:pt x="16287" y="20275"/>
                    <a:pt x="16287" y="20275"/>
                  </a:cubicBezTo>
                  <a:cubicBezTo>
                    <a:pt x="16402" y="20218"/>
                    <a:pt x="16402" y="20218"/>
                    <a:pt x="16402" y="20218"/>
                  </a:cubicBezTo>
                  <a:lnTo>
                    <a:pt x="16460" y="20218"/>
                  </a:lnTo>
                  <a:cubicBezTo>
                    <a:pt x="16518" y="20218"/>
                    <a:pt x="16518" y="20218"/>
                    <a:pt x="16518" y="20218"/>
                  </a:cubicBezTo>
                  <a:cubicBezTo>
                    <a:pt x="16460" y="20218"/>
                    <a:pt x="16460" y="20218"/>
                    <a:pt x="16460" y="20218"/>
                  </a:cubicBezTo>
                  <a:cubicBezTo>
                    <a:pt x="16518" y="20160"/>
                    <a:pt x="16518" y="20160"/>
                    <a:pt x="16518" y="20160"/>
                  </a:cubicBezTo>
                  <a:cubicBezTo>
                    <a:pt x="16575" y="20102"/>
                    <a:pt x="16575" y="20160"/>
                    <a:pt x="16575" y="20160"/>
                  </a:cubicBezTo>
                  <a:cubicBezTo>
                    <a:pt x="16633" y="20102"/>
                    <a:pt x="16633" y="20102"/>
                    <a:pt x="16633" y="20102"/>
                  </a:cubicBezTo>
                  <a:cubicBezTo>
                    <a:pt x="16691" y="20045"/>
                    <a:pt x="16691" y="20045"/>
                    <a:pt x="16691" y="20045"/>
                  </a:cubicBezTo>
                  <a:cubicBezTo>
                    <a:pt x="16691" y="20045"/>
                    <a:pt x="16691" y="20045"/>
                    <a:pt x="16749" y="20045"/>
                  </a:cubicBezTo>
                  <a:cubicBezTo>
                    <a:pt x="16806" y="20045"/>
                    <a:pt x="16806" y="20045"/>
                    <a:pt x="16806" y="20045"/>
                  </a:cubicBezTo>
                  <a:cubicBezTo>
                    <a:pt x="16922" y="19987"/>
                    <a:pt x="16922" y="19987"/>
                    <a:pt x="16922" y="19987"/>
                  </a:cubicBezTo>
                  <a:cubicBezTo>
                    <a:pt x="16922" y="19930"/>
                    <a:pt x="16922" y="19930"/>
                    <a:pt x="16922" y="19930"/>
                  </a:cubicBezTo>
                  <a:lnTo>
                    <a:pt x="16980" y="19930"/>
                  </a:lnTo>
                  <a:cubicBezTo>
                    <a:pt x="16980" y="19930"/>
                    <a:pt x="16980" y="19872"/>
                    <a:pt x="17037" y="19872"/>
                  </a:cubicBezTo>
                  <a:cubicBezTo>
                    <a:pt x="17095" y="19872"/>
                    <a:pt x="17095" y="19872"/>
                    <a:pt x="17095" y="19872"/>
                  </a:cubicBezTo>
                  <a:cubicBezTo>
                    <a:pt x="17095" y="19814"/>
                    <a:pt x="17095" y="19814"/>
                    <a:pt x="17095" y="19814"/>
                  </a:cubicBezTo>
                  <a:cubicBezTo>
                    <a:pt x="17153" y="19814"/>
                    <a:pt x="17153" y="19814"/>
                    <a:pt x="17153" y="19814"/>
                  </a:cubicBezTo>
                  <a:cubicBezTo>
                    <a:pt x="17211" y="19757"/>
                    <a:pt x="17211" y="19757"/>
                    <a:pt x="17211" y="19757"/>
                  </a:cubicBezTo>
                  <a:cubicBezTo>
                    <a:pt x="17211" y="19699"/>
                    <a:pt x="17211" y="19699"/>
                    <a:pt x="17211" y="19699"/>
                  </a:cubicBezTo>
                  <a:cubicBezTo>
                    <a:pt x="17268" y="19699"/>
                    <a:pt x="17268" y="19699"/>
                    <a:pt x="17268" y="19699"/>
                  </a:cubicBezTo>
                  <a:cubicBezTo>
                    <a:pt x="17326" y="19699"/>
                    <a:pt x="17326" y="19699"/>
                    <a:pt x="17326" y="19699"/>
                  </a:cubicBezTo>
                  <a:cubicBezTo>
                    <a:pt x="17384" y="19642"/>
                    <a:pt x="17442" y="19642"/>
                    <a:pt x="17499" y="19584"/>
                  </a:cubicBezTo>
                  <a:cubicBezTo>
                    <a:pt x="17499" y="19526"/>
                    <a:pt x="17557" y="19584"/>
                    <a:pt x="17557" y="19526"/>
                  </a:cubicBezTo>
                  <a:cubicBezTo>
                    <a:pt x="17557" y="19469"/>
                    <a:pt x="17557" y="19469"/>
                    <a:pt x="17557" y="19469"/>
                  </a:cubicBezTo>
                  <a:cubicBezTo>
                    <a:pt x="17615" y="19469"/>
                    <a:pt x="17615" y="19526"/>
                    <a:pt x="17673" y="19469"/>
                  </a:cubicBezTo>
                  <a:cubicBezTo>
                    <a:pt x="17673" y="19411"/>
                    <a:pt x="17673" y="19411"/>
                    <a:pt x="17673" y="19411"/>
                  </a:cubicBezTo>
                  <a:cubicBezTo>
                    <a:pt x="17730" y="19411"/>
                    <a:pt x="17730" y="19411"/>
                    <a:pt x="17730" y="19411"/>
                  </a:cubicBezTo>
                  <a:cubicBezTo>
                    <a:pt x="17846" y="19354"/>
                    <a:pt x="17846" y="19354"/>
                    <a:pt x="17846" y="19354"/>
                  </a:cubicBezTo>
                  <a:cubicBezTo>
                    <a:pt x="17788" y="19354"/>
                    <a:pt x="17788" y="19354"/>
                    <a:pt x="17788" y="19354"/>
                  </a:cubicBezTo>
                  <a:cubicBezTo>
                    <a:pt x="17904" y="19296"/>
                    <a:pt x="17904" y="19296"/>
                    <a:pt x="17904" y="19296"/>
                  </a:cubicBezTo>
                  <a:cubicBezTo>
                    <a:pt x="17904" y="19238"/>
                    <a:pt x="17904" y="19296"/>
                    <a:pt x="17961" y="19296"/>
                  </a:cubicBezTo>
                  <a:cubicBezTo>
                    <a:pt x="17961" y="19238"/>
                    <a:pt x="17961" y="19238"/>
                    <a:pt x="17961" y="19238"/>
                  </a:cubicBezTo>
                  <a:cubicBezTo>
                    <a:pt x="18077" y="19181"/>
                    <a:pt x="18077" y="19181"/>
                    <a:pt x="18077" y="19181"/>
                  </a:cubicBezTo>
                  <a:cubicBezTo>
                    <a:pt x="18193" y="19066"/>
                    <a:pt x="18193" y="19066"/>
                    <a:pt x="18193" y="19066"/>
                  </a:cubicBezTo>
                  <a:cubicBezTo>
                    <a:pt x="18193" y="19008"/>
                    <a:pt x="18250" y="19008"/>
                    <a:pt x="18250" y="19008"/>
                  </a:cubicBezTo>
                  <a:cubicBezTo>
                    <a:pt x="18366" y="18950"/>
                    <a:pt x="18366" y="18950"/>
                    <a:pt x="18366" y="18950"/>
                  </a:cubicBezTo>
                  <a:lnTo>
                    <a:pt x="18366" y="18893"/>
                  </a:lnTo>
                  <a:lnTo>
                    <a:pt x="18424" y="18893"/>
                  </a:lnTo>
                  <a:cubicBezTo>
                    <a:pt x="18424" y="18835"/>
                    <a:pt x="18539" y="18835"/>
                    <a:pt x="18539" y="18778"/>
                  </a:cubicBezTo>
                  <a:lnTo>
                    <a:pt x="18597" y="18778"/>
                  </a:lnTo>
                  <a:cubicBezTo>
                    <a:pt x="18597" y="18720"/>
                    <a:pt x="18597" y="18720"/>
                    <a:pt x="18597" y="18720"/>
                  </a:cubicBezTo>
                  <a:cubicBezTo>
                    <a:pt x="18655" y="18720"/>
                    <a:pt x="18655" y="18662"/>
                    <a:pt x="18712" y="18662"/>
                  </a:cubicBezTo>
                  <a:cubicBezTo>
                    <a:pt x="18712" y="18605"/>
                    <a:pt x="18712" y="18605"/>
                    <a:pt x="18712" y="18605"/>
                  </a:cubicBezTo>
                  <a:cubicBezTo>
                    <a:pt x="18886" y="18490"/>
                    <a:pt x="18886" y="18490"/>
                    <a:pt x="18886" y="18490"/>
                  </a:cubicBezTo>
                  <a:cubicBezTo>
                    <a:pt x="18943" y="18374"/>
                    <a:pt x="19174" y="18259"/>
                    <a:pt x="19174" y="18144"/>
                  </a:cubicBezTo>
                  <a:cubicBezTo>
                    <a:pt x="19174" y="18086"/>
                    <a:pt x="19174" y="18086"/>
                    <a:pt x="19232" y="18086"/>
                  </a:cubicBezTo>
                  <a:cubicBezTo>
                    <a:pt x="19290" y="18029"/>
                    <a:pt x="19290" y="18029"/>
                    <a:pt x="19290" y="18029"/>
                  </a:cubicBezTo>
                  <a:cubicBezTo>
                    <a:pt x="19232" y="18029"/>
                    <a:pt x="19232" y="18029"/>
                    <a:pt x="19232" y="18029"/>
                  </a:cubicBezTo>
                  <a:cubicBezTo>
                    <a:pt x="19290" y="17971"/>
                    <a:pt x="19290" y="17971"/>
                    <a:pt x="19290" y="17971"/>
                  </a:cubicBezTo>
                  <a:cubicBezTo>
                    <a:pt x="19290" y="17914"/>
                    <a:pt x="19290" y="17914"/>
                    <a:pt x="19290" y="17914"/>
                  </a:cubicBezTo>
                  <a:cubicBezTo>
                    <a:pt x="19405" y="17856"/>
                    <a:pt x="19405" y="17856"/>
                    <a:pt x="19405" y="17856"/>
                  </a:cubicBezTo>
                  <a:cubicBezTo>
                    <a:pt x="19405" y="17798"/>
                    <a:pt x="19405" y="17798"/>
                    <a:pt x="19405" y="17798"/>
                  </a:cubicBezTo>
                  <a:cubicBezTo>
                    <a:pt x="19463" y="17798"/>
                    <a:pt x="19463" y="17798"/>
                    <a:pt x="19463" y="17798"/>
                  </a:cubicBezTo>
                  <a:cubicBezTo>
                    <a:pt x="19521" y="17741"/>
                    <a:pt x="19521" y="17741"/>
                    <a:pt x="19521" y="17741"/>
                  </a:cubicBezTo>
                  <a:cubicBezTo>
                    <a:pt x="19521" y="17683"/>
                    <a:pt x="19521" y="17683"/>
                    <a:pt x="19521" y="17683"/>
                  </a:cubicBezTo>
                  <a:cubicBezTo>
                    <a:pt x="19579" y="17626"/>
                    <a:pt x="19579" y="17626"/>
                    <a:pt x="19579" y="17626"/>
                  </a:cubicBezTo>
                  <a:cubicBezTo>
                    <a:pt x="19636" y="17568"/>
                    <a:pt x="19636" y="17568"/>
                    <a:pt x="19636" y="17568"/>
                  </a:cubicBezTo>
                  <a:cubicBezTo>
                    <a:pt x="19636" y="17510"/>
                    <a:pt x="19636" y="17510"/>
                    <a:pt x="19636" y="17510"/>
                  </a:cubicBezTo>
                  <a:cubicBezTo>
                    <a:pt x="19636" y="17510"/>
                    <a:pt x="19636" y="17510"/>
                    <a:pt x="19636" y="17453"/>
                  </a:cubicBezTo>
                  <a:cubicBezTo>
                    <a:pt x="19694" y="17510"/>
                    <a:pt x="19694" y="17510"/>
                    <a:pt x="19694" y="17510"/>
                  </a:cubicBezTo>
                  <a:cubicBezTo>
                    <a:pt x="19694" y="17453"/>
                    <a:pt x="19694" y="17453"/>
                    <a:pt x="19694" y="17453"/>
                  </a:cubicBezTo>
                  <a:cubicBezTo>
                    <a:pt x="19694" y="17395"/>
                    <a:pt x="19694" y="17395"/>
                    <a:pt x="19694" y="17395"/>
                  </a:cubicBezTo>
                  <a:lnTo>
                    <a:pt x="19752" y="17395"/>
                  </a:lnTo>
                  <a:cubicBezTo>
                    <a:pt x="19752" y="17338"/>
                    <a:pt x="19752" y="17338"/>
                    <a:pt x="19752" y="17338"/>
                  </a:cubicBezTo>
                  <a:cubicBezTo>
                    <a:pt x="19810" y="17280"/>
                    <a:pt x="19810" y="17280"/>
                    <a:pt x="19810" y="17280"/>
                  </a:cubicBezTo>
                  <a:cubicBezTo>
                    <a:pt x="19810" y="17222"/>
                    <a:pt x="19810" y="17222"/>
                    <a:pt x="19810" y="17222"/>
                  </a:cubicBezTo>
                  <a:cubicBezTo>
                    <a:pt x="19810" y="17222"/>
                    <a:pt x="19810" y="17222"/>
                    <a:pt x="19867" y="17222"/>
                  </a:cubicBezTo>
                  <a:lnTo>
                    <a:pt x="19867" y="17165"/>
                  </a:lnTo>
                  <a:cubicBezTo>
                    <a:pt x="19867" y="17107"/>
                    <a:pt x="19925" y="17107"/>
                    <a:pt x="19983" y="17050"/>
                  </a:cubicBezTo>
                  <a:cubicBezTo>
                    <a:pt x="19983" y="16992"/>
                    <a:pt x="19983" y="16992"/>
                    <a:pt x="19983" y="16992"/>
                  </a:cubicBezTo>
                  <a:cubicBezTo>
                    <a:pt x="20098" y="16819"/>
                    <a:pt x="20098" y="16819"/>
                    <a:pt x="20098" y="16819"/>
                  </a:cubicBezTo>
                  <a:cubicBezTo>
                    <a:pt x="20098" y="16762"/>
                    <a:pt x="20098" y="16762"/>
                    <a:pt x="20098" y="16762"/>
                  </a:cubicBezTo>
                  <a:cubicBezTo>
                    <a:pt x="20098" y="16704"/>
                    <a:pt x="20156" y="16762"/>
                    <a:pt x="20156" y="16704"/>
                  </a:cubicBezTo>
                  <a:lnTo>
                    <a:pt x="20156" y="16646"/>
                  </a:lnTo>
                  <a:cubicBezTo>
                    <a:pt x="20214" y="16531"/>
                    <a:pt x="20214" y="16531"/>
                    <a:pt x="20214" y="16531"/>
                  </a:cubicBezTo>
                  <a:cubicBezTo>
                    <a:pt x="20272" y="16416"/>
                    <a:pt x="20329" y="16358"/>
                    <a:pt x="20387" y="16243"/>
                  </a:cubicBezTo>
                  <a:cubicBezTo>
                    <a:pt x="20387" y="16243"/>
                    <a:pt x="20387" y="16186"/>
                    <a:pt x="20445" y="16128"/>
                  </a:cubicBezTo>
                  <a:cubicBezTo>
                    <a:pt x="20387" y="16128"/>
                    <a:pt x="20387" y="16128"/>
                    <a:pt x="20387" y="16128"/>
                  </a:cubicBezTo>
                  <a:cubicBezTo>
                    <a:pt x="20445" y="16070"/>
                    <a:pt x="20445" y="16070"/>
                    <a:pt x="20445" y="16070"/>
                  </a:cubicBezTo>
                  <a:cubicBezTo>
                    <a:pt x="20445" y="16013"/>
                    <a:pt x="20445" y="16013"/>
                    <a:pt x="20445" y="16013"/>
                  </a:cubicBezTo>
                  <a:cubicBezTo>
                    <a:pt x="20503" y="15898"/>
                    <a:pt x="20503" y="15898"/>
                    <a:pt x="20503" y="15898"/>
                  </a:cubicBezTo>
                  <a:cubicBezTo>
                    <a:pt x="20560" y="15840"/>
                    <a:pt x="20560" y="15840"/>
                    <a:pt x="20560" y="15840"/>
                  </a:cubicBezTo>
                  <a:cubicBezTo>
                    <a:pt x="20503" y="15840"/>
                    <a:pt x="20503" y="15840"/>
                    <a:pt x="20503" y="15840"/>
                  </a:cubicBezTo>
                  <a:cubicBezTo>
                    <a:pt x="20560" y="15782"/>
                    <a:pt x="20560" y="15782"/>
                    <a:pt x="20560" y="15782"/>
                  </a:cubicBezTo>
                  <a:cubicBezTo>
                    <a:pt x="20560" y="15725"/>
                    <a:pt x="20560" y="15725"/>
                    <a:pt x="20560" y="15725"/>
                  </a:cubicBezTo>
                  <a:cubicBezTo>
                    <a:pt x="20618" y="15725"/>
                    <a:pt x="20618" y="15725"/>
                    <a:pt x="20618" y="15725"/>
                  </a:cubicBezTo>
                  <a:cubicBezTo>
                    <a:pt x="20618" y="15782"/>
                    <a:pt x="20618" y="15782"/>
                    <a:pt x="20618" y="15782"/>
                  </a:cubicBezTo>
                  <a:cubicBezTo>
                    <a:pt x="20560" y="15782"/>
                    <a:pt x="20560" y="15782"/>
                    <a:pt x="20560" y="15840"/>
                  </a:cubicBezTo>
                  <a:cubicBezTo>
                    <a:pt x="20560" y="15898"/>
                    <a:pt x="20560" y="15898"/>
                    <a:pt x="20560" y="15898"/>
                  </a:cubicBezTo>
                  <a:cubicBezTo>
                    <a:pt x="20503" y="15955"/>
                    <a:pt x="20503" y="15955"/>
                    <a:pt x="20503" y="15955"/>
                  </a:cubicBezTo>
                  <a:cubicBezTo>
                    <a:pt x="20560" y="15955"/>
                    <a:pt x="20560" y="15955"/>
                    <a:pt x="20560" y="15955"/>
                  </a:cubicBezTo>
                  <a:cubicBezTo>
                    <a:pt x="20560" y="16013"/>
                    <a:pt x="20560" y="16013"/>
                    <a:pt x="20503" y="16013"/>
                  </a:cubicBezTo>
                  <a:cubicBezTo>
                    <a:pt x="20445" y="16070"/>
                    <a:pt x="20445" y="16070"/>
                    <a:pt x="20445" y="16070"/>
                  </a:cubicBezTo>
                  <a:cubicBezTo>
                    <a:pt x="20445" y="16128"/>
                    <a:pt x="20445" y="16128"/>
                    <a:pt x="20445" y="16128"/>
                  </a:cubicBezTo>
                  <a:cubicBezTo>
                    <a:pt x="20445" y="16186"/>
                    <a:pt x="20445" y="16186"/>
                    <a:pt x="20445" y="16186"/>
                  </a:cubicBezTo>
                  <a:cubicBezTo>
                    <a:pt x="20445" y="16243"/>
                    <a:pt x="20445" y="16243"/>
                    <a:pt x="20445" y="16243"/>
                  </a:cubicBezTo>
                  <a:cubicBezTo>
                    <a:pt x="20387" y="16358"/>
                    <a:pt x="20387" y="16358"/>
                    <a:pt x="20387" y="16358"/>
                  </a:cubicBezTo>
                  <a:cubicBezTo>
                    <a:pt x="20329" y="16416"/>
                    <a:pt x="20329" y="16416"/>
                    <a:pt x="20329" y="16416"/>
                  </a:cubicBezTo>
                  <a:cubicBezTo>
                    <a:pt x="20329" y="16474"/>
                    <a:pt x="20329" y="16474"/>
                    <a:pt x="20329" y="16474"/>
                  </a:cubicBezTo>
                  <a:cubicBezTo>
                    <a:pt x="20329" y="16531"/>
                    <a:pt x="20329" y="16531"/>
                    <a:pt x="20329" y="16531"/>
                  </a:cubicBezTo>
                  <a:cubicBezTo>
                    <a:pt x="20387" y="16358"/>
                    <a:pt x="20387" y="16358"/>
                    <a:pt x="20387" y="16358"/>
                  </a:cubicBezTo>
                  <a:cubicBezTo>
                    <a:pt x="20445" y="16358"/>
                    <a:pt x="20445" y="16358"/>
                    <a:pt x="20445" y="16358"/>
                  </a:cubicBezTo>
                  <a:cubicBezTo>
                    <a:pt x="20445" y="16358"/>
                    <a:pt x="20560" y="16186"/>
                    <a:pt x="20676" y="15898"/>
                  </a:cubicBezTo>
                  <a:cubicBezTo>
                    <a:pt x="20734" y="15782"/>
                    <a:pt x="20791" y="15610"/>
                    <a:pt x="20907" y="15437"/>
                  </a:cubicBezTo>
                  <a:cubicBezTo>
                    <a:pt x="20965" y="15264"/>
                    <a:pt x="21022" y="15034"/>
                    <a:pt x="21080" y="14861"/>
                  </a:cubicBezTo>
                  <a:cubicBezTo>
                    <a:pt x="21138" y="14688"/>
                    <a:pt x="21196" y="14515"/>
                    <a:pt x="21253" y="14285"/>
                  </a:cubicBezTo>
                  <a:cubicBezTo>
                    <a:pt x="21311" y="14112"/>
                    <a:pt x="21311" y="13939"/>
                    <a:pt x="21369" y="13824"/>
                  </a:cubicBezTo>
                  <a:cubicBezTo>
                    <a:pt x="21427" y="13536"/>
                    <a:pt x="21484" y="13306"/>
                    <a:pt x="21484" y="13306"/>
                  </a:cubicBezTo>
                  <a:cubicBezTo>
                    <a:pt x="21427" y="13363"/>
                    <a:pt x="21427" y="13363"/>
                    <a:pt x="21427" y="13363"/>
                  </a:cubicBezTo>
                  <a:cubicBezTo>
                    <a:pt x="21427" y="13421"/>
                    <a:pt x="21427" y="13421"/>
                    <a:pt x="21427" y="13421"/>
                  </a:cubicBezTo>
                  <a:cubicBezTo>
                    <a:pt x="21427" y="13478"/>
                    <a:pt x="21427" y="13478"/>
                    <a:pt x="21427" y="13478"/>
                  </a:cubicBezTo>
                  <a:cubicBezTo>
                    <a:pt x="21427" y="13536"/>
                    <a:pt x="21427" y="13536"/>
                    <a:pt x="21427" y="13536"/>
                  </a:cubicBezTo>
                  <a:cubicBezTo>
                    <a:pt x="21369" y="13651"/>
                    <a:pt x="21369" y="13651"/>
                    <a:pt x="21369" y="13651"/>
                  </a:cubicBezTo>
                  <a:cubicBezTo>
                    <a:pt x="21369" y="13709"/>
                    <a:pt x="21369" y="13766"/>
                    <a:pt x="21369" y="13766"/>
                  </a:cubicBezTo>
                  <a:cubicBezTo>
                    <a:pt x="21369" y="13709"/>
                    <a:pt x="21369" y="13709"/>
                    <a:pt x="21369" y="13709"/>
                  </a:cubicBezTo>
                  <a:cubicBezTo>
                    <a:pt x="21311" y="13709"/>
                    <a:pt x="21311" y="13709"/>
                    <a:pt x="21311" y="13709"/>
                  </a:cubicBezTo>
                  <a:cubicBezTo>
                    <a:pt x="21311" y="13766"/>
                    <a:pt x="21311" y="13766"/>
                    <a:pt x="21311" y="13766"/>
                  </a:cubicBezTo>
                  <a:cubicBezTo>
                    <a:pt x="21369" y="13766"/>
                    <a:pt x="21369" y="13766"/>
                    <a:pt x="21369" y="13766"/>
                  </a:cubicBezTo>
                  <a:cubicBezTo>
                    <a:pt x="21311" y="13824"/>
                    <a:pt x="21311" y="13824"/>
                    <a:pt x="21311" y="13824"/>
                  </a:cubicBezTo>
                  <a:cubicBezTo>
                    <a:pt x="21311" y="13882"/>
                    <a:pt x="21311" y="13882"/>
                    <a:pt x="21311" y="13882"/>
                  </a:cubicBezTo>
                  <a:cubicBezTo>
                    <a:pt x="21253" y="13997"/>
                    <a:pt x="21253" y="13997"/>
                    <a:pt x="21253" y="13997"/>
                  </a:cubicBezTo>
                  <a:cubicBezTo>
                    <a:pt x="21311" y="14054"/>
                    <a:pt x="21311" y="14054"/>
                    <a:pt x="21311" y="14054"/>
                  </a:cubicBezTo>
                  <a:cubicBezTo>
                    <a:pt x="21253" y="14112"/>
                    <a:pt x="21253" y="14112"/>
                    <a:pt x="21253" y="14112"/>
                  </a:cubicBezTo>
                  <a:cubicBezTo>
                    <a:pt x="21311" y="14112"/>
                    <a:pt x="21311" y="14112"/>
                    <a:pt x="21311" y="14112"/>
                  </a:cubicBezTo>
                  <a:cubicBezTo>
                    <a:pt x="21253" y="14170"/>
                    <a:pt x="21253" y="14170"/>
                    <a:pt x="21253" y="14170"/>
                  </a:cubicBezTo>
                  <a:cubicBezTo>
                    <a:pt x="21253" y="14227"/>
                    <a:pt x="21253" y="14227"/>
                    <a:pt x="21253" y="14227"/>
                  </a:cubicBezTo>
                  <a:cubicBezTo>
                    <a:pt x="21253" y="14285"/>
                    <a:pt x="21253" y="14285"/>
                    <a:pt x="21253" y="14285"/>
                  </a:cubicBezTo>
                  <a:cubicBezTo>
                    <a:pt x="21196" y="14342"/>
                    <a:pt x="21196" y="14342"/>
                    <a:pt x="21196" y="14342"/>
                  </a:cubicBezTo>
                  <a:lnTo>
                    <a:pt x="21196" y="14400"/>
                  </a:lnTo>
                  <a:cubicBezTo>
                    <a:pt x="21138" y="14515"/>
                    <a:pt x="21138" y="14515"/>
                    <a:pt x="21138" y="14515"/>
                  </a:cubicBezTo>
                  <a:cubicBezTo>
                    <a:pt x="21138" y="14573"/>
                    <a:pt x="21138" y="14630"/>
                    <a:pt x="21080" y="14688"/>
                  </a:cubicBezTo>
                  <a:cubicBezTo>
                    <a:pt x="21080" y="14746"/>
                    <a:pt x="21080" y="14746"/>
                    <a:pt x="21080" y="14746"/>
                  </a:cubicBezTo>
                  <a:cubicBezTo>
                    <a:pt x="21080" y="14803"/>
                    <a:pt x="21080" y="14803"/>
                    <a:pt x="21080" y="14803"/>
                  </a:cubicBezTo>
                  <a:cubicBezTo>
                    <a:pt x="21022" y="14918"/>
                    <a:pt x="21022" y="14918"/>
                    <a:pt x="21022" y="14918"/>
                  </a:cubicBezTo>
                  <a:cubicBezTo>
                    <a:pt x="21022" y="14976"/>
                    <a:pt x="21022" y="14976"/>
                    <a:pt x="21022" y="14976"/>
                  </a:cubicBezTo>
                  <a:lnTo>
                    <a:pt x="20965" y="14976"/>
                  </a:lnTo>
                  <a:cubicBezTo>
                    <a:pt x="20965" y="14976"/>
                    <a:pt x="21022" y="14976"/>
                    <a:pt x="20965" y="14976"/>
                  </a:cubicBezTo>
                  <a:cubicBezTo>
                    <a:pt x="20965" y="14976"/>
                    <a:pt x="20965" y="14976"/>
                    <a:pt x="20965" y="15034"/>
                  </a:cubicBezTo>
                  <a:cubicBezTo>
                    <a:pt x="20965" y="15091"/>
                    <a:pt x="20965" y="15091"/>
                    <a:pt x="20965" y="15091"/>
                  </a:cubicBezTo>
                  <a:cubicBezTo>
                    <a:pt x="20907" y="15149"/>
                    <a:pt x="20907" y="15149"/>
                    <a:pt x="20907" y="15149"/>
                  </a:cubicBezTo>
                  <a:cubicBezTo>
                    <a:pt x="20907" y="15091"/>
                    <a:pt x="20907" y="15091"/>
                    <a:pt x="20907" y="15091"/>
                  </a:cubicBezTo>
                  <a:cubicBezTo>
                    <a:pt x="20907" y="15149"/>
                    <a:pt x="20907" y="15149"/>
                    <a:pt x="20907" y="15149"/>
                  </a:cubicBezTo>
                  <a:cubicBezTo>
                    <a:pt x="20849" y="15149"/>
                    <a:pt x="20849" y="15149"/>
                    <a:pt x="20849" y="15149"/>
                  </a:cubicBezTo>
                  <a:cubicBezTo>
                    <a:pt x="20849" y="15206"/>
                    <a:pt x="20849" y="15206"/>
                    <a:pt x="20849" y="15206"/>
                  </a:cubicBezTo>
                  <a:lnTo>
                    <a:pt x="20907" y="15206"/>
                  </a:lnTo>
                  <a:cubicBezTo>
                    <a:pt x="20849" y="15322"/>
                    <a:pt x="20849" y="15322"/>
                    <a:pt x="20849" y="15322"/>
                  </a:cubicBezTo>
                  <a:cubicBezTo>
                    <a:pt x="20849" y="15322"/>
                    <a:pt x="20791" y="15379"/>
                    <a:pt x="20791" y="15437"/>
                  </a:cubicBezTo>
                  <a:cubicBezTo>
                    <a:pt x="20791" y="15494"/>
                    <a:pt x="20791" y="15494"/>
                    <a:pt x="20791" y="15494"/>
                  </a:cubicBezTo>
                  <a:cubicBezTo>
                    <a:pt x="20734" y="15610"/>
                    <a:pt x="20734" y="15610"/>
                    <a:pt x="20734" y="15610"/>
                  </a:cubicBezTo>
                  <a:cubicBezTo>
                    <a:pt x="20734" y="15494"/>
                    <a:pt x="20734" y="15494"/>
                    <a:pt x="20734" y="15494"/>
                  </a:cubicBezTo>
                  <a:cubicBezTo>
                    <a:pt x="20734" y="15494"/>
                    <a:pt x="20734" y="15437"/>
                    <a:pt x="20791" y="15437"/>
                  </a:cubicBezTo>
                  <a:cubicBezTo>
                    <a:pt x="20734" y="15437"/>
                    <a:pt x="20734" y="15437"/>
                    <a:pt x="20734" y="15437"/>
                  </a:cubicBezTo>
                  <a:cubicBezTo>
                    <a:pt x="20791" y="15322"/>
                    <a:pt x="20791" y="15322"/>
                    <a:pt x="20791" y="15322"/>
                  </a:cubicBezTo>
                  <a:cubicBezTo>
                    <a:pt x="20734" y="15379"/>
                    <a:pt x="20734" y="15379"/>
                    <a:pt x="20734" y="15379"/>
                  </a:cubicBezTo>
                  <a:cubicBezTo>
                    <a:pt x="20734" y="15437"/>
                    <a:pt x="20734" y="15437"/>
                    <a:pt x="20734" y="15437"/>
                  </a:cubicBezTo>
                  <a:cubicBezTo>
                    <a:pt x="20676" y="15494"/>
                    <a:pt x="20676" y="15494"/>
                    <a:pt x="20676" y="15494"/>
                  </a:cubicBezTo>
                  <a:cubicBezTo>
                    <a:pt x="20734" y="15494"/>
                    <a:pt x="20734" y="15494"/>
                    <a:pt x="20734" y="15494"/>
                  </a:cubicBezTo>
                  <a:cubicBezTo>
                    <a:pt x="20676" y="15610"/>
                    <a:pt x="20676" y="15610"/>
                    <a:pt x="20676" y="15610"/>
                  </a:cubicBezTo>
                  <a:lnTo>
                    <a:pt x="20618" y="15610"/>
                  </a:lnTo>
                  <a:cubicBezTo>
                    <a:pt x="20676" y="15552"/>
                    <a:pt x="20676" y="15552"/>
                    <a:pt x="20676" y="15552"/>
                  </a:cubicBezTo>
                  <a:cubicBezTo>
                    <a:pt x="20676" y="15494"/>
                    <a:pt x="20676" y="15494"/>
                    <a:pt x="20676" y="15494"/>
                  </a:cubicBezTo>
                  <a:cubicBezTo>
                    <a:pt x="20676" y="15437"/>
                    <a:pt x="20676" y="15437"/>
                    <a:pt x="20734" y="15437"/>
                  </a:cubicBezTo>
                  <a:cubicBezTo>
                    <a:pt x="20734" y="15437"/>
                    <a:pt x="20676" y="15437"/>
                    <a:pt x="20676" y="15379"/>
                  </a:cubicBezTo>
                  <a:cubicBezTo>
                    <a:pt x="20734" y="15379"/>
                    <a:pt x="20734" y="15379"/>
                    <a:pt x="20734" y="15379"/>
                  </a:cubicBezTo>
                  <a:cubicBezTo>
                    <a:pt x="20734" y="15322"/>
                    <a:pt x="20734" y="15322"/>
                    <a:pt x="20734" y="15322"/>
                  </a:cubicBezTo>
                  <a:cubicBezTo>
                    <a:pt x="20791" y="15206"/>
                    <a:pt x="20791" y="15206"/>
                    <a:pt x="20791" y="15206"/>
                  </a:cubicBezTo>
                  <a:cubicBezTo>
                    <a:pt x="20791" y="15149"/>
                    <a:pt x="20791" y="15149"/>
                    <a:pt x="20791" y="15149"/>
                  </a:cubicBezTo>
                  <a:cubicBezTo>
                    <a:pt x="20849" y="15091"/>
                    <a:pt x="20849" y="15091"/>
                    <a:pt x="20849" y="15091"/>
                  </a:cubicBezTo>
                  <a:cubicBezTo>
                    <a:pt x="20849" y="15034"/>
                    <a:pt x="20849" y="15034"/>
                    <a:pt x="20849" y="15034"/>
                  </a:cubicBezTo>
                  <a:cubicBezTo>
                    <a:pt x="20849" y="14976"/>
                    <a:pt x="20849" y="14976"/>
                    <a:pt x="20849" y="14976"/>
                  </a:cubicBezTo>
                  <a:cubicBezTo>
                    <a:pt x="20907" y="14918"/>
                    <a:pt x="20907" y="14918"/>
                    <a:pt x="20907" y="14918"/>
                  </a:cubicBezTo>
                  <a:cubicBezTo>
                    <a:pt x="20907" y="14861"/>
                    <a:pt x="20965" y="14861"/>
                    <a:pt x="20965" y="14861"/>
                  </a:cubicBezTo>
                  <a:cubicBezTo>
                    <a:pt x="20907" y="14861"/>
                    <a:pt x="20907" y="14861"/>
                    <a:pt x="20907" y="14861"/>
                  </a:cubicBezTo>
                  <a:cubicBezTo>
                    <a:pt x="20907" y="14803"/>
                    <a:pt x="20907" y="14803"/>
                    <a:pt x="20907" y="14803"/>
                  </a:cubicBezTo>
                  <a:cubicBezTo>
                    <a:pt x="20965" y="14688"/>
                    <a:pt x="20965" y="14688"/>
                    <a:pt x="20965" y="14688"/>
                  </a:cubicBezTo>
                  <a:cubicBezTo>
                    <a:pt x="20965" y="14630"/>
                    <a:pt x="21022" y="14630"/>
                    <a:pt x="21022" y="14573"/>
                  </a:cubicBezTo>
                  <a:cubicBezTo>
                    <a:pt x="21022" y="14515"/>
                    <a:pt x="21022" y="14515"/>
                    <a:pt x="21022" y="14515"/>
                  </a:cubicBezTo>
                  <a:cubicBezTo>
                    <a:pt x="21022" y="14458"/>
                    <a:pt x="21022" y="14458"/>
                    <a:pt x="21022" y="14458"/>
                  </a:cubicBezTo>
                  <a:cubicBezTo>
                    <a:pt x="21080" y="14400"/>
                    <a:pt x="21080" y="14400"/>
                    <a:pt x="21080" y="14400"/>
                  </a:cubicBezTo>
                  <a:cubicBezTo>
                    <a:pt x="21022" y="14342"/>
                    <a:pt x="21022" y="14342"/>
                    <a:pt x="21022" y="14342"/>
                  </a:cubicBezTo>
                  <a:cubicBezTo>
                    <a:pt x="21080" y="14227"/>
                    <a:pt x="21080" y="14227"/>
                    <a:pt x="21080" y="14227"/>
                  </a:cubicBezTo>
                  <a:lnTo>
                    <a:pt x="21080" y="14170"/>
                  </a:lnTo>
                  <a:cubicBezTo>
                    <a:pt x="21138" y="14112"/>
                    <a:pt x="21138" y="14112"/>
                    <a:pt x="21138" y="14112"/>
                  </a:cubicBezTo>
                  <a:cubicBezTo>
                    <a:pt x="21138" y="13997"/>
                    <a:pt x="21138" y="13997"/>
                    <a:pt x="21138" y="13997"/>
                  </a:cubicBezTo>
                  <a:cubicBezTo>
                    <a:pt x="21138" y="13939"/>
                    <a:pt x="21138" y="13939"/>
                    <a:pt x="21138" y="13939"/>
                  </a:cubicBezTo>
                  <a:cubicBezTo>
                    <a:pt x="21138" y="13882"/>
                    <a:pt x="21138" y="13882"/>
                    <a:pt x="21138" y="13882"/>
                  </a:cubicBezTo>
                  <a:cubicBezTo>
                    <a:pt x="21196" y="13882"/>
                    <a:pt x="21196" y="13882"/>
                    <a:pt x="21196" y="13882"/>
                  </a:cubicBezTo>
                  <a:cubicBezTo>
                    <a:pt x="21196" y="13824"/>
                    <a:pt x="21196" y="13824"/>
                    <a:pt x="21196" y="13766"/>
                  </a:cubicBezTo>
                  <a:cubicBezTo>
                    <a:pt x="21253" y="13651"/>
                    <a:pt x="21253" y="13651"/>
                    <a:pt x="21253" y="13651"/>
                  </a:cubicBezTo>
                  <a:cubicBezTo>
                    <a:pt x="21253" y="13651"/>
                    <a:pt x="21253" y="13651"/>
                    <a:pt x="21253" y="13594"/>
                  </a:cubicBezTo>
                  <a:cubicBezTo>
                    <a:pt x="21196" y="13594"/>
                    <a:pt x="21196" y="13594"/>
                    <a:pt x="21196" y="13594"/>
                  </a:cubicBezTo>
                  <a:cubicBezTo>
                    <a:pt x="21253" y="13594"/>
                    <a:pt x="21253" y="13594"/>
                    <a:pt x="21253" y="13594"/>
                  </a:cubicBezTo>
                  <a:cubicBezTo>
                    <a:pt x="21196" y="13594"/>
                    <a:pt x="21196" y="13594"/>
                    <a:pt x="21196" y="13594"/>
                  </a:cubicBezTo>
                  <a:cubicBezTo>
                    <a:pt x="21253" y="13478"/>
                    <a:pt x="21253" y="13478"/>
                    <a:pt x="21253" y="13478"/>
                  </a:cubicBezTo>
                  <a:cubicBezTo>
                    <a:pt x="21253" y="13421"/>
                    <a:pt x="21253" y="13421"/>
                    <a:pt x="21253" y="13421"/>
                  </a:cubicBezTo>
                  <a:cubicBezTo>
                    <a:pt x="21311" y="13306"/>
                    <a:pt x="21311" y="13306"/>
                    <a:pt x="21311" y="13306"/>
                  </a:cubicBezTo>
                  <a:cubicBezTo>
                    <a:pt x="21253" y="13306"/>
                    <a:pt x="21253" y="13306"/>
                    <a:pt x="21253" y="13306"/>
                  </a:cubicBezTo>
                  <a:cubicBezTo>
                    <a:pt x="21311" y="13306"/>
                    <a:pt x="21311" y="13306"/>
                    <a:pt x="21311" y="13306"/>
                  </a:cubicBezTo>
                  <a:cubicBezTo>
                    <a:pt x="21253" y="13306"/>
                    <a:pt x="21253" y="13306"/>
                    <a:pt x="21253" y="13306"/>
                  </a:cubicBezTo>
                  <a:cubicBezTo>
                    <a:pt x="21311" y="13248"/>
                    <a:pt x="21311" y="13248"/>
                    <a:pt x="21311" y="13248"/>
                  </a:cubicBezTo>
                  <a:cubicBezTo>
                    <a:pt x="21253" y="13248"/>
                    <a:pt x="21253" y="13248"/>
                    <a:pt x="21253" y="13248"/>
                  </a:cubicBezTo>
                  <a:cubicBezTo>
                    <a:pt x="21311" y="13133"/>
                    <a:pt x="21311" y="13133"/>
                    <a:pt x="21311" y="13133"/>
                  </a:cubicBezTo>
                  <a:cubicBezTo>
                    <a:pt x="21311" y="13190"/>
                    <a:pt x="21311" y="13190"/>
                    <a:pt x="21311" y="13190"/>
                  </a:cubicBezTo>
                  <a:cubicBezTo>
                    <a:pt x="21369" y="13133"/>
                    <a:pt x="21369" y="13133"/>
                    <a:pt x="21369" y="13133"/>
                  </a:cubicBezTo>
                  <a:cubicBezTo>
                    <a:pt x="21369" y="13190"/>
                    <a:pt x="21369" y="13190"/>
                    <a:pt x="21369" y="13190"/>
                  </a:cubicBezTo>
                  <a:cubicBezTo>
                    <a:pt x="21369" y="13248"/>
                    <a:pt x="21369" y="13248"/>
                    <a:pt x="21369" y="13248"/>
                  </a:cubicBezTo>
                  <a:cubicBezTo>
                    <a:pt x="21427" y="13133"/>
                    <a:pt x="21427" y="13133"/>
                    <a:pt x="21427" y="13133"/>
                  </a:cubicBezTo>
                  <a:cubicBezTo>
                    <a:pt x="21427" y="13075"/>
                    <a:pt x="21427" y="13075"/>
                    <a:pt x="21427" y="13075"/>
                  </a:cubicBezTo>
                  <a:cubicBezTo>
                    <a:pt x="21427" y="13133"/>
                    <a:pt x="21427" y="13133"/>
                    <a:pt x="21427" y="13133"/>
                  </a:cubicBezTo>
                  <a:cubicBezTo>
                    <a:pt x="21369" y="13133"/>
                    <a:pt x="21369" y="13133"/>
                    <a:pt x="21369" y="13133"/>
                  </a:cubicBezTo>
                  <a:cubicBezTo>
                    <a:pt x="21369" y="13018"/>
                    <a:pt x="21369" y="13018"/>
                    <a:pt x="21369" y="13018"/>
                  </a:cubicBezTo>
                  <a:cubicBezTo>
                    <a:pt x="21311" y="13018"/>
                    <a:pt x="21311" y="13018"/>
                    <a:pt x="21311" y="13018"/>
                  </a:cubicBezTo>
                  <a:cubicBezTo>
                    <a:pt x="21369" y="12960"/>
                    <a:pt x="21369" y="12960"/>
                    <a:pt x="21369" y="12960"/>
                  </a:cubicBezTo>
                  <a:cubicBezTo>
                    <a:pt x="21427" y="12845"/>
                    <a:pt x="21427" y="12845"/>
                    <a:pt x="21427" y="12845"/>
                  </a:cubicBezTo>
                  <a:cubicBezTo>
                    <a:pt x="21369" y="12845"/>
                    <a:pt x="21369" y="12845"/>
                    <a:pt x="21369" y="12902"/>
                  </a:cubicBezTo>
                  <a:cubicBezTo>
                    <a:pt x="21369" y="12845"/>
                    <a:pt x="21369" y="12845"/>
                    <a:pt x="21369" y="12787"/>
                  </a:cubicBezTo>
                  <a:cubicBezTo>
                    <a:pt x="21369" y="12730"/>
                    <a:pt x="21369" y="12730"/>
                    <a:pt x="21369" y="12730"/>
                  </a:cubicBezTo>
                  <a:cubicBezTo>
                    <a:pt x="21369" y="12672"/>
                    <a:pt x="21369" y="12672"/>
                    <a:pt x="21369" y="12672"/>
                  </a:cubicBezTo>
                  <a:cubicBezTo>
                    <a:pt x="21369" y="12614"/>
                    <a:pt x="21427" y="12614"/>
                    <a:pt x="21427" y="12614"/>
                  </a:cubicBezTo>
                  <a:cubicBezTo>
                    <a:pt x="21369" y="12614"/>
                    <a:pt x="21369" y="12614"/>
                    <a:pt x="21369" y="12614"/>
                  </a:cubicBezTo>
                  <a:cubicBezTo>
                    <a:pt x="21369" y="12557"/>
                    <a:pt x="21369" y="12557"/>
                    <a:pt x="21369" y="12557"/>
                  </a:cubicBezTo>
                  <a:cubicBezTo>
                    <a:pt x="21369" y="12499"/>
                    <a:pt x="21369" y="12499"/>
                    <a:pt x="21369" y="12499"/>
                  </a:cubicBezTo>
                  <a:cubicBezTo>
                    <a:pt x="21427" y="12442"/>
                    <a:pt x="21427" y="12442"/>
                    <a:pt x="21427" y="12442"/>
                  </a:cubicBezTo>
                  <a:cubicBezTo>
                    <a:pt x="21427" y="12442"/>
                    <a:pt x="21427" y="12442"/>
                    <a:pt x="21427" y="12384"/>
                  </a:cubicBezTo>
                  <a:cubicBezTo>
                    <a:pt x="21427" y="12326"/>
                    <a:pt x="21427" y="12326"/>
                    <a:pt x="21427" y="12326"/>
                  </a:cubicBezTo>
                  <a:cubicBezTo>
                    <a:pt x="21427" y="12269"/>
                    <a:pt x="21427" y="12269"/>
                    <a:pt x="21427" y="12269"/>
                  </a:cubicBezTo>
                  <a:cubicBezTo>
                    <a:pt x="21427" y="12211"/>
                    <a:pt x="21427" y="12211"/>
                    <a:pt x="21427" y="12211"/>
                  </a:cubicBezTo>
                  <a:cubicBezTo>
                    <a:pt x="21427" y="12154"/>
                    <a:pt x="21427" y="12154"/>
                    <a:pt x="21427" y="12154"/>
                  </a:cubicBezTo>
                  <a:cubicBezTo>
                    <a:pt x="21427" y="12096"/>
                    <a:pt x="21427" y="12096"/>
                    <a:pt x="21427" y="12096"/>
                  </a:cubicBezTo>
                  <a:cubicBezTo>
                    <a:pt x="21427" y="12038"/>
                    <a:pt x="21427" y="12038"/>
                    <a:pt x="21427" y="11981"/>
                  </a:cubicBezTo>
                  <a:cubicBezTo>
                    <a:pt x="21484" y="11981"/>
                    <a:pt x="21427" y="11981"/>
                    <a:pt x="21427" y="11981"/>
                  </a:cubicBezTo>
                  <a:cubicBezTo>
                    <a:pt x="21427" y="11923"/>
                    <a:pt x="21427" y="11923"/>
                    <a:pt x="21427" y="11923"/>
                  </a:cubicBezTo>
                  <a:cubicBezTo>
                    <a:pt x="21484" y="11923"/>
                    <a:pt x="21484" y="11923"/>
                    <a:pt x="21484" y="11923"/>
                  </a:cubicBezTo>
                  <a:cubicBezTo>
                    <a:pt x="21484" y="11866"/>
                    <a:pt x="21484" y="11866"/>
                    <a:pt x="21484" y="11866"/>
                  </a:cubicBezTo>
                  <a:cubicBezTo>
                    <a:pt x="21484" y="11866"/>
                    <a:pt x="21484" y="11866"/>
                    <a:pt x="21484" y="11923"/>
                  </a:cubicBezTo>
                  <a:lnTo>
                    <a:pt x="21484" y="11866"/>
                  </a:lnTo>
                  <a:cubicBezTo>
                    <a:pt x="21427" y="11866"/>
                    <a:pt x="21427" y="11866"/>
                    <a:pt x="21427" y="11866"/>
                  </a:cubicBezTo>
                  <a:cubicBezTo>
                    <a:pt x="21427" y="11808"/>
                    <a:pt x="21427" y="11808"/>
                    <a:pt x="21427" y="11808"/>
                  </a:cubicBezTo>
                  <a:lnTo>
                    <a:pt x="21427" y="11750"/>
                  </a:lnTo>
                  <a:cubicBezTo>
                    <a:pt x="21484" y="11750"/>
                    <a:pt x="21484" y="11750"/>
                    <a:pt x="21484" y="11750"/>
                  </a:cubicBezTo>
                  <a:cubicBezTo>
                    <a:pt x="21427" y="11750"/>
                    <a:pt x="21427" y="11635"/>
                    <a:pt x="21427" y="11635"/>
                  </a:cubicBezTo>
                  <a:cubicBezTo>
                    <a:pt x="21484" y="11635"/>
                    <a:pt x="21484" y="11635"/>
                    <a:pt x="21484" y="11635"/>
                  </a:cubicBezTo>
                  <a:cubicBezTo>
                    <a:pt x="21484" y="11578"/>
                    <a:pt x="21484" y="11578"/>
                    <a:pt x="21484" y="11578"/>
                  </a:cubicBezTo>
                  <a:cubicBezTo>
                    <a:pt x="21484" y="11520"/>
                    <a:pt x="21484" y="11520"/>
                    <a:pt x="21484" y="11520"/>
                  </a:cubicBezTo>
                  <a:cubicBezTo>
                    <a:pt x="21542" y="11520"/>
                    <a:pt x="21542" y="11520"/>
                    <a:pt x="21542" y="11520"/>
                  </a:cubicBezTo>
                  <a:cubicBezTo>
                    <a:pt x="21542" y="11578"/>
                    <a:pt x="21542" y="11520"/>
                    <a:pt x="21542" y="11578"/>
                  </a:cubicBezTo>
                  <a:cubicBezTo>
                    <a:pt x="21542" y="11693"/>
                    <a:pt x="21542" y="11693"/>
                    <a:pt x="21542" y="11693"/>
                  </a:cubicBezTo>
                  <a:lnTo>
                    <a:pt x="21542" y="11750"/>
                  </a:lnTo>
                  <a:cubicBezTo>
                    <a:pt x="21542" y="11635"/>
                    <a:pt x="21542" y="11635"/>
                    <a:pt x="21542" y="11635"/>
                  </a:cubicBezTo>
                  <a:cubicBezTo>
                    <a:pt x="21484" y="11808"/>
                    <a:pt x="21484" y="11808"/>
                    <a:pt x="21484" y="11808"/>
                  </a:cubicBezTo>
                  <a:cubicBezTo>
                    <a:pt x="21542" y="11808"/>
                    <a:pt x="21542" y="11808"/>
                    <a:pt x="21542" y="11808"/>
                  </a:cubicBezTo>
                  <a:lnTo>
                    <a:pt x="21542" y="11750"/>
                  </a:lnTo>
                  <a:cubicBezTo>
                    <a:pt x="21542" y="11808"/>
                    <a:pt x="21542" y="11808"/>
                    <a:pt x="21542" y="11808"/>
                  </a:cubicBezTo>
                  <a:cubicBezTo>
                    <a:pt x="21542" y="11866"/>
                    <a:pt x="21542" y="11866"/>
                    <a:pt x="21542" y="11866"/>
                  </a:cubicBezTo>
                  <a:cubicBezTo>
                    <a:pt x="21542" y="11808"/>
                    <a:pt x="21542" y="11808"/>
                    <a:pt x="21484" y="11808"/>
                  </a:cubicBezTo>
                  <a:cubicBezTo>
                    <a:pt x="21484" y="11866"/>
                    <a:pt x="21484" y="11866"/>
                    <a:pt x="21484" y="11866"/>
                  </a:cubicBezTo>
                  <a:cubicBezTo>
                    <a:pt x="21542" y="11866"/>
                    <a:pt x="21542" y="11866"/>
                    <a:pt x="21542" y="11866"/>
                  </a:cubicBezTo>
                  <a:cubicBezTo>
                    <a:pt x="21484" y="11981"/>
                    <a:pt x="21484" y="11981"/>
                    <a:pt x="21484" y="11981"/>
                  </a:cubicBezTo>
                  <a:cubicBezTo>
                    <a:pt x="21484" y="12038"/>
                    <a:pt x="21484" y="12038"/>
                    <a:pt x="21484" y="12038"/>
                  </a:cubicBezTo>
                  <a:cubicBezTo>
                    <a:pt x="21484" y="12096"/>
                    <a:pt x="21484" y="12096"/>
                    <a:pt x="21484" y="12096"/>
                  </a:cubicBezTo>
                  <a:cubicBezTo>
                    <a:pt x="21484" y="12154"/>
                    <a:pt x="21484" y="12154"/>
                    <a:pt x="21484" y="12154"/>
                  </a:cubicBezTo>
                  <a:cubicBezTo>
                    <a:pt x="21484" y="12096"/>
                    <a:pt x="21484" y="12096"/>
                    <a:pt x="21484" y="12096"/>
                  </a:cubicBezTo>
                  <a:cubicBezTo>
                    <a:pt x="21427" y="12154"/>
                    <a:pt x="21427" y="12211"/>
                    <a:pt x="21427" y="12269"/>
                  </a:cubicBezTo>
                  <a:cubicBezTo>
                    <a:pt x="21484" y="12269"/>
                    <a:pt x="21427" y="12269"/>
                    <a:pt x="21484" y="12269"/>
                  </a:cubicBezTo>
                  <a:cubicBezTo>
                    <a:pt x="21484" y="12211"/>
                    <a:pt x="21484" y="12211"/>
                    <a:pt x="21484" y="12211"/>
                  </a:cubicBezTo>
                  <a:cubicBezTo>
                    <a:pt x="21484" y="12154"/>
                    <a:pt x="21484" y="12154"/>
                    <a:pt x="21484" y="12154"/>
                  </a:cubicBezTo>
                  <a:cubicBezTo>
                    <a:pt x="21484" y="12269"/>
                    <a:pt x="21484" y="12269"/>
                    <a:pt x="21484" y="12269"/>
                  </a:cubicBezTo>
                  <a:cubicBezTo>
                    <a:pt x="21484" y="12326"/>
                    <a:pt x="21484" y="12326"/>
                    <a:pt x="21484" y="12326"/>
                  </a:cubicBezTo>
                  <a:lnTo>
                    <a:pt x="21484" y="12384"/>
                  </a:lnTo>
                  <a:cubicBezTo>
                    <a:pt x="21427" y="12384"/>
                    <a:pt x="21427" y="12384"/>
                    <a:pt x="21427" y="12384"/>
                  </a:cubicBezTo>
                  <a:cubicBezTo>
                    <a:pt x="21427" y="12442"/>
                    <a:pt x="21427" y="12442"/>
                    <a:pt x="21427" y="12442"/>
                  </a:cubicBezTo>
                  <a:cubicBezTo>
                    <a:pt x="21484" y="12442"/>
                    <a:pt x="21484" y="12442"/>
                    <a:pt x="21484" y="12442"/>
                  </a:cubicBezTo>
                  <a:cubicBezTo>
                    <a:pt x="21427" y="12499"/>
                    <a:pt x="21427" y="12499"/>
                    <a:pt x="21427" y="12499"/>
                  </a:cubicBezTo>
                  <a:cubicBezTo>
                    <a:pt x="21484" y="12499"/>
                    <a:pt x="21484" y="12499"/>
                    <a:pt x="21484" y="12499"/>
                  </a:cubicBezTo>
                  <a:cubicBezTo>
                    <a:pt x="21484" y="12384"/>
                    <a:pt x="21484" y="12384"/>
                    <a:pt x="21484" y="12384"/>
                  </a:cubicBezTo>
                  <a:cubicBezTo>
                    <a:pt x="21542" y="12154"/>
                    <a:pt x="21542" y="12154"/>
                    <a:pt x="21542" y="12154"/>
                  </a:cubicBezTo>
                  <a:cubicBezTo>
                    <a:pt x="21542" y="12038"/>
                    <a:pt x="21542" y="12038"/>
                    <a:pt x="21542" y="12038"/>
                  </a:cubicBezTo>
                  <a:cubicBezTo>
                    <a:pt x="21542" y="11981"/>
                    <a:pt x="21542" y="11981"/>
                    <a:pt x="21542" y="11981"/>
                  </a:cubicBezTo>
                  <a:cubicBezTo>
                    <a:pt x="21600" y="11923"/>
                    <a:pt x="21542" y="11923"/>
                    <a:pt x="21542" y="11866"/>
                  </a:cubicBezTo>
                  <a:cubicBezTo>
                    <a:pt x="21542" y="11866"/>
                    <a:pt x="21542" y="11866"/>
                    <a:pt x="21600" y="11866"/>
                  </a:cubicBezTo>
                  <a:cubicBezTo>
                    <a:pt x="21600" y="11462"/>
                    <a:pt x="21600" y="11462"/>
                    <a:pt x="21600" y="11462"/>
                  </a:cubicBezTo>
                  <a:cubicBezTo>
                    <a:pt x="21600" y="11462"/>
                    <a:pt x="21600" y="11405"/>
                    <a:pt x="21600" y="11405"/>
                  </a:cubicBezTo>
                  <a:close/>
                  <a:moveTo>
                    <a:pt x="21600" y="11405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8BF0D64-5137-0435-2600-42D2D3645A62}"/>
                </a:ext>
              </a:extLst>
            </p:cNvPr>
            <p:cNvGrpSpPr/>
            <p:nvPr/>
          </p:nvGrpSpPr>
          <p:grpSpPr>
            <a:xfrm>
              <a:off x="1803059" y="4345064"/>
              <a:ext cx="509543" cy="518203"/>
              <a:chOff x="5407025" y="5629275"/>
              <a:chExt cx="1120775" cy="1139825"/>
            </a:xfrm>
            <a:solidFill>
              <a:schemeClr val="bg1"/>
            </a:solidFill>
          </p:grpSpPr>
          <p:sp>
            <p:nvSpPr>
              <p:cNvPr id="27" name="Freeform 63">
                <a:extLst>
                  <a:ext uri="{FF2B5EF4-FFF2-40B4-BE49-F238E27FC236}">
                    <a16:creationId xmlns:a16="http://schemas.microsoft.com/office/drawing/2014/main" id="{9BF90223-4B50-CD11-C5D7-8B071E0C0F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7025" y="6189663"/>
                <a:ext cx="582613" cy="579437"/>
              </a:xfrm>
              <a:custGeom>
                <a:avLst/>
                <a:gdLst>
                  <a:gd name="T0" fmla="*/ 1173 w 1619"/>
                  <a:gd name="T1" fmla="*/ 798 h 1608"/>
                  <a:gd name="T2" fmla="*/ 1173 w 1619"/>
                  <a:gd name="T3" fmla="*/ 798 h 1608"/>
                  <a:gd name="T4" fmla="*/ 1296 w 1619"/>
                  <a:gd name="T5" fmla="*/ 463 h 1608"/>
                  <a:gd name="T6" fmla="*/ 832 w 1619"/>
                  <a:gd name="T7" fmla="*/ 0 h 1608"/>
                  <a:gd name="T8" fmla="*/ 369 w 1619"/>
                  <a:gd name="T9" fmla="*/ 463 h 1608"/>
                  <a:gd name="T10" fmla="*/ 475 w 1619"/>
                  <a:gd name="T11" fmla="*/ 780 h 1608"/>
                  <a:gd name="T12" fmla="*/ 0 w 1619"/>
                  <a:gd name="T13" fmla="*/ 1531 h 1608"/>
                  <a:gd name="T14" fmla="*/ 76 w 1619"/>
                  <a:gd name="T15" fmla="*/ 1607 h 1608"/>
                  <a:gd name="T16" fmla="*/ 1536 w 1619"/>
                  <a:gd name="T17" fmla="*/ 1607 h 1608"/>
                  <a:gd name="T18" fmla="*/ 1618 w 1619"/>
                  <a:gd name="T19" fmla="*/ 1531 h 1608"/>
                  <a:gd name="T20" fmla="*/ 1454 w 1619"/>
                  <a:gd name="T21" fmla="*/ 1026 h 1608"/>
                  <a:gd name="T22" fmla="*/ 1173 w 1619"/>
                  <a:gd name="T23" fmla="*/ 798 h 1608"/>
                  <a:gd name="T24" fmla="*/ 158 w 1619"/>
                  <a:gd name="T25" fmla="*/ 1449 h 1608"/>
                  <a:gd name="T26" fmla="*/ 158 w 1619"/>
                  <a:gd name="T27" fmla="*/ 1449 h 1608"/>
                  <a:gd name="T28" fmla="*/ 656 w 1619"/>
                  <a:gd name="T29" fmla="*/ 885 h 1608"/>
                  <a:gd name="T30" fmla="*/ 721 w 1619"/>
                  <a:gd name="T31" fmla="*/ 821 h 1608"/>
                  <a:gd name="T32" fmla="*/ 680 w 1619"/>
                  <a:gd name="T33" fmla="*/ 739 h 1608"/>
                  <a:gd name="T34" fmla="*/ 521 w 1619"/>
                  <a:gd name="T35" fmla="*/ 463 h 1608"/>
                  <a:gd name="T36" fmla="*/ 832 w 1619"/>
                  <a:gd name="T37" fmla="*/ 158 h 1608"/>
                  <a:gd name="T38" fmla="*/ 1137 w 1619"/>
                  <a:gd name="T39" fmla="*/ 463 h 1608"/>
                  <a:gd name="T40" fmla="*/ 973 w 1619"/>
                  <a:gd name="T41" fmla="*/ 745 h 1608"/>
                  <a:gd name="T42" fmla="*/ 926 w 1619"/>
                  <a:gd name="T43" fmla="*/ 827 h 1608"/>
                  <a:gd name="T44" fmla="*/ 985 w 1619"/>
                  <a:gd name="T45" fmla="*/ 897 h 1608"/>
                  <a:gd name="T46" fmla="*/ 1454 w 1619"/>
                  <a:gd name="T47" fmla="*/ 1449 h 1608"/>
                  <a:gd name="T48" fmla="*/ 158 w 1619"/>
                  <a:gd name="T49" fmla="*/ 1449 h 1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19" h="1608">
                    <a:moveTo>
                      <a:pt x="1173" y="798"/>
                    </a:moveTo>
                    <a:lnTo>
                      <a:pt x="1173" y="798"/>
                    </a:lnTo>
                    <a:cubicBezTo>
                      <a:pt x="1249" y="715"/>
                      <a:pt x="1296" y="598"/>
                      <a:pt x="1296" y="463"/>
                    </a:cubicBezTo>
                    <a:cubicBezTo>
                      <a:pt x="1296" y="205"/>
                      <a:pt x="1085" y="0"/>
                      <a:pt x="832" y="0"/>
                    </a:cubicBezTo>
                    <a:cubicBezTo>
                      <a:pt x="574" y="0"/>
                      <a:pt x="369" y="205"/>
                      <a:pt x="369" y="463"/>
                    </a:cubicBezTo>
                    <a:cubicBezTo>
                      <a:pt x="369" y="586"/>
                      <a:pt x="404" y="698"/>
                      <a:pt x="475" y="780"/>
                    </a:cubicBezTo>
                    <a:cubicBezTo>
                      <a:pt x="187" y="903"/>
                      <a:pt x="0" y="1191"/>
                      <a:pt x="0" y="1531"/>
                    </a:cubicBezTo>
                    <a:cubicBezTo>
                      <a:pt x="0" y="1572"/>
                      <a:pt x="35" y="1607"/>
                      <a:pt x="76" y="1607"/>
                    </a:cubicBezTo>
                    <a:cubicBezTo>
                      <a:pt x="1536" y="1607"/>
                      <a:pt x="1536" y="1607"/>
                      <a:pt x="1536" y="1607"/>
                    </a:cubicBezTo>
                    <a:cubicBezTo>
                      <a:pt x="1583" y="1607"/>
                      <a:pt x="1618" y="1572"/>
                      <a:pt x="1618" y="1531"/>
                    </a:cubicBezTo>
                    <a:cubicBezTo>
                      <a:pt x="1618" y="1343"/>
                      <a:pt x="1560" y="1167"/>
                      <a:pt x="1454" y="1026"/>
                    </a:cubicBezTo>
                    <a:cubicBezTo>
                      <a:pt x="1378" y="927"/>
                      <a:pt x="1284" y="850"/>
                      <a:pt x="1173" y="798"/>
                    </a:cubicBezTo>
                    <a:close/>
                    <a:moveTo>
                      <a:pt x="158" y="1449"/>
                    </a:moveTo>
                    <a:lnTo>
                      <a:pt x="158" y="1449"/>
                    </a:lnTo>
                    <a:cubicBezTo>
                      <a:pt x="193" y="1167"/>
                      <a:pt x="387" y="944"/>
                      <a:pt x="656" y="885"/>
                    </a:cubicBezTo>
                    <a:cubicBezTo>
                      <a:pt x="691" y="880"/>
                      <a:pt x="715" y="856"/>
                      <a:pt x="721" y="821"/>
                    </a:cubicBezTo>
                    <a:cubicBezTo>
                      <a:pt x="727" y="786"/>
                      <a:pt x="709" y="756"/>
                      <a:pt x="680" y="739"/>
                    </a:cubicBezTo>
                    <a:cubicBezTo>
                      <a:pt x="580" y="698"/>
                      <a:pt x="521" y="592"/>
                      <a:pt x="521" y="463"/>
                    </a:cubicBezTo>
                    <a:cubicBezTo>
                      <a:pt x="521" y="293"/>
                      <a:pt x="662" y="158"/>
                      <a:pt x="832" y="158"/>
                    </a:cubicBezTo>
                    <a:cubicBezTo>
                      <a:pt x="1002" y="158"/>
                      <a:pt x="1137" y="293"/>
                      <a:pt x="1137" y="463"/>
                    </a:cubicBezTo>
                    <a:cubicBezTo>
                      <a:pt x="1137" y="598"/>
                      <a:pt x="1079" y="704"/>
                      <a:pt x="973" y="745"/>
                    </a:cubicBezTo>
                    <a:cubicBezTo>
                      <a:pt x="944" y="756"/>
                      <a:pt x="920" y="792"/>
                      <a:pt x="926" y="827"/>
                    </a:cubicBezTo>
                    <a:cubicBezTo>
                      <a:pt x="926" y="856"/>
                      <a:pt x="950" y="885"/>
                      <a:pt x="985" y="897"/>
                    </a:cubicBezTo>
                    <a:cubicBezTo>
                      <a:pt x="1243" y="956"/>
                      <a:pt x="1425" y="1173"/>
                      <a:pt x="1454" y="1449"/>
                    </a:cubicBezTo>
                    <a:lnTo>
                      <a:pt x="158" y="144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Freeform 64">
                <a:extLst>
                  <a:ext uri="{FF2B5EF4-FFF2-40B4-BE49-F238E27FC236}">
                    <a16:creationId xmlns:a16="http://schemas.microsoft.com/office/drawing/2014/main" id="{7EAE7E6A-0A75-BFB1-E034-0E9BA925E4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0538" y="5629275"/>
                <a:ext cx="957262" cy="660400"/>
              </a:xfrm>
              <a:custGeom>
                <a:avLst/>
                <a:gdLst>
                  <a:gd name="T0" fmla="*/ 2581 w 2658"/>
                  <a:gd name="T1" fmla="*/ 0 h 1836"/>
                  <a:gd name="T2" fmla="*/ 2581 w 2658"/>
                  <a:gd name="T3" fmla="*/ 0 h 1836"/>
                  <a:gd name="T4" fmla="*/ 76 w 2658"/>
                  <a:gd name="T5" fmla="*/ 0 h 1836"/>
                  <a:gd name="T6" fmla="*/ 0 w 2658"/>
                  <a:gd name="T7" fmla="*/ 82 h 1836"/>
                  <a:gd name="T8" fmla="*/ 0 w 2658"/>
                  <a:gd name="T9" fmla="*/ 1308 h 1836"/>
                  <a:gd name="T10" fmla="*/ 76 w 2658"/>
                  <a:gd name="T11" fmla="*/ 1384 h 1836"/>
                  <a:gd name="T12" fmla="*/ 1027 w 2658"/>
                  <a:gd name="T13" fmla="*/ 1384 h 1836"/>
                  <a:gd name="T14" fmla="*/ 1021 w 2658"/>
                  <a:gd name="T15" fmla="*/ 1759 h 1836"/>
                  <a:gd name="T16" fmla="*/ 1073 w 2658"/>
                  <a:gd name="T17" fmla="*/ 1830 h 1836"/>
                  <a:gd name="T18" fmla="*/ 1103 w 2658"/>
                  <a:gd name="T19" fmla="*/ 1835 h 1836"/>
                  <a:gd name="T20" fmla="*/ 1155 w 2658"/>
                  <a:gd name="T21" fmla="*/ 1812 h 1836"/>
                  <a:gd name="T22" fmla="*/ 1584 w 2658"/>
                  <a:gd name="T23" fmla="*/ 1384 h 1836"/>
                  <a:gd name="T24" fmla="*/ 2581 w 2658"/>
                  <a:gd name="T25" fmla="*/ 1384 h 1836"/>
                  <a:gd name="T26" fmla="*/ 2657 w 2658"/>
                  <a:gd name="T27" fmla="*/ 1308 h 1836"/>
                  <a:gd name="T28" fmla="*/ 2657 w 2658"/>
                  <a:gd name="T29" fmla="*/ 82 h 1836"/>
                  <a:gd name="T30" fmla="*/ 2581 w 2658"/>
                  <a:gd name="T31" fmla="*/ 0 h 1836"/>
                  <a:gd name="T32" fmla="*/ 2499 w 2658"/>
                  <a:gd name="T33" fmla="*/ 1226 h 1836"/>
                  <a:gd name="T34" fmla="*/ 2499 w 2658"/>
                  <a:gd name="T35" fmla="*/ 1226 h 1836"/>
                  <a:gd name="T36" fmla="*/ 1554 w 2658"/>
                  <a:gd name="T37" fmla="*/ 1226 h 1836"/>
                  <a:gd name="T38" fmla="*/ 1496 w 2658"/>
                  <a:gd name="T39" fmla="*/ 1249 h 1836"/>
                  <a:gd name="T40" fmla="*/ 1179 w 2658"/>
                  <a:gd name="T41" fmla="*/ 1566 h 1836"/>
                  <a:gd name="T42" fmla="*/ 1179 w 2658"/>
                  <a:gd name="T43" fmla="*/ 1308 h 1836"/>
                  <a:gd name="T44" fmla="*/ 1155 w 2658"/>
                  <a:gd name="T45" fmla="*/ 1249 h 1836"/>
                  <a:gd name="T46" fmla="*/ 1103 w 2658"/>
                  <a:gd name="T47" fmla="*/ 1226 h 1836"/>
                  <a:gd name="T48" fmla="*/ 153 w 2658"/>
                  <a:gd name="T49" fmla="*/ 1226 h 1836"/>
                  <a:gd name="T50" fmla="*/ 153 w 2658"/>
                  <a:gd name="T51" fmla="*/ 158 h 1836"/>
                  <a:gd name="T52" fmla="*/ 2499 w 2658"/>
                  <a:gd name="T53" fmla="*/ 158 h 1836"/>
                  <a:gd name="T54" fmla="*/ 2499 w 2658"/>
                  <a:gd name="T55" fmla="*/ 1226 h 18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658" h="1836">
                    <a:moveTo>
                      <a:pt x="2581" y="0"/>
                    </a:moveTo>
                    <a:lnTo>
                      <a:pt x="2581" y="0"/>
                    </a:lnTo>
                    <a:cubicBezTo>
                      <a:pt x="76" y="0"/>
                      <a:pt x="76" y="0"/>
                      <a:pt x="76" y="0"/>
                    </a:cubicBezTo>
                    <a:cubicBezTo>
                      <a:pt x="35" y="0"/>
                      <a:pt x="0" y="35"/>
                      <a:pt x="0" y="82"/>
                    </a:cubicBezTo>
                    <a:cubicBezTo>
                      <a:pt x="0" y="1308"/>
                      <a:pt x="0" y="1308"/>
                      <a:pt x="0" y="1308"/>
                    </a:cubicBezTo>
                    <a:cubicBezTo>
                      <a:pt x="0" y="1349"/>
                      <a:pt x="35" y="1384"/>
                      <a:pt x="76" y="1384"/>
                    </a:cubicBezTo>
                    <a:cubicBezTo>
                      <a:pt x="1027" y="1384"/>
                      <a:pt x="1027" y="1384"/>
                      <a:pt x="1027" y="1384"/>
                    </a:cubicBezTo>
                    <a:cubicBezTo>
                      <a:pt x="1021" y="1759"/>
                      <a:pt x="1021" y="1759"/>
                      <a:pt x="1021" y="1759"/>
                    </a:cubicBezTo>
                    <a:cubicBezTo>
                      <a:pt x="1021" y="1789"/>
                      <a:pt x="1044" y="1818"/>
                      <a:pt x="1073" y="1830"/>
                    </a:cubicBezTo>
                    <a:cubicBezTo>
                      <a:pt x="1079" y="1835"/>
                      <a:pt x="1091" y="1835"/>
                      <a:pt x="1103" y="1835"/>
                    </a:cubicBezTo>
                    <a:cubicBezTo>
                      <a:pt x="1120" y="1835"/>
                      <a:pt x="1144" y="1830"/>
                      <a:pt x="1155" y="1812"/>
                    </a:cubicBezTo>
                    <a:cubicBezTo>
                      <a:pt x="1584" y="1384"/>
                      <a:pt x="1584" y="1384"/>
                      <a:pt x="1584" y="1384"/>
                    </a:cubicBezTo>
                    <a:cubicBezTo>
                      <a:pt x="2581" y="1384"/>
                      <a:pt x="2581" y="1384"/>
                      <a:pt x="2581" y="1384"/>
                    </a:cubicBezTo>
                    <a:cubicBezTo>
                      <a:pt x="2622" y="1384"/>
                      <a:pt x="2657" y="1349"/>
                      <a:pt x="2657" y="1308"/>
                    </a:cubicBezTo>
                    <a:cubicBezTo>
                      <a:pt x="2657" y="82"/>
                      <a:pt x="2657" y="82"/>
                      <a:pt x="2657" y="82"/>
                    </a:cubicBezTo>
                    <a:cubicBezTo>
                      <a:pt x="2657" y="35"/>
                      <a:pt x="2622" y="0"/>
                      <a:pt x="2581" y="0"/>
                    </a:cubicBezTo>
                    <a:close/>
                    <a:moveTo>
                      <a:pt x="2499" y="1226"/>
                    </a:moveTo>
                    <a:lnTo>
                      <a:pt x="2499" y="1226"/>
                    </a:lnTo>
                    <a:cubicBezTo>
                      <a:pt x="1554" y="1226"/>
                      <a:pt x="1554" y="1226"/>
                      <a:pt x="1554" y="1226"/>
                    </a:cubicBezTo>
                    <a:cubicBezTo>
                      <a:pt x="1531" y="1226"/>
                      <a:pt x="1513" y="1237"/>
                      <a:pt x="1496" y="1249"/>
                    </a:cubicBezTo>
                    <a:cubicBezTo>
                      <a:pt x="1179" y="1566"/>
                      <a:pt x="1179" y="1566"/>
                      <a:pt x="1179" y="1566"/>
                    </a:cubicBezTo>
                    <a:cubicBezTo>
                      <a:pt x="1179" y="1308"/>
                      <a:pt x="1179" y="1308"/>
                      <a:pt x="1179" y="1308"/>
                    </a:cubicBezTo>
                    <a:cubicBezTo>
                      <a:pt x="1179" y="1284"/>
                      <a:pt x="1173" y="1267"/>
                      <a:pt x="1155" y="1249"/>
                    </a:cubicBezTo>
                    <a:cubicBezTo>
                      <a:pt x="1144" y="1237"/>
                      <a:pt x="1126" y="1226"/>
                      <a:pt x="1103" y="1226"/>
                    </a:cubicBezTo>
                    <a:cubicBezTo>
                      <a:pt x="153" y="1226"/>
                      <a:pt x="153" y="1226"/>
                      <a:pt x="153" y="1226"/>
                    </a:cubicBezTo>
                    <a:cubicBezTo>
                      <a:pt x="153" y="158"/>
                      <a:pt x="153" y="158"/>
                      <a:pt x="153" y="158"/>
                    </a:cubicBezTo>
                    <a:cubicBezTo>
                      <a:pt x="2499" y="158"/>
                      <a:pt x="2499" y="158"/>
                      <a:pt x="2499" y="158"/>
                    </a:cubicBezTo>
                    <a:lnTo>
                      <a:pt x="2499" y="122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9E3C756-170E-66AA-E4F1-1846C34C757A}"/>
              </a:ext>
            </a:extLst>
          </p:cNvPr>
          <p:cNvGrpSpPr/>
          <p:nvPr/>
        </p:nvGrpSpPr>
        <p:grpSpPr>
          <a:xfrm>
            <a:off x="6108192" y="4719069"/>
            <a:ext cx="494519" cy="495841"/>
            <a:chOff x="2813445" y="2741023"/>
            <a:chExt cx="897599" cy="900000"/>
          </a:xfrm>
        </p:grpSpPr>
        <p:sp>
          <p:nvSpPr>
            <p:cNvPr id="30" name="AutoShape 177">
              <a:extLst>
                <a:ext uri="{FF2B5EF4-FFF2-40B4-BE49-F238E27FC236}">
                  <a16:creationId xmlns:a16="http://schemas.microsoft.com/office/drawing/2014/main" id="{CBCA6EB2-5C5C-4217-1200-09D917A7F6B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813445" y="2741023"/>
              <a:ext cx="897599" cy="9000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542" y="11578"/>
                  </a:moveTo>
                  <a:cubicBezTo>
                    <a:pt x="21542" y="11635"/>
                    <a:pt x="21542" y="11635"/>
                    <a:pt x="21542" y="11635"/>
                  </a:cubicBezTo>
                  <a:lnTo>
                    <a:pt x="21542" y="11578"/>
                  </a:lnTo>
                  <a:cubicBezTo>
                    <a:pt x="21600" y="11578"/>
                    <a:pt x="21600" y="11578"/>
                    <a:pt x="21600" y="11578"/>
                  </a:cubicBezTo>
                  <a:cubicBezTo>
                    <a:pt x="21600" y="11578"/>
                    <a:pt x="21542" y="11578"/>
                    <a:pt x="21542" y="11578"/>
                  </a:cubicBezTo>
                  <a:close/>
                  <a:moveTo>
                    <a:pt x="21600" y="11520"/>
                  </a:moveTo>
                  <a:cubicBezTo>
                    <a:pt x="21600" y="11578"/>
                    <a:pt x="21600" y="11578"/>
                    <a:pt x="21600" y="11578"/>
                  </a:cubicBezTo>
                  <a:cubicBezTo>
                    <a:pt x="21542" y="11578"/>
                    <a:pt x="21542" y="11578"/>
                    <a:pt x="21542" y="11578"/>
                  </a:cubicBezTo>
                  <a:cubicBezTo>
                    <a:pt x="21542" y="11520"/>
                    <a:pt x="21542" y="11520"/>
                    <a:pt x="21542" y="11520"/>
                  </a:cubicBezTo>
                  <a:cubicBezTo>
                    <a:pt x="21542" y="11520"/>
                    <a:pt x="21600" y="11520"/>
                    <a:pt x="21600" y="11520"/>
                  </a:cubicBezTo>
                  <a:close/>
                  <a:moveTo>
                    <a:pt x="21484" y="11520"/>
                  </a:moveTo>
                  <a:lnTo>
                    <a:pt x="21484" y="11520"/>
                  </a:lnTo>
                  <a:cubicBezTo>
                    <a:pt x="21484" y="11520"/>
                    <a:pt x="21484" y="11520"/>
                    <a:pt x="21484" y="11520"/>
                  </a:cubicBezTo>
                  <a:close/>
                  <a:moveTo>
                    <a:pt x="21369" y="12902"/>
                  </a:moveTo>
                  <a:cubicBezTo>
                    <a:pt x="21369" y="12902"/>
                    <a:pt x="21369" y="12902"/>
                    <a:pt x="21369" y="12960"/>
                  </a:cubicBezTo>
                  <a:cubicBezTo>
                    <a:pt x="21311" y="12960"/>
                    <a:pt x="21311" y="12960"/>
                    <a:pt x="21311" y="12960"/>
                  </a:cubicBezTo>
                  <a:cubicBezTo>
                    <a:pt x="21311" y="12960"/>
                    <a:pt x="21369" y="12902"/>
                    <a:pt x="21369" y="12902"/>
                  </a:cubicBezTo>
                  <a:close/>
                  <a:moveTo>
                    <a:pt x="21369" y="13075"/>
                  </a:moveTo>
                  <a:lnTo>
                    <a:pt x="21369" y="13075"/>
                  </a:lnTo>
                  <a:cubicBezTo>
                    <a:pt x="21369" y="13075"/>
                    <a:pt x="21369" y="13075"/>
                    <a:pt x="21311" y="13075"/>
                  </a:cubicBezTo>
                  <a:cubicBezTo>
                    <a:pt x="21311" y="13133"/>
                    <a:pt x="21311" y="13133"/>
                    <a:pt x="21311" y="13133"/>
                  </a:cubicBezTo>
                  <a:cubicBezTo>
                    <a:pt x="21311" y="13075"/>
                    <a:pt x="21311" y="13075"/>
                    <a:pt x="21311" y="13075"/>
                  </a:cubicBezTo>
                  <a:cubicBezTo>
                    <a:pt x="21311" y="13075"/>
                    <a:pt x="21311" y="13133"/>
                    <a:pt x="21311" y="13075"/>
                  </a:cubicBezTo>
                  <a:cubicBezTo>
                    <a:pt x="21311" y="13075"/>
                    <a:pt x="21311" y="13075"/>
                    <a:pt x="21369" y="13075"/>
                  </a:cubicBezTo>
                  <a:moveTo>
                    <a:pt x="20907" y="14918"/>
                  </a:moveTo>
                  <a:lnTo>
                    <a:pt x="20907" y="14918"/>
                  </a:lnTo>
                  <a:cubicBezTo>
                    <a:pt x="20907" y="14861"/>
                    <a:pt x="20907" y="14861"/>
                    <a:pt x="20907" y="14861"/>
                  </a:cubicBezTo>
                  <a:cubicBezTo>
                    <a:pt x="20907" y="14861"/>
                    <a:pt x="20907" y="14918"/>
                    <a:pt x="20907" y="14918"/>
                  </a:cubicBezTo>
                  <a:close/>
                  <a:moveTo>
                    <a:pt x="20618" y="15667"/>
                  </a:moveTo>
                  <a:lnTo>
                    <a:pt x="20618" y="15667"/>
                  </a:lnTo>
                  <a:cubicBezTo>
                    <a:pt x="20618" y="15667"/>
                    <a:pt x="20618" y="15667"/>
                    <a:pt x="20618" y="15667"/>
                  </a:cubicBezTo>
                  <a:close/>
                  <a:moveTo>
                    <a:pt x="20907" y="15206"/>
                  </a:moveTo>
                  <a:cubicBezTo>
                    <a:pt x="20907" y="15149"/>
                    <a:pt x="20907" y="15149"/>
                    <a:pt x="20907" y="15149"/>
                  </a:cubicBezTo>
                  <a:cubicBezTo>
                    <a:pt x="20907" y="15206"/>
                    <a:pt x="20907" y="15206"/>
                    <a:pt x="20907" y="15206"/>
                  </a:cubicBezTo>
                  <a:cubicBezTo>
                    <a:pt x="20907" y="15206"/>
                    <a:pt x="20907" y="15206"/>
                    <a:pt x="20907" y="15206"/>
                  </a:cubicBezTo>
                  <a:close/>
                  <a:moveTo>
                    <a:pt x="2079" y="5933"/>
                  </a:moveTo>
                  <a:cubicBezTo>
                    <a:pt x="2079" y="5875"/>
                    <a:pt x="2079" y="5875"/>
                    <a:pt x="2079" y="5875"/>
                  </a:cubicBezTo>
                  <a:cubicBezTo>
                    <a:pt x="2079" y="5933"/>
                    <a:pt x="2079" y="5933"/>
                    <a:pt x="2079" y="5933"/>
                  </a:cubicBezTo>
                  <a:cubicBezTo>
                    <a:pt x="2079" y="5933"/>
                    <a:pt x="2079" y="5933"/>
                    <a:pt x="2079" y="5933"/>
                  </a:cubicBezTo>
                  <a:close/>
                  <a:moveTo>
                    <a:pt x="2079" y="5933"/>
                  </a:moveTo>
                  <a:lnTo>
                    <a:pt x="2021" y="5933"/>
                  </a:lnTo>
                  <a:cubicBezTo>
                    <a:pt x="2021" y="5990"/>
                    <a:pt x="1964" y="5990"/>
                    <a:pt x="1964" y="5990"/>
                  </a:cubicBezTo>
                  <a:cubicBezTo>
                    <a:pt x="1906" y="5933"/>
                    <a:pt x="1964" y="5933"/>
                    <a:pt x="1964" y="5875"/>
                  </a:cubicBezTo>
                  <a:cubicBezTo>
                    <a:pt x="1964" y="5933"/>
                    <a:pt x="1906" y="5990"/>
                    <a:pt x="1906" y="5990"/>
                  </a:cubicBezTo>
                  <a:cubicBezTo>
                    <a:pt x="1906" y="6048"/>
                    <a:pt x="1906" y="5990"/>
                    <a:pt x="1848" y="5990"/>
                  </a:cubicBezTo>
                  <a:cubicBezTo>
                    <a:pt x="1848" y="6048"/>
                    <a:pt x="1848" y="6048"/>
                    <a:pt x="1848" y="6048"/>
                  </a:cubicBezTo>
                  <a:cubicBezTo>
                    <a:pt x="1848" y="6106"/>
                    <a:pt x="1848" y="6106"/>
                    <a:pt x="1848" y="6106"/>
                  </a:cubicBezTo>
                  <a:cubicBezTo>
                    <a:pt x="1848" y="6163"/>
                    <a:pt x="1848" y="6163"/>
                    <a:pt x="1848" y="6163"/>
                  </a:cubicBezTo>
                  <a:cubicBezTo>
                    <a:pt x="1848" y="6163"/>
                    <a:pt x="1848" y="6163"/>
                    <a:pt x="1848" y="6221"/>
                  </a:cubicBezTo>
                  <a:cubicBezTo>
                    <a:pt x="1790" y="6163"/>
                    <a:pt x="1790" y="6163"/>
                    <a:pt x="1790" y="6163"/>
                  </a:cubicBezTo>
                  <a:cubicBezTo>
                    <a:pt x="1790" y="6221"/>
                    <a:pt x="1790" y="6221"/>
                    <a:pt x="1790" y="6221"/>
                  </a:cubicBezTo>
                  <a:cubicBezTo>
                    <a:pt x="1790" y="6278"/>
                    <a:pt x="1790" y="6278"/>
                    <a:pt x="1790" y="6278"/>
                  </a:cubicBezTo>
                  <a:cubicBezTo>
                    <a:pt x="1733" y="6221"/>
                    <a:pt x="1733" y="6221"/>
                    <a:pt x="1733" y="6221"/>
                  </a:cubicBezTo>
                  <a:cubicBezTo>
                    <a:pt x="1733" y="6278"/>
                    <a:pt x="1733" y="6278"/>
                    <a:pt x="1733" y="6278"/>
                  </a:cubicBezTo>
                  <a:cubicBezTo>
                    <a:pt x="1733" y="6221"/>
                    <a:pt x="1733" y="6221"/>
                    <a:pt x="1733" y="6221"/>
                  </a:cubicBezTo>
                  <a:cubicBezTo>
                    <a:pt x="1733" y="6163"/>
                    <a:pt x="1790" y="6163"/>
                    <a:pt x="1790" y="6106"/>
                  </a:cubicBezTo>
                  <a:cubicBezTo>
                    <a:pt x="1733" y="6106"/>
                    <a:pt x="1733" y="6106"/>
                    <a:pt x="1733" y="6106"/>
                  </a:cubicBezTo>
                  <a:cubicBezTo>
                    <a:pt x="1733" y="6048"/>
                    <a:pt x="1733" y="6048"/>
                    <a:pt x="1733" y="6048"/>
                  </a:cubicBezTo>
                  <a:cubicBezTo>
                    <a:pt x="1733" y="5990"/>
                    <a:pt x="1733" y="5990"/>
                    <a:pt x="1733" y="5933"/>
                  </a:cubicBezTo>
                  <a:cubicBezTo>
                    <a:pt x="1790" y="5933"/>
                    <a:pt x="1790" y="5933"/>
                    <a:pt x="1790" y="5933"/>
                  </a:cubicBezTo>
                  <a:cubicBezTo>
                    <a:pt x="1790" y="5933"/>
                    <a:pt x="1790" y="5875"/>
                    <a:pt x="1848" y="5875"/>
                  </a:cubicBezTo>
                  <a:cubicBezTo>
                    <a:pt x="1848" y="5818"/>
                    <a:pt x="1848" y="5818"/>
                    <a:pt x="1848" y="5818"/>
                  </a:cubicBezTo>
                  <a:cubicBezTo>
                    <a:pt x="1848" y="5760"/>
                    <a:pt x="1848" y="5760"/>
                    <a:pt x="1848" y="5760"/>
                  </a:cubicBezTo>
                  <a:cubicBezTo>
                    <a:pt x="1848" y="5760"/>
                    <a:pt x="1848" y="5760"/>
                    <a:pt x="1906" y="5760"/>
                  </a:cubicBezTo>
                  <a:cubicBezTo>
                    <a:pt x="1906" y="5702"/>
                    <a:pt x="1906" y="5702"/>
                    <a:pt x="1906" y="5702"/>
                  </a:cubicBezTo>
                  <a:cubicBezTo>
                    <a:pt x="1906" y="5645"/>
                    <a:pt x="1906" y="5645"/>
                    <a:pt x="1906" y="5587"/>
                  </a:cubicBezTo>
                  <a:cubicBezTo>
                    <a:pt x="2021" y="5472"/>
                    <a:pt x="2021" y="5472"/>
                    <a:pt x="2021" y="5472"/>
                  </a:cubicBezTo>
                  <a:cubicBezTo>
                    <a:pt x="1964" y="5472"/>
                    <a:pt x="1964" y="5472"/>
                    <a:pt x="1964" y="5472"/>
                  </a:cubicBezTo>
                  <a:cubicBezTo>
                    <a:pt x="2021" y="5472"/>
                    <a:pt x="2021" y="5472"/>
                    <a:pt x="2021" y="5472"/>
                  </a:cubicBezTo>
                  <a:lnTo>
                    <a:pt x="2021" y="5414"/>
                  </a:lnTo>
                  <a:cubicBezTo>
                    <a:pt x="2137" y="5299"/>
                    <a:pt x="2137" y="5299"/>
                    <a:pt x="2137" y="5299"/>
                  </a:cubicBezTo>
                  <a:cubicBezTo>
                    <a:pt x="2079" y="5299"/>
                    <a:pt x="2079" y="5299"/>
                    <a:pt x="2079" y="5299"/>
                  </a:cubicBezTo>
                  <a:cubicBezTo>
                    <a:pt x="2137" y="5299"/>
                    <a:pt x="2137" y="5299"/>
                    <a:pt x="2137" y="5299"/>
                  </a:cubicBezTo>
                  <a:cubicBezTo>
                    <a:pt x="2137" y="5242"/>
                    <a:pt x="2137" y="5242"/>
                    <a:pt x="2137" y="5242"/>
                  </a:cubicBezTo>
                  <a:cubicBezTo>
                    <a:pt x="2195" y="5299"/>
                    <a:pt x="2195" y="5299"/>
                    <a:pt x="2195" y="5357"/>
                  </a:cubicBezTo>
                  <a:cubicBezTo>
                    <a:pt x="2252" y="5357"/>
                    <a:pt x="2252" y="5357"/>
                    <a:pt x="2252" y="5357"/>
                  </a:cubicBezTo>
                  <a:cubicBezTo>
                    <a:pt x="2310" y="5414"/>
                    <a:pt x="2310" y="5414"/>
                    <a:pt x="2310" y="5414"/>
                  </a:cubicBezTo>
                  <a:cubicBezTo>
                    <a:pt x="2310" y="5357"/>
                    <a:pt x="2310" y="5357"/>
                    <a:pt x="2310" y="5357"/>
                  </a:cubicBezTo>
                  <a:cubicBezTo>
                    <a:pt x="2310" y="5414"/>
                    <a:pt x="2310" y="5414"/>
                    <a:pt x="2310" y="5414"/>
                  </a:cubicBezTo>
                  <a:cubicBezTo>
                    <a:pt x="2310" y="5472"/>
                    <a:pt x="2310" y="5472"/>
                    <a:pt x="2310" y="5472"/>
                  </a:cubicBezTo>
                  <a:cubicBezTo>
                    <a:pt x="2252" y="5530"/>
                    <a:pt x="2252" y="5530"/>
                    <a:pt x="2252" y="5530"/>
                  </a:cubicBezTo>
                  <a:cubicBezTo>
                    <a:pt x="2310" y="5530"/>
                    <a:pt x="2310" y="5530"/>
                    <a:pt x="2310" y="5530"/>
                  </a:cubicBezTo>
                  <a:cubicBezTo>
                    <a:pt x="2252" y="5587"/>
                    <a:pt x="2252" y="5587"/>
                    <a:pt x="2252" y="5587"/>
                  </a:cubicBezTo>
                  <a:cubicBezTo>
                    <a:pt x="2252" y="5645"/>
                    <a:pt x="2252" y="5587"/>
                    <a:pt x="2252" y="5587"/>
                  </a:cubicBezTo>
                  <a:cubicBezTo>
                    <a:pt x="2195" y="5645"/>
                    <a:pt x="2195" y="5645"/>
                    <a:pt x="2195" y="5645"/>
                  </a:cubicBezTo>
                  <a:cubicBezTo>
                    <a:pt x="2195" y="5702"/>
                    <a:pt x="2195" y="5702"/>
                    <a:pt x="2195" y="5702"/>
                  </a:cubicBezTo>
                  <a:cubicBezTo>
                    <a:pt x="2137" y="5818"/>
                    <a:pt x="2137" y="5818"/>
                    <a:pt x="2137" y="5818"/>
                  </a:cubicBezTo>
                  <a:cubicBezTo>
                    <a:pt x="2079" y="5818"/>
                    <a:pt x="2079" y="5818"/>
                    <a:pt x="2079" y="5818"/>
                  </a:cubicBezTo>
                  <a:cubicBezTo>
                    <a:pt x="2021" y="5875"/>
                    <a:pt x="2021" y="5875"/>
                    <a:pt x="2021" y="5875"/>
                  </a:cubicBezTo>
                  <a:cubicBezTo>
                    <a:pt x="2021" y="5933"/>
                    <a:pt x="2021" y="5933"/>
                    <a:pt x="2021" y="5933"/>
                  </a:cubicBezTo>
                  <a:cubicBezTo>
                    <a:pt x="2079" y="5933"/>
                    <a:pt x="2079" y="5933"/>
                    <a:pt x="2079" y="5933"/>
                  </a:cubicBezTo>
                  <a:cubicBezTo>
                    <a:pt x="2079" y="5933"/>
                    <a:pt x="2079" y="5933"/>
                    <a:pt x="2079" y="5933"/>
                  </a:cubicBezTo>
                  <a:close/>
                  <a:moveTo>
                    <a:pt x="1790" y="16301"/>
                  </a:moveTo>
                  <a:lnTo>
                    <a:pt x="1790" y="16301"/>
                  </a:lnTo>
                  <a:cubicBezTo>
                    <a:pt x="1790" y="16301"/>
                    <a:pt x="1790" y="16301"/>
                    <a:pt x="1790" y="16301"/>
                  </a:cubicBezTo>
                  <a:close/>
                  <a:moveTo>
                    <a:pt x="1733" y="16243"/>
                  </a:moveTo>
                  <a:cubicBezTo>
                    <a:pt x="1675" y="16186"/>
                    <a:pt x="1675" y="16186"/>
                    <a:pt x="1675" y="16186"/>
                  </a:cubicBezTo>
                  <a:cubicBezTo>
                    <a:pt x="1733" y="16186"/>
                    <a:pt x="1733" y="16186"/>
                    <a:pt x="1733" y="16186"/>
                  </a:cubicBezTo>
                  <a:cubicBezTo>
                    <a:pt x="1675" y="16186"/>
                    <a:pt x="1675" y="16186"/>
                    <a:pt x="1675" y="16186"/>
                  </a:cubicBezTo>
                  <a:cubicBezTo>
                    <a:pt x="1675" y="16128"/>
                    <a:pt x="1675" y="16128"/>
                    <a:pt x="1675" y="16128"/>
                  </a:cubicBezTo>
                  <a:cubicBezTo>
                    <a:pt x="1675" y="16128"/>
                    <a:pt x="1675" y="16128"/>
                    <a:pt x="1675" y="16186"/>
                  </a:cubicBezTo>
                  <a:cubicBezTo>
                    <a:pt x="1675" y="16128"/>
                    <a:pt x="1675" y="16128"/>
                    <a:pt x="1675" y="16128"/>
                  </a:cubicBezTo>
                  <a:cubicBezTo>
                    <a:pt x="1733" y="16243"/>
                    <a:pt x="1733" y="16243"/>
                    <a:pt x="1733" y="16243"/>
                  </a:cubicBezTo>
                  <a:cubicBezTo>
                    <a:pt x="1733" y="16243"/>
                    <a:pt x="1733" y="16243"/>
                    <a:pt x="1733" y="16243"/>
                  </a:cubicBezTo>
                  <a:close/>
                  <a:moveTo>
                    <a:pt x="1675" y="16070"/>
                  </a:moveTo>
                  <a:lnTo>
                    <a:pt x="1675" y="16070"/>
                  </a:lnTo>
                  <a:cubicBezTo>
                    <a:pt x="1617" y="16013"/>
                    <a:pt x="1617" y="16013"/>
                    <a:pt x="1617" y="16013"/>
                  </a:cubicBezTo>
                  <a:cubicBezTo>
                    <a:pt x="1675" y="16070"/>
                    <a:pt x="1675" y="16070"/>
                    <a:pt x="1675" y="16070"/>
                  </a:cubicBezTo>
                  <a:moveTo>
                    <a:pt x="1733" y="5818"/>
                  </a:moveTo>
                  <a:lnTo>
                    <a:pt x="1733" y="5818"/>
                  </a:lnTo>
                  <a:cubicBezTo>
                    <a:pt x="1675" y="5818"/>
                    <a:pt x="1675" y="5818"/>
                    <a:pt x="1675" y="5818"/>
                  </a:cubicBezTo>
                  <a:cubicBezTo>
                    <a:pt x="1733" y="5818"/>
                    <a:pt x="1733" y="5818"/>
                    <a:pt x="1733" y="5818"/>
                  </a:cubicBezTo>
                  <a:moveTo>
                    <a:pt x="1790" y="5645"/>
                  </a:moveTo>
                  <a:cubicBezTo>
                    <a:pt x="1790" y="5702"/>
                    <a:pt x="1790" y="5702"/>
                    <a:pt x="1790" y="5702"/>
                  </a:cubicBezTo>
                  <a:cubicBezTo>
                    <a:pt x="1790" y="5702"/>
                    <a:pt x="1790" y="5645"/>
                    <a:pt x="1790" y="5645"/>
                  </a:cubicBezTo>
                  <a:close/>
                  <a:moveTo>
                    <a:pt x="1848" y="5587"/>
                  </a:moveTo>
                  <a:cubicBezTo>
                    <a:pt x="1790" y="5645"/>
                    <a:pt x="1790" y="5645"/>
                    <a:pt x="1790" y="5645"/>
                  </a:cubicBezTo>
                  <a:cubicBezTo>
                    <a:pt x="1790" y="5645"/>
                    <a:pt x="1848" y="5587"/>
                    <a:pt x="1848" y="5587"/>
                  </a:cubicBezTo>
                  <a:close/>
                  <a:moveTo>
                    <a:pt x="1906" y="5472"/>
                  </a:moveTo>
                  <a:cubicBezTo>
                    <a:pt x="1848" y="5587"/>
                    <a:pt x="1848" y="5587"/>
                    <a:pt x="1848" y="5587"/>
                  </a:cubicBezTo>
                  <a:cubicBezTo>
                    <a:pt x="1848" y="5530"/>
                    <a:pt x="1848" y="5530"/>
                    <a:pt x="1906" y="5472"/>
                  </a:cubicBezTo>
                  <a:moveTo>
                    <a:pt x="2310" y="5357"/>
                  </a:moveTo>
                  <a:lnTo>
                    <a:pt x="2310" y="5357"/>
                  </a:lnTo>
                  <a:moveTo>
                    <a:pt x="2310" y="5414"/>
                  </a:moveTo>
                  <a:lnTo>
                    <a:pt x="2310" y="5414"/>
                  </a:lnTo>
                  <a:cubicBezTo>
                    <a:pt x="2310" y="5414"/>
                    <a:pt x="2310" y="5414"/>
                    <a:pt x="2310" y="5414"/>
                  </a:cubicBezTo>
                  <a:close/>
                  <a:moveTo>
                    <a:pt x="2368" y="5414"/>
                  </a:moveTo>
                  <a:lnTo>
                    <a:pt x="2368" y="5414"/>
                  </a:lnTo>
                  <a:cubicBezTo>
                    <a:pt x="2368" y="5414"/>
                    <a:pt x="2368" y="5414"/>
                    <a:pt x="2368" y="5414"/>
                  </a:cubicBezTo>
                  <a:close/>
                  <a:moveTo>
                    <a:pt x="2310" y="5530"/>
                  </a:moveTo>
                  <a:lnTo>
                    <a:pt x="2310" y="5530"/>
                  </a:lnTo>
                  <a:cubicBezTo>
                    <a:pt x="2310" y="5530"/>
                    <a:pt x="2310" y="5530"/>
                    <a:pt x="2310" y="5530"/>
                  </a:cubicBezTo>
                  <a:close/>
                  <a:moveTo>
                    <a:pt x="2252" y="5645"/>
                  </a:moveTo>
                  <a:cubicBezTo>
                    <a:pt x="2252" y="5645"/>
                    <a:pt x="2252" y="5645"/>
                    <a:pt x="2252" y="5587"/>
                  </a:cubicBezTo>
                  <a:cubicBezTo>
                    <a:pt x="2252" y="5645"/>
                    <a:pt x="2252" y="5645"/>
                    <a:pt x="2252" y="5645"/>
                  </a:cubicBezTo>
                  <a:cubicBezTo>
                    <a:pt x="2252" y="5645"/>
                    <a:pt x="2252" y="5645"/>
                    <a:pt x="2252" y="5645"/>
                  </a:cubicBezTo>
                  <a:close/>
                  <a:moveTo>
                    <a:pt x="3754" y="3917"/>
                  </a:moveTo>
                  <a:lnTo>
                    <a:pt x="3754" y="3917"/>
                  </a:lnTo>
                  <a:moveTo>
                    <a:pt x="3581" y="4090"/>
                  </a:moveTo>
                  <a:lnTo>
                    <a:pt x="3581" y="4090"/>
                  </a:lnTo>
                  <a:cubicBezTo>
                    <a:pt x="3581" y="4090"/>
                    <a:pt x="3581" y="4090"/>
                    <a:pt x="3581" y="4090"/>
                  </a:cubicBezTo>
                  <a:close/>
                  <a:moveTo>
                    <a:pt x="2772" y="5414"/>
                  </a:moveTo>
                  <a:lnTo>
                    <a:pt x="2772" y="5414"/>
                  </a:lnTo>
                  <a:cubicBezTo>
                    <a:pt x="2772" y="5414"/>
                    <a:pt x="2772" y="5414"/>
                    <a:pt x="2772" y="5414"/>
                  </a:cubicBezTo>
                  <a:close/>
                  <a:moveTo>
                    <a:pt x="2714" y="5530"/>
                  </a:moveTo>
                  <a:lnTo>
                    <a:pt x="2714" y="5530"/>
                  </a:lnTo>
                  <a:cubicBezTo>
                    <a:pt x="2714" y="5587"/>
                    <a:pt x="2714" y="5587"/>
                    <a:pt x="2714" y="5587"/>
                  </a:cubicBezTo>
                  <a:cubicBezTo>
                    <a:pt x="2714" y="5530"/>
                    <a:pt x="2714" y="5530"/>
                    <a:pt x="2714" y="5530"/>
                  </a:cubicBezTo>
                  <a:cubicBezTo>
                    <a:pt x="2714" y="5530"/>
                    <a:pt x="2714" y="5530"/>
                    <a:pt x="2714" y="5530"/>
                  </a:cubicBezTo>
                  <a:close/>
                  <a:moveTo>
                    <a:pt x="2714" y="5530"/>
                  </a:moveTo>
                  <a:lnTo>
                    <a:pt x="2714" y="5530"/>
                  </a:lnTo>
                  <a:cubicBezTo>
                    <a:pt x="2714" y="5530"/>
                    <a:pt x="2714" y="5530"/>
                    <a:pt x="2714" y="5530"/>
                  </a:cubicBezTo>
                  <a:close/>
                  <a:moveTo>
                    <a:pt x="2714" y="5530"/>
                  </a:moveTo>
                  <a:lnTo>
                    <a:pt x="2714" y="5472"/>
                  </a:lnTo>
                  <a:cubicBezTo>
                    <a:pt x="2714" y="5472"/>
                    <a:pt x="2714" y="5530"/>
                    <a:pt x="2714" y="5530"/>
                  </a:cubicBezTo>
                  <a:close/>
                  <a:moveTo>
                    <a:pt x="2657" y="5702"/>
                  </a:moveTo>
                  <a:lnTo>
                    <a:pt x="2657" y="5702"/>
                  </a:lnTo>
                  <a:cubicBezTo>
                    <a:pt x="2657" y="5702"/>
                    <a:pt x="2657" y="5702"/>
                    <a:pt x="2657" y="5702"/>
                  </a:cubicBezTo>
                  <a:close/>
                  <a:moveTo>
                    <a:pt x="2541" y="6106"/>
                  </a:moveTo>
                  <a:cubicBezTo>
                    <a:pt x="2541" y="6048"/>
                    <a:pt x="2541" y="6048"/>
                    <a:pt x="2541" y="6048"/>
                  </a:cubicBezTo>
                  <a:cubicBezTo>
                    <a:pt x="2541" y="6106"/>
                    <a:pt x="2541" y="6106"/>
                    <a:pt x="2541" y="6106"/>
                  </a:cubicBezTo>
                  <a:cubicBezTo>
                    <a:pt x="2541" y="6106"/>
                    <a:pt x="2541" y="6106"/>
                    <a:pt x="2541" y="6106"/>
                  </a:cubicBezTo>
                  <a:close/>
                  <a:moveTo>
                    <a:pt x="5660" y="2880"/>
                  </a:moveTo>
                  <a:lnTo>
                    <a:pt x="5660" y="2880"/>
                  </a:lnTo>
                  <a:cubicBezTo>
                    <a:pt x="5660" y="2880"/>
                    <a:pt x="5660" y="2880"/>
                    <a:pt x="5660" y="2880"/>
                  </a:cubicBezTo>
                  <a:close/>
                  <a:moveTo>
                    <a:pt x="6353" y="1440"/>
                  </a:moveTo>
                  <a:cubicBezTo>
                    <a:pt x="6295" y="1498"/>
                    <a:pt x="6295" y="1498"/>
                    <a:pt x="6295" y="1498"/>
                  </a:cubicBezTo>
                  <a:cubicBezTo>
                    <a:pt x="6353" y="1440"/>
                    <a:pt x="6353" y="1440"/>
                    <a:pt x="6353" y="1440"/>
                  </a:cubicBezTo>
                  <a:cubicBezTo>
                    <a:pt x="6353" y="1440"/>
                    <a:pt x="6353" y="1440"/>
                    <a:pt x="6353" y="1440"/>
                  </a:cubicBezTo>
                  <a:close/>
                  <a:moveTo>
                    <a:pt x="5082" y="2304"/>
                  </a:moveTo>
                  <a:cubicBezTo>
                    <a:pt x="5082" y="2362"/>
                    <a:pt x="5082" y="2362"/>
                    <a:pt x="5082" y="2362"/>
                  </a:cubicBezTo>
                  <a:cubicBezTo>
                    <a:pt x="5082" y="2362"/>
                    <a:pt x="5082" y="2304"/>
                    <a:pt x="5082" y="2304"/>
                  </a:cubicBezTo>
                  <a:close/>
                  <a:moveTo>
                    <a:pt x="5256" y="2246"/>
                  </a:moveTo>
                  <a:lnTo>
                    <a:pt x="5256" y="2246"/>
                  </a:lnTo>
                  <a:cubicBezTo>
                    <a:pt x="5256" y="2246"/>
                    <a:pt x="5256" y="2246"/>
                    <a:pt x="5256" y="2246"/>
                  </a:cubicBezTo>
                  <a:close/>
                  <a:moveTo>
                    <a:pt x="5256" y="2246"/>
                  </a:moveTo>
                  <a:cubicBezTo>
                    <a:pt x="5198" y="2246"/>
                    <a:pt x="5198" y="2246"/>
                    <a:pt x="5198" y="2246"/>
                  </a:cubicBezTo>
                  <a:cubicBezTo>
                    <a:pt x="5198" y="2246"/>
                    <a:pt x="5198" y="2189"/>
                    <a:pt x="5256" y="2189"/>
                  </a:cubicBezTo>
                  <a:cubicBezTo>
                    <a:pt x="5256" y="2246"/>
                    <a:pt x="5256" y="2246"/>
                    <a:pt x="5256" y="2246"/>
                  </a:cubicBezTo>
                  <a:cubicBezTo>
                    <a:pt x="5256" y="2246"/>
                    <a:pt x="5256" y="2246"/>
                    <a:pt x="5256" y="2246"/>
                  </a:cubicBezTo>
                  <a:close/>
                  <a:moveTo>
                    <a:pt x="5140" y="2246"/>
                  </a:moveTo>
                  <a:cubicBezTo>
                    <a:pt x="5198" y="2246"/>
                    <a:pt x="5198" y="2246"/>
                    <a:pt x="5198" y="2246"/>
                  </a:cubicBezTo>
                  <a:cubicBezTo>
                    <a:pt x="5198" y="2246"/>
                    <a:pt x="5198" y="2246"/>
                    <a:pt x="5140" y="2304"/>
                  </a:cubicBezTo>
                  <a:cubicBezTo>
                    <a:pt x="5198" y="2304"/>
                    <a:pt x="5198" y="2304"/>
                    <a:pt x="5198" y="2304"/>
                  </a:cubicBezTo>
                  <a:cubicBezTo>
                    <a:pt x="5140" y="2304"/>
                    <a:pt x="5140" y="2304"/>
                    <a:pt x="5082" y="2304"/>
                  </a:cubicBezTo>
                  <a:cubicBezTo>
                    <a:pt x="5082" y="2304"/>
                    <a:pt x="5082" y="2304"/>
                    <a:pt x="5140" y="2304"/>
                  </a:cubicBezTo>
                  <a:cubicBezTo>
                    <a:pt x="5140" y="2246"/>
                    <a:pt x="5140" y="2246"/>
                    <a:pt x="5140" y="2246"/>
                  </a:cubicBezTo>
                  <a:cubicBezTo>
                    <a:pt x="5140" y="2246"/>
                    <a:pt x="5140" y="2246"/>
                    <a:pt x="5140" y="2246"/>
                  </a:cubicBezTo>
                  <a:close/>
                  <a:moveTo>
                    <a:pt x="4620" y="2765"/>
                  </a:moveTo>
                  <a:lnTo>
                    <a:pt x="4620" y="2765"/>
                  </a:lnTo>
                  <a:moveTo>
                    <a:pt x="2772" y="4896"/>
                  </a:moveTo>
                  <a:cubicBezTo>
                    <a:pt x="2772" y="4896"/>
                    <a:pt x="2772" y="4896"/>
                    <a:pt x="2772" y="4838"/>
                  </a:cubicBezTo>
                  <a:cubicBezTo>
                    <a:pt x="2772" y="4896"/>
                    <a:pt x="2772" y="4896"/>
                    <a:pt x="2772" y="4896"/>
                  </a:cubicBezTo>
                  <a:cubicBezTo>
                    <a:pt x="2772" y="4896"/>
                    <a:pt x="2772" y="4896"/>
                    <a:pt x="2772" y="4896"/>
                  </a:cubicBezTo>
                  <a:close/>
                  <a:moveTo>
                    <a:pt x="2426" y="5530"/>
                  </a:moveTo>
                  <a:cubicBezTo>
                    <a:pt x="2483" y="5414"/>
                    <a:pt x="2483" y="5414"/>
                    <a:pt x="2483" y="5414"/>
                  </a:cubicBezTo>
                  <a:cubicBezTo>
                    <a:pt x="2541" y="5299"/>
                    <a:pt x="2541" y="5299"/>
                    <a:pt x="2541" y="5299"/>
                  </a:cubicBezTo>
                  <a:cubicBezTo>
                    <a:pt x="2541" y="5357"/>
                    <a:pt x="2541" y="5357"/>
                    <a:pt x="2541" y="5357"/>
                  </a:cubicBezTo>
                  <a:cubicBezTo>
                    <a:pt x="2541" y="5414"/>
                    <a:pt x="2541" y="5414"/>
                    <a:pt x="2541" y="5414"/>
                  </a:cubicBezTo>
                  <a:cubicBezTo>
                    <a:pt x="2541" y="5472"/>
                    <a:pt x="2541" y="5472"/>
                    <a:pt x="2541" y="5472"/>
                  </a:cubicBezTo>
                  <a:cubicBezTo>
                    <a:pt x="2541" y="5414"/>
                    <a:pt x="2541" y="5414"/>
                    <a:pt x="2541" y="5414"/>
                  </a:cubicBezTo>
                  <a:cubicBezTo>
                    <a:pt x="2541" y="5357"/>
                    <a:pt x="2541" y="5357"/>
                    <a:pt x="2541" y="5357"/>
                  </a:cubicBezTo>
                  <a:cubicBezTo>
                    <a:pt x="2599" y="5357"/>
                    <a:pt x="2599" y="5357"/>
                    <a:pt x="2599" y="5357"/>
                  </a:cubicBezTo>
                  <a:cubicBezTo>
                    <a:pt x="2599" y="5299"/>
                    <a:pt x="2599" y="5299"/>
                    <a:pt x="2599" y="5299"/>
                  </a:cubicBezTo>
                  <a:lnTo>
                    <a:pt x="2541" y="5299"/>
                  </a:lnTo>
                  <a:cubicBezTo>
                    <a:pt x="2599" y="5299"/>
                    <a:pt x="2599" y="5242"/>
                    <a:pt x="2599" y="5242"/>
                  </a:cubicBezTo>
                  <a:cubicBezTo>
                    <a:pt x="2657" y="5184"/>
                    <a:pt x="2657" y="5184"/>
                    <a:pt x="2657" y="5184"/>
                  </a:cubicBezTo>
                  <a:cubicBezTo>
                    <a:pt x="2599" y="5242"/>
                    <a:pt x="2599" y="5242"/>
                    <a:pt x="2599" y="5242"/>
                  </a:cubicBezTo>
                  <a:cubicBezTo>
                    <a:pt x="2657" y="5242"/>
                    <a:pt x="2657" y="5242"/>
                    <a:pt x="2657" y="5242"/>
                  </a:cubicBezTo>
                  <a:cubicBezTo>
                    <a:pt x="2657" y="5184"/>
                    <a:pt x="2657" y="5184"/>
                    <a:pt x="2657" y="5184"/>
                  </a:cubicBezTo>
                  <a:cubicBezTo>
                    <a:pt x="2714" y="5126"/>
                    <a:pt x="2714" y="5126"/>
                    <a:pt x="2714" y="5126"/>
                  </a:cubicBezTo>
                  <a:cubicBezTo>
                    <a:pt x="2714" y="5126"/>
                    <a:pt x="2714" y="5126"/>
                    <a:pt x="2714" y="5069"/>
                  </a:cubicBezTo>
                  <a:cubicBezTo>
                    <a:pt x="2657" y="5126"/>
                    <a:pt x="2657" y="5126"/>
                    <a:pt x="2657" y="5126"/>
                  </a:cubicBezTo>
                  <a:cubicBezTo>
                    <a:pt x="2657" y="5126"/>
                    <a:pt x="2657" y="5126"/>
                    <a:pt x="2599" y="5126"/>
                  </a:cubicBezTo>
                  <a:cubicBezTo>
                    <a:pt x="2657" y="5126"/>
                    <a:pt x="2657" y="5126"/>
                    <a:pt x="2657" y="5126"/>
                  </a:cubicBezTo>
                  <a:cubicBezTo>
                    <a:pt x="2599" y="5126"/>
                    <a:pt x="2599" y="5126"/>
                    <a:pt x="2599" y="5126"/>
                  </a:cubicBezTo>
                  <a:cubicBezTo>
                    <a:pt x="2599" y="5069"/>
                    <a:pt x="2599" y="5069"/>
                    <a:pt x="2599" y="5069"/>
                  </a:cubicBezTo>
                  <a:cubicBezTo>
                    <a:pt x="2657" y="5069"/>
                    <a:pt x="2657" y="5069"/>
                    <a:pt x="2657" y="5069"/>
                  </a:cubicBezTo>
                  <a:cubicBezTo>
                    <a:pt x="2714" y="5069"/>
                    <a:pt x="2714" y="5069"/>
                    <a:pt x="2714" y="5069"/>
                  </a:cubicBezTo>
                  <a:cubicBezTo>
                    <a:pt x="2714" y="5011"/>
                    <a:pt x="2714" y="5011"/>
                    <a:pt x="2714" y="5011"/>
                  </a:cubicBezTo>
                  <a:cubicBezTo>
                    <a:pt x="2714" y="4954"/>
                    <a:pt x="2714" y="4954"/>
                    <a:pt x="2714" y="4954"/>
                  </a:cubicBezTo>
                  <a:cubicBezTo>
                    <a:pt x="2714" y="4954"/>
                    <a:pt x="2714" y="4954"/>
                    <a:pt x="2714" y="4896"/>
                  </a:cubicBezTo>
                  <a:cubicBezTo>
                    <a:pt x="2772" y="4954"/>
                    <a:pt x="2772" y="4954"/>
                    <a:pt x="2772" y="4954"/>
                  </a:cubicBezTo>
                  <a:cubicBezTo>
                    <a:pt x="2772" y="4896"/>
                    <a:pt x="2772" y="4896"/>
                    <a:pt x="2772" y="4896"/>
                  </a:cubicBezTo>
                  <a:lnTo>
                    <a:pt x="2830" y="4838"/>
                  </a:lnTo>
                  <a:cubicBezTo>
                    <a:pt x="2772" y="4838"/>
                    <a:pt x="2772" y="4838"/>
                    <a:pt x="2772" y="4838"/>
                  </a:cubicBezTo>
                  <a:cubicBezTo>
                    <a:pt x="2830" y="4781"/>
                    <a:pt x="2830" y="4781"/>
                    <a:pt x="2830" y="4781"/>
                  </a:cubicBezTo>
                  <a:cubicBezTo>
                    <a:pt x="2772" y="4838"/>
                    <a:pt x="2772" y="4838"/>
                    <a:pt x="2772" y="4838"/>
                  </a:cubicBezTo>
                  <a:cubicBezTo>
                    <a:pt x="2772" y="4896"/>
                    <a:pt x="2772" y="4896"/>
                    <a:pt x="2772" y="4896"/>
                  </a:cubicBezTo>
                  <a:cubicBezTo>
                    <a:pt x="2772" y="4838"/>
                    <a:pt x="2714" y="4838"/>
                    <a:pt x="2714" y="4838"/>
                  </a:cubicBezTo>
                  <a:lnTo>
                    <a:pt x="2772" y="4838"/>
                  </a:lnTo>
                  <a:cubicBezTo>
                    <a:pt x="2772" y="4838"/>
                    <a:pt x="2772" y="4838"/>
                    <a:pt x="2772" y="4781"/>
                  </a:cubicBezTo>
                  <a:cubicBezTo>
                    <a:pt x="2772" y="4723"/>
                    <a:pt x="2830" y="4723"/>
                    <a:pt x="2830" y="4723"/>
                  </a:cubicBezTo>
                  <a:cubicBezTo>
                    <a:pt x="2830" y="4781"/>
                    <a:pt x="2830" y="4781"/>
                    <a:pt x="2830" y="4781"/>
                  </a:cubicBezTo>
                  <a:cubicBezTo>
                    <a:pt x="2888" y="4723"/>
                    <a:pt x="2888" y="4723"/>
                    <a:pt x="2888" y="4723"/>
                  </a:cubicBezTo>
                  <a:cubicBezTo>
                    <a:pt x="2888" y="4781"/>
                    <a:pt x="2888" y="4781"/>
                    <a:pt x="2888" y="4781"/>
                  </a:cubicBezTo>
                  <a:cubicBezTo>
                    <a:pt x="2888" y="4723"/>
                    <a:pt x="2888" y="4723"/>
                    <a:pt x="2888" y="4723"/>
                  </a:cubicBezTo>
                  <a:cubicBezTo>
                    <a:pt x="2888" y="4666"/>
                    <a:pt x="2888" y="4666"/>
                    <a:pt x="2888" y="4666"/>
                  </a:cubicBezTo>
                  <a:cubicBezTo>
                    <a:pt x="2888" y="4666"/>
                    <a:pt x="2888" y="4666"/>
                    <a:pt x="2945" y="4666"/>
                  </a:cubicBezTo>
                  <a:cubicBezTo>
                    <a:pt x="2945" y="4666"/>
                    <a:pt x="2945" y="4666"/>
                    <a:pt x="2945" y="4608"/>
                  </a:cubicBezTo>
                  <a:cubicBezTo>
                    <a:pt x="2945" y="4550"/>
                    <a:pt x="2945" y="4550"/>
                    <a:pt x="2945" y="4550"/>
                  </a:cubicBezTo>
                  <a:cubicBezTo>
                    <a:pt x="3003" y="4550"/>
                    <a:pt x="3003" y="4550"/>
                    <a:pt x="3003" y="4550"/>
                  </a:cubicBezTo>
                  <a:cubicBezTo>
                    <a:pt x="3061" y="4550"/>
                    <a:pt x="3061" y="4550"/>
                    <a:pt x="3061" y="4550"/>
                  </a:cubicBezTo>
                  <a:cubicBezTo>
                    <a:pt x="3061" y="4493"/>
                    <a:pt x="3061" y="4493"/>
                    <a:pt x="3061" y="4493"/>
                  </a:cubicBezTo>
                  <a:cubicBezTo>
                    <a:pt x="3003" y="4493"/>
                    <a:pt x="3003" y="4493"/>
                    <a:pt x="3003" y="4493"/>
                  </a:cubicBezTo>
                  <a:cubicBezTo>
                    <a:pt x="3003" y="4493"/>
                    <a:pt x="3061" y="4493"/>
                    <a:pt x="3061" y="4435"/>
                  </a:cubicBezTo>
                  <a:cubicBezTo>
                    <a:pt x="3061" y="4493"/>
                    <a:pt x="3061" y="4493"/>
                    <a:pt x="3061" y="4493"/>
                  </a:cubicBezTo>
                  <a:cubicBezTo>
                    <a:pt x="3061" y="4435"/>
                    <a:pt x="3061" y="4435"/>
                    <a:pt x="3061" y="4435"/>
                  </a:cubicBezTo>
                  <a:lnTo>
                    <a:pt x="3119" y="4435"/>
                  </a:lnTo>
                  <a:cubicBezTo>
                    <a:pt x="3176" y="4378"/>
                    <a:pt x="3176" y="4378"/>
                    <a:pt x="3176" y="4378"/>
                  </a:cubicBezTo>
                  <a:cubicBezTo>
                    <a:pt x="3176" y="4320"/>
                    <a:pt x="3176" y="4320"/>
                    <a:pt x="3176" y="4320"/>
                  </a:cubicBezTo>
                  <a:cubicBezTo>
                    <a:pt x="3292" y="4205"/>
                    <a:pt x="3292" y="4205"/>
                    <a:pt x="3292" y="4205"/>
                  </a:cubicBezTo>
                  <a:cubicBezTo>
                    <a:pt x="3350" y="4205"/>
                    <a:pt x="3350" y="4205"/>
                    <a:pt x="3350" y="4205"/>
                  </a:cubicBezTo>
                  <a:cubicBezTo>
                    <a:pt x="3292" y="4147"/>
                    <a:pt x="3292" y="4147"/>
                    <a:pt x="3292" y="4147"/>
                  </a:cubicBezTo>
                  <a:lnTo>
                    <a:pt x="3350" y="4147"/>
                  </a:lnTo>
                  <a:cubicBezTo>
                    <a:pt x="3350" y="4147"/>
                    <a:pt x="3407" y="4090"/>
                    <a:pt x="3465" y="4032"/>
                  </a:cubicBezTo>
                  <a:cubicBezTo>
                    <a:pt x="3407" y="4032"/>
                    <a:pt x="3407" y="4032"/>
                    <a:pt x="3407" y="4032"/>
                  </a:cubicBezTo>
                  <a:cubicBezTo>
                    <a:pt x="3465" y="3974"/>
                    <a:pt x="3465" y="3974"/>
                    <a:pt x="3465" y="3974"/>
                  </a:cubicBezTo>
                  <a:cubicBezTo>
                    <a:pt x="3523" y="3974"/>
                    <a:pt x="3465" y="3917"/>
                    <a:pt x="3523" y="3917"/>
                  </a:cubicBezTo>
                  <a:cubicBezTo>
                    <a:pt x="3639" y="3802"/>
                    <a:pt x="3639" y="3802"/>
                    <a:pt x="3639" y="3802"/>
                  </a:cubicBezTo>
                  <a:cubicBezTo>
                    <a:pt x="3581" y="3802"/>
                    <a:pt x="3581" y="3802"/>
                    <a:pt x="3581" y="3802"/>
                  </a:cubicBezTo>
                  <a:cubicBezTo>
                    <a:pt x="3581" y="3744"/>
                    <a:pt x="3581" y="3744"/>
                    <a:pt x="3581" y="3744"/>
                  </a:cubicBezTo>
                  <a:cubicBezTo>
                    <a:pt x="3639" y="3802"/>
                    <a:pt x="3639" y="3802"/>
                    <a:pt x="3639" y="3802"/>
                  </a:cubicBezTo>
                  <a:lnTo>
                    <a:pt x="3696" y="3744"/>
                  </a:lnTo>
                  <a:cubicBezTo>
                    <a:pt x="3696" y="3686"/>
                    <a:pt x="3696" y="3686"/>
                    <a:pt x="3696" y="3686"/>
                  </a:cubicBezTo>
                  <a:cubicBezTo>
                    <a:pt x="3754" y="3686"/>
                    <a:pt x="3754" y="3686"/>
                    <a:pt x="3754" y="3686"/>
                  </a:cubicBezTo>
                  <a:cubicBezTo>
                    <a:pt x="3696" y="3686"/>
                    <a:pt x="3696" y="3686"/>
                    <a:pt x="3696" y="3686"/>
                  </a:cubicBezTo>
                  <a:cubicBezTo>
                    <a:pt x="3754" y="3686"/>
                    <a:pt x="3754" y="3686"/>
                    <a:pt x="3754" y="3686"/>
                  </a:cubicBezTo>
                  <a:cubicBezTo>
                    <a:pt x="3754" y="3629"/>
                    <a:pt x="3754" y="3629"/>
                    <a:pt x="3754" y="3629"/>
                  </a:cubicBezTo>
                  <a:cubicBezTo>
                    <a:pt x="3812" y="3629"/>
                    <a:pt x="3812" y="3629"/>
                    <a:pt x="3812" y="3629"/>
                  </a:cubicBezTo>
                  <a:cubicBezTo>
                    <a:pt x="3812" y="3571"/>
                    <a:pt x="3812" y="3571"/>
                    <a:pt x="3812" y="3571"/>
                  </a:cubicBezTo>
                  <a:cubicBezTo>
                    <a:pt x="3870" y="3571"/>
                    <a:pt x="3870" y="3571"/>
                    <a:pt x="3870" y="3571"/>
                  </a:cubicBezTo>
                  <a:cubicBezTo>
                    <a:pt x="3870" y="3514"/>
                    <a:pt x="3870" y="3514"/>
                    <a:pt x="3870" y="3514"/>
                  </a:cubicBezTo>
                  <a:cubicBezTo>
                    <a:pt x="3927" y="3456"/>
                    <a:pt x="3927" y="3456"/>
                    <a:pt x="3927" y="3456"/>
                  </a:cubicBezTo>
                  <a:cubicBezTo>
                    <a:pt x="3927" y="3514"/>
                    <a:pt x="3927" y="3514"/>
                    <a:pt x="3927" y="3514"/>
                  </a:cubicBezTo>
                  <a:cubicBezTo>
                    <a:pt x="3985" y="3456"/>
                    <a:pt x="3927" y="3456"/>
                    <a:pt x="3985" y="3456"/>
                  </a:cubicBezTo>
                  <a:cubicBezTo>
                    <a:pt x="3985" y="3398"/>
                    <a:pt x="3985" y="3398"/>
                    <a:pt x="3985" y="3398"/>
                  </a:cubicBezTo>
                  <a:cubicBezTo>
                    <a:pt x="4043" y="3398"/>
                    <a:pt x="4043" y="3398"/>
                    <a:pt x="4043" y="3398"/>
                  </a:cubicBezTo>
                  <a:cubicBezTo>
                    <a:pt x="3985" y="3398"/>
                    <a:pt x="3985" y="3398"/>
                    <a:pt x="3985" y="3398"/>
                  </a:cubicBezTo>
                  <a:cubicBezTo>
                    <a:pt x="3985" y="3456"/>
                    <a:pt x="3985" y="3456"/>
                    <a:pt x="3985" y="3456"/>
                  </a:cubicBezTo>
                  <a:cubicBezTo>
                    <a:pt x="3927" y="3398"/>
                    <a:pt x="3927" y="3398"/>
                    <a:pt x="3870" y="3398"/>
                  </a:cubicBezTo>
                  <a:cubicBezTo>
                    <a:pt x="3927" y="3341"/>
                    <a:pt x="3927" y="3341"/>
                    <a:pt x="3927" y="3341"/>
                  </a:cubicBezTo>
                  <a:cubicBezTo>
                    <a:pt x="3985" y="3341"/>
                    <a:pt x="3985" y="3341"/>
                    <a:pt x="3985" y="3341"/>
                  </a:cubicBezTo>
                  <a:cubicBezTo>
                    <a:pt x="3985" y="3283"/>
                    <a:pt x="3985" y="3283"/>
                    <a:pt x="3985" y="3283"/>
                  </a:cubicBezTo>
                  <a:cubicBezTo>
                    <a:pt x="4043" y="3283"/>
                    <a:pt x="4043" y="3283"/>
                    <a:pt x="4043" y="3283"/>
                  </a:cubicBezTo>
                  <a:cubicBezTo>
                    <a:pt x="4101" y="3226"/>
                    <a:pt x="4101" y="3226"/>
                    <a:pt x="4101" y="3226"/>
                  </a:cubicBezTo>
                  <a:lnTo>
                    <a:pt x="4158" y="3168"/>
                  </a:lnTo>
                  <a:cubicBezTo>
                    <a:pt x="4158" y="3168"/>
                    <a:pt x="4158" y="3168"/>
                    <a:pt x="4158" y="3226"/>
                  </a:cubicBezTo>
                  <a:cubicBezTo>
                    <a:pt x="4158" y="3168"/>
                    <a:pt x="4216" y="3168"/>
                    <a:pt x="4274" y="3168"/>
                  </a:cubicBezTo>
                  <a:cubicBezTo>
                    <a:pt x="4274" y="3110"/>
                    <a:pt x="4274" y="3110"/>
                    <a:pt x="4274" y="3110"/>
                  </a:cubicBezTo>
                  <a:cubicBezTo>
                    <a:pt x="4274" y="3053"/>
                    <a:pt x="4274" y="3053"/>
                    <a:pt x="4274" y="3053"/>
                  </a:cubicBezTo>
                  <a:cubicBezTo>
                    <a:pt x="4332" y="3053"/>
                    <a:pt x="4332" y="3053"/>
                    <a:pt x="4332" y="3053"/>
                  </a:cubicBezTo>
                  <a:cubicBezTo>
                    <a:pt x="4447" y="2938"/>
                    <a:pt x="4447" y="2938"/>
                    <a:pt x="4447" y="2938"/>
                  </a:cubicBezTo>
                  <a:cubicBezTo>
                    <a:pt x="4389" y="2938"/>
                    <a:pt x="4389" y="2938"/>
                    <a:pt x="4389" y="2938"/>
                  </a:cubicBezTo>
                  <a:cubicBezTo>
                    <a:pt x="4447" y="2880"/>
                    <a:pt x="4447" y="2880"/>
                    <a:pt x="4447" y="2880"/>
                  </a:cubicBezTo>
                  <a:cubicBezTo>
                    <a:pt x="4505" y="2938"/>
                    <a:pt x="4505" y="2938"/>
                    <a:pt x="4505" y="2938"/>
                  </a:cubicBezTo>
                  <a:cubicBezTo>
                    <a:pt x="4505" y="2880"/>
                    <a:pt x="4505" y="2880"/>
                    <a:pt x="4505" y="2880"/>
                  </a:cubicBezTo>
                  <a:cubicBezTo>
                    <a:pt x="4563" y="2880"/>
                    <a:pt x="4563" y="2880"/>
                    <a:pt x="4563" y="2880"/>
                  </a:cubicBezTo>
                  <a:cubicBezTo>
                    <a:pt x="4505" y="2880"/>
                    <a:pt x="4505" y="2880"/>
                    <a:pt x="4505" y="2880"/>
                  </a:cubicBezTo>
                  <a:cubicBezTo>
                    <a:pt x="4505" y="2880"/>
                    <a:pt x="4505" y="2880"/>
                    <a:pt x="4563" y="2880"/>
                  </a:cubicBezTo>
                  <a:cubicBezTo>
                    <a:pt x="4505" y="2880"/>
                    <a:pt x="4505" y="2880"/>
                    <a:pt x="4505" y="2880"/>
                  </a:cubicBezTo>
                  <a:cubicBezTo>
                    <a:pt x="4563" y="2822"/>
                    <a:pt x="4563" y="2822"/>
                    <a:pt x="4563" y="2822"/>
                  </a:cubicBezTo>
                  <a:cubicBezTo>
                    <a:pt x="4620" y="2765"/>
                    <a:pt x="4620" y="2765"/>
                    <a:pt x="4620" y="2765"/>
                  </a:cubicBezTo>
                  <a:cubicBezTo>
                    <a:pt x="4620" y="2822"/>
                    <a:pt x="4620" y="2822"/>
                    <a:pt x="4620" y="2822"/>
                  </a:cubicBezTo>
                  <a:lnTo>
                    <a:pt x="4563" y="2822"/>
                  </a:lnTo>
                  <a:cubicBezTo>
                    <a:pt x="4563" y="2880"/>
                    <a:pt x="4563" y="2880"/>
                    <a:pt x="4563" y="2880"/>
                  </a:cubicBezTo>
                  <a:cubicBezTo>
                    <a:pt x="4563" y="2880"/>
                    <a:pt x="4563" y="2880"/>
                    <a:pt x="4563" y="2938"/>
                  </a:cubicBezTo>
                  <a:cubicBezTo>
                    <a:pt x="4505" y="2938"/>
                    <a:pt x="4505" y="2938"/>
                    <a:pt x="4505" y="2938"/>
                  </a:cubicBezTo>
                  <a:cubicBezTo>
                    <a:pt x="4447" y="2938"/>
                    <a:pt x="4447" y="2938"/>
                    <a:pt x="4447" y="2938"/>
                  </a:cubicBezTo>
                  <a:cubicBezTo>
                    <a:pt x="4447" y="2995"/>
                    <a:pt x="4447" y="2995"/>
                    <a:pt x="4447" y="2995"/>
                  </a:cubicBezTo>
                  <a:cubicBezTo>
                    <a:pt x="4505" y="2995"/>
                    <a:pt x="4447" y="2995"/>
                    <a:pt x="4505" y="2995"/>
                  </a:cubicBezTo>
                  <a:cubicBezTo>
                    <a:pt x="4389" y="2995"/>
                    <a:pt x="4389" y="2995"/>
                    <a:pt x="4389" y="2995"/>
                  </a:cubicBezTo>
                  <a:cubicBezTo>
                    <a:pt x="4447" y="3053"/>
                    <a:pt x="4447" y="3053"/>
                    <a:pt x="4447" y="3053"/>
                  </a:cubicBezTo>
                  <a:cubicBezTo>
                    <a:pt x="4389" y="3053"/>
                    <a:pt x="4389" y="3053"/>
                    <a:pt x="4389" y="3053"/>
                  </a:cubicBezTo>
                  <a:cubicBezTo>
                    <a:pt x="4332" y="3110"/>
                    <a:pt x="4332" y="3110"/>
                    <a:pt x="4332" y="3110"/>
                  </a:cubicBezTo>
                  <a:cubicBezTo>
                    <a:pt x="4332" y="3053"/>
                    <a:pt x="4332" y="3053"/>
                    <a:pt x="4332" y="3053"/>
                  </a:cubicBezTo>
                  <a:cubicBezTo>
                    <a:pt x="4332" y="3110"/>
                    <a:pt x="4332" y="3110"/>
                    <a:pt x="4332" y="3110"/>
                  </a:cubicBezTo>
                  <a:cubicBezTo>
                    <a:pt x="4332" y="3110"/>
                    <a:pt x="4332" y="3110"/>
                    <a:pt x="4332" y="3168"/>
                  </a:cubicBezTo>
                  <a:cubicBezTo>
                    <a:pt x="4332" y="3168"/>
                    <a:pt x="4332" y="3168"/>
                    <a:pt x="4332" y="3110"/>
                  </a:cubicBezTo>
                  <a:cubicBezTo>
                    <a:pt x="4332" y="3110"/>
                    <a:pt x="4389" y="3110"/>
                    <a:pt x="4447" y="3053"/>
                  </a:cubicBezTo>
                  <a:cubicBezTo>
                    <a:pt x="4447" y="2995"/>
                    <a:pt x="4447" y="2995"/>
                    <a:pt x="4447" y="2995"/>
                  </a:cubicBezTo>
                  <a:cubicBezTo>
                    <a:pt x="4505" y="3053"/>
                    <a:pt x="4505" y="3053"/>
                    <a:pt x="4505" y="3053"/>
                  </a:cubicBezTo>
                  <a:cubicBezTo>
                    <a:pt x="4505" y="2995"/>
                    <a:pt x="4505" y="2995"/>
                    <a:pt x="4505" y="2995"/>
                  </a:cubicBezTo>
                  <a:lnTo>
                    <a:pt x="4563" y="2938"/>
                  </a:lnTo>
                  <a:cubicBezTo>
                    <a:pt x="4563" y="2938"/>
                    <a:pt x="4563" y="2995"/>
                    <a:pt x="4563" y="2938"/>
                  </a:cubicBezTo>
                  <a:cubicBezTo>
                    <a:pt x="4563" y="2938"/>
                    <a:pt x="4620" y="2938"/>
                    <a:pt x="4620" y="2880"/>
                  </a:cubicBezTo>
                  <a:cubicBezTo>
                    <a:pt x="4678" y="2880"/>
                    <a:pt x="4678" y="2880"/>
                    <a:pt x="4678" y="2880"/>
                  </a:cubicBezTo>
                  <a:cubicBezTo>
                    <a:pt x="4620" y="2880"/>
                    <a:pt x="4620" y="2880"/>
                    <a:pt x="4620" y="2880"/>
                  </a:cubicBezTo>
                  <a:cubicBezTo>
                    <a:pt x="4736" y="2822"/>
                    <a:pt x="4736" y="2822"/>
                    <a:pt x="4736" y="2822"/>
                  </a:cubicBezTo>
                  <a:cubicBezTo>
                    <a:pt x="4678" y="2765"/>
                    <a:pt x="4678" y="2765"/>
                    <a:pt x="4678" y="2765"/>
                  </a:cubicBezTo>
                  <a:cubicBezTo>
                    <a:pt x="4678" y="2765"/>
                    <a:pt x="4678" y="2707"/>
                    <a:pt x="4620" y="2707"/>
                  </a:cubicBezTo>
                  <a:cubicBezTo>
                    <a:pt x="4620" y="2765"/>
                    <a:pt x="4620" y="2765"/>
                    <a:pt x="4563" y="2765"/>
                  </a:cubicBezTo>
                  <a:cubicBezTo>
                    <a:pt x="4563" y="2765"/>
                    <a:pt x="4563" y="2765"/>
                    <a:pt x="4505" y="2822"/>
                  </a:cubicBezTo>
                  <a:cubicBezTo>
                    <a:pt x="4505" y="2765"/>
                    <a:pt x="4505" y="2765"/>
                    <a:pt x="4505" y="2765"/>
                  </a:cubicBezTo>
                  <a:cubicBezTo>
                    <a:pt x="4563" y="2765"/>
                    <a:pt x="4563" y="2765"/>
                    <a:pt x="4563" y="2765"/>
                  </a:cubicBezTo>
                  <a:cubicBezTo>
                    <a:pt x="4563" y="2707"/>
                    <a:pt x="4563" y="2707"/>
                    <a:pt x="4563" y="2707"/>
                  </a:cubicBezTo>
                  <a:cubicBezTo>
                    <a:pt x="4678" y="2592"/>
                    <a:pt x="4678" y="2592"/>
                    <a:pt x="4678" y="2592"/>
                  </a:cubicBezTo>
                  <a:cubicBezTo>
                    <a:pt x="4678" y="2650"/>
                    <a:pt x="4678" y="2650"/>
                    <a:pt x="4678" y="2650"/>
                  </a:cubicBezTo>
                  <a:cubicBezTo>
                    <a:pt x="4736" y="2592"/>
                    <a:pt x="4736" y="2592"/>
                    <a:pt x="4736" y="2592"/>
                  </a:cubicBezTo>
                  <a:cubicBezTo>
                    <a:pt x="4736" y="2650"/>
                    <a:pt x="4736" y="2650"/>
                    <a:pt x="4736" y="2650"/>
                  </a:cubicBezTo>
                  <a:cubicBezTo>
                    <a:pt x="4794" y="2650"/>
                    <a:pt x="4794" y="2650"/>
                    <a:pt x="4794" y="2650"/>
                  </a:cubicBezTo>
                  <a:cubicBezTo>
                    <a:pt x="4794" y="2707"/>
                    <a:pt x="4794" y="2707"/>
                    <a:pt x="4794" y="2707"/>
                  </a:cubicBezTo>
                  <a:cubicBezTo>
                    <a:pt x="4909" y="2592"/>
                    <a:pt x="4909" y="2592"/>
                    <a:pt x="4909" y="2592"/>
                  </a:cubicBezTo>
                  <a:cubicBezTo>
                    <a:pt x="5025" y="2534"/>
                    <a:pt x="5025" y="2534"/>
                    <a:pt x="5025" y="2534"/>
                  </a:cubicBezTo>
                  <a:cubicBezTo>
                    <a:pt x="5082" y="2477"/>
                    <a:pt x="5082" y="2477"/>
                    <a:pt x="5082" y="2477"/>
                  </a:cubicBezTo>
                  <a:cubicBezTo>
                    <a:pt x="5140" y="2477"/>
                    <a:pt x="5140" y="2477"/>
                    <a:pt x="5140" y="2477"/>
                  </a:cubicBezTo>
                  <a:cubicBezTo>
                    <a:pt x="5082" y="2477"/>
                    <a:pt x="5082" y="2477"/>
                    <a:pt x="5082" y="2477"/>
                  </a:cubicBezTo>
                  <a:cubicBezTo>
                    <a:pt x="5140" y="2419"/>
                    <a:pt x="5140" y="2419"/>
                    <a:pt x="5140" y="2419"/>
                  </a:cubicBezTo>
                  <a:cubicBezTo>
                    <a:pt x="5198" y="2419"/>
                    <a:pt x="5198" y="2419"/>
                    <a:pt x="5198" y="2419"/>
                  </a:cubicBezTo>
                  <a:cubicBezTo>
                    <a:pt x="5198" y="2362"/>
                    <a:pt x="5198" y="2362"/>
                    <a:pt x="5198" y="2362"/>
                  </a:cubicBezTo>
                  <a:cubicBezTo>
                    <a:pt x="5256" y="2362"/>
                    <a:pt x="5313" y="2362"/>
                    <a:pt x="5371" y="2304"/>
                  </a:cubicBezTo>
                  <a:cubicBezTo>
                    <a:pt x="5371" y="2189"/>
                    <a:pt x="5371" y="2189"/>
                    <a:pt x="5371" y="2189"/>
                  </a:cubicBezTo>
                  <a:cubicBezTo>
                    <a:pt x="5313" y="2246"/>
                    <a:pt x="5313" y="2246"/>
                    <a:pt x="5313" y="2246"/>
                  </a:cubicBezTo>
                  <a:cubicBezTo>
                    <a:pt x="5256" y="2131"/>
                    <a:pt x="5256" y="2131"/>
                    <a:pt x="5256" y="2131"/>
                  </a:cubicBezTo>
                  <a:cubicBezTo>
                    <a:pt x="5198" y="2131"/>
                    <a:pt x="5198" y="2189"/>
                    <a:pt x="5140" y="2189"/>
                  </a:cubicBezTo>
                  <a:cubicBezTo>
                    <a:pt x="5140" y="2246"/>
                    <a:pt x="5082" y="2246"/>
                    <a:pt x="5082" y="2246"/>
                  </a:cubicBezTo>
                  <a:cubicBezTo>
                    <a:pt x="5082" y="2304"/>
                    <a:pt x="5082" y="2304"/>
                    <a:pt x="5082" y="2304"/>
                  </a:cubicBezTo>
                  <a:cubicBezTo>
                    <a:pt x="5082" y="2246"/>
                    <a:pt x="5082" y="2246"/>
                    <a:pt x="5082" y="2246"/>
                  </a:cubicBezTo>
                  <a:cubicBezTo>
                    <a:pt x="4967" y="2304"/>
                    <a:pt x="4967" y="2304"/>
                    <a:pt x="4967" y="2304"/>
                  </a:cubicBezTo>
                  <a:cubicBezTo>
                    <a:pt x="4909" y="2304"/>
                    <a:pt x="4909" y="2304"/>
                    <a:pt x="4909" y="2304"/>
                  </a:cubicBezTo>
                  <a:cubicBezTo>
                    <a:pt x="4967" y="2246"/>
                    <a:pt x="4967" y="2246"/>
                    <a:pt x="4967" y="2246"/>
                  </a:cubicBezTo>
                  <a:cubicBezTo>
                    <a:pt x="4967" y="2246"/>
                    <a:pt x="4967" y="2246"/>
                    <a:pt x="5025" y="2189"/>
                  </a:cubicBezTo>
                  <a:cubicBezTo>
                    <a:pt x="5025" y="2246"/>
                    <a:pt x="5025" y="2189"/>
                    <a:pt x="5025" y="2246"/>
                  </a:cubicBezTo>
                  <a:cubicBezTo>
                    <a:pt x="5025" y="2189"/>
                    <a:pt x="5025" y="2189"/>
                    <a:pt x="5025" y="2189"/>
                  </a:cubicBezTo>
                  <a:cubicBezTo>
                    <a:pt x="5082" y="2131"/>
                    <a:pt x="5082" y="2131"/>
                    <a:pt x="5082" y="2131"/>
                  </a:cubicBezTo>
                  <a:cubicBezTo>
                    <a:pt x="5082" y="2131"/>
                    <a:pt x="5140" y="2131"/>
                    <a:pt x="5140" y="2074"/>
                  </a:cubicBezTo>
                  <a:cubicBezTo>
                    <a:pt x="5313" y="2016"/>
                    <a:pt x="5313" y="2016"/>
                    <a:pt x="5313" y="2016"/>
                  </a:cubicBezTo>
                  <a:cubicBezTo>
                    <a:pt x="5544" y="1901"/>
                    <a:pt x="5544" y="1901"/>
                    <a:pt x="5544" y="1901"/>
                  </a:cubicBezTo>
                  <a:cubicBezTo>
                    <a:pt x="5602" y="1901"/>
                    <a:pt x="5602" y="1901"/>
                    <a:pt x="5602" y="1901"/>
                  </a:cubicBezTo>
                  <a:cubicBezTo>
                    <a:pt x="5718" y="1843"/>
                    <a:pt x="5718" y="1843"/>
                    <a:pt x="5718" y="1843"/>
                  </a:cubicBezTo>
                  <a:cubicBezTo>
                    <a:pt x="5718" y="1786"/>
                    <a:pt x="5718" y="1786"/>
                    <a:pt x="5718" y="1786"/>
                  </a:cubicBezTo>
                  <a:cubicBezTo>
                    <a:pt x="5775" y="1786"/>
                    <a:pt x="5775" y="1786"/>
                    <a:pt x="5775" y="1786"/>
                  </a:cubicBezTo>
                  <a:cubicBezTo>
                    <a:pt x="5718" y="1843"/>
                    <a:pt x="5660" y="1901"/>
                    <a:pt x="5602" y="1958"/>
                  </a:cubicBezTo>
                  <a:cubicBezTo>
                    <a:pt x="5544" y="2016"/>
                    <a:pt x="5429" y="2016"/>
                    <a:pt x="5371" y="2074"/>
                  </a:cubicBezTo>
                  <a:cubicBezTo>
                    <a:pt x="5371" y="2131"/>
                    <a:pt x="5371" y="2131"/>
                    <a:pt x="5371" y="2131"/>
                  </a:cubicBezTo>
                  <a:cubicBezTo>
                    <a:pt x="5487" y="2074"/>
                    <a:pt x="5487" y="2074"/>
                    <a:pt x="5487" y="2074"/>
                  </a:cubicBezTo>
                  <a:lnTo>
                    <a:pt x="5487" y="2016"/>
                  </a:lnTo>
                  <a:cubicBezTo>
                    <a:pt x="5487" y="2016"/>
                    <a:pt x="5487" y="2074"/>
                    <a:pt x="5544" y="2016"/>
                  </a:cubicBezTo>
                  <a:cubicBezTo>
                    <a:pt x="5602" y="1958"/>
                    <a:pt x="5602" y="1958"/>
                    <a:pt x="5602" y="1958"/>
                  </a:cubicBezTo>
                  <a:cubicBezTo>
                    <a:pt x="5602" y="2016"/>
                    <a:pt x="5602" y="2016"/>
                    <a:pt x="5602" y="2016"/>
                  </a:cubicBezTo>
                  <a:cubicBezTo>
                    <a:pt x="5718" y="1958"/>
                    <a:pt x="5718" y="1958"/>
                    <a:pt x="5718" y="1958"/>
                  </a:cubicBezTo>
                  <a:cubicBezTo>
                    <a:pt x="5718" y="1958"/>
                    <a:pt x="5718" y="1958"/>
                    <a:pt x="5775" y="1958"/>
                  </a:cubicBezTo>
                  <a:lnTo>
                    <a:pt x="5775" y="1901"/>
                  </a:lnTo>
                  <a:cubicBezTo>
                    <a:pt x="5891" y="1901"/>
                    <a:pt x="5891" y="1843"/>
                    <a:pt x="5891" y="1843"/>
                  </a:cubicBezTo>
                  <a:cubicBezTo>
                    <a:pt x="5949" y="1843"/>
                    <a:pt x="5949" y="1843"/>
                    <a:pt x="5949" y="1843"/>
                  </a:cubicBezTo>
                  <a:cubicBezTo>
                    <a:pt x="6006" y="1786"/>
                    <a:pt x="6006" y="1786"/>
                    <a:pt x="6006" y="1786"/>
                  </a:cubicBezTo>
                  <a:cubicBezTo>
                    <a:pt x="6006" y="1843"/>
                    <a:pt x="6006" y="1843"/>
                    <a:pt x="6006" y="1843"/>
                  </a:cubicBezTo>
                  <a:cubicBezTo>
                    <a:pt x="6064" y="1786"/>
                    <a:pt x="6064" y="1786"/>
                    <a:pt x="6064" y="1786"/>
                  </a:cubicBezTo>
                  <a:cubicBezTo>
                    <a:pt x="6180" y="1728"/>
                    <a:pt x="6180" y="1728"/>
                    <a:pt x="6180" y="1728"/>
                  </a:cubicBezTo>
                  <a:cubicBezTo>
                    <a:pt x="6122" y="1728"/>
                    <a:pt x="6122" y="1728"/>
                    <a:pt x="6064" y="1786"/>
                  </a:cubicBezTo>
                  <a:cubicBezTo>
                    <a:pt x="6064" y="1728"/>
                    <a:pt x="6064" y="1728"/>
                    <a:pt x="6064" y="1728"/>
                  </a:cubicBezTo>
                  <a:cubicBezTo>
                    <a:pt x="6006" y="1728"/>
                    <a:pt x="6006" y="1728"/>
                    <a:pt x="6006" y="1728"/>
                  </a:cubicBezTo>
                  <a:cubicBezTo>
                    <a:pt x="5949" y="1786"/>
                    <a:pt x="5949" y="1786"/>
                    <a:pt x="5949" y="1786"/>
                  </a:cubicBezTo>
                  <a:cubicBezTo>
                    <a:pt x="5891" y="1786"/>
                    <a:pt x="5891" y="1786"/>
                    <a:pt x="5891" y="1786"/>
                  </a:cubicBezTo>
                  <a:cubicBezTo>
                    <a:pt x="5949" y="1728"/>
                    <a:pt x="5949" y="1728"/>
                    <a:pt x="6006" y="1728"/>
                  </a:cubicBezTo>
                  <a:cubicBezTo>
                    <a:pt x="6006" y="1670"/>
                    <a:pt x="6006" y="1670"/>
                    <a:pt x="6006" y="1670"/>
                  </a:cubicBezTo>
                  <a:cubicBezTo>
                    <a:pt x="6064" y="1670"/>
                    <a:pt x="6064" y="1670"/>
                    <a:pt x="6064" y="1670"/>
                  </a:cubicBezTo>
                  <a:cubicBezTo>
                    <a:pt x="6122" y="1670"/>
                    <a:pt x="6122" y="1670"/>
                    <a:pt x="6122" y="1670"/>
                  </a:cubicBezTo>
                  <a:cubicBezTo>
                    <a:pt x="6180" y="1613"/>
                    <a:pt x="6180" y="1613"/>
                    <a:pt x="6180" y="1613"/>
                  </a:cubicBezTo>
                  <a:cubicBezTo>
                    <a:pt x="6122" y="1613"/>
                    <a:pt x="6064" y="1670"/>
                    <a:pt x="6064" y="1670"/>
                  </a:cubicBezTo>
                  <a:cubicBezTo>
                    <a:pt x="6006" y="1613"/>
                    <a:pt x="6006" y="1613"/>
                    <a:pt x="6006" y="1613"/>
                  </a:cubicBezTo>
                  <a:cubicBezTo>
                    <a:pt x="5949" y="1670"/>
                    <a:pt x="5949" y="1670"/>
                    <a:pt x="5949" y="1670"/>
                  </a:cubicBezTo>
                  <a:lnTo>
                    <a:pt x="5891" y="1670"/>
                  </a:lnTo>
                  <a:cubicBezTo>
                    <a:pt x="5891" y="1728"/>
                    <a:pt x="5833" y="1728"/>
                    <a:pt x="5833" y="1728"/>
                  </a:cubicBezTo>
                  <a:cubicBezTo>
                    <a:pt x="5775" y="1728"/>
                    <a:pt x="5775" y="1728"/>
                    <a:pt x="5775" y="1728"/>
                  </a:cubicBezTo>
                  <a:cubicBezTo>
                    <a:pt x="5833" y="1728"/>
                    <a:pt x="5833" y="1728"/>
                    <a:pt x="5833" y="1728"/>
                  </a:cubicBezTo>
                  <a:cubicBezTo>
                    <a:pt x="5775" y="1728"/>
                    <a:pt x="5775" y="1728"/>
                    <a:pt x="5775" y="1728"/>
                  </a:cubicBezTo>
                  <a:cubicBezTo>
                    <a:pt x="5775" y="1670"/>
                    <a:pt x="5775" y="1670"/>
                    <a:pt x="5775" y="1670"/>
                  </a:cubicBezTo>
                  <a:cubicBezTo>
                    <a:pt x="5833" y="1670"/>
                    <a:pt x="5833" y="1670"/>
                    <a:pt x="5833" y="1670"/>
                  </a:cubicBezTo>
                  <a:cubicBezTo>
                    <a:pt x="5833" y="1613"/>
                    <a:pt x="5833" y="1613"/>
                    <a:pt x="5833" y="1613"/>
                  </a:cubicBezTo>
                  <a:cubicBezTo>
                    <a:pt x="5891" y="1613"/>
                    <a:pt x="5891" y="1613"/>
                    <a:pt x="5891" y="1613"/>
                  </a:cubicBezTo>
                  <a:cubicBezTo>
                    <a:pt x="5949" y="1555"/>
                    <a:pt x="5949" y="1555"/>
                    <a:pt x="5949" y="1555"/>
                  </a:cubicBezTo>
                  <a:cubicBezTo>
                    <a:pt x="6064" y="1498"/>
                    <a:pt x="6064" y="1498"/>
                    <a:pt x="6064" y="1498"/>
                  </a:cubicBezTo>
                  <a:cubicBezTo>
                    <a:pt x="6122" y="1440"/>
                    <a:pt x="6122" y="1440"/>
                    <a:pt x="6122" y="1440"/>
                  </a:cubicBezTo>
                  <a:cubicBezTo>
                    <a:pt x="6122" y="1440"/>
                    <a:pt x="6122" y="1440"/>
                    <a:pt x="6180" y="1440"/>
                  </a:cubicBezTo>
                  <a:cubicBezTo>
                    <a:pt x="6237" y="1440"/>
                    <a:pt x="6237" y="1440"/>
                    <a:pt x="6237" y="1440"/>
                  </a:cubicBezTo>
                  <a:cubicBezTo>
                    <a:pt x="6295" y="1382"/>
                    <a:pt x="6295" y="1382"/>
                    <a:pt x="6295" y="1382"/>
                  </a:cubicBezTo>
                  <a:cubicBezTo>
                    <a:pt x="6295" y="1382"/>
                    <a:pt x="6353" y="1325"/>
                    <a:pt x="6353" y="1382"/>
                  </a:cubicBezTo>
                  <a:cubicBezTo>
                    <a:pt x="6411" y="1382"/>
                    <a:pt x="6411" y="1382"/>
                    <a:pt x="6411" y="1382"/>
                  </a:cubicBezTo>
                  <a:cubicBezTo>
                    <a:pt x="6353" y="1382"/>
                    <a:pt x="6353" y="1382"/>
                    <a:pt x="6353" y="1382"/>
                  </a:cubicBezTo>
                  <a:cubicBezTo>
                    <a:pt x="6295" y="1440"/>
                    <a:pt x="6295" y="1440"/>
                    <a:pt x="6295" y="1440"/>
                  </a:cubicBezTo>
                  <a:cubicBezTo>
                    <a:pt x="6237" y="1440"/>
                    <a:pt x="6237" y="1440"/>
                    <a:pt x="6237" y="1440"/>
                  </a:cubicBezTo>
                  <a:cubicBezTo>
                    <a:pt x="6237" y="1498"/>
                    <a:pt x="6237" y="1498"/>
                    <a:pt x="6237" y="1498"/>
                  </a:cubicBezTo>
                  <a:cubicBezTo>
                    <a:pt x="6122" y="1498"/>
                    <a:pt x="6122" y="1498"/>
                    <a:pt x="6122" y="1498"/>
                  </a:cubicBezTo>
                  <a:cubicBezTo>
                    <a:pt x="6006" y="1555"/>
                    <a:pt x="6006" y="1555"/>
                    <a:pt x="6006" y="1555"/>
                  </a:cubicBezTo>
                  <a:cubicBezTo>
                    <a:pt x="6064" y="1555"/>
                    <a:pt x="6064" y="1555"/>
                    <a:pt x="6064" y="1555"/>
                  </a:cubicBezTo>
                  <a:cubicBezTo>
                    <a:pt x="6064" y="1555"/>
                    <a:pt x="6064" y="1555"/>
                    <a:pt x="6122" y="1555"/>
                  </a:cubicBezTo>
                  <a:cubicBezTo>
                    <a:pt x="6237" y="1498"/>
                    <a:pt x="6237" y="1498"/>
                    <a:pt x="6237" y="1498"/>
                  </a:cubicBezTo>
                  <a:cubicBezTo>
                    <a:pt x="6237" y="1440"/>
                    <a:pt x="6237" y="1440"/>
                    <a:pt x="6237" y="1440"/>
                  </a:cubicBezTo>
                  <a:cubicBezTo>
                    <a:pt x="6295" y="1498"/>
                    <a:pt x="6295" y="1498"/>
                    <a:pt x="6295" y="1498"/>
                  </a:cubicBezTo>
                  <a:cubicBezTo>
                    <a:pt x="6237" y="1498"/>
                    <a:pt x="6237" y="1498"/>
                    <a:pt x="6237" y="1498"/>
                  </a:cubicBezTo>
                  <a:cubicBezTo>
                    <a:pt x="6237" y="1555"/>
                    <a:pt x="6237" y="1555"/>
                    <a:pt x="6237" y="1555"/>
                  </a:cubicBezTo>
                  <a:cubicBezTo>
                    <a:pt x="6237" y="1555"/>
                    <a:pt x="6295" y="1498"/>
                    <a:pt x="6295" y="1555"/>
                  </a:cubicBezTo>
                  <a:cubicBezTo>
                    <a:pt x="6353" y="1555"/>
                    <a:pt x="6353" y="1555"/>
                    <a:pt x="6353" y="1555"/>
                  </a:cubicBezTo>
                  <a:cubicBezTo>
                    <a:pt x="6353" y="1613"/>
                    <a:pt x="6353" y="1613"/>
                    <a:pt x="6353" y="1613"/>
                  </a:cubicBezTo>
                  <a:cubicBezTo>
                    <a:pt x="6353" y="1555"/>
                    <a:pt x="6353" y="1555"/>
                    <a:pt x="6353" y="1555"/>
                  </a:cubicBezTo>
                  <a:cubicBezTo>
                    <a:pt x="6411" y="1555"/>
                    <a:pt x="6353" y="1555"/>
                    <a:pt x="6411" y="1555"/>
                  </a:cubicBezTo>
                  <a:cubicBezTo>
                    <a:pt x="6411" y="1555"/>
                    <a:pt x="6411" y="1555"/>
                    <a:pt x="6468" y="1555"/>
                  </a:cubicBezTo>
                  <a:cubicBezTo>
                    <a:pt x="6468" y="1498"/>
                    <a:pt x="6468" y="1498"/>
                    <a:pt x="6468" y="1498"/>
                  </a:cubicBezTo>
                  <a:cubicBezTo>
                    <a:pt x="6411" y="1555"/>
                    <a:pt x="6411" y="1555"/>
                    <a:pt x="6411" y="1555"/>
                  </a:cubicBezTo>
                  <a:cubicBezTo>
                    <a:pt x="6353" y="1555"/>
                    <a:pt x="6353" y="1555"/>
                    <a:pt x="6353" y="1555"/>
                  </a:cubicBezTo>
                  <a:cubicBezTo>
                    <a:pt x="6295" y="1555"/>
                    <a:pt x="6295" y="1555"/>
                    <a:pt x="6295" y="1555"/>
                  </a:cubicBezTo>
                  <a:cubicBezTo>
                    <a:pt x="6353" y="1498"/>
                    <a:pt x="6353" y="1498"/>
                    <a:pt x="6353" y="1440"/>
                  </a:cubicBezTo>
                  <a:cubicBezTo>
                    <a:pt x="6353" y="1498"/>
                    <a:pt x="6353" y="1498"/>
                    <a:pt x="6353" y="1498"/>
                  </a:cubicBezTo>
                  <a:cubicBezTo>
                    <a:pt x="6468" y="1440"/>
                    <a:pt x="6468" y="1440"/>
                    <a:pt x="6468" y="1440"/>
                  </a:cubicBezTo>
                  <a:cubicBezTo>
                    <a:pt x="6468" y="1382"/>
                    <a:pt x="6468" y="1382"/>
                    <a:pt x="6468" y="1382"/>
                  </a:cubicBezTo>
                  <a:cubicBezTo>
                    <a:pt x="6468" y="1440"/>
                    <a:pt x="6468" y="1440"/>
                    <a:pt x="6468" y="1440"/>
                  </a:cubicBezTo>
                  <a:lnTo>
                    <a:pt x="6526" y="1440"/>
                  </a:lnTo>
                  <a:cubicBezTo>
                    <a:pt x="6411" y="1440"/>
                    <a:pt x="6411" y="1440"/>
                    <a:pt x="6411" y="1440"/>
                  </a:cubicBezTo>
                  <a:cubicBezTo>
                    <a:pt x="6468" y="1440"/>
                    <a:pt x="6526" y="1440"/>
                    <a:pt x="6584" y="1382"/>
                  </a:cubicBezTo>
                  <a:lnTo>
                    <a:pt x="6526" y="1382"/>
                  </a:lnTo>
                  <a:cubicBezTo>
                    <a:pt x="6526" y="1382"/>
                    <a:pt x="6526" y="1382"/>
                    <a:pt x="6584" y="1382"/>
                  </a:cubicBezTo>
                  <a:cubicBezTo>
                    <a:pt x="6584" y="1325"/>
                    <a:pt x="6584" y="1325"/>
                    <a:pt x="6584" y="1325"/>
                  </a:cubicBezTo>
                  <a:lnTo>
                    <a:pt x="6584" y="1382"/>
                  </a:lnTo>
                  <a:cubicBezTo>
                    <a:pt x="6642" y="1382"/>
                    <a:pt x="6642" y="1382"/>
                    <a:pt x="6642" y="1382"/>
                  </a:cubicBezTo>
                  <a:cubicBezTo>
                    <a:pt x="6757" y="1325"/>
                    <a:pt x="6757" y="1325"/>
                    <a:pt x="6757" y="1325"/>
                  </a:cubicBezTo>
                  <a:cubicBezTo>
                    <a:pt x="6757" y="1325"/>
                    <a:pt x="6757" y="1325"/>
                    <a:pt x="6815" y="1325"/>
                  </a:cubicBezTo>
                  <a:cubicBezTo>
                    <a:pt x="6757" y="1325"/>
                    <a:pt x="6757" y="1325"/>
                    <a:pt x="6757" y="1325"/>
                  </a:cubicBezTo>
                  <a:cubicBezTo>
                    <a:pt x="6873" y="1267"/>
                    <a:pt x="6873" y="1267"/>
                    <a:pt x="6873" y="1267"/>
                  </a:cubicBezTo>
                  <a:cubicBezTo>
                    <a:pt x="6815" y="1267"/>
                    <a:pt x="6815" y="1267"/>
                    <a:pt x="6815" y="1267"/>
                  </a:cubicBezTo>
                  <a:cubicBezTo>
                    <a:pt x="6815" y="1325"/>
                    <a:pt x="6815" y="1325"/>
                    <a:pt x="6815" y="1325"/>
                  </a:cubicBezTo>
                  <a:cubicBezTo>
                    <a:pt x="6873" y="1267"/>
                    <a:pt x="6873" y="1267"/>
                    <a:pt x="6873" y="1267"/>
                  </a:cubicBezTo>
                  <a:cubicBezTo>
                    <a:pt x="6930" y="1267"/>
                    <a:pt x="6930" y="1267"/>
                    <a:pt x="6988" y="1267"/>
                  </a:cubicBezTo>
                  <a:cubicBezTo>
                    <a:pt x="6988" y="1210"/>
                    <a:pt x="6988" y="1267"/>
                    <a:pt x="6988" y="1210"/>
                  </a:cubicBezTo>
                  <a:cubicBezTo>
                    <a:pt x="6930" y="1267"/>
                    <a:pt x="6930" y="1267"/>
                    <a:pt x="6930" y="1267"/>
                  </a:cubicBezTo>
                  <a:cubicBezTo>
                    <a:pt x="6988" y="1210"/>
                    <a:pt x="6988" y="1210"/>
                    <a:pt x="6988" y="1210"/>
                  </a:cubicBezTo>
                  <a:cubicBezTo>
                    <a:pt x="7046" y="1152"/>
                    <a:pt x="7046" y="1210"/>
                    <a:pt x="7046" y="1210"/>
                  </a:cubicBezTo>
                  <a:lnTo>
                    <a:pt x="7046" y="1152"/>
                  </a:lnTo>
                  <a:cubicBezTo>
                    <a:pt x="7104" y="1152"/>
                    <a:pt x="7104" y="1152"/>
                    <a:pt x="7104" y="1152"/>
                  </a:cubicBezTo>
                  <a:cubicBezTo>
                    <a:pt x="7161" y="1152"/>
                    <a:pt x="7161" y="1152"/>
                    <a:pt x="7161" y="1152"/>
                  </a:cubicBezTo>
                  <a:cubicBezTo>
                    <a:pt x="7219" y="1094"/>
                    <a:pt x="7219" y="1094"/>
                    <a:pt x="7219" y="1094"/>
                  </a:cubicBezTo>
                  <a:cubicBezTo>
                    <a:pt x="7161" y="1094"/>
                    <a:pt x="7161" y="1094"/>
                    <a:pt x="7161" y="1094"/>
                  </a:cubicBezTo>
                  <a:cubicBezTo>
                    <a:pt x="7046" y="1152"/>
                    <a:pt x="7046" y="1152"/>
                    <a:pt x="7046" y="1152"/>
                  </a:cubicBezTo>
                  <a:cubicBezTo>
                    <a:pt x="6873" y="1210"/>
                    <a:pt x="6873" y="1210"/>
                    <a:pt x="6873" y="1210"/>
                  </a:cubicBezTo>
                  <a:cubicBezTo>
                    <a:pt x="6757" y="1267"/>
                    <a:pt x="6757" y="1267"/>
                    <a:pt x="6757" y="1267"/>
                  </a:cubicBezTo>
                  <a:cubicBezTo>
                    <a:pt x="6699" y="1267"/>
                    <a:pt x="6699" y="1267"/>
                    <a:pt x="6699" y="1267"/>
                  </a:cubicBezTo>
                  <a:cubicBezTo>
                    <a:pt x="6642" y="1267"/>
                    <a:pt x="6642" y="1325"/>
                    <a:pt x="6584" y="1325"/>
                  </a:cubicBezTo>
                  <a:cubicBezTo>
                    <a:pt x="6584" y="1267"/>
                    <a:pt x="6584" y="1267"/>
                    <a:pt x="6584" y="1267"/>
                  </a:cubicBezTo>
                  <a:cubicBezTo>
                    <a:pt x="6584" y="1325"/>
                    <a:pt x="6584" y="1325"/>
                    <a:pt x="6584" y="1325"/>
                  </a:cubicBezTo>
                  <a:cubicBezTo>
                    <a:pt x="6584" y="1267"/>
                    <a:pt x="6584" y="1267"/>
                    <a:pt x="6584" y="1325"/>
                  </a:cubicBezTo>
                  <a:cubicBezTo>
                    <a:pt x="6526" y="1267"/>
                    <a:pt x="6526" y="1267"/>
                    <a:pt x="6526" y="1267"/>
                  </a:cubicBezTo>
                  <a:cubicBezTo>
                    <a:pt x="6642" y="1267"/>
                    <a:pt x="6642" y="1267"/>
                    <a:pt x="6642" y="1267"/>
                  </a:cubicBezTo>
                  <a:lnTo>
                    <a:pt x="6642" y="1210"/>
                  </a:lnTo>
                  <a:cubicBezTo>
                    <a:pt x="6699" y="1210"/>
                    <a:pt x="6699" y="1210"/>
                    <a:pt x="6699" y="1210"/>
                  </a:cubicBezTo>
                  <a:cubicBezTo>
                    <a:pt x="6699" y="1152"/>
                    <a:pt x="6699" y="1210"/>
                    <a:pt x="6699" y="1210"/>
                  </a:cubicBezTo>
                  <a:cubicBezTo>
                    <a:pt x="6757" y="1152"/>
                    <a:pt x="6757" y="1152"/>
                    <a:pt x="6757" y="1152"/>
                  </a:cubicBezTo>
                  <a:cubicBezTo>
                    <a:pt x="6815" y="1152"/>
                    <a:pt x="6815" y="1152"/>
                    <a:pt x="6815" y="1152"/>
                  </a:cubicBezTo>
                  <a:cubicBezTo>
                    <a:pt x="6873" y="1152"/>
                    <a:pt x="6815" y="1152"/>
                    <a:pt x="6815" y="1152"/>
                  </a:cubicBezTo>
                  <a:cubicBezTo>
                    <a:pt x="6873" y="1152"/>
                    <a:pt x="6873" y="1152"/>
                    <a:pt x="6873" y="1152"/>
                  </a:cubicBezTo>
                  <a:cubicBezTo>
                    <a:pt x="6930" y="1094"/>
                    <a:pt x="6930" y="1094"/>
                    <a:pt x="6930" y="1094"/>
                  </a:cubicBezTo>
                  <a:cubicBezTo>
                    <a:pt x="7046" y="1037"/>
                    <a:pt x="7046" y="1037"/>
                    <a:pt x="7046" y="1037"/>
                  </a:cubicBezTo>
                  <a:cubicBezTo>
                    <a:pt x="7104" y="1037"/>
                    <a:pt x="7104" y="1037"/>
                    <a:pt x="7161" y="1037"/>
                  </a:cubicBezTo>
                  <a:cubicBezTo>
                    <a:pt x="7161" y="979"/>
                    <a:pt x="7161" y="979"/>
                    <a:pt x="7219" y="979"/>
                  </a:cubicBezTo>
                  <a:cubicBezTo>
                    <a:pt x="7219" y="1037"/>
                    <a:pt x="7219" y="1037"/>
                    <a:pt x="7219" y="1037"/>
                  </a:cubicBezTo>
                  <a:cubicBezTo>
                    <a:pt x="7219" y="979"/>
                    <a:pt x="7219" y="979"/>
                    <a:pt x="7219" y="979"/>
                  </a:cubicBezTo>
                  <a:cubicBezTo>
                    <a:pt x="7219" y="1037"/>
                    <a:pt x="7219" y="1037"/>
                    <a:pt x="7219" y="1037"/>
                  </a:cubicBezTo>
                  <a:cubicBezTo>
                    <a:pt x="7277" y="1037"/>
                    <a:pt x="7277" y="1037"/>
                    <a:pt x="7277" y="1037"/>
                  </a:cubicBezTo>
                  <a:cubicBezTo>
                    <a:pt x="7219" y="1037"/>
                    <a:pt x="7219" y="1037"/>
                    <a:pt x="7219" y="1037"/>
                  </a:cubicBezTo>
                  <a:cubicBezTo>
                    <a:pt x="7277" y="1037"/>
                    <a:pt x="7277" y="1037"/>
                    <a:pt x="7277" y="1037"/>
                  </a:cubicBezTo>
                  <a:cubicBezTo>
                    <a:pt x="7335" y="1094"/>
                    <a:pt x="7335" y="1094"/>
                    <a:pt x="7335" y="1094"/>
                  </a:cubicBezTo>
                  <a:cubicBezTo>
                    <a:pt x="7277" y="1152"/>
                    <a:pt x="7277" y="1152"/>
                    <a:pt x="7277" y="1152"/>
                  </a:cubicBezTo>
                  <a:cubicBezTo>
                    <a:pt x="7335" y="1094"/>
                    <a:pt x="7335" y="1152"/>
                    <a:pt x="7335" y="1094"/>
                  </a:cubicBezTo>
                  <a:lnTo>
                    <a:pt x="7393" y="1094"/>
                  </a:lnTo>
                  <a:cubicBezTo>
                    <a:pt x="7450" y="1094"/>
                    <a:pt x="7450" y="1094"/>
                    <a:pt x="7450" y="1094"/>
                  </a:cubicBezTo>
                  <a:cubicBezTo>
                    <a:pt x="7450" y="1152"/>
                    <a:pt x="7450" y="1094"/>
                    <a:pt x="7450" y="1152"/>
                  </a:cubicBezTo>
                  <a:lnTo>
                    <a:pt x="7393" y="1152"/>
                  </a:lnTo>
                  <a:cubicBezTo>
                    <a:pt x="7335" y="1152"/>
                    <a:pt x="7335" y="1152"/>
                    <a:pt x="7335" y="1152"/>
                  </a:cubicBezTo>
                  <a:cubicBezTo>
                    <a:pt x="7393" y="1152"/>
                    <a:pt x="7393" y="1152"/>
                    <a:pt x="7393" y="1152"/>
                  </a:cubicBezTo>
                  <a:cubicBezTo>
                    <a:pt x="7450" y="1210"/>
                    <a:pt x="7450" y="1210"/>
                    <a:pt x="7450" y="1210"/>
                  </a:cubicBezTo>
                  <a:cubicBezTo>
                    <a:pt x="7450" y="1267"/>
                    <a:pt x="7450" y="1267"/>
                    <a:pt x="7450" y="1267"/>
                  </a:cubicBezTo>
                  <a:cubicBezTo>
                    <a:pt x="7335" y="1267"/>
                    <a:pt x="7335" y="1267"/>
                    <a:pt x="7335" y="1267"/>
                  </a:cubicBezTo>
                  <a:cubicBezTo>
                    <a:pt x="7393" y="1325"/>
                    <a:pt x="7393" y="1325"/>
                    <a:pt x="7393" y="1325"/>
                  </a:cubicBezTo>
                  <a:cubicBezTo>
                    <a:pt x="7335" y="1325"/>
                    <a:pt x="7335" y="1325"/>
                    <a:pt x="7335" y="1325"/>
                  </a:cubicBezTo>
                  <a:cubicBezTo>
                    <a:pt x="7335" y="1267"/>
                    <a:pt x="7335" y="1267"/>
                    <a:pt x="7335" y="1267"/>
                  </a:cubicBezTo>
                  <a:cubicBezTo>
                    <a:pt x="7277" y="1267"/>
                    <a:pt x="7277" y="1267"/>
                    <a:pt x="7277" y="1267"/>
                  </a:cubicBezTo>
                  <a:cubicBezTo>
                    <a:pt x="7277" y="1267"/>
                    <a:pt x="7277" y="1267"/>
                    <a:pt x="7277" y="1210"/>
                  </a:cubicBezTo>
                  <a:cubicBezTo>
                    <a:pt x="7277" y="1152"/>
                    <a:pt x="7277" y="1152"/>
                    <a:pt x="7277" y="1152"/>
                  </a:cubicBezTo>
                  <a:cubicBezTo>
                    <a:pt x="7219" y="1152"/>
                    <a:pt x="7219" y="1152"/>
                    <a:pt x="7219" y="1152"/>
                  </a:cubicBezTo>
                  <a:cubicBezTo>
                    <a:pt x="7219" y="1210"/>
                    <a:pt x="7219" y="1210"/>
                    <a:pt x="7219" y="1210"/>
                  </a:cubicBezTo>
                  <a:cubicBezTo>
                    <a:pt x="7277" y="1210"/>
                    <a:pt x="7277" y="1210"/>
                    <a:pt x="7219" y="1267"/>
                  </a:cubicBezTo>
                  <a:cubicBezTo>
                    <a:pt x="7219" y="1325"/>
                    <a:pt x="7219" y="1325"/>
                    <a:pt x="7219" y="1325"/>
                  </a:cubicBezTo>
                  <a:cubicBezTo>
                    <a:pt x="7161" y="1325"/>
                    <a:pt x="7161" y="1325"/>
                    <a:pt x="7161" y="1325"/>
                  </a:cubicBezTo>
                  <a:cubicBezTo>
                    <a:pt x="7161" y="1382"/>
                    <a:pt x="7161" y="1382"/>
                    <a:pt x="7161" y="1382"/>
                  </a:cubicBezTo>
                  <a:cubicBezTo>
                    <a:pt x="7161" y="1440"/>
                    <a:pt x="7161" y="1382"/>
                    <a:pt x="7161" y="1440"/>
                  </a:cubicBezTo>
                  <a:cubicBezTo>
                    <a:pt x="7104" y="1440"/>
                    <a:pt x="7104" y="1498"/>
                    <a:pt x="7104" y="1498"/>
                  </a:cubicBezTo>
                  <a:cubicBezTo>
                    <a:pt x="7046" y="1498"/>
                    <a:pt x="7046" y="1498"/>
                    <a:pt x="7046" y="1498"/>
                  </a:cubicBezTo>
                  <a:cubicBezTo>
                    <a:pt x="6988" y="1498"/>
                    <a:pt x="6988" y="1498"/>
                    <a:pt x="6988" y="1498"/>
                  </a:cubicBezTo>
                  <a:cubicBezTo>
                    <a:pt x="6930" y="1555"/>
                    <a:pt x="6930" y="1555"/>
                    <a:pt x="6930" y="1555"/>
                  </a:cubicBezTo>
                  <a:cubicBezTo>
                    <a:pt x="6930" y="1555"/>
                    <a:pt x="6930" y="1555"/>
                    <a:pt x="6873" y="1555"/>
                  </a:cubicBezTo>
                  <a:cubicBezTo>
                    <a:pt x="6815" y="1613"/>
                    <a:pt x="6815" y="1613"/>
                    <a:pt x="6815" y="1613"/>
                  </a:cubicBezTo>
                  <a:cubicBezTo>
                    <a:pt x="6757" y="1613"/>
                    <a:pt x="6757" y="1613"/>
                    <a:pt x="6757" y="1613"/>
                  </a:cubicBezTo>
                  <a:cubicBezTo>
                    <a:pt x="6757" y="1613"/>
                    <a:pt x="6757" y="1613"/>
                    <a:pt x="6699" y="1613"/>
                  </a:cubicBezTo>
                  <a:cubicBezTo>
                    <a:pt x="6699" y="1670"/>
                    <a:pt x="6699" y="1670"/>
                    <a:pt x="6699" y="1670"/>
                  </a:cubicBezTo>
                  <a:cubicBezTo>
                    <a:pt x="6642" y="1670"/>
                    <a:pt x="6584" y="1728"/>
                    <a:pt x="6468" y="1786"/>
                  </a:cubicBezTo>
                  <a:cubicBezTo>
                    <a:pt x="6468" y="1786"/>
                    <a:pt x="6526" y="1786"/>
                    <a:pt x="6468" y="1786"/>
                  </a:cubicBezTo>
                  <a:cubicBezTo>
                    <a:pt x="6468" y="1786"/>
                    <a:pt x="6411" y="1786"/>
                    <a:pt x="6353" y="1843"/>
                  </a:cubicBezTo>
                  <a:cubicBezTo>
                    <a:pt x="6295" y="1843"/>
                    <a:pt x="6295" y="1843"/>
                    <a:pt x="6295" y="1843"/>
                  </a:cubicBezTo>
                  <a:cubicBezTo>
                    <a:pt x="6295" y="1901"/>
                    <a:pt x="6295" y="1901"/>
                    <a:pt x="6295" y="1901"/>
                  </a:cubicBezTo>
                  <a:lnTo>
                    <a:pt x="6237" y="1901"/>
                  </a:lnTo>
                  <a:cubicBezTo>
                    <a:pt x="6122" y="1958"/>
                    <a:pt x="6122" y="1958"/>
                    <a:pt x="6122" y="1958"/>
                  </a:cubicBezTo>
                  <a:cubicBezTo>
                    <a:pt x="6064" y="2016"/>
                    <a:pt x="6064" y="2016"/>
                    <a:pt x="6006" y="2016"/>
                  </a:cubicBezTo>
                  <a:cubicBezTo>
                    <a:pt x="6006" y="2016"/>
                    <a:pt x="6006" y="2016"/>
                    <a:pt x="6006" y="2074"/>
                  </a:cubicBezTo>
                  <a:cubicBezTo>
                    <a:pt x="6122" y="2016"/>
                    <a:pt x="6122" y="2016"/>
                    <a:pt x="6122" y="2016"/>
                  </a:cubicBezTo>
                  <a:cubicBezTo>
                    <a:pt x="6180" y="1958"/>
                    <a:pt x="6180" y="1958"/>
                    <a:pt x="6180" y="1958"/>
                  </a:cubicBezTo>
                  <a:cubicBezTo>
                    <a:pt x="6180" y="2016"/>
                    <a:pt x="6180" y="2016"/>
                    <a:pt x="6180" y="2016"/>
                  </a:cubicBezTo>
                  <a:cubicBezTo>
                    <a:pt x="6180" y="2016"/>
                    <a:pt x="6180" y="1958"/>
                    <a:pt x="6237" y="1958"/>
                  </a:cubicBezTo>
                  <a:lnTo>
                    <a:pt x="6295" y="1958"/>
                  </a:lnTo>
                  <a:cubicBezTo>
                    <a:pt x="6295" y="1901"/>
                    <a:pt x="6295" y="1901"/>
                    <a:pt x="6295" y="1901"/>
                  </a:cubicBezTo>
                  <a:cubicBezTo>
                    <a:pt x="6353" y="1901"/>
                    <a:pt x="6353" y="1901"/>
                    <a:pt x="6353" y="1901"/>
                  </a:cubicBezTo>
                  <a:cubicBezTo>
                    <a:pt x="6295" y="1901"/>
                    <a:pt x="6295" y="1901"/>
                    <a:pt x="6295" y="1901"/>
                  </a:cubicBezTo>
                  <a:cubicBezTo>
                    <a:pt x="6411" y="1843"/>
                    <a:pt x="6411" y="1843"/>
                    <a:pt x="6411" y="1843"/>
                  </a:cubicBezTo>
                  <a:cubicBezTo>
                    <a:pt x="6468" y="1843"/>
                    <a:pt x="6468" y="1843"/>
                    <a:pt x="6468" y="1843"/>
                  </a:cubicBezTo>
                  <a:cubicBezTo>
                    <a:pt x="6526" y="1786"/>
                    <a:pt x="6526" y="1786"/>
                    <a:pt x="6526" y="1786"/>
                  </a:cubicBezTo>
                  <a:cubicBezTo>
                    <a:pt x="6584" y="1786"/>
                    <a:pt x="6584" y="1786"/>
                    <a:pt x="6584" y="1786"/>
                  </a:cubicBezTo>
                  <a:cubicBezTo>
                    <a:pt x="6526" y="1786"/>
                    <a:pt x="6526" y="1786"/>
                    <a:pt x="6526" y="1786"/>
                  </a:cubicBezTo>
                  <a:cubicBezTo>
                    <a:pt x="6584" y="1843"/>
                    <a:pt x="6584" y="1843"/>
                    <a:pt x="6584" y="1843"/>
                  </a:cubicBezTo>
                  <a:lnTo>
                    <a:pt x="6642" y="1786"/>
                  </a:lnTo>
                  <a:cubicBezTo>
                    <a:pt x="6642" y="1843"/>
                    <a:pt x="6642" y="1843"/>
                    <a:pt x="6642" y="1843"/>
                  </a:cubicBezTo>
                  <a:cubicBezTo>
                    <a:pt x="6699" y="1786"/>
                    <a:pt x="6699" y="1786"/>
                    <a:pt x="6699" y="1786"/>
                  </a:cubicBezTo>
                  <a:cubicBezTo>
                    <a:pt x="6699" y="1843"/>
                    <a:pt x="6699" y="1843"/>
                    <a:pt x="6699" y="1843"/>
                  </a:cubicBezTo>
                  <a:cubicBezTo>
                    <a:pt x="6699" y="1786"/>
                    <a:pt x="6699" y="1786"/>
                    <a:pt x="6699" y="1786"/>
                  </a:cubicBezTo>
                  <a:cubicBezTo>
                    <a:pt x="6642" y="1786"/>
                    <a:pt x="6642" y="1786"/>
                    <a:pt x="6642" y="1786"/>
                  </a:cubicBezTo>
                  <a:cubicBezTo>
                    <a:pt x="6584" y="1786"/>
                    <a:pt x="6584" y="1786"/>
                    <a:pt x="6584" y="1786"/>
                  </a:cubicBezTo>
                  <a:cubicBezTo>
                    <a:pt x="6584" y="1728"/>
                    <a:pt x="6584" y="1728"/>
                    <a:pt x="6584" y="1728"/>
                  </a:cubicBezTo>
                  <a:cubicBezTo>
                    <a:pt x="6642" y="1728"/>
                    <a:pt x="6642" y="1728"/>
                    <a:pt x="6642" y="1728"/>
                  </a:cubicBezTo>
                  <a:lnTo>
                    <a:pt x="6757" y="1670"/>
                  </a:lnTo>
                  <a:cubicBezTo>
                    <a:pt x="7046" y="1555"/>
                    <a:pt x="7046" y="1555"/>
                    <a:pt x="7046" y="1555"/>
                  </a:cubicBezTo>
                  <a:lnTo>
                    <a:pt x="7046" y="1498"/>
                  </a:lnTo>
                  <a:cubicBezTo>
                    <a:pt x="7046" y="1555"/>
                    <a:pt x="7046" y="1555"/>
                    <a:pt x="7046" y="1555"/>
                  </a:cubicBezTo>
                  <a:cubicBezTo>
                    <a:pt x="7104" y="1555"/>
                    <a:pt x="7104" y="1555"/>
                    <a:pt x="7104" y="1555"/>
                  </a:cubicBezTo>
                  <a:cubicBezTo>
                    <a:pt x="7046" y="1555"/>
                    <a:pt x="7046" y="1555"/>
                    <a:pt x="7046" y="1555"/>
                  </a:cubicBezTo>
                  <a:lnTo>
                    <a:pt x="7104" y="1555"/>
                  </a:lnTo>
                  <a:cubicBezTo>
                    <a:pt x="7046" y="1555"/>
                    <a:pt x="7046" y="1555"/>
                    <a:pt x="7046" y="1555"/>
                  </a:cubicBezTo>
                  <a:cubicBezTo>
                    <a:pt x="7046" y="1555"/>
                    <a:pt x="7046" y="1613"/>
                    <a:pt x="6988" y="1613"/>
                  </a:cubicBezTo>
                  <a:cubicBezTo>
                    <a:pt x="6873" y="1613"/>
                    <a:pt x="6873" y="1613"/>
                    <a:pt x="6873" y="1613"/>
                  </a:cubicBezTo>
                  <a:cubicBezTo>
                    <a:pt x="6873" y="1670"/>
                    <a:pt x="6873" y="1670"/>
                    <a:pt x="6873" y="1670"/>
                  </a:cubicBezTo>
                  <a:lnTo>
                    <a:pt x="6815" y="1670"/>
                  </a:lnTo>
                  <a:cubicBezTo>
                    <a:pt x="6815" y="1728"/>
                    <a:pt x="6815" y="1728"/>
                    <a:pt x="6815" y="1728"/>
                  </a:cubicBezTo>
                  <a:cubicBezTo>
                    <a:pt x="6930" y="1670"/>
                    <a:pt x="6930" y="1670"/>
                    <a:pt x="6930" y="1670"/>
                  </a:cubicBezTo>
                  <a:cubicBezTo>
                    <a:pt x="6988" y="1670"/>
                    <a:pt x="6988" y="1670"/>
                    <a:pt x="6988" y="1670"/>
                  </a:cubicBezTo>
                  <a:cubicBezTo>
                    <a:pt x="6930" y="1670"/>
                    <a:pt x="6930" y="1670"/>
                    <a:pt x="6930" y="1670"/>
                  </a:cubicBezTo>
                  <a:cubicBezTo>
                    <a:pt x="6988" y="1670"/>
                    <a:pt x="6988" y="1670"/>
                    <a:pt x="6988" y="1670"/>
                  </a:cubicBezTo>
                  <a:lnTo>
                    <a:pt x="7046" y="1613"/>
                  </a:lnTo>
                  <a:cubicBezTo>
                    <a:pt x="7104" y="1613"/>
                    <a:pt x="7104" y="1613"/>
                    <a:pt x="7104" y="1613"/>
                  </a:cubicBezTo>
                  <a:lnTo>
                    <a:pt x="7104" y="1670"/>
                  </a:lnTo>
                  <a:cubicBezTo>
                    <a:pt x="7104" y="1670"/>
                    <a:pt x="7104" y="1670"/>
                    <a:pt x="7161" y="1728"/>
                  </a:cubicBezTo>
                  <a:cubicBezTo>
                    <a:pt x="7161" y="1728"/>
                    <a:pt x="7104" y="1728"/>
                    <a:pt x="7104" y="1786"/>
                  </a:cubicBezTo>
                  <a:cubicBezTo>
                    <a:pt x="7161" y="1786"/>
                    <a:pt x="7161" y="1786"/>
                    <a:pt x="7161" y="1786"/>
                  </a:cubicBezTo>
                  <a:cubicBezTo>
                    <a:pt x="7161" y="1786"/>
                    <a:pt x="7161" y="1786"/>
                    <a:pt x="7219" y="1786"/>
                  </a:cubicBezTo>
                  <a:cubicBezTo>
                    <a:pt x="7219" y="1786"/>
                    <a:pt x="7219" y="1786"/>
                    <a:pt x="7219" y="1843"/>
                  </a:cubicBezTo>
                  <a:cubicBezTo>
                    <a:pt x="7161" y="1843"/>
                    <a:pt x="7161" y="1843"/>
                    <a:pt x="7161" y="1843"/>
                  </a:cubicBezTo>
                  <a:cubicBezTo>
                    <a:pt x="7161" y="1786"/>
                    <a:pt x="7161" y="1786"/>
                    <a:pt x="7161" y="1786"/>
                  </a:cubicBezTo>
                  <a:lnTo>
                    <a:pt x="7104" y="1786"/>
                  </a:lnTo>
                  <a:cubicBezTo>
                    <a:pt x="7104" y="1843"/>
                    <a:pt x="7104" y="1843"/>
                    <a:pt x="7104" y="1843"/>
                  </a:cubicBezTo>
                  <a:cubicBezTo>
                    <a:pt x="7161" y="1843"/>
                    <a:pt x="7161" y="1843"/>
                    <a:pt x="7161" y="1843"/>
                  </a:cubicBezTo>
                  <a:cubicBezTo>
                    <a:pt x="7161" y="1901"/>
                    <a:pt x="7161" y="1901"/>
                    <a:pt x="7161" y="1901"/>
                  </a:cubicBezTo>
                  <a:cubicBezTo>
                    <a:pt x="7219" y="1843"/>
                    <a:pt x="7219" y="1843"/>
                    <a:pt x="7219" y="1843"/>
                  </a:cubicBezTo>
                  <a:cubicBezTo>
                    <a:pt x="7219" y="1901"/>
                    <a:pt x="7219" y="1901"/>
                    <a:pt x="7219" y="1901"/>
                  </a:cubicBezTo>
                  <a:lnTo>
                    <a:pt x="7161" y="1901"/>
                  </a:lnTo>
                  <a:cubicBezTo>
                    <a:pt x="7104" y="1901"/>
                    <a:pt x="7104" y="1901"/>
                    <a:pt x="7104" y="1901"/>
                  </a:cubicBezTo>
                  <a:cubicBezTo>
                    <a:pt x="7104" y="1901"/>
                    <a:pt x="7104" y="1901"/>
                    <a:pt x="7104" y="1843"/>
                  </a:cubicBezTo>
                  <a:cubicBezTo>
                    <a:pt x="7046" y="1843"/>
                    <a:pt x="7046" y="1843"/>
                    <a:pt x="7046" y="1843"/>
                  </a:cubicBezTo>
                  <a:cubicBezTo>
                    <a:pt x="6988" y="1786"/>
                    <a:pt x="6988" y="1843"/>
                    <a:pt x="6930" y="1843"/>
                  </a:cubicBezTo>
                  <a:cubicBezTo>
                    <a:pt x="6873" y="1901"/>
                    <a:pt x="6873" y="1901"/>
                    <a:pt x="6873" y="1901"/>
                  </a:cubicBezTo>
                  <a:cubicBezTo>
                    <a:pt x="6815" y="1901"/>
                    <a:pt x="6815" y="1901"/>
                    <a:pt x="6815" y="1901"/>
                  </a:cubicBezTo>
                  <a:cubicBezTo>
                    <a:pt x="6873" y="1901"/>
                    <a:pt x="6930" y="1901"/>
                    <a:pt x="6930" y="1901"/>
                  </a:cubicBezTo>
                  <a:cubicBezTo>
                    <a:pt x="6930" y="1901"/>
                    <a:pt x="6930" y="1901"/>
                    <a:pt x="6873" y="1958"/>
                  </a:cubicBezTo>
                  <a:cubicBezTo>
                    <a:pt x="6930" y="1958"/>
                    <a:pt x="6930" y="1958"/>
                    <a:pt x="6930" y="1958"/>
                  </a:cubicBezTo>
                  <a:cubicBezTo>
                    <a:pt x="6873" y="1958"/>
                    <a:pt x="6930" y="1958"/>
                    <a:pt x="6873" y="1958"/>
                  </a:cubicBezTo>
                  <a:cubicBezTo>
                    <a:pt x="6873" y="1958"/>
                    <a:pt x="6873" y="1958"/>
                    <a:pt x="6815" y="1958"/>
                  </a:cubicBezTo>
                  <a:cubicBezTo>
                    <a:pt x="6873" y="2016"/>
                    <a:pt x="6873" y="2016"/>
                    <a:pt x="6873" y="2016"/>
                  </a:cubicBezTo>
                  <a:cubicBezTo>
                    <a:pt x="6815" y="2016"/>
                    <a:pt x="6815" y="2016"/>
                    <a:pt x="6815" y="2016"/>
                  </a:cubicBezTo>
                  <a:cubicBezTo>
                    <a:pt x="6873" y="2131"/>
                    <a:pt x="6873" y="2131"/>
                    <a:pt x="6757" y="2189"/>
                  </a:cubicBezTo>
                  <a:cubicBezTo>
                    <a:pt x="6757" y="2131"/>
                    <a:pt x="6757" y="2189"/>
                    <a:pt x="6757" y="2246"/>
                  </a:cubicBezTo>
                  <a:cubicBezTo>
                    <a:pt x="6757" y="2189"/>
                    <a:pt x="6757" y="2189"/>
                    <a:pt x="6757" y="2189"/>
                  </a:cubicBezTo>
                  <a:cubicBezTo>
                    <a:pt x="6699" y="2246"/>
                    <a:pt x="6699" y="2246"/>
                    <a:pt x="6699" y="2246"/>
                  </a:cubicBezTo>
                  <a:cubicBezTo>
                    <a:pt x="6699" y="2189"/>
                    <a:pt x="6699" y="2189"/>
                    <a:pt x="6699" y="2189"/>
                  </a:cubicBezTo>
                  <a:cubicBezTo>
                    <a:pt x="6642" y="2246"/>
                    <a:pt x="6642" y="2246"/>
                    <a:pt x="6642" y="2246"/>
                  </a:cubicBezTo>
                  <a:cubicBezTo>
                    <a:pt x="6699" y="2246"/>
                    <a:pt x="6699" y="2246"/>
                    <a:pt x="6699" y="2246"/>
                  </a:cubicBezTo>
                  <a:cubicBezTo>
                    <a:pt x="6699" y="2304"/>
                    <a:pt x="6699" y="2304"/>
                    <a:pt x="6699" y="2304"/>
                  </a:cubicBezTo>
                  <a:cubicBezTo>
                    <a:pt x="6699" y="2304"/>
                    <a:pt x="6699" y="2246"/>
                    <a:pt x="6699" y="2304"/>
                  </a:cubicBezTo>
                  <a:cubicBezTo>
                    <a:pt x="6699" y="2246"/>
                    <a:pt x="6699" y="2246"/>
                    <a:pt x="6699" y="2246"/>
                  </a:cubicBezTo>
                  <a:cubicBezTo>
                    <a:pt x="6757" y="2246"/>
                    <a:pt x="6757" y="2246"/>
                    <a:pt x="6757" y="2246"/>
                  </a:cubicBezTo>
                  <a:cubicBezTo>
                    <a:pt x="6815" y="2246"/>
                    <a:pt x="6815" y="2246"/>
                    <a:pt x="6815" y="2246"/>
                  </a:cubicBezTo>
                  <a:cubicBezTo>
                    <a:pt x="6757" y="2189"/>
                    <a:pt x="6757" y="2189"/>
                    <a:pt x="6757" y="2189"/>
                  </a:cubicBezTo>
                  <a:cubicBezTo>
                    <a:pt x="6873" y="2131"/>
                    <a:pt x="6873" y="2131"/>
                    <a:pt x="6873" y="2131"/>
                  </a:cubicBezTo>
                  <a:cubicBezTo>
                    <a:pt x="6873" y="2189"/>
                    <a:pt x="6873" y="2189"/>
                    <a:pt x="6873" y="2189"/>
                  </a:cubicBezTo>
                  <a:cubicBezTo>
                    <a:pt x="6873" y="2131"/>
                    <a:pt x="6873" y="2131"/>
                    <a:pt x="6873" y="2131"/>
                  </a:cubicBezTo>
                  <a:cubicBezTo>
                    <a:pt x="6930" y="2131"/>
                    <a:pt x="6873" y="2131"/>
                    <a:pt x="6930" y="2131"/>
                  </a:cubicBezTo>
                  <a:cubicBezTo>
                    <a:pt x="6930" y="2074"/>
                    <a:pt x="6930" y="2074"/>
                    <a:pt x="6873" y="2074"/>
                  </a:cubicBezTo>
                  <a:cubicBezTo>
                    <a:pt x="6873" y="2016"/>
                    <a:pt x="6873" y="2016"/>
                    <a:pt x="6873" y="2016"/>
                  </a:cubicBezTo>
                  <a:cubicBezTo>
                    <a:pt x="6930" y="2074"/>
                    <a:pt x="6930" y="2074"/>
                    <a:pt x="6930" y="2074"/>
                  </a:cubicBezTo>
                  <a:cubicBezTo>
                    <a:pt x="6930" y="2016"/>
                    <a:pt x="6930" y="2016"/>
                    <a:pt x="6930" y="2016"/>
                  </a:cubicBezTo>
                  <a:cubicBezTo>
                    <a:pt x="6988" y="2074"/>
                    <a:pt x="6988" y="2074"/>
                    <a:pt x="6988" y="2074"/>
                  </a:cubicBezTo>
                  <a:cubicBezTo>
                    <a:pt x="7046" y="2016"/>
                    <a:pt x="7046" y="2016"/>
                    <a:pt x="7046" y="2016"/>
                  </a:cubicBezTo>
                  <a:cubicBezTo>
                    <a:pt x="7046" y="1958"/>
                    <a:pt x="7046" y="1958"/>
                    <a:pt x="7046" y="1958"/>
                  </a:cubicBezTo>
                  <a:cubicBezTo>
                    <a:pt x="7046" y="2016"/>
                    <a:pt x="7046" y="2016"/>
                    <a:pt x="7046" y="2016"/>
                  </a:cubicBezTo>
                  <a:cubicBezTo>
                    <a:pt x="7161" y="1958"/>
                    <a:pt x="7161" y="1958"/>
                    <a:pt x="7161" y="1958"/>
                  </a:cubicBezTo>
                  <a:cubicBezTo>
                    <a:pt x="7161" y="2016"/>
                    <a:pt x="7161" y="2016"/>
                    <a:pt x="7161" y="2016"/>
                  </a:cubicBezTo>
                  <a:cubicBezTo>
                    <a:pt x="7161" y="1958"/>
                    <a:pt x="7161" y="1958"/>
                    <a:pt x="7161" y="1958"/>
                  </a:cubicBezTo>
                  <a:cubicBezTo>
                    <a:pt x="7219" y="1958"/>
                    <a:pt x="7219" y="1958"/>
                    <a:pt x="7219" y="1958"/>
                  </a:cubicBezTo>
                  <a:cubicBezTo>
                    <a:pt x="7161" y="1958"/>
                    <a:pt x="7161" y="1958"/>
                    <a:pt x="7161" y="1958"/>
                  </a:cubicBezTo>
                  <a:cubicBezTo>
                    <a:pt x="7219" y="2016"/>
                    <a:pt x="7219" y="2016"/>
                    <a:pt x="7219" y="2016"/>
                  </a:cubicBezTo>
                  <a:cubicBezTo>
                    <a:pt x="7277" y="2016"/>
                    <a:pt x="7277" y="2016"/>
                    <a:pt x="7277" y="2016"/>
                  </a:cubicBezTo>
                  <a:cubicBezTo>
                    <a:pt x="7277" y="1958"/>
                    <a:pt x="7277" y="1958"/>
                    <a:pt x="7277" y="1958"/>
                  </a:cubicBezTo>
                  <a:cubicBezTo>
                    <a:pt x="7219" y="1958"/>
                    <a:pt x="7219" y="1958"/>
                    <a:pt x="7219" y="1958"/>
                  </a:cubicBezTo>
                  <a:cubicBezTo>
                    <a:pt x="7277" y="1901"/>
                    <a:pt x="7277" y="1901"/>
                    <a:pt x="7277" y="1901"/>
                  </a:cubicBezTo>
                  <a:cubicBezTo>
                    <a:pt x="7277" y="1958"/>
                    <a:pt x="7277" y="1958"/>
                    <a:pt x="7277" y="1958"/>
                  </a:cubicBezTo>
                  <a:cubicBezTo>
                    <a:pt x="7277" y="2016"/>
                    <a:pt x="7277" y="2016"/>
                    <a:pt x="7277" y="2016"/>
                  </a:cubicBezTo>
                  <a:cubicBezTo>
                    <a:pt x="7277" y="2074"/>
                    <a:pt x="7277" y="2074"/>
                    <a:pt x="7277" y="2074"/>
                  </a:cubicBezTo>
                  <a:cubicBezTo>
                    <a:pt x="7219" y="2074"/>
                    <a:pt x="7219" y="2074"/>
                    <a:pt x="7219" y="2074"/>
                  </a:cubicBezTo>
                  <a:cubicBezTo>
                    <a:pt x="7219" y="2131"/>
                    <a:pt x="7219" y="2131"/>
                    <a:pt x="7219" y="2131"/>
                  </a:cubicBezTo>
                  <a:cubicBezTo>
                    <a:pt x="7161" y="2131"/>
                    <a:pt x="7161" y="2131"/>
                    <a:pt x="7161" y="2131"/>
                  </a:cubicBezTo>
                  <a:cubicBezTo>
                    <a:pt x="7161" y="2074"/>
                    <a:pt x="7161" y="2074"/>
                    <a:pt x="7161" y="2074"/>
                  </a:cubicBezTo>
                  <a:cubicBezTo>
                    <a:pt x="7161" y="2074"/>
                    <a:pt x="7161" y="2074"/>
                    <a:pt x="7104" y="2074"/>
                  </a:cubicBezTo>
                  <a:cubicBezTo>
                    <a:pt x="7104" y="2131"/>
                    <a:pt x="7104" y="2131"/>
                    <a:pt x="7104" y="2131"/>
                  </a:cubicBezTo>
                  <a:cubicBezTo>
                    <a:pt x="7104" y="2074"/>
                    <a:pt x="7104" y="2074"/>
                    <a:pt x="7104" y="2074"/>
                  </a:cubicBezTo>
                  <a:cubicBezTo>
                    <a:pt x="7046" y="2074"/>
                    <a:pt x="7046" y="2074"/>
                    <a:pt x="7046" y="2074"/>
                  </a:cubicBezTo>
                  <a:cubicBezTo>
                    <a:pt x="7046" y="2074"/>
                    <a:pt x="7046" y="2074"/>
                    <a:pt x="7046" y="2016"/>
                  </a:cubicBezTo>
                  <a:cubicBezTo>
                    <a:pt x="6988" y="2074"/>
                    <a:pt x="6988" y="2074"/>
                    <a:pt x="6988" y="2074"/>
                  </a:cubicBezTo>
                  <a:cubicBezTo>
                    <a:pt x="7046" y="2074"/>
                    <a:pt x="7046" y="2074"/>
                    <a:pt x="7046" y="2074"/>
                  </a:cubicBezTo>
                  <a:cubicBezTo>
                    <a:pt x="6988" y="2131"/>
                    <a:pt x="6988" y="2131"/>
                    <a:pt x="6988" y="2131"/>
                  </a:cubicBezTo>
                  <a:cubicBezTo>
                    <a:pt x="7046" y="2131"/>
                    <a:pt x="7046" y="2131"/>
                    <a:pt x="7046" y="2131"/>
                  </a:cubicBezTo>
                  <a:cubicBezTo>
                    <a:pt x="7046" y="2189"/>
                    <a:pt x="7046" y="2189"/>
                    <a:pt x="7046" y="2189"/>
                  </a:cubicBezTo>
                  <a:cubicBezTo>
                    <a:pt x="7046" y="2189"/>
                    <a:pt x="6988" y="2189"/>
                    <a:pt x="6930" y="2246"/>
                  </a:cubicBezTo>
                  <a:cubicBezTo>
                    <a:pt x="6988" y="2246"/>
                    <a:pt x="6988" y="2246"/>
                    <a:pt x="6988" y="2246"/>
                  </a:cubicBezTo>
                  <a:cubicBezTo>
                    <a:pt x="6930" y="2304"/>
                    <a:pt x="6930" y="2304"/>
                    <a:pt x="6930" y="2304"/>
                  </a:cubicBezTo>
                  <a:cubicBezTo>
                    <a:pt x="6873" y="2246"/>
                    <a:pt x="6873" y="2246"/>
                    <a:pt x="6873" y="2246"/>
                  </a:cubicBezTo>
                  <a:cubicBezTo>
                    <a:pt x="6873" y="2304"/>
                    <a:pt x="6815" y="2304"/>
                    <a:pt x="6815" y="2304"/>
                  </a:cubicBezTo>
                  <a:cubicBezTo>
                    <a:pt x="6815" y="2362"/>
                    <a:pt x="6815" y="2362"/>
                    <a:pt x="6815" y="2362"/>
                  </a:cubicBezTo>
                  <a:cubicBezTo>
                    <a:pt x="6757" y="2362"/>
                    <a:pt x="6757" y="2362"/>
                    <a:pt x="6757" y="2362"/>
                  </a:cubicBezTo>
                  <a:cubicBezTo>
                    <a:pt x="6699" y="2362"/>
                    <a:pt x="6699" y="2362"/>
                    <a:pt x="6699" y="2362"/>
                  </a:cubicBezTo>
                  <a:cubicBezTo>
                    <a:pt x="6699" y="2419"/>
                    <a:pt x="6699" y="2419"/>
                    <a:pt x="6699" y="2419"/>
                  </a:cubicBezTo>
                  <a:cubicBezTo>
                    <a:pt x="6699" y="2362"/>
                    <a:pt x="6699" y="2362"/>
                    <a:pt x="6699" y="2362"/>
                  </a:cubicBezTo>
                  <a:cubicBezTo>
                    <a:pt x="6642" y="2419"/>
                    <a:pt x="6642" y="2419"/>
                    <a:pt x="6642" y="2419"/>
                  </a:cubicBezTo>
                  <a:cubicBezTo>
                    <a:pt x="6584" y="2419"/>
                    <a:pt x="6584" y="2419"/>
                    <a:pt x="6584" y="2419"/>
                  </a:cubicBezTo>
                  <a:cubicBezTo>
                    <a:pt x="6584" y="2477"/>
                    <a:pt x="6584" y="2477"/>
                    <a:pt x="6584" y="2477"/>
                  </a:cubicBezTo>
                  <a:cubicBezTo>
                    <a:pt x="6526" y="2477"/>
                    <a:pt x="6526" y="2477"/>
                    <a:pt x="6526" y="2477"/>
                  </a:cubicBezTo>
                  <a:cubicBezTo>
                    <a:pt x="6526" y="2534"/>
                    <a:pt x="6526" y="2534"/>
                    <a:pt x="6526" y="2534"/>
                  </a:cubicBezTo>
                  <a:cubicBezTo>
                    <a:pt x="6468" y="2534"/>
                    <a:pt x="6411" y="2592"/>
                    <a:pt x="6411" y="2592"/>
                  </a:cubicBezTo>
                  <a:cubicBezTo>
                    <a:pt x="6353" y="2592"/>
                    <a:pt x="6353" y="2592"/>
                    <a:pt x="6353" y="2592"/>
                  </a:cubicBezTo>
                  <a:lnTo>
                    <a:pt x="6295" y="2650"/>
                  </a:lnTo>
                  <a:cubicBezTo>
                    <a:pt x="6295" y="2707"/>
                    <a:pt x="6295" y="2707"/>
                    <a:pt x="6295" y="2707"/>
                  </a:cubicBezTo>
                  <a:cubicBezTo>
                    <a:pt x="6295" y="2650"/>
                    <a:pt x="6295" y="2650"/>
                    <a:pt x="6295" y="2650"/>
                  </a:cubicBezTo>
                  <a:cubicBezTo>
                    <a:pt x="6237" y="2707"/>
                    <a:pt x="6237" y="2707"/>
                    <a:pt x="6237" y="2707"/>
                  </a:cubicBezTo>
                  <a:lnTo>
                    <a:pt x="6180" y="2707"/>
                  </a:lnTo>
                  <a:cubicBezTo>
                    <a:pt x="6180" y="2765"/>
                    <a:pt x="6180" y="2765"/>
                    <a:pt x="6180" y="2765"/>
                  </a:cubicBezTo>
                  <a:cubicBezTo>
                    <a:pt x="6180" y="2707"/>
                    <a:pt x="6180" y="2707"/>
                    <a:pt x="6180" y="2707"/>
                  </a:cubicBezTo>
                  <a:cubicBezTo>
                    <a:pt x="6180" y="2650"/>
                    <a:pt x="6180" y="2650"/>
                    <a:pt x="6180" y="2650"/>
                  </a:cubicBezTo>
                  <a:cubicBezTo>
                    <a:pt x="6122" y="2707"/>
                    <a:pt x="6122" y="2707"/>
                    <a:pt x="6122" y="2707"/>
                  </a:cubicBezTo>
                  <a:cubicBezTo>
                    <a:pt x="6122" y="2650"/>
                    <a:pt x="6122" y="2650"/>
                    <a:pt x="6122" y="2650"/>
                  </a:cubicBezTo>
                  <a:cubicBezTo>
                    <a:pt x="6064" y="2650"/>
                    <a:pt x="6122" y="2650"/>
                    <a:pt x="6122" y="2650"/>
                  </a:cubicBezTo>
                  <a:cubicBezTo>
                    <a:pt x="6180" y="2650"/>
                    <a:pt x="6180" y="2650"/>
                    <a:pt x="6180" y="2650"/>
                  </a:cubicBezTo>
                  <a:cubicBezTo>
                    <a:pt x="6237" y="2650"/>
                    <a:pt x="6237" y="2650"/>
                    <a:pt x="6237" y="2650"/>
                  </a:cubicBezTo>
                  <a:cubicBezTo>
                    <a:pt x="6295" y="2592"/>
                    <a:pt x="6295" y="2592"/>
                    <a:pt x="6295" y="2592"/>
                  </a:cubicBezTo>
                  <a:cubicBezTo>
                    <a:pt x="6237" y="2534"/>
                    <a:pt x="6237" y="2534"/>
                    <a:pt x="6237" y="2534"/>
                  </a:cubicBezTo>
                  <a:cubicBezTo>
                    <a:pt x="6180" y="2592"/>
                    <a:pt x="6180" y="2592"/>
                    <a:pt x="6122" y="2592"/>
                  </a:cubicBezTo>
                  <a:cubicBezTo>
                    <a:pt x="6122" y="2534"/>
                    <a:pt x="6122" y="2592"/>
                    <a:pt x="6122" y="2534"/>
                  </a:cubicBezTo>
                  <a:cubicBezTo>
                    <a:pt x="6064" y="2534"/>
                    <a:pt x="6064" y="2534"/>
                    <a:pt x="6064" y="2534"/>
                  </a:cubicBezTo>
                  <a:cubicBezTo>
                    <a:pt x="6064" y="2592"/>
                    <a:pt x="6064" y="2592"/>
                    <a:pt x="6064" y="2592"/>
                  </a:cubicBezTo>
                  <a:cubicBezTo>
                    <a:pt x="6064" y="2592"/>
                    <a:pt x="6064" y="2592"/>
                    <a:pt x="6006" y="2650"/>
                  </a:cubicBezTo>
                  <a:cubicBezTo>
                    <a:pt x="6064" y="2650"/>
                    <a:pt x="6064" y="2650"/>
                    <a:pt x="6064" y="2650"/>
                  </a:cubicBezTo>
                  <a:cubicBezTo>
                    <a:pt x="5949" y="2707"/>
                    <a:pt x="5949" y="2707"/>
                    <a:pt x="5949" y="2707"/>
                  </a:cubicBezTo>
                  <a:cubicBezTo>
                    <a:pt x="5891" y="2707"/>
                    <a:pt x="5891" y="2707"/>
                    <a:pt x="5891" y="2707"/>
                  </a:cubicBezTo>
                  <a:cubicBezTo>
                    <a:pt x="5891" y="2765"/>
                    <a:pt x="5891" y="2765"/>
                    <a:pt x="5891" y="2765"/>
                  </a:cubicBezTo>
                  <a:cubicBezTo>
                    <a:pt x="5833" y="2765"/>
                    <a:pt x="5833" y="2822"/>
                    <a:pt x="5775" y="2822"/>
                  </a:cubicBezTo>
                  <a:cubicBezTo>
                    <a:pt x="5775" y="2765"/>
                    <a:pt x="5775" y="2765"/>
                    <a:pt x="5775" y="2765"/>
                  </a:cubicBezTo>
                  <a:cubicBezTo>
                    <a:pt x="5833" y="2765"/>
                    <a:pt x="5833" y="2765"/>
                    <a:pt x="5833" y="2765"/>
                  </a:cubicBezTo>
                  <a:cubicBezTo>
                    <a:pt x="5833" y="2765"/>
                    <a:pt x="5833" y="2765"/>
                    <a:pt x="5833" y="2707"/>
                  </a:cubicBezTo>
                  <a:cubicBezTo>
                    <a:pt x="5660" y="2765"/>
                    <a:pt x="5660" y="2765"/>
                    <a:pt x="5660" y="2765"/>
                  </a:cubicBezTo>
                  <a:cubicBezTo>
                    <a:pt x="5660" y="2822"/>
                    <a:pt x="5660" y="2822"/>
                    <a:pt x="5660" y="2822"/>
                  </a:cubicBezTo>
                  <a:cubicBezTo>
                    <a:pt x="5602" y="2765"/>
                    <a:pt x="5602" y="2765"/>
                    <a:pt x="5602" y="2765"/>
                  </a:cubicBezTo>
                  <a:cubicBezTo>
                    <a:pt x="5544" y="2822"/>
                    <a:pt x="5544" y="2822"/>
                    <a:pt x="5544" y="2822"/>
                  </a:cubicBezTo>
                  <a:cubicBezTo>
                    <a:pt x="5602" y="2880"/>
                    <a:pt x="5602" y="2880"/>
                    <a:pt x="5602" y="2880"/>
                  </a:cubicBezTo>
                  <a:cubicBezTo>
                    <a:pt x="5544" y="2880"/>
                    <a:pt x="5544" y="2880"/>
                    <a:pt x="5544" y="2880"/>
                  </a:cubicBezTo>
                  <a:cubicBezTo>
                    <a:pt x="5487" y="2880"/>
                    <a:pt x="5487" y="2880"/>
                    <a:pt x="5487" y="2880"/>
                  </a:cubicBezTo>
                  <a:cubicBezTo>
                    <a:pt x="5487" y="2938"/>
                    <a:pt x="5487" y="2938"/>
                    <a:pt x="5487" y="2938"/>
                  </a:cubicBezTo>
                  <a:cubicBezTo>
                    <a:pt x="5544" y="2938"/>
                    <a:pt x="5544" y="2938"/>
                    <a:pt x="5544" y="2938"/>
                  </a:cubicBezTo>
                  <a:cubicBezTo>
                    <a:pt x="5487" y="2995"/>
                    <a:pt x="5487" y="2995"/>
                    <a:pt x="5487" y="2995"/>
                  </a:cubicBezTo>
                  <a:cubicBezTo>
                    <a:pt x="5487" y="2938"/>
                    <a:pt x="5487" y="2938"/>
                    <a:pt x="5487" y="2938"/>
                  </a:cubicBezTo>
                  <a:cubicBezTo>
                    <a:pt x="5429" y="2995"/>
                    <a:pt x="5429" y="2995"/>
                    <a:pt x="5429" y="2995"/>
                  </a:cubicBezTo>
                  <a:cubicBezTo>
                    <a:pt x="5371" y="3053"/>
                    <a:pt x="5371" y="3053"/>
                    <a:pt x="5371" y="3053"/>
                  </a:cubicBezTo>
                  <a:cubicBezTo>
                    <a:pt x="5313" y="3053"/>
                    <a:pt x="5313" y="3053"/>
                    <a:pt x="5313" y="3053"/>
                  </a:cubicBezTo>
                  <a:cubicBezTo>
                    <a:pt x="5313" y="3110"/>
                    <a:pt x="5313" y="3110"/>
                    <a:pt x="5313" y="3110"/>
                  </a:cubicBezTo>
                  <a:cubicBezTo>
                    <a:pt x="5256" y="3110"/>
                    <a:pt x="5256" y="3110"/>
                    <a:pt x="5256" y="3110"/>
                  </a:cubicBezTo>
                  <a:cubicBezTo>
                    <a:pt x="5313" y="3110"/>
                    <a:pt x="5313" y="3110"/>
                    <a:pt x="5313" y="3110"/>
                  </a:cubicBezTo>
                  <a:cubicBezTo>
                    <a:pt x="5198" y="3168"/>
                    <a:pt x="5198" y="3168"/>
                    <a:pt x="5198" y="3168"/>
                  </a:cubicBezTo>
                  <a:cubicBezTo>
                    <a:pt x="5198" y="3226"/>
                    <a:pt x="5198" y="3226"/>
                    <a:pt x="5140" y="3226"/>
                  </a:cubicBezTo>
                  <a:cubicBezTo>
                    <a:pt x="5198" y="3283"/>
                    <a:pt x="5198" y="3283"/>
                    <a:pt x="5198" y="3283"/>
                  </a:cubicBezTo>
                  <a:cubicBezTo>
                    <a:pt x="5198" y="3283"/>
                    <a:pt x="5198" y="3283"/>
                    <a:pt x="5256" y="3283"/>
                  </a:cubicBezTo>
                  <a:cubicBezTo>
                    <a:pt x="5198" y="3226"/>
                    <a:pt x="5198" y="3226"/>
                    <a:pt x="5198" y="3226"/>
                  </a:cubicBezTo>
                  <a:cubicBezTo>
                    <a:pt x="5256" y="3226"/>
                    <a:pt x="5256" y="3226"/>
                    <a:pt x="5256" y="3226"/>
                  </a:cubicBezTo>
                  <a:cubicBezTo>
                    <a:pt x="5313" y="3226"/>
                    <a:pt x="5313" y="3226"/>
                    <a:pt x="5313" y="3226"/>
                  </a:cubicBezTo>
                  <a:cubicBezTo>
                    <a:pt x="5313" y="3168"/>
                    <a:pt x="5313" y="3168"/>
                    <a:pt x="5313" y="3168"/>
                  </a:cubicBezTo>
                  <a:cubicBezTo>
                    <a:pt x="5429" y="3110"/>
                    <a:pt x="5429" y="3110"/>
                    <a:pt x="5429" y="3110"/>
                  </a:cubicBezTo>
                  <a:lnTo>
                    <a:pt x="5429" y="3053"/>
                  </a:lnTo>
                  <a:cubicBezTo>
                    <a:pt x="5487" y="3053"/>
                    <a:pt x="5487" y="3053"/>
                    <a:pt x="5487" y="3053"/>
                  </a:cubicBezTo>
                  <a:cubicBezTo>
                    <a:pt x="5487" y="3053"/>
                    <a:pt x="5487" y="3053"/>
                    <a:pt x="5544" y="3053"/>
                  </a:cubicBezTo>
                  <a:lnTo>
                    <a:pt x="5602" y="2995"/>
                  </a:lnTo>
                  <a:cubicBezTo>
                    <a:pt x="5602" y="3053"/>
                    <a:pt x="5602" y="3053"/>
                    <a:pt x="5602" y="3053"/>
                  </a:cubicBezTo>
                  <a:cubicBezTo>
                    <a:pt x="5602" y="2995"/>
                    <a:pt x="5602" y="2995"/>
                    <a:pt x="5602" y="2995"/>
                  </a:cubicBezTo>
                  <a:cubicBezTo>
                    <a:pt x="5602" y="2938"/>
                    <a:pt x="5602" y="2938"/>
                    <a:pt x="5602" y="2938"/>
                  </a:cubicBezTo>
                  <a:cubicBezTo>
                    <a:pt x="5660" y="2938"/>
                    <a:pt x="5660" y="2938"/>
                    <a:pt x="5660" y="2938"/>
                  </a:cubicBezTo>
                  <a:cubicBezTo>
                    <a:pt x="5660" y="2938"/>
                    <a:pt x="5660" y="2880"/>
                    <a:pt x="5718" y="2880"/>
                  </a:cubicBezTo>
                  <a:cubicBezTo>
                    <a:pt x="5718" y="2880"/>
                    <a:pt x="5718" y="2938"/>
                    <a:pt x="5718" y="2880"/>
                  </a:cubicBezTo>
                  <a:cubicBezTo>
                    <a:pt x="5775" y="2880"/>
                    <a:pt x="5775" y="2880"/>
                    <a:pt x="5775" y="2880"/>
                  </a:cubicBezTo>
                  <a:cubicBezTo>
                    <a:pt x="5833" y="2880"/>
                    <a:pt x="5833" y="2880"/>
                    <a:pt x="5833" y="2880"/>
                  </a:cubicBezTo>
                  <a:cubicBezTo>
                    <a:pt x="5775" y="2880"/>
                    <a:pt x="5775" y="2880"/>
                    <a:pt x="5775" y="2880"/>
                  </a:cubicBezTo>
                  <a:cubicBezTo>
                    <a:pt x="5833" y="2822"/>
                    <a:pt x="5833" y="2822"/>
                    <a:pt x="5833" y="2822"/>
                  </a:cubicBezTo>
                  <a:cubicBezTo>
                    <a:pt x="5891" y="2822"/>
                    <a:pt x="5891" y="2822"/>
                    <a:pt x="5891" y="2822"/>
                  </a:cubicBezTo>
                  <a:cubicBezTo>
                    <a:pt x="5949" y="2822"/>
                    <a:pt x="5949" y="2822"/>
                    <a:pt x="5949" y="2822"/>
                  </a:cubicBezTo>
                  <a:cubicBezTo>
                    <a:pt x="5891" y="2822"/>
                    <a:pt x="5891" y="2822"/>
                    <a:pt x="5891" y="2822"/>
                  </a:cubicBezTo>
                  <a:cubicBezTo>
                    <a:pt x="5949" y="2822"/>
                    <a:pt x="5949" y="2822"/>
                    <a:pt x="5949" y="2822"/>
                  </a:cubicBezTo>
                  <a:cubicBezTo>
                    <a:pt x="6006" y="2765"/>
                    <a:pt x="6006" y="2765"/>
                    <a:pt x="6006" y="2765"/>
                  </a:cubicBezTo>
                  <a:cubicBezTo>
                    <a:pt x="6006" y="2765"/>
                    <a:pt x="6006" y="2765"/>
                    <a:pt x="5949" y="2707"/>
                  </a:cubicBezTo>
                  <a:cubicBezTo>
                    <a:pt x="6006" y="2707"/>
                    <a:pt x="6006" y="2707"/>
                    <a:pt x="6006" y="2707"/>
                  </a:cubicBezTo>
                  <a:cubicBezTo>
                    <a:pt x="6006" y="2765"/>
                    <a:pt x="6006" y="2765"/>
                    <a:pt x="6006" y="2765"/>
                  </a:cubicBezTo>
                  <a:cubicBezTo>
                    <a:pt x="6064" y="2765"/>
                    <a:pt x="6064" y="2707"/>
                    <a:pt x="6122" y="2707"/>
                  </a:cubicBezTo>
                  <a:lnTo>
                    <a:pt x="6064" y="2765"/>
                  </a:lnTo>
                  <a:cubicBezTo>
                    <a:pt x="6006" y="2765"/>
                    <a:pt x="6006" y="2765"/>
                    <a:pt x="6006" y="2765"/>
                  </a:cubicBezTo>
                  <a:cubicBezTo>
                    <a:pt x="6006" y="2822"/>
                    <a:pt x="6006" y="2822"/>
                    <a:pt x="6006" y="2822"/>
                  </a:cubicBezTo>
                  <a:cubicBezTo>
                    <a:pt x="5949" y="2822"/>
                    <a:pt x="5949" y="2822"/>
                    <a:pt x="5949" y="2822"/>
                  </a:cubicBezTo>
                  <a:cubicBezTo>
                    <a:pt x="5949" y="2880"/>
                    <a:pt x="5949" y="2880"/>
                    <a:pt x="5949" y="2880"/>
                  </a:cubicBezTo>
                  <a:cubicBezTo>
                    <a:pt x="5891" y="2880"/>
                    <a:pt x="5891" y="2880"/>
                    <a:pt x="5891" y="2822"/>
                  </a:cubicBezTo>
                  <a:cubicBezTo>
                    <a:pt x="5891" y="2880"/>
                    <a:pt x="5891" y="2880"/>
                    <a:pt x="5891" y="2880"/>
                  </a:cubicBezTo>
                  <a:cubicBezTo>
                    <a:pt x="5833" y="2880"/>
                    <a:pt x="5833" y="2880"/>
                    <a:pt x="5833" y="2880"/>
                  </a:cubicBezTo>
                  <a:cubicBezTo>
                    <a:pt x="5891" y="2880"/>
                    <a:pt x="5891" y="2880"/>
                    <a:pt x="5891" y="2880"/>
                  </a:cubicBezTo>
                  <a:cubicBezTo>
                    <a:pt x="5775" y="2938"/>
                    <a:pt x="5775" y="2938"/>
                    <a:pt x="5775" y="2938"/>
                  </a:cubicBezTo>
                  <a:cubicBezTo>
                    <a:pt x="5775" y="2995"/>
                    <a:pt x="5775" y="2995"/>
                    <a:pt x="5775" y="2995"/>
                  </a:cubicBezTo>
                  <a:cubicBezTo>
                    <a:pt x="5718" y="2995"/>
                    <a:pt x="5718" y="2995"/>
                    <a:pt x="5660" y="2995"/>
                  </a:cubicBezTo>
                  <a:cubicBezTo>
                    <a:pt x="5660" y="3053"/>
                    <a:pt x="5660" y="3053"/>
                    <a:pt x="5660" y="3053"/>
                  </a:cubicBezTo>
                  <a:cubicBezTo>
                    <a:pt x="5602" y="3053"/>
                    <a:pt x="5602" y="3110"/>
                    <a:pt x="5602" y="3110"/>
                  </a:cubicBezTo>
                  <a:cubicBezTo>
                    <a:pt x="5602" y="3168"/>
                    <a:pt x="5602" y="3168"/>
                    <a:pt x="5602" y="3168"/>
                  </a:cubicBezTo>
                  <a:cubicBezTo>
                    <a:pt x="5544" y="3168"/>
                    <a:pt x="5544" y="3168"/>
                    <a:pt x="5544" y="3168"/>
                  </a:cubicBezTo>
                  <a:cubicBezTo>
                    <a:pt x="5544" y="3226"/>
                    <a:pt x="5544" y="3226"/>
                    <a:pt x="5544" y="3226"/>
                  </a:cubicBezTo>
                  <a:cubicBezTo>
                    <a:pt x="5487" y="3226"/>
                    <a:pt x="5487" y="3226"/>
                    <a:pt x="5487" y="3226"/>
                  </a:cubicBezTo>
                  <a:cubicBezTo>
                    <a:pt x="5429" y="3168"/>
                    <a:pt x="5429" y="3168"/>
                    <a:pt x="5429" y="3168"/>
                  </a:cubicBezTo>
                  <a:cubicBezTo>
                    <a:pt x="5371" y="3226"/>
                    <a:pt x="5371" y="3226"/>
                    <a:pt x="5371" y="3226"/>
                  </a:cubicBezTo>
                  <a:cubicBezTo>
                    <a:pt x="5371" y="3283"/>
                    <a:pt x="5371" y="3283"/>
                    <a:pt x="5371" y="3283"/>
                  </a:cubicBezTo>
                  <a:cubicBezTo>
                    <a:pt x="5313" y="3283"/>
                    <a:pt x="5313" y="3283"/>
                    <a:pt x="5313" y="3283"/>
                  </a:cubicBezTo>
                  <a:cubicBezTo>
                    <a:pt x="5371" y="3283"/>
                    <a:pt x="5371" y="3283"/>
                    <a:pt x="5371" y="3283"/>
                  </a:cubicBezTo>
                  <a:cubicBezTo>
                    <a:pt x="5313" y="3283"/>
                    <a:pt x="5313" y="3283"/>
                    <a:pt x="5313" y="3283"/>
                  </a:cubicBezTo>
                  <a:cubicBezTo>
                    <a:pt x="5256" y="3283"/>
                    <a:pt x="5256" y="3341"/>
                    <a:pt x="5256" y="3341"/>
                  </a:cubicBezTo>
                  <a:cubicBezTo>
                    <a:pt x="5198" y="3341"/>
                    <a:pt x="5198" y="3341"/>
                    <a:pt x="5198" y="3341"/>
                  </a:cubicBezTo>
                  <a:cubicBezTo>
                    <a:pt x="5198" y="3398"/>
                    <a:pt x="5198" y="3398"/>
                    <a:pt x="5198" y="3398"/>
                  </a:cubicBezTo>
                  <a:cubicBezTo>
                    <a:pt x="5140" y="3398"/>
                    <a:pt x="5140" y="3398"/>
                    <a:pt x="5140" y="3398"/>
                  </a:cubicBezTo>
                  <a:cubicBezTo>
                    <a:pt x="5140" y="3456"/>
                    <a:pt x="5082" y="3456"/>
                    <a:pt x="5082" y="3456"/>
                  </a:cubicBezTo>
                  <a:lnTo>
                    <a:pt x="5025" y="3514"/>
                  </a:lnTo>
                  <a:cubicBezTo>
                    <a:pt x="5025" y="3571"/>
                    <a:pt x="5025" y="3571"/>
                    <a:pt x="5025" y="3571"/>
                  </a:cubicBezTo>
                  <a:lnTo>
                    <a:pt x="4967" y="3571"/>
                  </a:lnTo>
                  <a:cubicBezTo>
                    <a:pt x="4851" y="3686"/>
                    <a:pt x="4851" y="3686"/>
                    <a:pt x="4851" y="3686"/>
                  </a:cubicBezTo>
                  <a:cubicBezTo>
                    <a:pt x="4794" y="3744"/>
                    <a:pt x="4794" y="3744"/>
                    <a:pt x="4794" y="3744"/>
                  </a:cubicBezTo>
                  <a:cubicBezTo>
                    <a:pt x="4794" y="3802"/>
                    <a:pt x="4794" y="3802"/>
                    <a:pt x="4794" y="3802"/>
                  </a:cubicBezTo>
                  <a:cubicBezTo>
                    <a:pt x="4736" y="3802"/>
                    <a:pt x="4794" y="3744"/>
                    <a:pt x="4736" y="3744"/>
                  </a:cubicBezTo>
                  <a:cubicBezTo>
                    <a:pt x="4736" y="3802"/>
                    <a:pt x="4736" y="3802"/>
                    <a:pt x="4736" y="3802"/>
                  </a:cubicBezTo>
                  <a:cubicBezTo>
                    <a:pt x="4678" y="3802"/>
                    <a:pt x="4678" y="3802"/>
                    <a:pt x="4678" y="3802"/>
                  </a:cubicBezTo>
                  <a:cubicBezTo>
                    <a:pt x="4620" y="3859"/>
                    <a:pt x="4620" y="3859"/>
                    <a:pt x="4620" y="3859"/>
                  </a:cubicBezTo>
                  <a:cubicBezTo>
                    <a:pt x="4620" y="3917"/>
                    <a:pt x="4620" y="3917"/>
                    <a:pt x="4620" y="3917"/>
                  </a:cubicBezTo>
                  <a:cubicBezTo>
                    <a:pt x="4620" y="3859"/>
                    <a:pt x="4620" y="3859"/>
                    <a:pt x="4620" y="3859"/>
                  </a:cubicBezTo>
                  <a:cubicBezTo>
                    <a:pt x="4563" y="3917"/>
                    <a:pt x="4563" y="3917"/>
                    <a:pt x="4563" y="3917"/>
                  </a:cubicBezTo>
                  <a:cubicBezTo>
                    <a:pt x="4563" y="3917"/>
                    <a:pt x="4563" y="3917"/>
                    <a:pt x="4563" y="3974"/>
                  </a:cubicBezTo>
                  <a:cubicBezTo>
                    <a:pt x="4505" y="3974"/>
                    <a:pt x="4505" y="3974"/>
                    <a:pt x="4505" y="3974"/>
                  </a:cubicBezTo>
                  <a:cubicBezTo>
                    <a:pt x="4447" y="4032"/>
                    <a:pt x="4447" y="4032"/>
                    <a:pt x="4447" y="4032"/>
                  </a:cubicBezTo>
                  <a:cubicBezTo>
                    <a:pt x="4332" y="4205"/>
                    <a:pt x="4332" y="4205"/>
                    <a:pt x="4332" y="4205"/>
                  </a:cubicBezTo>
                  <a:cubicBezTo>
                    <a:pt x="4274" y="4205"/>
                    <a:pt x="4274" y="4205"/>
                    <a:pt x="4274" y="4205"/>
                  </a:cubicBezTo>
                  <a:cubicBezTo>
                    <a:pt x="4274" y="4262"/>
                    <a:pt x="4274" y="4262"/>
                    <a:pt x="4274" y="4262"/>
                  </a:cubicBezTo>
                  <a:cubicBezTo>
                    <a:pt x="4216" y="4320"/>
                    <a:pt x="4216" y="4320"/>
                    <a:pt x="4216" y="4320"/>
                  </a:cubicBezTo>
                  <a:cubicBezTo>
                    <a:pt x="4158" y="4378"/>
                    <a:pt x="4158" y="4378"/>
                    <a:pt x="4158" y="4378"/>
                  </a:cubicBezTo>
                  <a:cubicBezTo>
                    <a:pt x="4101" y="4435"/>
                    <a:pt x="4101" y="4435"/>
                    <a:pt x="4101" y="4435"/>
                  </a:cubicBezTo>
                  <a:cubicBezTo>
                    <a:pt x="4043" y="4435"/>
                    <a:pt x="4101" y="4435"/>
                    <a:pt x="4043" y="4435"/>
                  </a:cubicBezTo>
                  <a:lnTo>
                    <a:pt x="4043" y="4493"/>
                  </a:lnTo>
                  <a:cubicBezTo>
                    <a:pt x="3985" y="4550"/>
                    <a:pt x="3985" y="4550"/>
                    <a:pt x="3985" y="4550"/>
                  </a:cubicBezTo>
                  <a:cubicBezTo>
                    <a:pt x="3927" y="4550"/>
                    <a:pt x="3927" y="4550"/>
                    <a:pt x="3927" y="4608"/>
                  </a:cubicBezTo>
                  <a:cubicBezTo>
                    <a:pt x="3927" y="4666"/>
                    <a:pt x="3927" y="4666"/>
                    <a:pt x="3927" y="4666"/>
                  </a:cubicBezTo>
                  <a:cubicBezTo>
                    <a:pt x="3870" y="4666"/>
                    <a:pt x="3870" y="4666"/>
                    <a:pt x="3870" y="4666"/>
                  </a:cubicBezTo>
                  <a:cubicBezTo>
                    <a:pt x="3870" y="4723"/>
                    <a:pt x="3870" y="4723"/>
                    <a:pt x="3870" y="4723"/>
                  </a:cubicBezTo>
                  <a:cubicBezTo>
                    <a:pt x="3812" y="4781"/>
                    <a:pt x="3812" y="4781"/>
                    <a:pt x="3812" y="4781"/>
                  </a:cubicBezTo>
                  <a:cubicBezTo>
                    <a:pt x="3812" y="4838"/>
                    <a:pt x="3812" y="4838"/>
                    <a:pt x="3812" y="4838"/>
                  </a:cubicBezTo>
                  <a:cubicBezTo>
                    <a:pt x="3812" y="4781"/>
                    <a:pt x="3812" y="4781"/>
                    <a:pt x="3812" y="4781"/>
                  </a:cubicBezTo>
                  <a:cubicBezTo>
                    <a:pt x="3812" y="4838"/>
                    <a:pt x="3812" y="4838"/>
                    <a:pt x="3812" y="4838"/>
                  </a:cubicBezTo>
                  <a:lnTo>
                    <a:pt x="3754" y="4838"/>
                  </a:lnTo>
                  <a:cubicBezTo>
                    <a:pt x="3754" y="4896"/>
                    <a:pt x="3754" y="4896"/>
                    <a:pt x="3754" y="4896"/>
                  </a:cubicBezTo>
                  <a:cubicBezTo>
                    <a:pt x="3696" y="4896"/>
                    <a:pt x="3696" y="4896"/>
                    <a:pt x="3696" y="4896"/>
                  </a:cubicBezTo>
                  <a:cubicBezTo>
                    <a:pt x="3696" y="4954"/>
                    <a:pt x="3696" y="4954"/>
                    <a:pt x="3696" y="4954"/>
                  </a:cubicBezTo>
                  <a:cubicBezTo>
                    <a:pt x="3639" y="5011"/>
                    <a:pt x="3639" y="5011"/>
                    <a:pt x="3639" y="5011"/>
                  </a:cubicBezTo>
                  <a:cubicBezTo>
                    <a:pt x="3639" y="5011"/>
                    <a:pt x="3639" y="5069"/>
                    <a:pt x="3581" y="5069"/>
                  </a:cubicBezTo>
                  <a:cubicBezTo>
                    <a:pt x="3581" y="5126"/>
                    <a:pt x="3581" y="5126"/>
                    <a:pt x="3581" y="5126"/>
                  </a:cubicBezTo>
                  <a:cubicBezTo>
                    <a:pt x="3581" y="5184"/>
                    <a:pt x="3523" y="5184"/>
                    <a:pt x="3523" y="5184"/>
                  </a:cubicBezTo>
                  <a:cubicBezTo>
                    <a:pt x="3523" y="5242"/>
                    <a:pt x="3523" y="5242"/>
                    <a:pt x="3523" y="5242"/>
                  </a:cubicBezTo>
                  <a:cubicBezTo>
                    <a:pt x="3523" y="5184"/>
                    <a:pt x="3523" y="5184"/>
                    <a:pt x="3523" y="5184"/>
                  </a:cubicBezTo>
                  <a:cubicBezTo>
                    <a:pt x="3465" y="5242"/>
                    <a:pt x="3465" y="5242"/>
                    <a:pt x="3465" y="5242"/>
                  </a:cubicBezTo>
                  <a:cubicBezTo>
                    <a:pt x="3465" y="5299"/>
                    <a:pt x="3465" y="5299"/>
                    <a:pt x="3465" y="5299"/>
                  </a:cubicBezTo>
                  <a:cubicBezTo>
                    <a:pt x="3350" y="5472"/>
                    <a:pt x="3350" y="5472"/>
                    <a:pt x="3350" y="5472"/>
                  </a:cubicBezTo>
                  <a:lnTo>
                    <a:pt x="3292" y="5530"/>
                  </a:lnTo>
                  <a:cubicBezTo>
                    <a:pt x="3234" y="5702"/>
                    <a:pt x="3234" y="5702"/>
                    <a:pt x="3234" y="5702"/>
                  </a:cubicBezTo>
                  <a:cubicBezTo>
                    <a:pt x="3176" y="5760"/>
                    <a:pt x="3176" y="5760"/>
                    <a:pt x="3176" y="5760"/>
                  </a:cubicBezTo>
                  <a:cubicBezTo>
                    <a:pt x="3176" y="5818"/>
                    <a:pt x="3176" y="5818"/>
                    <a:pt x="3176" y="5818"/>
                  </a:cubicBezTo>
                  <a:cubicBezTo>
                    <a:pt x="3119" y="5875"/>
                    <a:pt x="3119" y="5875"/>
                    <a:pt x="3119" y="5875"/>
                  </a:cubicBezTo>
                  <a:cubicBezTo>
                    <a:pt x="3061" y="5933"/>
                    <a:pt x="3061" y="5933"/>
                    <a:pt x="3061" y="5933"/>
                  </a:cubicBezTo>
                  <a:cubicBezTo>
                    <a:pt x="3003" y="5990"/>
                    <a:pt x="3003" y="5990"/>
                    <a:pt x="3003" y="5990"/>
                  </a:cubicBezTo>
                  <a:cubicBezTo>
                    <a:pt x="3003" y="5933"/>
                    <a:pt x="3003" y="5933"/>
                    <a:pt x="3003" y="5933"/>
                  </a:cubicBezTo>
                  <a:cubicBezTo>
                    <a:pt x="2945" y="5990"/>
                    <a:pt x="2945" y="5990"/>
                    <a:pt x="2945" y="5990"/>
                  </a:cubicBezTo>
                  <a:cubicBezTo>
                    <a:pt x="3003" y="5990"/>
                    <a:pt x="3003" y="5990"/>
                    <a:pt x="3003" y="5990"/>
                  </a:cubicBezTo>
                  <a:cubicBezTo>
                    <a:pt x="2945" y="6106"/>
                    <a:pt x="2945" y="6106"/>
                    <a:pt x="2945" y="6106"/>
                  </a:cubicBezTo>
                  <a:cubicBezTo>
                    <a:pt x="2945" y="6048"/>
                    <a:pt x="2945" y="6048"/>
                    <a:pt x="2945" y="6048"/>
                  </a:cubicBezTo>
                  <a:cubicBezTo>
                    <a:pt x="2945" y="6106"/>
                    <a:pt x="2945" y="6106"/>
                    <a:pt x="2945" y="6106"/>
                  </a:cubicBezTo>
                  <a:cubicBezTo>
                    <a:pt x="2888" y="6048"/>
                    <a:pt x="2888" y="6048"/>
                    <a:pt x="2888" y="6048"/>
                  </a:cubicBezTo>
                  <a:cubicBezTo>
                    <a:pt x="2888" y="5990"/>
                    <a:pt x="2888" y="5990"/>
                    <a:pt x="2888" y="5990"/>
                  </a:cubicBezTo>
                  <a:cubicBezTo>
                    <a:pt x="2888" y="6048"/>
                    <a:pt x="2888" y="6048"/>
                    <a:pt x="2888" y="6048"/>
                  </a:cubicBezTo>
                  <a:cubicBezTo>
                    <a:pt x="2945" y="5990"/>
                    <a:pt x="2945" y="5990"/>
                    <a:pt x="2945" y="5990"/>
                  </a:cubicBezTo>
                  <a:cubicBezTo>
                    <a:pt x="2945" y="5933"/>
                    <a:pt x="2945" y="5933"/>
                    <a:pt x="2945" y="5933"/>
                  </a:cubicBezTo>
                  <a:cubicBezTo>
                    <a:pt x="3003" y="5875"/>
                    <a:pt x="3003" y="5875"/>
                    <a:pt x="3003" y="5875"/>
                  </a:cubicBezTo>
                  <a:cubicBezTo>
                    <a:pt x="3003" y="5875"/>
                    <a:pt x="3003" y="5875"/>
                    <a:pt x="3003" y="5933"/>
                  </a:cubicBezTo>
                  <a:cubicBezTo>
                    <a:pt x="3061" y="5875"/>
                    <a:pt x="3003" y="5875"/>
                    <a:pt x="3061" y="5875"/>
                  </a:cubicBezTo>
                  <a:cubicBezTo>
                    <a:pt x="3003" y="5818"/>
                    <a:pt x="3003" y="5818"/>
                    <a:pt x="3003" y="5818"/>
                  </a:cubicBezTo>
                  <a:cubicBezTo>
                    <a:pt x="3003" y="5760"/>
                    <a:pt x="3003" y="5760"/>
                    <a:pt x="3003" y="5760"/>
                  </a:cubicBezTo>
                  <a:cubicBezTo>
                    <a:pt x="3003" y="5702"/>
                    <a:pt x="3003" y="5702"/>
                    <a:pt x="3003" y="5702"/>
                  </a:cubicBezTo>
                  <a:cubicBezTo>
                    <a:pt x="3003" y="5645"/>
                    <a:pt x="3003" y="5645"/>
                    <a:pt x="3003" y="5645"/>
                  </a:cubicBezTo>
                  <a:cubicBezTo>
                    <a:pt x="3061" y="5645"/>
                    <a:pt x="3061" y="5645"/>
                    <a:pt x="3061" y="5645"/>
                  </a:cubicBezTo>
                  <a:cubicBezTo>
                    <a:pt x="3061" y="5587"/>
                    <a:pt x="3061" y="5587"/>
                    <a:pt x="3061" y="5587"/>
                  </a:cubicBezTo>
                  <a:cubicBezTo>
                    <a:pt x="3119" y="5530"/>
                    <a:pt x="3119" y="5530"/>
                    <a:pt x="3119" y="5530"/>
                  </a:cubicBezTo>
                  <a:cubicBezTo>
                    <a:pt x="3061" y="5530"/>
                    <a:pt x="3061" y="5530"/>
                    <a:pt x="3061" y="5530"/>
                  </a:cubicBezTo>
                  <a:cubicBezTo>
                    <a:pt x="3119" y="5472"/>
                    <a:pt x="3119" y="5472"/>
                    <a:pt x="3119" y="5472"/>
                  </a:cubicBezTo>
                  <a:cubicBezTo>
                    <a:pt x="3061" y="5472"/>
                    <a:pt x="3061" y="5472"/>
                    <a:pt x="3061" y="5472"/>
                  </a:cubicBezTo>
                  <a:cubicBezTo>
                    <a:pt x="3119" y="5472"/>
                    <a:pt x="3119" y="5472"/>
                    <a:pt x="3119" y="5472"/>
                  </a:cubicBezTo>
                  <a:cubicBezTo>
                    <a:pt x="3119" y="5472"/>
                    <a:pt x="3119" y="5472"/>
                    <a:pt x="3119" y="5414"/>
                  </a:cubicBezTo>
                  <a:cubicBezTo>
                    <a:pt x="3061" y="5414"/>
                    <a:pt x="3061" y="5414"/>
                    <a:pt x="3061" y="5414"/>
                  </a:cubicBezTo>
                  <a:cubicBezTo>
                    <a:pt x="3003" y="5587"/>
                    <a:pt x="3003" y="5587"/>
                    <a:pt x="3003" y="5587"/>
                  </a:cubicBezTo>
                  <a:cubicBezTo>
                    <a:pt x="2945" y="5645"/>
                    <a:pt x="2945" y="5645"/>
                    <a:pt x="2945" y="5645"/>
                  </a:cubicBezTo>
                  <a:cubicBezTo>
                    <a:pt x="3003" y="5530"/>
                    <a:pt x="3003" y="5530"/>
                    <a:pt x="3003" y="5530"/>
                  </a:cubicBezTo>
                  <a:cubicBezTo>
                    <a:pt x="2945" y="5530"/>
                    <a:pt x="2945" y="5530"/>
                    <a:pt x="2945" y="5530"/>
                  </a:cubicBezTo>
                  <a:cubicBezTo>
                    <a:pt x="2945" y="5530"/>
                    <a:pt x="2945" y="5530"/>
                    <a:pt x="3003" y="5472"/>
                  </a:cubicBezTo>
                  <a:cubicBezTo>
                    <a:pt x="2945" y="5472"/>
                    <a:pt x="2945" y="5472"/>
                    <a:pt x="2945" y="5472"/>
                  </a:cubicBezTo>
                  <a:cubicBezTo>
                    <a:pt x="2945" y="5530"/>
                    <a:pt x="2945" y="5530"/>
                    <a:pt x="2888" y="5530"/>
                  </a:cubicBezTo>
                  <a:cubicBezTo>
                    <a:pt x="2888" y="5587"/>
                    <a:pt x="2888" y="5587"/>
                    <a:pt x="2888" y="5587"/>
                  </a:cubicBezTo>
                  <a:cubicBezTo>
                    <a:pt x="2772" y="5645"/>
                    <a:pt x="2772" y="5645"/>
                    <a:pt x="2772" y="5645"/>
                  </a:cubicBezTo>
                  <a:cubicBezTo>
                    <a:pt x="2830" y="5702"/>
                    <a:pt x="2830" y="5702"/>
                    <a:pt x="2830" y="5702"/>
                  </a:cubicBezTo>
                  <a:cubicBezTo>
                    <a:pt x="2772" y="5702"/>
                    <a:pt x="2772" y="5702"/>
                    <a:pt x="2772" y="5702"/>
                  </a:cubicBezTo>
                  <a:cubicBezTo>
                    <a:pt x="2830" y="5702"/>
                    <a:pt x="2830" y="5702"/>
                    <a:pt x="2830" y="5702"/>
                  </a:cubicBezTo>
                  <a:cubicBezTo>
                    <a:pt x="2772" y="5760"/>
                    <a:pt x="2772" y="5760"/>
                    <a:pt x="2772" y="5760"/>
                  </a:cubicBezTo>
                  <a:cubicBezTo>
                    <a:pt x="2772" y="5818"/>
                    <a:pt x="2772" y="5818"/>
                    <a:pt x="2772" y="5818"/>
                  </a:cubicBezTo>
                  <a:cubicBezTo>
                    <a:pt x="2714" y="5818"/>
                    <a:pt x="2714" y="5818"/>
                    <a:pt x="2714" y="5818"/>
                  </a:cubicBezTo>
                  <a:cubicBezTo>
                    <a:pt x="2772" y="5818"/>
                    <a:pt x="2772" y="5818"/>
                    <a:pt x="2772" y="5760"/>
                  </a:cubicBezTo>
                  <a:cubicBezTo>
                    <a:pt x="2714" y="5760"/>
                    <a:pt x="2714" y="5760"/>
                    <a:pt x="2714" y="5760"/>
                  </a:cubicBezTo>
                  <a:cubicBezTo>
                    <a:pt x="2772" y="5760"/>
                    <a:pt x="2772" y="5760"/>
                    <a:pt x="2772" y="5760"/>
                  </a:cubicBezTo>
                  <a:cubicBezTo>
                    <a:pt x="2714" y="5818"/>
                    <a:pt x="2714" y="5818"/>
                    <a:pt x="2714" y="5818"/>
                  </a:cubicBezTo>
                  <a:cubicBezTo>
                    <a:pt x="2657" y="5875"/>
                    <a:pt x="2657" y="5875"/>
                    <a:pt x="2657" y="5875"/>
                  </a:cubicBezTo>
                  <a:cubicBezTo>
                    <a:pt x="2714" y="5875"/>
                    <a:pt x="2714" y="5875"/>
                    <a:pt x="2714" y="5875"/>
                  </a:cubicBezTo>
                  <a:cubicBezTo>
                    <a:pt x="2657" y="5933"/>
                    <a:pt x="2657" y="5933"/>
                    <a:pt x="2657" y="5933"/>
                  </a:cubicBezTo>
                  <a:cubicBezTo>
                    <a:pt x="2657" y="5990"/>
                    <a:pt x="2657" y="5990"/>
                    <a:pt x="2657" y="5990"/>
                  </a:cubicBezTo>
                  <a:cubicBezTo>
                    <a:pt x="2657" y="6048"/>
                    <a:pt x="2657" y="6048"/>
                    <a:pt x="2657" y="6048"/>
                  </a:cubicBezTo>
                  <a:lnTo>
                    <a:pt x="2599" y="6048"/>
                  </a:lnTo>
                  <a:cubicBezTo>
                    <a:pt x="2599" y="6106"/>
                    <a:pt x="2599" y="6106"/>
                    <a:pt x="2599" y="6106"/>
                  </a:cubicBezTo>
                  <a:cubicBezTo>
                    <a:pt x="2599" y="6163"/>
                    <a:pt x="2599" y="6163"/>
                    <a:pt x="2599" y="6163"/>
                  </a:cubicBezTo>
                  <a:cubicBezTo>
                    <a:pt x="2599" y="6163"/>
                    <a:pt x="2541" y="6163"/>
                    <a:pt x="2541" y="6221"/>
                  </a:cubicBezTo>
                  <a:cubicBezTo>
                    <a:pt x="2541" y="6278"/>
                    <a:pt x="2541" y="6278"/>
                    <a:pt x="2541" y="6278"/>
                  </a:cubicBezTo>
                  <a:cubicBezTo>
                    <a:pt x="2483" y="6221"/>
                    <a:pt x="2483" y="6221"/>
                    <a:pt x="2483" y="6221"/>
                  </a:cubicBezTo>
                  <a:cubicBezTo>
                    <a:pt x="2541" y="6163"/>
                    <a:pt x="2541" y="6163"/>
                    <a:pt x="2541" y="6163"/>
                  </a:cubicBezTo>
                  <a:cubicBezTo>
                    <a:pt x="2483" y="6163"/>
                    <a:pt x="2483" y="6163"/>
                    <a:pt x="2483" y="6163"/>
                  </a:cubicBezTo>
                  <a:cubicBezTo>
                    <a:pt x="2483" y="6106"/>
                    <a:pt x="2541" y="6106"/>
                    <a:pt x="2541" y="6106"/>
                  </a:cubicBezTo>
                  <a:cubicBezTo>
                    <a:pt x="2599" y="6106"/>
                    <a:pt x="2541" y="6106"/>
                    <a:pt x="2541" y="6048"/>
                  </a:cubicBezTo>
                  <a:cubicBezTo>
                    <a:pt x="2599" y="5990"/>
                    <a:pt x="2541" y="5990"/>
                    <a:pt x="2541" y="5990"/>
                  </a:cubicBezTo>
                  <a:cubicBezTo>
                    <a:pt x="2599" y="5990"/>
                    <a:pt x="2599" y="5990"/>
                    <a:pt x="2599" y="5990"/>
                  </a:cubicBezTo>
                  <a:cubicBezTo>
                    <a:pt x="2599" y="5933"/>
                    <a:pt x="2599" y="5933"/>
                    <a:pt x="2599" y="5933"/>
                  </a:cubicBezTo>
                  <a:cubicBezTo>
                    <a:pt x="2657" y="5875"/>
                    <a:pt x="2657" y="5875"/>
                    <a:pt x="2657" y="5875"/>
                  </a:cubicBezTo>
                  <a:cubicBezTo>
                    <a:pt x="2657" y="5818"/>
                    <a:pt x="2657" y="5818"/>
                    <a:pt x="2657" y="5818"/>
                  </a:cubicBezTo>
                  <a:cubicBezTo>
                    <a:pt x="2657" y="5760"/>
                    <a:pt x="2714" y="5760"/>
                    <a:pt x="2714" y="5702"/>
                  </a:cubicBezTo>
                  <a:cubicBezTo>
                    <a:pt x="2772" y="5645"/>
                    <a:pt x="2772" y="5645"/>
                    <a:pt x="2772" y="5645"/>
                  </a:cubicBezTo>
                  <a:cubicBezTo>
                    <a:pt x="2714" y="5645"/>
                    <a:pt x="2714" y="5645"/>
                    <a:pt x="2714" y="5645"/>
                  </a:cubicBezTo>
                  <a:cubicBezTo>
                    <a:pt x="2772" y="5645"/>
                    <a:pt x="2772" y="5645"/>
                    <a:pt x="2772" y="5645"/>
                  </a:cubicBezTo>
                  <a:cubicBezTo>
                    <a:pt x="2714" y="5645"/>
                    <a:pt x="2714" y="5645"/>
                    <a:pt x="2714" y="5645"/>
                  </a:cubicBezTo>
                  <a:cubicBezTo>
                    <a:pt x="2772" y="5587"/>
                    <a:pt x="2772" y="5645"/>
                    <a:pt x="2830" y="5587"/>
                  </a:cubicBezTo>
                  <a:cubicBezTo>
                    <a:pt x="2772" y="5587"/>
                    <a:pt x="2772" y="5587"/>
                    <a:pt x="2772" y="5587"/>
                  </a:cubicBezTo>
                  <a:cubicBezTo>
                    <a:pt x="2830" y="5587"/>
                    <a:pt x="2830" y="5587"/>
                    <a:pt x="2830" y="5587"/>
                  </a:cubicBezTo>
                  <a:cubicBezTo>
                    <a:pt x="2772" y="5587"/>
                    <a:pt x="2772" y="5587"/>
                    <a:pt x="2772" y="5587"/>
                  </a:cubicBezTo>
                  <a:cubicBezTo>
                    <a:pt x="2772" y="5530"/>
                    <a:pt x="2830" y="5530"/>
                    <a:pt x="2830" y="5530"/>
                  </a:cubicBezTo>
                  <a:cubicBezTo>
                    <a:pt x="2830" y="5530"/>
                    <a:pt x="2888" y="5472"/>
                    <a:pt x="2888" y="5414"/>
                  </a:cubicBezTo>
                  <a:cubicBezTo>
                    <a:pt x="2945" y="5357"/>
                    <a:pt x="2945" y="5357"/>
                    <a:pt x="2945" y="5357"/>
                  </a:cubicBezTo>
                  <a:cubicBezTo>
                    <a:pt x="2945" y="5299"/>
                    <a:pt x="2945" y="5299"/>
                    <a:pt x="2945" y="5299"/>
                  </a:cubicBezTo>
                  <a:cubicBezTo>
                    <a:pt x="2945" y="5242"/>
                    <a:pt x="2945" y="5299"/>
                    <a:pt x="3003" y="5242"/>
                  </a:cubicBezTo>
                  <a:cubicBezTo>
                    <a:pt x="2945" y="5242"/>
                    <a:pt x="2945" y="5242"/>
                    <a:pt x="2945" y="5242"/>
                  </a:cubicBezTo>
                  <a:cubicBezTo>
                    <a:pt x="3003" y="5184"/>
                    <a:pt x="3003" y="5184"/>
                    <a:pt x="3003" y="5184"/>
                  </a:cubicBezTo>
                  <a:cubicBezTo>
                    <a:pt x="3061" y="5069"/>
                    <a:pt x="3061" y="5069"/>
                    <a:pt x="3061" y="5069"/>
                  </a:cubicBezTo>
                  <a:lnTo>
                    <a:pt x="3119" y="5011"/>
                  </a:lnTo>
                  <a:cubicBezTo>
                    <a:pt x="3176" y="4954"/>
                    <a:pt x="3176" y="4954"/>
                    <a:pt x="3176" y="4954"/>
                  </a:cubicBezTo>
                  <a:cubicBezTo>
                    <a:pt x="3119" y="4896"/>
                    <a:pt x="3119" y="4896"/>
                    <a:pt x="3119" y="4896"/>
                  </a:cubicBezTo>
                  <a:cubicBezTo>
                    <a:pt x="3176" y="4896"/>
                    <a:pt x="3176" y="4896"/>
                    <a:pt x="3176" y="4896"/>
                  </a:cubicBezTo>
                  <a:cubicBezTo>
                    <a:pt x="3234" y="4781"/>
                    <a:pt x="3234" y="4781"/>
                    <a:pt x="3234" y="4781"/>
                  </a:cubicBezTo>
                  <a:cubicBezTo>
                    <a:pt x="3234" y="4838"/>
                    <a:pt x="3234" y="4838"/>
                    <a:pt x="3234" y="4838"/>
                  </a:cubicBezTo>
                  <a:cubicBezTo>
                    <a:pt x="3292" y="4781"/>
                    <a:pt x="3292" y="4781"/>
                    <a:pt x="3292" y="4781"/>
                  </a:cubicBezTo>
                  <a:cubicBezTo>
                    <a:pt x="3292" y="4723"/>
                    <a:pt x="3407" y="4666"/>
                    <a:pt x="3407" y="4608"/>
                  </a:cubicBezTo>
                  <a:cubicBezTo>
                    <a:pt x="3465" y="4550"/>
                    <a:pt x="3465" y="4550"/>
                    <a:pt x="3465" y="4550"/>
                  </a:cubicBezTo>
                  <a:cubicBezTo>
                    <a:pt x="3523" y="4493"/>
                    <a:pt x="3523" y="4493"/>
                    <a:pt x="3523" y="4493"/>
                  </a:cubicBezTo>
                  <a:cubicBezTo>
                    <a:pt x="3465" y="4493"/>
                    <a:pt x="3465" y="4493"/>
                    <a:pt x="3465" y="4493"/>
                  </a:cubicBezTo>
                  <a:cubicBezTo>
                    <a:pt x="3523" y="4435"/>
                    <a:pt x="3523" y="4435"/>
                    <a:pt x="3523" y="4435"/>
                  </a:cubicBezTo>
                  <a:cubicBezTo>
                    <a:pt x="3465" y="4435"/>
                    <a:pt x="3465" y="4435"/>
                    <a:pt x="3465" y="4435"/>
                  </a:cubicBezTo>
                  <a:cubicBezTo>
                    <a:pt x="3523" y="4435"/>
                    <a:pt x="3523" y="4435"/>
                    <a:pt x="3523" y="4435"/>
                  </a:cubicBezTo>
                  <a:cubicBezTo>
                    <a:pt x="3523" y="4378"/>
                    <a:pt x="3523" y="4378"/>
                    <a:pt x="3523" y="4378"/>
                  </a:cubicBezTo>
                  <a:cubicBezTo>
                    <a:pt x="3523" y="4378"/>
                    <a:pt x="3581" y="4320"/>
                    <a:pt x="3639" y="4320"/>
                  </a:cubicBezTo>
                  <a:lnTo>
                    <a:pt x="3639" y="4262"/>
                  </a:lnTo>
                  <a:cubicBezTo>
                    <a:pt x="3754" y="4205"/>
                    <a:pt x="3754" y="4205"/>
                    <a:pt x="3754" y="4205"/>
                  </a:cubicBezTo>
                  <a:cubicBezTo>
                    <a:pt x="3696" y="4147"/>
                    <a:pt x="3696" y="4147"/>
                    <a:pt x="3696" y="4147"/>
                  </a:cubicBezTo>
                  <a:cubicBezTo>
                    <a:pt x="3696" y="4147"/>
                    <a:pt x="3639" y="4262"/>
                    <a:pt x="3581" y="4262"/>
                  </a:cubicBezTo>
                  <a:cubicBezTo>
                    <a:pt x="3523" y="4320"/>
                    <a:pt x="3523" y="4320"/>
                    <a:pt x="3523" y="4320"/>
                  </a:cubicBezTo>
                  <a:cubicBezTo>
                    <a:pt x="3523" y="4378"/>
                    <a:pt x="3523" y="4378"/>
                    <a:pt x="3523" y="4378"/>
                  </a:cubicBezTo>
                  <a:cubicBezTo>
                    <a:pt x="3523" y="4378"/>
                    <a:pt x="3465" y="4378"/>
                    <a:pt x="3465" y="4435"/>
                  </a:cubicBezTo>
                  <a:cubicBezTo>
                    <a:pt x="3465" y="4435"/>
                    <a:pt x="3465" y="4435"/>
                    <a:pt x="3407" y="4493"/>
                  </a:cubicBezTo>
                  <a:cubicBezTo>
                    <a:pt x="3407" y="4435"/>
                    <a:pt x="3407" y="4435"/>
                    <a:pt x="3407" y="4435"/>
                  </a:cubicBezTo>
                  <a:cubicBezTo>
                    <a:pt x="3407" y="4493"/>
                    <a:pt x="3407" y="4493"/>
                    <a:pt x="3407" y="4493"/>
                  </a:cubicBezTo>
                  <a:cubicBezTo>
                    <a:pt x="3350" y="4550"/>
                    <a:pt x="3350" y="4550"/>
                    <a:pt x="3350" y="4550"/>
                  </a:cubicBezTo>
                  <a:cubicBezTo>
                    <a:pt x="3292" y="4550"/>
                    <a:pt x="3292" y="4550"/>
                    <a:pt x="3292" y="4550"/>
                  </a:cubicBezTo>
                  <a:cubicBezTo>
                    <a:pt x="3350" y="4608"/>
                    <a:pt x="3350" y="4608"/>
                    <a:pt x="3350" y="4608"/>
                  </a:cubicBezTo>
                  <a:cubicBezTo>
                    <a:pt x="3234" y="4666"/>
                    <a:pt x="3234" y="4666"/>
                    <a:pt x="3234" y="4666"/>
                  </a:cubicBezTo>
                  <a:cubicBezTo>
                    <a:pt x="3176" y="4666"/>
                    <a:pt x="3176" y="4666"/>
                    <a:pt x="3176" y="4666"/>
                  </a:cubicBezTo>
                  <a:cubicBezTo>
                    <a:pt x="3176" y="4666"/>
                    <a:pt x="3176" y="4666"/>
                    <a:pt x="3119" y="4666"/>
                  </a:cubicBezTo>
                  <a:cubicBezTo>
                    <a:pt x="3119" y="4723"/>
                    <a:pt x="3119" y="4723"/>
                    <a:pt x="3119" y="4723"/>
                  </a:cubicBezTo>
                  <a:cubicBezTo>
                    <a:pt x="3119" y="4666"/>
                    <a:pt x="3119" y="4666"/>
                    <a:pt x="3119" y="4666"/>
                  </a:cubicBezTo>
                  <a:cubicBezTo>
                    <a:pt x="3119" y="4666"/>
                    <a:pt x="3119" y="4608"/>
                    <a:pt x="3176" y="4608"/>
                  </a:cubicBezTo>
                  <a:cubicBezTo>
                    <a:pt x="3234" y="4550"/>
                    <a:pt x="3234" y="4550"/>
                    <a:pt x="3234" y="4550"/>
                  </a:cubicBezTo>
                  <a:cubicBezTo>
                    <a:pt x="3176" y="4550"/>
                    <a:pt x="3176" y="4550"/>
                    <a:pt x="3176" y="4550"/>
                  </a:cubicBezTo>
                  <a:cubicBezTo>
                    <a:pt x="3234" y="4550"/>
                    <a:pt x="3234" y="4493"/>
                    <a:pt x="3234" y="4493"/>
                  </a:cubicBezTo>
                  <a:cubicBezTo>
                    <a:pt x="3292" y="4435"/>
                    <a:pt x="3292" y="4435"/>
                    <a:pt x="3292" y="4435"/>
                  </a:cubicBezTo>
                  <a:cubicBezTo>
                    <a:pt x="3292" y="4435"/>
                    <a:pt x="3292" y="4435"/>
                    <a:pt x="3292" y="4493"/>
                  </a:cubicBezTo>
                  <a:cubicBezTo>
                    <a:pt x="3350" y="4493"/>
                    <a:pt x="3350" y="4493"/>
                    <a:pt x="3350" y="4493"/>
                  </a:cubicBezTo>
                  <a:cubicBezTo>
                    <a:pt x="3292" y="4493"/>
                    <a:pt x="3350" y="4493"/>
                    <a:pt x="3292" y="4435"/>
                  </a:cubicBezTo>
                  <a:cubicBezTo>
                    <a:pt x="3350" y="4435"/>
                    <a:pt x="3350" y="4435"/>
                    <a:pt x="3350" y="4435"/>
                  </a:cubicBezTo>
                  <a:cubicBezTo>
                    <a:pt x="3292" y="4435"/>
                    <a:pt x="3292" y="4435"/>
                    <a:pt x="3292" y="4435"/>
                  </a:cubicBezTo>
                  <a:cubicBezTo>
                    <a:pt x="3350" y="4378"/>
                    <a:pt x="3350" y="4378"/>
                    <a:pt x="3350" y="4378"/>
                  </a:cubicBezTo>
                  <a:cubicBezTo>
                    <a:pt x="3350" y="4320"/>
                    <a:pt x="3350" y="4320"/>
                    <a:pt x="3350" y="4320"/>
                  </a:cubicBezTo>
                  <a:cubicBezTo>
                    <a:pt x="3407" y="4262"/>
                    <a:pt x="3407" y="4262"/>
                    <a:pt x="3407" y="4262"/>
                  </a:cubicBezTo>
                  <a:cubicBezTo>
                    <a:pt x="3465" y="4205"/>
                    <a:pt x="3465" y="4205"/>
                    <a:pt x="3465" y="4205"/>
                  </a:cubicBezTo>
                  <a:cubicBezTo>
                    <a:pt x="3465" y="4262"/>
                    <a:pt x="3465" y="4262"/>
                    <a:pt x="3465" y="4262"/>
                  </a:cubicBezTo>
                  <a:cubicBezTo>
                    <a:pt x="3523" y="4205"/>
                    <a:pt x="3523" y="4205"/>
                    <a:pt x="3523" y="4205"/>
                  </a:cubicBezTo>
                  <a:cubicBezTo>
                    <a:pt x="3523" y="4147"/>
                    <a:pt x="3523" y="4147"/>
                    <a:pt x="3523" y="4147"/>
                  </a:cubicBezTo>
                  <a:cubicBezTo>
                    <a:pt x="3581" y="4090"/>
                    <a:pt x="3581" y="4090"/>
                    <a:pt x="3581" y="4090"/>
                  </a:cubicBezTo>
                  <a:cubicBezTo>
                    <a:pt x="3523" y="4147"/>
                    <a:pt x="3523" y="4147"/>
                    <a:pt x="3523" y="4147"/>
                  </a:cubicBezTo>
                  <a:cubicBezTo>
                    <a:pt x="3581" y="4147"/>
                    <a:pt x="3581" y="4147"/>
                    <a:pt x="3581" y="4147"/>
                  </a:cubicBezTo>
                  <a:cubicBezTo>
                    <a:pt x="3639" y="4090"/>
                    <a:pt x="3639" y="4090"/>
                    <a:pt x="3639" y="4090"/>
                  </a:cubicBezTo>
                  <a:cubicBezTo>
                    <a:pt x="3581" y="4090"/>
                    <a:pt x="3581" y="4090"/>
                    <a:pt x="3581" y="4090"/>
                  </a:cubicBezTo>
                  <a:cubicBezTo>
                    <a:pt x="3639" y="4090"/>
                    <a:pt x="3639" y="4090"/>
                    <a:pt x="3639" y="4090"/>
                  </a:cubicBezTo>
                  <a:cubicBezTo>
                    <a:pt x="3581" y="4032"/>
                    <a:pt x="3581" y="4032"/>
                    <a:pt x="3581" y="4032"/>
                  </a:cubicBezTo>
                  <a:cubicBezTo>
                    <a:pt x="3639" y="3974"/>
                    <a:pt x="3639" y="3974"/>
                    <a:pt x="3639" y="3974"/>
                  </a:cubicBezTo>
                  <a:cubicBezTo>
                    <a:pt x="3696" y="3974"/>
                    <a:pt x="3696" y="3974"/>
                    <a:pt x="3696" y="3974"/>
                  </a:cubicBezTo>
                  <a:cubicBezTo>
                    <a:pt x="3639" y="4032"/>
                    <a:pt x="3639" y="4032"/>
                    <a:pt x="3639" y="4032"/>
                  </a:cubicBezTo>
                  <a:cubicBezTo>
                    <a:pt x="3696" y="4032"/>
                    <a:pt x="3696" y="4032"/>
                    <a:pt x="3754" y="3974"/>
                  </a:cubicBezTo>
                  <a:cubicBezTo>
                    <a:pt x="3696" y="3974"/>
                    <a:pt x="3696" y="3974"/>
                    <a:pt x="3696" y="3974"/>
                  </a:cubicBezTo>
                  <a:cubicBezTo>
                    <a:pt x="3754" y="3917"/>
                    <a:pt x="3754" y="3917"/>
                    <a:pt x="3754" y="3917"/>
                  </a:cubicBezTo>
                  <a:cubicBezTo>
                    <a:pt x="3812" y="3859"/>
                    <a:pt x="3812" y="3859"/>
                    <a:pt x="3812" y="3859"/>
                  </a:cubicBezTo>
                  <a:cubicBezTo>
                    <a:pt x="3870" y="3802"/>
                    <a:pt x="3870" y="3802"/>
                    <a:pt x="3870" y="3802"/>
                  </a:cubicBezTo>
                  <a:cubicBezTo>
                    <a:pt x="3870" y="3859"/>
                    <a:pt x="3870" y="3859"/>
                    <a:pt x="3870" y="3859"/>
                  </a:cubicBezTo>
                  <a:cubicBezTo>
                    <a:pt x="3812" y="3859"/>
                    <a:pt x="3812" y="3859"/>
                    <a:pt x="3812" y="3859"/>
                  </a:cubicBezTo>
                  <a:cubicBezTo>
                    <a:pt x="3927" y="3744"/>
                    <a:pt x="3927" y="3744"/>
                    <a:pt x="3927" y="3744"/>
                  </a:cubicBezTo>
                  <a:cubicBezTo>
                    <a:pt x="3985" y="3686"/>
                    <a:pt x="3985" y="3686"/>
                    <a:pt x="3985" y="3686"/>
                  </a:cubicBezTo>
                  <a:cubicBezTo>
                    <a:pt x="3985" y="3744"/>
                    <a:pt x="3985" y="3744"/>
                    <a:pt x="3985" y="3744"/>
                  </a:cubicBezTo>
                  <a:cubicBezTo>
                    <a:pt x="3985" y="3686"/>
                    <a:pt x="3985" y="3686"/>
                    <a:pt x="3985" y="3686"/>
                  </a:cubicBezTo>
                  <a:cubicBezTo>
                    <a:pt x="4043" y="3629"/>
                    <a:pt x="4043" y="3629"/>
                    <a:pt x="4043" y="3629"/>
                  </a:cubicBezTo>
                  <a:cubicBezTo>
                    <a:pt x="4101" y="3571"/>
                    <a:pt x="4101" y="3571"/>
                    <a:pt x="4101" y="3571"/>
                  </a:cubicBezTo>
                  <a:cubicBezTo>
                    <a:pt x="4101" y="3571"/>
                    <a:pt x="4101" y="3571"/>
                    <a:pt x="4101" y="3514"/>
                  </a:cubicBezTo>
                  <a:cubicBezTo>
                    <a:pt x="4101" y="3514"/>
                    <a:pt x="4101" y="3514"/>
                    <a:pt x="4158" y="3456"/>
                  </a:cubicBezTo>
                  <a:cubicBezTo>
                    <a:pt x="4158" y="3514"/>
                    <a:pt x="4158" y="3514"/>
                    <a:pt x="4158" y="3514"/>
                  </a:cubicBezTo>
                  <a:cubicBezTo>
                    <a:pt x="4216" y="3456"/>
                    <a:pt x="4216" y="3456"/>
                    <a:pt x="4216" y="3456"/>
                  </a:cubicBezTo>
                  <a:cubicBezTo>
                    <a:pt x="4389" y="3341"/>
                    <a:pt x="4389" y="3341"/>
                    <a:pt x="4389" y="3341"/>
                  </a:cubicBezTo>
                  <a:cubicBezTo>
                    <a:pt x="4332" y="3341"/>
                    <a:pt x="4332" y="3341"/>
                    <a:pt x="4332" y="3341"/>
                  </a:cubicBezTo>
                  <a:cubicBezTo>
                    <a:pt x="4332" y="3341"/>
                    <a:pt x="4274" y="3398"/>
                    <a:pt x="4216" y="3456"/>
                  </a:cubicBezTo>
                  <a:cubicBezTo>
                    <a:pt x="4216" y="3456"/>
                    <a:pt x="4216" y="3456"/>
                    <a:pt x="4216" y="3398"/>
                  </a:cubicBezTo>
                  <a:cubicBezTo>
                    <a:pt x="4216" y="3398"/>
                    <a:pt x="4274" y="3341"/>
                    <a:pt x="4332" y="3341"/>
                  </a:cubicBezTo>
                  <a:cubicBezTo>
                    <a:pt x="4332" y="3341"/>
                    <a:pt x="4332" y="3341"/>
                    <a:pt x="4332" y="3283"/>
                  </a:cubicBezTo>
                  <a:cubicBezTo>
                    <a:pt x="4332" y="3341"/>
                    <a:pt x="4332" y="3341"/>
                    <a:pt x="4332" y="3341"/>
                  </a:cubicBezTo>
                  <a:cubicBezTo>
                    <a:pt x="4389" y="3341"/>
                    <a:pt x="4389" y="3341"/>
                    <a:pt x="4389" y="3341"/>
                  </a:cubicBezTo>
                  <a:cubicBezTo>
                    <a:pt x="4389" y="3283"/>
                    <a:pt x="4389" y="3341"/>
                    <a:pt x="4389" y="3283"/>
                  </a:cubicBezTo>
                  <a:cubicBezTo>
                    <a:pt x="4389" y="3226"/>
                    <a:pt x="4389" y="3226"/>
                    <a:pt x="4389" y="3226"/>
                  </a:cubicBezTo>
                  <a:cubicBezTo>
                    <a:pt x="4389" y="3168"/>
                    <a:pt x="4389" y="3168"/>
                    <a:pt x="4389" y="3168"/>
                  </a:cubicBezTo>
                  <a:cubicBezTo>
                    <a:pt x="4274" y="3283"/>
                    <a:pt x="4274" y="3283"/>
                    <a:pt x="4274" y="3283"/>
                  </a:cubicBezTo>
                  <a:cubicBezTo>
                    <a:pt x="4216" y="3341"/>
                    <a:pt x="4216" y="3341"/>
                    <a:pt x="4216" y="3341"/>
                  </a:cubicBezTo>
                  <a:cubicBezTo>
                    <a:pt x="4158" y="3398"/>
                    <a:pt x="4158" y="3398"/>
                    <a:pt x="4158" y="3398"/>
                  </a:cubicBezTo>
                  <a:cubicBezTo>
                    <a:pt x="4158" y="3456"/>
                    <a:pt x="4158" y="3456"/>
                    <a:pt x="4158" y="3456"/>
                  </a:cubicBezTo>
                  <a:cubicBezTo>
                    <a:pt x="4101" y="3456"/>
                    <a:pt x="4101" y="3456"/>
                    <a:pt x="4101" y="3456"/>
                  </a:cubicBezTo>
                  <a:cubicBezTo>
                    <a:pt x="4158" y="3456"/>
                    <a:pt x="4158" y="3456"/>
                    <a:pt x="4158" y="3456"/>
                  </a:cubicBezTo>
                  <a:cubicBezTo>
                    <a:pt x="4101" y="3456"/>
                    <a:pt x="4101" y="3456"/>
                    <a:pt x="4101" y="3456"/>
                  </a:cubicBezTo>
                  <a:cubicBezTo>
                    <a:pt x="4101" y="3514"/>
                    <a:pt x="4101" y="3514"/>
                    <a:pt x="4101" y="3514"/>
                  </a:cubicBezTo>
                  <a:cubicBezTo>
                    <a:pt x="4043" y="3514"/>
                    <a:pt x="4043" y="3514"/>
                    <a:pt x="4043" y="3514"/>
                  </a:cubicBezTo>
                  <a:cubicBezTo>
                    <a:pt x="4043" y="3571"/>
                    <a:pt x="4043" y="3571"/>
                    <a:pt x="4043" y="3571"/>
                  </a:cubicBezTo>
                  <a:cubicBezTo>
                    <a:pt x="3985" y="3571"/>
                    <a:pt x="3985" y="3571"/>
                    <a:pt x="3985" y="3571"/>
                  </a:cubicBezTo>
                  <a:cubicBezTo>
                    <a:pt x="3927" y="3629"/>
                    <a:pt x="3927" y="3629"/>
                    <a:pt x="3927" y="3629"/>
                  </a:cubicBezTo>
                  <a:cubicBezTo>
                    <a:pt x="3985" y="3629"/>
                    <a:pt x="3985" y="3629"/>
                    <a:pt x="3985" y="3629"/>
                  </a:cubicBezTo>
                  <a:cubicBezTo>
                    <a:pt x="3870" y="3686"/>
                    <a:pt x="3870" y="3686"/>
                    <a:pt x="3870" y="3686"/>
                  </a:cubicBezTo>
                  <a:cubicBezTo>
                    <a:pt x="3870" y="3744"/>
                    <a:pt x="3870" y="3744"/>
                    <a:pt x="3870" y="3744"/>
                  </a:cubicBezTo>
                  <a:cubicBezTo>
                    <a:pt x="3812" y="3744"/>
                    <a:pt x="3812" y="3744"/>
                    <a:pt x="3812" y="3744"/>
                  </a:cubicBezTo>
                  <a:lnTo>
                    <a:pt x="3812" y="3802"/>
                  </a:lnTo>
                  <a:cubicBezTo>
                    <a:pt x="3754" y="3802"/>
                    <a:pt x="3754" y="3802"/>
                    <a:pt x="3754" y="3802"/>
                  </a:cubicBezTo>
                  <a:cubicBezTo>
                    <a:pt x="3754" y="3859"/>
                    <a:pt x="3754" y="3859"/>
                    <a:pt x="3754" y="3859"/>
                  </a:cubicBezTo>
                  <a:lnTo>
                    <a:pt x="3696" y="3917"/>
                  </a:lnTo>
                  <a:cubicBezTo>
                    <a:pt x="3639" y="3917"/>
                    <a:pt x="3639" y="3917"/>
                    <a:pt x="3639" y="3917"/>
                  </a:cubicBezTo>
                  <a:lnTo>
                    <a:pt x="3581" y="3974"/>
                  </a:lnTo>
                  <a:cubicBezTo>
                    <a:pt x="3581" y="4032"/>
                    <a:pt x="3581" y="4032"/>
                    <a:pt x="3523" y="4032"/>
                  </a:cubicBezTo>
                  <a:cubicBezTo>
                    <a:pt x="3523" y="4090"/>
                    <a:pt x="3523" y="4090"/>
                    <a:pt x="3523" y="4090"/>
                  </a:cubicBezTo>
                  <a:cubicBezTo>
                    <a:pt x="3523" y="4147"/>
                    <a:pt x="3523" y="4147"/>
                    <a:pt x="3523" y="4147"/>
                  </a:cubicBezTo>
                  <a:cubicBezTo>
                    <a:pt x="3465" y="4205"/>
                    <a:pt x="3465" y="4205"/>
                    <a:pt x="3465" y="4205"/>
                  </a:cubicBezTo>
                  <a:cubicBezTo>
                    <a:pt x="3407" y="4205"/>
                    <a:pt x="3350" y="4320"/>
                    <a:pt x="3350" y="4320"/>
                  </a:cubicBezTo>
                  <a:cubicBezTo>
                    <a:pt x="3292" y="4378"/>
                    <a:pt x="3292" y="4378"/>
                    <a:pt x="3292" y="4378"/>
                  </a:cubicBezTo>
                  <a:cubicBezTo>
                    <a:pt x="3234" y="4435"/>
                    <a:pt x="3234" y="4435"/>
                    <a:pt x="3234" y="4435"/>
                  </a:cubicBezTo>
                  <a:cubicBezTo>
                    <a:pt x="3234" y="4493"/>
                    <a:pt x="3234" y="4493"/>
                    <a:pt x="3234" y="4493"/>
                  </a:cubicBezTo>
                  <a:cubicBezTo>
                    <a:pt x="3176" y="4493"/>
                    <a:pt x="3176" y="4493"/>
                    <a:pt x="3176" y="4493"/>
                  </a:cubicBezTo>
                  <a:cubicBezTo>
                    <a:pt x="3234" y="4493"/>
                    <a:pt x="3234" y="4493"/>
                    <a:pt x="3234" y="4493"/>
                  </a:cubicBezTo>
                  <a:cubicBezTo>
                    <a:pt x="3176" y="4550"/>
                    <a:pt x="3176" y="4550"/>
                    <a:pt x="3176" y="4550"/>
                  </a:cubicBezTo>
                  <a:cubicBezTo>
                    <a:pt x="3176" y="4608"/>
                    <a:pt x="3061" y="4608"/>
                    <a:pt x="3061" y="4666"/>
                  </a:cubicBezTo>
                  <a:cubicBezTo>
                    <a:pt x="3003" y="4666"/>
                    <a:pt x="3003" y="4666"/>
                    <a:pt x="3003" y="4666"/>
                  </a:cubicBezTo>
                  <a:cubicBezTo>
                    <a:pt x="3061" y="4666"/>
                    <a:pt x="3061" y="4666"/>
                    <a:pt x="3061" y="4666"/>
                  </a:cubicBezTo>
                  <a:lnTo>
                    <a:pt x="3061" y="4723"/>
                  </a:lnTo>
                  <a:cubicBezTo>
                    <a:pt x="3061" y="4723"/>
                    <a:pt x="3003" y="4723"/>
                    <a:pt x="3003" y="4781"/>
                  </a:cubicBezTo>
                  <a:cubicBezTo>
                    <a:pt x="2945" y="4838"/>
                    <a:pt x="2945" y="4838"/>
                    <a:pt x="2945" y="4838"/>
                  </a:cubicBezTo>
                  <a:cubicBezTo>
                    <a:pt x="3003" y="4838"/>
                    <a:pt x="3003" y="4838"/>
                    <a:pt x="3003" y="4838"/>
                  </a:cubicBezTo>
                  <a:cubicBezTo>
                    <a:pt x="2945" y="4838"/>
                    <a:pt x="2945" y="4838"/>
                    <a:pt x="2945" y="4838"/>
                  </a:cubicBezTo>
                  <a:cubicBezTo>
                    <a:pt x="2945" y="4896"/>
                    <a:pt x="2945" y="4896"/>
                    <a:pt x="2945" y="4896"/>
                  </a:cubicBezTo>
                  <a:cubicBezTo>
                    <a:pt x="2945" y="4838"/>
                    <a:pt x="2945" y="4838"/>
                    <a:pt x="2945" y="4838"/>
                  </a:cubicBezTo>
                  <a:cubicBezTo>
                    <a:pt x="2888" y="4954"/>
                    <a:pt x="2888" y="4954"/>
                    <a:pt x="2888" y="4954"/>
                  </a:cubicBezTo>
                  <a:cubicBezTo>
                    <a:pt x="2888" y="5011"/>
                    <a:pt x="2888" y="5011"/>
                    <a:pt x="2888" y="5011"/>
                  </a:cubicBezTo>
                  <a:cubicBezTo>
                    <a:pt x="2830" y="5011"/>
                    <a:pt x="2830" y="5011"/>
                    <a:pt x="2830" y="5011"/>
                  </a:cubicBezTo>
                  <a:cubicBezTo>
                    <a:pt x="2830" y="5069"/>
                    <a:pt x="2830" y="5069"/>
                    <a:pt x="2830" y="5069"/>
                  </a:cubicBezTo>
                  <a:lnTo>
                    <a:pt x="2772" y="5069"/>
                  </a:lnTo>
                  <a:cubicBezTo>
                    <a:pt x="2772" y="5126"/>
                    <a:pt x="2772" y="5126"/>
                    <a:pt x="2772" y="5126"/>
                  </a:cubicBezTo>
                  <a:cubicBezTo>
                    <a:pt x="2772" y="5184"/>
                    <a:pt x="2714" y="5184"/>
                    <a:pt x="2714" y="5242"/>
                  </a:cubicBezTo>
                  <a:cubicBezTo>
                    <a:pt x="2714" y="5242"/>
                    <a:pt x="2714" y="5242"/>
                    <a:pt x="2714" y="5299"/>
                  </a:cubicBezTo>
                  <a:cubicBezTo>
                    <a:pt x="2714" y="5357"/>
                    <a:pt x="2714" y="5299"/>
                    <a:pt x="2714" y="5357"/>
                  </a:cubicBezTo>
                  <a:cubicBezTo>
                    <a:pt x="2714" y="5299"/>
                    <a:pt x="2714" y="5299"/>
                    <a:pt x="2714" y="5299"/>
                  </a:cubicBezTo>
                  <a:lnTo>
                    <a:pt x="2772" y="5299"/>
                  </a:lnTo>
                  <a:cubicBezTo>
                    <a:pt x="2714" y="5299"/>
                    <a:pt x="2714" y="5299"/>
                    <a:pt x="2714" y="5299"/>
                  </a:cubicBezTo>
                  <a:cubicBezTo>
                    <a:pt x="2772" y="5242"/>
                    <a:pt x="2772" y="5242"/>
                    <a:pt x="2772" y="5242"/>
                  </a:cubicBezTo>
                  <a:cubicBezTo>
                    <a:pt x="2772" y="5242"/>
                    <a:pt x="2772" y="5242"/>
                    <a:pt x="2830" y="5242"/>
                  </a:cubicBezTo>
                  <a:lnTo>
                    <a:pt x="2830" y="5184"/>
                  </a:lnTo>
                  <a:cubicBezTo>
                    <a:pt x="2830" y="5126"/>
                    <a:pt x="2830" y="5126"/>
                    <a:pt x="2830" y="5126"/>
                  </a:cubicBezTo>
                  <a:lnTo>
                    <a:pt x="2830" y="5069"/>
                  </a:lnTo>
                  <a:cubicBezTo>
                    <a:pt x="2888" y="5069"/>
                    <a:pt x="2888" y="5069"/>
                    <a:pt x="2888" y="5069"/>
                  </a:cubicBezTo>
                  <a:cubicBezTo>
                    <a:pt x="2888" y="5011"/>
                    <a:pt x="2888" y="5011"/>
                    <a:pt x="2888" y="5011"/>
                  </a:cubicBezTo>
                  <a:cubicBezTo>
                    <a:pt x="2888" y="4954"/>
                    <a:pt x="2888" y="4954"/>
                    <a:pt x="2888" y="4954"/>
                  </a:cubicBezTo>
                  <a:cubicBezTo>
                    <a:pt x="2945" y="5011"/>
                    <a:pt x="2945" y="5011"/>
                    <a:pt x="2945" y="5011"/>
                  </a:cubicBezTo>
                  <a:cubicBezTo>
                    <a:pt x="2945" y="4954"/>
                    <a:pt x="2945" y="4954"/>
                    <a:pt x="2945" y="4954"/>
                  </a:cubicBezTo>
                  <a:cubicBezTo>
                    <a:pt x="3003" y="4954"/>
                    <a:pt x="3003" y="4896"/>
                    <a:pt x="3003" y="4896"/>
                  </a:cubicBezTo>
                  <a:cubicBezTo>
                    <a:pt x="3061" y="4838"/>
                    <a:pt x="3061" y="4838"/>
                    <a:pt x="3061" y="4838"/>
                  </a:cubicBezTo>
                  <a:cubicBezTo>
                    <a:pt x="3061" y="4896"/>
                    <a:pt x="3061" y="4896"/>
                    <a:pt x="3061" y="4896"/>
                  </a:cubicBezTo>
                  <a:cubicBezTo>
                    <a:pt x="3061" y="4896"/>
                    <a:pt x="3061" y="4954"/>
                    <a:pt x="3003" y="4954"/>
                  </a:cubicBezTo>
                  <a:cubicBezTo>
                    <a:pt x="3003" y="5011"/>
                    <a:pt x="3003" y="5011"/>
                    <a:pt x="3003" y="5011"/>
                  </a:cubicBezTo>
                  <a:cubicBezTo>
                    <a:pt x="2945" y="5011"/>
                    <a:pt x="2945" y="5011"/>
                    <a:pt x="2945" y="5011"/>
                  </a:cubicBezTo>
                  <a:cubicBezTo>
                    <a:pt x="2888" y="5126"/>
                    <a:pt x="2888" y="5126"/>
                    <a:pt x="2888" y="5126"/>
                  </a:cubicBezTo>
                  <a:cubicBezTo>
                    <a:pt x="2945" y="5184"/>
                    <a:pt x="2888" y="5184"/>
                    <a:pt x="2945" y="5184"/>
                  </a:cubicBezTo>
                  <a:cubicBezTo>
                    <a:pt x="2888" y="5242"/>
                    <a:pt x="2888" y="5242"/>
                    <a:pt x="2888" y="5242"/>
                  </a:cubicBezTo>
                  <a:lnTo>
                    <a:pt x="2830" y="5299"/>
                  </a:lnTo>
                  <a:cubicBezTo>
                    <a:pt x="2830" y="5357"/>
                    <a:pt x="2830" y="5357"/>
                    <a:pt x="2830" y="5357"/>
                  </a:cubicBezTo>
                  <a:cubicBezTo>
                    <a:pt x="2830" y="5414"/>
                    <a:pt x="2830" y="5414"/>
                    <a:pt x="2772" y="5414"/>
                  </a:cubicBezTo>
                  <a:cubicBezTo>
                    <a:pt x="2772" y="5357"/>
                    <a:pt x="2772" y="5357"/>
                    <a:pt x="2772" y="5357"/>
                  </a:cubicBezTo>
                  <a:cubicBezTo>
                    <a:pt x="2772" y="5357"/>
                    <a:pt x="2772" y="5414"/>
                    <a:pt x="2714" y="5414"/>
                  </a:cubicBezTo>
                  <a:cubicBezTo>
                    <a:pt x="2772" y="5414"/>
                    <a:pt x="2772" y="5414"/>
                    <a:pt x="2772" y="5414"/>
                  </a:cubicBezTo>
                  <a:cubicBezTo>
                    <a:pt x="2714" y="5414"/>
                    <a:pt x="2714" y="5414"/>
                    <a:pt x="2714" y="5414"/>
                  </a:cubicBezTo>
                  <a:cubicBezTo>
                    <a:pt x="2714" y="5414"/>
                    <a:pt x="2714" y="5414"/>
                    <a:pt x="2714" y="5472"/>
                  </a:cubicBezTo>
                  <a:cubicBezTo>
                    <a:pt x="2657" y="5587"/>
                    <a:pt x="2657" y="5587"/>
                    <a:pt x="2657" y="5587"/>
                  </a:cubicBezTo>
                  <a:cubicBezTo>
                    <a:pt x="2599" y="5645"/>
                    <a:pt x="2599" y="5645"/>
                    <a:pt x="2599" y="5645"/>
                  </a:cubicBezTo>
                  <a:cubicBezTo>
                    <a:pt x="2657" y="5645"/>
                    <a:pt x="2657" y="5645"/>
                    <a:pt x="2657" y="5645"/>
                  </a:cubicBezTo>
                  <a:cubicBezTo>
                    <a:pt x="2599" y="5645"/>
                    <a:pt x="2599" y="5645"/>
                    <a:pt x="2599" y="5645"/>
                  </a:cubicBezTo>
                  <a:cubicBezTo>
                    <a:pt x="2599" y="5702"/>
                    <a:pt x="2599" y="5702"/>
                    <a:pt x="2599" y="5702"/>
                  </a:cubicBezTo>
                  <a:cubicBezTo>
                    <a:pt x="2541" y="5645"/>
                    <a:pt x="2541" y="5645"/>
                    <a:pt x="2541" y="5645"/>
                  </a:cubicBezTo>
                  <a:cubicBezTo>
                    <a:pt x="2599" y="5645"/>
                    <a:pt x="2599" y="5645"/>
                    <a:pt x="2599" y="5587"/>
                  </a:cubicBezTo>
                  <a:cubicBezTo>
                    <a:pt x="2599" y="5530"/>
                    <a:pt x="2599" y="5530"/>
                    <a:pt x="2599" y="5530"/>
                  </a:cubicBezTo>
                  <a:cubicBezTo>
                    <a:pt x="2541" y="5587"/>
                    <a:pt x="2541" y="5587"/>
                    <a:pt x="2541" y="5587"/>
                  </a:cubicBezTo>
                  <a:cubicBezTo>
                    <a:pt x="2483" y="5645"/>
                    <a:pt x="2483" y="5645"/>
                    <a:pt x="2483" y="5645"/>
                  </a:cubicBezTo>
                  <a:cubicBezTo>
                    <a:pt x="2483" y="5702"/>
                    <a:pt x="2483" y="5702"/>
                    <a:pt x="2483" y="5702"/>
                  </a:cubicBezTo>
                  <a:cubicBezTo>
                    <a:pt x="2483" y="5702"/>
                    <a:pt x="2426" y="5702"/>
                    <a:pt x="2426" y="5760"/>
                  </a:cubicBezTo>
                  <a:cubicBezTo>
                    <a:pt x="2426" y="5818"/>
                    <a:pt x="2426" y="5818"/>
                    <a:pt x="2426" y="5818"/>
                  </a:cubicBezTo>
                  <a:cubicBezTo>
                    <a:pt x="2368" y="5875"/>
                    <a:pt x="2368" y="5875"/>
                    <a:pt x="2368" y="5875"/>
                  </a:cubicBezTo>
                  <a:cubicBezTo>
                    <a:pt x="2368" y="5933"/>
                    <a:pt x="2368" y="5875"/>
                    <a:pt x="2368" y="5875"/>
                  </a:cubicBezTo>
                  <a:cubicBezTo>
                    <a:pt x="2368" y="5933"/>
                    <a:pt x="2368" y="5933"/>
                    <a:pt x="2368" y="5933"/>
                  </a:cubicBezTo>
                  <a:cubicBezTo>
                    <a:pt x="2310" y="5933"/>
                    <a:pt x="2310" y="5933"/>
                    <a:pt x="2310" y="5933"/>
                  </a:cubicBezTo>
                  <a:lnTo>
                    <a:pt x="2310" y="5990"/>
                  </a:lnTo>
                  <a:cubicBezTo>
                    <a:pt x="2368" y="5990"/>
                    <a:pt x="2368" y="5990"/>
                    <a:pt x="2368" y="5990"/>
                  </a:cubicBezTo>
                  <a:cubicBezTo>
                    <a:pt x="2310" y="6048"/>
                    <a:pt x="2252" y="6048"/>
                    <a:pt x="2252" y="6106"/>
                  </a:cubicBezTo>
                  <a:cubicBezTo>
                    <a:pt x="2252" y="6163"/>
                    <a:pt x="2252" y="6163"/>
                    <a:pt x="2252" y="6163"/>
                  </a:cubicBezTo>
                  <a:cubicBezTo>
                    <a:pt x="2252" y="6106"/>
                    <a:pt x="2252" y="6106"/>
                    <a:pt x="2252" y="6106"/>
                  </a:cubicBezTo>
                  <a:cubicBezTo>
                    <a:pt x="2252" y="6048"/>
                    <a:pt x="2252" y="6048"/>
                    <a:pt x="2252" y="6048"/>
                  </a:cubicBezTo>
                  <a:cubicBezTo>
                    <a:pt x="2195" y="5990"/>
                    <a:pt x="2195" y="5990"/>
                    <a:pt x="2195" y="5990"/>
                  </a:cubicBezTo>
                  <a:cubicBezTo>
                    <a:pt x="2252" y="5990"/>
                    <a:pt x="2252" y="5990"/>
                    <a:pt x="2252" y="5990"/>
                  </a:cubicBezTo>
                  <a:cubicBezTo>
                    <a:pt x="2310" y="5990"/>
                    <a:pt x="2310" y="5990"/>
                    <a:pt x="2310" y="5990"/>
                  </a:cubicBezTo>
                  <a:cubicBezTo>
                    <a:pt x="2310" y="5933"/>
                    <a:pt x="2310" y="5933"/>
                    <a:pt x="2310" y="5933"/>
                  </a:cubicBezTo>
                  <a:cubicBezTo>
                    <a:pt x="2252" y="5933"/>
                    <a:pt x="2252" y="5933"/>
                    <a:pt x="2252" y="5933"/>
                  </a:cubicBezTo>
                  <a:cubicBezTo>
                    <a:pt x="2252" y="5990"/>
                    <a:pt x="2252" y="5933"/>
                    <a:pt x="2252" y="5990"/>
                  </a:cubicBezTo>
                  <a:cubicBezTo>
                    <a:pt x="2252" y="5933"/>
                    <a:pt x="2252" y="5933"/>
                    <a:pt x="2252" y="5933"/>
                  </a:cubicBezTo>
                  <a:cubicBezTo>
                    <a:pt x="2310" y="5933"/>
                    <a:pt x="2310" y="5933"/>
                    <a:pt x="2310" y="5933"/>
                  </a:cubicBezTo>
                  <a:cubicBezTo>
                    <a:pt x="2310" y="5875"/>
                    <a:pt x="2310" y="5875"/>
                    <a:pt x="2310" y="5875"/>
                  </a:cubicBezTo>
                  <a:cubicBezTo>
                    <a:pt x="2252" y="5933"/>
                    <a:pt x="2252" y="5933"/>
                    <a:pt x="2252" y="5933"/>
                  </a:cubicBezTo>
                  <a:cubicBezTo>
                    <a:pt x="2252" y="5875"/>
                    <a:pt x="2310" y="5875"/>
                    <a:pt x="2310" y="5875"/>
                  </a:cubicBezTo>
                  <a:cubicBezTo>
                    <a:pt x="2252" y="5875"/>
                    <a:pt x="2252" y="5875"/>
                    <a:pt x="2252" y="5875"/>
                  </a:cubicBezTo>
                  <a:cubicBezTo>
                    <a:pt x="2310" y="5875"/>
                    <a:pt x="2310" y="5875"/>
                    <a:pt x="2310" y="5875"/>
                  </a:cubicBezTo>
                  <a:cubicBezTo>
                    <a:pt x="2252" y="5818"/>
                    <a:pt x="2252" y="5818"/>
                    <a:pt x="2252" y="5818"/>
                  </a:cubicBezTo>
                  <a:cubicBezTo>
                    <a:pt x="2310" y="5818"/>
                    <a:pt x="2310" y="5818"/>
                    <a:pt x="2310" y="5818"/>
                  </a:cubicBezTo>
                  <a:cubicBezTo>
                    <a:pt x="2252" y="5818"/>
                    <a:pt x="2252" y="5818"/>
                    <a:pt x="2252" y="5818"/>
                  </a:cubicBezTo>
                  <a:cubicBezTo>
                    <a:pt x="2310" y="5760"/>
                    <a:pt x="2310" y="5760"/>
                    <a:pt x="2310" y="5760"/>
                  </a:cubicBezTo>
                  <a:cubicBezTo>
                    <a:pt x="2368" y="5702"/>
                    <a:pt x="2310" y="5702"/>
                    <a:pt x="2310" y="5702"/>
                  </a:cubicBezTo>
                  <a:cubicBezTo>
                    <a:pt x="2368" y="5645"/>
                    <a:pt x="2368" y="5645"/>
                    <a:pt x="2368" y="5645"/>
                  </a:cubicBezTo>
                  <a:cubicBezTo>
                    <a:pt x="2368" y="5587"/>
                    <a:pt x="2368" y="5587"/>
                    <a:pt x="2368" y="5587"/>
                  </a:cubicBezTo>
                  <a:cubicBezTo>
                    <a:pt x="2426" y="5530"/>
                    <a:pt x="2426" y="5530"/>
                    <a:pt x="2426" y="5530"/>
                  </a:cubicBezTo>
                  <a:cubicBezTo>
                    <a:pt x="2426" y="5530"/>
                    <a:pt x="2426" y="5530"/>
                    <a:pt x="2426" y="5530"/>
                  </a:cubicBezTo>
                  <a:close/>
                  <a:moveTo>
                    <a:pt x="2483" y="5357"/>
                  </a:moveTo>
                  <a:cubicBezTo>
                    <a:pt x="2483" y="5414"/>
                    <a:pt x="2483" y="5414"/>
                    <a:pt x="2483" y="5414"/>
                  </a:cubicBezTo>
                  <a:cubicBezTo>
                    <a:pt x="2483" y="5357"/>
                    <a:pt x="2483" y="5357"/>
                    <a:pt x="2483" y="5357"/>
                  </a:cubicBezTo>
                  <a:moveTo>
                    <a:pt x="2541" y="5357"/>
                  </a:moveTo>
                  <a:lnTo>
                    <a:pt x="2541" y="5357"/>
                  </a:lnTo>
                  <a:cubicBezTo>
                    <a:pt x="2541" y="5357"/>
                    <a:pt x="2541" y="5357"/>
                    <a:pt x="2541" y="5357"/>
                  </a:cubicBezTo>
                  <a:close/>
                  <a:moveTo>
                    <a:pt x="2541" y="5242"/>
                  </a:moveTo>
                  <a:lnTo>
                    <a:pt x="2541" y="5242"/>
                  </a:lnTo>
                  <a:cubicBezTo>
                    <a:pt x="2541" y="5242"/>
                    <a:pt x="2541" y="5242"/>
                    <a:pt x="2541" y="5242"/>
                  </a:cubicBezTo>
                  <a:close/>
                  <a:moveTo>
                    <a:pt x="2657" y="5069"/>
                  </a:moveTo>
                  <a:lnTo>
                    <a:pt x="2657" y="5069"/>
                  </a:lnTo>
                  <a:cubicBezTo>
                    <a:pt x="2657" y="5069"/>
                    <a:pt x="2657" y="5069"/>
                    <a:pt x="2657" y="5069"/>
                  </a:cubicBezTo>
                  <a:close/>
                  <a:moveTo>
                    <a:pt x="2714" y="4896"/>
                  </a:moveTo>
                  <a:lnTo>
                    <a:pt x="2714" y="4896"/>
                  </a:lnTo>
                  <a:moveTo>
                    <a:pt x="2714" y="4896"/>
                  </a:moveTo>
                  <a:lnTo>
                    <a:pt x="2714" y="4896"/>
                  </a:lnTo>
                  <a:moveTo>
                    <a:pt x="3061" y="4435"/>
                  </a:moveTo>
                  <a:lnTo>
                    <a:pt x="3061" y="4435"/>
                  </a:lnTo>
                  <a:moveTo>
                    <a:pt x="3119" y="4032"/>
                  </a:moveTo>
                  <a:lnTo>
                    <a:pt x="3119" y="4032"/>
                  </a:lnTo>
                  <a:cubicBezTo>
                    <a:pt x="3119" y="4032"/>
                    <a:pt x="3119" y="4032"/>
                    <a:pt x="3119" y="4032"/>
                  </a:cubicBezTo>
                  <a:close/>
                  <a:moveTo>
                    <a:pt x="3176" y="4262"/>
                  </a:moveTo>
                  <a:lnTo>
                    <a:pt x="3176" y="4262"/>
                  </a:lnTo>
                  <a:cubicBezTo>
                    <a:pt x="3176" y="4320"/>
                    <a:pt x="3176" y="4320"/>
                    <a:pt x="3176" y="4320"/>
                  </a:cubicBezTo>
                  <a:cubicBezTo>
                    <a:pt x="3176" y="4320"/>
                    <a:pt x="3176" y="4262"/>
                    <a:pt x="3176" y="4262"/>
                  </a:cubicBezTo>
                  <a:close/>
                  <a:moveTo>
                    <a:pt x="3176" y="4032"/>
                  </a:moveTo>
                  <a:lnTo>
                    <a:pt x="3176" y="4032"/>
                  </a:lnTo>
                  <a:cubicBezTo>
                    <a:pt x="3234" y="3974"/>
                    <a:pt x="3234" y="3974"/>
                    <a:pt x="3234" y="3974"/>
                  </a:cubicBezTo>
                  <a:lnTo>
                    <a:pt x="3234" y="4032"/>
                  </a:lnTo>
                  <a:cubicBezTo>
                    <a:pt x="3292" y="4032"/>
                    <a:pt x="3292" y="4032"/>
                    <a:pt x="3292" y="4032"/>
                  </a:cubicBezTo>
                  <a:cubicBezTo>
                    <a:pt x="3234" y="4032"/>
                    <a:pt x="3234" y="4032"/>
                    <a:pt x="3234" y="4032"/>
                  </a:cubicBezTo>
                  <a:cubicBezTo>
                    <a:pt x="3234" y="4090"/>
                    <a:pt x="3176" y="4090"/>
                    <a:pt x="3176" y="4090"/>
                  </a:cubicBezTo>
                  <a:cubicBezTo>
                    <a:pt x="3176" y="4090"/>
                    <a:pt x="3176" y="4032"/>
                    <a:pt x="3176" y="4032"/>
                  </a:cubicBezTo>
                  <a:close/>
                  <a:moveTo>
                    <a:pt x="3234" y="3917"/>
                  </a:moveTo>
                  <a:lnTo>
                    <a:pt x="3234" y="3917"/>
                  </a:lnTo>
                  <a:cubicBezTo>
                    <a:pt x="3234" y="3859"/>
                    <a:pt x="3234" y="3859"/>
                    <a:pt x="3234" y="3859"/>
                  </a:cubicBezTo>
                  <a:cubicBezTo>
                    <a:pt x="3292" y="3859"/>
                    <a:pt x="3292" y="3859"/>
                    <a:pt x="3292" y="3859"/>
                  </a:cubicBezTo>
                  <a:cubicBezTo>
                    <a:pt x="3234" y="3859"/>
                    <a:pt x="3234" y="3859"/>
                    <a:pt x="3234" y="3859"/>
                  </a:cubicBezTo>
                  <a:cubicBezTo>
                    <a:pt x="3176" y="3974"/>
                    <a:pt x="3176" y="3974"/>
                    <a:pt x="3176" y="3974"/>
                  </a:cubicBezTo>
                  <a:cubicBezTo>
                    <a:pt x="3176" y="3974"/>
                    <a:pt x="3176" y="3917"/>
                    <a:pt x="3234" y="3917"/>
                  </a:cubicBezTo>
                  <a:moveTo>
                    <a:pt x="3292" y="3974"/>
                  </a:moveTo>
                  <a:lnTo>
                    <a:pt x="3292" y="3974"/>
                  </a:lnTo>
                  <a:cubicBezTo>
                    <a:pt x="3234" y="3974"/>
                    <a:pt x="3234" y="3974"/>
                    <a:pt x="3234" y="3974"/>
                  </a:cubicBezTo>
                  <a:cubicBezTo>
                    <a:pt x="3292" y="3974"/>
                    <a:pt x="3292" y="3974"/>
                    <a:pt x="3292" y="3974"/>
                  </a:cubicBezTo>
                  <a:moveTo>
                    <a:pt x="3292" y="3802"/>
                  </a:moveTo>
                  <a:cubicBezTo>
                    <a:pt x="3350" y="3859"/>
                    <a:pt x="3350" y="3859"/>
                    <a:pt x="3350" y="3859"/>
                  </a:cubicBezTo>
                  <a:cubicBezTo>
                    <a:pt x="3350" y="3802"/>
                    <a:pt x="3350" y="3802"/>
                    <a:pt x="3350" y="3802"/>
                  </a:cubicBezTo>
                  <a:cubicBezTo>
                    <a:pt x="3350" y="3859"/>
                    <a:pt x="3350" y="3859"/>
                    <a:pt x="3350" y="3859"/>
                  </a:cubicBezTo>
                  <a:cubicBezTo>
                    <a:pt x="3407" y="3802"/>
                    <a:pt x="3407" y="3802"/>
                    <a:pt x="3407" y="3802"/>
                  </a:cubicBezTo>
                  <a:cubicBezTo>
                    <a:pt x="3407" y="3744"/>
                    <a:pt x="3407" y="3744"/>
                    <a:pt x="3407" y="3744"/>
                  </a:cubicBezTo>
                  <a:cubicBezTo>
                    <a:pt x="3465" y="3744"/>
                    <a:pt x="3465" y="3744"/>
                    <a:pt x="3465" y="3744"/>
                  </a:cubicBezTo>
                  <a:cubicBezTo>
                    <a:pt x="3523" y="3744"/>
                    <a:pt x="3523" y="3744"/>
                    <a:pt x="3523" y="3744"/>
                  </a:cubicBezTo>
                  <a:cubicBezTo>
                    <a:pt x="3465" y="3744"/>
                    <a:pt x="3465" y="3744"/>
                    <a:pt x="3465" y="3744"/>
                  </a:cubicBezTo>
                  <a:cubicBezTo>
                    <a:pt x="3407" y="3802"/>
                    <a:pt x="3407" y="3802"/>
                    <a:pt x="3407" y="3802"/>
                  </a:cubicBezTo>
                  <a:cubicBezTo>
                    <a:pt x="3350" y="3859"/>
                    <a:pt x="3350" y="3859"/>
                    <a:pt x="3350" y="3859"/>
                  </a:cubicBezTo>
                  <a:cubicBezTo>
                    <a:pt x="3407" y="3859"/>
                    <a:pt x="3407" y="3859"/>
                    <a:pt x="3407" y="3859"/>
                  </a:cubicBezTo>
                  <a:cubicBezTo>
                    <a:pt x="3350" y="3859"/>
                    <a:pt x="3350" y="3859"/>
                    <a:pt x="3350" y="3859"/>
                  </a:cubicBezTo>
                  <a:cubicBezTo>
                    <a:pt x="3350" y="3917"/>
                    <a:pt x="3350" y="3917"/>
                    <a:pt x="3350" y="3917"/>
                  </a:cubicBezTo>
                  <a:cubicBezTo>
                    <a:pt x="3292" y="3917"/>
                    <a:pt x="3292" y="3917"/>
                    <a:pt x="3292" y="3917"/>
                  </a:cubicBezTo>
                  <a:cubicBezTo>
                    <a:pt x="3350" y="3859"/>
                    <a:pt x="3350" y="3859"/>
                    <a:pt x="3350" y="3859"/>
                  </a:cubicBezTo>
                  <a:cubicBezTo>
                    <a:pt x="3292" y="3802"/>
                    <a:pt x="3292" y="3859"/>
                    <a:pt x="3292" y="3802"/>
                  </a:cubicBezTo>
                  <a:moveTo>
                    <a:pt x="3350" y="3744"/>
                  </a:moveTo>
                  <a:lnTo>
                    <a:pt x="3350" y="3744"/>
                  </a:lnTo>
                  <a:cubicBezTo>
                    <a:pt x="3350" y="3802"/>
                    <a:pt x="3350" y="3802"/>
                    <a:pt x="3292" y="3802"/>
                  </a:cubicBezTo>
                  <a:cubicBezTo>
                    <a:pt x="3292" y="3744"/>
                    <a:pt x="3292" y="3744"/>
                    <a:pt x="3292" y="3744"/>
                  </a:cubicBezTo>
                  <a:cubicBezTo>
                    <a:pt x="3292" y="3744"/>
                    <a:pt x="3350" y="3744"/>
                    <a:pt x="3350" y="3744"/>
                  </a:cubicBezTo>
                  <a:close/>
                  <a:moveTo>
                    <a:pt x="3407" y="3686"/>
                  </a:moveTo>
                  <a:cubicBezTo>
                    <a:pt x="3350" y="3686"/>
                    <a:pt x="3350" y="3686"/>
                    <a:pt x="3350" y="3686"/>
                  </a:cubicBezTo>
                  <a:lnTo>
                    <a:pt x="3407" y="3686"/>
                  </a:lnTo>
                  <a:moveTo>
                    <a:pt x="3465" y="3686"/>
                  </a:moveTo>
                  <a:cubicBezTo>
                    <a:pt x="3407" y="3744"/>
                    <a:pt x="3407" y="3744"/>
                    <a:pt x="3407" y="3744"/>
                  </a:cubicBezTo>
                  <a:cubicBezTo>
                    <a:pt x="3407" y="3744"/>
                    <a:pt x="3407" y="3744"/>
                    <a:pt x="3350" y="3744"/>
                  </a:cubicBezTo>
                  <a:cubicBezTo>
                    <a:pt x="3407" y="3744"/>
                    <a:pt x="3407" y="3686"/>
                    <a:pt x="3407" y="3686"/>
                  </a:cubicBezTo>
                  <a:cubicBezTo>
                    <a:pt x="3407" y="3686"/>
                    <a:pt x="3407" y="3686"/>
                    <a:pt x="3465" y="3686"/>
                  </a:cubicBezTo>
                  <a:moveTo>
                    <a:pt x="3581" y="3629"/>
                  </a:moveTo>
                  <a:lnTo>
                    <a:pt x="3581" y="3629"/>
                  </a:lnTo>
                  <a:cubicBezTo>
                    <a:pt x="3523" y="3629"/>
                    <a:pt x="3523" y="3629"/>
                    <a:pt x="3523" y="3629"/>
                  </a:cubicBezTo>
                  <a:lnTo>
                    <a:pt x="3581" y="3629"/>
                  </a:lnTo>
                  <a:moveTo>
                    <a:pt x="3581" y="3514"/>
                  </a:moveTo>
                  <a:lnTo>
                    <a:pt x="3581" y="3514"/>
                  </a:lnTo>
                  <a:lnTo>
                    <a:pt x="3581" y="3571"/>
                  </a:lnTo>
                  <a:cubicBezTo>
                    <a:pt x="3523" y="3571"/>
                    <a:pt x="3523" y="3571"/>
                    <a:pt x="3523" y="3571"/>
                  </a:cubicBezTo>
                  <a:cubicBezTo>
                    <a:pt x="3523" y="3571"/>
                    <a:pt x="3523" y="3514"/>
                    <a:pt x="3581" y="3514"/>
                  </a:cubicBezTo>
                  <a:moveTo>
                    <a:pt x="3639" y="3571"/>
                  </a:moveTo>
                  <a:lnTo>
                    <a:pt x="3639" y="3571"/>
                  </a:lnTo>
                  <a:cubicBezTo>
                    <a:pt x="3639" y="3571"/>
                    <a:pt x="3639" y="3571"/>
                    <a:pt x="3639" y="3571"/>
                  </a:cubicBezTo>
                  <a:close/>
                  <a:moveTo>
                    <a:pt x="3696" y="3514"/>
                  </a:moveTo>
                  <a:cubicBezTo>
                    <a:pt x="3639" y="3514"/>
                    <a:pt x="3639" y="3514"/>
                    <a:pt x="3639" y="3514"/>
                  </a:cubicBezTo>
                  <a:cubicBezTo>
                    <a:pt x="3696" y="3514"/>
                    <a:pt x="3696" y="3514"/>
                    <a:pt x="3696" y="3514"/>
                  </a:cubicBezTo>
                  <a:cubicBezTo>
                    <a:pt x="3696" y="3514"/>
                    <a:pt x="3696" y="3514"/>
                    <a:pt x="3696" y="3514"/>
                  </a:cubicBezTo>
                  <a:close/>
                  <a:moveTo>
                    <a:pt x="3696" y="3514"/>
                  </a:moveTo>
                  <a:lnTo>
                    <a:pt x="3696" y="3514"/>
                  </a:lnTo>
                  <a:moveTo>
                    <a:pt x="3812" y="3398"/>
                  </a:moveTo>
                  <a:lnTo>
                    <a:pt x="3812" y="3398"/>
                  </a:lnTo>
                  <a:cubicBezTo>
                    <a:pt x="3870" y="3398"/>
                    <a:pt x="3870" y="3398"/>
                    <a:pt x="3870" y="3398"/>
                  </a:cubicBezTo>
                  <a:cubicBezTo>
                    <a:pt x="3812" y="3398"/>
                    <a:pt x="3812" y="3398"/>
                    <a:pt x="3812" y="3398"/>
                  </a:cubicBezTo>
                  <a:cubicBezTo>
                    <a:pt x="3812" y="3398"/>
                    <a:pt x="3812" y="3398"/>
                    <a:pt x="3754" y="3398"/>
                  </a:cubicBezTo>
                  <a:cubicBezTo>
                    <a:pt x="3812" y="3398"/>
                    <a:pt x="3812" y="3398"/>
                    <a:pt x="3812" y="3398"/>
                  </a:cubicBezTo>
                  <a:cubicBezTo>
                    <a:pt x="3812" y="3398"/>
                    <a:pt x="3812" y="3398"/>
                    <a:pt x="3812" y="3398"/>
                  </a:cubicBezTo>
                  <a:close/>
                  <a:moveTo>
                    <a:pt x="3870" y="3341"/>
                  </a:moveTo>
                  <a:cubicBezTo>
                    <a:pt x="3812" y="3341"/>
                    <a:pt x="3812" y="3341"/>
                    <a:pt x="3812" y="3341"/>
                  </a:cubicBezTo>
                  <a:cubicBezTo>
                    <a:pt x="3812" y="3341"/>
                    <a:pt x="3870" y="3341"/>
                    <a:pt x="3870" y="3341"/>
                  </a:cubicBezTo>
                  <a:close/>
                  <a:moveTo>
                    <a:pt x="3870" y="3398"/>
                  </a:moveTo>
                  <a:lnTo>
                    <a:pt x="3870" y="3398"/>
                  </a:lnTo>
                  <a:moveTo>
                    <a:pt x="3870" y="3341"/>
                  </a:moveTo>
                  <a:cubicBezTo>
                    <a:pt x="3927" y="3283"/>
                    <a:pt x="3927" y="3283"/>
                    <a:pt x="3927" y="3283"/>
                  </a:cubicBezTo>
                  <a:cubicBezTo>
                    <a:pt x="3870" y="3341"/>
                    <a:pt x="3870" y="3341"/>
                    <a:pt x="3870" y="3341"/>
                  </a:cubicBezTo>
                  <a:cubicBezTo>
                    <a:pt x="3870" y="3341"/>
                    <a:pt x="3870" y="3341"/>
                    <a:pt x="3870" y="3341"/>
                  </a:cubicBezTo>
                  <a:close/>
                  <a:moveTo>
                    <a:pt x="4043" y="3168"/>
                  </a:moveTo>
                  <a:cubicBezTo>
                    <a:pt x="3985" y="3168"/>
                    <a:pt x="3985" y="3168"/>
                    <a:pt x="3985" y="3168"/>
                  </a:cubicBezTo>
                  <a:cubicBezTo>
                    <a:pt x="4043" y="3168"/>
                    <a:pt x="4043" y="3168"/>
                    <a:pt x="4043" y="3168"/>
                  </a:cubicBezTo>
                  <a:cubicBezTo>
                    <a:pt x="4043" y="3168"/>
                    <a:pt x="4043" y="3168"/>
                    <a:pt x="4043" y="3168"/>
                  </a:cubicBezTo>
                  <a:close/>
                  <a:moveTo>
                    <a:pt x="4158" y="3168"/>
                  </a:moveTo>
                  <a:cubicBezTo>
                    <a:pt x="4101" y="3168"/>
                    <a:pt x="4101" y="3168"/>
                    <a:pt x="4101" y="3168"/>
                  </a:cubicBezTo>
                  <a:cubicBezTo>
                    <a:pt x="4101" y="3168"/>
                    <a:pt x="4158" y="3168"/>
                    <a:pt x="4158" y="3168"/>
                  </a:cubicBezTo>
                  <a:close/>
                  <a:moveTo>
                    <a:pt x="3639" y="3456"/>
                  </a:moveTo>
                  <a:cubicBezTo>
                    <a:pt x="3639" y="3398"/>
                    <a:pt x="3639" y="3398"/>
                    <a:pt x="3639" y="3398"/>
                  </a:cubicBezTo>
                  <a:cubicBezTo>
                    <a:pt x="3696" y="3398"/>
                    <a:pt x="3696" y="3398"/>
                    <a:pt x="3696" y="3398"/>
                  </a:cubicBezTo>
                  <a:cubicBezTo>
                    <a:pt x="3639" y="3398"/>
                    <a:pt x="3639" y="3398"/>
                    <a:pt x="3639" y="3398"/>
                  </a:cubicBezTo>
                  <a:cubicBezTo>
                    <a:pt x="3754" y="3283"/>
                    <a:pt x="3754" y="3283"/>
                    <a:pt x="3754" y="3283"/>
                  </a:cubicBezTo>
                  <a:cubicBezTo>
                    <a:pt x="3812" y="3226"/>
                    <a:pt x="3812" y="3226"/>
                    <a:pt x="3812" y="3226"/>
                  </a:cubicBezTo>
                  <a:cubicBezTo>
                    <a:pt x="3812" y="3226"/>
                    <a:pt x="3812" y="3168"/>
                    <a:pt x="3870" y="3168"/>
                  </a:cubicBezTo>
                  <a:cubicBezTo>
                    <a:pt x="3870" y="3168"/>
                    <a:pt x="3870" y="3168"/>
                    <a:pt x="3927" y="3168"/>
                  </a:cubicBezTo>
                  <a:cubicBezTo>
                    <a:pt x="3870" y="3110"/>
                    <a:pt x="3870" y="3110"/>
                    <a:pt x="3870" y="3110"/>
                  </a:cubicBezTo>
                  <a:cubicBezTo>
                    <a:pt x="3927" y="3110"/>
                    <a:pt x="3927" y="3110"/>
                    <a:pt x="3927" y="3110"/>
                  </a:cubicBezTo>
                  <a:cubicBezTo>
                    <a:pt x="3985" y="3053"/>
                    <a:pt x="3985" y="3053"/>
                    <a:pt x="3985" y="3053"/>
                  </a:cubicBezTo>
                  <a:cubicBezTo>
                    <a:pt x="4043" y="2995"/>
                    <a:pt x="4043" y="2995"/>
                    <a:pt x="4043" y="2995"/>
                  </a:cubicBezTo>
                  <a:cubicBezTo>
                    <a:pt x="4101" y="2995"/>
                    <a:pt x="4101" y="2995"/>
                    <a:pt x="4101" y="2995"/>
                  </a:cubicBezTo>
                  <a:cubicBezTo>
                    <a:pt x="4101" y="2938"/>
                    <a:pt x="4101" y="2938"/>
                    <a:pt x="4101" y="2938"/>
                  </a:cubicBezTo>
                  <a:cubicBezTo>
                    <a:pt x="4101" y="2995"/>
                    <a:pt x="4101" y="2995"/>
                    <a:pt x="4101" y="2995"/>
                  </a:cubicBezTo>
                  <a:cubicBezTo>
                    <a:pt x="4043" y="3053"/>
                    <a:pt x="4043" y="3053"/>
                    <a:pt x="4043" y="3053"/>
                  </a:cubicBezTo>
                  <a:cubicBezTo>
                    <a:pt x="4101" y="3053"/>
                    <a:pt x="4101" y="3053"/>
                    <a:pt x="4101" y="3053"/>
                  </a:cubicBezTo>
                  <a:cubicBezTo>
                    <a:pt x="4158" y="3053"/>
                    <a:pt x="4158" y="3053"/>
                    <a:pt x="4158" y="3053"/>
                  </a:cubicBezTo>
                  <a:cubicBezTo>
                    <a:pt x="4101" y="3053"/>
                    <a:pt x="4101" y="3053"/>
                    <a:pt x="4101" y="3053"/>
                  </a:cubicBezTo>
                  <a:cubicBezTo>
                    <a:pt x="4043" y="3110"/>
                    <a:pt x="4043" y="3110"/>
                    <a:pt x="4043" y="3110"/>
                  </a:cubicBezTo>
                  <a:cubicBezTo>
                    <a:pt x="4043" y="3168"/>
                    <a:pt x="4043" y="3168"/>
                    <a:pt x="4043" y="3168"/>
                  </a:cubicBezTo>
                  <a:cubicBezTo>
                    <a:pt x="4043" y="3110"/>
                    <a:pt x="4043" y="3168"/>
                    <a:pt x="4043" y="3110"/>
                  </a:cubicBezTo>
                  <a:cubicBezTo>
                    <a:pt x="3985" y="3168"/>
                    <a:pt x="3985" y="3168"/>
                    <a:pt x="3927" y="3226"/>
                  </a:cubicBezTo>
                  <a:cubicBezTo>
                    <a:pt x="3870" y="3226"/>
                    <a:pt x="3870" y="3226"/>
                    <a:pt x="3870" y="3226"/>
                  </a:cubicBezTo>
                  <a:cubicBezTo>
                    <a:pt x="3870" y="3283"/>
                    <a:pt x="3870" y="3283"/>
                    <a:pt x="3870" y="3283"/>
                  </a:cubicBezTo>
                  <a:cubicBezTo>
                    <a:pt x="3812" y="3283"/>
                    <a:pt x="3812" y="3283"/>
                    <a:pt x="3812" y="3283"/>
                  </a:cubicBezTo>
                  <a:cubicBezTo>
                    <a:pt x="3754" y="3341"/>
                    <a:pt x="3754" y="3341"/>
                    <a:pt x="3754" y="3341"/>
                  </a:cubicBezTo>
                  <a:cubicBezTo>
                    <a:pt x="3754" y="3341"/>
                    <a:pt x="3754" y="3341"/>
                    <a:pt x="3754" y="3398"/>
                  </a:cubicBezTo>
                  <a:cubicBezTo>
                    <a:pt x="3754" y="3341"/>
                    <a:pt x="3754" y="3341"/>
                    <a:pt x="3754" y="3341"/>
                  </a:cubicBezTo>
                  <a:cubicBezTo>
                    <a:pt x="3696" y="3398"/>
                    <a:pt x="3754" y="3398"/>
                    <a:pt x="3754" y="3398"/>
                  </a:cubicBezTo>
                  <a:cubicBezTo>
                    <a:pt x="3696" y="3398"/>
                    <a:pt x="3696" y="3398"/>
                    <a:pt x="3696" y="3398"/>
                  </a:cubicBezTo>
                  <a:cubicBezTo>
                    <a:pt x="3696" y="3398"/>
                    <a:pt x="3696" y="3398"/>
                    <a:pt x="3696" y="3456"/>
                  </a:cubicBezTo>
                  <a:cubicBezTo>
                    <a:pt x="3639" y="3456"/>
                    <a:pt x="3639" y="3456"/>
                    <a:pt x="3639" y="3456"/>
                  </a:cubicBezTo>
                  <a:cubicBezTo>
                    <a:pt x="3696" y="3456"/>
                    <a:pt x="3696" y="3456"/>
                    <a:pt x="3696" y="3456"/>
                  </a:cubicBezTo>
                  <a:cubicBezTo>
                    <a:pt x="3639" y="3514"/>
                    <a:pt x="3639" y="3514"/>
                    <a:pt x="3639" y="3514"/>
                  </a:cubicBezTo>
                  <a:lnTo>
                    <a:pt x="3639" y="3456"/>
                  </a:lnTo>
                  <a:cubicBezTo>
                    <a:pt x="3639" y="3456"/>
                    <a:pt x="3639" y="3456"/>
                    <a:pt x="3639" y="3456"/>
                  </a:cubicBezTo>
                  <a:close/>
                  <a:moveTo>
                    <a:pt x="4101" y="2938"/>
                  </a:moveTo>
                  <a:lnTo>
                    <a:pt x="4101" y="2938"/>
                  </a:lnTo>
                  <a:moveTo>
                    <a:pt x="4158" y="3110"/>
                  </a:moveTo>
                  <a:lnTo>
                    <a:pt x="4158" y="3110"/>
                  </a:lnTo>
                  <a:cubicBezTo>
                    <a:pt x="4158" y="3168"/>
                    <a:pt x="4158" y="3168"/>
                    <a:pt x="4158" y="3168"/>
                  </a:cubicBezTo>
                  <a:cubicBezTo>
                    <a:pt x="4158" y="3168"/>
                    <a:pt x="4101" y="3110"/>
                    <a:pt x="4158" y="3110"/>
                  </a:cubicBezTo>
                  <a:moveTo>
                    <a:pt x="4216" y="2880"/>
                  </a:moveTo>
                  <a:cubicBezTo>
                    <a:pt x="4216" y="2880"/>
                    <a:pt x="4216" y="2880"/>
                    <a:pt x="4216" y="2938"/>
                  </a:cubicBezTo>
                  <a:cubicBezTo>
                    <a:pt x="4216" y="2880"/>
                    <a:pt x="4216" y="2880"/>
                    <a:pt x="4216" y="2880"/>
                  </a:cubicBezTo>
                  <a:cubicBezTo>
                    <a:pt x="4216" y="2880"/>
                    <a:pt x="4216" y="2880"/>
                    <a:pt x="4216" y="2880"/>
                  </a:cubicBezTo>
                  <a:close/>
                  <a:moveTo>
                    <a:pt x="4216" y="2880"/>
                  </a:moveTo>
                  <a:lnTo>
                    <a:pt x="4216" y="2880"/>
                  </a:lnTo>
                  <a:cubicBezTo>
                    <a:pt x="4216" y="2880"/>
                    <a:pt x="4216" y="2880"/>
                    <a:pt x="4216" y="2880"/>
                  </a:cubicBezTo>
                  <a:close/>
                  <a:moveTo>
                    <a:pt x="4274" y="3053"/>
                  </a:moveTo>
                  <a:lnTo>
                    <a:pt x="4274" y="3053"/>
                  </a:lnTo>
                  <a:cubicBezTo>
                    <a:pt x="4274" y="3053"/>
                    <a:pt x="4274" y="3053"/>
                    <a:pt x="4274" y="3053"/>
                  </a:cubicBezTo>
                  <a:close/>
                  <a:moveTo>
                    <a:pt x="4274" y="2995"/>
                  </a:moveTo>
                  <a:lnTo>
                    <a:pt x="4274" y="2995"/>
                  </a:lnTo>
                  <a:moveTo>
                    <a:pt x="4332" y="2938"/>
                  </a:moveTo>
                  <a:cubicBezTo>
                    <a:pt x="4389" y="2938"/>
                    <a:pt x="4389" y="2938"/>
                    <a:pt x="4389" y="2938"/>
                  </a:cubicBezTo>
                  <a:cubicBezTo>
                    <a:pt x="4332" y="2995"/>
                    <a:pt x="4332" y="2995"/>
                    <a:pt x="4332" y="2995"/>
                  </a:cubicBezTo>
                  <a:cubicBezTo>
                    <a:pt x="4274" y="2995"/>
                    <a:pt x="4274" y="2995"/>
                    <a:pt x="4274" y="2995"/>
                  </a:cubicBezTo>
                  <a:cubicBezTo>
                    <a:pt x="4274" y="2938"/>
                    <a:pt x="4332" y="2938"/>
                    <a:pt x="4332" y="2938"/>
                  </a:cubicBezTo>
                  <a:moveTo>
                    <a:pt x="4447" y="2765"/>
                  </a:moveTo>
                  <a:cubicBezTo>
                    <a:pt x="4505" y="2707"/>
                    <a:pt x="4505" y="2707"/>
                    <a:pt x="4505" y="2707"/>
                  </a:cubicBezTo>
                  <a:cubicBezTo>
                    <a:pt x="4505" y="2765"/>
                    <a:pt x="4505" y="2765"/>
                    <a:pt x="4505" y="2765"/>
                  </a:cubicBezTo>
                  <a:cubicBezTo>
                    <a:pt x="4505" y="2765"/>
                    <a:pt x="4447" y="2765"/>
                    <a:pt x="4447" y="2765"/>
                  </a:cubicBezTo>
                  <a:close/>
                  <a:moveTo>
                    <a:pt x="4505" y="2765"/>
                  </a:moveTo>
                  <a:lnTo>
                    <a:pt x="4505" y="2765"/>
                  </a:lnTo>
                  <a:cubicBezTo>
                    <a:pt x="4563" y="2707"/>
                    <a:pt x="4563" y="2707"/>
                    <a:pt x="4563" y="2707"/>
                  </a:cubicBezTo>
                  <a:cubicBezTo>
                    <a:pt x="4505" y="2765"/>
                    <a:pt x="4505" y="2765"/>
                    <a:pt x="4505" y="2765"/>
                  </a:cubicBezTo>
                  <a:cubicBezTo>
                    <a:pt x="4505" y="2765"/>
                    <a:pt x="4505" y="2765"/>
                    <a:pt x="4505" y="2765"/>
                  </a:cubicBezTo>
                  <a:close/>
                  <a:moveTo>
                    <a:pt x="4563" y="2650"/>
                  </a:moveTo>
                  <a:cubicBezTo>
                    <a:pt x="4563" y="2707"/>
                    <a:pt x="4563" y="2707"/>
                    <a:pt x="4563" y="2707"/>
                  </a:cubicBezTo>
                  <a:lnTo>
                    <a:pt x="4563" y="2650"/>
                  </a:lnTo>
                  <a:cubicBezTo>
                    <a:pt x="4563" y="2650"/>
                    <a:pt x="4563" y="2650"/>
                    <a:pt x="4563" y="2650"/>
                  </a:cubicBezTo>
                  <a:close/>
                  <a:moveTo>
                    <a:pt x="4332" y="2822"/>
                  </a:moveTo>
                  <a:cubicBezTo>
                    <a:pt x="4332" y="2822"/>
                    <a:pt x="4332" y="2822"/>
                    <a:pt x="4332" y="2765"/>
                  </a:cubicBezTo>
                  <a:cubicBezTo>
                    <a:pt x="4389" y="2765"/>
                    <a:pt x="4389" y="2765"/>
                    <a:pt x="4389" y="2765"/>
                  </a:cubicBezTo>
                  <a:cubicBezTo>
                    <a:pt x="4389" y="2707"/>
                    <a:pt x="4389" y="2707"/>
                    <a:pt x="4389" y="2707"/>
                  </a:cubicBezTo>
                  <a:cubicBezTo>
                    <a:pt x="4389" y="2650"/>
                    <a:pt x="4389" y="2650"/>
                    <a:pt x="4389" y="2650"/>
                  </a:cubicBezTo>
                  <a:cubicBezTo>
                    <a:pt x="4447" y="2650"/>
                    <a:pt x="4447" y="2650"/>
                    <a:pt x="4447" y="2650"/>
                  </a:cubicBezTo>
                  <a:cubicBezTo>
                    <a:pt x="4447" y="2592"/>
                    <a:pt x="4505" y="2592"/>
                    <a:pt x="4505" y="2592"/>
                  </a:cubicBezTo>
                  <a:cubicBezTo>
                    <a:pt x="4505" y="2534"/>
                    <a:pt x="4505" y="2534"/>
                    <a:pt x="4505" y="2534"/>
                  </a:cubicBezTo>
                  <a:lnTo>
                    <a:pt x="4563" y="2534"/>
                  </a:lnTo>
                  <a:cubicBezTo>
                    <a:pt x="4620" y="2477"/>
                    <a:pt x="4620" y="2477"/>
                    <a:pt x="4620" y="2477"/>
                  </a:cubicBezTo>
                  <a:cubicBezTo>
                    <a:pt x="4678" y="2477"/>
                    <a:pt x="4678" y="2477"/>
                    <a:pt x="4678" y="2477"/>
                  </a:cubicBezTo>
                  <a:cubicBezTo>
                    <a:pt x="4736" y="2419"/>
                    <a:pt x="4736" y="2419"/>
                    <a:pt x="4736" y="2419"/>
                  </a:cubicBezTo>
                  <a:cubicBezTo>
                    <a:pt x="4794" y="2419"/>
                    <a:pt x="4794" y="2419"/>
                    <a:pt x="4794" y="2419"/>
                  </a:cubicBezTo>
                  <a:cubicBezTo>
                    <a:pt x="4851" y="2362"/>
                    <a:pt x="4851" y="2362"/>
                    <a:pt x="4851" y="2362"/>
                  </a:cubicBezTo>
                  <a:cubicBezTo>
                    <a:pt x="4851" y="2419"/>
                    <a:pt x="4851" y="2419"/>
                    <a:pt x="4851" y="2419"/>
                  </a:cubicBezTo>
                  <a:cubicBezTo>
                    <a:pt x="4851" y="2477"/>
                    <a:pt x="4851" y="2477"/>
                    <a:pt x="4851" y="2477"/>
                  </a:cubicBezTo>
                  <a:cubicBezTo>
                    <a:pt x="4794" y="2477"/>
                    <a:pt x="4794" y="2477"/>
                    <a:pt x="4794" y="2477"/>
                  </a:cubicBezTo>
                  <a:cubicBezTo>
                    <a:pt x="4736" y="2534"/>
                    <a:pt x="4736" y="2534"/>
                    <a:pt x="4736" y="2534"/>
                  </a:cubicBezTo>
                  <a:cubicBezTo>
                    <a:pt x="4620" y="2592"/>
                    <a:pt x="4620" y="2592"/>
                    <a:pt x="4620" y="2592"/>
                  </a:cubicBezTo>
                  <a:cubicBezTo>
                    <a:pt x="4620" y="2592"/>
                    <a:pt x="4620" y="2592"/>
                    <a:pt x="4620" y="2650"/>
                  </a:cubicBezTo>
                  <a:cubicBezTo>
                    <a:pt x="4620" y="2592"/>
                    <a:pt x="4620" y="2592"/>
                    <a:pt x="4620" y="2592"/>
                  </a:cubicBezTo>
                  <a:cubicBezTo>
                    <a:pt x="4620" y="2650"/>
                    <a:pt x="4620" y="2650"/>
                    <a:pt x="4620" y="2650"/>
                  </a:cubicBezTo>
                  <a:cubicBezTo>
                    <a:pt x="4620" y="2592"/>
                    <a:pt x="4620" y="2592"/>
                    <a:pt x="4620" y="2592"/>
                  </a:cubicBezTo>
                  <a:cubicBezTo>
                    <a:pt x="4563" y="2650"/>
                    <a:pt x="4563" y="2650"/>
                    <a:pt x="4563" y="2650"/>
                  </a:cubicBezTo>
                  <a:cubicBezTo>
                    <a:pt x="4505" y="2650"/>
                    <a:pt x="4505" y="2650"/>
                    <a:pt x="4505" y="2650"/>
                  </a:cubicBezTo>
                  <a:cubicBezTo>
                    <a:pt x="4505" y="2707"/>
                    <a:pt x="4505" y="2707"/>
                    <a:pt x="4505" y="2707"/>
                  </a:cubicBezTo>
                  <a:cubicBezTo>
                    <a:pt x="4447" y="2765"/>
                    <a:pt x="4447" y="2765"/>
                    <a:pt x="4447" y="2765"/>
                  </a:cubicBezTo>
                  <a:cubicBezTo>
                    <a:pt x="4505" y="2765"/>
                    <a:pt x="4505" y="2765"/>
                    <a:pt x="4505" y="2765"/>
                  </a:cubicBezTo>
                  <a:cubicBezTo>
                    <a:pt x="4447" y="2765"/>
                    <a:pt x="4447" y="2765"/>
                    <a:pt x="4447" y="2765"/>
                  </a:cubicBezTo>
                  <a:cubicBezTo>
                    <a:pt x="4389" y="2765"/>
                    <a:pt x="4389" y="2765"/>
                    <a:pt x="4389" y="2765"/>
                  </a:cubicBezTo>
                  <a:cubicBezTo>
                    <a:pt x="4332" y="2880"/>
                    <a:pt x="4332" y="2880"/>
                    <a:pt x="4332" y="2880"/>
                  </a:cubicBezTo>
                  <a:cubicBezTo>
                    <a:pt x="4274" y="2822"/>
                    <a:pt x="4274" y="2822"/>
                    <a:pt x="4274" y="2822"/>
                  </a:cubicBezTo>
                  <a:cubicBezTo>
                    <a:pt x="4274" y="2822"/>
                    <a:pt x="4274" y="2822"/>
                    <a:pt x="4332" y="2822"/>
                  </a:cubicBezTo>
                  <a:moveTo>
                    <a:pt x="4389" y="2419"/>
                  </a:moveTo>
                  <a:lnTo>
                    <a:pt x="4389" y="2419"/>
                  </a:lnTo>
                  <a:cubicBezTo>
                    <a:pt x="4332" y="2419"/>
                    <a:pt x="4332" y="2419"/>
                    <a:pt x="4332" y="2419"/>
                  </a:cubicBezTo>
                  <a:cubicBezTo>
                    <a:pt x="4389" y="2419"/>
                    <a:pt x="4389" y="2419"/>
                    <a:pt x="4389" y="2419"/>
                  </a:cubicBezTo>
                  <a:moveTo>
                    <a:pt x="4447" y="2362"/>
                  </a:moveTo>
                  <a:cubicBezTo>
                    <a:pt x="4447" y="2362"/>
                    <a:pt x="4447" y="2362"/>
                    <a:pt x="4447" y="2419"/>
                  </a:cubicBezTo>
                  <a:cubicBezTo>
                    <a:pt x="4447" y="2362"/>
                    <a:pt x="4447" y="2362"/>
                    <a:pt x="4447" y="2362"/>
                  </a:cubicBezTo>
                  <a:cubicBezTo>
                    <a:pt x="4389" y="2419"/>
                    <a:pt x="4389" y="2419"/>
                    <a:pt x="4389" y="2419"/>
                  </a:cubicBezTo>
                  <a:cubicBezTo>
                    <a:pt x="4389" y="2419"/>
                    <a:pt x="4389" y="2419"/>
                    <a:pt x="4389" y="2362"/>
                  </a:cubicBezTo>
                  <a:lnTo>
                    <a:pt x="4447" y="2362"/>
                  </a:lnTo>
                  <a:moveTo>
                    <a:pt x="4563" y="2304"/>
                  </a:moveTo>
                  <a:lnTo>
                    <a:pt x="4563" y="2304"/>
                  </a:lnTo>
                  <a:cubicBezTo>
                    <a:pt x="4563" y="2304"/>
                    <a:pt x="4563" y="2304"/>
                    <a:pt x="4505" y="2304"/>
                  </a:cubicBezTo>
                  <a:cubicBezTo>
                    <a:pt x="4505" y="2304"/>
                    <a:pt x="4563" y="2304"/>
                    <a:pt x="4563" y="2304"/>
                  </a:cubicBezTo>
                  <a:close/>
                  <a:moveTo>
                    <a:pt x="4851" y="2477"/>
                  </a:moveTo>
                  <a:lnTo>
                    <a:pt x="4851" y="2477"/>
                  </a:lnTo>
                  <a:cubicBezTo>
                    <a:pt x="4851" y="2477"/>
                    <a:pt x="4851" y="2477"/>
                    <a:pt x="4851" y="2477"/>
                  </a:cubicBezTo>
                  <a:close/>
                  <a:moveTo>
                    <a:pt x="4851" y="2592"/>
                  </a:moveTo>
                  <a:cubicBezTo>
                    <a:pt x="4794" y="2650"/>
                    <a:pt x="4794" y="2650"/>
                    <a:pt x="4794" y="2650"/>
                  </a:cubicBezTo>
                  <a:cubicBezTo>
                    <a:pt x="4851" y="2592"/>
                    <a:pt x="4851" y="2592"/>
                    <a:pt x="4851" y="2592"/>
                  </a:cubicBezTo>
                  <a:cubicBezTo>
                    <a:pt x="4851" y="2534"/>
                    <a:pt x="4851" y="2534"/>
                    <a:pt x="4851" y="2534"/>
                  </a:cubicBezTo>
                  <a:cubicBezTo>
                    <a:pt x="4851" y="2534"/>
                    <a:pt x="4794" y="2534"/>
                    <a:pt x="4794" y="2592"/>
                  </a:cubicBezTo>
                  <a:cubicBezTo>
                    <a:pt x="4736" y="2592"/>
                    <a:pt x="4736" y="2592"/>
                    <a:pt x="4736" y="2592"/>
                  </a:cubicBezTo>
                  <a:cubicBezTo>
                    <a:pt x="4736" y="2534"/>
                    <a:pt x="4736" y="2534"/>
                    <a:pt x="4736" y="2534"/>
                  </a:cubicBezTo>
                  <a:cubicBezTo>
                    <a:pt x="4736" y="2592"/>
                    <a:pt x="4736" y="2592"/>
                    <a:pt x="4736" y="2592"/>
                  </a:cubicBezTo>
                  <a:cubicBezTo>
                    <a:pt x="4794" y="2534"/>
                    <a:pt x="4794" y="2534"/>
                    <a:pt x="4794" y="2534"/>
                  </a:cubicBezTo>
                  <a:cubicBezTo>
                    <a:pt x="4794" y="2534"/>
                    <a:pt x="4794" y="2534"/>
                    <a:pt x="4851" y="2534"/>
                  </a:cubicBezTo>
                  <a:cubicBezTo>
                    <a:pt x="4909" y="2534"/>
                    <a:pt x="4909" y="2534"/>
                    <a:pt x="4909" y="2534"/>
                  </a:cubicBezTo>
                  <a:cubicBezTo>
                    <a:pt x="4909" y="2592"/>
                    <a:pt x="4851" y="2592"/>
                    <a:pt x="4851" y="2592"/>
                  </a:cubicBezTo>
                  <a:cubicBezTo>
                    <a:pt x="4851" y="2592"/>
                    <a:pt x="4851" y="2592"/>
                    <a:pt x="4851" y="2592"/>
                  </a:cubicBezTo>
                  <a:close/>
                  <a:moveTo>
                    <a:pt x="5025" y="2362"/>
                  </a:moveTo>
                  <a:lnTo>
                    <a:pt x="5025" y="2362"/>
                  </a:lnTo>
                  <a:cubicBezTo>
                    <a:pt x="5082" y="2362"/>
                    <a:pt x="5082" y="2362"/>
                    <a:pt x="5082" y="2362"/>
                  </a:cubicBezTo>
                  <a:cubicBezTo>
                    <a:pt x="5025" y="2362"/>
                    <a:pt x="5025" y="2362"/>
                    <a:pt x="5025" y="2419"/>
                  </a:cubicBezTo>
                  <a:cubicBezTo>
                    <a:pt x="4967" y="2362"/>
                    <a:pt x="4967" y="2362"/>
                    <a:pt x="5025" y="2362"/>
                  </a:cubicBezTo>
                  <a:cubicBezTo>
                    <a:pt x="5025" y="2362"/>
                    <a:pt x="5025" y="2362"/>
                    <a:pt x="5025" y="2362"/>
                  </a:cubicBezTo>
                  <a:close/>
                  <a:moveTo>
                    <a:pt x="4967" y="2419"/>
                  </a:moveTo>
                  <a:lnTo>
                    <a:pt x="4967" y="2419"/>
                  </a:lnTo>
                  <a:cubicBezTo>
                    <a:pt x="4967" y="2419"/>
                    <a:pt x="4967" y="2419"/>
                    <a:pt x="5025" y="2419"/>
                  </a:cubicBezTo>
                  <a:cubicBezTo>
                    <a:pt x="4967" y="2419"/>
                    <a:pt x="4967" y="2419"/>
                    <a:pt x="4967" y="2419"/>
                  </a:cubicBezTo>
                  <a:cubicBezTo>
                    <a:pt x="4967" y="2477"/>
                    <a:pt x="4967" y="2477"/>
                    <a:pt x="4967" y="2477"/>
                  </a:cubicBezTo>
                  <a:cubicBezTo>
                    <a:pt x="4851" y="2534"/>
                    <a:pt x="4851" y="2534"/>
                    <a:pt x="4851" y="2534"/>
                  </a:cubicBezTo>
                  <a:cubicBezTo>
                    <a:pt x="4851" y="2534"/>
                    <a:pt x="4851" y="2534"/>
                    <a:pt x="4851" y="2477"/>
                  </a:cubicBezTo>
                  <a:cubicBezTo>
                    <a:pt x="4909" y="2477"/>
                    <a:pt x="4909" y="2477"/>
                    <a:pt x="4909" y="2477"/>
                  </a:cubicBezTo>
                  <a:cubicBezTo>
                    <a:pt x="4851" y="2477"/>
                    <a:pt x="4851" y="2477"/>
                    <a:pt x="4851" y="2477"/>
                  </a:cubicBezTo>
                  <a:cubicBezTo>
                    <a:pt x="4967" y="2419"/>
                    <a:pt x="4967" y="2419"/>
                    <a:pt x="4967" y="2419"/>
                  </a:cubicBezTo>
                  <a:cubicBezTo>
                    <a:pt x="4967" y="2419"/>
                    <a:pt x="4967" y="2419"/>
                    <a:pt x="4967" y="2419"/>
                  </a:cubicBezTo>
                  <a:close/>
                  <a:moveTo>
                    <a:pt x="4909" y="2419"/>
                  </a:moveTo>
                  <a:lnTo>
                    <a:pt x="4909" y="2419"/>
                  </a:lnTo>
                  <a:moveTo>
                    <a:pt x="5082" y="1958"/>
                  </a:moveTo>
                  <a:lnTo>
                    <a:pt x="5082" y="1958"/>
                  </a:lnTo>
                  <a:cubicBezTo>
                    <a:pt x="5082" y="1958"/>
                    <a:pt x="5082" y="1958"/>
                    <a:pt x="5082" y="1958"/>
                  </a:cubicBezTo>
                  <a:close/>
                  <a:moveTo>
                    <a:pt x="5082" y="1958"/>
                  </a:moveTo>
                  <a:lnTo>
                    <a:pt x="5082" y="1958"/>
                  </a:lnTo>
                  <a:cubicBezTo>
                    <a:pt x="5082" y="1958"/>
                    <a:pt x="5082" y="1958"/>
                    <a:pt x="5082" y="1958"/>
                  </a:cubicBezTo>
                  <a:close/>
                  <a:moveTo>
                    <a:pt x="5140" y="1958"/>
                  </a:moveTo>
                  <a:lnTo>
                    <a:pt x="5140" y="1958"/>
                  </a:lnTo>
                  <a:cubicBezTo>
                    <a:pt x="5140" y="1958"/>
                    <a:pt x="5140" y="1958"/>
                    <a:pt x="5140" y="1958"/>
                  </a:cubicBezTo>
                  <a:close/>
                  <a:moveTo>
                    <a:pt x="6411" y="1440"/>
                  </a:moveTo>
                  <a:lnTo>
                    <a:pt x="6411" y="1440"/>
                  </a:lnTo>
                  <a:lnTo>
                    <a:pt x="6353" y="1440"/>
                  </a:lnTo>
                  <a:cubicBezTo>
                    <a:pt x="6353" y="1440"/>
                    <a:pt x="6411" y="1440"/>
                    <a:pt x="6411" y="1440"/>
                  </a:cubicBezTo>
                  <a:close/>
                  <a:moveTo>
                    <a:pt x="6930" y="1037"/>
                  </a:moveTo>
                  <a:lnTo>
                    <a:pt x="6930" y="1037"/>
                  </a:lnTo>
                  <a:cubicBezTo>
                    <a:pt x="6930" y="1037"/>
                    <a:pt x="6930" y="1037"/>
                    <a:pt x="6930" y="1037"/>
                  </a:cubicBezTo>
                  <a:close/>
                  <a:moveTo>
                    <a:pt x="7046" y="979"/>
                  </a:moveTo>
                  <a:lnTo>
                    <a:pt x="7046" y="979"/>
                  </a:lnTo>
                  <a:cubicBezTo>
                    <a:pt x="7046" y="922"/>
                    <a:pt x="7046" y="922"/>
                    <a:pt x="7046" y="922"/>
                  </a:cubicBezTo>
                  <a:cubicBezTo>
                    <a:pt x="7046" y="922"/>
                    <a:pt x="7046" y="922"/>
                    <a:pt x="7104" y="922"/>
                  </a:cubicBezTo>
                  <a:cubicBezTo>
                    <a:pt x="7104" y="922"/>
                    <a:pt x="7104" y="922"/>
                    <a:pt x="7104" y="979"/>
                  </a:cubicBezTo>
                  <a:cubicBezTo>
                    <a:pt x="7046" y="979"/>
                    <a:pt x="7046" y="979"/>
                    <a:pt x="7046" y="979"/>
                  </a:cubicBezTo>
                  <a:cubicBezTo>
                    <a:pt x="7046" y="979"/>
                    <a:pt x="7046" y="979"/>
                    <a:pt x="7046" y="979"/>
                  </a:cubicBezTo>
                  <a:close/>
                  <a:moveTo>
                    <a:pt x="9356" y="461"/>
                  </a:moveTo>
                  <a:lnTo>
                    <a:pt x="9356" y="461"/>
                  </a:lnTo>
                  <a:cubicBezTo>
                    <a:pt x="9472" y="461"/>
                    <a:pt x="9472" y="461"/>
                    <a:pt x="9472" y="461"/>
                  </a:cubicBezTo>
                  <a:cubicBezTo>
                    <a:pt x="9529" y="461"/>
                    <a:pt x="9529" y="461"/>
                    <a:pt x="9529" y="461"/>
                  </a:cubicBezTo>
                  <a:cubicBezTo>
                    <a:pt x="9587" y="461"/>
                    <a:pt x="9587" y="461"/>
                    <a:pt x="9587" y="461"/>
                  </a:cubicBezTo>
                  <a:cubicBezTo>
                    <a:pt x="9645" y="461"/>
                    <a:pt x="9645" y="461"/>
                    <a:pt x="9645" y="461"/>
                  </a:cubicBezTo>
                  <a:lnTo>
                    <a:pt x="9645" y="518"/>
                  </a:lnTo>
                  <a:cubicBezTo>
                    <a:pt x="9587" y="518"/>
                    <a:pt x="9529" y="518"/>
                    <a:pt x="9529" y="518"/>
                  </a:cubicBezTo>
                  <a:cubicBezTo>
                    <a:pt x="9414" y="518"/>
                    <a:pt x="9414" y="518"/>
                    <a:pt x="9414" y="518"/>
                  </a:cubicBezTo>
                  <a:cubicBezTo>
                    <a:pt x="9356" y="518"/>
                    <a:pt x="9356" y="518"/>
                    <a:pt x="9356" y="518"/>
                  </a:cubicBezTo>
                  <a:cubicBezTo>
                    <a:pt x="9414" y="518"/>
                    <a:pt x="9414" y="518"/>
                    <a:pt x="9414" y="518"/>
                  </a:cubicBezTo>
                  <a:cubicBezTo>
                    <a:pt x="9414" y="461"/>
                    <a:pt x="9414" y="461"/>
                    <a:pt x="9414" y="461"/>
                  </a:cubicBezTo>
                  <a:cubicBezTo>
                    <a:pt x="9356" y="461"/>
                    <a:pt x="9356" y="461"/>
                    <a:pt x="9356" y="461"/>
                  </a:cubicBezTo>
                  <a:moveTo>
                    <a:pt x="9645" y="518"/>
                  </a:moveTo>
                  <a:lnTo>
                    <a:pt x="9645" y="518"/>
                  </a:lnTo>
                  <a:cubicBezTo>
                    <a:pt x="9703" y="518"/>
                    <a:pt x="9703" y="518"/>
                    <a:pt x="9703" y="518"/>
                  </a:cubicBezTo>
                  <a:cubicBezTo>
                    <a:pt x="9760" y="518"/>
                    <a:pt x="9760" y="518"/>
                    <a:pt x="9760" y="518"/>
                  </a:cubicBezTo>
                  <a:cubicBezTo>
                    <a:pt x="9703" y="576"/>
                    <a:pt x="9703" y="576"/>
                    <a:pt x="9703" y="576"/>
                  </a:cubicBezTo>
                  <a:cubicBezTo>
                    <a:pt x="9760" y="576"/>
                    <a:pt x="9760" y="576"/>
                    <a:pt x="9760" y="576"/>
                  </a:cubicBezTo>
                  <a:cubicBezTo>
                    <a:pt x="9818" y="576"/>
                    <a:pt x="9818" y="576"/>
                    <a:pt x="9818" y="576"/>
                  </a:cubicBezTo>
                  <a:cubicBezTo>
                    <a:pt x="9876" y="576"/>
                    <a:pt x="9876" y="576"/>
                    <a:pt x="9876" y="576"/>
                  </a:cubicBezTo>
                  <a:cubicBezTo>
                    <a:pt x="9934" y="576"/>
                    <a:pt x="9876" y="576"/>
                    <a:pt x="9934" y="576"/>
                  </a:cubicBezTo>
                  <a:cubicBezTo>
                    <a:pt x="9991" y="576"/>
                    <a:pt x="9991" y="576"/>
                    <a:pt x="10049" y="576"/>
                  </a:cubicBezTo>
                  <a:cubicBezTo>
                    <a:pt x="10049" y="634"/>
                    <a:pt x="10049" y="634"/>
                    <a:pt x="10049" y="634"/>
                  </a:cubicBezTo>
                  <a:cubicBezTo>
                    <a:pt x="10165" y="634"/>
                    <a:pt x="10165" y="634"/>
                    <a:pt x="10165" y="634"/>
                  </a:cubicBezTo>
                  <a:cubicBezTo>
                    <a:pt x="10280" y="634"/>
                    <a:pt x="10280" y="634"/>
                    <a:pt x="10280" y="634"/>
                  </a:cubicBezTo>
                  <a:cubicBezTo>
                    <a:pt x="10511" y="634"/>
                    <a:pt x="10511" y="634"/>
                    <a:pt x="10511" y="634"/>
                  </a:cubicBezTo>
                  <a:cubicBezTo>
                    <a:pt x="10453" y="634"/>
                    <a:pt x="10453" y="634"/>
                    <a:pt x="10453" y="634"/>
                  </a:cubicBezTo>
                  <a:cubicBezTo>
                    <a:pt x="10453" y="634"/>
                    <a:pt x="10453" y="634"/>
                    <a:pt x="10511" y="576"/>
                  </a:cubicBezTo>
                  <a:cubicBezTo>
                    <a:pt x="10511" y="634"/>
                    <a:pt x="10511" y="634"/>
                    <a:pt x="10511" y="634"/>
                  </a:cubicBezTo>
                  <a:cubicBezTo>
                    <a:pt x="10511" y="576"/>
                    <a:pt x="10511" y="576"/>
                    <a:pt x="10511" y="576"/>
                  </a:cubicBezTo>
                  <a:cubicBezTo>
                    <a:pt x="10569" y="576"/>
                    <a:pt x="10569" y="576"/>
                    <a:pt x="10569" y="576"/>
                  </a:cubicBezTo>
                  <a:cubicBezTo>
                    <a:pt x="10569" y="634"/>
                    <a:pt x="10569" y="634"/>
                    <a:pt x="10569" y="634"/>
                  </a:cubicBezTo>
                  <a:cubicBezTo>
                    <a:pt x="10627" y="634"/>
                    <a:pt x="10627" y="634"/>
                    <a:pt x="10627" y="634"/>
                  </a:cubicBezTo>
                  <a:cubicBezTo>
                    <a:pt x="10569" y="634"/>
                    <a:pt x="10569" y="634"/>
                    <a:pt x="10569" y="634"/>
                  </a:cubicBezTo>
                  <a:cubicBezTo>
                    <a:pt x="10511" y="634"/>
                    <a:pt x="10511" y="634"/>
                    <a:pt x="10511" y="634"/>
                  </a:cubicBezTo>
                  <a:cubicBezTo>
                    <a:pt x="10511" y="691"/>
                    <a:pt x="10511" y="691"/>
                    <a:pt x="10511" y="691"/>
                  </a:cubicBezTo>
                  <a:cubicBezTo>
                    <a:pt x="10396" y="691"/>
                    <a:pt x="10396" y="691"/>
                    <a:pt x="10396" y="691"/>
                  </a:cubicBezTo>
                  <a:cubicBezTo>
                    <a:pt x="10338" y="691"/>
                    <a:pt x="10338" y="691"/>
                    <a:pt x="10280" y="691"/>
                  </a:cubicBezTo>
                  <a:cubicBezTo>
                    <a:pt x="10280" y="634"/>
                    <a:pt x="10280" y="634"/>
                    <a:pt x="10280" y="634"/>
                  </a:cubicBezTo>
                  <a:cubicBezTo>
                    <a:pt x="10165" y="634"/>
                    <a:pt x="10165" y="634"/>
                    <a:pt x="10165" y="634"/>
                  </a:cubicBezTo>
                  <a:cubicBezTo>
                    <a:pt x="10107" y="634"/>
                    <a:pt x="10049" y="634"/>
                    <a:pt x="10049" y="634"/>
                  </a:cubicBezTo>
                  <a:cubicBezTo>
                    <a:pt x="9991" y="634"/>
                    <a:pt x="9991" y="634"/>
                    <a:pt x="9991" y="634"/>
                  </a:cubicBezTo>
                  <a:cubicBezTo>
                    <a:pt x="9934" y="634"/>
                    <a:pt x="9934" y="634"/>
                    <a:pt x="9934" y="634"/>
                  </a:cubicBezTo>
                  <a:cubicBezTo>
                    <a:pt x="9818" y="634"/>
                    <a:pt x="9818" y="634"/>
                    <a:pt x="9818" y="634"/>
                  </a:cubicBezTo>
                  <a:cubicBezTo>
                    <a:pt x="9760" y="634"/>
                    <a:pt x="9760" y="634"/>
                    <a:pt x="9760" y="634"/>
                  </a:cubicBezTo>
                  <a:cubicBezTo>
                    <a:pt x="9703" y="634"/>
                    <a:pt x="9703" y="634"/>
                    <a:pt x="9703" y="634"/>
                  </a:cubicBezTo>
                  <a:cubicBezTo>
                    <a:pt x="9703" y="576"/>
                    <a:pt x="9645" y="576"/>
                    <a:pt x="9645" y="576"/>
                  </a:cubicBezTo>
                  <a:cubicBezTo>
                    <a:pt x="9587" y="576"/>
                    <a:pt x="9587" y="576"/>
                    <a:pt x="9587" y="576"/>
                  </a:cubicBezTo>
                  <a:cubicBezTo>
                    <a:pt x="9529" y="576"/>
                    <a:pt x="9529" y="576"/>
                    <a:pt x="9529" y="576"/>
                  </a:cubicBezTo>
                  <a:cubicBezTo>
                    <a:pt x="9472" y="576"/>
                    <a:pt x="9472" y="576"/>
                    <a:pt x="9472" y="576"/>
                  </a:cubicBezTo>
                  <a:cubicBezTo>
                    <a:pt x="9529" y="576"/>
                    <a:pt x="9529" y="576"/>
                    <a:pt x="9529" y="576"/>
                  </a:cubicBezTo>
                  <a:cubicBezTo>
                    <a:pt x="9587" y="518"/>
                    <a:pt x="9587" y="518"/>
                    <a:pt x="9587" y="518"/>
                  </a:cubicBezTo>
                  <a:cubicBezTo>
                    <a:pt x="9645" y="518"/>
                    <a:pt x="9645" y="518"/>
                    <a:pt x="9645" y="518"/>
                  </a:cubicBezTo>
                  <a:moveTo>
                    <a:pt x="10107" y="576"/>
                  </a:moveTo>
                  <a:lnTo>
                    <a:pt x="10107" y="576"/>
                  </a:lnTo>
                  <a:cubicBezTo>
                    <a:pt x="10107" y="576"/>
                    <a:pt x="10107" y="576"/>
                    <a:pt x="10107" y="576"/>
                  </a:cubicBezTo>
                  <a:close/>
                  <a:moveTo>
                    <a:pt x="10107" y="518"/>
                  </a:moveTo>
                  <a:lnTo>
                    <a:pt x="10107" y="518"/>
                  </a:lnTo>
                  <a:cubicBezTo>
                    <a:pt x="10107" y="518"/>
                    <a:pt x="10107" y="518"/>
                    <a:pt x="10107" y="518"/>
                  </a:cubicBezTo>
                  <a:close/>
                  <a:moveTo>
                    <a:pt x="10165" y="518"/>
                  </a:moveTo>
                  <a:lnTo>
                    <a:pt x="10165" y="518"/>
                  </a:lnTo>
                  <a:cubicBezTo>
                    <a:pt x="10165" y="518"/>
                    <a:pt x="10165" y="518"/>
                    <a:pt x="10165" y="518"/>
                  </a:cubicBezTo>
                  <a:close/>
                  <a:moveTo>
                    <a:pt x="10396" y="576"/>
                  </a:moveTo>
                  <a:lnTo>
                    <a:pt x="10396" y="576"/>
                  </a:lnTo>
                  <a:moveTo>
                    <a:pt x="10107" y="518"/>
                  </a:moveTo>
                  <a:lnTo>
                    <a:pt x="10107" y="518"/>
                  </a:lnTo>
                  <a:cubicBezTo>
                    <a:pt x="10165" y="518"/>
                    <a:pt x="10165" y="461"/>
                    <a:pt x="10222" y="518"/>
                  </a:cubicBezTo>
                  <a:cubicBezTo>
                    <a:pt x="10280" y="518"/>
                    <a:pt x="10280" y="518"/>
                    <a:pt x="10280" y="518"/>
                  </a:cubicBezTo>
                  <a:cubicBezTo>
                    <a:pt x="10338" y="518"/>
                    <a:pt x="10338" y="518"/>
                    <a:pt x="10338" y="518"/>
                  </a:cubicBezTo>
                  <a:cubicBezTo>
                    <a:pt x="10396" y="518"/>
                    <a:pt x="10396" y="518"/>
                    <a:pt x="10396" y="518"/>
                  </a:cubicBezTo>
                  <a:cubicBezTo>
                    <a:pt x="10338" y="518"/>
                    <a:pt x="10280" y="518"/>
                    <a:pt x="10222" y="518"/>
                  </a:cubicBezTo>
                  <a:cubicBezTo>
                    <a:pt x="10165" y="518"/>
                    <a:pt x="10165" y="518"/>
                    <a:pt x="10107" y="518"/>
                  </a:cubicBezTo>
                  <a:cubicBezTo>
                    <a:pt x="10107" y="518"/>
                    <a:pt x="10107" y="518"/>
                    <a:pt x="10107" y="518"/>
                  </a:cubicBezTo>
                  <a:close/>
                  <a:moveTo>
                    <a:pt x="10569" y="403"/>
                  </a:moveTo>
                  <a:lnTo>
                    <a:pt x="10569" y="403"/>
                  </a:lnTo>
                  <a:cubicBezTo>
                    <a:pt x="10569" y="403"/>
                    <a:pt x="10569" y="403"/>
                    <a:pt x="10569" y="403"/>
                  </a:cubicBezTo>
                  <a:close/>
                  <a:moveTo>
                    <a:pt x="10569" y="576"/>
                  </a:moveTo>
                  <a:cubicBezTo>
                    <a:pt x="10627" y="576"/>
                    <a:pt x="10627" y="576"/>
                    <a:pt x="10627" y="576"/>
                  </a:cubicBezTo>
                  <a:cubicBezTo>
                    <a:pt x="10569" y="576"/>
                    <a:pt x="10569" y="576"/>
                    <a:pt x="10569" y="576"/>
                  </a:cubicBezTo>
                  <a:cubicBezTo>
                    <a:pt x="10569" y="576"/>
                    <a:pt x="10569" y="576"/>
                    <a:pt x="10569" y="576"/>
                  </a:cubicBezTo>
                  <a:close/>
                  <a:moveTo>
                    <a:pt x="10627" y="634"/>
                  </a:moveTo>
                  <a:lnTo>
                    <a:pt x="10627" y="634"/>
                  </a:lnTo>
                  <a:cubicBezTo>
                    <a:pt x="10569" y="634"/>
                    <a:pt x="10569" y="634"/>
                    <a:pt x="10569" y="634"/>
                  </a:cubicBezTo>
                  <a:cubicBezTo>
                    <a:pt x="10627" y="634"/>
                    <a:pt x="10627" y="634"/>
                    <a:pt x="10627" y="634"/>
                  </a:cubicBezTo>
                  <a:cubicBezTo>
                    <a:pt x="10627" y="634"/>
                    <a:pt x="10627" y="634"/>
                    <a:pt x="10627" y="634"/>
                  </a:cubicBezTo>
                  <a:close/>
                  <a:moveTo>
                    <a:pt x="10627" y="634"/>
                  </a:moveTo>
                  <a:lnTo>
                    <a:pt x="10627" y="634"/>
                  </a:lnTo>
                  <a:cubicBezTo>
                    <a:pt x="10627" y="691"/>
                    <a:pt x="10627" y="691"/>
                    <a:pt x="10627" y="691"/>
                  </a:cubicBezTo>
                  <a:cubicBezTo>
                    <a:pt x="10627" y="691"/>
                    <a:pt x="10627" y="691"/>
                    <a:pt x="10627" y="634"/>
                  </a:cubicBezTo>
                  <a:moveTo>
                    <a:pt x="10627" y="634"/>
                  </a:moveTo>
                  <a:lnTo>
                    <a:pt x="10627" y="634"/>
                  </a:lnTo>
                  <a:cubicBezTo>
                    <a:pt x="10627" y="634"/>
                    <a:pt x="10627" y="634"/>
                    <a:pt x="10627" y="634"/>
                  </a:cubicBezTo>
                  <a:close/>
                  <a:moveTo>
                    <a:pt x="10742" y="691"/>
                  </a:moveTo>
                  <a:lnTo>
                    <a:pt x="10742" y="691"/>
                  </a:lnTo>
                  <a:cubicBezTo>
                    <a:pt x="10684" y="691"/>
                    <a:pt x="10684" y="691"/>
                    <a:pt x="10684" y="691"/>
                  </a:cubicBezTo>
                  <a:cubicBezTo>
                    <a:pt x="10684" y="691"/>
                    <a:pt x="10742" y="691"/>
                    <a:pt x="10742" y="691"/>
                  </a:cubicBezTo>
                  <a:close/>
                  <a:moveTo>
                    <a:pt x="10800" y="691"/>
                  </a:moveTo>
                  <a:lnTo>
                    <a:pt x="10800" y="691"/>
                  </a:lnTo>
                  <a:cubicBezTo>
                    <a:pt x="10800" y="691"/>
                    <a:pt x="10800" y="691"/>
                    <a:pt x="10800" y="691"/>
                  </a:cubicBezTo>
                  <a:close/>
                  <a:moveTo>
                    <a:pt x="10858" y="691"/>
                  </a:moveTo>
                  <a:lnTo>
                    <a:pt x="10858" y="691"/>
                  </a:lnTo>
                  <a:cubicBezTo>
                    <a:pt x="10800" y="691"/>
                    <a:pt x="10800" y="691"/>
                    <a:pt x="10800" y="691"/>
                  </a:cubicBezTo>
                  <a:cubicBezTo>
                    <a:pt x="10800" y="691"/>
                    <a:pt x="10858" y="691"/>
                    <a:pt x="10858" y="691"/>
                  </a:cubicBezTo>
                  <a:close/>
                  <a:moveTo>
                    <a:pt x="11262" y="749"/>
                  </a:moveTo>
                  <a:lnTo>
                    <a:pt x="11262" y="749"/>
                  </a:lnTo>
                  <a:cubicBezTo>
                    <a:pt x="11262" y="749"/>
                    <a:pt x="11262" y="749"/>
                    <a:pt x="11262" y="749"/>
                  </a:cubicBezTo>
                  <a:close/>
                  <a:moveTo>
                    <a:pt x="11262" y="749"/>
                  </a:moveTo>
                  <a:cubicBezTo>
                    <a:pt x="11320" y="749"/>
                    <a:pt x="11320" y="749"/>
                    <a:pt x="11320" y="749"/>
                  </a:cubicBezTo>
                  <a:cubicBezTo>
                    <a:pt x="11262" y="749"/>
                    <a:pt x="11262" y="749"/>
                    <a:pt x="11262" y="749"/>
                  </a:cubicBezTo>
                  <a:cubicBezTo>
                    <a:pt x="11262" y="749"/>
                    <a:pt x="11262" y="749"/>
                    <a:pt x="11262" y="749"/>
                  </a:cubicBezTo>
                  <a:close/>
                  <a:moveTo>
                    <a:pt x="11320" y="749"/>
                  </a:moveTo>
                  <a:lnTo>
                    <a:pt x="11320" y="749"/>
                  </a:lnTo>
                  <a:moveTo>
                    <a:pt x="11378" y="749"/>
                  </a:moveTo>
                  <a:lnTo>
                    <a:pt x="11378" y="749"/>
                  </a:lnTo>
                  <a:cubicBezTo>
                    <a:pt x="11378" y="749"/>
                    <a:pt x="11378" y="749"/>
                    <a:pt x="11378" y="749"/>
                  </a:cubicBezTo>
                  <a:close/>
                  <a:moveTo>
                    <a:pt x="11435" y="749"/>
                  </a:moveTo>
                  <a:cubicBezTo>
                    <a:pt x="11493" y="749"/>
                    <a:pt x="11493" y="749"/>
                    <a:pt x="11493" y="749"/>
                  </a:cubicBezTo>
                  <a:cubicBezTo>
                    <a:pt x="11435" y="749"/>
                    <a:pt x="11435" y="749"/>
                    <a:pt x="11435" y="749"/>
                  </a:cubicBezTo>
                  <a:cubicBezTo>
                    <a:pt x="11435" y="749"/>
                    <a:pt x="11435" y="749"/>
                    <a:pt x="11435" y="749"/>
                  </a:cubicBezTo>
                  <a:close/>
                  <a:moveTo>
                    <a:pt x="14554" y="1267"/>
                  </a:moveTo>
                  <a:lnTo>
                    <a:pt x="14554" y="1267"/>
                  </a:lnTo>
                  <a:cubicBezTo>
                    <a:pt x="14554" y="1267"/>
                    <a:pt x="14554" y="1267"/>
                    <a:pt x="14554" y="1267"/>
                  </a:cubicBezTo>
                  <a:close/>
                  <a:moveTo>
                    <a:pt x="15074" y="1440"/>
                  </a:moveTo>
                  <a:lnTo>
                    <a:pt x="15074" y="1440"/>
                  </a:lnTo>
                  <a:cubicBezTo>
                    <a:pt x="15016" y="1440"/>
                    <a:pt x="15016" y="1440"/>
                    <a:pt x="15016" y="1440"/>
                  </a:cubicBezTo>
                  <a:cubicBezTo>
                    <a:pt x="15016" y="1440"/>
                    <a:pt x="15074" y="1440"/>
                    <a:pt x="15074" y="1440"/>
                  </a:cubicBezTo>
                  <a:close/>
                  <a:moveTo>
                    <a:pt x="15132" y="1440"/>
                  </a:moveTo>
                  <a:lnTo>
                    <a:pt x="15189" y="1440"/>
                  </a:lnTo>
                  <a:cubicBezTo>
                    <a:pt x="15132" y="1440"/>
                    <a:pt x="15132" y="1440"/>
                    <a:pt x="15132" y="1440"/>
                  </a:cubicBezTo>
                  <a:cubicBezTo>
                    <a:pt x="15132" y="1498"/>
                    <a:pt x="15132" y="1498"/>
                    <a:pt x="15132" y="1498"/>
                  </a:cubicBezTo>
                  <a:cubicBezTo>
                    <a:pt x="15074" y="1440"/>
                    <a:pt x="15074" y="1440"/>
                    <a:pt x="15074" y="1440"/>
                  </a:cubicBezTo>
                  <a:cubicBezTo>
                    <a:pt x="15074" y="1440"/>
                    <a:pt x="15132" y="1440"/>
                    <a:pt x="15132" y="1440"/>
                  </a:cubicBezTo>
                  <a:close/>
                  <a:moveTo>
                    <a:pt x="15247" y="1498"/>
                  </a:moveTo>
                  <a:cubicBezTo>
                    <a:pt x="15305" y="1498"/>
                    <a:pt x="15305" y="1498"/>
                    <a:pt x="15305" y="1498"/>
                  </a:cubicBezTo>
                  <a:cubicBezTo>
                    <a:pt x="15247" y="1498"/>
                    <a:pt x="15247" y="1498"/>
                    <a:pt x="15247" y="1498"/>
                  </a:cubicBezTo>
                  <a:cubicBezTo>
                    <a:pt x="15247" y="1498"/>
                    <a:pt x="15247" y="1498"/>
                    <a:pt x="15247" y="1498"/>
                  </a:cubicBezTo>
                  <a:close/>
                  <a:moveTo>
                    <a:pt x="7219" y="2246"/>
                  </a:moveTo>
                  <a:lnTo>
                    <a:pt x="7219" y="2246"/>
                  </a:lnTo>
                  <a:moveTo>
                    <a:pt x="9876" y="634"/>
                  </a:moveTo>
                  <a:lnTo>
                    <a:pt x="9876" y="634"/>
                  </a:lnTo>
                  <a:cubicBezTo>
                    <a:pt x="9876" y="634"/>
                    <a:pt x="9876" y="634"/>
                    <a:pt x="9876" y="634"/>
                  </a:cubicBezTo>
                  <a:close/>
                  <a:moveTo>
                    <a:pt x="9818" y="634"/>
                  </a:moveTo>
                  <a:lnTo>
                    <a:pt x="9818" y="634"/>
                  </a:lnTo>
                  <a:cubicBezTo>
                    <a:pt x="9818" y="634"/>
                    <a:pt x="9818" y="634"/>
                    <a:pt x="9818" y="634"/>
                  </a:cubicBezTo>
                  <a:close/>
                  <a:moveTo>
                    <a:pt x="7161" y="1498"/>
                  </a:moveTo>
                  <a:lnTo>
                    <a:pt x="7161" y="1498"/>
                  </a:lnTo>
                  <a:lnTo>
                    <a:pt x="7104" y="1498"/>
                  </a:lnTo>
                  <a:cubicBezTo>
                    <a:pt x="7161" y="1498"/>
                    <a:pt x="7161" y="1498"/>
                    <a:pt x="7161" y="1498"/>
                  </a:cubicBezTo>
                  <a:cubicBezTo>
                    <a:pt x="7161" y="1498"/>
                    <a:pt x="7161" y="1498"/>
                    <a:pt x="7161" y="1498"/>
                  </a:cubicBezTo>
                  <a:close/>
                  <a:moveTo>
                    <a:pt x="7161" y="1670"/>
                  </a:moveTo>
                  <a:cubicBezTo>
                    <a:pt x="7104" y="1670"/>
                    <a:pt x="7104" y="1670"/>
                    <a:pt x="7104" y="1670"/>
                  </a:cubicBezTo>
                  <a:lnTo>
                    <a:pt x="7104" y="1613"/>
                  </a:lnTo>
                  <a:cubicBezTo>
                    <a:pt x="7161" y="1555"/>
                    <a:pt x="7161" y="1555"/>
                    <a:pt x="7161" y="1555"/>
                  </a:cubicBezTo>
                  <a:cubicBezTo>
                    <a:pt x="7161" y="1613"/>
                    <a:pt x="7161" y="1613"/>
                    <a:pt x="7161" y="1613"/>
                  </a:cubicBezTo>
                  <a:cubicBezTo>
                    <a:pt x="7161" y="1613"/>
                    <a:pt x="7161" y="1670"/>
                    <a:pt x="7161" y="1670"/>
                  </a:cubicBezTo>
                  <a:close/>
                  <a:moveTo>
                    <a:pt x="6353" y="2650"/>
                  </a:moveTo>
                  <a:cubicBezTo>
                    <a:pt x="6411" y="2650"/>
                    <a:pt x="6411" y="2650"/>
                    <a:pt x="6411" y="2650"/>
                  </a:cubicBezTo>
                  <a:cubicBezTo>
                    <a:pt x="6353" y="2650"/>
                    <a:pt x="6353" y="2650"/>
                    <a:pt x="6353" y="2650"/>
                  </a:cubicBezTo>
                  <a:cubicBezTo>
                    <a:pt x="6353" y="2650"/>
                    <a:pt x="6353" y="2650"/>
                    <a:pt x="6353" y="2650"/>
                  </a:cubicBezTo>
                  <a:close/>
                  <a:moveTo>
                    <a:pt x="6295" y="2707"/>
                  </a:moveTo>
                  <a:cubicBezTo>
                    <a:pt x="6353" y="2650"/>
                    <a:pt x="6353" y="2650"/>
                    <a:pt x="6353" y="2650"/>
                  </a:cubicBezTo>
                  <a:cubicBezTo>
                    <a:pt x="6295" y="2707"/>
                    <a:pt x="6295" y="2707"/>
                    <a:pt x="6295" y="2707"/>
                  </a:cubicBezTo>
                  <a:cubicBezTo>
                    <a:pt x="6295" y="2707"/>
                    <a:pt x="6295" y="2707"/>
                    <a:pt x="6295" y="2707"/>
                  </a:cubicBezTo>
                  <a:close/>
                  <a:moveTo>
                    <a:pt x="4389" y="4147"/>
                  </a:moveTo>
                  <a:cubicBezTo>
                    <a:pt x="4447" y="4090"/>
                    <a:pt x="4447" y="4090"/>
                    <a:pt x="4447" y="4090"/>
                  </a:cubicBezTo>
                  <a:cubicBezTo>
                    <a:pt x="4389" y="4090"/>
                    <a:pt x="4389" y="4090"/>
                    <a:pt x="4389" y="4147"/>
                  </a:cubicBezTo>
                  <a:moveTo>
                    <a:pt x="2310" y="6163"/>
                  </a:moveTo>
                  <a:lnTo>
                    <a:pt x="2310" y="6163"/>
                  </a:lnTo>
                  <a:cubicBezTo>
                    <a:pt x="2310" y="6106"/>
                    <a:pt x="2310" y="6106"/>
                    <a:pt x="2310" y="6106"/>
                  </a:cubicBezTo>
                  <a:cubicBezTo>
                    <a:pt x="2368" y="6106"/>
                    <a:pt x="2368" y="6106"/>
                    <a:pt x="2368" y="6106"/>
                  </a:cubicBezTo>
                  <a:lnTo>
                    <a:pt x="2310" y="6163"/>
                  </a:lnTo>
                  <a:moveTo>
                    <a:pt x="2426" y="6106"/>
                  </a:moveTo>
                  <a:lnTo>
                    <a:pt x="2426" y="6106"/>
                  </a:lnTo>
                  <a:cubicBezTo>
                    <a:pt x="2368" y="6106"/>
                    <a:pt x="2426" y="6106"/>
                    <a:pt x="2426" y="6106"/>
                  </a:cubicBezTo>
                  <a:cubicBezTo>
                    <a:pt x="2368" y="6163"/>
                    <a:pt x="2368" y="6163"/>
                    <a:pt x="2368" y="6163"/>
                  </a:cubicBezTo>
                  <a:cubicBezTo>
                    <a:pt x="2368" y="6106"/>
                    <a:pt x="2368" y="6106"/>
                    <a:pt x="2368" y="6106"/>
                  </a:cubicBezTo>
                  <a:cubicBezTo>
                    <a:pt x="2368" y="6048"/>
                    <a:pt x="2368" y="6048"/>
                    <a:pt x="2368" y="6048"/>
                  </a:cubicBezTo>
                  <a:cubicBezTo>
                    <a:pt x="2426" y="6048"/>
                    <a:pt x="2426" y="6048"/>
                    <a:pt x="2426" y="6048"/>
                  </a:cubicBezTo>
                  <a:cubicBezTo>
                    <a:pt x="2426" y="6106"/>
                    <a:pt x="2426" y="6106"/>
                    <a:pt x="2426" y="6106"/>
                  </a:cubicBezTo>
                  <a:cubicBezTo>
                    <a:pt x="2426" y="6106"/>
                    <a:pt x="2426" y="6106"/>
                    <a:pt x="2426" y="6106"/>
                  </a:cubicBezTo>
                  <a:close/>
                  <a:moveTo>
                    <a:pt x="2195" y="5702"/>
                  </a:moveTo>
                  <a:cubicBezTo>
                    <a:pt x="2252" y="5645"/>
                    <a:pt x="2252" y="5645"/>
                    <a:pt x="2252" y="5645"/>
                  </a:cubicBezTo>
                  <a:cubicBezTo>
                    <a:pt x="2195" y="5702"/>
                    <a:pt x="2195" y="5702"/>
                    <a:pt x="2195" y="5702"/>
                  </a:cubicBezTo>
                  <a:cubicBezTo>
                    <a:pt x="2195" y="5702"/>
                    <a:pt x="2195" y="5702"/>
                    <a:pt x="2195" y="5760"/>
                  </a:cubicBezTo>
                  <a:cubicBezTo>
                    <a:pt x="2252" y="5702"/>
                    <a:pt x="2252" y="5702"/>
                    <a:pt x="2252" y="5702"/>
                  </a:cubicBezTo>
                  <a:cubicBezTo>
                    <a:pt x="2252" y="5702"/>
                    <a:pt x="2195" y="5702"/>
                    <a:pt x="2195" y="5702"/>
                  </a:cubicBezTo>
                  <a:close/>
                  <a:moveTo>
                    <a:pt x="2195" y="5818"/>
                  </a:moveTo>
                  <a:lnTo>
                    <a:pt x="2195" y="5818"/>
                  </a:lnTo>
                  <a:cubicBezTo>
                    <a:pt x="2195" y="5818"/>
                    <a:pt x="2195" y="5818"/>
                    <a:pt x="2195" y="5818"/>
                  </a:cubicBezTo>
                  <a:close/>
                  <a:moveTo>
                    <a:pt x="2137" y="5760"/>
                  </a:moveTo>
                  <a:cubicBezTo>
                    <a:pt x="2195" y="5760"/>
                    <a:pt x="2195" y="5760"/>
                    <a:pt x="2195" y="5760"/>
                  </a:cubicBezTo>
                  <a:cubicBezTo>
                    <a:pt x="2195" y="5760"/>
                    <a:pt x="2137" y="5760"/>
                    <a:pt x="2137" y="5760"/>
                  </a:cubicBezTo>
                  <a:close/>
                  <a:moveTo>
                    <a:pt x="1559" y="5990"/>
                  </a:moveTo>
                  <a:lnTo>
                    <a:pt x="1559" y="5990"/>
                  </a:lnTo>
                  <a:cubicBezTo>
                    <a:pt x="1559" y="5933"/>
                    <a:pt x="1559" y="5933"/>
                    <a:pt x="1559" y="5933"/>
                  </a:cubicBezTo>
                  <a:cubicBezTo>
                    <a:pt x="1559" y="5933"/>
                    <a:pt x="1559" y="5990"/>
                    <a:pt x="1559" y="5990"/>
                  </a:cubicBezTo>
                  <a:close/>
                  <a:moveTo>
                    <a:pt x="1444" y="15610"/>
                  </a:moveTo>
                  <a:lnTo>
                    <a:pt x="1444" y="15610"/>
                  </a:lnTo>
                  <a:cubicBezTo>
                    <a:pt x="1444" y="15610"/>
                    <a:pt x="1444" y="15610"/>
                    <a:pt x="1444" y="15610"/>
                  </a:cubicBezTo>
                  <a:close/>
                  <a:moveTo>
                    <a:pt x="1271" y="15322"/>
                  </a:moveTo>
                  <a:lnTo>
                    <a:pt x="1271" y="15322"/>
                  </a:lnTo>
                  <a:lnTo>
                    <a:pt x="1328" y="15379"/>
                  </a:lnTo>
                  <a:cubicBezTo>
                    <a:pt x="1328" y="15379"/>
                    <a:pt x="1271" y="15379"/>
                    <a:pt x="1271" y="15322"/>
                  </a:cubicBezTo>
                  <a:moveTo>
                    <a:pt x="1271" y="15437"/>
                  </a:moveTo>
                  <a:cubicBezTo>
                    <a:pt x="1271" y="15379"/>
                    <a:pt x="1271" y="15379"/>
                    <a:pt x="1271" y="15379"/>
                  </a:cubicBezTo>
                  <a:cubicBezTo>
                    <a:pt x="1271" y="15437"/>
                    <a:pt x="1271" y="15437"/>
                    <a:pt x="1271" y="15437"/>
                  </a:cubicBezTo>
                  <a:cubicBezTo>
                    <a:pt x="1271" y="15437"/>
                    <a:pt x="1271" y="15437"/>
                    <a:pt x="1271" y="15437"/>
                  </a:cubicBezTo>
                  <a:close/>
                  <a:moveTo>
                    <a:pt x="1213" y="15322"/>
                  </a:moveTo>
                  <a:cubicBezTo>
                    <a:pt x="1271" y="15322"/>
                    <a:pt x="1271" y="15322"/>
                    <a:pt x="1271" y="15322"/>
                  </a:cubicBezTo>
                  <a:cubicBezTo>
                    <a:pt x="1213" y="15264"/>
                    <a:pt x="1213" y="15264"/>
                    <a:pt x="1213" y="15264"/>
                  </a:cubicBezTo>
                  <a:cubicBezTo>
                    <a:pt x="1213" y="15322"/>
                    <a:pt x="1271" y="15322"/>
                    <a:pt x="1271" y="15379"/>
                  </a:cubicBezTo>
                  <a:cubicBezTo>
                    <a:pt x="1271" y="15379"/>
                    <a:pt x="1213" y="15322"/>
                    <a:pt x="1213" y="15322"/>
                  </a:cubicBezTo>
                  <a:close/>
                  <a:moveTo>
                    <a:pt x="1213" y="15091"/>
                  </a:moveTo>
                  <a:lnTo>
                    <a:pt x="1213" y="15091"/>
                  </a:lnTo>
                  <a:cubicBezTo>
                    <a:pt x="1213" y="15091"/>
                    <a:pt x="1213" y="15091"/>
                    <a:pt x="1213" y="15034"/>
                  </a:cubicBezTo>
                  <a:cubicBezTo>
                    <a:pt x="1213" y="15034"/>
                    <a:pt x="1213" y="15034"/>
                    <a:pt x="1213" y="14976"/>
                  </a:cubicBezTo>
                  <a:cubicBezTo>
                    <a:pt x="1213" y="15034"/>
                    <a:pt x="1213" y="15034"/>
                    <a:pt x="1213" y="15034"/>
                  </a:cubicBezTo>
                  <a:cubicBezTo>
                    <a:pt x="1271" y="15149"/>
                    <a:pt x="1271" y="15149"/>
                    <a:pt x="1271" y="15149"/>
                  </a:cubicBezTo>
                  <a:lnTo>
                    <a:pt x="1213" y="15149"/>
                  </a:lnTo>
                  <a:cubicBezTo>
                    <a:pt x="1213" y="15091"/>
                    <a:pt x="1213" y="15091"/>
                    <a:pt x="1213" y="15091"/>
                  </a:cubicBezTo>
                  <a:cubicBezTo>
                    <a:pt x="1213" y="15091"/>
                    <a:pt x="1213" y="15091"/>
                    <a:pt x="1213" y="15091"/>
                  </a:cubicBezTo>
                  <a:close/>
                  <a:moveTo>
                    <a:pt x="1213" y="15034"/>
                  </a:moveTo>
                  <a:lnTo>
                    <a:pt x="1213" y="15034"/>
                  </a:lnTo>
                  <a:cubicBezTo>
                    <a:pt x="1213" y="15034"/>
                    <a:pt x="1213" y="15034"/>
                    <a:pt x="1213" y="15034"/>
                  </a:cubicBezTo>
                  <a:close/>
                  <a:moveTo>
                    <a:pt x="1155" y="14976"/>
                  </a:moveTo>
                  <a:lnTo>
                    <a:pt x="1155" y="14976"/>
                  </a:lnTo>
                  <a:cubicBezTo>
                    <a:pt x="1155" y="14918"/>
                    <a:pt x="1155" y="14918"/>
                    <a:pt x="1155" y="14918"/>
                  </a:cubicBezTo>
                  <a:cubicBezTo>
                    <a:pt x="1155" y="14861"/>
                    <a:pt x="1155" y="14861"/>
                    <a:pt x="1155" y="14861"/>
                  </a:cubicBezTo>
                  <a:cubicBezTo>
                    <a:pt x="1097" y="14861"/>
                    <a:pt x="1097" y="14861"/>
                    <a:pt x="1097" y="14861"/>
                  </a:cubicBezTo>
                  <a:cubicBezTo>
                    <a:pt x="1097" y="14803"/>
                    <a:pt x="1097" y="14803"/>
                    <a:pt x="1097" y="14803"/>
                  </a:cubicBezTo>
                  <a:cubicBezTo>
                    <a:pt x="1097" y="14861"/>
                    <a:pt x="1097" y="14861"/>
                    <a:pt x="1097" y="14861"/>
                  </a:cubicBezTo>
                  <a:cubicBezTo>
                    <a:pt x="1097" y="14803"/>
                    <a:pt x="1097" y="14803"/>
                    <a:pt x="1097" y="14803"/>
                  </a:cubicBezTo>
                  <a:cubicBezTo>
                    <a:pt x="1097" y="14746"/>
                    <a:pt x="1097" y="14746"/>
                    <a:pt x="1097" y="14688"/>
                  </a:cubicBezTo>
                  <a:cubicBezTo>
                    <a:pt x="1097" y="14746"/>
                    <a:pt x="1097" y="14746"/>
                    <a:pt x="1097" y="14746"/>
                  </a:cubicBezTo>
                  <a:cubicBezTo>
                    <a:pt x="1155" y="14803"/>
                    <a:pt x="1155" y="14803"/>
                    <a:pt x="1155" y="14803"/>
                  </a:cubicBezTo>
                  <a:cubicBezTo>
                    <a:pt x="1213" y="14918"/>
                    <a:pt x="1213" y="14918"/>
                    <a:pt x="1213" y="14918"/>
                  </a:cubicBezTo>
                  <a:cubicBezTo>
                    <a:pt x="1155" y="14918"/>
                    <a:pt x="1155" y="14918"/>
                    <a:pt x="1155" y="14918"/>
                  </a:cubicBezTo>
                  <a:cubicBezTo>
                    <a:pt x="1213" y="14976"/>
                    <a:pt x="1213" y="14976"/>
                    <a:pt x="1213" y="14976"/>
                  </a:cubicBezTo>
                  <a:cubicBezTo>
                    <a:pt x="1213" y="14976"/>
                    <a:pt x="1155" y="14976"/>
                    <a:pt x="1155" y="14976"/>
                  </a:cubicBezTo>
                  <a:close/>
                  <a:moveTo>
                    <a:pt x="1155" y="15091"/>
                  </a:moveTo>
                  <a:cubicBezTo>
                    <a:pt x="1097" y="15034"/>
                    <a:pt x="1097" y="15034"/>
                    <a:pt x="1097" y="15034"/>
                  </a:cubicBezTo>
                  <a:cubicBezTo>
                    <a:pt x="1097" y="15034"/>
                    <a:pt x="1097" y="15091"/>
                    <a:pt x="1155" y="15091"/>
                  </a:cubicBezTo>
                  <a:cubicBezTo>
                    <a:pt x="1155" y="15091"/>
                    <a:pt x="1155" y="15091"/>
                    <a:pt x="1155" y="15091"/>
                  </a:cubicBezTo>
                  <a:close/>
                  <a:moveTo>
                    <a:pt x="1097" y="14688"/>
                  </a:moveTo>
                  <a:lnTo>
                    <a:pt x="1097" y="14688"/>
                  </a:lnTo>
                  <a:moveTo>
                    <a:pt x="1155" y="6739"/>
                  </a:moveTo>
                  <a:lnTo>
                    <a:pt x="1155" y="6739"/>
                  </a:lnTo>
                  <a:cubicBezTo>
                    <a:pt x="1155" y="6797"/>
                    <a:pt x="1155" y="6797"/>
                    <a:pt x="1155" y="6797"/>
                  </a:cubicBezTo>
                  <a:cubicBezTo>
                    <a:pt x="1155" y="6797"/>
                    <a:pt x="1155" y="6797"/>
                    <a:pt x="1155" y="6739"/>
                  </a:cubicBezTo>
                  <a:moveTo>
                    <a:pt x="1213" y="6739"/>
                  </a:moveTo>
                  <a:lnTo>
                    <a:pt x="1213" y="6739"/>
                  </a:lnTo>
                  <a:cubicBezTo>
                    <a:pt x="1213" y="6739"/>
                    <a:pt x="1213" y="6739"/>
                    <a:pt x="1213" y="6739"/>
                  </a:cubicBezTo>
                  <a:close/>
                  <a:moveTo>
                    <a:pt x="1040" y="14746"/>
                  </a:moveTo>
                  <a:lnTo>
                    <a:pt x="1040" y="14746"/>
                  </a:lnTo>
                  <a:cubicBezTo>
                    <a:pt x="1097" y="14746"/>
                    <a:pt x="1097" y="14746"/>
                    <a:pt x="1097" y="14746"/>
                  </a:cubicBezTo>
                  <a:cubicBezTo>
                    <a:pt x="1040" y="14746"/>
                    <a:pt x="1040" y="14746"/>
                    <a:pt x="1040" y="14746"/>
                  </a:cubicBezTo>
                  <a:cubicBezTo>
                    <a:pt x="1040" y="14746"/>
                    <a:pt x="1040" y="14746"/>
                    <a:pt x="1040" y="14746"/>
                  </a:cubicBezTo>
                  <a:close/>
                  <a:moveTo>
                    <a:pt x="1040" y="14803"/>
                  </a:moveTo>
                  <a:lnTo>
                    <a:pt x="1040" y="14803"/>
                  </a:lnTo>
                  <a:cubicBezTo>
                    <a:pt x="1040" y="14803"/>
                    <a:pt x="1040" y="14803"/>
                    <a:pt x="1040" y="14803"/>
                  </a:cubicBezTo>
                  <a:close/>
                  <a:moveTo>
                    <a:pt x="982" y="14746"/>
                  </a:moveTo>
                  <a:cubicBezTo>
                    <a:pt x="982" y="14688"/>
                    <a:pt x="982" y="14688"/>
                    <a:pt x="982" y="14688"/>
                  </a:cubicBezTo>
                  <a:cubicBezTo>
                    <a:pt x="1040" y="14746"/>
                    <a:pt x="1040" y="14746"/>
                    <a:pt x="1040" y="14746"/>
                  </a:cubicBezTo>
                  <a:cubicBezTo>
                    <a:pt x="1040" y="14746"/>
                    <a:pt x="982" y="14746"/>
                    <a:pt x="982" y="14746"/>
                  </a:cubicBezTo>
                  <a:close/>
                  <a:moveTo>
                    <a:pt x="982" y="14630"/>
                  </a:moveTo>
                  <a:lnTo>
                    <a:pt x="982" y="14630"/>
                  </a:lnTo>
                  <a:cubicBezTo>
                    <a:pt x="924" y="14630"/>
                    <a:pt x="924" y="14630"/>
                    <a:pt x="924" y="14630"/>
                  </a:cubicBezTo>
                  <a:cubicBezTo>
                    <a:pt x="982" y="14573"/>
                    <a:pt x="982" y="14573"/>
                    <a:pt x="982" y="14573"/>
                  </a:cubicBezTo>
                  <a:cubicBezTo>
                    <a:pt x="982" y="14630"/>
                    <a:pt x="982" y="14630"/>
                    <a:pt x="982" y="14688"/>
                  </a:cubicBezTo>
                  <a:cubicBezTo>
                    <a:pt x="982" y="14688"/>
                    <a:pt x="982" y="14630"/>
                    <a:pt x="982" y="14630"/>
                  </a:cubicBezTo>
                  <a:close/>
                  <a:moveTo>
                    <a:pt x="924" y="14515"/>
                  </a:moveTo>
                  <a:cubicBezTo>
                    <a:pt x="982" y="14573"/>
                    <a:pt x="982" y="14573"/>
                    <a:pt x="982" y="14573"/>
                  </a:cubicBezTo>
                  <a:cubicBezTo>
                    <a:pt x="924" y="14515"/>
                    <a:pt x="924" y="14515"/>
                    <a:pt x="924" y="14515"/>
                  </a:cubicBezTo>
                  <a:cubicBezTo>
                    <a:pt x="924" y="14515"/>
                    <a:pt x="924" y="14515"/>
                    <a:pt x="924" y="14515"/>
                  </a:cubicBezTo>
                  <a:close/>
                  <a:moveTo>
                    <a:pt x="982" y="14515"/>
                  </a:moveTo>
                  <a:cubicBezTo>
                    <a:pt x="982" y="14573"/>
                    <a:pt x="982" y="14573"/>
                    <a:pt x="982" y="14573"/>
                  </a:cubicBezTo>
                  <a:cubicBezTo>
                    <a:pt x="982" y="14573"/>
                    <a:pt x="982" y="14515"/>
                    <a:pt x="982" y="14515"/>
                  </a:cubicBezTo>
                  <a:close/>
                  <a:moveTo>
                    <a:pt x="982" y="14688"/>
                  </a:moveTo>
                  <a:lnTo>
                    <a:pt x="982" y="14688"/>
                  </a:lnTo>
                  <a:cubicBezTo>
                    <a:pt x="982" y="14688"/>
                    <a:pt x="982" y="14688"/>
                    <a:pt x="982" y="14688"/>
                  </a:cubicBezTo>
                  <a:close/>
                  <a:moveTo>
                    <a:pt x="866" y="14285"/>
                  </a:moveTo>
                  <a:lnTo>
                    <a:pt x="866" y="14285"/>
                  </a:lnTo>
                  <a:cubicBezTo>
                    <a:pt x="809" y="14285"/>
                    <a:pt x="809" y="14285"/>
                    <a:pt x="809" y="14285"/>
                  </a:cubicBezTo>
                  <a:cubicBezTo>
                    <a:pt x="751" y="14170"/>
                    <a:pt x="751" y="14170"/>
                    <a:pt x="751" y="14170"/>
                  </a:cubicBezTo>
                  <a:cubicBezTo>
                    <a:pt x="809" y="14170"/>
                    <a:pt x="751" y="14170"/>
                    <a:pt x="809" y="14170"/>
                  </a:cubicBezTo>
                  <a:cubicBezTo>
                    <a:pt x="809" y="14227"/>
                    <a:pt x="809" y="14227"/>
                    <a:pt x="809" y="14227"/>
                  </a:cubicBezTo>
                  <a:cubicBezTo>
                    <a:pt x="809" y="14170"/>
                    <a:pt x="809" y="14170"/>
                    <a:pt x="809" y="14170"/>
                  </a:cubicBezTo>
                  <a:cubicBezTo>
                    <a:pt x="809" y="14227"/>
                    <a:pt x="809" y="14227"/>
                    <a:pt x="809" y="14227"/>
                  </a:cubicBezTo>
                  <a:cubicBezTo>
                    <a:pt x="809" y="14285"/>
                    <a:pt x="809" y="14285"/>
                    <a:pt x="809" y="14285"/>
                  </a:cubicBezTo>
                  <a:cubicBezTo>
                    <a:pt x="866" y="14285"/>
                    <a:pt x="866" y="14285"/>
                    <a:pt x="866" y="14285"/>
                  </a:cubicBezTo>
                  <a:cubicBezTo>
                    <a:pt x="866" y="14285"/>
                    <a:pt x="866" y="14285"/>
                    <a:pt x="866" y="14285"/>
                  </a:cubicBezTo>
                  <a:close/>
                  <a:moveTo>
                    <a:pt x="1097" y="14630"/>
                  </a:moveTo>
                  <a:cubicBezTo>
                    <a:pt x="1097" y="14630"/>
                    <a:pt x="1097" y="14630"/>
                    <a:pt x="1097" y="14573"/>
                  </a:cubicBezTo>
                  <a:cubicBezTo>
                    <a:pt x="1097" y="14630"/>
                    <a:pt x="1097" y="14630"/>
                    <a:pt x="1097" y="14630"/>
                  </a:cubicBezTo>
                  <a:cubicBezTo>
                    <a:pt x="1097" y="14630"/>
                    <a:pt x="1097" y="14630"/>
                    <a:pt x="1097" y="14630"/>
                  </a:cubicBezTo>
                  <a:close/>
                  <a:moveTo>
                    <a:pt x="1097" y="14573"/>
                  </a:moveTo>
                  <a:lnTo>
                    <a:pt x="1097" y="14573"/>
                  </a:lnTo>
                  <a:moveTo>
                    <a:pt x="1040" y="14400"/>
                  </a:moveTo>
                  <a:lnTo>
                    <a:pt x="1040" y="14400"/>
                  </a:lnTo>
                  <a:cubicBezTo>
                    <a:pt x="1040" y="14400"/>
                    <a:pt x="1040" y="14400"/>
                    <a:pt x="1040" y="14400"/>
                  </a:cubicBezTo>
                  <a:close/>
                  <a:moveTo>
                    <a:pt x="1040" y="14400"/>
                  </a:moveTo>
                  <a:cubicBezTo>
                    <a:pt x="1040" y="14342"/>
                    <a:pt x="1040" y="14342"/>
                    <a:pt x="1040" y="14342"/>
                  </a:cubicBezTo>
                  <a:cubicBezTo>
                    <a:pt x="1040" y="14342"/>
                    <a:pt x="1040" y="14400"/>
                    <a:pt x="1040" y="14400"/>
                  </a:cubicBezTo>
                  <a:close/>
                  <a:moveTo>
                    <a:pt x="924" y="7430"/>
                  </a:moveTo>
                  <a:lnTo>
                    <a:pt x="924" y="7430"/>
                  </a:lnTo>
                  <a:cubicBezTo>
                    <a:pt x="924" y="7373"/>
                    <a:pt x="924" y="7373"/>
                    <a:pt x="924" y="7373"/>
                  </a:cubicBezTo>
                  <a:cubicBezTo>
                    <a:pt x="924" y="7373"/>
                    <a:pt x="924" y="7430"/>
                    <a:pt x="924" y="7430"/>
                  </a:cubicBezTo>
                  <a:close/>
                  <a:moveTo>
                    <a:pt x="924" y="7315"/>
                  </a:moveTo>
                  <a:lnTo>
                    <a:pt x="924" y="7315"/>
                  </a:lnTo>
                  <a:cubicBezTo>
                    <a:pt x="924" y="7315"/>
                    <a:pt x="924" y="7315"/>
                    <a:pt x="924" y="7315"/>
                  </a:cubicBezTo>
                  <a:close/>
                  <a:moveTo>
                    <a:pt x="809" y="7776"/>
                  </a:moveTo>
                  <a:lnTo>
                    <a:pt x="809" y="7776"/>
                  </a:lnTo>
                  <a:moveTo>
                    <a:pt x="635" y="13190"/>
                  </a:moveTo>
                  <a:cubicBezTo>
                    <a:pt x="635" y="13133"/>
                    <a:pt x="635" y="13133"/>
                    <a:pt x="635" y="13133"/>
                  </a:cubicBezTo>
                  <a:cubicBezTo>
                    <a:pt x="635" y="13133"/>
                    <a:pt x="635" y="13133"/>
                    <a:pt x="635" y="13190"/>
                  </a:cubicBezTo>
                  <a:cubicBezTo>
                    <a:pt x="635" y="13190"/>
                    <a:pt x="635" y="13190"/>
                    <a:pt x="635" y="13190"/>
                  </a:cubicBezTo>
                  <a:close/>
                  <a:moveTo>
                    <a:pt x="635" y="13190"/>
                  </a:moveTo>
                  <a:cubicBezTo>
                    <a:pt x="578" y="13190"/>
                    <a:pt x="578" y="13190"/>
                    <a:pt x="578" y="13190"/>
                  </a:cubicBezTo>
                  <a:cubicBezTo>
                    <a:pt x="578" y="13190"/>
                    <a:pt x="578" y="13190"/>
                    <a:pt x="635" y="13133"/>
                  </a:cubicBezTo>
                  <a:cubicBezTo>
                    <a:pt x="635" y="13190"/>
                    <a:pt x="635" y="13190"/>
                    <a:pt x="635" y="13190"/>
                  </a:cubicBezTo>
                  <a:moveTo>
                    <a:pt x="578" y="13075"/>
                  </a:moveTo>
                  <a:lnTo>
                    <a:pt x="578" y="13075"/>
                  </a:lnTo>
                  <a:cubicBezTo>
                    <a:pt x="578" y="13075"/>
                    <a:pt x="578" y="13075"/>
                    <a:pt x="578" y="13075"/>
                  </a:cubicBezTo>
                  <a:close/>
                  <a:moveTo>
                    <a:pt x="578" y="12960"/>
                  </a:moveTo>
                  <a:lnTo>
                    <a:pt x="578" y="12960"/>
                  </a:lnTo>
                  <a:cubicBezTo>
                    <a:pt x="578" y="12902"/>
                    <a:pt x="578" y="12902"/>
                    <a:pt x="578" y="12902"/>
                  </a:cubicBezTo>
                  <a:cubicBezTo>
                    <a:pt x="635" y="12960"/>
                    <a:pt x="635" y="12960"/>
                    <a:pt x="635" y="12960"/>
                  </a:cubicBezTo>
                  <a:cubicBezTo>
                    <a:pt x="578" y="12960"/>
                    <a:pt x="578" y="12960"/>
                    <a:pt x="578" y="12960"/>
                  </a:cubicBezTo>
                  <a:cubicBezTo>
                    <a:pt x="578" y="12960"/>
                    <a:pt x="578" y="12960"/>
                    <a:pt x="578" y="12960"/>
                  </a:cubicBezTo>
                  <a:close/>
                  <a:moveTo>
                    <a:pt x="520" y="13190"/>
                  </a:moveTo>
                  <a:lnTo>
                    <a:pt x="520" y="13190"/>
                  </a:lnTo>
                  <a:cubicBezTo>
                    <a:pt x="520" y="13190"/>
                    <a:pt x="520" y="13190"/>
                    <a:pt x="520" y="13190"/>
                  </a:cubicBezTo>
                  <a:close/>
                  <a:moveTo>
                    <a:pt x="520" y="8640"/>
                  </a:moveTo>
                  <a:lnTo>
                    <a:pt x="520" y="8640"/>
                  </a:lnTo>
                  <a:cubicBezTo>
                    <a:pt x="462" y="8698"/>
                    <a:pt x="462" y="8698"/>
                    <a:pt x="462" y="8698"/>
                  </a:cubicBezTo>
                  <a:cubicBezTo>
                    <a:pt x="462" y="8640"/>
                    <a:pt x="462" y="8640"/>
                    <a:pt x="462" y="8640"/>
                  </a:cubicBezTo>
                  <a:cubicBezTo>
                    <a:pt x="462" y="8640"/>
                    <a:pt x="462" y="8640"/>
                    <a:pt x="462" y="8582"/>
                  </a:cubicBezTo>
                  <a:cubicBezTo>
                    <a:pt x="520" y="8582"/>
                    <a:pt x="520" y="8582"/>
                    <a:pt x="520" y="8582"/>
                  </a:cubicBezTo>
                  <a:cubicBezTo>
                    <a:pt x="520" y="8582"/>
                    <a:pt x="520" y="8640"/>
                    <a:pt x="520" y="8640"/>
                  </a:cubicBezTo>
                  <a:close/>
                  <a:moveTo>
                    <a:pt x="462" y="8813"/>
                  </a:moveTo>
                  <a:cubicBezTo>
                    <a:pt x="462" y="8813"/>
                    <a:pt x="462" y="8813"/>
                    <a:pt x="404" y="8813"/>
                  </a:cubicBezTo>
                  <a:cubicBezTo>
                    <a:pt x="404" y="8755"/>
                    <a:pt x="404" y="8755"/>
                    <a:pt x="404" y="8755"/>
                  </a:cubicBezTo>
                  <a:cubicBezTo>
                    <a:pt x="462" y="8755"/>
                    <a:pt x="462" y="8755"/>
                    <a:pt x="462" y="8755"/>
                  </a:cubicBezTo>
                  <a:cubicBezTo>
                    <a:pt x="404" y="8813"/>
                    <a:pt x="404" y="8813"/>
                    <a:pt x="404" y="8813"/>
                  </a:cubicBezTo>
                  <a:cubicBezTo>
                    <a:pt x="462" y="8755"/>
                    <a:pt x="462" y="8813"/>
                    <a:pt x="462" y="8755"/>
                  </a:cubicBezTo>
                  <a:cubicBezTo>
                    <a:pt x="462" y="8755"/>
                    <a:pt x="462" y="8813"/>
                    <a:pt x="462" y="8813"/>
                  </a:cubicBezTo>
                  <a:close/>
                  <a:moveTo>
                    <a:pt x="404" y="8870"/>
                  </a:moveTo>
                  <a:lnTo>
                    <a:pt x="404" y="8870"/>
                  </a:lnTo>
                  <a:cubicBezTo>
                    <a:pt x="404" y="8870"/>
                    <a:pt x="404" y="8870"/>
                    <a:pt x="404" y="8870"/>
                  </a:cubicBezTo>
                  <a:close/>
                  <a:moveTo>
                    <a:pt x="404" y="8755"/>
                  </a:moveTo>
                  <a:cubicBezTo>
                    <a:pt x="404" y="8813"/>
                    <a:pt x="404" y="8813"/>
                    <a:pt x="404" y="8813"/>
                  </a:cubicBezTo>
                  <a:cubicBezTo>
                    <a:pt x="404" y="8755"/>
                    <a:pt x="404" y="8755"/>
                    <a:pt x="404" y="8755"/>
                  </a:cubicBezTo>
                  <a:moveTo>
                    <a:pt x="462" y="8698"/>
                  </a:moveTo>
                  <a:cubicBezTo>
                    <a:pt x="404" y="8755"/>
                    <a:pt x="404" y="8755"/>
                    <a:pt x="404" y="8755"/>
                  </a:cubicBezTo>
                  <a:cubicBezTo>
                    <a:pt x="404" y="8698"/>
                    <a:pt x="404" y="8698"/>
                    <a:pt x="404" y="8698"/>
                  </a:cubicBezTo>
                  <a:cubicBezTo>
                    <a:pt x="404" y="8698"/>
                    <a:pt x="462" y="8698"/>
                    <a:pt x="462" y="8698"/>
                  </a:cubicBezTo>
                  <a:close/>
                  <a:moveTo>
                    <a:pt x="404" y="9043"/>
                  </a:moveTo>
                  <a:lnTo>
                    <a:pt x="404" y="9043"/>
                  </a:lnTo>
                  <a:cubicBezTo>
                    <a:pt x="404" y="9043"/>
                    <a:pt x="404" y="9043"/>
                    <a:pt x="404" y="9043"/>
                  </a:cubicBezTo>
                  <a:close/>
                  <a:moveTo>
                    <a:pt x="347" y="9331"/>
                  </a:moveTo>
                  <a:lnTo>
                    <a:pt x="347" y="9331"/>
                  </a:lnTo>
                  <a:lnTo>
                    <a:pt x="289" y="9389"/>
                  </a:lnTo>
                  <a:cubicBezTo>
                    <a:pt x="289" y="9331"/>
                    <a:pt x="289" y="9331"/>
                    <a:pt x="289" y="9331"/>
                  </a:cubicBezTo>
                  <a:cubicBezTo>
                    <a:pt x="289" y="9274"/>
                    <a:pt x="289" y="9274"/>
                    <a:pt x="289" y="9274"/>
                  </a:cubicBezTo>
                  <a:cubicBezTo>
                    <a:pt x="289" y="9274"/>
                    <a:pt x="289" y="9331"/>
                    <a:pt x="347" y="9331"/>
                  </a:cubicBezTo>
                  <a:cubicBezTo>
                    <a:pt x="347" y="9274"/>
                    <a:pt x="347" y="9274"/>
                    <a:pt x="347" y="9274"/>
                  </a:cubicBezTo>
                  <a:cubicBezTo>
                    <a:pt x="347" y="9216"/>
                    <a:pt x="347" y="9216"/>
                    <a:pt x="347" y="9216"/>
                  </a:cubicBezTo>
                  <a:cubicBezTo>
                    <a:pt x="347" y="9274"/>
                    <a:pt x="347" y="9274"/>
                    <a:pt x="347" y="9274"/>
                  </a:cubicBezTo>
                  <a:cubicBezTo>
                    <a:pt x="347" y="9274"/>
                    <a:pt x="347" y="9331"/>
                    <a:pt x="347" y="9331"/>
                  </a:cubicBezTo>
                  <a:close/>
                  <a:moveTo>
                    <a:pt x="347" y="9389"/>
                  </a:moveTo>
                  <a:lnTo>
                    <a:pt x="347" y="9389"/>
                  </a:lnTo>
                  <a:moveTo>
                    <a:pt x="347" y="12211"/>
                  </a:moveTo>
                  <a:lnTo>
                    <a:pt x="347" y="12211"/>
                  </a:lnTo>
                  <a:moveTo>
                    <a:pt x="347" y="9504"/>
                  </a:moveTo>
                  <a:cubicBezTo>
                    <a:pt x="289" y="9504"/>
                    <a:pt x="289" y="9504"/>
                    <a:pt x="289" y="9504"/>
                  </a:cubicBezTo>
                  <a:cubicBezTo>
                    <a:pt x="289" y="9619"/>
                    <a:pt x="289" y="9619"/>
                    <a:pt x="289" y="9619"/>
                  </a:cubicBezTo>
                  <a:cubicBezTo>
                    <a:pt x="289" y="9677"/>
                    <a:pt x="289" y="9677"/>
                    <a:pt x="289" y="9677"/>
                  </a:cubicBezTo>
                  <a:cubicBezTo>
                    <a:pt x="289" y="9619"/>
                    <a:pt x="289" y="9619"/>
                    <a:pt x="289" y="9562"/>
                  </a:cubicBezTo>
                  <a:cubicBezTo>
                    <a:pt x="289" y="9504"/>
                    <a:pt x="289" y="9504"/>
                    <a:pt x="289" y="9504"/>
                  </a:cubicBezTo>
                  <a:cubicBezTo>
                    <a:pt x="289" y="9446"/>
                    <a:pt x="289" y="9446"/>
                    <a:pt x="289" y="9446"/>
                  </a:cubicBezTo>
                  <a:cubicBezTo>
                    <a:pt x="289" y="9504"/>
                    <a:pt x="289" y="9504"/>
                    <a:pt x="289" y="9504"/>
                  </a:cubicBezTo>
                  <a:cubicBezTo>
                    <a:pt x="347" y="9446"/>
                    <a:pt x="347" y="9446"/>
                    <a:pt x="347" y="9446"/>
                  </a:cubicBezTo>
                  <a:cubicBezTo>
                    <a:pt x="347" y="9446"/>
                    <a:pt x="347" y="9504"/>
                    <a:pt x="347" y="9504"/>
                  </a:cubicBezTo>
                  <a:close/>
                  <a:moveTo>
                    <a:pt x="289" y="9792"/>
                  </a:moveTo>
                  <a:lnTo>
                    <a:pt x="289" y="9792"/>
                  </a:lnTo>
                  <a:cubicBezTo>
                    <a:pt x="289" y="9850"/>
                    <a:pt x="289" y="9850"/>
                    <a:pt x="289" y="9850"/>
                  </a:cubicBezTo>
                  <a:cubicBezTo>
                    <a:pt x="231" y="9850"/>
                    <a:pt x="231" y="9850"/>
                    <a:pt x="231" y="9850"/>
                  </a:cubicBezTo>
                  <a:lnTo>
                    <a:pt x="231" y="9792"/>
                  </a:lnTo>
                  <a:cubicBezTo>
                    <a:pt x="289" y="9792"/>
                    <a:pt x="289" y="9792"/>
                    <a:pt x="289" y="9792"/>
                  </a:cubicBezTo>
                  <a:cubicBezTo>
                    <a:pt x="289" y="9792"/>
                    <a:pt x="289" y="9792"/>
                    <a:pt x="289" y="9792"/>
                  </a:cubicBezTo>
                  <a:close/>
                  <a:moveTo>
                    <a:pt x="231" y="12038"/>
                  </a:moveTo>
                  <a:lnTo>
                    <a:pt x="231" y="12038"/>
                  </a:lnTo>
                  <a:cubicBezTo>
                    <a:pt x="231" y="11981"/>
                    <a:pt x="231" y="11981"/>
                    <a:pt x="231" y="11981"/>
                  </a:cubicBezTo>
                  <a:cubicBezTo>
                    <a:pt x="231" y="12038"/>
                    <a:pt x="231" y="12038"/>
                    <a:pt x="231" y="12038"/>
                  </a:cubicBezTo>
                  <a:cubicBezTo>
                    <a:pt x="231" y="12038"/>
                    <a:pt x="231" y="12038"/>
                    <a:pt x="231" y="12038"/>
                  </a:cubicBezTo>
                  <a:close/>
                  <a:moveTo>
                    <a:pt x="231" y="10426"/>
                  </a:moveTo>
                  <a:cubicBezTo>
                    <a:pt x="231" y="10426"/>
                    <a:pt x="231" y="10426"/>
                    <a:pt x="231" y="10483"/>
                  </a:cubicBezTo>
                  <a:cubicBezTo>
                    <a:pt x="231" y="10426"/>
                    <a:pt x="231" y="10426"/>
                    <a:pt x="231" y="10426"/>
                  </a:cubicBezTo>
                  <a:cubicBezTo>
                    <a:pt x="231" y="10368"/>
                    <a:pt x="231" y="10368"/>
                    <a:pt x="231" y="10368"/>
                  </a:cubicBezTo>
                  <a:cubicBezTo>
                    <a:pt x="231" y="10368"/>
                    <a:pt x="231" y="10368"/>
                    <a:pt x="231" y="10310"/>
                  </a:cubicBezTo>
                  <a:lnTo>
                    <a:pt x="231" y="10368"/>
                  </a:lnTo>
                  <a:cubicBezTo>
                    <a:pt x="231" y="10426"/>
                    <a:pt x="231" y="10426"/>
                    <a:pt x="231" y="10426"/>
                  </a:cubicBezTo>
                  <a:cubicBezTo>
                    <a:pt x="231" y="10426"/>
                    <a:pt x="231" y="10426"/>
                    <a:pt x="231" y="10426"/>
                  </a:cubicBezTo>
                  <a:close/>
                  <a:moveTo>
                    <a:pt x="231" y="10541"/>
                  </a:moveTo>
                  <a:cubicBezTo>
                    <a:pt x="231" y="10483"/>
                    <a:pt x="231" y="10483"/>
                    <a:pt x="231" y="10483"/>
                  </a:cubicBezTo>
                  <a:cubicBezTo>
                    <a:pt x="231" y="10541"/>
                    <a:pt x="231" y="10541"/>
                    <a:pt x="231" y="10541"/>
                  </a:cubicBezTo>
                  <a:cubicBezTo>
                    <a:pt x="231" y="10541"/>
                    <a:pt x="231" y="10541"/>
                    <a:pt x="231" y="10541"/>
                  </a:cubicBezTo>
                  <a:close/>
                  <a:moveTo>
                    <a:pt x="231" y="10598"/>
                  </a:moveTo>
                  <a:lnTo>
                    <a:pt x="231" y="10598"/>
                  </a:lnTo>
                  <a:cubicBezTo>
                    <a:pt x="173" y="10541"/>
                    <a:pt x="231" y="10541"/>
                    <a:pt x="231" y="10541"/>
                  </a:cubicBezTo>
                  <a:cubicBezTo>
                    <a:pt x="231" y="10541"/>
                    <a:pt x="231" y="10598"/>
                    <a:pt x="231" y="10598"/>
                  </a:cubicBezTo>
                  <a:close/>
                  <a:moveTo>
                    <a:pt x="231" y="12326"/>
                  </a:moveTo>
                  <a:lnTo>
                    <a:pt x="231" y="12326"/>
                  </a:lnTo>
                  <a:cubicBezTo>
                    <a:pt x="231" y="12326"/>
                    <a:pt x="231" y="12326"/>
                    <a:pt x="231" y="12326"/>
                  </a:cubicBezTo>
                  <a:close/>
                  <a:moveTo>
                    <a:pt x="173" y="9965"/>
                  </a:moveTo>
                  <a:cubicBezTo>
                    <a:pt x="231" y="9965"/>
                    <a:pt x="231" y="9965"/>
                    <a:pt x="231" y="9965"/>
                  </a:cubicBezTo>
                  <a:lnTo>
                    <a:pt x="173" y="9965"/>
                  </a:lnTo>
                  <a:cubicBezTo>
                    <a:pt x="173" y="9965"/>
                    <a:pt x="173" y="9965"/>
                    <a:pt x="173" y="9965"/>
                  </a:cubicBezTo>
                  <a:close/>
                  <a:moveTo>
                    <a:pt x="173" y="9734"/>
                  </a:moveTo>
                  <a:lnTo>
                    <a:pt x="173" y="9734"/>
                  </a:lnTo>
                  <a:cubicBezTo>
                    <a:pt x="173" y="9734"/>
                    <a:pt x="173" y="9734"/>
                    <a:pt x="173" y="9734"/>
                  </a:cubicBezTo>
                  <a:close/>
                  <a:moveTo>
                    <a:pt x="173" y="9792"/>
                  </a:moveTo>
                  <a:lnTo>
                    <a:pt x="173" y="9792"/>
                  </a:lnTo>
                  <a:cubicBezTo>
                    <a:pt x="173" y="9792"/>
                    <a:pt x="173" y="9792"/>
                    <a:pt x="173" y="9734"/>
                  </a:cubicBezTo>
                  <a:cubicBezTo>
                    <a:pt x="173" y="9792"/>
                    <a:pt x="173" y="9792"/>
                    <a:pt x="173" y="9792"/>
                  </a:cubicBezTo>
                  <a:moveTo>
                    <a:pt x="173" y="11405"/>
                  </a:moveTo>
                  <a:cubicBezTo>
                    <a:pt x="173" y="11462"/>
                    <a:pt x="173" y="11462"/>
                    <a:pt x="173" y="11462"/>
                  </a:cubicBezTo>
                  <a:lnTo>
                    <a:pt x="173" y="11405"/>
                  </a:lnTo>
                  <a:cubicBezTo>
                    <a:pt x="173" y="11405"/>
                    <a:pt x="173" y="11405"/>
                    <a:pt x="173" y="11405"/>
                  </a:cubicBezTo>
                  <a:close/>
                  <a:moveTo>
                    <a:pt x="173" y="9850"/>
                  </a:moveTo>
                  <a:lnTo>
                    <a:pt x="173" y="9850"/>
                  </a:lnTo>
                  <a:cubicBezTo>
                    <a:pt x="173" y="9850"/>
                    <a:pt x="173" y="9850"/>
                    <a:pt x="173" y="9850"/>
                  </a:cubicBezTo>
                  <a:close/>
                  <a:moveTo>
                    <a:pt x="173" y="10771"/>
                  </a:moveTo>
                  <a:lnTo>
                    <a:pt x="173" y="10771"/>
                  </a:lnTo>
                  <a:cubicBezTo>
                    <a:pt x="173" y="10714"/>
                    <a:pt x="173" y="10714"/>
                    <a:pt x="173" y="10714"/>
                  </a:cubicBezTo>
                  <a:cubicBezTo>
                    <a:pt x="173" y="10598"/>
                    <a:pt x="173" y="10598"/>
                    <a:pt x="173" y="10598"/>
                  </a:cubicBezTo>
                  <a:cubicBezTo>
                    <a:pt x="173" y="10598"/>
                    <a:pt x="173" y="10771"/>
                    <a:pt x="173" y="10771"/>
                  </a:cubicBezTo>
                  <a:close/>
                  <a:moveTo>
                    <a:pt x="173" y="9562"/>
                  </a:moveTo>
                  <a:cubicBezTo>
                    <a:pt x="173" y="9619"/>
                    <a:pt x="173" y="9619"/>
                    <a:pt x="173" y="9619"/>
                  </a:cubicBezTo>
                  <a:cubicBezTo>
                    <a:pt x="173" y="9562"/>
                    <a:pt x="173" y="9562"/>
                    <a:pt x="173" y="9562"/>
                  </a:cubicBezTo>
                  <a:moveTo>
                    <a:pt x="173" y="9562"/>
                  </a:moveTo>
                  <a:lnTo>
                    <a:pt x="173" y="9562"/>
                  </a:lnTo>
                  <a:moveTo>
                    <a:pt x="173" y="9792"/>
                  </a:moveTo>
                  <a:lnTo>
                    <a:pt x="173" y="9792"/>
                  </a:lnTo>
                  <a:cubicBezTo>
                    <a:pt x="173" y="9792"/>
                    <a:pt x="173" y="9792"/>
                    <a:pt x="173" y="9792"/>
                  </a:cubicBezTo>
                  <a:close/>
                  <a:moveTo>
                    <a:pt x="231" y="9965"/>
                  </a:moveTo>
                  <a:lnTo>
                    <a:pt x="231" y="9965"/>
                  </a:lnTo>
                  <a:cubicBezTo>
                    <a:pt x="231" y="9850"/>
                    <a:pt x="231" y="9850"/>
                    <a:pt x="231" y="9850"/>
                  </a:cubicBezTo>
                  <a:cubicBezTo>
                    <a:pt x="231" y="9907"/>
                    <a:pt x="231" y="9907"/>
                    <a:pt x="231" y="9965"/>
                  </a:cubicBezTo>
                  <a:cubicBezTo>
                    <a:pt x="231" y="9965"/>
                    <a:pt x="231" y="9965"/>
                    <a:pt x="231" y="9965"/>
                  </a:cubicBezTo>
                  <a:close/>
                  <a:moveTo>
                    <a:pt x="231" y="9562"/>
                  </a:moveTo>
                  <a:lnTo>
                    <a:pt x="231" y="9562"/>
                  </a:lnTo>
                  <a:cubicBezTo>
                    <a:pt x="289" y="9504"/>
                    <a:pt x="289" y="9504"/>
                    <a:pt x="289" y="9504"/>
                  </a:cubicBezTo>
                  <a:cubicBezTo>
                    <a:pt x="231" y="9504"/>
                    <a:pt x="289" y="9562"/>
                    <a:pt x="231" y="9562"/>
                  </a:cubicBezTo>
                  <a:moveTo>
                    <a:pt x="231" y="9677"/>
                  </a:moveTo>
                  <a:cubicBezTo>
                    <a:pt x="231" y="9619"/>
                    <a:pt x="231" y="9619"/>
                    <a:pt x="231" y="9619"/>
                  </a:cubicBezTo>
                  <a:cubicBezTo>
                    <a:pt x="231" y="9677"/>
                    <a:pt x="231" y="9677"/>
                    <a:pt x="231" y="9677"/>
                  </a:cubicBezTo>
                  <a:cubicBezTo>
                    <a:pt x="231" y="9677"/>
                    <a:pt x="231" y="9677"/>
                    <a:pt x="231" y="9677"/>
                  </a:cubicBezTo>
                  <a:close/>
                  <a:moveTo>
                    <a:pt x="231" y="12442"/>
                  </a:moveTo>
                  <a:lnTo>
                    <a:pt x="231" y="12442"/>
                  </a:lnTo>
                  <a:cubicBezTo>
                    <a:pt x="231" y="12442"/>
                    <a:pt x="231" y="12442"/>
                    <a:pt x="231" y="12442"/>
                  </a:cubicBezTo>
                  <a:close/>
                  <a:moveTo>
                    <a:pt x="347" y="12672"/>
                  </a:moveTo>
                  <a:lnTo>
                    <a:pt x="347" y="12672"/>
                  </a:lnTo>
                  <a:cubicBezTo>
                    <a:pt x="289" y="12672"/>
                    <a:pt x="347" y="12672"/>
                    <a:pt x="347" y="12672"/>
                  </a:cubicBezTo>
                  <a:moveTo>
                    <a:pt x="347" y="12499"/>
                  </a:moveTo>
                  <a:lnTo>
                    <a:pt x="347" y="12499"/>
                  </a:lnTo>
                  <a:cubicBezTo>
                    <a:pt x="347" y="12499"/>
                    <a:pt x="347" y="12499"/>
                    <a:pt x="347" y="12499"/>
                  </a:cubicBezTo>
                  <a:close/>
                  <a:moveTo>
                    <a:pt x="347" y="12787"/>
                  </a:moveTo>
                  <a:lnTo>
                    <a:pt x="347" y="12787"/>
                  </a:lnTo>
                  <a:cubicBezTo>
                    <a:pt x="347" y="12787"/>
                    <a:pt x="347" y="12787"/>
                    <a:pt x="347" y="12787"/>
                  </a:cubicBezTo>
                  <a:close/>
                  <a:moveTo>
                    <a:pt x="404" y="12960"/>
                  </a:moveTo>
                  <a:cubicBezTo>
                    <a:pt x="404" y="13018"/>
                    <a:pt x="404" y="13018"/>
                    <a:pt x="404" y="13018"/>
                  </a:cubicBezTo>
                  <a:cubicBezTo>
                    <a:pt x="404" y="12960"/>
                    <a:pt x="404" y="12960"/>
                    <a:pt x="404" y="12960"/>
                  </a:cubicBezTo>
                  <a:cubicBezTo>
                    <a:pt x="404" y="13018"/>
                    <a:pt x="404" y="13018"/>
                    <a:pt x="404" y="13018"/>
                  </a:cubicBezTo>
                  <a:cubicBezTo>
                    <a:pt x="404" y="12960"/>
                    <a:pt x="404" y="12960"/>
                    <a:pt x="404" y="12960"/>
                  </a:cubicBezTo>
                  <a:cubicBezTo>
                    <a:pt x="404" y="12960"/>
                    <a:pt x="404" y="12960"/>
                    <a:pt x="404" y="12960"/>
                  </a:cubicBezTo>
                  <a:close/>
                  <a:moveTo>
                    <a:pt x="462" y="13133"/>
                  </a:moveTo>
                  <a:lnTo>
                    <a:pt x="462" y="13133"/>
                  </a:lnTo>
                  <a:cubicBezTo>
                    <a:pt x="404" y="13133"/>
                    <a:pt x="404" y="13133"/>
                    <a:pt x="404" y="13133"/>
                  </a:cubicBezTo>
                  <a:cubicBezTo>
                    <a:pt x="404" y="13133"/>
                    <a:pt x="462" y="13133"/>
                    <a:pt x="462" y="13133"/>
                  </a:cubicBezTo>
                  <a:close/>
                  <a:moveTo>
                    <a:pt x="462" y="13133"/>
                  </a:moveTo>
                  <a:lnTo>
                    <a:pt x="462" y="13133"/>
                  </a:lnTo>
                  <a:cubicBezTo>
                    <a:pt x="462" y="13133"/>
                    <a:pt x="462" y="13133"/>
                    <a:pt x="462" y="13133"/>
                  </a:cubicBezTo>
                  <a:close/>
                  <a:moveTo>
                    <a:pt x="462" y="13133"/>
                  </a:moveTo>
                  <a:lnTo>
                    <a:pt x="462" y="13190"/>
                  </a:lnTo>
                  <a:lnTo>
                    <a:pt x="462" y="13133"/>
                  </a:lnTo>
                  <a:cubicBezTo>
                    <a:pt x="462" y="13133"/>
                    <a:pt x="462" y="13133"/>
                    <a:pt x="462" y="13133"/>
                  </a:cubicBezTo>
                  <a:close/>
                  <a:moveTo>
                    <a:pt x="462" y="13248"/>
                  </a:moveTo>
                  <a:cubicBezTo>
                    <a:pt x="462" y="13248"/>
                    <a:pt x="462" y="13248"/>
                    <a:pt x="462" y="13306"/>
                  </a:cubicBezTo>
                  <a:cubicBezTo>
                    <a:pt x="520" y="13421"/>
                    <a:pt x="520" y="13421"/>
                    <a:pt x="520" y="13421"/>
                  </a:cubicBezTo>
                  <a:cubicBezTo>
                    <a:pt x="520" y="13363"/>
                    <a:pt x="520" y="13363"/>
                    <a:pt x="520" y="13363"/>
                  </a:cubicBezTo>
                  <a:cubicBezTo>
                    <a:pt x="462" y="13363"/>
                    <a:pt x="462" y="13306"/>
                    <a:pt x="462" y="13248"/>
                  </a:cubicBezTo>
                  <a:moveTo>
                    <a:pt x="520" y="13363"/>
                  </a:moveTo>
                  <a:lnTo>
                    <a:pt x="520" y="13363"/>
                  </a:lnTo>
                  <a:moveTo>
                    <a:pt x="578" y="13306"/>
                  </a:moveTo>
                  <a:lnTo>
                    <a:pt x="578" y="13306"/>
                  </a:lnTo>
                  <a:cubicBezTo>
                    <a:pt x="578" y="13306"/>
                    <a:pt x="578" y="13306"/>
                    <a:pt x="578" y="13306"/>
                  </a:cubicBezTo>
                  <a:close/>
                  <a:moveTo>
                    <a:pt x="635" y="13651"/>
                  </a:moveTo>
                  <a:lnTo>
                    <a:pt x="635" y="13651"/>
                  </a:lnTo>
                  <a:cubicBezTo>
                    <a:pt x="635" y="13709"/>
                    <a:pt x="635" y="13709"/>
                    <a:pt x="635" y="13709"/>
                  </a:cubicBezTo>
                  <a:cubicBezTo>
                    <a:pt x="635" y="13651"/>
                    <a:pt x="635" y="13651"/>
                    <a:pt x="635" y="13651"/>
                  </a:cubicBezTo>
                  <a:cubicBezTo>
                    <a:pt x="635" y="13651"/>
                    <a:pt x="635" y="13651"/>
                    <a:pt x="635" y="13651"/>
                  </a:cubicBezTo>
                  <a:close/>
                  <a:moveTo>
                    <a:pt x="116" y="10080"/>
                  </a:moveTo>
                  <a:lnTo>
                    <a:pt x="116" y="10080"/>
                  </a:lnTo>
                  <a:cubicBezTo>
                    <a:pt x="116" y="10080"/>
                    <a:pt x="116" y="10080"/>
                    <a:pt x="116" y="10080"/>
                  </a:cubicBezTo>
                  <a:close/>
                  <a:moveTo>
                    <a:pt x="58" y="10253"/>
                  </a:moveTo>
                  <a:lnTo>
                    <a:pt x="58" y="10253"/>
                  </a:lnTo>
                  <a:cubicBezTo>
                    <a:pt x="116" y="10253"/>
                    <a:pt x="116" y="10253"/>
                    <a:pt x="116" y="10253"/>
                  </a:cubicBezTo>
                  <a:cubicBezTo>
                    <a:pt x="116" y="10253"/>
                    <a:pt x="58" y="10253"/>
                    <a:pt x="58" y="10253"/>
                  </a:cubicBezTo>
                  <a:close/>
                  <a:moveTo>
                    <a:pt x="58" y="10368"/>
                  </a:moveTo>
                  <a:lnTo>
                    <a:pt x="58" y="10368"/>
                  </a:lnTo>
                  <a:cubicBezTo>
                    <a:pt x="58" y="10368"/>
                    <a:pt x="58" y="10368"/>
                    <a:pt x="58" y="10368"/>
                  </a:cubicBezTo>
                  <a:close/>
                  <a:moveTo>
                    <a:pt x="58" y="10426"/>
                  </a:moveTo>
                  <a:cubicBezTo>
                    <a:pt x="58" y="10368"/>
                    <a:pt x="58" y="10368"/>
                    <a:pt x="58" y="10368"/>
                  </a:cubicBezTo>
                  <a:cubicBezTo>
                    <a:pt x="58" y="10426"/>
                    <a:pt x="58" y="10426"/>
                    <a:pt x="58" y="10426"/>
                  </a:cubicBezTo>
                  <a:cubicBezTo>
                    <a:pt x="58" y="10426"/>
                    <a:pt x="58" y="10426"/>
                    <a:pt x="58" y="10426"/>
                  </a:cubicBezTo>
                  <a:close/>
                  <a:moveTo>
                    <a:pt x="58" y="10368"/>
                  </a:moveTo>
                  <a:lnTo>
                    <a:pt x="58" y="10368"/>
                  </a:lnTo>
                  <a:cubicBezTo>
                    <a:pt x="58" y="10310"/>
                    <a:pt x="58" y="10310"/>
                    <a:pt x="58" y="10310"/>
                  </a:cubicBezTo>
                  <a:lnTo>
                    <a:pt x="58" y="10368"/>
                  </a:lnTo>
                  <a:cubicBezTo>
                    <a:pt x="58" y="10368"/>
                    <a:pt x="58" y="10368"/>
                    <a:pt x="58" y="10368"/>
                  </a:cubicBezTo>
                  <a:close/>
                  <a:moveTo>
                    <a:pt x="58" y="10022"/>
                  </a:moveTo>
                  <a:lnTo>
                    <a:pt x="58" y="10022"/>
                  </a:lnTo>
                  <a:cubicBezTo>
                    <a:pt x="58" y="10022"/>
                    <a:pt x="58" y="10022"/>
                    <a:pt x="58" y="10022"/>
                  </a:cubicBezTo>
                  <a:close/>
                  <a:moveTo>
                    <a:pt x="58" y="9907"/>
                  </a:moveTo>
                  <a:cubicBezTo>
                    <a:pt x="58" y="9965"/>
                    <a:pt x="58" y="9965"/>
                    <a:pt x="58" y="9965"/>
                  </a:cubicBezTo>
                  <a:cubicBezTo>
                    <a:pt x="58" y="9965"/>
                    <a:pt x="58" y="9907"/>
                    <a:pt x="58" y="9907"/>
                  </a:cubicBezTo>
                  <a:close/>
                  <a:moveTo>
                    <a:pt x="58" y="9850"/>
                  </a:moveTo>
                  <a:lnTo>
                    <a:pt x="58" y="9850"/>
                  </a:lnTo>
                  <a:cubicBezTo>
                    <a:pt x="58" y="9907"/>
                    <a:pt x="58" y="9907"/>
                    <a:pt x="58" y="9907"/>
                  </a:cubicBezTo>
                  <a:cubicBezTo>
                    <a:pt x="58" y="9907"/>
                    <a:pt x="58" y="9850"/>
                    <a:pt x="58" y="9850"/>
                  </a:cubicBezTo>
                  <a:close/>
                  <a:moveTo>
                    <a:pt x="1906" y="5357"/>
                  </a:moveTo>
                  <a:lnTo>
                    <a:pt x="1906" y="5357"/>
                  </a:lnTo>
                  <a:cubicBezTo>
                    <a:pt x="1906" y="5357"/>
                    <a:pt x="1906" y="5357"/>
                    <a:pt x="1906" y="5357"/>
                  </a:cubicBezTo>
                  <a:close/>
                  <a:moveTo>
                    <a:pt x="4332" y="2074"/>
                  </a:moveTo>
                  <a:lnTo>
                    <a:pt x="4332" y="2074"/>
                  </a:lnTo>
                  <a:cubicBezTo>
                    <a:pt x="4332" y="2074"/>
                    <a:pt x="4332" y="2074"/>
                    <a:pt x="4332" y="2074"/>
                  </a:cubicBezTo>
                  <a:close/>
                  <a:moveTo>
                    <a:pt x="4332" y="2016"/>
                  </a:moveTo>
                  <a:lnTo>
                    <a:pt x="4274" y="2016"/>
                  </a:lnTo>
                  <a:cubicBezTo>
                    <a:pt x="4332" y="2016"/>
                    <a:pt x="4332" y="2016"/>
                    <a:pt x="4332" y="2016"/>
                  </a:cubicBezTo>
                  <a:cubicBezTo>
                    <a:pt x="4332" y="2016"/>
                    <a:pt x="4332" y="2016"/>
                    <a:pt x="4332" y="2016"/>
                  </a:cubicBezTo>
                  <a:close/>
                  <a:moveTo>
                    <a:pt x="4043" y="2189"/>
                  </a:moveTo>
                  <a:lnTo>
                    <a:pt x="4043" y="2189"/>
                  </a:lnTo>
                  <a:moveTo>
                    <a:pt x="4043" y="2304"/>
                  </a:moveTo>
                  <a:lnTo>
                    <a:pt x="4043" y="2304"/>
                  </a:lnTo>
                  <a:cubicBezTo>
                    <a:pt x="4043" y="2304"/>
                    <a:pt x="4043" y="2304"/>
                    <a:pt x="3985" y="2304"/>
                  </a:cubicBezTo>
                  <a:cubicBezTo>
                    <a:pt x="3985" y="2362"/>
                    <a:pt x="3985" y="2362"/>
                    <a:pt x="3927" y="2362"/>
                  </a:cubicBezTo>
                  <a:cubicBezTo>
                    <a:pt x="3927" y="2419"/>
                    <a:pt x="3927" y="2419"/>
                    <a:pt x="3927" y="2419"/>
                  </a:cubicBezTo>
                  <a:cubicBezTo>
                    <a:pt x="3870" y="2419"/>
                    <a:pt x="3870" y="2419"/>
                    <a:pt x="3870" y="2419"/>
                  </a:cubicBezTo>
                  <a:cubicBezTo>
                    <a:pt x="3812" y="2419"/>
                    <a:pt x="3812" y="2477"/>
                    <a:pt x="3754" y="2534"/>
                  </a:cubicBezTo>
                  <a:cubicBezTo>
                    <a:pt x="3754" y="2477"/>
                    <a:pt x="3754" y="2477"/>
                    <a:pt x="3754" y="2477"/>
                  </a:cubicBezTo>
                  <a:cubicBezTo>
                    <a:pt x="3754" y="2534"/>
                    <a:pt x="3754" y="2534"/>
                    <a:pt x="3754" y="2534"/>
                  </a:cubicBezTo>
                  <a:cubicBezTo>
                    <a:pt x="3696" y="2534"/>
                    <a:pt x="3696" y="2534"/>
                    <a:pt x="3696" y="2534"/>
                  </a:cubicBezTo>
                  <a:cubicBezTo>
                    <a:pt x="3754" y="2477"/>
                    <a:pt x="3754" y="2477"/>
                    <a:pt x="3754" y="2477"/>
                  </a:cubicBezTo>
                  <a:cubicBezTo>
                    <a:pt x="3754" y="2419"/>
                    <a:pt x="3754" y="2419"/>
                    <a:pt x="3754" y="2419"/>
                  </a:cubicBezTo>
                  <a:cubicBezTo>
                    <a:pt x="3812" y="2477"/>
                    <a:pt x="3812" y="2477"/>
                    <a:pt x="3812" y="2477"/>
                  </a:cubicBezTo>
                  <a:cubicBezTo>
                    <a:pt x="3870" y="2362"/>
                    <a:pt x="3870" y="2362"/>
                    <a:pt x="3870" y="2362"/>
                  </a:cubicBezTo>
                  <a:cubicBezTo>
                    <a:pt x="3927" y="2362"/>
                    <a:pt x="3927" y="2362"/>
                    <a:pt x="3927" y="2362"/>
                  </a:cubicBezTo>
                  <a:cubicBezTo>
                    <a:pt x="3927" y="2304"/>
                    <a:pt x="3985" y="2304"/>
                    <a:pt x="3985" y="2304"/>
                  </a:cubicBezTo>
                  <a:cubicBezTo>
                    <a:pt x="3985" y="2304"/>
                    <a:pt x="4043" y="2304"/>
                    <a:pt x="4043" y="2304"/>
                  </a:cubicBezTo>
                  <a:close/>
                  <a:moveTo>
                    <a:pt x="3639" y="2534"/>
                  </a:moveTo>
                  <a:cubicBezTo>
                    <a:pt x="3639" y="2534"/>
                    <a:pt x="3639" y="2534"/>
                    <a:pt x="3696" y="2477"/>
                  </a:cubicBezTo>
                  <a:cubicBezTo>
                    <a:pt x="3696" y="2477"/>
                    <a:pt x="3639" y="2534"/>
                    <a:pt x="3639" y="2534"/>
                  </a:cubicBezTo>
                  <a:close/>
                  <a:moveTo>
                    <a:pt x="3292" y="2880"/>
                  </a:moveTo>
                  <a:lnTo>
                    <a:pt x="3292" y="2880"/>
                  </a:lnTo>
                  <a:moveTo>
                    <a:pt x="3119" y="2995"/>
                  </a:moveTo>
                  <a:lnTo>
                    <a:pt x="3119" y="2995"/>
                  </a:lnTo>
                  <a:moveTo>
                    <a:pt x="4736" y="1728"/>
                  </a:moveTo>
                  <a:lnTo>
                    <a:pt x="4736" y="1728"/>
                  </a:lnTo>
                  <a:cubicBezTo>
                    <a:pt x="4736" y="1728"/>
                    <a:pt x="4736" y="1728"/>
                    <a:pt x="4736" y="1728"/>
                  </a:cubicBezTo>
                  <a:close/>
                  <a:moveTo>
                    <a:pt x="4851" y="1498"/>
                  </a:moveTo>
                  <a:cubicBezTo>
                    <a:pt x="4909" y="1498"/>
                    <a:pt x="4909" y="1498"/>
                    <a:pt x="4909" y="1498"/>
                  </a:cubicBezTo>
                  <a:cubicBezTo>
                    <a:pt x="4909" y="1498"/>
                    <a:pt x="4909" y="1498"/>
                    <a:pt x="4851" y="1498"/>
                  </a:cubicBezTo>
                  <a:moveTo>
                    <a:pt x="6180" y="864"/>
                  </a:moveTo>
                  <a:cubicBezTo>
                    <a:pt x="6237" y="864"/>
                    <a:pt x="6237" y="864"/>
                    <a:pt x="6237" y="864"/>
                  </a:cubicBezTo>
                  <a:cubicBezTo>
                    <a:pt x="6295" y="864"/>
                    <a:pt x="6295" y="864"/>
                    <a:pt x="6295" y="806"/>
                  </a:cubicBezTo>
                  <a:cubicBezTo>
                    <a:pt x="6295" y="864"/>
                    <a:pt x="6295" y="864"/>
                    <a:pt x="6295" y="864"/>
                  </a:cubicBezTo>
                  <a:cubicBezTo>
                    <a:pt x="6295" y="864"/>
                    <a:pt x="6295" y="806"/>
                    <a:pt x="6295" y="864"/>
                  </a:cubicBezTo>
                  <a:cubicBezTo>
                    <a:pt x="6237" y="864"/>
                    <a:pt x="6237" y="864"/>
                    <a:pt x="6180" y="922"/>
                  </a:cubicBezTo>
                  <a:cubicBezTo>
                    <a:pt x="6180" y="922"/>
                    <a:pt x="6180" y="922"/>
                    <a:pt x="6180" y="864"/>
                  </a:cubicBezTo>
                  <a:moveTo>
                    <a:pt x="6353" y="806"/>
                  </a:moveTo>
                  <a:lnTo>
                    <a:pt x="6353" y="806"/>
                  </a:lnTo>
                  <a:cubicBezTo>
                    <a:pt x="6353" y="806"/>
                    <a:pt x="6353" y="806"/>
                    <a:pt x="6353" y="806"/>
                  </a:cubicBezTo>
                  <a:close/>
                  <a:moveTo>
                    <a:pt x="6757" y="576"/>
                  </a:moveTo>
                  <a:lnTo>
                    <a:pt x="6757" y="576"/>
                  </a:lnTo>
                  <a:cubicBezTo>
                    <a:pt x="6757" y="518"/>
                    <a:pt x="6757" y="518"/>
                    <a:pt x="6757" y="518"/>
                  </a:cubicBezTo>
                  <a:cubicBezTo>
                    <a:pt x="6699" y="576"/>
                    <a:pt x="6699" y="576"/>
                    <a:pt x="6699" y="576"/>
                  </a:cubicBezTo>
                  <a:cubicBezTo>
                    <a:pt x="6699" y="576"/>
                    <a:pt x="6699" y="576"/>
                    <a:pt x="6757" y="576"/>
                  </a:cubicBezTo>
                  <a:moveTo>
                    <a:pt x="7104" y="403"/>
                  </a:moveTo>
                  <a:lnTo>
                    <a:pt x="7104" y="403"/>
                  </a:lnTo>
                  <a:cubicBezTo>
                    <a:pt x="7161" y="403"/>
                    <a:pt x="7161" y="403"/>
                    <a:pt x="7219" y="403"/>
                  </a:cubicBezTo>
                  <a:cubicBezTo>
                    <a:pt x="7219" y="346"/>
                    <a:pt x="7219" y="346"/>
                    <a:pt x="7219" y="346"/>
                  </a:cubicBezTo>
                  <a:cubicBezTo>
                    <a:pt x="7277" y="346"/>
                    <a:pt x="7277" y="346"/>
                    <a:pt x="7277" y="346"/>
                  </a:cubicBezTo>
                  <a:cubicBezTo>
                    <a:pt x="7277" y="403"/>
                    <a:pt x="7277" y="403"/>
                    <a:pt x="7277" y="403"/>
                  </a:cubicBezTo>
                  <a:cubicBezTo>
                    <a:pt x="7219" y="403"/>
                    <a:pt x="7219" y="403"/>
                    <a:pt x="7219" y="403"/>
                  </a:cubicBezTo>
                  <a:cubicBezTo>
                    <a:pt x="7219" y="461"/>
                    <a:pt x="7219" y="461"/>
                    <a:pt x="7219" y="461"/>
                  </a:cubicBezTo>
                  <a:lnTo>
                    <a:pt x="7161" y="461"/>
                  </a:lnTo>
                  <a:cubicBezTo>
                    <a:pt x="7161" y="461"/>
                    <a:pt x="7161" y="461"/>
                    <a:pt x="7104" y="461"/>
                  </a:cubicBezTo>
                  <a:cubicBezTo>
                    <a:pt x="7104" y="403"/>
                    <a:pt x="7104" y="403"/>
                    <a:pt x="7104" y="403"/>
                  </a:cubicBezTo>
                  <a:cubicBezTo>
                    <a:pt x="7104" y="461"/>
                    <a:pt x="7104" y="461"/>
                    <a:pt x="7104" y="461"/>
                  </a:cubicBezTo>
                  <a:cubicBezTo>
                    <a:pt x="7104" y="403"/>
                    <a:pt x="7104" y="403"/>
                    <a:pt x="7104" y="403"/>
                  </a:cubicBezTo>
                  <a:cubicBezTo>
                    <a:pt x="7104" y="403"/>
                    <a:pt x="7104" y="403"/>
                    <a:pt x="7104" y="403"/>
                  </a:cubicBezTo>
                  <a:close/>
                  <a:moveTo>
                    <a:pt x="7161" y="346"/>
                  </a:moveTo>
                  <a:cubicBezTo>
                    <a:pt x="7161" y="403"/>
                    <a:pt x="7161" y="403"/>
                    <a:pt x="7161" y="403"/>
                  </a:cubicBezTo>
                  <a:cubicBezTo>
                    <a:pt x="7161" y="346"/>
                    <a:pt x="7161" y="346"/>
                    <a:pt x="7161" y="346"/>
                  </a:cubicBezTo>
                  <a:cubicBezTo>
                    <a:pt x="7161" y="346"/>
                    <a:pt x="7161" y="346"/>
                    <a:pt x="7161" y="346"/>
                  </a:cubicBezTo>
                  <a:close/>
                  <a:moveTo>
                    <a:pt x="7566" y="288"/>
                  </a:moveTo>
                  <a:lnTo>
                    <a:pt x="7566" y="288"/>
                  </a:lnTo>
                  <a:cubicBezTo>
                    <a:pt x="7508" y="288"/>
                    <a:pt x="7508" y="288"/>
                    <a:pt x="7508" y="288"/>
                  </a:cubicBezTo>
                  <a:cubicBezTo>
                    <a:pt x="7508" y="288"/>
                    <a:pt x="7566" y="288"/>
                    <a:pt x="7566" y="288"/>
                  </a:cubicBezTo>
                  <a:close/>
                  <a:moveTo>
                    <a:pt x="7624" y="288"/>
                  </a:moveTo>
                  <a:lnTo>
                    <a:pt x="7624" y="288"/>
                  </a:lnTo>
                  <a:cubicBezTo>
                    <a:pt x="7566" y="288"/>
                    <a:pt x="7566" y="288"/>
                    <a:pt x="7566" y="288"/>
                  </a:cubicBezTo>
                  <a:lnTo>
                    <a:pt x="7624" y="288"/>
                  </a:lnTo>
                  <a:moveTo>
                    <a:pt x="9703" y="230"/>
                  </a:moveTo>
                  <a:cubicBezTo>
                    <a:pt x="9703" y="288"/>
                    <a:pt x="9703" y="288"/>
                    <a:pt x="9703" y="288"/>
                  </a:cubicBezTo>
                  <a:cubicBezTo>
                    <a:pt x="9645" y="288"/>
                    <a:pt x="9645" y="288"/>
                    <a:pt x="9645" y="288"/>
                  </a:cubicBezTo>
                  <a:cubicBezTo>
                    <a:pt x="9645" y="288"/>
                    <a:pt x="9703" y="230"/>
                    <a:pt x="9703" y="230"/>
                  </a:cubicBezTo>
                  <a:close/>
                  <a:moveTo>
                    <a:pt x="10511" y="403"/>
                  </a:moveTo>
                  <a:lnTo>
                    <a:pt x="10511" y="403"/>
                  </a:lnTo>
                  <a:cubicBezTo>
                    <a:pt x="10396" y="403"/>
                    <a:pt x="10396" y="403"/>
                    <a:pt x="10396" y="403"/>
                  </a:cubicBezTo>
                  <a:lnTo>
                    <a:pt x="10338" y="403"/>
                  </a:lnTo>
                  <a:cubicBezTo>
                    <a:pt x="10280" y="403"/>
                    <a:pt x="10280" y="403"/>
                    <a:pt x="10280" y="403"/>
                  </a:cubicBezTo>
                  <a:cubicBezTo>
                    <a:pt x="10396" y="403"/>
                    <a:pt x="10396" y="403"/>
                    <a:pt x="10396" y="403"/>
                  </a:cubicBezTo>
                  <a:cubicBezTo>
                    <a:pt x="10511" y="403"/>
                    <a:pt x="10511" y="403"/>
                    <a:pt x="10511" y="403"/>
                  </a:cubicBezTo>
                  <a:cubicBezTo>
                    <a:pt x="10511" y="403"/>
                    <a:pt x="10511" y="403"/>
                    <a:pt x="10511" y="403"/>
                  </a:cubicBezTo>
                  <a:close/>
                  <a:moveTo>
                    <a:pt x="10627" y="461"/>
                  </a:moveTo>
                  <a:lnTo>
                    <a:pt x="10627" y="461"/>
                  </a:lnTo>
                  <a:cubicBezTo>
                    <a:pt x="10684" y="461"/>
                    <a:pt x="10684" y="461"/>
                    <a:pt x="10684" y="461"/>
                  </a:cubicBezTo>
                  <a:cubicBezTo>
                    <a:pt x="10627" y="461"/>
                    <a:pt x="10627" y="461"/>
                    <a:pt x="10627" y="461"/>
                  </a:cubicBezTo>
                  <a:moveTo>
                    <a:pt x="10742" y="461"/>
                  </a:moveTo>
                  <a:lnTo>
                    <a:pt x="10742" y="461"/>
                  </a:lnTo>
                  <a:cubicBezTo>
                    <a:pt x="10742" y="518"/>
                    <a:pt x="10800" y="518"/>
                    <a:pt x="10800" y="518"/>
                  </a:cubicBezTo>
                  <a:cubicBezTo>
                    <a:pt x="10742" y="518"/>
                    <a:pt x="10742" y="518"/>
                    <a:pt x="10742" y="518"/>
                  </a:cubicBezTo>
                  <a:cubicBezTo>
                    <a:pt x="10742" y="461"/>
                    <a:pt x="10742" y="461"/>
                    <a:pt x="10742" y="461"/>
                  </a:cubicBezTo>
                  <a:cubicBezTo>
                    <a:pt x="10742" y="461"/>
                    <a:pt x="10742" y="461"/>
                    <a:pt x="10742" y="461"/>
                  </a:cubicBezTo>
                  <a:close/>
                  <a:moveTo>
                    <a:pt x="10858" y="403"/>
                  </a:moveTo>
                  <a:cubicBezTo>
                    <a:pt x="10858" y="461"/>
                    <a:pt x="10858" y="461"/>
                    <a:pt x="10858" y="461"/>
                  </a:cubicBezTo>
                  <a:cubicBezTo>
                    <a:pt x="10742" y="403"/>
                    <a:pt x="10742" y="403"/>
                    <a:pt x="10742" y="403"/>
                  </a:cubicBezTo>
                  <a:cubicBezTo>
                    <a:pt x="10800" y="403"/>
                    <a:pt x="10858" y="403"/>
                    <a:pt x="10858" y="403"/>
                  </a:cubicBezTo>
                  <a:moveTo>
                    <a:pt x="10916" y="461"/>
                  </a:moveTo>
                  <a:lnTo>
                    <a:pt x="10916" y="461"/>
                  </a:lnTo>
                  <a:cubicBezTo>
                    <a:pt x="10916" y="461"/>
                    <a:pt x="10916" y="461"/>
                    <a:pt x="10916" y="461"/>
                  </a:cubicBezTo>
                  <a:close/>
                  <a:moveTo>
                    <a:pt x="11897" y="518"/>
                  </a:moveTo>
                  <a:lnTo>
                    <a:pt x="11897" y="518"/>
                  </a:lnTo>
                  <a:cubicBezTo>
                    <a:pt x="11897" y="518"/>
                    <a:pt x="11897" y="518"/>
                    <a:pt x="11897" y="518"/>
                  </a:cubicBezTo>
                  <a:close/>
                  <a:moveTo>
                    <a:pt x="12071" y="634"/>
                  </a:moveTo>
                  <a:cubicBezTo>
                    <a:pt x="12128" y="634"/>
                    <a:pt x="12128" y="634"/>
                    <a:pt x="12128" y="634"/>
                  </a:cubicBezTo>
                  <a:cubicBezTo>
                    <a:pt x="12186" y="634"/>
                    <a:pt x="12186" y="634"/>
                    <a:pt x="12186" y="634"/>
                  </a:cubicBezTo>
                  <a:cubicBezTo>
                    <a:pt x="12128" y="634"/>
                    <a:pt x="12128" y="634"/>
                    <a:pt x="12128" y="634"/>
                  </a:cubicBezTo>
                  <a:cubicBezTo>
                    <a:pt x="12071" y="634"/>
                    <a:pt x="12128" y="634"/>
                    <a:pt x="12071" y="691"/>
                  </a:cubicBezTo>
                  <a:cubicBezTo>
                    <a:pt x="12128" y="691"/>
                    <a:pt x="12128" y="691"/>
                    <a:pt x="12128" y="691"/>
                  </a:cubicBezTo>
                  <a:cubicBezTo>
                    <a:pt x="12071" y="691"/>
                    <a:pt x="12071" y="691"/>
                    <a:pt x="12071" y="691"/>
                  </a:cubicBezTo>
                  <a:cubicBezTo>
                    <a:pt x="12071" y="691"/>
                    <a:pt x="12071" y="634"/>
                    <a:pt x="12071" y="634"/>
                  </a:cubicBezTo>
                  <a:close/>
                  <a:moveTo>
                    <a:pt x="11031" y="576"/>
                  </a:moveTo>
                  <a:cubicBezTo>
                    <a:pt x="11089" y="576"/>
                    <a:pt x="11031" y="576"/>
                    <a:pt x="11089" y="518"/>
                  </a:cubicBezTo>
                  <a:cubicBezTo>
                    <a:pt x="11147" y="518"/>
                    <a:pt x="11147" y="518"/>
                    <a:pt x="11147" y="518"/>
                  </a:cubicBezTo>
                  <a:cubicBezTo>
                    <a:pt x="11147" y="576"/>
                    <a:pt x="11147" y="576"/>
                    <a:pt x="11147" y="576"/>
                  </a:cubicBezTo>
                  <a:cubicBezTo>
                    <a:pt x="11089" y="518"/>
                    <a:pt x="11089" y="518"/>
                    <a:pt x="11089" y="518"/>
                  </a:cubicBezTo>
                  <a:cubicBezTo>
                    <a:pt x="11089" y="576"/>
                    <a:pt x="11089" y="576"/>
                    <a:pt x="11089" y="576"/>
                  </a:cubicBezTo>
                  <a:cubicBezTo>
                    <a:pt x="11147" y="576"/>
                    <a:pt x="11147" y="576"/>
                    <a:pt x="11147" y="576"/>
                  </a:cubicBezTo>
                  <a:cubicBezTo>
                    <a:pt x="11204" y="576"/>
                    <a:pt x="11204" y="576"/>
                    <a:pt x="11262" y="634"/>
                  </a:cubicBezTo>
                  <a:cubicBezTo>
                    <a:pt x="11204" y="634"/>
                    <a:pt x="11204" y="634"/>
                    <a:pt x="11204" y="634"/>
                  </a:cubicBezTo>
                  <a:cubicBezTo>
                    <a:pt x="11262" y="634"/>
                    <a:pt x="11262" y="634"/>
                    <a:pt x="11262" y="634"/>
                  </a:cubicBezTo>
                  <a:cubicBezTo>
                    <a:pt x="11204" y="634"/>
                    <a:pt x="11204" y="634"/>
                    <a:pt x="11204" y="634"/>
                  </a:cubicBezTo>
                  <a:cubicBezTo>
                    <a:pt x="11147" y="634"/>
                    <a:pt x="11204" y="634"/>
                    <a:pt x="11147" y="634"/>
                  </a:cubicBezTo>
                  <a:cubicBezTo>
                    <a:pt x="11089" y="634"/>
                    <a:pt x="11089" y="634"/>
                    <a:pt x="11089" y="634"/>
                  </a:cubicBezTo>
                  <a:cubicBezTo>
                    <a:pt x="11089" y="576"/>
                    <a:pt x="11089" y="576"/>
                    <a:pt x="11089" y="576"/>
                  </a:cubicBezTo>
                  <a:cubicBezTo>
                    <a:pt x="11089" y="634"/>
                    <a:pt x="11089" y="634"/>
                    <a:pt x="11089" y="634"/>
                  </a:cubicBezTo>
                  <a:cubicBezTo>
                    <a:pt x="11089" y="576"/>
                    <a:pt x="11089" y="576"/>
                    <a:pt x="11089" y="576"/>
                  </a:cubicBezTo>
                  <a:cubicBezTo>
                    <a:pt x="11031" y="576"/>
                    <a:pt x="11031" y="576"/>
                    <a:pt x="11031" y="576"/>
                  </a:cubicBezTo>
                  <a:cubicBezTo>
                    <a:pt x="11031" y="576"/>
                    <a:pt x="11031" y="576"/>
                    <a:pt x="11031" y="576"/>
                  </a:cubicBezTo>
                  <a:close/>
                  <a:moveTo>
                    <a:pt x="11204" y="576"/>
                  </a:moveTo>
                  <a:lnTo>
                    <a:pt x="11204" y="576"/>
                  </a:lnTo>
                  <a:cubicBezTo>
                    <a:pt x="11204" y="576"/>
                    <a:pt x="11204" y="576"/>
                    <a:pt x="11204" y="576"/>
                  </a:cubicBezTo>
                  <a:close/>
                  <a:moveTo>
                    <a:pt x="11666" y="634"/>
                  </a:moveTo>
                  <a:lnTo>
                    <a:pt x="11666" y="634"/>
                  </a:lnTo>
                  <a:cubicBezTo>
                    <a:pt x="11666" y="634"/>
                    <a:pt x="11666" y="634"/>
                    <a:pt x="11666" y="634"/>
                  </a:cubicBezTo>
                  <a:close/>
                  <a:moveTo>
                    <a:pt x="11378" y="634"/>
                  </a:moveTo>
                  <a:cubicBezTo>
                    <a:pt x="11378" y="634"/>
                    <a:pt x="11378" y="634"/>
                    <a:pt x="11435" y="634"/>
                  </a:cubicBezTo>
                  <a:cubicBezTo>
                    <a:pt x="11378" y="634"/>
                    <a:pt x="11378" y="634"/>
                    <a:pt x="11378" y="634"/>
                  </a:cubicBezTo>
                  <a:moveTo>
                    <a:pt x="12475" y="806"/>
                  </a:moveTo>
                  <a:cubicBezTo>
                    <a:pt x="12475" y="749"/>
                    <a:pt x="12475" y="749"/>
                    <a:pt x="12475" y="749"/>
                  </a:cubicBezTo>
                  <a:cubicBezTo>
                    <a:pt x="12475" y="749"/>
                    <a:pt x="12475" y="749"/>
                    <a:pt x="12475" y="806"/>
                  </a:cubicBezTo>
                  <a:cubicBezTo>
                    <a:pt x="12475" y="806"/>
                    <a:pt x="12475" y="806"/>
                    <a:pt x="12475" y="806"/>
                  </a:cubicBezTo>
                  <a:close/>
                  <a:moveTo>
                    <a:pt x="14323" y="1094"/>
                  </a:moveTo>
                  <a:lnTo>
                    <a:pt x="14323" y="1094"/>
                  </a:lnTo>
                  <a:cubicBezTo>
                    <a:pt x="14323" y="1094"/>
                    <a:pt x="14323" y="1094"/>
                    <a:pt x="14323" y="1094"/>
                  </a:cubicBezTo>
                  <a:close/>
                  <a:moveTo>
                    <a:pt x="14265" y="1094"/>
                  </a:moveTo>
                  <a:lnTo>
                    <a:pt x="14265" y="1094"/>
                  </a:lnTo>
                  <a:cubicBezTo>
                    <a:pt x="14207" y="1094"/>
                    <a:pt x="14207" y="1094"/>
                    <a:pt x="14207" y="1094"/>
                  </a:cubicBezTo>
                  <a:cubicBezTo>
                    <a:pt x="14207" y="1094"/>
                    <a:pt x="14207" y="1094"/>
                    <a:pt x="14265" y="1094"/>
                  </a:cubicBezTo>
                  <a:cubicBezTo>
                    <a:pt x="14265" y="1094"/>
                    <a:pt x="14265" y="1094"/>
                    <a:pt x="14265" y="1094"/>
                  </a:cubicBezTo>
                  <a:close/>
                  <a:moveTo>
                    <a:pt x="13861" y="922"/>
                  </a:moveTo>
                  <a:lnTo>
                    <a:pt x="13861" y="922"/>
                  </a:lnTo>
                  <a:cubicBezTo>
                    <a:pt x="13861" y="922"/>
                    <a:pt x="13861" y="922"/>
                    <a:pt x="13861" y="922"/>
                  </a:cubicBezTo>
                  <a:close/>
                  <a:moveTo>
                    <a:pt x="13803" y="922"/>
                  </a:moveTo>
                  <a:lnTo>
                    <a:pt x="13803" y="922"/>
                  </a:lnTo>
                  <a:cubicBezTo>
                    <a:pt x="13803" y="922"/>
                    <a:pt x="13803" y="922"/>
                    <a:pt x="13803" y="922"/>
                  </a:cubicBezTo>
                  <a:close/>
                  <a:moveTo>
                    <a:pt x="13745" y="922"/>
                  </a:moveTo>
                  <a:cubicBezTo>
                    <a:pt x="13688" y="864"/>
                    <a:pt x="13688" y="864"/>
                    <a:pt x="13688" y="864"/>
                  </a:cubicBezTo>
                  <a:cubicBezTo>
                    <a:pt x="13745" y="922"/>
                    <a:pt x="13745" y="922"/>
                    <a:pt x="13745" y="922"/>
                  </a:cubicBezTo>
                  <a:moveTo>
                    <a:pt x="13514" y="864"/>
                  </a:moveTo>
                  <a:lnTo>
                    <a:pt x="13514" y="864"/>
                  </a:lnTo>
                  <a:cubicBezTo>
                    <a:pt x="13572" y="864"/>
                    <a:pt x="13572" y="864"/>
                    <a:pt x="13572" y="864"/>
                  </a:cubicBezTo>
                  <a:cubicBezTo>
                    <a:pt x="13630" y="864"/>
                    <a:pt x="13630" y="864"/>
                    <a:pt x="13630" y="864"/>
                  </a:cubicBezTo>
                  <a:cubicBezTo>
                    <a:pt x="13688" y="864"/>
                    <a:pt x="13688" y="864"/>
                    <a:pt x="13688" y="864"/>
                  </a:cubicBezTo>
                  <a:cubicBezTo>
                    <a:pt x="13688" y="864"/>
                    <a:pt x="13514" y="864"/>
                    <a:pt x="13514" y="864"/>
                  </a:cubicBezTo>
                  <a:close/>
                  <a:moveTo>
                    <a:pt x="13514" y="864"/>
                  </a:moveTo>
                  <a:lnTo>
                    <a:pt x="13514" y="864"/>
                  </a:lnTo>
                  <a:cubicBezTo>
                    <a:pt x="13514" y="806"/>
                    <a:pt x="13514" y="806"/>
                    <a:pt x="13514" y="806"/>
                  </a:cubicBezTo>
                  <a:cubicBezTo>
                    <a:pt x="13514" y="864"/>
                    <a:pt x="13514" y="864"/>
                    <a:pt x="13514" y="864"/>
                  </a:cubicBezTo>
                  <a:cubicBezTo>
                    <a:pt x="13514" y="864"/>
                    <a:pt x="13514" y="864"/>
                    <a:pt x="13514" y="864"/>
                  </a:cubicBezTo>
                  <a:close/>
                  <a:moveTo>
                    <a:pt x="12706" y="691"/>
                  </a:moveTo>
                  <a:cubicBezTo>
                    <a:pt x="12648" y="634"/>
                    <a:pt x="12648" y="634"/>
                    <a:pt x="12648" y="634"/>
                  </a:cubicBezTo>
                  <a:cubicBezTo>
                    <a:pt x="12706" y="634"/>
                    <a:pt x="12706" y="634"/>
                    <a:pt x="12706" y="634"/>
                  </a:cubicBezTo>
                  <a:cubicBezTo>
                    <a:pt x="12706" y="634"/>
                    <a:pt x="12706" y="691"/>
                    <a:pt x="12706" y="691"/>
                  </a:cubicBezTo>
                  <a:close/>
                  <a:moveTo>
                    <a:pt x="12417" y="634"/>
                  </a:moveTo>
                  <a:lnTo>
                    <a:pt x="12417" y="634"/>
                  </a:lnTo>
                  <a:cubicBezTo>
                    <a:pt x="12359" y="634"/>
                    <a:pt x="12359" y="634"/>
                    <a:pt x="12359" y="634"/>
                  </a:cubicBezTo>
                  <a:cubicBezTo>
                    <a:pt x="12417" y="634"/>
                    <a:pt x="12417" y="634"/>
                    <a:pt x="12417" y="634"/>
                  </a:cubicBezTo>
                  <a:cubicBezTo>
                    <a:pt x="12417" y="634"/>
                    <a:pt x="12417" y="634"/>
                    <a:pt x="12417" y="634"/>
                  </a:cubicBezTo>
                  <a:close/>
                  <a:moveTo>
                    <a:pt x="12302" y="634"/>
                  </a:moveTo>
                  <a:lnTo>
                    <a:pt x="12302" y="634"/>
                  </a:lnTo>
                  <a:cubicBezTo>
                    <a:pt x="12302" y="634"/>
                    <a:pt x="12302" y="634"/>
                    <a:pt x="12302" y="634"/>
                  </a:cubicBezTo>
                  <a:close/>
                  <a:moveTo>
                    <a:pt x="21427" y="9734"/>
                  </a:moveTo>
                  <a:lnTo>
                    <a:pt x="21427" y="9734"/>
                  </a:lnTo>
                  <a:cubicBezTo>
                    <a:pt x="21427" y="9734"/>
                    <a:pt x="21427" y="9734"/>
                    <a:pt x="21427" y="9734"/>
                  </a:cubicBezTo>
                  <a:close/>
                  <a:moveTo>
                    <a:pt x="21484" y="10022"/>
                  </a:moveTo>
                  <a:lnTo>
                    <a:pt x="21484" y="10022"/>
                  </a:lnTo>
                  <a:cubicBezTo>
                    <a:pt x="21484" y="9850"/>
                    <a:pt x="21484" y="9850"/>
                    <a:pt x="21484" y="9850"/>
                  </a:cubicBezTo>
                  <a:cubicBezTo>
                    <a:pt x="21484" y="9907"/>
                    <a:pt x="21484" y="9907"/>
                    <a:pt x="21484" y="9907"/>
                  </a:cubicBezTo>
                  <a:cubicBezTo>
                    <a:pt x="21484" y="9965"/>
                    <a:pt x="21484" y="9965"/>
                    <a:pt x="21484" y="9965"/>
                  </a:cubicBezTo>
                  <a:cubicBezTo>
                    <a:pt x="21484" y="10022"/>
                    <a:pt x="21484" y="10022"/>
                    <a:pt x="21484" y="10022"/>
                  </a:cubicBezTo>
                  <a:cubicBezTo>
                    <a:pt x="21484" y="10080"/>
                    <a:pt x="21484" y="10080"/>
                    <a:pt x="21484" y="10080"/>
                  </a:cubicBezTo>
                  <a:lnTo>
                    <a:pt x="21427" y="10022"/>
                  </a:lnTo>
                  <a:cubicBezTo>
                    <a:pt x="21427" y="10022"/>
                    <a:pt x="21427" y="10022"/>
                    <a:pt x="21484" y="10022"/>
                  </a:cubicBezTo>
                  <a:moveTo>
                    <a:pt x="21600" y="11405"/>
                  </a:moveTo>
                  <a:cubicBezTo>
                    <a:pt x="21542" y="11405"/>
                    <a:pt x="21542" y="11405"/>
                    <a:pt x="21542" y="11405"/>
                  </a:cubicBezTo>
                  <a:cubicBezTo>
                    <a:pt x="21542" y="11462"/>
                    <a:pt x="21542" y="11462"/>
                    <a:pt x="21484" y="11462"/>
                  </a:cubicBezTo>
                  <a:cubicBezTo>
                    <a:pt x="21427" y="11462"/>
                    <a:pt x="21427" y="11462"/>
                    <a:pt x="21427" y="11462"/>
                  </a:cubicBezTo>
                  <a:cubicBezTo>
                    <a:pt x="21427" y="11405"/>
                    <a:pt x="21484" y="11405"/>
                    <a:pt x="21484" y="11405"/>
                  </a:cubicBezTo>
                  <a:cubicBezTo>
                    <a:pt x="21427" y="11290"/>
                    <a:pt x="21484" y="11232"/>
                    <a:pt x="21484" y="11174"/>
                  </a:cubicBezTo>
                  <a:cubicBezTo>
                    <a:pt x="21484" y="11174"/>
                    <a:pt x="21484" y="11174"/>
                    <a:pt x="21484" y="11117"/>
                  </a:cubicBezTo>
                  <a:cubicBezTo>
                    <a:pt x="21484" y="11059"/>
                    <a:pt x="21484" y="11059"/>
                    <a:pt x="21484" y="11059"/>
                  </a:cubicBezTo>
                  <a:cubicBezTo>
                    <a:pt x="21484" y="11002"/>
                    <a:pt x="21484" y="11002"/>
                    <a:pt x="21484" y="11002"/>
                  </a:cubicBezTo>
                  <a:cubicBezTo>
                    <a:pt x="21542" y="11059"/>
                    <a:pt x="21542" y="11059"/>
                    <a:pt x="21542" y="11117"/>
                  </a:cubicBezTo>
                  <a:lnTo>
                    <a:pt x="21484" y="11117"/>
                  </a:lnTo>
                  <a:cubicBezTo>
                    <a:pt x="21484" y="11174"/>
                    <a:pt x="21484" y="11174"/>
                    <a:pt x="21484" y="11174"/>
                  </a:cubicBezTo>
                  <a:cubicBezTo>
                    <a:pt x="21542" y="11174"/>
                    <a:pt x="21542" y="11174"/>
                    <a:pt x="21542" y="11174"/>
                  </a:cubicBezTo>
                  <a:cubicBezTo>
                    <a:pt x="21484" y="11174"/>
                    <a:pt x="21484" y="11174"/>
                    <a:pt x="21484" y="11174"/>
                  </a:cubicBezTo>
                  <a:cubicBezTo>
                    <a:pt x="21484" y="11232"/>
                    <a:pt x="21484" y="11232"/>
                    <a:pt x="21484" y="11232"/>
                  </a:cubicBezTo>
                  <a:cubicBezTo>
                    <a:pt x="21542" y="11232"/>
                    <a:pt x="21542" y="11232"/>
                    <a:pt x="21542" y="11232"/>
                  </a:cubicBezTo>
                  <a:cubicBezTo>
                    <a:pt x="21484" y="11347"/>
                    <a:pt x="21484" y="11347"/>
                    <a:pt x="21484" y="11347"/>
                  </a:cubicBezTo>
                  <a:cubicBezTo>
                    <a:pt x="21542" y="11347"/>
                    <a:pt x="21542" y="11347"/>
                    <a:pt x="21542" y="11347"/>
                  </a:cubicBezTo>
                  <a:cubicBezTo>
                    <a:pt x="21542" y="11290"/>
                    <a:pt x="21542" y="11232"/>
                    <a:pt x="21542" y="11174"/>
                  </a:cubicBezTo>
                  <a:cubicBezTo>
                    <a:pt x="21600" y="11174"/>
                    <a:pt x="21600" y="11174"/>
                    <a:pt x="21600" y="11174"/>
                  </a:cubicBezTo>
                  <a:cubicBezTo>
                    <a:pt x="21600" y="11174"/>
                    <a:pt x="21600" y="11174"/>
                    <a:pt x="21600" y="11117"/>
                  </a:cubicBezTo>
                  <a:cubicBezTo>
                    <a:pt x="21600" y="11059"/>
                    <a:pt x="21600" y="11059"/>
                    <a:pt x="21600" y="11059"/>
                  </a:cubicBezTo>
                  <a:cubicBezTo>
                    <a:pt x="21542" y="11002"/>
                    <a:pt x="21542" y="10944"/>
                    <a:pt x="21542" y="10944"/>
                  </a:cubicBezTo>
                  <a:cubicBezTo>
                    <a:pt x="21542" y="10829"/>
                    <a:pt x="21542" y="10829"/>
                    <a:pt x="21542" y="10829"/>
                  </a:cubicBezTo>
                  <a:cubicBezTo>
                    <a:pt x="21542" y="10829"/>
                    <a:pt x="21542" y="10829"/>
                    <a:pt x="21542" y="10886"/>
                  </a:cubicBezTo>
                  <a:cubicBezTo>
                    <a:pt x="21484" y="10829"/>
                    <a:pt x="21542" y="10714"/>
                    <a:pt x="21484" y="10656"/>
                  </a:cubicBezTo>
                  <a:cubicBezTo>
                    <a:pt x="21484" y="10598"/>
                    <a:pt x="21484" y="10598"/>
                    <a:pt x="21484" y="10598"/>
                  </a:cubicBezTo>
                  <a:cubicBezTo>
                    <a:pt x="21484" y="10541"/>
                    <a:pt x="21484" y="10541"/>
                    <a:pt x="21484" y="10483"/>
                  </a:cubicBezTo>
                  <a:cubicBezTo>
                    <a:pt x="21484" y="10426"/>
                    <a:pt x="21484" y="10426"/>
                    <a:pt x="21484" y="10426"/>
                  </a:cubicBezTo>
                  <a:cubicBezTo>
                    <a:pt x="21484" y="10368"/>
                    <a:pt x="21484" y="10368"/>
                    <a:pt x="21484" y="10368"/>
                  </a:cubicBezTo>
                  <a:cubicBezTo>
                    <a:pt x="21484" y="10310"/>
                    <a:pt x="21484" y="10310"/>
                    <a:pt x="21484" y="10310"/>
                  </a:cubicBezTo>
                  <a:cubicBezTo>
                    <a:pt x="21484" y="10253"/>
                    <a:pt x="21484" y="10253"/>
                    <a:pt x="21484" y="10253"/>
                  </a:cubicBezTo>
                  <a:cubicBezTo>
                    <a:pt x="21484" y="10310"/>
                    <a:pt x="21484" y="10310"/>
                    <a:pt x="21484" y="10310"/>
                  </a:cubicBezTo>
                  <a:cubicBezTo>
                    <a:pt x="21484" y="10253"/>
                    <a:pt x="21484" y="10253"/>
                    <a:pt x="21484" y="10253"/>
                  </a:cubicBezTo>
                  <a:cubicBezTo>
                    <a:pt x="21484" y="10253"/>
                    <a:pt x="21484" y="10253"/>
                    <a:pt x="21484" y="10195"/>
                  </a:cubicBezTo>
                  <a:cubicBezTo>
                    <a:pt x="21427" y="10138"/>
                    <a:pt x="21427" y="10138"/>
                    <a:pt x="21427" y="10138"/>
                  </a:cubicBezTo>
                  <a:cubicBezTo>
                    <a:pt x="21484" y="10080"/>
                    <a:pt x="21484" y="10080"/>
                    <a:pt x="21484" y="10080"/>
                  </a:cubicBezTo>
                  <a:cubicBezTo>
                    <a:pt x="21484" y="10138"/>
                    <a:pt x="21484" y="10138"/>
                    <a:pt x="21484" y="10138"/>
                  </a:cubicBezTo>
                  <a:cubicBezTo>
                    <a:pt x="21484" y="10195"/>
                    <a:pt x="21484" y="10195"/>
                    <a:pt x="21484" y="10195"/>
                  </a:cubicBezTo>
                  <a:lnTo>
                    <a:pt x="21484" y="10253"/>
                  </a:lnTo>
                  <a:cubicBezTo>
                    <a:pt x="21484" y="10310"/>
                    <a:pt x="21484" y="10368"/>
                    <a:pt x="21542" y="10426"/>
                  </a:cubicBezTo>
                  <a:cubicBezTo>
                    <a:pt x="21542" y="10541"/>
                    <a:pt x="21542" y="10656"/>
                    <a:pt x="21542" y="10656"/>
                  </a:cubicBezTo>
                  <a:cubicBezTo>
                    <a:pt x="21600" y="10656"/>
                    <a:pt x="21600" y="10656"/>
                    <a:pt x="21600" y="10656"/>
                  </a:cubicBezTo>
                  <a:cubicBezTo>
                    <a:pt x="21542" y="10368"/>
                    <a:pt x="21542" y="10368"/>
                    <a:pt x="21542" y="10368"/>
                  </a:cubicBezTo>
                  <a:cubicBezTo>
                    <a:pt x="21600" y="10368"/>
                    <a:pt x="21600" y="10368"/>
                    <a:pt x="21600" y="10368"/>
                  </a:cubicBezTo>
                  <a:cubicBezTo>
                    <a:pt x="21600" y="10310"/>
                    <a:pt x="21600" y="10253"/>
                    <a:pt x="21600" y="10195"/>
                  </a:cubicBezTo>
                  <a:cubicBezTo>
                    <a:pt x="21542" y="10138"/>
                    <a:pt x="21600" y="10138"/>
                    <a:pt x="21600" y="10080"/>
                  </a:cubicBezTo>
                  <a:cubicBezTo>
                    <a:pt x="21542" y="10080"/>
                    <a:pt x="21542" y="10080"/>
                    <a:pt x="21542" y="10080"/>
                  </a:cubicBezTo>
                  <a:cubicBezTo>
                    <a:pt x="21542" y="10022"/>
                    <a:pt x="21542" y="10022"/>
                    <a:pt x="21542" y="10022"/>
                  </a:cubicBezTo>
                  <a:cubicBezTo>
                    <a:pt x="21542" y="9965"/>
                    <a:pt x="21542" y="10022"/>
                    <a:pt x="21542" y="9965"/>
                  </a:cubicBezTo>
                  <a:cubicBezTo>
                    <a:pt x="21542" y="9965"/>
                    <a:pt x="21542" y="9965"/>
                    <a:pt x="21484" y="9965"/>
                  </a:cubicBezTo>
                  <a:cubicBezTo>
                    <a:pt x="21484" y="9850"/>
                    <a:pt x="21484" y="9850"/>
                    <a:pt x="21484" y="9850"/>
                  </a:cubicBezTo>
                  <a:cubicBezTo>
                    <a:pt x="21484" y="9850"/>
                    <a:pt x="21427" y="9850"/>
                    <a:pt x="21427" y="9792"/>
                  </a:cubicBezTo>
                  <a:cubicBezTo>
                    <a:pt x="21484" y="9792"/>
                    <a:pt x="21484" y="9792"/>
                    <a:pt x="21484" y="9792"/>
                  </a:cubicBezTo>
                  <a:cubicBezTo>
                    <a:pt x="21427" y="9677"/>
                    <a:pt x="21427" y="9677"/>
                    <a:pt x="21427" y="9677"/>
                  </a:cubicBezTo>
                  <a:cubicBezTo>
                    <a:pt x="21484" y="9677"/>
                    <a:pt x="21484" y="9677"/>
                    <a:pt x="21484" y="9677"/>
                  </a:cubicBezTo>
                  <a:cubicBezTo>
                    <a:pt x="21484" y="9619"/>
                    <a:pt x="21484" y="9619"/>
                    <a:pt x="21484" y="9619"/>
                  </a:cubicBezTo>
                  <a:cubicBezTo>
                    <a:pt x="21427" y="9504"/>
                    <a:pt x="21427" y="9504"/>
                    <a:pt x="21427" y="9504"/>
                  </a:cubicBezTo>
                  <a:cubicBezTo>
                    <a:pt x="21484" y="9504"/>
                    <a:pt x="21484" y="9504"/>
                    <a:pt x="21484" y="9504"/>
                  </a:cubicBezTo>
                  <a:cubicBezTo>
                    <a:pt x="21427" y="9446"/>
                    <a:pt x="21427" y="9446"/>
                    <a:pt x="21427" y="9446"/>
                  </a:cubicBezTo>
                  <a:cubicBezTo>
                    <a:pt x="21484" y="9446"/>
                    <a:pt x="21484" y="9446"/>
                    <a:pt x="21484" y="9446"/>
                  </a:cubicBezTo>
                  <a:lnTo>
                    <a:pt x="21484" y="9389"/>
                  </a:lnTo>
                  <a:cubicBezTo>
                    <a:pt x="21484" y="9389"/>
                    <a:pt x="21484" y="9389"/>
                    <a:pt x="21427" y="9331"/>
                  </a:cubicBezTo>
                  <a:cubicBezTo>
                    <a:pt x="21427" y="9389"/>
                    <a:pt x="21427" y="9389"/>
                    <a:pt x="21427" y="9389"/>
                  </a:cubicBezTo>
                  <a:cubicBezTo>
                    <a:pt x="21427" y="9331"/>
                    <a:pt x="21427" y="9274"/>
                    <a:pt x="21427" y="9274"/>
                  </a:cubicBezTo>
                  <a:cubicBezTo>
                    <a:pt x="21427" y="9158"/>
                    <a:pt x="21427" y="9158"/>
                    <a:pt x="21427" y="9158"/>
                  </a:cubicBezTo>
                  <a:cubicBezTo>
                    <a:pt x="21369" y="9101"/>
                    <a:pt x="21369" y="9101"/>
                    <a:pt x="21369" y="9101"/>
                  </a:cubicBezTo>
                  <a:cubicBezTo>
                    <a:pt x="21369" y="9043"/>
                    <a:pt x="21369" y="9043"/>
                    <a:pt x="21369" y="9043"/>
                  </a:cubicBezTo>
                  <a:cubicBezTo>
                    <a:pt x="21311" y="8986"/>
                    <a:pt x="21369" y="8986"/>
                    <a:pt x="21369" y="8928"/>
                  </a:cubicBezTo>
                  <a:cubicBezTo>
                    <a:pt x="21369" y="8870"/>
                    <a:pt x="21369" y="8870"/>
                    <a:pt x="21369" y="8870"/>
                  </a:cubicBezTo>
                  <a:cubicBezTo>
                    <a:pt x="21311" y="8813"/>
                    <a:pt x="21311" y="8813"/>
                    <a:pt x="21311" y="8813"/>
                  </a:cubicBezTo>
                  <a:lnTo>
                    <a:pt x="21369" y="8755"/>
                  </a:lnTo>
                  <a:cubicBezTo>
                    <a:pt x="21311" y="8755"/>
                    <a:pt x="21311" y="8755"/>
                    <a:pt x="21311" y="8755"/>
                  </a:cubicBezTo>
                  <a:cubicBezTo>
                    <a:pt x="21311" y="8698"/>
                    <a:pt x="21311" y="8698"/>
                    <a:pt x="21311" y="8698"/>
                  </a:cubicBezTo>
                  <a:cubicBezTo>
                    <a:pt x="21311" y="8582"/>
                    <a:pt x="21311" y="8582"/>
                    <a:pt x="21311" y="8582"/>
                  </a:cubicBezTo>
                  <a:cubicBezTo>
                    <a:pt x="21311" y="8525"/>
                    <a:pt x="21311" y="8525"/>
                    <a:pt x="21253" y="8467"/>
                  </a:cubicBezTo>
                  <a:cubicBezTo>
                    <a:pt x="21253" y="8410"/>
                    <a:pt x="21253" y="8410"/>
                    <a:pt x="21253" y="8352"/>
                  </a:cubicBezTo>
                  <a:cubicBezTo>
                    <a:pt x="21253" y="8410"/>
                    <a:pt x="21253" y="8410"/>
                    <a:pt x="21253" y="8410"/>
                  </a:cubicBezTo>
                  <a:cubicBezTo>
                    <a:pt x="21253" y="8352"/>
                    <a:pt x="21253" y="8352"/>
                    <a:pt x="21253" y="8352"/>
                  </a:cubicBezTo>
                  <a:cubicBezTo>
                    <a:pt x="21196" y="8237"/>
                    <a:pt x="21196" y="8237"/>
                    <a:pt x="21196" y="8237"/>
                  </a:cubicBezTo>
                  <a:cubicBezTo>
                    <a:pt x="21196" y="8294"/>
                    <a:pt x="21196" y="8294"/>
                    <a:pt x="21196" y="8294"/>
                  </a:cubicBezTo>
                  <a:cubicBezTo>
                    <a:pt x="21196" y="8064"/>
                    <a:pt x="21196" y="8064"/>
                    <a:pt x="21196" y="8064"/>
                  </a:cubicBezTo>
                  <a:cubicBezTo>
                    <a:pt x="21138" y="7949"/>
                    <a:pt x="21138" y="7949"/>
                    <a:pt x="21138" y="7949"/>
                  </a:cubicBezTo>
                  <a:cubicBezTo>
                    <a:pt x="21138" y="7891"/>
                    <a:pt x="21138" y="7891"/>
                    <a:pt x="21138" y="7891"/>
                  </a:cubicBezTo>
                  <a:cubicBezTo>
                    <a:pt x="21080" y="7834"/>
                    <a:pt x="21080" y="7834"/>
                    <a:pt x="21080" y="7834"/>
                  </a:cubicBezTo>
                  <a:cubicBezTo>
                    <a:pt x="21080" y="7776"/>
                    <a:pt x="21080" y="7776"/>
                    <a:pt x="21080" y="7776"/>
                  </a:cubicBezTo>
                  <a:cubicBezTo>
                    <a:pt x="21080" y="7718"/>
                    <a:pt x="21080" y="7718"/>
                    <a:pt x="21080" y="7718"/>
                  </a:cubicBezTo>
                  <a:cubicBezTo>
                    <a:pt x="21080" y="7718"/>
                    <a:pt x="21022" y="7661"/>
                    <a:pt x="21022" y="7603"/>
                  </a:cubicBezTo>
                  <a:cubicBezTo>
                    <a:pt x="21022" y="7546"/>
                    <a:pt x="21022" y="7546"/>
                    <a:pt x="21022" y="7546"/>
                  </a:cubicBezTo>
                  <a:cubicBezTo>
                    <a:pt x="20965" y="7546"/>
                    <a:pt x="20965" y="7546"/>
                    <a:pt x="20965" y="7546"/>
                  </a:cubicBezTo>
                  <a:cubicBezTo>
                    <a:pt x="21022" y="7546"/>
                    <a:pt x="20965" y="7546"/>
                    <a:pt x="20965" y="7488"/>
                  </a:cubicBezTo>
                  <a:cubicBezTo>
                    <a:pt x="21022" y="7488"/>
                    <a:pt x="21022" y="7488"/>
                    <a:pt x="21022" y="7488"/>
                  </a:cubicBezTo>
                  <a:cubicBezTo>
                    <a:pt x="20965" y="7488"/>
                    <a:pt x="20965" y="7430"/>
                    <a:pt x="20965" y="7430"/>
                  </a:cubicBezTo>
                  <a:cubicBezTo>
                    <a:pt x="20965" y="7373"/>
                    <a:pt x="20965" y="7373"/>
                    <a:pt x="20965" y="7373"/>
                  </a:cubicBezTo>
                  <a:cubicBezTo>
                    <a:pt x="20907" y="7373"/>
                    <a:pt x="20907" y="7373"/>
                    <a:pt x="20907" y="7373"/>
                  </a:cubicBezTo>
                  <a:cubicBezTo>
                    <a:pt x="20907" y="7258"/>
                    <a:pt x="20907" y="7258"/>
                    <a:pt x="20907" y="7258"/>
                  </a:cubicBezTo>
                  <a:cubicBezTo>
                    <a:pt x="20849" y="7258"/>
                    <a:pt x="20849" y="7258"/>
                    <a:pt x="20849" y="7258"/>
                  </a:cubicBezTo>
                  <a:cubicBezTo>
                    <a:pt x="20849" y="7200"/>
                    <a:pt x="20849" y="7200"/>
                    <a:pt x="20849" y="7200"/>
                  </a:cubicBezTo>
                  <a:cubicBezTo>
                    <a:pt x="20791" y="7200"/>
                    <a:pt x="20849" y="7142"/>
                    <a:pt x="20849" y="7142"/>
                  </a:cubicBezTo>
                  <a:cubicBezTo>
                    <a:pt x="20791" y="7142"/>
                    <a:pt x="20791" y="7142"/>
                    <a:pt x="20791" y="7142"/>
                  </a:cubicBezTo>
                  <a:cubicBezTo>
                    <a:pt x="20849" y="7142"/>
                    <a:pt x="20849" y="7142"/>
                    <a:pt x="20849" y="7142"/>
                  </a:cubicBezTo>
                  <a:cubicBezTo>
                    <a:pt x="20791" y="7085"/>
                    <a:pt x="20791" y="7085"/>
                    <a:pt x="20791" y="7085"/>
                  </a:cubicBezTo>
                  <a:cubicBezTo>
                    <a:pt x="20791" y="7027"/>
                    <a:pt x="20791" y="6970"/>
                    <a:pt x="20791" y="6970"/>
                  </a:cubicBezTo>
                  <a:cubicBezTo>
                    <a:pt x="20734" y="6970"/>
                    <a:pt x="20734" y="6970"/>
                    <a:pt x="20734" y="6970"/>
                  </a:cubicBezTo>
                  <a:cubicBezTo>
                    <a:pt x="20734" y="6854"/>
                    <a:pt x="20734" y="6854"/>
                    <a:pt x="20734" y="6854"/>
                  </a:cubicBezTo>
                  <a:cubicBezTo>
                    <a:pt x="20676" y="6854"/>
                    <a:pt x="20676" y="6854"/>
                    <a:pt x="20676" y="6854"/>
                  </a:cubicBezTo>
                  <a:cubicBezTo>
                    <a:pt x="20676" y="6797"/>
                    <a:pt x="20676" y="6797"/>
                    <a:pt x="20676" y="6797"/>
                  </a:cubicBezTo>
                  <a:cubicBezTo>
                    <a:pt x="20618" y="6682"/>
                    <a:pt x="20618" y="6682"/>
                    <a:pt x="20618" y="6682"/>
                  </a:cubicBezTo>
                  <a:cubicBezTo>
                    <a:pt x="20618" y="6624"/>
                    <a:pt x="20618" y="6624"/>
                    <a:pt x="20618" y="6624"/>
                  </a:cubicBezTo>
                  <a:cubicBezTo>
                    <a:pt x="20560" y="6624"/>
                    <a:pt x="20560" y="6624"/>
                    <a:pt x="20560" y="6624"/>
                  </a:cubicBezTo>
                  <a:cubicBezTo>
                    <a:pt x="20560" y="6566"/>
                    <a:pt x="20560" y="6566"/>
                    <a:pt x="20560" y="6566"/>
                  </a:cubicBezTo>
                  <a:cubicBezTo>
                    <a:pt x="20503" y="6509"/>
                    <a:pt x="20503" y="6509"/>
                    <a:pt x="20503" y="6509"/>
                  </a:cubicBezTo>
                  <a:cubicBezTo>
                    <a:pt x="20445" y="6394"/>
                    <a:pt x="20445" y="6394"/>
                    <a:pt x="20445" y="6394"/>
                  </a:cubicBezTo>
                  <a:cubicBezTo>
                    <a:pt x="20445" y="6394"/>
                    <a:pt x="20445" y="6394"/>
                    <a:pt x="20445" y="6336"/>
                  </a:cubicBezTo>
                  <a:cubicBezTo>
                    <a:pt x="20387" y="6278"/>
                    <a:pt x="20387" y="6278"/>
                    <a:pt x="20387" y="6278"/>
                  </a:cubicBezTo>
                  <a:cubicBezTo>
                    <a:pt x="20387" y="6336"/>
                    <a:pt x="20387" y="6336"/>
                    <a:pt x="20387" y="6336"/>
                  </a:cubicBezTo>
                  <a:cubicBezTo>
                    <a:pt x="20387" y="6278"/>
                    <a:pt x="20387" y="6278"/>
                    <a:pt x="20387" y="6278"/>
                  </a:cubicBezTo>
                  <a:cubicBezTo>
                    <a:pt x="20387" y="6221"/>
                    <a:pt x="20387" y="6221"/>
                    <a:pt x="20387" y="6221"/>
                  </a:cubicBezTo>
                  <a:cubicBezTo>
                    <a:pt x="20329" y="6163"/>
                    <a:pt x="20329" y="6163"/>
                    <a:pt x="20329" y="6163"/>
                  </a:cubicBezTo>
                  <a:lnTo>
                    <a:pt x="20329" y="6106"/>
                  </a:lnTo>
                  <a:cubicBezTo>
                    <a:pt x="20272" y="6048"/>
                    <a:pt x="20272" y="6048"/>
                    <a:pt x="20272" y="6048"/>
                  </a:cubicBezTo>
                  <a:cubicBezTo>
                    <a:pt x="20272" y="6048"/>
                    <a:pt x="20272" y="5990"/>
                    <a:pt x="20214" y="5990"/>
                  </a:cubicBezTo>
                  <a:lnTo>
                    <a:pt x="20214" y="5933"/>
                  </a:lnTo>
                  <a:cubicBezTo>
                    <a:pt x="20214" y="5875"/>
                    <a:pt x="20214" y="5875"/>
                    <a:pt x="20214" y="5875"/>
                  </a:cubicBezTo>
                  <a:cubicBezTo>
                    <a:pt x="20156" y="5875"/>
                    <a:pt x="20156" y="5875"/>
                    <a:pt x="20156" y="5875"/>
                  </a:cubicBezTo>
                  <a:cubicBezTo>
                    <a:pt x="20098" y="5760"/>
                    <a:pt x="20098" y="5760"/>
                    <a:pt x="20098" y="5760"/>
                  </a:cubicBezTo>
                  <a:cubicBezTo>
                    <a:pt x="20041" y="5760"/>
                    <a:pt x="20041" y="5760"/>
                    <a:pt x="20041" y="5760"/>
                  </a:cubicBezTo>
                  <a:cubicBezTo>
                    <a:pt x="20041" y="5645"/>
                    <a:pt x="20041" y="5645"/>
                    <a:pt x="20041" y="5645"/>
                  </a:cubicBezTo>
                  <a:cubicBezTo>
                    <a:pt x="19983" y="5645"/>
                    <a:pt x="19983" y="5645"/>
                    <a:pt x="19983" y="5645"/>
                  </a:cubicBezTo>
                  <a:cubicBezTo>
                    <a:pt x="19925" y="5530"/>
                    <a:pt x="19925" y="5530"/>
                    <a:pt x="19925" y="5530"/>
                  </a:cubicBezTo>
                  <a:cubicBezTo>
                    <a:pt x="19925" y="5587"/>
                    <a:pt x="19925" y="5587"/>
                    <a:pt x="19925" y="5587"/>
                  </a:cubicBezTo>
                  <a:cubicBezTo>
                    <a:pt x="19925" y="5530"/>
                    <a:pt x="19925" y="5530"/>
                    <a:pt x="19925" y="5530"/>
                  </a:cubicBezTo>
                  <a:cubicBezTo>
                    <a:pt x="19810" y="5357"/>
                    <a:pt x="19810" y="5357"/>
                    <a:pt x="19810" y="5357"/>
                  </a:cubicBezTo>
                  <a:cubicBezTo>
                    <a:pt x="19752" y="5299"/>
                    <a:pt x="19752" y="5299"/>
                    <a:pt x="19752" y="5299"/>
                  </a:cubicBezTo>
                  <a:cubicBezTo>
                    <a:pt x="19752" y="5242"/>
                    <a:pt x="19752" y="5242"/>
                    <a:pt x="19752" y="5242"/>
                  </a:cubicBezTo>
                  <a:cubicBezTo>
                    <a:pt x="19694" y="5184"/>
                    <a:pt x="19694" y="5184"/>
                    <a:pt x="19694" y="5184"/>
                  </a:cubicBezTo>
                  <a:cubicBezTo>
                    <a:pt x="19694" y="5126"/>
                    <a:pt x="19694" y="5126"/>
                    <a:pt x="19694" y="5126"/>
                  </a:cubicBezTo>
                  <a:cubicBezTo>
                    <a:pt x="19636" y="5069"/>
                    <a:pt x="19636" y="5069"/>
                    <a:pt x="19636" y="5069"/>
                  </a:cubicBezTo>
                  <a:lnTo>
                    <a:pt x="19579" y="5069"/>
                  </a:lnTo>
                  <a:cubicBezTo>
                    <a:pt x="19579" y="5011"/>
                    <a:pt x="19579" y="5011"/>
                    <a:pt x="19579" y="5011"/>
                  </a:cubicBezTo>
                  <a:cubicBezTo>
                    <a:pt x="19521" y="5011"/>
                    <a:pt x="19521" y="5011"/>
                    <a:pt x="19521" y="5011"/>
                  </a:cubicBezTo>
                  <a:cubicBezTo>
                    <a:pt x="19521" y="4954"/>
                    <a:pt x="19521" y="4954"/>
                    <a:pt x="19521" y="4954"/>
                  </a:cubicBezTo>
                  <a:lnTo>
                    <a:pt x="19463" y="4896"/>
                  </a:lnTo>
                  <a:lnTo>
                    <a:pt x="19463" y="4838"/>
                  </a:lnTo>
                  <a:cubicBezTo>
                    <a:pt x="19405" y="4838"/>
                    <a:pt x="19405" y="4838"/>
                    <a:pt x="19405" y="4838"/>
                  </a:cubicBezTo>
                  <a:cubicBezTo>
                    <a:pt x="19348" y="4723"/>
                    <a:pt x="19348" y="4723"/>
                    <a:pt x="19348" y="4723"/>
                  </a:cubicBezTo>
                  <a:cubicBezTo>
                    <a:pt x="19348" y="4666"/>
                    <a:pt x="19348" y="4666"/>
                    <a:pt x="19348" y="4666"/>
                  </a:cubicBezTo>
                  <a:cubicBezTo>
                    <a:pt x="19290" y="4608"/>
                    <a:pt x="19290" y="4608"/>
                    <a:pt x="19290" y="4608"/>
                  </a:cubicBezTo>
                  <a:cubicBezTo>
                    <a:pt x="19348" y="4608"/>
                    <a:pt x="19348" y="4608"/>
                    <a:pt x="19348" y="4608"/>
                  </a:cubicBezTo>
                  <a:cubicBezTo>
                    <a:pt x="19348" y="4550"/>
                    <a:pt x="19290" y="4550"/>
                    <a:pt x="19290" y="4493"/>
                  </a:cubicBezTo>
                  <a:cubicBezTo>
                    <a:pt x="19232" y="4435"/>
                    <a:pt x="19232" y="4435"/>
                    <a:pt x="19232" y="4435"/>
                  </a:cubicBezTo>
                  <a:cubicBezTo>
                    <a:pt x="19232" y="4493"/>
                    <a:pt x="19232" y="4493"/>
                    <a:pt x="19232" y="4493"/>
                  </a:cubicBezTo>
                  <a:cubicBezTo>
                    <a:pt x="19174" y="4378"/>
                    <a:pt x="19174" y="4378"/>
                    <a:pt x="19174" y="4378"/>
                  </a:cubicBezTo>
                  <a:cubicBezTo>
                    <a:pt x="19117" y="4378"/>
                    <a:pt x="19174" y="4378"/>
                    <a:pt x="19117" y="4378"/>
                  </a:cubicBezTo>
                  <a:cubicBezTo>
                    <a:pt x="19059" y="4320"/>
                    <a:pt x="19059" y="4320"/>
                    <a:pt x="19059" y="4320"/>
                  </a:cubicBezTo>
                  <a:cubicBezTo>
                    <a:pt x="19059" y="4262"/>
                    <a:pt x="19059" y="4262"/>
                    <a:pt x="19059" y="4262"/>
                  </a:cubicBezTo>
                  <a:cubicBezTo>
                    <a:pt x="19001" y="4205"/>
                    <a:pt x="19001" y="4205"/>
                    <a:pt x="19001" y="4205"/>
                  </a:cubicBezTo>
                  <a:cubicBezTo>
                    <a:pt x="18943" y="4147"/>
                    <a:pt x="18943" y="4147"/>
                    <a:pt x="18943" y="4147"/>
                  </a:cubicBezTo>
                  <a:cubicBezTo>
                    <a:pt x="18886" y="4090"/>
                    <a:pt x="18886" y="4090"/>
                    <a:pt x="18886" y="4090"/>
                  </a:cubicBezTo>
                  <a:cubicBezTo>
                    <a:pt x="18712" y="3917"/>
                    <a:pt x="18712" y="3917"/>
                    <a:pt x="18712" y="3917"/>
                  </a:cubicBezTo>
                  <a:cubicBezTo>
                    <a:pt x="18655" y="3859"/>
                    <a:pt x="18655" y="3802"/>
                    <a:pt x="18597" y="3744"/>
                  </a:cubicBezTo>
                  <a:cubicBezTo>
                    <a:pt x="18539" y="3686"/>
                    <a:pt x="18539" y="3686"/>
                    <a:pt x="18539" y="3686"/>
                  </a:cubicBezTo>
                  <a:cubicBezTo>
                    <a:pt x="18539" y="3686"/>
                    <a:pt x="18539" y="3629"/>
                    <a:pt x="18481" y="3629"/>
                  </a:cubicBezTo>
                  <a:cubicBezTo>
                    <a:pt x="18481" y="3571"/>
                    <a:pt x="18481" y="3571"/>
                    <a:pt x="18481" y="3571"/>
                  </a:cubicBezTo>
                  <a:cubicBezTo>
                    <a:pt x="18424" y="3571"/>
                    <a:pt x="18424" y="3571"/>
                    <a:pt x="18424" y="3571"/>
                  </a:cubicBezTo>
                  <a:cubicBezTo>
                    <a:pt x="18424" y="3571"/>
                    <a:pt x="18424" y="3571"/>
                    <a:pt x="18424" y="3514"/>
                  </a:cubicBezTo>
                  <a:cubicBezTo>
                    <a:pt x="18366" y="3571"/>
                    <a:pt x="18366" y="3571"/>
                    <a:pt x="18366" y="3571"/>
                  </a:cubicBezTo>
                  <a:cubicBezTo>
                    <a:pt x="18308" y="3514"/>
                    <a:pt x="18308" y="3514"/>
                    <a:pt x="18308" y="3514"/>
                  </a:cubicBezTo>
                  <a:cubicBezTo>
                    <a:pt x="18250" y="3456"/>
                    <a:pt x="18250" y="3456"/>
                    <a:pt x="18250" y="3456"/>
                  </a:cubicBezTo>
                  <a:cubicBezTo>
                    <a:pt x="18250" y="3398"/>
                    <a:pt x="18250" y="3398"/>
                    <a:pt x="18250" y="3398"/>
                  </a:cubicBezTo>
                  <a:cubicBezTo>
                    <a:pt x="18193" y="3341"/>
                    <a:pt x="18193" y="3341"/>
                    <a:pt x="18193" y="3341"/>
                  </a:cubicBezTo>
                  <a:cubicBezTo>
                    <a:pt x="18193" y="3398"/>
                    <a:pt x="18193" y="3398"/>
                    <a:pt x="18193" y="3398"/>
                  </a:cubicBezTo>
                  <a:cubicBezTo>
                    <a:pt x="18135" y="3341"/>
                    <a:pt x="18135" y="3341"/>
                    <a:pt x="18135" y="3341"/>
                  </a:cubicBezTo>
                  <a:cubicBezTo>
                    <a:pt x="18135" y="3341"/>
                    <a:pt x="18135" y="3341"/>
                    <a:pt x="18077" y="3341"/>
                  </a:cubicBezTo>
                  <a:cubicBezTo>
                    <a:pt x="18077" y="3283"/>
                    <a:pt x="18077" y="3283"/>
                    <a:pt x="18077" y="3226"/>
                  </a:cubicBezTo>
                  <a:cubicBezTo>
                    <a:pt x="18019" y="3226"/>
                    <a:pt x="18019" y="3226"/>
                    <a:pt x="18019" y="3226"/>
                  </a:cubicBezTo>
                  <a:cubicBezTo>
                    <a:pt x="18019" y="3226"/>
                    <a:pt x="17961" y="3226"/>
                    <a:pt x="17961" y="3168"/>
                  </a:cubicBezTo>
                  <a:cubicBezTo>
                    <a:pt x="17904" y="3168"/>
                    <a:pt x="17904" y="3168"/>
                    <a:pt x="17904" y="3168"/>
                  </a:cubicBezTo>
                  <a:cubicBezTo>
                    <a:pt x="17904" y="3110"/>
                    <a:pt x="17904" y="3110"/>
                    <a:pt x="17904" y="3110"/>
                  </a:cubicBezTo>
                  <a:cubicBezTo>
                    <a:pt x="17904" y="3053"/>
                    <a:pt x="17904" y="3053"/>
                    <a:pt x="17904" y="3053"/>
                  </a:cubicBezTo>
                  <a:cubicBezTo>
                    <a:pt x="17846" y="3110"/>
                    <a:pt x="17846" y="3110"/>
                    <a:pt x="17846" y="3110"/>
                  </a:cubicBezTo>
                  <a:cubicBezTo>
                    <a:pt x="17846" y="3053"/>
                    <a:pt x="17846" y="3053"/>
                    <a:pt x="17846" y="3053"/>
                  </a:cubicBezTo>
                  <a:cubicBezTo>
                    <a:pt x="17846" y="3110"/>
                    <a:pt x="17846" y="3110"/>
                    <a:pt x="17846" y="3110"/>
                  </a:cubicBezTo>
                  <a:cubicBezTo>
                    <a:pt x="17788" y="3053"/>
                    <a:pt x="17788" y="3053"/>
                    <a:pt x="17788" y="3053"/>
                  </a:cubicBezTo>
                  <a:lnTo>
                    <a:pt x="17673" y="2938"/>
                  </a:lnTo>
                  <a:cubicBezTo>
                    <a:pt x="17615" y="2880"/>
                    <a:pt x="17615" y="2880"/>
                    <a:pt x="17615" y="2880"/>
                  </a:cubicBezTo>
                  <a:cubicBezTo>
                    <a:pt x="17615" y="2938"/>
                    <a:pt x="17615" y="2938"/>
                    <a:pt x="17615" y="2938"/>
                  </a:cubicBezTo>
                  <a:cubicBezTo>
                    <a:pt x="17557" y="2880"/>
                    <a:pt x="17557" y="2822"/>
                    <a:pt x="17499" y="2822"/>
                  </a:cubicBezTo>
                  <a:cubicBezTo>
                    <a:pt x="17499" y="2765"/>
                    <a:pt x="17499" y="2822"/>
                    <a:pt x="17499" y="2765"/>
                  </a:cubicBezTo>
                  <a:cubicBezTo>
                    <a:pt x="17442" y="2707"/>
                    <a:pt x="17442" y="2707"/>
                    <a:pt x="17442" y="2707"/>
                  </a:cubicBezTo>
                  <a:cubicBezTo>
                    <a:pt x="17442" y="2650"/>
                    <a:pt x="17442" y="2707"/>
                    <a:pt x="17384" y="2707"/>
                  </a:cubicBezTo>
                  <a:cubicBezTo>
                    <a:pt x="17384" y="2650"/>
                    <a:pt x="17384" y="2650"/>
                    <a:pt x="17384" y="2650"/>
                  </a:cubicBezTo>
                  <a:lnTo>
                    <a:pt x="17326" y="2650"/>
                  </a:lnTo>
                  <a:cubicBezTo>
                    <a:pt x="17268" y="2592"/>
                    <a:pt x="17211" y="2534"/>
                    <a:pt x="17153" y="2477"/>
                  </a:cubicBezTo>
                  <a:cubicBezTo>
                    <a:pt x="17153" y="2534"/>
                    <a:pt x="17153" y="2534"/>
                    <a:pt x="17153" y="2534"/>
                  </a:cubicBezTo>
                  <a:cubicBezTo>
                    <a:pt x="17095" y="2477"/>
                    <a:pt x="17095" y="2477"/>
                    <a:pt x="17095" y="2477"/>
                  </a:cubicBezTo>
                  <a:cubicBezTo>
                    <a:pt x="17037" y="2419"/>
                    <a:pt x="17037" y="2419"/>
                    <a:pt x="17037" y="2419"/>
                  </a:cubicBezTo>
                  <a:cubicBezTo>
                    <a:pt x="16980" y="2419"/>
                    <a:pt x="16980" y="2419"/>
                    <a:pt x="16980" y="2419"/>
                  </a:cubicBezTo>
                  <a:cubicBezTo>
                    <a:pt x="17037" y="2419"/>
                    <a:pt x="17037" y="2419"/>
                    <a:pt x="17037" y="2419"/>
                  </a:cubicBezTo>
                  <a:cubicBezTo>
                    <a:pt x="16980" y="2362"/>
                    <a:pt x="16980" y="2419"/>
                    <a:pt x="16980" y="2419"/>
                  </a:cubicBezTo>
                  <a:cubicBezTo>
                    <a:pt x="16922" y="2304"/>
                    <a:pt x="16922" y="2304"/>
                    <a:pt x="16922" y="2304"/>
                  </a:cubicBezTo>
                  <a:cubicBezTo>
                    <a:pt x="16922" y="2362"/>
                    <a:pt x="16922" y="2362"/>
                    <a:pt x="16922" y="2362"/>
                  </a:cubicBezTo>
                  <a:cubicBezTo>
                    <a:pt x="16806" y="2304"/>
                    <a:pt x="16806" y="2304"/>
                    <a:pt x="16806" y="2304"/>
                  </a:cubicBezTo>
                  <a:cubicBezTo>
                    <a:pt x="16749" y="2246"/>
                    <a:pt x="16749" y="2246"/>
                    <a:pt x="16749" y="2246"/>
                  </a:cubicBezTo>
                  <a:cubicBezTo>
                    <a:pt x="16691" y="2189"/>
                    <a:pt x="16691" y="2189"/>
                    <a:pt x="16691" y="2189"/>
                  </a:cubicBezTo>
                  <a:cubicBezTo>
                    <a:pt x="16691" y="2246"/>
                    <a:pt x="16691" y="2246"/>
                    <a:pt x="16691" y="2246"/>
                  </a:cubicBezTo>
                  <a:cubicBezTo>
                    <a:pt x="16575" y="2131"/>
                    <a:pt x="16575" y="2131"/>
                    <a:pt x="16575" y="2131"/>
                  </a:cubicBezTo>
                  <a:cubicBezTo>
                    <a:pt x="16518" y="2131"/>
                    <a:pt x="16518" y="2131"/>
                    <a:pt x="16518" y="2131"/>
                  </a:cubicBezTo>
                  <a:cubicBezTo>
                    <a:pt x="16518" y="2074"/>
                    <a:pt x="16518" y="2074"/>
                    <a:pt x="16518" y="2074"/>
                  </a:cubicBezTo>
                  <a:cubicBezTo>
                    <a:pt x="16518" y="2131"/>
                    <a:pt x="16518" y="2131"/>
                    <a:pt x="16518" y="2131"/>
                  </a:cubicBezTo>
                  <a:cubicBezTo>
                    <a:pt x="16402" y="2074"/>
                    <a:pt x="16402" y="2074"/>
                    <a:pt x="16402" y="2074"/>
                  </a:cubicBezTo>
                  <a:cubicBezTo>
                    <a:pt x="16402" y="2016"/>
                    <a:pt x="16402" y="2016"/>
                    <a:pt x="16402" y="2016"/>
                  </a:cubicBezTo>
                  <a:cubicBezTo>
                    <a:pt x="16344" y="2074"/>
                    <a:pt x="16344" y="2074"/>
                    <a:pt x="16344" y="2074"/>
                  </a:cubicBezTo>
                  <a:cubicBezTo>
                    <a:pt x="16287" y="2016"/>
                    <a:pt x="16287" y="2016"/>
                    <a:pt x="16287" y="2016"/>
                  </a:cubicBezTo>
                  <a:cubicBezTo>
                    <a:pt x="16287" y="1958"/>
                    <a:pt x="16287" y="1958"/>
                    <a:pt x="16287" y="1958"/>
                  </a:cubicBezTo>
                  <a:cubicBezTo>
                    <a:pt x="16171" y="1901"/>
                    <a:pt x="16171" y="1901"/>
                    <a:pt x="16171" y="1901"/>
                  </a:cubicBezTo>
                  <a:cubicBezTo>
                    <a:pt x="16113" y="1901"/>
                    <a:pt x="16113" y="1901"/>
                    <a:pt x="16113" y="1901"/>
                  </a:cubicBezTo>
                  <a:lnTo>
                    <a:pt x="16113" y="1843"/>
                  </a:lnTo>
                  <a:cubicBezTo>
                    <a:pt x="16056" y="1843"/>
                    <a:pt x="16056" y="1843"/>
                    <a:pt x="16056" y="1843"/>
                  </a:cubicBezTo>
                  <a:cubicBezTo>
                    <a:pt x="15998" y="1786"/>
                    <a:pt x="15998" y="1786"/>
                    <a:pt x="15998" y="1786"/>
                  </a:cubicBezTo>
                  <a:cubicBezTo>
                    <a:pt x="15940" y="1843"/>
                    <a:pt x="15940" y="1843"/>
                    <a:pt x="15940" y="1843"/>
                  </a:cubicBezTo>
                  <a:cubicBezTo>
                    <a:pt x="15940" y="1786"/>
                    <a:pt x="15940" y="1786"/>
                    <a:pt x="15940" y="1786"/>
                  </a:cubicBezTo>
                  <a:cubicBezTo>
                    <a:pt x="15940" y="1843"/>
                    <a:pt x="15940" y="1843"/>
                    <a:pt x="15940" y="1843"/>
                  </a:cubicBezTo>
                  <a:cubicBezTo>
                    <a:pt x="15882" y="1786"/>
                    <a:pt x="15882" y="1786"/>
                    <a:pt x="15882" y="1786"/>
                  </a:cubicBezTo>
                  <a:cubicBezTo>
                    <a:pt x="15825" y="1786"/>
                    <a:pt x="15882" y="1786"/>
                    <a:pt x="15882" y="1786"/>
                  </a:cubicBezTo>
                  <a:cubicBezTo>
                    <a:pt x="15767" y="1728"/>
                    <a:pt x="15767" y="1728"/>
                    <a:pt x="15767" y="1728"/>
                  </a:cubicBezTo>
                  <a:cubicBezTo>
                    <a:pt x="15651" y="1670"/>
                    <a:pt x="15651" y="1670"/>
                    <a:pt x="15651" y="1670"/>
                  </a:cubicBezTo>
                  <a:cubicBezTo>
                    <a:pt x="15594" y="1670"/>
                    <a:pt x="15594" y="1670"/>
                    <a:pt x="15594" y="1670"/>
                  </a:cubicBezTo>
                  <a:cubicBezTo>
                    <a:pt x="15594" y="1613"/>
                    <a:pt x="15594" y="1613"/>
                    <a:pt x="15594" y="1613"/>
                  </a:cubicBezTo>
                  <a:cubicBezTo>
                    <a:pt x="15536" y="1613"/>
                    <a:pt x="15536" y="1613"/>
                    <a:pt x="15536" y="1613"/>
                  </a:cubicBezTo>
                  <a:cubicBezTo>
                    <a:pt x="15594" y="1613"/>
                    <a:pt x="15594" y="1613"/>
                    <a:pt x="15594" y="1613"/>
                  </a:cubicBezTo>
                  <a:cubicBezTo>
                    <a:pt x="15536" y="1613"/>
                    <a:pt x="15536" y="1613"/>
                    <a:pt x="15536" y="1613"/>
                  </a:cubicBezTo>
                  <a:cubicBezTo>
                    <a:pt x="15478" y="1613"/>
                    <a:pt x="15478" y="1613"/>
                    <a:pt x="15478" y="1613"/>
                  </a:cubicBezTo>
                  <a:cubicBezTo>
                    <a:pt x="15420" y="1555"/>
                    <a:pt x="15420" y="1555"/>
                    <a:pt x="15420" y="1555"/>
                  </a:cubicBezTo>
                  <a:lnTo>
                    <a:pt x="15363" y="1555"/>
                  </a:lnTo>
                  <a:cubicBezTo>
                    <a:pt x="15305" y="1498"/>
                    <a:pt x="15305" y="1498"/>
                    <a:pt x="15305" y="1498"/>
                  </a:cubicBezTo>
                  <a:cubicBezTo>
                    <a:pt x="15363" y="1498"/>
                    <a:pt x="15363" y="1498"/>
                    <a:pt x="15363" y="1498"/>
                  </a:cubicBezTo>
                  <a:cubicBezTo>
                    <a:pt x="15478" y="1555"/>
                    <a:pt x="15478" y="1555"/>
                    <a:pt x="15478" y="1555"/>
                  </a:cubicBezTo>
                  <a:cubicBezTo>
                    <a:pt x="15536" y="1613"/>
                    <a:pt x="15536" y="1613"/>
                    <a:pt x="15536" y="1613"/>
                  </a:cubicBezTo>
                  <a:cubicBezTo>
                    <a:pt x="15536" y="1555"/>
                    <a:pt x="15536" y="1555"/>
                    <a:pt x="15536" y="1555"/>
                  </a:cubicBezTo>
                  <a:cubicBezTo>
                    <a:pt x="15536" y="1613"/>
                    <a:pt x="15536" y="1613"/>
                    <a:pt x="15536" y="1613"/>
                  </a:cubicBezTo>
                  <a:cubicBezTo>
                    <a:pt x="15594" y="1613"/>
                    <a:pt x="15594" y="1613"/>
                    <a:pt x="15594" y="1613"/>
                  </a:cubicBezTo>
                  <a:cubicBezTo>
                    <a:pt x="15594" y="1555"/>
                    <a:pt x="15594" y="1555"/>
                    <a:pt x="15594" y="1555"/>
                  </a:cubicBezTo>
                  <a:cubicBezTo>
                    <a:pt x="15478" y="1555"/>
                    <a:pt x="15478" y="1555"/>
                    <a:pt x="15478" y="1555"/>
                  </a:cubicBezTo>
                  <a:cubicBezTo>
                    <a:pt x="15478" y="1498"/>
                    <a:pt x="15478" y="1498"/>
                    <a:pt x="15478" y="1498"/>
                  </a:cubicBezTo>
                  <a:cubicBezTo>
                    <a:pt x="15189" y="1382"/>
                    <a:pt x="15189" y="1382"/>
                    <a:pt x="15189" y="1382"/>
                  </a:cubicBezTo>
                  <a:cubicBezTo>
                    <a:pt x="15074" y="1325"/>
                    <a:pt x="15074" y="1325"/>
                    <a:pt x="15074" y="1325"/>
                  </a:cubicBezTo>
                  <a:cubicBezTo>
                    <a:pt x="15074" y="1267"/>
                    <a:pt x="15074" y="1267"/>
                    <a:pt x="15074" y="1267"/>
                  </a:cubicBezTo>
                  <a:cubicBezTo>
                    <a:pt x="15074" y="1267"/>
                    <a:pt x="14958" y="1210"/>
                    <a:pt x="14843" y="1210"/>
                  </a:cubicBezTo>
                  <a:cubicBezTo>
                    <a:pt x="14727" y="1152"/>
                    <a:pt x="14612" y="1094"/>
                    <a:pt x="14439" y="1037"/>
                  </a:cubicBezTo>
                  <a:cubicBezTo>
                    <a:pt x="14265" y="979"/>
                    <a:pt x="14092" y="922"/>
                    <a:pt x="13976" y="922"/>
                  </a:cubicBezTo>
                  <a:cubicBezTo>
                    <a:pt x="13861" y="864"/>
                    <a:pt x="13803" y="864"/>
                    <a:pt x="13803" y="864"/>
                  </a:cubicBezTo>
                  <a:cubicBezTo>
                    <a:pt x="13745" y="864"/>
                    <a:pt x="13745" y="864"/>
                    <a:pt x="13745" y="864"/>
                  </a:cubicBezTo>
                  <a:cubicBezTo>
                    <a:pt x="13745" y="864"/>
                    <a:pt x="13688" y="806"/>
                    <a:pt x="13514" y="806"/>
                  </a:cubicBezTo>
                  <a:cubicBezTo>
                    <a:pt x="13399" y="749"/>
                    <a:pt x="13168" y="691"/>
                    <a:pt x="12995" y="691"/>
                  </a:cubicBezTo>
                  <a:cubicBezTo>
                    <a:pt x="12821" y="634"/>
                    <a:pt x="12648" y="634"/>
                    <a:pt x="12475" y="576"/>
                  </a:cubicBezTo>
                  <a:cubicBezTo>
                    <a:pt x="12417" y="576"/>
                    <a:pt x="12359" y="576"/>
                    <a:pt x="12359" y="576"/>
                  </a:cubicBezTo>
                  <a:cubicBezTo>
                    <a:pt x="12417" y="576"/>
                    <a:pt x="12417" y="576"/>
                    <a:pt x="12417" y="576"/>
                  </a:cubicBezTo>
                  <a:cubicBezTo>
                    <a:pt x="12475" y="576"/>
                    <a:pt x="12533" y="634"/>
                    <a:pt x="12533" y="634"/>
                  </a:cubicBezTo>
                  <a:cubicBezTo>
                    <a:pt x="12590" y="634"/>
                    <a:pt x="12648" y="634"/>
                    <a:pt x="12648" y="634"/>
                  </a:cubicBezTo>
                  <a:cubicBezTo>
                    <a:pt x="12648" y="634"/>
                    <a:pt x="12533" y="634"/>
                    <a:pt x="12475" y="634"/>
                  </a:cubicBezTo>
                  <a:cubicBezTo>
                    <a:pt x="12417" y="634"/>
                    <a:pt x="12302" y="634"/>
                    <a:pt x="12302" y="634"/>
                  </a:cubicBezTo>
                  <a:cubicBezTo>
                    <a:pt x="12302" y="576"/>
                    <a:pt x="12302" y="576"/>
                    <a:pt x="12302" y="576"/>
                  </a:cubicBezTo>
                  <a:cubicBezTo>
                    <a:pt x="12244" y="576"/>
                    <a:pt x="12244" y="576"/>
                    <a:pt x="12244" y="576"/>
                  </a:cubicBezTo>
                  <a:cubicBezTo>
                    <a:pt x="12186" y="576"/>
                    <a:pt x="12186" y="576"/>
                    <a:pt x="12186" y="576"/>
                  </a:cubicBezTo>
                  <a:cubicBezTo>
                    <a:pt x="12244" y="634"/>
                    <a:pt x="12244" y="634"/>
                    <a:pt x="12244" y="634"/>
                  </a:cubicBezTo>
                  <a:cubicBezTo>
                    <a:pt x="12244" y="691"/>
                    <a:pt x="12244" y="634"/>
                    <a:pt x="12186" y="634"/>
                  </a:cubicBezTo>
                  <a:cubicBezTo>
                    <a:pt x="12186" y="691"/>
                    <a:pt x="12186" y="691"/>
                    <a:pt x="12186" y="691"/>
                  </a:cubicBezTo>
                  <a:cubicBezTo>
                    <a:pt x="12244" y="691"/>
                    <a:pt x="12244" y="691"/>
                    <a:pt x="12244" y="691"/>
                  </a:cubicBezTo>
                  <a:cubicBezTo>
                    <a:pt x="12302" y="691"/>
                    <a:pt x="12302" y="691"/>
                    <a:pt x="12302" y="691"/>
                  </a:cubicBezTo>
                  <a:cubicBezTo>
                    <a:pt x="12359" y="691"/>
                    <a:pt x="12359" y="691"/>
                    <a:pt x="12359" y="691"/>
                  </a:cubicBezTo>
                  <a:cubicBezTo>
                    <a:pt x="12417" y="691"/>
                    <a:pt x="12417" y="691"/>
                    <a:pt x="12417" y="691"/>
                  </a:cubicBezTo>
                  <a:cubicBezTo>
                    <a:pt x="12475" y="691"/>
                    <a:pt x="12475" y="691"/>
                    <a:pt x="12475" y="691"/>
                  </a:cubicBezTo>
                  <a:cubicBezTo>
                    <a:pt x="12475" y="634"/>
                    <a:pt x="12475" y="634"/>
                    <a:pt x="12475" y="634"/>
                  </a:cubicBezTo>
                  <a:cubicBezTo>
                    <a:pt x="12417" y="634"/>
                    <a:pt x="12417" y="634"/>
                    <a:pt x="12417" y="634"/>
                  </a:cubicBezTo>
                  <a:cubicBezTo>
                    <a:pt x="12475" y="634"/>
                    <a:pt x="12475" y="634"/>
                    <a:pt x="12533" y="634"/>
                  </a:cubicBezTo>
                  <a:lnTo>
                    <a:pt x="12648" y="691"/>
                  </a:lnTo>
                  <a:cubicBezTo>
                    <a:pt x="12706" y="691"/>
                    <a:pt x="12706" y="691"/>
                    <a:pt x="12706" y="691"/>
                  </a:cubicBezTo>
                  <a:cubicBezTo>
                    <a:pt x="12764" y="634"/>
                    <a:pt x="12764" y="634"/>
                    <a:pt x="12764" y="634"/>
                  </a:cubicBezTo>
                  <a:cubicBezTo>
                    <a:pt x="12764" y="691"/>
                    <a:pt x="12764" y="691"/>
                    <a:pt x="12764" y="691"/>
                  </a:cubicBezTo>
                  <a:cubicBezTo>
                    <a:pt x="12879" y="691"/>
                    <a:pt x="12879" y="691"/>
                    <a:pt x="12879" y="691"/>
                  </a:cubicBezTo>
                  <a:cubicBezTo>
                    <a:pt x="12937" y="691"/>
                    <a:pt x="12937" y="691"/>
                    <a:pt x="12937" y="691"/>
                  </a:cubicBezTo>
                  <a:cubicBezTo>
                    <a:pt x="12995" y="691"/>
                    <a:pt x="12995" y="691"/>
                    <a:pt x="12995" y="691"/>
                  </a:cubicBezTo>
                  <a:cubicBezTo>
                    <a:pt x="13052" y="691"/>
                    <a:pt x="13052" y="691"/>
                    <a:pt x="13052" y="691"/>
                  </a:cubicBezTo>
                  <a:cubicBezTo>
                    <a:pt x="13110" y="749"/>
                    <a:pt x="13110" y="749"/>
                    <a:pt x="13110" y="749"/>
                  </a:cubicBezTo>
                  <a:cubicBezTo>
                    <a:pt x="13110" y="691"/>
                    <a:pt x="13110" y="691"/>
                    <a:pt x="13110" y="691"/>
                  </a:cubicBezTo>
                  <a:cubicBezTo>
                    <a:pt x="13110" y="749"/>
                    <a:pt x="13110" y="749"/>
                    <a:pt x="13110" y="749"/>
                  </a:cubicBezTo>
                  <a:cubicBezTo>
                    <a:pt x="13168" y="749"/>
                    <a:pt x="13168" y="749"/>
                    <a:pt x="13168" y="749"/>
                  </a:cubicBezTo>
                  <a:cubicBezTo>
                    <a:pt x="13226" y="749"/>
                    <a:pt x="13226" y="749"/>
                    <a:pt x="13226" y="749"/>
                  </a:cubicBezTo>
                  <a:cubicBezTo>
                    <a:pt x="13283" y="749"/>
                    <a:pt x="13341" y="749"/>
                    <a:pt x="13341" y="806"/>
                  </a:cubicBezTo>
                  <a:cubicBezTo>
                    <a:pt x="13457" y="806"/>
                    <a:pt x="13457" y="806"/>
                    <a:pt x="13457" y="806"/>
                  </a:cubicBezTo>
                  <a:cubicBezTo>
                    <a:pt x="13457" y="806"/>
                    <a:pt x="13399" y="806"/>
                    <a:pt x="13341" y="806"/>
                  </a:cubicBezTo>
                  <a:cubicBezTo>
                    <a:pt x="13226" y="806"/>
                    <a:pt x="13168" y="749"/>
                    <a:pt x="13052" y="749"/>
                  </a:cubicBezTo>
                  <a:cubicBezTo>
                    <a:pt x="12937" y="749"/>
                    <a:pt x="12879" y="691"/>
                    <a:pt x="12764" y="691"/>
                  </a:cubicBezTo>
                  <a:cubicBezTo>
                    <a:pt x="12821" y="691"/>
                    <a:pt x="12821" y="691"/>
                    <a:pt x="12821" y="691"/>
                  </a:cubicBezTo>
                  <a:cubicBezTo>
                    <a:pt x="12879" y="691"/>
                    <a:pt x="12879" y="691"/>
                    <a:pt x="12879" y="691"/>
                  </a:cubicBezTo>
                  <a:cubicBezTo>
                    <a:pt x="12879" y="749"/>
                    <a:pt x="12879" y="749"/>
                    <a:pt x="12879" y="749"/>
                  </a:cubicBezTo>
                  <a:cubicBezTo>
                    <a:pt x="12995" y="749"/>
                    <a:pt x="12995" y="749"/>
                    <a:pt x="12995" y="749"/>
                  </a:cubicBezTo>
                  <a:cubicBezTo>
                    <a:pt x="12937" y="749"/>
                    <a:pt x="12937" y="749"/>
                    <a:pt x="12879" y="749"/>
                  </a:cubicBezTo>
                  <a:cubicBezTo>
                    <a:pt x="12995" y="749"/>
                    <a:pt x="12995" y="749"/>
                    <a:pt x="12995" y="749"/>
                  </a:cubicBezTo>
                  <a:cubicBezTo>
                    <a:pt x="12995" y="749"/>
                    <a:pt x="13052" y="749"/>
                    <a:pt x="13110" y="749"/>
                  </a:cubicBezTo>
                  <a:cubicBezTo>
                    <a:pt x="13110" y="749"/>
                    <a:pt x="13110" y="749"/>
                    <a:pt x="13052" y="749"/>
                  </a:cubicBezTo>
                  <a:cubicBezTo>
                    <a:pt x="13052" y="806"/>
                    <a:pt x="13052" y="806"/>
                    <a:pt x="13052" y="806"/>
                  </a:cubicBezTo>
                  <a:cubicBezTo>
                    <a:pt x="13052" y="806"/>
                    <a:pt x="13052" y="806"/>
                    <a:pt x="13110" y="806"/>
                  </a:cubicBezTo>
                  <a:cubicBezTo>
                    <a:pt x="13168" y="806"/>
                    <a:pt x="13168" y="806"/>
                    <a:pt x="13168" y="806"/>
                  </a:cubicBezTo>
                  <a:cubicBezTo>
                    <a:pt x="13168" y="806"/>
                    <a:pt x="13168" y="806"/>
                    <a:pt x="13226" y="806"/>
                  </a:cubicBezTo>
                  <a:cubicBezTo>
                    <a:pt x="13168" y="806"/>
                    <a:pt x="13168" y="806"/>
                    <a:pt x="13168" y="806"/>
                  </a:cubicBezTo>
                  <a:cubicBezTo>
                    <a:pt x="13226" y="806"/>
                    <a:pt x="13226" y="806"/>
                    <a:pt x="13226" y="806"/>
                  </a:cubicBezTo>
                  <a:cubicBezTo>
                    <a:pt x="13283" y="864"/>
                    <a:pt x="13283" y="864"/>
                    <a:pt x="13283" y="806"/>
                  </a:cubicBezTo>
                  <a:cubicBezTo>
                    <a:pt x="13341" y="806"/>
                    <a:pt x="13341" y="806"/>
                    <a:pt x="13341" y="806"/>
                  </a:cubicBezTo>
                  <a:cubicBezTo>
                    <a:pt x="13341" y="864"/>
                    <a:pt x="13341" y="864"/>
                    <a:pt x="13341" y="864"/>
                  </a:cubicBezTo>
                  <a:cubicBezTo>
                    <a:pt x="13341" y="806"/>
                    <a:pt x="13341" y="806"/>
                    <a:pt x="13341" y="806"/>
                  </a:cubicBezTo>
                  <a:cubicBezTo>
                    <a:pt x="13399" y="864"/>
                    <a:pt x="13399" y="864"/>
                    <a:pt x="13399" y="864"/>
                  </a:cubicBezTo>
                  <a:cubicBezTo>
                    <a:pt x="13399" y="806"/>
                    <a:pt x="13399" y="806"/>
                    <a:pt x="13399" y="806"/>
                  </a:cubicBezTo>
                  <a:cubicBezTo>
                    <a:pt x="13457" y="864"/>
                    <a:pt x="13457" y="864"/>
                    <a:pt x="13457" y="864"/>
                  </a:cubicBezTo>
                  <a:cubicBezTo>
                    <a:pt x="13514" y="864"/>
                    <a:pt x="13514" y="864"/>
                    <a:pt x="13514" y="864"/>
                  </a:cubicBezTo>
                  <a:cubicBezTo>
                    <a:pt x="13572" y="864"/>
                    <a:pt x="13572" y="864"/>
                    <a:pt x="13572" y="864"/>
                  </a:cubicBezTo>
                  <a:cubicBezTo>
                    <a:pt x="13630" y="922"/>
                    <a:pt x="13630" y="922"/>
                    <a:pt x="13630" y="922"/>
                  </a:cubicBezTo>
                  <a:cubicBezTo>
                    <a:pt x="13630" y="864"/>
                    <a:pt x="13630" y="864"/>
                    <a:pt x="13630" y="864"/>
                  </a:cubicBezTo>
                  <a:cubicBezTo>
                    <a:pt x="13630" y="864"/>
                    <a:pt x="13630" y="922"/>
                    <a:pt x="13688" y="922"/>
                  </a:cubicBezTo>
                  <a:cubicBezTo>
                    <a:pt x="13745" y="922"/>
                    <a:pt x="13745" y="922"/>
                    <a:pt x="13745" y="922"/>
                  </a:cubicBezTo>
                  <a:cubicBezTo>
                    <a:pt x="13803" y="922"/>
                    <a:pt x="13803" y="922"/>
                    <a:pt x="13803" y="922"/>
                  </a:cubicBezTo>
                  <a:cubicBezTo>
                    <a:pt x="13803" y="979"/>
                    <a:pt x="13803" y="979"/>
                    <a:pt x="13803" y="979"/>
                  </a:cubicBezTo>
                  <a:cubicBezTo>
                    <a:pt x="13919" y="979"/>
                    <a:pt x="13919" y="979"/>
                    <a:pt x="13919" y="979"/>
                  </a:cubicBezTo>
                  <a:cubicBezTo>
                    <a:pt x="13976" y="979"/>
                    <a:pt x="13976" y="979"/>
                    <a:pt x="13976" y="979"/>
                  </a:cubicBezTo>
                  <a:cubicBezTo>
                    <a:pt x="13976" y="1037"/>
                    <a:pt x="13976" y="1037"/>
                    <a:pt x="13976" y="1037"/>
                  </a:cubicBezTo>
                  <a:cubicBezTo>
                    <a:pt x="13976" y="979"/>
                    <a:pt x="13976" y="979"/>
                    <a:pt x="13976" y="979"/>
                  </a:cubicBezTo>
                  <a:cubicBezTo>
                    <a:pt x="13976" y="1037"/>
                    <a:pt x="13976" y="1037"/>
                    <a:pt x="13976" y="1037"/>
                  </a:cubicBezTo>
                  <a:cubicBezTo>
                    <a:pt x="14034" y="1037"/>
                    <a:pt x="14034" y="1037"/>
                    <a:pt x="14034" y="1037"/>
                  </a:cubicBezTo>
                  <a:cubicBezTo>
                    <a:pt x="14150" y="1037"/>
                    <a:pt x="14150" y="1037"/>
                    <a:pt x="14150" y="1037"/>
                  </a:cubicBezTo>
                  <a:cubicBezTo>
                    <a:pt x="14207" y="1037"/>
                    <a:pt x="14207" y="1037"/>
                    <a:pt x="14207" y="1037"/>
                  </a:cubicBezTo>
                  <a:cubicBezTo>
                    <a:pt x="14207" y="1037"/>
                    <a:pt x="14150" y="1094"/>
                    <a:pt x="14207" y="1094"/>
                  </a:cubicBezTo>
                  <a:cubicBezTo>
                    <a:pt x="14150" y="1094"/>
                    <a:pt x="14150" y="1094"/>
                    <a:pt x="14150" y="1094"/>
                  </a:cubicBezTo>
                  <a:cubicBezTo>
                    <a:pt x="14150" y="1037"/>
                    <a:pt x="14150" y="1094"/>
                    <a:pt x="14150" y="1094"/>
                  </a:cubicBezTo>
                  <a:cubicBezTo>
                    <a:pt x="14092" y="1037"/>
                    <a:pt x="14092" y="1037"/>
                    <a:pt x="14092" y="1037"/>
                  </a:cubicBezTo>
                  <a:cubicBezTo>
                    <a:pt x="14092" y="1094"/>
                    <a:pt x="14092" y="1094"/>
                    <a:pt x="14092" y="1094"/>
                  </a:cubicBezTo>
                  <a:lnTo>
                    <a:pt x="14150" y="1094"/>
                  </a:lnTo>
                  <a:cubicBezTo>
                    <a:pt x="14207" y="1094"/>
                    <a:pt x="14150" y="1094"/>
                    <a:pt x="14207" y="1094"/>
                  </a:cubicBezTo>
                  <a:cubicBezTo>
                    <a:pt x="14207" y="1152"/>
                    <a:pt x="14207" y="1152"/>
                    <a:pt x="14207" y="1152"/>
                  </a:cubicBezTo>
                  <a:cubicBezTo>
                    <a:pt x="14323" y="1152"/>
                    <a:pt x="14323" y="1152"/>
                    <a:pt x="14323" y="1152"/>
                  </a:cubicBezTo>
                  <a:cubicBezTo>
                    <a:pt x="14381" y="1152"/>
                    <a:pt x="14381" y="1152"/>
                    <a:pt x="14381" y="1152"/>
                  </a:cubicBezTo>
                  <a:cubicBezTo>
                    <a:pt x="14381" y="1210"/>
                    <a:pt x="14381" y="1210"/>
                    <a:pt x="14381" y="1210"/>
                  </a:cubicBezTo>
                  <a:cubicBezTo>
                    <a:pt x="14439" y="1210"/>
                    <a:pt x="14439" y="1210"/>
                    <a:pt x="14439" y="1210"/>
                  </a:cubicBezTo>
                  <a:cubicBezTo>
                    <a:pt x="14496" y="1210"/>
                    <a:pt x="14496" y="1210"/>
                    <a:pt x="14496" y="1210"/>
                  </a:cubicBezTo>
                  <a:cubicBezTo>
                    <a:pt x="14554" y="1210"/>
                    <a:pt x="14554" y="1210"/>
                    <a:pt x="14612" y="1267"/>
                  </a:cubicBezTo>
                  <a:cubicBezTo>
                    <a:pt x="14612" y="1210"/>
                    <a:pt x="14612" y="1210"/>
                    <a:pt x="14612" y="1210"/>
                  </a:cubicBezTo>
                  <a:cubicBezTo>
                    <a:pt x="14670" y="1267"/>
                    <a:pt x="14670" y="1267"/>
                    <a:pt x="14670" y="1267"/>
                  </a:cubicBezTo>
                  <a:cubicBezTo>
                    <a:pt x="14785" y="1267"/>
                    <a:pt x="14785" y="1267"/>
                    <a:pt x="14785" y="1267"/>
                  </a:cubicBezTo>
                  <a:cubicBezTo>
                    <a:pt x="14785" y="1325"/>
                    <a:pt x="14785" y="1325"/>
                    <a:pt x="14785" y="1325"/>
                  </a:cubicBezTo>
                  <a:cubicBezTo>
                    <a:pt x="14670" y="1325"/>
                    <a:pt x="14670" y="1325"/>
                    <a:pt x="14670" y="1325"/>
                  </a:cubicBezTo>
                  <a:cubicBezTo>
                    <a:pt x="14670" y="1267"/>
                    <a:pt x="14670" y="1267"/>
                    <a:pt x="14670" y="1267"/>
                  </a:cubicBezTo>
                  <a:cubicBezTo>
                    <a:pt x="14612" y="1267"/>
                    <a:pt x="14612" y="1267"/>
                    <a:pt x="14612" y="1267"/>
                  </a:cubicBezTo>
                  <a:cubicBezTo>
                    <a:pt x="14496" y="1267"/>
                    <a:pt x="14496" y="1267"/>
                    <a:pt x="14496" y="1267"/>
                  </a:cubicBezTo>
                  <a:cubicBezTo>
                    <a:pt x="14439" y="1267"/>
                    <a:pt x="14439" y="1267"/>
                    <a:pt x="14439" y="1267"/>
                  </a:cubicBezTo>
                  <a:cubicBezTo>
                    <a:pt x="14323" y="1210"/>
                    <a:pt x="14323" y="1210"/>
                    <a:pt x="14323" y="1210"/>
                  </a:cubicBezTo>
                  <a:cubicBezTo>
                    <a:pt x="14265" y="1210"/>
                    <a:pt x="14265" y="1210"/>
                    <a:pt x="14265" y="1210"/>
                  </a:cubicBezTo>
                  <a:cubicBezTo>
                    <a:pt x="14265" y="1210"/>
                    <a:pt x="14265" y="1210"/>
                    <a:pt x="14207" y="1210"/>
                  </a:cubicBezTo>
                  <a:cubicBezTo>
                    <a:pt x="14150" y="1152"/>
                    <a:pt x="14150" y="1152"/>
                    <a:pt x="14150" y="1152"/>
                  </a:cubicBezTo>
                  <a:lnTo>
                    <a:pt x="14092" y="1152"/>
                  </a:lnTo>
                  <a:cubicBezTo>
                    <a:pt x="14092" y="1152"/>
                    <a:pt x="14092" y="1152"/>
                    <a:pt x="14092" y="1094"/>
                  </a:cubicBezTo>
                  <a:cubicBezTo>
                    <a:pt x="14092" y="1152"/>
                    <a:pt x="14092" y="1152"/>
                    <a:pt x="14092" y="1152"/>
                  </a:cubicBezTo>
                  <a:cubicBezTo>
                    <a:pt x="13976" y="1094"/>
                    <a:pt x="13976" y="1094"/>
                    <a:pt x="13976" y="1094"/>
                  </a:cubicBezTo>
                  <a:cubicBezTo>
                    <a:pt x="13919" y="1094"/>
                    <a:pt x="13919" y="1094"/>
                    <a:pt x="13919" y="1094"/>
                  </a:cubicBezTo>
                  <a:cubicBezTo>
                    <a:pt x="13919" y="1094"/>
                    <a:pt x="13919" y="1037"/>
                    <a:pt x="13861" y="1037"/>
                  </a:cubicBezTo>
                  <a:cubicBezTo>
                    <a:pt x="13861" y="1094"/>
                    <a:pt x="13861" y="1094"/>
                    <a:pt x="13861" y="1094"/>
                  </a:cubicBezTo>
                  <a:cubicBezTo>
                    <a:pt x="13803" y="1037"/>
                    <a:pt x="13803" y="1037"/>
                    <a:pt x="13803" y="1037"/>
                  </a:cubicBezTo>
                  <a:cubicBezTo>
                    <a:pt x="13803" y="1094"/>
                    <a:pt x="13803" y="1094"/>
                    <a:pt x="13803" y="1094"/>
                  </a:cubicBezTo>
                  <a:cubicBezTo>
                    <a:pt x="13745" y="1037"/>
                    <a:pt x="13745" y="1037"/>
                    <a:pt x="13745" y="1037"/>
                  </a:cubicBezTo>
                  <a:cubicBezTo>
                    <a:pt x="13630" y="1037"/>
                    <a:pt x="13630" y="1037"/>
                    <a:pt x="13630" y="1037"/>
                  </a:cubicBezTo>
                  <a:cubicBezTo>
                    <a:pt x="13572" y="1037"/>
                    <a:pt x="13572" y="1037"/>
                    <a:pt x="13572" y="1037"/>
                  </a:cubicBezTo>
                  <a:cubicBezTo>
                    <a:pt x="13572" y="979"/>
                    <a:pt x="13572" y="979"/>
                    <a:pt x="13572" y="979"/>
                  </a:cubicBezTo>
                  <a:lnTo>
                    <a:pt x="13514" y="979"/>
                  </a:lnTo>
                  <a:cubicBezTo>
                    <a:pt x="13457" y="979"/>
                    <a:pt x="13457" y="979"/>
                    <a:pt x="13457" y="979"/>
                  </a:cubicBezTo>
                  <a:cubicBezTo>
                    <a:pt x="13399" y="979"/>
                    <a:pt x="13399" y="979"/>
                    <a:pt x="13399" y="979"/>
                  </a:cubicBezTo>
                  <a:cubicBezTo>
                    <a:pt x="13341" y="922"/>
                    <a:pt x="13341" y="922"/>
                    <a:pt x="13341" y="922"/>
                  </a:cubicBezTo>
                  <a:cubicBezTo>
                    <a:pt x="13341" y="979"/>
                    <a:pt x="13341" y="979"/>
                    <a:pt x="13341" y="979"/>
                  </a:cubicBezTo>
                  <a:cubicBezTo>
                    <a:pt x="13341" y="922"/>
                    <a:pt x="13341" y="922"/>
                    <a:pt x="13341" y="922"/>
                  </a:cubicBezTo>
                  <a:cubicBezTo>
                    <a:pt x="13283" y="922"/>
                    <a:pt x="13283" y="922"/>
                    <a:pt x="13283" y="922"/>
                  </a:cubicBezTo>
                  <a:cubicBezTo>
                    <a:pt x="13226" y="922"/>
                    <a:pt x="13226" y="922"/>
                    <a:pt x="13226" y="922"/>
                  </a:cubicBezTo>
                  <a:cubicBezTo>
                    <a:pt x="13168" y="922"/>
                    <a:pt x="13168" y="922"/>
                    <a:pt x="13168" y="922"/>
                  </a:cubicBezTo>
                  <a:cubicBezTo>
                    <a:pt x="13110" y="922"/>
                    <a:pt x="13110" y="922"/>
                    <a:pt x="13110" y="922"/>
                  </a:cubicBezTo>
                  <a:cubicBezTo>
                    <a:pt x="13052" y="864"/>
                    <a:pt x="13052" y="864"/>
                    <a:pt x="13052" y="864"/>
                  </a:cubicBezTo>
                  <a:cubicBezTo>
                    <a:pt x="12995" y="864"/>
                    <a:pt x="12995" y="864"/>
                    <a:pt x="12995" y="864"/>
                  </a:cubicBezTo>
                  <a:cubicBezTo>
                    <a:pt x="12764" y="864"/>
                    <a:pt x="12764" y="864"/>
                    <a:pt x="12764" y="864"/>
                  </a:cubicBezTo>
                  <a:cubicBezTo>
                    <a:pt x="12764" y="806"/>
                    <a:pt x="12764" y="806"/>
                    <a:pt x="12764" y="806"/>
                  </a:cubicBezTo>
                  <a:cubicBezTo>
                    <a:pt x="12590" y="806"/>
                    <a:pt x="12590" y="806"/>
                    <a:pt x="12590" y="806"/>
                  </a:cubicBezTo>
                  <a:cubicBezTo>
                    <a:pt x="12533" y="749"/>
                    <a:pt x="12533" y="749"/>
                    <a:pt x="12533" y="749"/>
                  </a:cubicBezTo>
                  <a:cubicBezTo>
                    <a:pt x="12590" y="749"/>
                    <a:pt x="12590" y="749"/>
                    <a:pt x="12590" y="749"/>
                  </a:cubicBezTo>
                  <a:cubicBezTo>
                    <a:pt x="12533" y="691"/>
                    <a:pt x="12533" y="691"/>
                    <a:pt x="12533" y="691"/>
                  </a:cubicBezTo>
                  <a:cubicBezTo>
                    <a:pt x="12475" y="691"/>
                    <a:pt x="12475" y="691"/>
                    <a:pt x="12475" y="691"/>
                  </a:cubicBezTo>
                  <a:cubicBezTo>
                    <a:pt x="12475" y="749"/>
                    <a:pt x="12475" y="749"/>
                    <a:pt x="12475" y="749"/>
                  </a:cubicBezTo>
                  <a:cubicBezTo>
                    <a:pt x="12417" y="749"/>
                    <a:pt x="12417" y="749"/>
                    <a:pt x="12417" y="749"/>
                  </a:cubicBezTo>
                  <a:cubicBezTo>
                    <a:pt x="12359" y="749"/>
                    <a:pt x="12359" y="749"/>
                    <a:pt x="12359" y="749"/>
                  </a:cubicBezTo>
                  <a:cubicBezTo>
                    <a:pt x="12302" y="749"/>
                    <a:pt x="12302" y="749"/>
                    <a:pt x="12302" y="749"/>
                  </a:cubicBezTo>
                  <a:cubicBezTo>
                    <a:pt x="12302" y="749"/>
                    <a:pt x="12244" y="749"/>
                    <a:pt x="12302" y="749"/>
                  </a:cubicBezTo>
                  <a:cubicBezTo>
                    <a:pt x="12244" y="749"/>
                    <a:pt x="12244" y="749"/>
                    <a:pt x="12244" y="749"/>
                  </a:cubicBezTo>
                  <a:cubicBezTo>
                    <a:pt x="12302" y="749"/>
                    <a:pt x="12302" y="749"/>
                    <a:pt x="12302" y="749"/>
                  </a:cubicBezTo>
                  <a:cubicBezTo>
                    <a:pt x="12302" y="806"/>
                    <a:pt x="12302" y="749"/>
                    <a:pt x="12302" y="749"/>
                  </a:cubicBezTo>
                  <a:cubicBezTo>
                    <a:pt x="12302" y="806"/>
                    <a:pt x="12359" y="806"/>
                    <a:pt x="12359" y="806"/>
                  </a:cubicBezTo>
                  <a:cubicBezTo>
                    <a:pt x="12359" y="749"/>
                    <a:pt x="12359" y="749"/>
                    <a:pt x="12359" y="749"/>
                  </a:cubicBezTo>
                  <a:cubicBezTo>
                    <a:pt x="12359" y="806"/>
                    <a:pt x="12359" y="806"/>
                    <a:pt x="12359" y="806"/>
                  </a:cubicBezTo>
                  <a:cubicBezTo>
                    <a:pt x="12359" y="749"/>
                    <a:pt x="12359" y="749"/>
                    <a:pt x="12359" y="749"/>
                  </a:cubicBezTo>
                  <a:cubicBezTo>
                    <a:pt x="12417" y="806"/>
                    <a:pt x="12417" y="806"/>
                    <a:pt x="12417" y="806"/>
                  </a:cubicBezTo>
                  <a:lnTo>
                    <a:pt x="12475" y="806"/>
                  </a:lnTo>
                  <a:cubicBezTo>
                    <a:pt x="12533" y="806"/>
                    <a:pt x="12533" y="806"/>
                    <a:pt x="12533" y="806"/>
                  </a:cubicBezTo>
                  <a:cubicBezTo>
                    <a:pt x="12590" y="806"/>
                    <a:pt x="12590" y="806"/>
                    <a:pt x="12648" y="806"/>
                  </a:cubicBezTo>
                  <a:cubicBezTo>
                    <a:pt x="12590" y="806"/>
                    <a:pt x="12590" y="806"/>
                    <a:pt x="12590" y="806"/>
                  </a:cubicBezTo>
                  <a:cubicBezTo>
                    <a:pt x="12590" y="864"/>
                    <a:pt x="12590" y="864"/>
                    <a:pt x="12590" y="864"/>
                  </a:cubicBezTo>
                  <a:cubicBezTo>
                    <a:pt x="12590" y="922"/>
                    <a:pt x="12533" y="979"/>
                    <a:pt x="12533" y="979"/>
                  </a:cubicBezTo>
                  <a:cubicBezTo>
                    <a:pt x="12533" y="922"/>
                    <a:pt x="12533" y="922"/>
                    <a:pt x="12533" y="922"/>
                  </a:cubicBezTo>
                  <a:cubicBezTo>
                    <a:pt x="12533" y="922"/>
                    <a:pt x="12533" y="922"/>
                    <a:pt x="12475" y="922"/>
                  </a:cubicBezTo>
                  <a:cubicBezTo>
                    <a:pt x="12417" y="922"/>
                    <a:pt x="12475" y="922"/>
                    <a:pt x="12417" y="864"/>
                  </a:cubicBezTo>
                  <a:cubicBezTo>
                    <a:pt x="12475" y="864"/>
                    <a:pt x="12475" y="864"/>
                    <a:pt x="12475" y="864"/>
                  </a:cubicBezTo>
                  <a:cubicBezTo>
                    <a:pt x="12302" y="806"/>
                    <a:pt x="12302" y="806"/>
                    <a:pt x="12302" y="806"/>
                  </a:cubicBezTo>
                  <a:cubicBezTo>
                    <a:pt x="12302" y="806"/>
                    <a:pt x="12244" y="806"/>
                    <a:pt x="12186" y="806"/>
                  </a:cubicBezTo>
                  <a:cubicBezTo>
                    <a:pt x="12128" y="806"/>
                    <a:pt x="12128" y="806"/>
                    <a:pt x="12128" y="806"/>
                  </a:cubicBezTo>
                  <a:cubicBezTo>
                    <a:pt x="12071" y="806"/>
                    <a:pt x="12071" y="806"/>
                    <a:pt x="12071" y="806"/>
                  </a:cubicBezTo>
                  <a:cubicBezTo>
                    <a:pt x="12013" y="806"/>
                    <a:pt x="12013" y="806"/>
                    <a:pt x="12013" y="806"/>
                  </a:cubicBezTo>
                  <a:cubicBezTo>
                    <a:pt x="11955" y="806"/>
                    <a:pt x="11955" y="806"/>
                    <a:pt x="11955" y="806"/>
                  </a:cubicBezTo>
                  <a:cubicBezTo>
                    <a:pt x="11897" y="806"/>
                    <a:pt x="11897" y="806"/>
                    <a:pt x="11897" y="806"/>
                  </a:cubicBezTo>
                  <a:cubicBezTo>
                    <a:pt x="11840" y="806"/>
                    <a:pt x="11840" y="806"/>
                    <a:pt x="11840" y="806"/>
                  </a:cubicBezTo>
                  <a:cubicBezTo>
                    <a:pt x="11724" y="806"/>
                    <a:pt x="11724" y="806"/>
                    <a:pt x="11724" y="806"/>
                  </a:cubicBezTo>
                  <a:cubicBezTo>
                    <a:pt x="11666" y="806"/>
                    <a:pt x="11666" y="806"/>
                    <a:pt x="11666" y="806"/>
                  </a:cubicBezTo>
                  <a:lnTo>
                    <a:pt x="11609" y="749"/>
                  </a:lnTo>
                  <a:cubicBezTo>
                    <a:pt x="11609" y="806"/>
                    <a:pt x="11609" y="806"/>
                    <a:pt x="11609" y="806"/>
                  </a:cubicBezTo>
                  <a:cubicBezTo>
                    <a:pt x="11609" y="749"/>
                    <a:pt x="11609" y="749"/>
                    <a:pt x="11609" y="749"/>
                  </a:cubicBezTo>
                  <a:cubicBezTo>
                    <a:pt x="11551" y="749"/>
                    <a:pt x="11551" y="749"/>
                    <a:pt x="11551" y="749"/>
                  </a:cubicBezTo>
                  <a:cubicBezTo>
                    <a:pt x="11551" y="806"/>
                    <a:pt x="11551" y="806"/>
                    <a:pt x="11551" y="806"/>
                  </a:cubicBezTo>
                  <a:lnTo>
                    <a:pt x="11493" y="749"/>
                  </a:lnTo>
                  <a:cubicBezTo>
                    <a:pt x="11435" y="749"/>
                    <a:pt x="11435" y="749"/>
                    <a:pt x="11435" y="749"/>
                  </a:cubicBezTo>
                  <a:cubicBezTo>
                    <a:pt x="11378" y="749"/>
                    <a:pt x="11378" y="749"/>
                    <a:pt x="11378" y="749"/>
                  </a:cubicBezTo>
                  <a:cubicBezTo>
                    <a:pt x="11147" y="691"/>
                    <a:pt x="11147" y="691"/>
                    <a:pt x="11147" y="691"/>
                  </a:cubicBezTo>
                  <a:cubicBezTo>
                    <a:pt x="11031" y="691"/>
                    <a:pt x="11031" y="691"/>
                    <a:pt x="11031" y="691"/>
                  </a:cubicBezTo>
                  <a:cubicBezTo>
                    <a:pt x="10973" y="691"/>
                    <a:pt x="10973" y="691"/>
                    <a:pt x="10973" y="691"/>
                  </a:cubicBezTo>
                  <a:cubicBezTo>
                    <a:pt x="10973" y="634"/>
                    <a:pt x="10916" y="634"/>
                    <a:pt x="10916" y="634"/>
                  </a:cubicBezTo>
                  <a:cubicBezTo>
                    <a:pt x="10916" y="634"/>
                    <a:pt x="10858" y="634"/>
                    <a:pt x="10800" y="634"/>
                  </a:cubicBezTo>
                  <a:lnTo>
                    <a:pt x="10742" y="634"/>
                  </a:lnTo>
                  <a:cubicBezTo>
                    <a:pt x="10742" y="634"/>
                    <a:pt x="10742" y="634"/>
                    <a:pt x="10684" y="634"/>
                  </a:cubicBezTo>
                  <a:cubicBezTo>
                    <a:pt x="10684" y="576"/>
                    <a:pt x="10684" y="576"/>
                    <a:pt x="10684" y="576"/>
                  </a:cubicBezTo>
                  <a:cubicBezTo>
                    <a:pt x="10627" y="576"/>
                    <a:pt x="10627" y="576"/>
                    <a:pt x="10627" y="576"/>
                  </a:cubicBezTo>
                  <a:cubicBezTo>
                    <a:pt x="10627" y="518"/>
                    <a:pt x="10627" y="518"/>
                    <a:pt x="10627" y="518"/>
                  </a:cubicBezTo>
                  <a:cubicBezTo>
                    <a:pt x="10627" y="518"/>
                    <a:pt x="10627" y="518"/>
                    <a:pt x="10684" y="518"/>
                  </a:cubicBezTo>
                  <a:lnTo>
                    <a:pt x="10684" y="576"/>
                  </a:lnTo>
                  <a:cubicBezTo>
                    <a:pt x="10684" y="518"/>
                    <a:pt x="10684" y="518"/>
                    <a:pt x="10684" y="518"/>
                  </a:cubicBezTo>
                  <a:cubicBezTo>
                    <a:pt x="10742" y="576"/>
                    <a:pt x="10742" y="576"/>
                    <a:pt x="10742" y="576"/>
                  </a:cubicBezTo>
                  <a:cubicBezTo>
                    <a:pt x="10800" y="576"/>
                    <a:pt x="10800" y="576"/>
                    <a:pt x="10800" y="576"/>
                  </a:cubicBezTo>
                  <a:cubicBezTo>
                    <a:pt x="10800" y="518"/>
                    <a:pt x="10800" y="518"/>
                    <a:pt x="10800" y="518"/>
                  </a:cubicBezTo>
                  <a:cubicBezTo>
                    <a:pt x="10800" y="576"/>
                    <a:pt x="10800" y="576"/>
                    <a:pt x="10800" y="576"/>
                  </a:cubicBezTo>
                  <a:cubicBezTo>
                    <a:pt x="10858" y="576"/>
                    <a:pt x="10858" y="576"/>
                    <a:pt x="10858" y="576"/>
                  </a:cubicBezTo>
                  <a:cubicBezTo>
                    <a:pt x="10858" y="518"/>
                    <a:pt x="10858" y="576"/>
                    <a:pt x="10858" y="518"/>
                  </a:cubicBezTo>
                  <a:lnTo>
                    <a:pt x="10742" y="518"/>
                  </a:lnTo>
                  <a:cubicBezTo>
                    <a:pt x="10800" y="518"/>
                    <a:pt x="10800" y="518"/>
                    <a:pt x="10858" y="518"/>
                  </a:cubicBezTo>
                  <a:lnTo>
                    <a:pt x="10800" y="461"/>
                  </a:lnTo>
                  <a:cubicBezTo>
                    <a:pt x="10800" y="518"/>
                    <a:pt x="10800" y="518"/>
                    <a:pt x="10800" y="518"/>
                  </a:cubicBezTo>
                  <a:cubicBezTo>
                    <a:pt x="10800" y="461"/>
                    <a:pt x="10800" y="461"/>
                    <a:pt x="10800" y="461"/>
                  </a:cubicBezTo>
                  <a:cubicBezTo>
                    <a:pt x="10858" y="461"/>
                    <a:pt x="10858" y="461"/>
                    <a:pt x="10858" y="461"/>
                  </a:cubicBezTo>
                  <a:cubicBezTo>
                    <a:pt x="10858" y="518"/>
                    <a:pt x="10858" y="518"/>
                    <a:pt x="10858" y="518"/>
                  </a:cubicBezTo>
                  <a:cubicBezTo>
                    <a:pt x="10916" y="518"/>
                    <a:pt x="10916" y="518"/>
                    <a:pt x="10916" y="518"/>
                  </a:cubicBezTo>
                  <a:cubicBezTo>
                    <a:pt x="10973" y="518"/>
                    <a:pt x="10973" y="518"/>
                    <a:pt x="10973" y="518"/>
                  </a:cubicBezTo>
                  <a:cubicBezTo>
                    <a:pt x="10973" y="518"/>
                    <a:pt x="11031" y="518"/>
                    <a:pt x="10973" y="576"/>
                  </a:cubicBezTo>
                  <a:cubicBezTo>
                    <a:pt x="11031" y="576"/>
                    <a:pt x="11031" y="576"/>
                    <a:pt x="11031" y="576"/>
                  </a:cubicBezTo>
                  <a:cubicBezTo>
                    <a:pt x="10973" y="576"/>
                    <a:pt x="10973" y="576"/>
                    <a:pt x="10973" y="576"/>
                  </a:cubicBezTo>
                  <a:lnTo>
                    <a:pt x="10973" y="634"/>
                  </a:lnTo>
                  <a:cubicBezTo>
                    <a:pt x="10858" y="576"/>
                    <a:pt x="10858" y="576"/>
                    <a:pt x="10858" y="576"/>
                  </a:cubicBezTo>
                  <a:cubicBezTo>
                    <a:pt x="10858" y="634"/>
                    <a:pt x="10858" y="634"/>
                    <a:pt x="10858" y="634"/>
                  </a:cubicBezTo>
                  <a:cubicBezTo>
                    <a:pt x="10916" y="634"/>
                    <a:pt x="10916" y="634"/>
                    <a:pt x="10916" y="634"/>
                  </a:cubicBezTo>
                  <a:cubicBezTo>
                    <a:pt x="10973" y="634"/>
                    <a:pt x="10973" y="634"/>
                    <a:pt x="10973" y="634"/>
                  </a:cubicBezTo>
                  <a:cubicBezTo>
                    <a:pt x="11031" y="634"/>
                    <a:pt x="11031" y="634"/>
                    <a:pt x="11031" y="634"/>
                  </a:cubicBezTo>
                  <a:cubicBezTo>
                    <a:pt x="11089" y="634"/>
                    <a:pt x="11089" y="634"/>
                    <a:pt x="11089" y="634"/>
                  </a:cubicBezTo>
                  <a:cubicBezTo>
                    <a:pt x="11147" y="634"/>
                    <a:pt x="11147" y="634"/>
                    <a:pt x="11147" y="634"/>
                  </a:cubicBezTo>
                  <a:cubicBezTo>
                    <a:pt x="11493" y="691"/>
                    <a:pt x="11493" y="691"/>
                    <a:pt x="11493" y="691"/>
                  </a:cubicBezTo>
                  <a:cubicBezTo>
                    <a:pt x="11493" y="634"/>
                    <a:pt x="11435" y="634"/>
                    <a:pt x="11435" y="634"/>
                  </a:cubicBezTo>
                  <a:cubicBezTo>
                    <a:pt x="11320" y="634"/>
                    <a:pt x="11320" y="634"/>
                    <a:pt x="11320" y="634"/>
                  </a:cubicBezTo>
                  <a:cubicBezTo>
                    <a:pt x="11262" y="634"/>
                    <a:pt x="11262" y="634"/>
                    <a:pt x="11262" y="634"/>
                  </a:cubicBezTo>
                  <a:cubicBezTo>
                    <a:pt x="11262" y="576"/>
                    <a:pt x="11262" y="576"/>
                    <a:pt x="11262" y="576"/>
                  </a:cubicBezTo>
                  <a:cubicBezTo>
                    <a:pt x="11320" y="576"/>
                    <a:pt x="11320" y="576"/>
                    <a:pt x="11320" y="576"/>
                  </a:cubicBezTo>
                  <a:lnTo>
                    <a:pt x="11262" y="576"/>
                  </a:lnTo>
                  <a:cubicBezTo>
                    <a:pt x="11320" y="576"/>
                    <a:pt x="11320" y="576"/>
                    <a:pt x="11320" y="576"/>
                  </a:cubicBezTo>
                  <a:cubicBezTo>
                    <a:pt x="11320" y="518"/>
                    <a:pt x="11320" y="518"/>
                    <a:pt x="11320" y="518"/>
                  </a:cubicBezTo>
                  <a:cubicBezTo>
                    <a:pt x="11320" y="576"/>
                    <a:pt x="11320" y="576"/>
                    <a:pt x="11320" y="576"/>
                  </a:cubicBezTo>
                  <a:cubicBezTo>
                    <a:pt x="11378" y="576"/>
                    <a:pt x="11378" y="576"/>
                    <a:pt x="11378" y="576"/>
                  </a:cubicBezTo>
                  <a:cubicBezTo>
                    <a:pt x="11435" y="634"/>
                    <a:pt x="11435" y="634"/>
                    <a:pt x="11435" y="634"/>
                  </a:cubicBezTo>
                  <a:cubicBezTo>
                    <a:pt x="11435" y="576"/>
                    <a:pt x="11435" y="576"/>
                    <a:pt x="11435" y="576"/>
                  </a:cubicBezTo>
                  <a:cubicBezTo>
                    <a:pt x="11493" y="576"/>
                    <a:pt x="11493" y="576"/>
                    <a:pt x="11493" y="576"/>
                  </a:cubicBezTo>
                  <a:cubicBezTo>
                    <a:pt x="11493" y="634"/>
                    <a:pt x="11493" y="634"/>
                    <a:pt x="11493" y="634"/>
                  </a:cubicBezTo>
                  <a:cubicBezTo>
                    <a:pt x="11609" y="634"/>
                    <a:pt x="11609" y="634"/>
                    <a:pt x="11609" y="634"/>
                  </a:cubicBezTo>
                  <a:cubicBezTo>
                    <a:pt x="11551" y="634"/>
                    <a:pt x="11551" y="634"/>
                    <a:pt x="11551" y="634"/>
                  </a:cubicBezTo>
                  <a:cubicBezTo>
                    <a:pt x="11609" y="634"/>
                    <a:pt x="11609" y="634"/>
                    <a:pt x="11609" y="634"/>
                  </a:cubicBezTo>
                  <a:lnTo>
                    <a:pt x="11666" y="691"/>
                  </a:lnTo>
                  <a:cubicBezTo>
                    <a:pt x="11666" y="691"/>
                    <a:pt x="11666" y="691"/>
                    <a:pt x="11609" y="691"/>
                  </a:cubicBezTo>
                  <a:cubicBezTo>
                    <a:pt x="11551" y="691"/>
                    <a:pt x="11493" y="691"/>
                    <a:pt x="11493" y="691"/>
                  </a:cubicBezTo>
                  <a:cubicBezTo>
                    <a:pt x="11551" y="691"/>
                    <a:pt x="11551" y="691"/>
                    <a:pt x="11551" y="691"/>
                  </a:cubicBezTo>
                  <a:cubicBezTo>
                    <a:pt x="11551" y="749"/>
                    <a:pt x="11551" y="749"/>
                    <a:pt x="11551" y="749"/>
                  </a:cubicBezTo>
                  <a:cubicBezTo>
                    <a:pt x="11609" y="749"/>
                    <a:pt x="11609" y="749"/>
                    <a:pt x="11609" y="749"/>
                  </a:cubicBezTo>
                  <a:cubicBezTo>
                    <a:pt x="11666" y="749"/>
                    <a:pt x="11666" y="749"/>
                    <a:pt x="11666" y="749"/>
                  </a:cubicBezTo>
                  <a:cubicBezTo>
                    <a:pt x="11666" y="691"/>
                    <a:pt x="11666" y="691"/>
                    <a:pt x="11666" y="691"/>
                  </a:cubicBezTo>
                  <a:cubicBezTo>
                    <a:pt x="11724" y="691"/>
                    <a:pt x="11724" y="691"/>
                    <a:pt x="11724" y="691"/>
                  </a:cubicBezTo>
                  <a:cubicBezTo>
                    <a:pt x="11724" y="691"/>
                    <a:pt x="11724" y="691"/>
                    <a:pt x="11724" y="634"/>
                  </a:cubicBezTo>
                  <a:cubicBezTo>
                    <a:pt x="11782" y="634"/>
                    <a:pt x="11782" y="634"/>
                    <a:pt x="11782" y="634"/>
                  </a:cubicBezTo>
                  <a:cubicBezTo>
                    <a:pt x="11840" y="634"/>
                    <a:pt x="11840" y="634"/>
                    <a:pt x="11840" y="634"/>
                  </a:cubicBezTo>
                  <a:cubicBezTo>
                    <a:pt x="11840" y="691"/>
                    <a:pt x="11840" y="691"/>
                    <a:pt x="11840" y="691"/>
                  </a:cubicBezTo>
                  <a:cubicBezTo>
                    <a:pt x="11897" y="691"/>
                    <a:pt x="11897" y="691"/>
                    <a:pt x="11897" y="691"/>
                  </a:cubicBezTo>
                  <a:cubicBezTo>
                    <a:pt x="11897" y="634"/>
                    <a:pt x="11897" y="634"/>
                    <a:pt x="11897" y="634"/>
                  </a:cubicBezTo>
                  <a:cubicBezTo>
                    <a:pt x="11955" y="691"/>
                    <a:pt x="11955" y="691"/>
                    <a:pt x="11955" y="691"/>
                  </a:cubicBezTo>
                  <a:cubicBezTo>
                    <a:pt x="11955" y="634"/>
                    <a:pt x="11955" y="634"/>
                    <a:pt x="11955" y="634"/>
                  </a:cubicBezTo>
                  <a:cubicBezTo>
                    <a:pt x="11897" y="634"/>
                    <a:pt x="11897" y="634"/>
                    <a:pt x="11897" y="634"/>
                  </a:cubicBezTo>
                  <a:cubicBezTo>
                    <a:pt x="11840" y="634"/>
                    <a:pt x="11840" y="634"/>
                    <a:pt x="11840" y="634"/>
                  </a:cubicBezTo>
                  <a:cubicBezTo>
                    <a:pt x="11666" y="576"/>
                    <a:pt x="11666" y="576"/>
                    <a:pt x="11666" y="576"/>
                  </a:cubicBezTo>
                  <a:cubicBezTo>
                    <a:pt x="11609" y="576"/>
                    <a:pt x="11609" y="576"/>
                    <a:pt x="11609" y="576"/>
                  </a:cubicBezTo>
                  <a:cubicBezTo>
                    <a:pt x="11493" y="576"/>
                    <a:pt x="11493" y="576"/>
                    <a:pt x="11493" y="576"/>
                  </a:cubicBezTo>
                  <a:cubicBezTo>
                    <a:pt x="11435" y="518"/>
                    <a:pt x="11435" y="518"/>
                    <a:pt x="11435" y="518"/>
                  </a:cubicBezTo>
                  <a:lnTo>
                    <a:pt x="11378" y="518"/>
                  </a:lnTo>
                  <a:cubicBezTo>
                    <a:pt x="11031" y="518"/>
                    <a:pt x="11031" y="518"/>
                    <a:pt x="11031" y="518"/>
                  </a:cubicBezTo>
                  <a:lnTo>
                    <a:pt x="11031" y="461"/>
                  </a:lnTo>
                  <a:cubicBezTo>
                    <a:pt x="11031" y="518"/>
                    <a:pt x="11031" y="518"/>
                    <a:pt x="11031" y="518"/>
                  </a:cubicBezTo>
                  <a:cubicBezTo>
                    <a:pt x="11031" y="461"/>
                    <a:pt x="11031" y="461"/>
                    <a:pt x="11031" y="461"/>
                  </a:cubicBezTo>
                  <a:cubicBezTo>
                    <a:pt x="10973" y="461"/>
                    <a:pt x="10973" y="461"/>
                    <a:pt x="10973" y="461"/>
                  </a:cubicBezTo>
                  <a:cubicBezTo>
                    <a:pt x="11031" y="461"/>
                    <a:pt x="11031" y="461"/>
                    <a:pt x="11031" y="461"/>
                  </a:cubicBezTo>
                  <a:cubicBezTo>
                    <a:pt x="11147" y="461"/>
                    <a:pt x="11147" y="461"/>
                    <a:pt x="11147" y="461"/>
                  </a:cubicBezTo>
                  <a:cubicBezTo>
                    <a:pt x="11493" y="461"/>
                    <a:pt x="11493" y="461"/>
                    <a:pt x="11493" y="461"/>
                  </a:cubicBezTo>
                  <a:cubicBezTo>
                    <a:pt x="11435" y="461"/>
                    <a:pt x="11435" y="461"/>
                    <a:pt x="11435" y="461"/>
                  </a:cubicBezTo>
                  <a:cubicBezTo>
                    <a:pt x="11320" y="461"/>
                    <a:pt x="11320" y="461"/>
                    <a:pt x="11320" y="461"/>
                  </a:cubicBezTo>
                  <a:cubicBezTo>
                    <a:pt x="11320" y="518"/>
                    <a:pt x="11320" y="518"/>
                    <a:pt x="11320" y="518"/>
                  </a:cubicBezTo>
                  <a:cubicBezTo>
                    <a:pt x="11378" y="518"/>
                    <a:pt x="11378" y="518"/>
                    <a:pt x="11378" y="518"/>
                  </a:cubicBezTo>
                  <a:cubicBezTo>
                    <a:pt x="11609" y="518"/>
                    <a:pt x="11609" y="518"/>
                    <a:pt x="11609" y="518"/>
                  </a:cubicBezTo>
                  <a:cubicBezTo>
                    <a:pt x="11551" y="518"/>
                    <a:pt x="11551" y="518"/>
                    <a:pt x="11551" y="518"/>
                  </a:cubicBezTo>
                  <a:cubicBezTo>
                    <a:pt x="11609" y="576"/>
                    <a:pt x="11609" y="576"/>
                    <a:pt x="11609" y="576"/>
                  </a:cubicBezTo>
                  <a:cubicBezTo>
                    <a:pt x="11666" y="576"/>
                    <a:pt x="11609" y="576"/>
                    <a:pt x="11666" y="576"/>
                  </a:cubicBezTo>
                  <a:cubicBezTo>
                    <a:pt x="11666" y="518"/>
                    <a:pt x="11666" y="518"/>
                    <a:pt x="11666" y="518"/>
                  </a:cubicBezTo>
                  <a:cubicBezTo>
                    <a:pt x="11782" y="518"/>
                    <a:pt x="11782" y="518"/>
                    <a:pt x="11782" y="518"/>
                  </a:cubicBezTo>
                  <a:lnTo>
                    <a:pt x="11782" y="576"/>
                  </a:lnTo>
                  <a:cubicBezTo>
                    <a:pt x="11724" y="576"/>
                    <a:pt x="11724" y="576"/>
                    <a:pt x="11724" y="576"/>
                  </a:cubicBezTo>
                  <a:cubicBezTo>
                    <a:pt x="11782" y="576"/>
                    <a:pt x="11782" y="576"/>
                    <a:pt x="11782" y="576"/>
                  </a:cubicBezTo>
                  <a:cubicBezTo>
                    <a:pt x="11897" y="576"/>
                    <a:pt x="11897" y="576"/>
                    <a:pt x="11897" y="576"/>
                  </a:cubicBezTo>
                  <a:cubicBezTo>
                    <a:pt x="11955" y="576"/>
                    <a:pt x="11955" y="576"/>
                    <a:pt x="11955" y="576"/>
                  </a:cubicBezTo>
                  <a:cubicBezTo>
                    <a:pt x="12013" y="576"/>
                    <a:pt x="12013" y="576"/>
                    <a:pt x="12013" y="576"/>
                  </a:cubicBezTo>
                  <a:cubicBezTo>
                    <a:pt x="12013" y="634"/>
                    <a:pt x="12013" y="634"/>
                    <a:pt x="12013" y="634"/>
                  </a:cubicBezTo>
                  <a:cubicBezTo>
                    <a:pt x="12013" y="691"/>
                    <a:pt x="12013" y="691"/>
                    <a:pt x="12013" y="691"/>
                  </a:cubicBezTo>
                  <a:cubicBezTo>
                    <a:pt x="11955" y="634"/>
                    <a:pt x="11955" y="634"/>
                    <a:pt x="11955" y="634"/>
                  </a:cubicBezTo>
                  <a:cubicBezTo>
                    <a:pt x="11955" y="691"/>
                    <a:pt x="11955" y="691"/>
                    <a:pt x="11955" y="691"/>
                  </a:cubicBezTo>
                  <a:cubicBezTo>
                    <a:pt x="12013" y="691"/>
                    <a:pt x="12013" y="691"/>
                    <a:pt x="12013" y="691"/>
                  </a:cubicBezTo>
                  <a:cubicBezTo>
                    <a:pt x="12128" y="691"/>
                    <a:pt x="12128" y="691"/>
                    <a:pt x="12128" y="691"/>
                  </a:cubicBezTo>
                  <a:cubicBezTo>
                    <a:pt x="12186" y="691"/>
                    <a:pt x="12186" y="691"/>
                    <a:pt x="12186" y="691"/>
                  </a:cubicBezTo>
                  <a:cubicBezTo>
                    <a:pt x="12186" y="634"/>
                    <a:pt x="12186" y="634"/>
                    <a:pt x="12186" y="634"/>
                  </a:cubicBezTo>
                  <a:cubicBezTo>
                    <a:pt x="12128" y="634"/>
                    <a:pt x="12128" y="634"/>
                    <a:pt x="12128" y="634"/>
                  </a:cubicBezTo>
                  <a:cubicBezTo>
                    <a:pt x="12128" y="576"/>
                    <a:pt x="12128" y="576"/>
                    <a:pt x="12186" y="576"/>
                  </a:cubicBezTo>
                  <a:cubicBezTo>
                    <a:pt x="11955" y="576"/>
                    <a:pt x="11955" y="576"/>
                    <a:pt x="11955" y="576"/>
                  </a:cubicBezTo>
                  <a:cubicBezTo>
                    <a:pt x="11955" y="518"/>
                    <a:pt x="11955" y="518"/>
                    <a:pt x="11897" y="518"/>
                  </a:cubicBezTo>
                  <a:cubicBezTo>
                    <a:pt x="11955" y="518"/>
                    <a:pt x="11955" y="518"/>
                    <a:pt x="11955" y="518"/>
                  </a:cubicBezTo>
                  <a:cubicBezTo>
                    <a:pt x="12071" y="576"/>
                    <a:pt x="12071" y="576"/>
                    <a:pt x="12071" y="576"/>
                  </a:cubicBezTo>
                  <a:cubicBezTo>
                    <a:pt x="12071" y="518"/>
                    <a:pt x="12071" y="518"/>
                    <a:pt x="12071" y="518"/>
                  </a:cubicBezTo>
                  <a:cubicBezTo>
                    <a:pt x="12128" y="518"/>
                    <a:pt x="12186" y="576"/>
                    <a:pt x="12186" y="576"/>
                  </a:cubicBezTo>
                  <a:cubicBezTo>
                    <a:pt x="12186" y="518"/>
                    <a:pt x="12186" y="518"/>
                    <a:pt x="12186" y="518"/>
                  </a:cubicBezTo>
                  <a:cubicBezTo>
                    <a:pt x="11840" y="518"/>
                    <a:pt x="11840" y="518"/>
                    <a:pt x="11840" y="518"/>
                  </a:cubicBezTo>
                  <a:cubicBezTo>
                    <a:pt x="11782" y="518"/>
                    <a:pt x="11782" y="518"/>
                    <a:pt x="11782" y="518"/>
                  </a:cubicBezTo>
                  <a:cubicBezTo>
                    <a:pt x="11782" y="518"/>
                    <a:pt x="11782" y="518"/>
                    <a:pt x="11840" y="518"/>
                  </a:cubicBezTo>
                  <a:cubicBezTo>
                    <a:pt x="11724" y="518"/>
                    <a:pt x="11724" y="518"/>
                    <a:pt x="11724" y="518"/>
                  </a:cubicBezTo>
                  <a:cubicBezTo>
                    <a:pt x="11666" y="518"/>
                    <a:pt x="11666" y="518"/>
                    <a:pt x="11666" y="518"/>
                  </a:cubicBezTo>
                  <a:cubicBezTo>
                    <a:pt x="11666" y="518"/>
                    <a:pt x="11666" y="518"/>
                    <a:pt x="11724" y="461"/>
                  </a:cubicBezTo>
                  <a:cubicBezTo>
                    <a:pt x="11724" y="461"/>
                    <a:pt x="11666" y="461"/>
                    <a:pt x="11609" y="461"/>
                  </a:cubicBezTo>
                  <a:cubicBezTo>
                    <a:pt x="11551" y="461"/>
                    <a:pt x="11551" y="461"/>
                    <a:pt x="11551" y="461"/>
                  </a:cubicBezTo>
                  <a:cubicBezTo>
                    <a:pt x="11551" y="461"/>
                    <a:pt x="11551" y="461"/>
                    <a:pt x="11551" y="518"/>
                  </a:cubicBezTo>
                  <a:cubicBezTo>
                    <a:pt x="11493" y="461"/>
                    <a:pt x="11493" y="461"/>
                    <a:pt x="11493" y="461"/>
                  </a:cubicBezTo>
                  <a:cubicBezTo>
                    <a:pt x="11551" y="461"/>
                    <a:pt x="11551" y="461"/>
                    <a:pt x="11551" y="461"/>
                  </a:cubicBezTo>
                  <a:cubicBezTo>
                    <a:pt x="11493" y="461"/>
                    <a:pt x="11493" y="461"/>
                    <a:pt x="11493" y="461"/>
                  </a:cubicBezTo>
                  <a:cubicBezTo>
                    <a:pt x="11435" y="461"/>
                    <a:pt x="11435" y="461"/>
                    <a:pt x="11378" y="461"/>
                  </a:cubicBezTo>
                  <a:cubicBezTo>
                    <a:pt x="11262" y="403"/>
                    <a:pt x="11262" y="403"/>
                    <a:pt x="11262" y="403"/>
                  </a:cubicBezTo>
                  <a:cubicBezTo>
                    <a:pt x="11262" y="461"/>
                    <a:pt x="11262" y="461"/>
                    <a:pt x="11262" y="461"/>
                  </a:cubicBezTo>
                  <a:cubicBezTo>
                    <a:pt x="11204" y="403"/>
                    <a:pt x="11204" y="403"/>
                    <a:pt x="11204" y="403"/>
                  </a:cubicBezTo>
                  <a:cubicBezTo>
                    <a:pt x="11089" y="403"/>
                    <a:pt x="11089" y="403"/>
                    <a:pt x="11089" y="403"/>
                  </a:cubicBezTo>
                  <a:cubicBezTo>
                    <a:pt x="11031" y="403"/>
                    <a:pt x="11089" y="403"/>
                    <a:pt x="11031" y="403"/>
                  </a:cubicBezTo>
                  <a:cubicBezTo>
                    <a:pt x="10973" y="403"/>
                    <a:pt x="10973" y="403"/>
                    <a:pt x="10973" y="403"/>
                  </a:cubicBezTo>
                  <a:cubicBezTo>
                    <a:pt x="10916" y="403"/>
                    <a:pt x="10916" y="403"/>
                    <a:pt x="10916" y="403"/>
                  </a:cubicBezTo>
                  <a:cubicBezTo>
                    <a:pt x="10800" y="403"/>
                    <a:pt x="10800" y="403"/>
                    <a:pt x="10800" y="403"/>
                  </a:cubicBezTo>
                  <a:lnTo>
                    <a:pt x="10742" y="403"/>
                  </a:lnTo>
                  <a:cubicBezTo>
                    <a:pt x="10684" y="403"/>
                    <a:pt x="10684" y="403"/>
                    <a:pt x="10684" y="403"/>
                  </a:cubicBezTo>
                  <a:cubicBezTo>
                    <a:pt x="10684" y="346"/>
                    <a:pt x="10627" y="346"/>
                    <a:pt x="10627" y="346"/>
                  </a:cubicBezTo>
                  <a:cubicBezTo>
                    <a:pt x="10569" y="346"/>
                    <a:pt x="10569" y="346"/>
                    <a:pt x="10569" y="346"/>
                  </a:cubicBezTo>
                  <a:cubicBezTo>
                    <a:pt x="10453" y="346"/>
                    <a:pt x="10453" y="346"/>
                    <a:pt x="10453" y="346"/>
                  </a:cubicBezTo>
                  <a:cubicBezTo>
                    <a:pt x="10338" y="346"/>
                    <a:pt x="10338" y="346"/>
                    <a:pt x="10338" y="346"/>
                  </a:cubicBezTo>
                  <a:cubicBezTo>
                    <a:pt x="10280" y="346"/>
                    <a:pt x="10280" y="346"/>
                    <a:pt x="10280" y="346"/>
                  </a:cubicBezTo>
                  <a:cubicBezTo>
                    <a:pt x="10165" y="346"/>
                    <a:pt x="10165" y="346"/>
                    <a:pt x="10165" y="346"/>
                  </a:cubicBezTo>
                  <a:cubicBezTo>
                    <a:pt x="10107" y="346"/>
                    <a:pt x="10107" y="346"/>
                    <a:pt x="10107" y="346"/>
                  </a:cubicBezTo>
                  <a:cubicBezTo>
                    <a:pt x="10049" y="346"/>
                    <a:pt x="10049" y="346"/>
                    <a:pt x="10049" y="346"/>
                  </a:cubicBezTo>
                  <a:cubicBezTo>
                    <a:pt x="10049" y="403"/>
                    <a:pt x="10049" y="403"/>
                    <a:pt x="10049" y="403"/>
                  </a:cubicBezTo>
                  <a:cubicBezTo>
                    <a:pt x="10049" y="461"/>
                    <a:pt x="10049" y="461"/>
                    <a:pt x="10049" y="461"/>
                  </a:cubicBezTo>
                  <a:cubicBezTo>
                    <a:pt x="10165" y="461"/>
                    <a:pt x="10165" y="461"/>
                    <a:pt x="10165" y="461"/>
                  </a:cubicBezTo>
                  <a:cubicBezTo>
                    <a:pt x="10165" y="403"/>
                    <a:pt x="10165" y="403"/>
                    <a:pt x="10165" y="403"/>
                  </a:cubicBezTo>
                  <a:lnTo>
                    <a:pt x="10165" y="461"/>
                  </a:lnTo>
                  <a:cubicBezTo>
                    <a:pt x="10280" y="403"/>
                    <a:pt x="10280" y="403"/>
                    <a:pt x="10280" y="403"/>
                  </a:cubicBezTo>
                  <a:cubicBezTo>
                    <a:pt x="10280" y="461"/>
                    <a:pt x="10280" y="461"/>
                    <a:pt x="10280" y="461"/>
                  </a:cubicBezTo>
                  <a:cubicBezTo>
                    <a:pt x="10511" y="461"/>
                    <a:pt x="10511" y="461"/>
                    <a:pt x="10511" y="461"/>
                  </a:cubicBezTo>
                  <a:cubicBezTo>
                    <a:pt x="10511" y="461"/>
                    <a:pt x="10511" y="461"/>
                    <a:pt x="10569" y="461"/>
                  </a:cubicBezTo>
                  <a:cubicBezTo>
                    <a:pt x="10511" y="461"/>
                    <a:pt x="10511" y="461"/>
                    <a:pt x="10511" y="461"/>
                  </a:cubicBezTo>
                  <a:cubicBezTo>
                    <a:pt x="10396" y="461"/>
                    <a:pt x="10396" y="461"/>
                    <a:pt x="10396" y="461"/>
                  </a:cubicBezTo>
                  <a:cubicBezTo>
                    <a:pt x="10396" y="461"/>
                    <a:pt x="10396" y="518"/>
                    <a:pt x="10453" y="518"/>
                  </a:cubicBezTo>
                  <a:cubicBezTo>
                    <a:pt x="10396" y="518"/>
                    <a:pt x="10396" y="518"/>
                    <a:pt x="10396" y="518"/>
                  </a:cubicBezTo>
                  <a:cubicBezTo>
                    <a:pt x="10396" y="461"/>
                    <a:pt x="10396" y="518"/>
                    <a:pt x="10396" y="461"/>
                  </a:cubicBezTo>
                  <a:cubicBezTo>
                    <a:pt x="10338" y="461"/>
                    <a:pt x="10280" y="461"/>
                    <a:pt x="10280" y="461"/>
                  </a:cubicBezTo>
                  <a:cubicBezTo>
                    <a:pt x="10165" y="461"/>
                    <a:pt x="10165" y="461"/>
                    <a:pt x="10165" y="461"/>
                  </a:cubicBezTo>
                  <a:cubicBezTo>
                    <a:pt x="10107" y="461"/>
                    <a:pt x="10049" y="461"/>
                    <a:pt x="10049" y="461"/>
                  </a:cubicBezTo>
                  <a:cubicBezTo>
                    <a:pt x="9991" y="461"/>
                    <a:pt x="9991" y="461"/>
                    <a:pt x="9991" y="461"/>
                  </a:cubicBezTo>
                  <a:cubicBezTo>
                    <a:pt x="9991" y="403"/>
                    <a:pt x="9991" y="403"/>
                    <a:pt x="9991" y="403"/>
                  </a:cubicBezTo>
                  <a:cubicBezTo>
                    <a:pt x="9934" y="403"/>
                    <a:pt x="9876" y="403"/>
                    <a:pt x="9818" y="403"/>
                  </a:cubicBezTo>
                  <a:cubicBezTo>
                    <a:pt x="9760" y="403"/>
                    <a:pt x="9760" y="403"/>
                    <a:pt x="9703" y="403"/>
                  </a:cubicBezTo>
                  <a:cubicBezTo>
                    <a:pt x="9529" y="403"/>
                    <a:pt x="9529" y="403"/>
                    <a:pt x="9529" y="403"/>
                  </a:cubicBezTo>
                  <a:cubicBezTo>
                    <a:pt x="9356" y="403"/>
                    <a:pt x="9356" y="403"/>
                    <a:pt x="9356" y="403"/>
                  </a:cubicBezTo>
                  <a:cubicBezTo>
                    <a:pt x="9298" y="403"/>
                    <a:pt x="9298" y="403"/>
                    <a:pt x="9241" y="403"/>
                  </a:cubicBezTo>
                  <a:cubicBezTo>
                    <a:pt x="9183" y="403"/>
                    <a:pt x="9183" y="403"/>
                    <a:pt x="9183" y="403"/>
                  </a:cubicBezTo>
                  <a:cubicBezTo>
                    <a:pt x="9183" y="461"/>
                    <a:pt x="9183" y="461"/>
                    <a:pt x="9183" y="461"/>
                  </a:cubicBezTo>
                  <a:cubicBezTo>
                    <a:pt x="9125" y="403"/>
                    <a:pt x="9183" y="461"/>
                    <a:pt x="9125" y="403"/>
                  </a:cubicBezTo>
                  <a:cubicBezTo>
                    <a:pt x="9067" y="403"/>
                    <a:pt x="9067" y="403"/>
                    <a:pt x="9067" y="403"/>
                  </a:cubicBezTo>
                  <a:cubicBezTo>
                    <a:pt x="9010" y="403"/>
                    <a:pt x="9010" y="403"/>
                    <a:pt x="9010" y="403"/>
                  </a:cubicBezTo>
                  <a:cubicBezTo>
                    <a:pt x="9183" y="346"/>
                    <a:pt x="9183" y="346"/>
                    <a:pt x="9183" y="346"/>
                  </a:cubicBezTo>
                  <a:cubicBezTo>
                    <a:pt x="9241" y="346"/>
                    <a:pt x="9241" y="346"/>
                    <a:pt x="9241" y="346"/>
                  </a:cubicBezTo>
                  <a:cubicBezTo>
                    <a:pt x="9298" y="346"/>
                    <a:pt x="9298" y="346"/>
                    <a:pt x="9298" y="346"/>
                  </a:cubicBezTo>
                  <a:cubicBezTo>
                    <a:pt x="9414" y="288"/>
                    <a:pt x="9414" y="288"/>
                    <a:pt x="9414" y="288"/>
                  </a:cubicBezTo>
                  <a:cubicBezTo>
                    <a:pt x="9472" y="288"/>
                    <a:pt x="9472" y="288"/>
                    <a:pt x="9472" y="288"/>
                  </a:cubicBezTo>
                  <a:lnTo>
                    <a:pt x="9529" y="288"/>
                  </a:lnTo>
                  <a:cubicBezTo>
                    <a:pt x="9587" y="288"/>
                    <a:pt x="9587" y="288"/>
                    <a:pt x="9587" y="288"/>
                  </a:cubicBezTo>
                  <a:cubicBezTo>
                    <a:pt x="9587" y="230"/>
                    <a:pt x="9587" y="230"/>
                    <a:pt x="9587" y="230"/>
                  </a:cubicBezTo>
                  <a:cubicBezTo>
                    <a:pt x="9587" y="288"/>
                    <a:pt x="9587" y="288"/>
                    <a:pt x="9587" y="288"/>
                  </a:cubicBezTo>
                  <a:cubicBezTo>
                    <a:pt x="9645" y="288"/>
                    <a:pt x="9645" y="288"/>
                    <a:pt x="9645" y="288"/>
                  </a:cubicBezTo>
                  <a:cubicBezTo>
                    <a:pt x="9703" y="288"/>
                    <a:pt x="9703" y="288"/>
                    <a:pt x="9703" y="288"/>
                  </a:cubicBezTo>
                  <a:cubicBezTo>
                    <a:pt x="9703" y="230"/>
                    <a:pt x="9703" y="230"/>
                    <a:pt x="9703" y="230"/>
                  </a:cubicBezTo>
                  <a:cubicBezTo>
                    <a:pt x="9818" y="230"/>
                    <a:pt x="9818" y="230"/>
                    <a:pt x="9818" y="230"/>
                  </a:cubicBezTo>
                  <a:cubicBezTo>
                    <a:pt x="9818" y="230"/>
                    <a:pt x="9876" y="230"/>
                    <a:pt x="9934" y="230"/>
                  </a:cubicBezTo>
                  <a:cubicBezTo>
                    <a:pt x="9991" y="230"/>
                    <a:pt x="9991" y="230"/>
                    <a:pt x="9991" y="230"/>
                  </a:cubicBezTo>
                  <a:cubicBezTo>
                    <a:pt x="10165" y="173"/>
                    <a:pt x="10165" y="173"/>
                    <a:pt x="10165" y="173"/>
                  </a:cubicBezTo>
                  <a:cubicBezTo>
                    <a:pt x="10165" y="230"/>
                    <a:pt x="10165" y="230"/>
                    <a:pt x="10165" y="230"/>
                  </a:cubicBezTo>
                  <a:cubicBezTo>
                    <a:pt x="10049" y="230"/>
                    <a:pt x="10049" y="230"/>
                    <a:pt x="10049" y="230"/>
                  </a:cubicBezTo>
                  <a:cubicBezTo>
                    <a:pt x="9934" y="230"/>
                    <a:pt x="9934" y="230"/>
                    <a:pt x="9934" y="230"/>
                  </a:cubicBezTo>
                  <a:cubicBezTo>
                    <a:pt x="9934" y="288"/>
                    <a:pt x="9934" y="288"/>
                    <a:pt x="9934" y="288"/>
                  </a:cubicBezTo>
                  <a:cubicBezTo>
                    <a:pt x="9876" y="288"/>
                    <a:pt x="9876" y="288"/>
                    <a:pt x="9876" y="288"/>
                  </a:cubicBezTo>
                  <a:cubicBezTo>
                    <a:pt x="9934" y="288"/>
                    <a:pt x="9934" y="288"/>
                    <a:pt x="9934" y="288"/>
                  </a:cubicBezTo>
                  <a:cubicBezTo>
                    <a:pt x="9991" y="288"/>
                    <a:pt x="9991" y="288"/>
                    <a:pt x="9991" y="288"/>
                  </a:cubicBezTo>
                  <a:cubicBezTo>
                    <a:pt x="9991" y="288"/>
                    <a:pt x="9934" y="288"/>
                    <a:pt x="9991" y="288"/>
                  </a:cubicBezTo>
                  <a:cubicBezTo>
                    <a:pt x="10049" y="288"/>
                    <a:pt x="10049" y="288"/>
                    <a:pt x="10049" y="288"/>
                  </a:cubicBezTo>
                  <a:cubicBezTo>
                    <a:pt x="10165" y="230"/>
                    <a:pt x="10165" y="230"/>
                    <a:pt x="10165" y="230"/>
                  </a:cubicBezTo>
                  <a:cubicBezTo>
                    <a:pt x="10107" y="230"/>
                    <a:pt x="10107" y="230"/>
                    <a:pt x="10107" y="230"/>
                  </a:cubicBezTo>
                  <a:cubicBezTo>
                    <a:pt x="10165" y="230"/>
                    <a:pt x="10165" y="288"/>
                    <a:pt x="10165" y="288"/>
                  </a:cubicBezTo>
                  <a:cubicBezTo>
                    <a:pt x="10222" y="230"/>
                    <a:pt x="10222" y="230"/>
                    <a:pt x="10222" y="230"/>
                  </a:cubicBezTo>
                  <a:cubicBezTo>
                    <a:pt x="10280" y="230"/>
                    <a:pt x="10280" y="230"/>
                    <a:pt x="10280" y="230"/>
                  </a:cubicBezTo>
                  <a:cubicBezTo>
                    <a:pt x="10338" y="230"/>
                    <a:pt x="10338" y="230"/>
                    <a:pt x="10338" y="230"/>
                  </a:cubicBezTo>
                  <a:cubicBezTo>
                    <a:pt x="10338" y="230"/>
                    <a:pt x="10338" y="230"/>
                    <a:pt x="10396" y="230"/>
                  </a:cubicBezTo>
                  <a:cubicBezTo>
                    <a:pt x="10396" y="173"/>
                    <a:pt x="10396" y="173"/>
                    <a:pt x="10396" y="173"/>
                  </a:cubicBezTo>
                  <a:cubicBezTo>
                    <a:pt x="10453" y="173"/>
                    <a:pt x="10453" y="173"/>
                    <a:pt x="10453" y="173"/>
                  </a:cubicBezTo>
                  <a:cubicBezTo>
                    <a:pt x="10453" y="173"/>
                    <a:pt x="10453" y="173"/>
                    <a:pt x="10511" y="173"/>
                  </a:cubicBezTo>
                  <a:cubicBezTo>
                    <a:pt x="10511" y="115"/>
                    <a:pt x="10511" y="115"/>
                    <a:pt x="10511" y="115"/>
                  </a:cubicBezTo>
                  <a:lnTo>
                    <a:pt x="10569" y="115"/>
                  </a:lnTo>
                  <a:cubicBezTo>
                    <a:pt x="10569" y="173"/>
                    <a:pt x="10569" y="173"/>
                    <a:pt x="10569" y="173"/>
                  </a:cubicBezTo>
                  <a:cubicBezTo>
                    <a:pt x="10627" y="173"/>
                    <a:pt x="10627" y="173"/>
                    <a:pt x="10627" y="173"/>
                  </a:cubicBezTo>
                  <a:cubicBezTo>
                    <a:pt x="10684" y="173"/>
                    <a:pt x="10684" y="173"/>
                    <a:pt x="10684" y="173"/>
                  </a:cubicBezTo>
                  <a:cubicBezTo>
                    <a:pt x="10684" y="115"/>
                    <a:pt x="10684" y="115"/>
                    <a:pt x="10684" y="115"/>
                  </a:cubicBezTo>
                  <a:cubicBezTo>
                    <a:pt x="10742" y="115"/>
                    <a:pt x="10742" y="115"/>
                    <a:pt x="10742" y="115"/>
                  </a:cubicBezTo>
                  <a:cubicBezTo>
                    <a:pt x="10916" y="115"/>
                    <a:pt x="10916" y="115"/>
                    <a:pt x="10916" y="115"/>
                  </a:cubicBezTo>
                  <a:cubicBezTo>
                    <a:pt x="10973" y="115"/>
                    <a:pt x="10973" y="115"/>
                    <a:pt x="10973" y="115"/>
                  </a:cubicBezTo>
                  <a:cubicBezTo>
                    <a:pt x="10973" y="58"/>
                    <a:pt x="10973" y="58"/>
                    <a:pt x="10973" y="58"/>
                  </a:cubicBezTo>
                  <a:cubicBezTo>
                    <a:pt x="10973" y="115"/>
                    <a:pt x="10973" y="115"/>
                    <a:pt x="10973" y="115"/>
                  </a:cubicBezTo>
                  <a:cubicBezTo>
                    <a:pt x="11031" y="115"/>
                    <a:pt x="11031" y="58"/>
                    <a:pt x="11031" y="58"/>
                  </a:cubicBezTo>
                  <a:cubicBezTo>
                    <a:pt x="10858" y="58"/>
                    <a:pt x="10858" y="58"/>
                    <a:pt x="10858" y="58"/>
                  </a:cubicBezTo>
                  <a:cubicBezTo>
                    <a:pt x="10916" y="58"/>
                    <a:pt x="10916" y="58"/>
                    <a:pt x="10916" y="58"/>
                  </a:cubicBezTo>
                  <a:cubicBezTo>
                    <a:pt x="10916" y="0"/>
                    <a:pt x="10916" y="0"/>
                    <a:pt x="10916" y="0"/>
                  </a:cubicBezTo>
                  <a:cubicBezTo>
                    <a:pt x="10858" y="58"/>
                    <a:pt x="10858" y="0"/>
                    <a:pt x="10800" y="0"/>
                  </a:cubicBezTo>
                  <a:cubicBezTo>
                    <a:pt x="10742" y="0"/>
                    <a:pt x="10742" y="0"/>
                    <a:pt x="10742" y="0"/>
                  </a:cubicBezTo>
                  <a:cubicBezTo>
                    <a:pt x="10684" y="0"/>
                    <a:pt x="10684" y="0"/>
                    <a:pt x="10684" y="0"/>
                  </a:cubicBezTo>
                  <a:cubicBezTo>
                    <a:pt x="10627" y="0"/>
                    <a:pt x="10627" y="0"/>
                    <a:pt x="10627" y="0"/>
                  </a:cubicBezTo>
                  <a:cubicBezTo>
                    <a:pt x="10569" y="0"/>
                    <a:pt x="10569" y="0"/>
                    <a:pt x="10569" y="0"/>
                  </a:cubicBezTo>
                  <a:lnTo>
                    <a:pt x="10511" y="0"/>
                  </a:lnTo>
                  <a:cubicBezTo>
                    <a:pt x="10453" y="0"/>
                    <a:pt x="10396" y="0"/>
                    <a:pt x="10396" y="0"/>
                  </a:cubicBezTo>
                  <a:cubicBezTo>
                    <a:pt x="10396" y="0"/>
                    <a:pt x="10396" y="58"/>
                    <a:pt x="10338" y="58"/>
                  </a:cubicBezTo>
                  <a:cubicBezTo>
                    <a:pt x="10338" y="0"/>
                    <a:pt x="10338" y="0"/>
                    <a:pt x="10338" y="0"/>
                  </a:cubicBezTo>
                  <a:cubicBezTo>
                    <a:pt x="10338" y="58"/>
                    <a:pt x="10338" y="58"/>
                    <a:pt x="10338" y="58"/>
                  </a:cubicBezTo>
                  <a:cubicBezTo>
                    <a:pt x="10280" y="58"/>
                    <a:pt x="10280" y="58"/>
                    <a:pt x="10280" y="58"/>
                  </a:cubicBezTo>
                  <a:cubicBezTo>
                    <a:pt x="10280" y="58"/>
                    <a:pt x="10280" y="58"/>
                    <a:pt x="10222" y="58"/>
                  </a:cubicBezTo>
                  <a:cubicBezTo>
                    <a:pt x="10165" y="58"/>
                    <a:pt x="10165" y="58"/>
                    <a:pt x="10165" y="58"/>
                  </a:cubicBezTo>
                  <a:cubicBezTo>
                    <a:pt x="10107" y="58"/>
                    <a:pt x="10107" y="58"/>
                    <a:pt x="10107" y="58"/>
                  </a:cubicBezTo>
                  <a:cubicBezTo>
                    <a:pt x="10049" y="58"/>
                    <a:pt x="10049" y="58"/>
                    <a:pt x="10049" y="58"/>
                  </a:cubicBezTo>
                  <a:cubicBezTo>
                    <a:pt x="10049" y="115"/>
                    <a:pt x="9991" y="58"/>
                    <a:pt x="9991" y="58"/>
                  </a:cubicBezTo>
                  <a:cubicBezTo>
                    <a:pt x="9991" y="115"/>
                    <a:pt x="9991" y="115"/>
                    <a:pt x="9991" y="115"/>
                  </a:cubicBezTo>
                  <a:cubicBezTo>
                    <a:pt x="9818" y="115"/>
                    <a:pt x="9818" y="115"/>
                    <a:pt x="9818" y="115"/>
                  </a:cubicBezTo>
                  <a:cubicBezTo>
                    <a:pt x="9760" y="115"/>
                    <a:pt x="9760" y="115"/>
                    <a:pt x="9760" y="115"/>
                  </a:cubicBezTo>
                  <a:cubicBezTo>
                    <a:pt x="9703" y="115"/>
                    <a:pt x="9703" y="115"/>
                    <a:pt x="9703" y="115"/>
                  </a:cubicBezTo>
                  <a:cubicBezTo>
                    <a:pt x="9703" y="173"/>
                    <a:pt x="9703" y="173"/>
                    <a:pt x="9703" y="173"/>
                  </a:cubicBezTo>
                  <a:cubicBezTo>
                    <a:pt x="9587" y="173"/>
                    <a:pt x="9472" y="173"/>
                    <a:pt x="9414" y="173"/>
                  </a:cubicBezTo>
                  <a:cubicBezTo>
                    <a:pt x="9414" y="230"/>
                    <a:pt x="9414" y="230"/>
                    <a:pt x="9414" y="230"/>
                  </a:cubicBezTo>
                  <a:cubicBezTo>
                    <a:pt x="9298" y="230"/>
                    <a:pt x="9298" y="230"/>
                    <a:pt x="9298" y="230"/>
                  </a:cubicBezTo>
                  <a:cubicBezTo>
                    <a:pt x="9241" y="230"/>
                    <a:pt x="9241" y="230"/>
                    <a:pt x="9241" y="230"/>
                  </a:cubicBezTo>
                  <a:cubicBezTo>
                    <a:pt x="9183" y="230"/>
                    <a:pt x="9183" y="230"/>
                    <a:pt x="9183" y="230"/>
                  </a:cubicBezTo>
                  <a:cubicBezTo>
                    <a:pt x="9183" y="288"/>
                    <a:pt x="9183" y="288"/>
                    <a:pt x="9183" y="288"/>
                  </a:cubicBezTo>
                  <a:cubicBezTo>
                    <a:pt x="9067" y="288"/>
                    <a:pt x="9067" y="288"/>
                    <a:pt x="9067" y="288"/>
                  </a:cubicBezTo>
                  <a:cubicBezTo>
                    <a:pt x="9067" y="288"/>
                    <a:pt x="9067" y="288"/>
                    <a:pt x="9010" y="288"/>
                  </a:cubicBezTo>
                  <a:cubicBezTo>
                    <a:pt x="8952" y="288"/>
                    <a:pt x="8952" y="288"/>
                    <a:pt x="8952" y="288"/>
                  </a:cubicBezTo>
                  <a:cubicBezTo>
                    <a:pt x="8952" y="346"/>
                    <a:pt x="8952" y="346"/>
                    <a:pt x="8952" y="346"/>
                  </a:cubicBezTo>
                  <a:lnTo>
                    <a:pt x="8952" y="288"/>
                  </a:lnTo>
                  <a:cubicBezTo>
                    <a:pt x="8894" y="346"/>
                    <a:pt x="8894" y="346"/>
                    <a:pt x="8894" y="346"/>
                  </a:cubicBezTo>
                  <a:cubicBezTo>
                    <a:pt x="8894" y="288"/>
                    <a:pt x="8894" y="288"/>
                    <a:pt x="8894" y="288"/>
                  </a:cubicBezTo>
                  <a:cubicBezTo>
                    <a:pt x="8779" y="346"/>
                    <a:pt x="8779" y="346"/>
                    <a:pt x="8779" y="346"/>
                  </a:cubicBezTo>
                  <a:cubicBezTo>
                    <a:pt x="8721" y="346"/>
                    <a:pt x="8721" y="346"/>
                    <a:pt x="8721" y="346"/>
                  </a:cubicBezTo>
                  <a:cubicBezTo>
                    <a:pt x="8721" y="288"/>
                    <a:pt x="8721" y="288"/>
                    <a:pt x="8721" y="288"/>
                  </a:cubicBezTo>
                  <a:cubicBezTo>
                    <a:pt x="8663" y="288"/>
                    <a:pt x="8663" y="288"/>
                    <a:pt x="8663" y="288"/>
                  </a:cubicBezTo>
                  <a:cubicBezTo>
                    <a:pt x="8663" y="288"/>
                    <a:pt x="8605" y="346"/>
                    <a:pt x="8605" y="288"/>
                  </a:cubicBezTo>
                  <a:cubicBezTo>
                    <a:pt x="8548" y="288"/>
                    <a:pt x="8548" y="346"/>
                    <a:pt x="8548" y="403"/>
                  </a:cubicBezTo>
                  <a:lnTo>
                    <a:pt x="8490" y="403"/>
                  </a:lnTo>
                  <a:cubicBezTo>
                    <a:pt x="8490" y="346"/>
                    <a:pt x="8490" y="346"/>
                    <a:pt x="8490" y="346"/>
                  </a:cubicBezTo>
                  <a:lnTo>
                    <a:pt x="8490" y="403"/>
                  </a:lnTo>
                  <a:cubicBezTo>
                    <a:pt x="8432" y="403"/>
                    <a:pt x="8432" y="403"/>
                    <a:pt x="8374" y="403"/>
                  </a:cubicBezTo>
                  <a:cubicBezTo>
                    <a:pt x="8374" y="346"/>
                    <a:pt x="8374" y="346"/>
                    <a:pt x="8374" y="346"/>
                  </a:cubicBezTo>
                  <a:cubicBezTo>
                    <a:pt x="8317" y="403"/>
                    <a:pt x="8317" y="403"/>
                    <a:pt x="8317" y="403"/>
                  </a:cubicBezTo>
                  <a:cubicBezTo>
                    <a:pt x="8432" y="403"/>
                    <a:pt x="8432" y="403"/>
                    <a:pt x="8432" y="403"/>
                  </a:cubicBezTo>
                  <a:cubicBezTo>
                    <a:pt x="8432" y="403"/>
                    <a:pt x="8374" y="403"/>
                    <a:pt x="8374" y="461"/>
                  </a:cubicBezTo>
                  <a:cubicBezTo>
                    <a:pt x="8317" y="461"/>
                    <a:pt x="8317" y="461"/>
                    <a:pt x="8317" y="461"/>
                  </a:cubicBezTo>
                  <a:cubicBezTo>
                    <a:pt x="8259" y="461"/>
                    <a:pt x="8259" y="461"/>
                    <a:pt x="8259" y="461"/>
                  </a:cubicBezTo>
                  <a:cubicBezTo>
                    <a:pt x="8259" y="461"/>
                    <a:pt x="8259" y="461"/>
                    <a:pt x="8201" y="461"/>
                  </a:cubicBezTo>
                  <a:lnTo>
                    <a:pt x="8143" y="461"/>
                  </a:lnTo>
                  <a:cubicBezTo>
                    <a:pt x="8028" y="461"/>
                    <a:pt x="8028" y="461"/>
                    <a:pt x="8028" y="461"/>
                  </a:cubicBezTo>
                  <a:cubicBezTo>
                    <a:pt x="7970" y="461"/>
                    <a:pt x="7970" y="461"/>
                    <a:pt x="7970" y="461"/>
                  </a:cubicBezTo>
                  <a:cubicBezTo>
                    <a:pt x="7912" y="461"/>
                    <a:pt x="7912" y="461"/>
                    <a:pt x="7855" y="461"/>
                  </a:cubicBezTo>
                  <a:cubicBezTo>
                    <a:pt x="7855" y="461"/>
                    <a:pt x="7912" y="518"/>
                    <a:pt x="7855" y="461"/>
                  </a:cubicBezTo>
                  <a:cubicBezTo>
                    <a:pt x="7855" y="518"/>
                    <a:pt x="7855" y="518"/>
                    <a:pt x="7855" y="518"/>
                  </a:cubicBezTo>
                  <a:cubicBezTo>
                    <a:pt x="7855" y="518"/>
                    <a:pt x="7855" y="518"/>
                    <a:pt x="7797" y="518"/>
                  </a:cubicBezTo>
                  <a:cubicBezTo>
                    <a:pt x="7797" y="518"/>
                    <a:pt x="7797" y="518"/>
                    <a:pt x="7739" y="518"/>
                  </a:cubicBezTo>
                  <a:cubicBezTo>
                    <a:pt x="7739" y="518"/>
                    <a:pt x="7739" y="634"/>
                    <a:pt x="7739" y="691"/>
                  </a:cubicBezTo>
                  <a:cubicBezTo>
                    <a:pt x="7739" y="634"/>
                    <a:pt x="7739" y="518"/>
                    <a:pt x="7739" y="518"/>
                  </a:cubicBezTo>
                  <a:cubicBezTo>
                    <a:pt x="7739" y="518"/>
                    <a:pt x="7739" y="634"/>
                    <a:pt x="7739" y="691"/>
                  </a:cubicBezTo>
                  <a:cubicBezTo>
                    <a:pt x="7681" y="691"/>
                    <a:pt x="7681" y="691"/>
                    <a:pt x="7681" y="691"/>
                  </a:cubicBezTo>
                  <a:cubicBezTo>
                    <a:pt x="7624" y="691"/>
                    <a:pt x="7624" y="691"/>
                    <a:pt x="7624" y="691"/>
                  </a:cubicBezTo>
                  <a:cubicBezTo>
                    <a:pt x="7566" y="691"/>
                    <a:pt x="7566" y="691"/>
                    <a:pt x="7566" y="691"/>
                  </a:cubicBezTo>
                  <a:cubicBezTo>
                    <a:pt x="7566" y="691"/>
                    <a:pt x="7566" y="691"/>
                    <a:pt x="7508" y="691"/>
                  </a:cubicBezTo>
                  <a:cubicBezTo>
                    <a:pt x="7450" y="691"/>
                    <a:pt x="7450" y="691"/>
                    <a:pt x="7450" y="691"/>
                  </a:cubicBezTo>
                  <a:cubicBezTo>
                    <a:pt x="7393" y="691"/>
                    <a:pt x="7393" y="691"/>
                    <a:pt x="7393" y="691"/>
                  </a:cubicBezTo>
                  <a:cubicBezTo>
                    <a:pt x="7393" y="691"/>
                    <a:pt x="7335" y="691"/>
                    <a:pt x="7277" y="749"/>
                  </a:cubicBezTo>
                  <a:cubicBezTo>
                    <a:pt x="7277" y="806"/>
                    <a:pt x="7277" y="806"/>
                    <a:pt x="7277" y="806"/>
                  </a:cubicBezTo>
                  <a:cubicBezTo>
                    <a:pt x="7161" y="806"/>
                    <a:pt x="7161" y="806"/>
                    <a:pt x="7161" y="806"/>
                  </a:cubicBezTo>
                  <a:cubicBezTo>
                    <a:pt x="7104" y="749"/>
                    <a:pt x="7104" y="749"/>
                    <a:pt x="7104" y="749"/>
                  </a:cubicBezTo>
                  <a:cubicBezTo>
                    <a:pt x="7046" y="749"/>
                    <a:pt x="7046" y="749"/>
                    <a:pt x="7046" y="749"/>
                  </a:cubicBezTo>
                  <a:cubicBezTo>
                    <a:pt x="6988" y="749"/>
                    <a:pt x="7046" y="749"/>
                    <a:pt x="6988" y="749"/>
                  </a:cubicBezTo>
                  <a:cubicBezTo>
                    <a:pt x="6930" y="806"/>
                    <a:pt x="6930" y="806"/>
                    <a:pt x="6930" y="806"/>
                  </a:cubicBezTo>
                  <a:cubicBezTo>
                    <a:pt x="6930" y="864"/>
                    <a:pt x="6930" y="864"/>
                    <a:pt x="6930" y="864"/>
                  </a:cubicBezTo>
                  <a:cubicBezTo>
                    <a:pt x="6988" y="864"/>
                    <a:pt x="6988" y="864"/>
                    <a:pt x="6988" y="864"/>
                  </a:cubicBezTo>
                  <a:cubicBezTo>
                    <a:pt x="6988" y="864"/>
                    <a:pt x="6988" y="864"/>
                    <a:pt x="6988" y="922"/>
                  </a:cubicBezTo>
                  <a:cubicBezTo>
                    <a:pt x="6988" y="864"/>
                    <a:pt x="6988" y="864"/>
                    <a:pt x="6988" y="864"/>
                  </a:cubicBezTo>
                  <a:cubicBezTo>
                    <a:pt x="7046" y="864"/>
                    <a:pt x="7046" y="864"/>
                    <a:pt x="7046" y="864"/>
                  </a:cubicBezTo>
                  <a:cubicBezTo>
                    <a:pt x="7046" y="922"/>
                    <a:pt x="7046" y="922"/>
                    <a:pt x="7046" y="922"/>
                  </a:cubicBezTo>
                  <a:cubicBezTo>
                    <a:pt x="6988" y="979"/>
                    <a:pt x="6988" y="979"/>
                    <a:pt x="6988" y="979"/>
                  </a:cubicBezTo>
                  <a:cubicBezTo>
                    <a:pt x="6988" y="922"/>
                    <a:pt x="6988" y="922"/>
                    <a:pt x="6988" y="922"/>
                  </a:cubicBezTo>
                  <a:cubicBezTo>
                    <a:pt x="6930" y="922"/>
                    <a:pt x="6988" y="979"/>
                    <a:pt x="6988" y="979"/>
                  </a:cubicBezTo>
                  <a:cubicBezTo>
                    <a:pt x="6930" y="979"/>
                    <a:pt x="6930" y="979"/>
                    <a:pt x="6930" y="979"/>
                  </a:cubicBezTo>
                  <a:cubicBezTo>
                    <a:pt x="6873" y="979"/>
                    <a:pt x="6873" y="979"/>
                    <a:pt x="6873" y="979"/>
                  </a:cubicBezTo>
                  <a:cubicBezTo>
                    <a:pt x="6815" y="1037"/>
                    <a:pt x="6815" y="1037"/>
                    <a:pt x="6815" y="1037"/>
                  </a:cubicBezTo>
                  <a:cubicBezTo>
                    <a:pt x="6757" y="1037"/>
                    <a:pt x="6757" y="1037"/>
                    <a:pt x="6757" y="1037"/>
                  </a:cubicBezTo>
                  <a:cubicBezTo>
                    <a:pt x="6757" y="1094"/>
                    <a:pt x="6757" y="1094"/>
                    <a:pt x="6757" y="1094"/>
                  </a:cubicBezTo>
                  <a:cubicBezTo>
                    <a:pt x="6699" y="1037"/>
                    <a:pt x="6699" y="1037"/>
                    <a:pt x="6699" y="1037"/>
                  </a:cubicBezTo>
                  <a:cubicBezTo>
                    <a:pt x="6642" y="1037"/>
                    <a:pt x="6584" y="1094"/>
                    <a:pt x="6526" y="1094"/>
                  </a:cubicBezTo>
                  <a:cubicBezTo>
                    <a:pt x="6526" y="1152"/>
                    <a:pt x="6526" y="1152"/>
                    <a:pt x="6526" y="1152"/>
                  </a:cubicBezTo>
                  <a:lnTo>
                    <a:pt x="6468" y="1152"/>
                  </a:lnTo>
                  <a:cubicBezTo>
                    <a:pt x="6526" y="1152"/>
                    <a:pt x="6526" y="1152"/>
                    <a:pt x="6526" y="1152"/>
                  </a:cubicBezTo>
                  <a:cubicBezTo>
                    <a:pt x="6468" y="1152"/>
                    <a:pt x="6468" y="1152"/>
                    <a:pt x="6468" y="1152"/>
                  </a:cubicBezTo>
                  <a:cubicBezTo>
                    <a:pt x="6468" y="1210"/>
                    <a:pt x="6468" y="1210"/>
                    <a:pt x="6468" y="1210"/>
                  </a:cubicBezTo>
                  <a:cubicBezTo>
                    <a:pt x="6468" y="1210"/>
                    <a:pt x="6468" y="1152"/>
                    <a:pt x="6411" y="1152"/>
                  </a:cubicBezTo>
                  <a:cubicBezTo>
                    <a:pt x="6468" y="1210"/>
                    <a:pt x="6468" y="1210"/>
                    <a:pt x="6468" y="1210"/>
                  </a:cubicBezTo>
                  <a:cubicBezTo>
                    <a:pt x="6411" y="1210"/>
                    <a:pt x="6411" y="1210"/>
                    <a:pt x="6411" y="1210"/>
                  </a:cubicBezTo>
                  <a:lnTo>
                    <a:pt x="6353" y="1210"/>
                  </a:lnTo>
                  <a:cubicBezTo>
                    <a:pt x="6295" y="1267"/>
                    <a:pt x="6295" y="1267"/>
                    <a:pt x="6295" y="1267"/>
                  </a:cubicBezTo>
                  <a:cubicBezTo>
                    <a:pt x="6353" y="1267"/>
                    <a:pt x="6353" y="1267"/>
                    <a:pt x="6353" y="1267"/>
                  </a:cubicBezTo>
                  <a:cubicBezTo>
                    <a:pt x="6295" y="1267"/>
                    <a:pt x="6295" y="1267"/>
                    <a:pt x="6295" y="1267"/>
                  </a:cubicBezTo>
                  <a:cubicBezTo>
                    <a:pt x="6237" y="1325"/>
                    <a:pt x="6237" y="1325"/>
                    <a:pt x="6237" y="1325"/>
                  </a:cubicBezTo>
                  <a:cubicBezTo>
                    <a:pt x="6237" y="1325"/>
                    <a:pt x="6237" y="1325"/>
                    <a:pt x="6180" y="1325"/>
                  </a:cubicBezTo>
                  <a:cubicBezTo>
                    <a:pt x="6122" y="1325"/>
                    <a:pt x="6122" y="1325"/>
                    <a:pt x="6122" y="1325"/>
                  </a:cubicBezTo>
                  <a:cubicBezTo>
                    <a:pt x="6122" y="1325"/>
                    <a:pt x="6064" y="1325"/>
                    <a:pt x="6064" y="1382"/>
                  </a:cubicBezTo>
                  <a:lnTo>
                    <a:pt x="6006" y="1382"/>
                  </a:lnTo>
                  <a:cubicBezTo>
                    <a:pt x="6006" y="1440"/>
                    <a:pt x="6006" y="1440"/>
                    <a:pt x="6006" y="1440"/>
                  </a:cubicBezTo>
                  <a:lnTo>
                    <a:pt x="5949" y="1440"/>
                  </a:lnTo>
                  <a:cubicBezTo>
                    <a:pt x="5891" y="1440"/>
                    <a:pt x="5891" y="1440"/>
                    <a:pt x="5891" y="1440"/>
                  </a:cubicBezTo>
                  <a:cubicBezTo>
                    <a:pt x="5949" y="1440"/>
                    <a:pt x="6006" y="1382"/>
                    <a:pt x="6006" y="1382"/>
                  </a:cubicBezTo>
                  <a:cubicBezTo>
                    <a:pt x="6064" y="1325"/>
                    <a:pt x="6064" y="1325"/>
                    <a:pt x="6064" y="1325"/>
                  </a:cubicBezTo>
                  <a:cubicBezTo>
                    <a:pt x="6180" y="1267"/>
                    <a:pt x="6180" y="1267"/>
                    <a:pt x="6180" y="1267"/>
                  </a:cubicBezTo>
                  <a:cubicBezTo>
                    <a:pt x="6180" y="1210"/>
                    <a:pt x="6180" y="1210"/>
                    <a:pt x="6180" y="1210"/>
                  </a:cubicBezTo>
                  <a:cubicBezTo>
                    <a:pt x="6180" y="1210"/>
                    <a:pt x="6180" y="1210"/>
                    <a:pt x="6237" y="1210"/>
                  </a:cubicBezTo>
                  <a:cubicBezTo>
                    <a:pt x="6295" y="1210"/>
                    <a:pt x="6295" y="1210"/>
                    <a:pt x="6295" y="1210"/>
                  </a:cubicBezTo>
                  <a:cubicBezTo>
                    <a:pt x="6237" y="1152"/>
                    <a:pt x="6237" y="1152"/>
                    <a:pt x="6237" y="1152"/>
                  </a:cubicBezTo>
                  <a:cubicBezTo>
                    <a:pt x="6122" y="1210"/>
                    <a:pt x="6122" y="1210"/>
                    <a:pt x="6122" y="1210"/>
                  </a:cubicBezTo>
                  <a:cubicBezTo>
                    <a:pt x="6064" y="1267"/>
                    <a:pt x="6064" y="1267"/>
                    <a:pt x="6006" y="1267"/>
                  </a:cubicBezTo>
                  <a:cubicBezTo>
                    <a:pt x="6006" y="1325"/>
                    <a:pt x="5891" y="1325"/>
                    <a:pt x="5833" y="1382"/>
                  </a:cubicBezTo>
                  <a:cubicBezTo>
                    <a:pt x="5775" y="1382"/>
                    <a:pt x="5775" y="1382"/>
                    <a:pt x="5775" y="1382"/>
                  </a:cubicBezTo>
                  <a:cubicBezTo>
                    <a:pt x="5718" y="1382"/>
                    <a:pt x="5660" y="1498"/>
                    <a:pt x="5602" y="1440"/>
                  </a:cubicBezTo>
                  <a:cubicBezTo>
                    <a:pt x="5660" y="1498"/>
                    <a:pt x="5660" y="1498"/>
                    <a:pt x="5660" y="1498"/>
                  </a:cubicBezTo>
                  <a:cubicBezTo>
                    <a:pt x="5602" y="1555"/>
                    <a:pt x="5602" y="1555"/>
                    <a:pt x="5602" y="1555"/>
                  </a:cubicBezTo>
                  <a:cubicBezTo>
                    <a:pt x="5602" y="1498"/>
                    <a:pt x="5602" y="1498"/>
                    <a:pt x="5602" y="1498"/>
                  </a:cubicBezTo>
                  <a:cubicBezTo>
                    <a:pt x="5544" y="1555"/>
                    <a:pt x="5544" y="1555"/>
                    <a:pt x="5544" y="1555"/>
                  </a:cubicBezTo>
                  <a:cubicBezTo>
                    <a:pt x="5544" y="1498"/>
                    <a:pt x="5544" y="1498"/>
                    <a:pt x="5544" y="1498"/>
                  </a:cubicBezTo>
                  <a:cubicBezTo>
                    <a:pt x="5487" y="1498"/>
                    <a:pt x="5487" y="1555"/>
                    <a:pt x="5429" y="1555"/>
                  </a:cubicBezTo>
                  <a:cubicBezTo>
                    <a:pt x="5429" y="1613"/>
                    <a:pt x="5429" y="1613"/>
                    <a:pt x="5429" y="1613"/>
                  </a:cubicBezTo>
                  <a:cubicBezTo>
                    <a:pt x="5487" y="1555"/>
                    <a:pt x="5487" y="1555"/>
                    <a:pt x="5487" y="1555"/>
                  </a:cubicBezTo>
                  <a:cubicBezTo>
                    <a:pt x="5487" y="1613"/>
                    <a:pt x="5487" y="1613"/>
                    <a:pt x="5487" y="1613"/>
                  </a:cubicBezTo>
                  <a:cubicBezTo>
                    <a:pt x="5429" y="1613"/>
                    <a:pt x="5429" y="1613"/>
                    <a:pt x="5429" y="1613"/>
                  </a:cubicBezTo>
                  <a:cubicBezTo>
                    <a:pt x="5371" y="1555"/>
                    <a:pt x="5371" y="1555"/>
                    <a:pt x="5371" y="1555"/>
                  </a:cubicBezTo>
                  <a:cubicBezTo>
                    <a:pt x="5256" y="1670"/>
                    <a:pt x="5256" y="1670"/>
                    <a:pt x="5256" y="1670"/>
                  </a:cubicBezTo>
                  <a:cubicBezTo>
                    <a:pt x="5313" y="1670"/>
                    <a:pt x="5313" y="1670"/>
                    <a:pt x="5313" y="1670"/>
                  </a:cubicBezTo>
                  <a:cubicBezTo>
                    <a:pt x="5371" y="1613"/>
                    <a:pt x="5371" y="1613"/>
                    <a:pt x="5371" y="1613"/>
                  </a:cubicBezTo>
                  <a:cubicBezTo>
                    <a:pt x="5371" y="1670"/>
                    <a:pt x="5371" y="1670"/>
                    <a:pt x="5371" y="1670"/>
                  </a:cubicBezTo>
                  <a:cubicBezTo>
                    <a:pt x="5371" y="1613"/>
                    <a:pt x="5371" y="1613"/>
                    <a:pt x="5371" y="1613"/>
                  </a:cubicBezTo>
                  <a:cubicBezTo>
                    <a:pt x="5429" y="1670"/>
                    <a:pt x="5429" y="1670"/>
                    <a:pt x="5429" y="1670"/>
                  </a:cubicBezTo>
                  <a:cubicBezTo>
                    <a:pt x="5429" y="1670"/>
                    <a:pt x="5371" y="1670"/>
                    <a:pt x="5429" y="1670"/>
                  </a:cubicBezTo>
                  <a:cubicBezTo>
                    <a:pt x="5429" y="1613"/>
                    <a:pt x="5487" y="1613"/>
                    <a:pt x="5487" y="1613"/>
                  </a:cubicBezTo>
                  <a:cubicBezTo>
                    <a:pt x="5544" y="1555"/>
                    <a:pt x="5544" y="1555"/>
                    <a:pt x="5544" y="1555"/>
                  </a:cubicBezTo>
                  <a:cubicBezTo>
                    <a:pt x="5544" y="1613"/>
                    <a:pt x="5544" y="1613"/>
                    <a:pt x="5544" y="1613"/>
                  </a:cubicBezTo>
                  <a:lnTo>
                    <a:pt x="5602" y="1555"/>
                  </a:lnTo>
                  <a:cubicBezTo>
                    <a:pt x="5660" y="1498"/>
                    <a:pt x="5660" y="1498"/>
                    <a:pt x="5660" y="1498"/>
                  </a:cubicBezTo>
                  <a:cubicBezTo>
                    <a:pt x="5660" y="1440"/>
                    <a:pt x="5660" y="1440"/>
                    <a:pt x="5660" y="1440"/>
                  </a:cubicBezTo>
                  <a:cubicBezTo>
                    <a:pt x="5718" y="1498"/>
                    <a:pt x="5718" y="1498"/>
                    <a:pt x="5718" y="1498"/>
                  </a:cubicBezTo>
                  <a:cubicBezTo>
                    <a:pt x="5833" y="1440"/>
                    <a:pt x="5833" y="1440"/>
                    <a:pt x="5833" y="1440"/>
                  </a:cubicBezTo>
                  <a:cubicBezTo>
                    <a:pt x="5833" y="1382"/>
                    <a:pt x="5833" y="1382"/>
                    <a:pt x="5833" y="1382"/>
                  </a:cubicBezTo>
                  <a:cubicBezTo>
                    <a:pt x="5891" y="1440"/>
                    <a:pt x="5891" y="1440"/>
                    <a:pt x="5891" y="1440"/>
                  </a:cubicBezTo>
                  <a:cubicBezTo>
                    <a:pt x="5891" y="1498"/>
                    <a:pt x="5891" y="1498"/>
                    <a:pt x="5891" y="1498"/>
                  </a:cubicBezTo>
                  <a:cubicBezTo>
                    <a:pt x="5833" y="1498"/>
                    <a:pt x="5833" y="1498"/>
                    <a:pt x="5833" y="1498"/>
                  </a:cubicBezTo>
                  <a:cubicBezTo>
                    <a:pt x="5775" y="1498"/>
                    <a:pt x="5775" y="1498"/>
                    <a:pt x="5775" y="1498"/>
                  </a:cubicBezTo>
                  <a:cubicBezTo>
                    <a:pt x="5775" y="1555"/>
                    <a:pt x="5775" y="1498"/>
                    <a:pt x="5775" y="1555"/>
                  </a:cubicBezTo>
                  <a:cubicBezTo>
                    <a:pt x="5718" y="1555"/>
                    <a:pt x="5718" y="1555"/>
                    <a:pt x="5718" y="1555"/>
                  </a:cubicBezTo>
                  <a:cubicBezTo>
                    <a:pt x="5718" y="1555"/>
                    <a:pt x="5718" y="1555"/>
                    <a:pt x="5660" y="1555"/>
                  </a:cubicBezTo>
                  <a:cubicBezTo>
                    <a:pt x="5660" y="1613"/>
                    <a:pt x="5660" y="1613"/>
                    <a:pt x="5660" y="1613"/>
                  </a:cubicBezTo>
                  <a:cubicBezTo>
                    <a:pt x="5660" y="1613"/>
                    <a:pt x="5660" y="1613"/>
                    <a:pt x="5602" y="1613"/>
                  </a:cubicBezTo>
                  <a:cubicBezTo>
                    <a:pt x="5660" y="1613"/>
                    <a:pt x="5660" y="1613"/>
                    <a:pt x="5660" y="1613"/>
                  </a:cubicBezTo>
                  <a:cubicBezTo>
                    <a:pt x="5602" y="1613"/>
                    <a:pt x="5602" y="1613"/>
                    <a:pt x="5602" y="1613"/>
                  </a:cubicBezTo>
                  <a:cubicBezTo>
                    <a:pt x="5602" y="1670"/>
                    <a:pt x="5602" y="1670"/>
                    <a:pt x="5602" y="1670"/>
                  </a:cubicBezTo>
                  <a:cubicBezTo>
                    <a:pt x="5602" y="1613"/>
                    <a:pt x="5602" y="1613"/>
                    <a:pt x="5602" y="1613"/>
                  </a:cubicBezTo>
                  <a:cubicBezTo>
                    <a:pt x="5544" y="1670"/>
                    <a:pt x="5544" y="1670"/>
                    <a:pt x="5544" y="1670"/>
                  </a:cubicBezTo>
                  <a:cubicBezTo>
                    <a:pt x="5487" y="1670"/>
                    <a:pt x="5487" y="1670"/>
                    <a:pt x="5487" y="1670"/>
                  </a:cubicBezTo>
                  <a:cubicBezTo>
                    <a:pt x="5429" y="1728"/>
                    <a:pt x="5429" y="1728"/>
                    <a:pt x="5429" y="1728"/>
                  </a:cubicBezTo>
                  <a:cubicBezTo>
                    <a:pt x="5371" y="1786"/>
                    <a:pt x="5371" y="1786"/>
                    <a:pt x="5371" y="1786"/>
                  </a:cubicBezTo>
                  <a:cubicBezTo>
                    <a:pt x="5313" y="1786"/>
                    <a:pt x="5313" y="1786"/>
                    <a:pt x="5313" y="1786"/>
                  </a:cubicBezTo>
                  <a:cubicBezTo>
                    <a:pt x="5313" y="1786"/>
                    <a:pt x="5313" y="1786"/>
                    <a:pt x="5371" y="1786"/>
                  </a:cubicBezTo>
                  <a:cubicBezTo>
                    <a:pt x="5371" y="1728"/>
                    <a:pt x="5313" y="1728"/>
                    <a:pt x="5371" y="1728"/>
                  </a:cubicBezTo>
                  <a:cubicBezTo>
                    <a:pt x="5256" y="1786"/>
                    <a:pt x="5256" y="1786"/>
                    <a:pt x="5256" y="1786"/>
                  </a:cubicBezTo>
                  <a:cubicBezTo>
                    <a:pt x="5198" y="1786"/>
                    <a:pt x="5198" y="1786"/>
                    <a:pt x="5198" y="1786"/>
                  </a:cubicBezTo>
                  <a:cubicBezTo>
                    <a:pt x="5256" y="1786"/>
                    <a:pt x="5256" y="1786"/>
                    <a:pt x="5256" y="1786"/>
                  </a:cubicBezTo>
                  <a:cubicBezTo>
                    <a:pt x="5198" y="1786"/>
                    <a:pt x="5198" y="1786"/>
                    <a:pt x="5198" y="1786"/>
                  </a:cubicBezTo>
                  <a:cubicBezTo>
                    <a:pt x="5256" y="1843"/>
                    <a:pt x="5256" y="1843"/>
                    <a:pt x="5256" y="1843"/>
                  </a:cubicBezTo>
                  <a:cubicBezTo>
                    <a:pt x="5256" y="1786"/>
                    <a:pt x="5256" y="1786"/>
                    <a:pt x="5256" y="1786"/>
                  </a:cubicBezTo>
                  <a:cubicBezTo>
                    <a:pt x="5256" y="1843"/>
                    <a:pt x="5256" y="1843"/>
                    <a:pt x="5256" y="1843"/>
                  </a:cubicBezTo>
                  <a:cubicBezTo>
                    <a:pt x="5198" y="1843"/>
                    <a:pt x="5198" y="1843"/>
                    <a:pt x="5198" y="1843"/>
                  </a:cubicBezTo>
                  <a:cubicBezTo>
                    <a:pt x="5198" y="1843"/>
                    <a:pt x="5198" y="1843"/>
                    <a:pt x="5140" y="1901"/>
                  </a:cubicBezTo>
                  <a:lnTo>
                    <a:pt x="5082" y="1901"/>
                  </a:lnTo>
                  <a:cubicBezTo>
                    <a:pt x="5025" y="1958"/>
                    <a:pt x="5025" y="1958"/>
                    <a:pt x="5025" y="1958"/>
                  </a:cubicBezTo>
                  <a:lnTo>
                    <a:pt x="5025" y="2016"/>
                  </a:lnTo>
                  <a:cubicBezTo>
                    <a:pt x="5025" y="1958"/>
                    <a:pt x="5025" y="1958"/>
                    <a:pt x="5025" y="1958"/>
                  </a:cubicBezTo>
                  <a:cubicBezTo>
                    <a:pt x="4909" y="2016"/>
                    <a:pt x="4909" y="2016"/>
                    <a:pt x="4909" y="2016"/>
                  </a:cubicBezTo>
                  <a:cubicBezTo>
                    <a:pt x="4851" y="2074"/>
                    <a:pt x="4851" y="2074"/>
                    <a:pt x="4851" y="2074"/>
                  </a:cubicBezTo>
                  <a:lnTo>
                    <a:pt x="4794" y="2131"/>
                  </a:lnTo>
                  <a:cubicBezTo>
                    <a:pt x="4678" y="2189"/>
                    <a:pt x="4678" y="2189"/>
                    <a:pt x="4678" y="2189"/>
                  </a:cubicBezTo>
                  <a:cubicBezTo>
                    <a:pt x="4678" y="2189"/>
                    <a:pt x="4678" y="2189"/>
                    <a:pt x="4678" y="2246"/>
                  </a:cubicBezTo>
                  <a:cubicBezTo>
                    <a:pt x="4620" y="2189"/>
                    <a:pt x="4620" y="2189"/>
                    <a:pt x="4620" y="2189"/>
                  </a:cubicBezTo>
                  <a:cubicBezTo>
                    <a:pt x="4736" y="2131"/>
                    <a:pt x="4736" y="2131"/>
                    <a:pt x="4736" y="2131"/>
                  </a:cubicBezTo>
                  <a:cubicBezTo>
                    <a:pt x="4794" y="2131"/>
                    <a:pt x="4794" y="2131"/>
                    <a:pt x="4794" y="2131"/>
                  </a:cubicBezTo>
                  <a:cubicBezTo>
                    <a:pt x="4794" y="2074"/>
                    <a:pt x="4794" y="2074"/>
                    <a:pt x="4794" y="2074"/>
                  </a:cubicBezTo>
                  <a:cubicBezTo>
                    <a:pt x="4851" y="2074"/>
                    <a:pt x="4851" y="2074"/>
                    <a:pt x="4851" y="2074"/>
                  </a:cubicBezTo>
                  <a:cubicBezTo>
                    <a:pt x="4851" y="2016"/>
                    <a:pt x="4851" y="2016"/>
                    <a:pt x="4851" y="2016"/>
                  </a:cubicBezTo>
                  <a:cubicBezTo>
                    <a:pt x="4851" y="2074"/>
                    <a:pt x="4851" y="2074"/>
                    <a:pt x="4851" y="2074"/>
                  </a:cubicBezTo>
                  <a:cubicBezTo>
                    <a:pt x="4794" y="2016"/>
                    <a:pt x="4794" y="2074"/>
                    <a:pt x="4736" y="2131"/>
                  </a:cubicBezTo>
                  <a:cubicBezTo>
                    <a:pt x="4736" y="2074"/>
                    <a:pt x="4736" y="2074"/>
                    <a:pt x="4736" y="2074"/>
                  </a:cubicBezTo>
                  <a:cubicBezTo>
                    <a:pt x="4678" y="2131"/>
                    <a:pt x="4678" y="2131"/>
                    <a:pt x="4678" y="2131"/>
                  </a:cubicBezTo>
                  <a:cubicBezTo>
                    <a:pt x="4678" y="2074"/>
                    <a:pt x="4678" y="2074"/>
                    <a:pt x="4678" y="2074"/>
                  </a:cubicBezTo>
                  <a:cubicBezTo>
                    <a:pt x="4678" y="2131"/>
                    <a:pt x="4678" y="2131"/>
                    <a:pt x="4678" y="2131"/>
                  </a:cubicBezTo>
                  <a:cubicBezTo>
                    <a:pt x="4620" y="2131"/>
                    <a:pt x="4620" y="2131"/>
                    <a:pt x="4620" y="2131"/>
                  </a:cubicBezTo>
                  <a:cubicBezTo>
                    <a:pt x="4620" y="2189"/>
                    <a:pt x="4620" y="2189"/>
                    <a:pt x="4620" y="2189"/>
                  </a:cubicBezTo>
                  <a:cubicBezTo>
                    <a:pt x="4563" y="2189"/>
                    <a:pt x="4563" y="2189"/>
                    <a:pt x="4563" y="2189"/>
                  </a:cubicBezTo>
                  <a:cubicBezTo>
                    <a:pt x="4505" y="2246"/>
                    <a:pt x="4505" y="2246"/>
                    <a:pt x="4505" y="2246"/>
                  </a:cubicBezTo>
                  <a:cubicBezTo>
                    <a:pt x="4447" y="2304"/>
                    <a:pt x="4447" y="2304"/>
                    <a:pt x="4447" y="2304"/>
                  </a:cubicBezTo>
                  <a:cubicBezTo>
                    <a:pt x="4389" y="2304"/>
                    <a:pt x="4389" y="2304"/>
                    <a:pt x="4389" y="2304"/>
                  </a:cubicBezTo>
                  <a:cubicBezTo>
                    <a:pt x="4389" y="2304"/>
                    <a:pt x="4389" y="2304"/>
                    <a:pt x="4389" y="2362"/>
                  </a:cubicBezTo>
                  <a:cubicBezTo>
                    <a:pt x="4332" y="2362"/>
                    <a:pt x="4332" y="2362"/>
                    <a:pt x="4332" y="2362"/>
                  </a:cubicBezTo>
                  <a:cubicBezTo>
                    <a:pt x="4389" y="2362"/>
                    <a:pt x="4389" y="2362"/>
                    <a:pt x="4389" y="2362"/>
                  </a:cubicBezTo>
                  <a:cubicBezTo>
                    <a:pt x="4332" y="2362"/>
                    <a:pt x="4274" y="2419"/>
                    <a:pt x="4274" y="2419"/>
                  </a:cubicBezTo>
                  <a:cubicBezTo>
                    <a:pt x="4216" y="2419"/>
                    <a:pt x="4274" y="2419"/>
                    <a:pt x="4216" y="2419"/>
                  </a:cubicBezTo>
                  <a:cubicBezTo>
                    <a:pt x="4216" y="2477"/>
                    <a:pt x="4216" y="2477"/>
                    <a:pt x="4216" y="2477"/>
                  </a:cubicBezTo>
                  <a:cubicBezTo>
                    <a:pt x="4216" y="2419"/>
                    <a:pt x="4216" y="2419"/>
                    <a:pt x="4216" y="2419"/>
                  </a:cubicBezTo>
                  <a:cubicBezTo>
                    <a:pt x="4158" y="2419"/>
                    <a:pt x="4158" y="2477"/>
                    <a:pt x="4158" y="2477"/>
                  </a:cubicBezTo>
                  <a:cubicBezTo>
                    <a:pt x="4101" y="2477"/>
                    <a:pt x="4101" y="2477"/>
                    <a:pt x="4101" y="2477"/>
                  </a:cubicBezTo>
                  <a:cubicBezTo>
                    <a:pt x="4101" y="2477"/>
                    <a:pt x="4216" y="2362"/>
                    <a:pt x="4389" y="2246"/>
                  </a:cubicBezTo>
                  <a:cubicBezTo>
                    <a:pt x="4505" y="2131"/>
                    <a:pt x="4620" y="2016"/>
                    <a:pt x="4620" y="2016"/>
                  </a:cubicBezTo>
                  <a:cubicBezTo>
                    <a:pt x="4678" y="2016"/>
                    <a:pt x="4678" y="2016"/>
                    <a:pt x="4678" y="2016"/>
                  </a:cubicBezTo>
                  <a:cubicBezTo>
                    <a:pt x="4678" y="1958"/>
                    <a:pt x="4678" y="1958"/>
                    <a:pt x="4678" y="1958"/>
                  </a:cubicBezTo>
                  <a:cubicBezTo>
                    <a:pt x="4851" y="1843"/>
                    <a:pt x="4851" y="1843"/>
                    <a:pt x="4851" y="1843"/>
                  </a:cubicBezTo>
                  <a:cubicBezTo>
                    <a:pt x="4909" y="1843"/>
                    <a:pt x="4909" y="1843"/>
                    <a:pt x="4909" y="1843"/>
                  </a:cubicBezTo>
                  <a:cubicBezTo>
                    <a:pt x="4909" y="1786"/>
                    <a:pt x="4909" y="1786"/>
                    <a:pt x="4909" y="1786"/>
                  </a:cubicBezTo>
                  <a:cubicBezTo>
                    <a:pt x="5256" y="1498"/>
                    <a:pt x="5256" y="1498"/>
                    <a:pt x="5256" y="1498"/>
                  </a:cubicBezTo>
                  <a:cubicBezTo>
                    <a:pt x="5313" y="1498"/>
                    <a:pt x="5313" y="1498"/>
                    <a:pt x="5313" y="1498"/>
                  </a:cubicBezTo>
                  <a:cubicBezTo>
                    <a:pt x="5429" y="1382"/>
                    <a:pt x="5429" y="1382"/>
                    <a:pt x="5429" y="1382"/>
                  </a:cubicBezTo>
                  <a:cubicBezTo>
                    <a:pt x="5487" y="1325"/>
                    <a:pt x="5487" y="1325"/>
                    <a:pt x="5487" y="1325"/>
                  </a:cubicBezTo>
                  <a:cubicBezTo>
                    <a:pt x="5544" y="1325"/>
                    <a:pt x="5487" y="1325"/>
                    <a:pt x="5487" y="1325"/>
                  </a:cubicBezTo>
                  <a:cubicBezTo>
                    <a:pt x="5544" y="1325"/>
                    <a:pt x="5544" y="1267"/>
                    <a:pt x="5602" y="1267"/>
                  </a:cubicBezTo>
                  <a:cubicBezTo>
                    <a:pt x="5775" y="1094"/>
                    <a:pt x="5775" y="1094"/>
                    <a:pt x="5775" y="1094"/>
                  </a:cubicBezTo>
                  <a:cubicBezTo>
                    <a:pt x="5891" y="1094"/>
                    <a:pt x="5949" y="1037"/>
                    <a:pt x="6006" y="979"/>
                  </a:cubicBezTo>
                  <a:cubicBezTo>
                    <a:pt x="6064" y="979"/>
                    <a:pt x="6064" y="979"/>
                    <a:pt x="6064" y="979"/>
                  </a:cubicBezTo>
                  <a:cubicBezTo>
                    <a:pt x="6122" y="979"/>
                    <a:pt x="6122" y="979"/>
                    <a:pt x="6122" y="979"/>
                  </a:cubicBezTo>
                  <a:cubicBezTo>
                    <a:pt x="6180" y="922"/>
                    <a:pt x="6237" y="922"/>
                    <a:pt x="6295" y="864"/>
                  </a:cubicBezTo>
                  <a:cubicBezTo>
                    <a:pt x="6353" y="864"/>
                    <a:pt x="6353" y="864"/>
                    <a:pt x="6353" y="864"/>
                  </a:cubicBezTo>
                  <a:cubicBezTo>
                    <a:pt x="6411" y="806"/>
                    <a:pt x="6411" y="806"/>
                    <a:pt x="6411" y="806"/>
                  </a:cubicBezTo>
                  <a:cubicBezTo>
                    <a:pt x="6411" y="864"/>
                    <a:pt x="6411" y="864"/>
                    <a:pt x="6411" y="864"/>
                  </a:cubicBezTo>
                  <a:cubicBezTo>
                    <a:pt x="6411" y="806"/>
                    <a:pt x="6411" y="806"/>
                    <a:pt x="6411" y="806"/>
                  </a:cubicBezTo>
                  <a:cubicBezTo>
                    <a:pt x="6468" y="806"/>
                    <a:pt x="6526" y="806"/>
                    <a:pt x="6584" y="749"/>
                  </a:cubicBezTo>
                  <a:cubicBezTo>
                    <a:pt x="6526" y="749"/>
                    <a:pt x="6526" y="749"/>
                    <a:pt x="6526" y="749"/>
                  </a:cubicBezTo>
                  <a:cubicBezTo>
                    <a:pt x="6642" y="691"/>
                    <a:pt x="6699" y="691"/>
                    <a:pt x="6757" y="634"/>
                  </a:cubicBezTo>
                  <a:cubicBezTo>
                    <a:pt x="6815" y="634"/>
                    <a:pt x="6815" y="634"/>
                    <a:pt x="6815" y="634"/>
                  </a:cubicBezTo>
                  <a:cubicBezTo>
                    <a:pt x="6873" y="634"/>
                    <a:pt x="6873" y="634"/>
                    <a:pt x="6873" y="634"/>
                  </a:cubicBezTo>
                  <a:cubicBezTo>
                    <a:pt x="6930" y="576"/>
                    <a:pt x="6930" y="576"/>
                    <a:pt x="6930" y="576"/>
                  </a:cubicBezTo>
                  <a:lnTo>
                    <a:pt x="6988" y="576"/>
                  </a:lnTo>
                  <a:cubicBezTo>
                    <a:pt x="7046" y="576"/>
                    <a:pt x="7046" y="576"/>
                    <a:pt x="7046" y="576"/>
                  </a:cubicBezTo>
                  <a:cubicBezTo>
                    <a:pt x="7104" y="576"/>
                    <a:pt x="7046" y="518"/>
                    <a:pt x="7046" y="518"/>
                  </a:cubicBezTo>
                  <a:cubicBezTo>
                    <a:pt x="7104" y="518"/>
                    <a:pt x="7104" y="518"/>
                    <a:pt x="7104" y="518"/>
                  </a:cubicBezTo>
                  <a:cubicBezTo>
                    <a:pt x="7161" y="518"/>
                    <a:pt x="7161" y="518"/>
                    <a:pt x="7161" y="518"/>
                  </a:cubicBezTo>
                  <a:cubicBezTo>
                    <a:pt x="7161" y="461"/>
                    <a:pt x="7161" y="461"/>
                    <a:pt x="7161" y="461"/>
                  </a:cubicBezTo>
                  <a:cubicBezTo>
                    <a:pt x="7219" y="461"/>
                    <a:pt x="7219" y="461"/>
                    <a:pt x="7219" y="461"/>
                  </a:cubicBezTo>
                  <a:cubicBezTo>
                    <a:pt x="7277" y="461"/>
                    <a:pt x="7277" y="461"/>
                    <a:pt x="7335" y="461"/>
                  </a:cubicBezTo>
                  <a:cubicBezTo>
                    <a:pt x="7393" y="461"/>
                    <a:pt x="7335" y="461"/>
                    <a:pt x="7393" y="403"/>
                  </a:cubicBezTo>
                  <a:cubicBezTo>
                    <a:pt x="7450" y="403"/>
                    <a:pt x="7450" y="403"/>
                    <a:pt x="7450" y="403"/>
                  </a:cubicBezTo>
                  <a:cubicBezTo>
                    <a:pt x="7450" y="346"/>
                    <a:pt x="7450" y="346"/>
                    <a:pt x="7450" y="346"/>
                  </a:cubicBezTo>
                  <a:cubicBezTo>
                    <a:pt x="7508" y="346"/>
                    <a:pt x="7508" y="346"/>
                    <a:pt x="7508" y="346"/>
                  </a:cubicBezTo>
                  <a:cubicBezTo>
                    <a:pt x="7508" y="403"/>
                    <a:pt x="7624" y="346"/>
                    <a:pt x="7681" y="288"/>
                  </a:cubicBezTo>
                  <a:cubicBezTo>
                    <a:pt x="7681" y="288"/>
                    <a:pt x="7681" y="288"/>
                    <a:pt x="7739" y="288"/>
                  </a:cubicBezTo>
                  <a:cubicBezTo>
                    <a:pt x="7739" y="230"/>
                    <a:pt x="7739" y="230"/>
                    <a:pt x="7739" y="230"/>
                  </a:cubicBezTo>
                  <a:cubicBezTo>
                    <a:pt x="7739" y="173"/>
                    <a:pt x="7739" y="173"/>
                    <a:pt x="7739" y="173"/>
                  </a:cubicBezTo>
                  <a:cubicBezTo>
                    <a:pt x="7681" y="230"/>
                    <a:pt x="7681" y="230"/>
                    <a:pt x="7681" y="230"/>
                  </a:cubicBezTo>
                  <a:cubicBezTo>
                    <a:pt x="7624" y="230"/>
                    <a:pt x="7681" y="230"/>
                    <a:pt x="7624" y="230"/>
                  </a:cubicBezTo>
                  <a:cubicBezTo>
                    <a:pt x="7566" y="288"/>
                    <a:pt x="7566" y="288"/>
                    <a:pt x="7566" y="288"/>
                  </a:cubicBezTo>
                  <a:cubicBezTo>
                    <a:pt x="7566" y="288"/>
                    <a:pt x="7566" y="288"/>
                    <a:pt x="7508" y="288"/>
                  </a:cubicBezTo>
                  <a:cubicBezTo>
                    <a:pt x="7450" y="346"/>
                    <a:pt x="7450" y="346"/>
                    <a:pt x="7450" y="346"/>
                  </a:cubicBezTo>
                  <a:cubicBezTo>
                    <a:pt x="7393" y="346"/>
                    <a:pt x="7393" y="346"/>
                    <a:pt x="7393" y="346"/>
                  </a:cubicBezTo>
                  <a:cubicBezTo>
                    <a:pt x="7335" y="346"/>
                    <a:pt x="7335" y="346"/>
                    <a:pt x="7335" y="346"/>
                  </a:cubicBezTo>
                  <a:cubicBezTo>
                    <a:pt x="7335" y="346"/>
                    <a:pt x="7335" y="346"/>
                    <a:pt x="7277" y="346"/>
                  </a:cubicBezTo>
                  <a:cubicBezTo>
                    <a:pt x="7277" y="403"/>
                    <a:pt x="7277" y="403"/>
                    <a:pt x="7277" y="403"/>
                  </a:cubicBezTo>
                  <a:cubicBezTo>
                    <a:pt x="7277" y="346"/>
                    <a:pt x="7277" y="346"/>
                    <a:pt x="7277" y="346"/>
                  </a:cubicBezTo>
                  <a:lnTo>
                    <a:pt x="7335" y="346"/>
                  </a:lnTo>
                  <a:cubicBezTo>
                    <a:pt x="7335" y="288"/>
                    <a:pt x="7335" y="288"/>
                    <a:pt x="7335" y="288"/>
                  </a:cubicBezTo>
                  <a:cubicBezTo>
                    <a:pt x="7393" y="288"/>
                    <a:pt x="7393" y="288"/>
                    <a:pt x="7393" y="288"/>
                  </a:cubicBezTo>
                  <a:cubicBezTo>
                    <a:pt x="7393" y="288"/>
                    <a:pt x="7450" y="288"/>
                    <a:pt x="7508" y="230"/>
                  </a:cubicBezTo>
                  <a:cubicBezTo>
                    <a:pt x="7393" y="288"/>
                    <a:pt x="7393" y="288"/>
                    <a:pt x="7393" y="288"/>
                  </a:cubicBezTo>
                  <a:cubicBezTo>
                    <a:pt x="7393" y="230"/>
                    <a:pt x="7393" y="230"/>
                    <a:pt x="7393" y="230"/>
                  </a:cubicBezTo>
                  <a:cubicBezTo>
                    <a:pt x="7335" y="288"/>
                    <a:pt x="7335" y="288"/>
                    <a:pt x="7335" y="288"/>
                  </a:cubicBezTo>
                  <a:cubicBezTo>
                    <a:pt x="7335" y="230"/>
                    <a:pt x="7335" y="230"/>
                    <a:pt x="7393" y="230"/>
                  </a:cubicBezTo>
                  <a:cubicBezTo>
                    <a:pt x="7219" y="288"/>
                    <a:pt x="7219" y="288"/>
                    <a:pt x="7219" y="288"/>
                  </a:cubicBezTo>
                  <a:cubicBezTo>
                    <a:pt x="7219" y="346"/>
                    <a:pt x="7219" y="346"/>
                    <a:pt x="7219" y="346"/>
                  </a:cubicBezTo>
                  <a:cubicBezTo>
                    <a:pt x="7104" y="403"/>
                    <a:pt x="7104" y="403"/>
                    <a:pt x="7104" y="403"/>
                  </a:cubicBezTo>
                  <a:cubicBezTo>
                    <a:pt x="7104" y="346"/>
                    <a:pt x="7104" y="346"/>
                    <a:pt x="7104" y="346"/>
                  </a:cubicBezTo>
                  <a:cubicBezTo>
                    <a:pt x="7104" y="346"/>
                    <a:pt x="7104" y="346"/>
                    <a:pt x="7046" y="403"/>
                  </a:cubicBezTo>
                  <a:cubicBezTo>
                    <a:pt x="6988" y="403"/>
                    <a:pt x="6988" y="403"/>
                    <a:pt x="6988" y="403"/>
                  </a:cubicBezTo>
                  <a:cubicBezTo>
                    <a:pt x="7046" y="403"/>
                    <a:pt x="7046" y="403"/>
                    <a:pt x="7046" y="403"/>
                  </a:cubicBezTo>
                  <a:cubicBezTo>
                    <a:pt x="7046" y="346"/>
                    <a:pt x="7046" y="403"/>
                    <a:pt x="7046" y="403"/>
                  </a:cubicBezTo>
                  <a:cubicBezTo>
                    <a:pt x="7046" y="403"/>
                    <a:pt x="7046" y="403"/>
                    <a:pt x="7104" y="403"/>
                  </a:cubicBezTo>
                  <a:cubicBezTo>
                    <a:pt x="7104" y="403"/>
                    <a:pt x="6988" y="403"/>
                    <a:pt x="6930" y="461"/>
                  </a:cubicBezTo>
                  <a:cubicBezTo>
                    <a:pt x="6815" y="518"/>
                    <a:pt x="6815" y="518"/>
                    <a:pt x="6815" y="518"/>
                  </a:cubicBezTo>
                  <a:cubicBezTo>
                    <a:pt x="6757" y="518"/>
                    <a:pt x="6757" y="518"/>
                    <a:pt x="6757" y="518"/>
                  </a:cubicBezTo>
                  <a:cubicBezTo>
                    <a:pt x="6699" y="518"/>
                    <a:pt x="6699" y="518"/>
                    <a:pt x="6699" y="518"/>
                  </a:cubicBezTo>
                  <a:cubicBezTo>
                    <a:pt x="6526" y="634"/>
                    <a:pt x="6526" y="634"/>
                    <a:pt x="6526" y="634"/>
                  </a:cubicBezTo>
                  <a:cubicBezTo>
                    <a:pt x="6526" y="691"/>
                    <a:pt x="6526" y="691"/>
                    <a:pt x="6526" y="691"/>
                  </a:cubicBezTo>
                  <a:cubicBezTo>
                    <a:pt x="6411" y="749"/>
                    <a:pt x="6411" y="749"/>
                    <a:pt x="6411" y="749"/>
                  </a:cubicBezTo>
                  <a:cubicBezTo>
                    <a:pt x="6411" y="749"/>
                    <a:pt x="6353" y="806"/>
                    <a:pt x="6295" y="806"/>
                  </a:cubicBezTo>
                  <a:cubicBezTo>
                    <a:pt x="6237" y="864"/>
                    <a:pt x="6122" y="922"/>
                    <a:pt x="6122" y="922"/>
                  </a:cubicBezTo>
                  <a:cubicBezTo>
                    <a:pt x="6180" y="922"/>
                    <a:pt x="6180" y="922"/>
                    <a:pt x="6180" y="922"/>
                  </a:cubicBezTo>
                  <a:cubicBezTo>
                    <a:pt x="6122" y="922"/>
                    <a:pt x="6122" y="922"/>
                    <a:pt x="6122" y="922"/>
                  </a:cubicBezTo>
                  <a:cubicBezTo>
                    <a:pt x="6006" y="979"/>
                    <a:pt x="6006" y="979"/>
                    <a:pt x="6006" y="979"/>
                  </a:cubicBezTo>
                  <a:cubicBezTo>
                    <a:pt x="5949" y="979"/>
                    <a:pt x="5949" y="979"/>
                    <a:pt x="5949" y="979"/>
                  </a:cubicBezTo>
                  <a:cubicBezTo>
                    <a:pt x="5949" y="1037"/>
                    <a:pt x="5949" y="1037"/>
                    <a:pt x="5949" y="1037"/>
                  </a:cubicBezTo>
                  <a:cubicBezTo>
                    <a:pt x="5891" y="1037"/>
                    <a:pt x="5891" y="1037"/>
                    <a:pt x="5891" y="1037"/>
                  </a:cubicBezTo>
                  <a:cubicBezTo>
                    <a:pt x="5833" y="1037"/>
                    <a:pt x="5833" y="1094"/>
                    <a:pt x="5833" y="1094"/>
                  </a:cubicBezTo>
                  <a:cubicBezTo>
                    <a:pt x="5775" y="1094"/>
                    <a:pt x="5775" y="1094"/>
                    <a:pt x="5775" y="1094"/>
                  </a:cubicBezTo>
                  <a:cubicBezTo>
                    <a:pt x="5718" y="1094"/>
                    <a:pt x="5775" y="1094"/>
                    <a:pt x="5718" y="1152"/>
                  </a:cubicBezTo>
                  <a:cubicBezTo>
                    <a:pt x="5718" y="1094"/>
                    <a:pt x="5718" y="1094"/>
                    <a:pt x="5718" y="1094"/>
                  </a:cubicBezTo>
                  <a:lnTo>
                    <a:pt x="5718" y="1152"/>
                  </a:lnTo>
                  <a:cubicBezTo>
                    <a:pt x="5660" y="1152"/>
                    <a:pt x="5660" y="1152"/>
                    <a:pt x="5660" y="1152"/>
                  </a:cubicBezTo>
                  <a:cubicBezTo>
                    <a:pt x="5660" y="1210"/>
                    <a:pt x="5660" y="1210"/>
                    <a:pt x="5660" y="1210"/>
                  </a:cubicBezTo>
                  <a:cubicBezTo>
                    <a:pt x="5602" y="1210"/>
                    <a:pt x="5602" y="1210"/>
                    <a:pt x="5602" y="1210"/>
                  </a:cubicBezTo>
                  <a:cubicBezTo>
                    <a:pt x="5544" y="1210"/>
                    <a:pt x="5544" y="1210"/>
                    <a:pt x="5544" y="1267"/>
                  </a:cubicBezTo>
                  <a:cubicBezTo>
                    <a:pt x="5487" y="1267"/>
                    <a:pt x="5487" y="1267"/>
                    <a:pt x="5487" y="1267"/>
                  </a:cubicBezTo>
                  <a:cubicBezTo>
                    <a:pt x="5487" y="1210"/>
                    <a:pt x="5487" y="1210"/>
                    <a:pt x="5487" y="1210"/>
                  </a:cubicBezTo>
                  <a:cubicBezTo>
                    <a:pt x="5487" y="1267"/>
                    <a:pt x="5487" y="1267"/>
                    <a:pt x="5487" y="1267"/>
                  </a:cubicBezTo>
                  <a:cubicBezTo>
                    <a:pt x="5371" y="1382"/>
                    <a:pt x="5371" y="1382"/>
                    <a:pt x="5371" y="1382"/>
                  </a:cubicBezTo>
                  <a:cubicBezTo>
                    <a:pt x="5371" y="1325"/>
                    <a:pt x="5371" y="1325"/>
                    <a:pt x="5371" y="1325"/>
                  </a:cubicBezTo>
                  <a:cubicBezTo>
                    <a:pt x="5313" y="1382"/>
                    <a:pt x="5313" y="1382"/>
                    <a:pt x="5313" y="1382"/>
                  </a:cubicBezTo>
                  <a:cubicBezTo>
                    <a:pt x="5256" y="1382"/>
                    <a:pt x="5256" y="1382"/>
                    <a:pt x="5256" y="1382"/>
                  </a:cubicBezTo>
                  <a:cubicBezTo>
                    <a:pt x="5198" y="1382"/>
                    <a:pt x="5198" y="1382"/>
                    <a:pt x="5198" y="1382"/>
                  </a:cubicBezTo>
                  <a:cubicBezTo>
                    <a:pt x="5256" y="1440"/>
                    <a:pt x="5256" y="1440"/>
                    <a:pt x="5256" y="1440"/>
                  </a:cubicBezTo>
                  <a:cubicBezTo>
                    <a:pt x="5198" y="1440"/>
                    <a:pt x="5198" y="1440"/>
                    <a:pt x="5198" y="1440"/>
                  </a:cubicBezTo>
                  <a:cubicBezTo>
                    <a:pt x="5198" y="1498"/>
                    <a:pt x="5198" y="1498"/>
                    <a:pt x="5198" y="1498"/>
                  </a:cubicBezTo>
                  <a:cubicBezTo>
                    <a:pt x="5140" y="1498"/>
                    <a:pt x="5140" y="1440"/>
                    <a:pt x="5140" y="1440"/>
                  </a:cubicBezTo>
                  <a:cubicBezTo>
                    <a:pt x="5082" y="1440"/>
                    <a:pt x="5082" y="1440"/>
                    <a:pt x="5082" y="1440"/>
                  </a:cubicBezTo>
                  <a:cubicBezTo>
                    <a:pt x="5140" y="1440"/>
                    <a:pt x="5140" y="1440"/>
                    <a:pt x="5140" y="1440"/>
                  </a:cubicBezTo>
                  <a:cubicBezTo>
                    <a:pt x="5198" y="1382"/>
                    <a:pt x="5198" y="1382"/>
                    <a:pt x="5198" y="1382"/>
                  </a:cubicBezTo>
                  <a:cubicBezTo>
                    <a:pt x="5256" y="1382"/>
                    <a:pt x="5256" y="1382"/>
                    <a:pt x="5256" y="1382"/>
                  </a:cubicBezTo>
                  <a:cubicBezTo>
                    <a:pt x="5313" y="1267"/>
                    <a:pt x="5313" y="1267"/>
                    <a:pt x="5313" y="1267"/>
                  </a:cubicBezTo>
                  <a:cubicBezTo>
                    <a:pt x="5371" y="1267"/>
                    <a:pt x="5371" y="1267"/>
                    <a:pt x="5371" y="1267"/>
                  </a:cubicBezTo>
                  <a:cubicBezTo>
                    <a:pt x="5429" y="1267"/>
                    <a:pt x="5429" y="1267"/>
                    <a:pt x="5429" y="1267"/>
                  </a:cubicBezTo>
                  <a:cubicBezTo>
                    <a:pt x="5371" y="1267"/>
                    <a:pt x="5371" y="1267"/>
                    <a:pt x="5371" y="1267"/>
                  </a:cubicBezTo>
                  <a:cubicBezTo>
                    <a:pt x="5429" y="1267"/>
                    <a:pt x="5429" y="1267"/>
                    <a:pt x="5429" y="1267"/>
                  </a:cubicBezTo>
                  <a:cubicBezTo>
                    <a:pt x="5429" y="1210"/>
                    <a:pt x="5429" y="1210"/>
                    <a:pt x="5429" y="1210"/>
                  </a:cubicBezTo>
                  <a:cubicBezTo>
                    <a:pt x="5487" y="1210"/>
                    <a:pt x="5487" y="1210"/>
                    <a:pt x="5487" y="1210"/>
                  </a:cubicBezTo>
                  <a:cubicBezTo>
                    <a:pt x="5487" y="1152"/>
                    <a:pt x="5544" y="1152"/>
                    <a:pt x="5544" y="1152"/>
                  </a:cubicBezTo>
                  <a:cubicBezTo>
                    <a:pt x="5544" y="1094"/>
                    <a:pt x="5544" y="1094"/>
                    <a:pt x="5544" y="1094"/>
                  </a:cubicBezTo>
                  <a:cubicBezTo>
                    <a:pt x="5602" y="1094"/>
                    <a:pt x="5602" y="1094"/>
                    <a:pt x="5602" y="1094"/>
                  </a:cubicBezTo>
                  <a:cubicBezTo>
                    <a:pt x="5660" y="1094"/>
                    <a:pt x="5660" y="1094"/>
                    <a:pt x="5660" y="1094"/>
                  </a:cubicBezTo>
                  <a:cubicBezTo>
                    <a:pt x="5602" y="1037"/>
                    <a:pt x="5602" y="1037"/>
                    <a:pt x="5602" y="1037"/>
                  </a:cubicBezTo>
                  <a:cubicBezTo>
                    <a:pt x="5660" y="1037"/>
                    <a:pt x="5660" y="979"/>
                    <a:pt x="5660" y="1037"/>
                  </a:cubicBezTo>
                  <a:cubicBezTo>
                    <a:pt x="5718" y="1037"/>
                    <a:pt x="5718" y="1037"/>
                    <a:pt x="5718" y="1037"/>
                  </a:cubicBezTo>
                  <a:cubicBezTo>
                    <a:pt x="5775" y="979"/>
                    <a:pt x="5775" y="979"/>
                    <a:pt x="5775" y="979"/>
                  </a:cubicBezTo>
                  <a:cubicBezTo>
                    <a:pt x="5775" y="1037"/>
                    <a:pt x="5775" y="1037"/>
                    <a:pt x="5775" y="1037"/>
                  </a:cubicBezTo>
                  <a:cubicBezTo>
                    <a:pt x="5775" y="979"/>
                    <a:pt x="5775" y="979"/>
                    <a:pt x="5775" y="979"/>
                  </a:cubicBezTo>
                  <a:cubicBezTo>
                    <a:pt x="5833" y="922"/>
                    <a:pt x="5833" y="922"/>
                    <a:pt x="5833" y="922"/>
                  </a:cubicBezTo>
                  <a:cubicBezTo>
                    <a:pt x="5833" y="864"/>
                    <a:pt x="5833" y="864"/>
                    <a:pt x="5833" y="864"/>
                  </a:cubicBezTo>
                  <a:cubicBezTo>
                    <a:pt x="5833" y="922"/>
                    <a:pt x="5833" y="922"/>
                    <a:pt x="5833" y="922"/>
                  </a:cubicBezTo>
                  <a:cubicBezTo>
                    <a:pt x="5833" y="864"/>
                    <a:pt x="5833" y="864"/>
                    <a:pt x="5833" y="864"/>
                  </a:cubicBezTo>
                  <a:cubicBezTo>
                    <a:pt x="5949" y="806"/>
                    <a:pt x="5949" y="806"/>
                    <a:pt x="5949" y="806"/>
                  </a:cubicBezTo>
                  <a:cubicBezTo>
                    <a:pt x="6064" y="806"/>
                    <a:pt x="6064" y="806"/>
                    <a:pt x="6064" y="806"/>
                  </a:cubicBezTo>
                  <a:cubicBezTo>
                    <a:pt x="6064" y="749"/>
                    <a:pt x="6064" y="749"/>
                    <a:pt x="6064" y="749"/>
                  </a:cubicBezTo>
                  <a:cubicBezTo>
                    <a:pt x="6064" y="749"/>
                    <a:pt x="6064" y="749"/>
                    <a:pt x="6122" y="749"/>
                  </a:cubicBezTo>
                  <a:cubicBezTo>
                    <a:pt x="6064" y="749"/>
                    <a:pt x="6064" y="749"/>
                    <a:pt x="6064" y="749"/>
                  </a:cubicBezTo>
                  <a:cubicBezTo>
                    <a:pt x="5949" y="806"/>
                    <a:pt x="5949" y="806"/>
                    <a:pt x="5949" y="806"/>
                  </a:cubicBezTo>
                  <a:cubicBezTo>
                    <a:pt x="5949" y="806"/>
                    <a:pt x="5775" y="864"/>
                    <a:pt x="5487" y="1037"/>
                  </a:cubicBezTo>
                  <a:cubicBezTo>
                    <a:pt x="5256" y="1210"/>
                    <a:pt x="4909" y="1440"/>
                    <a:pt x="4620" y="1670"/>
                  </a:cubicBezTo>
                  <a:cubicBezTo>
                    <a:pt x="4274" y="1901"/>
                    <a:pt x="3985" y="2131"/>
                    <a:pt x="3754" y="2362"/>
                  </a:cubicBezTo>
                  <a:cubicBezTo>
                    <a:pt x="3639" y="2477"/>
                    <a:pt x="3523" y="2534"/>
                    <a:pt x="3465" y="2650"/>
                  </a:cubicBezTo>
                  <a:cubicBezTo>
                    <a:pt x="3465" y="2592"/>
                    <a:pt x="3465" y="2592"/>
                    <a:pt x="3465" y="2592"/>
                  </a:cubicBezTo>
                  <a:cubicBezTo>
                    <a:pt x="3523" y="2592"/>
                    <a:pt x="3523" y="2592"/>
                    <a:pt x="3523" y="2592"/>
                  </a:cubicBezTo>
                  <a:cubicBezTo>
                    <a:pt x="3523" y="2534"/>
                    <a:pt x="3523" y="2534"/>
                    <a:pt x="3523" y="2534"/>
                  </a:cubicBezTo>
                  <a:cubicBezTo>
                    <a:pt x="3581" y="2534"/>
                    <a:pt x="3581" y="2534"/>
                    <a:pt x="3581" y="2534"/>
                  </a:cubicBezTo>
                  <a:cubicBezTo>
                    <a:pt x="3639" y="2477"/>
                    <a:pt x="3639" y="2477"/>
                    <a:pt x="3639" y="2477"/>
                  </a:cubicBezTo>
                  <a:cubicBezTo>
                    <a:pt x="3696" y="2477"/>
                    <a:pt x="3696" y="2419"/>
                    <a:pt x="3754" y="2362"/>
                  </a:cubicBezTo>
                  <a:lnTo>
                    <a:pt x="3754" y="2419"/>
                  </a:lnTo>
                  <a:cubicBezTo>
                    <a:pt x="3754" y="2419"/>
                    <a:pt x="3754" y="2419"/>
                    <a:pt x="3696" y="2419"/>
                  </a:cubicBezTo>
                  <a:cubicBezTo>
                    <a:pt x="3754" y="2419"/>
                    <a:pt x="3754" y="2419"/>
                    <a:pt x="3754" y="2419"/>
                  </a:cubicBezTo>
                  <a:cubicBezTo>
                    <a:pt x="3696" y="2419"/>
                    <a:pt x="3696" y="2419"/>
                    <a:pt x="3696" y="2419"/>
                  </a:cubicBezTo>
                  <a:cubicBezTo>
                    <a:pt x="3754" y="2419"/>
                    <a:pt x="3754" y="2419"/>
                    <a:pt x="3754" y="2419"/>
                  </a:cubicBezTo>
                  <a:cubicBezTo>
                    <a:pt x="3754" y="2362"/>
                    <a:pt x="3754" y="2362"/>
                    <a:pt x="3754" y="2362"/>
                  </a:cubicBezTo>
                  <a:cubicBezTo>
                    <a:pt x="3812" y="2362"/>
                    <a:pt x="3812" y="2362"/>
                    <a:pt x="3812" y="2362"/>
                  </a:cubicBezTo>
                  <a:cubicBezTo>
                    <a:pt x="3812" y="2304"/>
                    <a:pt x="3812" y="2304"/>
                    <a:pt x="3812" y="2304"/>
                  </a:cubicBezTo>
                  <a:cubicBezTo>
                    <a:pt x="3870" y="2304"/>
                    <a:pt x="3870" y="2304"/>
                    <a:pt x="3870" y="2304"/>
                  </a:cubicBezTo>
                  <a:cubicBezTo>
                    <a:pt x="3812" y="2304"/>
                    <a:pt x="3812" y="2304"/>
                    <a:pt x="3812" y="2304"/>
                  </a:cubicBezTo>
                  <a:cubicBezTo>
                    <a:pt x="3927" y="2246"/>
                    <a:pt x="3927" y="2246"/>
                    <a:pt x="3927" y="2246"/>
                  </a:cubicBezTo>
                  <a:cubicBezTo>
                    <a:pt x="3927" y="2189"/>
                    <a:pt x="3927" y="2189"/>
                    <a:pt x="3927" y="2189"/>
                  </a:cubicBezTo>
                  <a:cubicBezTo>
                    <a:pt x="3985" y="2189"/>
                    <a:pt x="3985" y="2189"/>
                    <a:pt x="3985" y="2189"/>
                  </a:cubicBezTo>
                  <a:cubicBezTo>
                    <a:pt x="3985" y="2131"/>
                    <a:pt x="3985" y="2131"/>
                    <a:pt x="3985" y="2131"/>
                  </a:cubicBezTo>
                  <a:cubicBezTo>
                    <a:pt x="4043" y="2131"/>
                    <a:pt x="4043" y="2131"/>
                    <a:pt x="4043" y="2131"/>
                  </a:cubicBezTo>
                  <a:cubicBezTo>
                    <a:pt x="4101" y="2074"/>
                    <a:pt x="4101" y="2074"/>
                    <a:pt x="4101" y="2074"/>
                  </a:cubicBezTo>
                  <a:cubicBezTo>
                    <a:pt x="4158" y="2074"/>
                    <a:pt x="4158" y="2074"/>
                    <a:pt x="4158" y="2074"/>
                  </a:cubicBezTo>
                  <a:cubicBezTo>
                    <a:pt x="4158" y="2016"/>
                    <a:pt x="4158" y="2016"/>
                    <a:pt x="4158" y="2016"/>
                  </a:cubicBezTo>
                  <a:cubicBezTo>
                    <a:pt x="4216" y="1958"/>
                    <a:pt x="4216" y="1958"/>
                    <a:pt x="4216" y="1958"/>
                  </a:cubicBezTo>
                  <a:cubicBezTo>
                    <a:pt x="4332" y="1901"/>
                    <a:pt x="4332" y="1901"/>
                    <a:pt x="4332" y="1901"/>
                  </a:cubicBezTo>
                  <a:cubicBezTo>
                    <a:pt x="4505" y="1786"/>
                    <a:pt x="4505" y="1786"/>
                    <a:pt x="4505" y="1786"/>
                  </a:cubicBezTo>
                  <a:cubicBezTo>
                    <a:pt x="4447" y="1786"/>
                    <a:pt x="4447" y="1786"/>
                    <a:pt x="4447" y="1786"/>
                  </a:cubicBezTo>
                  <a:cubicBezTo>
                    <a:pt x="4505" y="1786"/>
                    <a:pt x="4505" y="1786"/>
                    <a:pt x="4505" y="1786"/>
                  </a:cubicBezTo>
                  <a:cubicBezTo>
                    <a:pt x="4563" y="1728"/>
                    <a:pt x="4563" y="1728"/>
                    <a:pt x="4563" y="1728"/>
                  </a:cubicBezTo>
                  <a:cubicBezTo>
                    <a:pt x="4678" y="1670"/>
                    <a:pt x="4678" y="1670"/>
                    <a:pt x="4678" y="1670"/>
                  </a:cubicBezTo>
                  <a:cubicBezTo>
                    <a:pt x="4678" y="1613"/>
                    <a:pt x="4678" y="1613"/>
                    <a:pt x="4678" y="1613"/>
                  </a:cubicBezTo>
                  <a:lnTo>
                    <a:pt x="4736" y="1613"/>
                  </a:lnTo>
                  <a:cubicBezTo>
                    <a:pt x="4736" y="1613"/>
                    <a:pt x="4736" y="1613"/>
                    <a:pt x="4794" y="1613"/>
                  </a:cubicBezTo>
                  <a:cubicBezTo>
                    <a:pt x="4794" y="1555"/>
                    <a:pt x="4794" y="1555"/>
                    <a:pt x="4794" y="1555"/>
                  </a:cubicBezTo>
                  <a:cubicBezTo>
                    <a:pt x="4851" y="1555"/>
                    <a:pt x="4851" y="1555"/>
                    <a:pt x="4851" y="1555"/>
                  </a:cubicBezTo>
                  <a:cubicBezTo>
                    <a:pt x="4851" y="1498"/>
                    <a:pt x="4851" y="1498"/>
                    <a:pt x="4851" y="1498"/>
                  </a:cubicBezTo>
                  <a:cubicBezTo>
                    <a:pt x="4851" y="1555"/>
                    <a:pt x="4851" y="1555"/>
                    <a:pt x="4851" y="1555"/>
                  </a:cubicBezTo>
                  <a:cubicBezTo>
                    <a:pt x="4909" y="1498"/>
                    <a:pt x="4909" y="1498"/>
                    <a:pt x="4909" y="1498"/>
                  </a:cubicBezTo>
                  <a:cubicBezTo>
                    <a:pt x="4909" y="1555"/>
                    <a:pt x="4909" y="1555"/>
                    <a:pt x="4909" y="1555"/>
                  </a:cubicBezTo>
                  <a:cubicBezTo>
                    <a:pt x="4967" y="1498"/>
                    <a:pt x="4967" y="1498"/>
                    <a:pt x="4967" y="1498"/>
                  </a:cubicBezTo>
                  <a:lnTo>
                    <a:pt x="4909" y="1498"/>
                  </a:lnTo>
                  <a:cubicBezTo>
                    <a:pt x="5025" y="1440"/>
                    <a:pt x="5025" y="1440"/>
                    <a:pt x="5025" y="1440"/>
                  </a:cubicBezTo>
                  <a:cubicBezTo>
                    <a:pt x="5025" y="1382"/>
                    <a:pt x="5082" y="1382"/>
                    <a:pt x="5140" y="1382"/>
                  </a:cubicBezTo>
                  <a:cubicBezTo>
                    <a:pt x="5140" y="1325"/>
                    <a:pt x="5140" y="1325"/>
                    <a:pt x="5140" y="1325"/>
                  </a:cubicBezTo>
                  <a:cubicBezTo>
                    <a:pt x="5198" y="1325"/>
                    <a:pt x="5198" y="1325"/>
                    <a:pt x="5198" y="1325"/>
                  </a:cubicBezTo>
                  <a:cubicBezTo>
                    <a:pt x="5313" y="1210"/>
                    <a:pt x="5313" y="1210"/>
                    <a:pt x="5313" y="1210"/>
                  </a:cubicBezTo>
                  <a:cubicBezTo>
                    <a:pt x="5313" y="1267"/>
                    <a:pt x="5313" y="1267"/>
                    <a:pt x="5313" y="1267"/>
                  </a:cubicBezTo>
                  <a:cubicBezTo>
                    <a:pt x="5256" y="1325"/>
                    <a:pt x="5256" y="1325"/>
                    <a:pt x="5256" y="1325"/>
                  </a:cubicBezTo>
                  <a:cubicBezTo>
                    <a:pt x="5140" y="1382"/>
                    <a:pt x="5140" y="1382"/>
                    <a:pt x="5140" y="1382"/>
                  </a:cubicBezTo>
                  <a:cubicBezTo>
                    <a:pt x="5082" y="1440"/>
                    <a:pt x="5082" y="1440"/>
                    <a:pt x="5082" y="1440"/>
                  </a:cubicBezTo>
                  <a:cubicBezTo>
                    <a:pt x="5082" y="1498"/>
                    <a:pt x="5025" y="1498"/>
                    <a:pt x="5025" y="1555"/>
                  </a:cubicBezTo>
                  <a:lnTo>
                    <a:pt x="4967" y="1555"/>
                  </a:lnTo>
                  <a:cubicBezTo>
                    <a:pt x="4851" y="1613"/>
                    <a:pt x="4851" y="1613"/>
                    <a:pt x="4851" y="1613"/>
                  </a:cubicBezTo>
                  <a:cubicBezTo>
                    <a:pt x="4851" y="1670"/>
                    <a:pt x="4851" y="1670"/>
                    <a:pt x="4851" y="1670"/>
                  </a:cubicBezTo>
                  <a:cubicBezTo>
                    <a:pt x="4794" y="1670"/>
                    <a:pt x="4794" y="1670"/>
                    <a:pt x="4794" y="1670"/>
                  </a:cubicBezTo>
                  <a:cubicBezTo>
                    <a:pt x="4794" y="1670"/>
                    <a:pt x="4794" y="1728"/>
                    <a:pt x="4736" y="1728"/>
                  </a:cubicBezTo>
                  <a:lnTo>
                    <a:pt x="4678" y="1728"/>
                  </a:lnTo>
                  <a:cubicBezTo>
                    <a:pt x="4678" y="1786"/>
                    <a:pt x="4678" y="1786"/>
                    <a:pt x="4678" y="1786"/>
                  </a:cubicBezTo>
                  <a:cubicBezTo>
                    <a:pt x="4620" y="1786"/>
                    <a:pt x="4620" y="1786"/>
                    <a:pt x="4620" y="1786"/>
                  </a:cubicBezTo>
                  <a:cubicBezTo>
                    <a:pt x="4620" y="1786"/>
                    <a:pt x="4505" y="1843"/>
                    <a:pt x="4505" y="1901"/>
                  </a:cubicBezTo>
                  <a:cubicBezTo>
                    <a:pt x="4447" y="1958"/>
                    <a:pt x="4447" y="1958"/>
                    <a:pt x="4447" y="1958"/>
                  </a:cubicBezTo>
                  <a:cubicBezTo>
                    <a:pt x="4389" y="1958"/>
                    <a:pt x="4389" y="1958"/>
                    <a:pt x="4389" y="1958"/>
                  </a:cubicBezTo>
                  <a:cubicBezTo>
                    <a:pt x="4332" y="2016"/>
                    <a:pt x="4332" y="2016"/>
                    <a:pt x="4332" y="2016"/>
                  </a:cubicBezTo>
                  <a:cubicBezTo>
                    <a:pt x="4332" y="1958"/>
                    <a:pt x="4332" y="1958"/>
                    <a:pt x="4332" y="1958"/>
                  </a:cubicBezTo>
                  <a:cubicBezTo>
                    <a:pt x="4274" y="1958"/>
                    <a:pt x="4274" y="1958"/>
                    <a:pt x="4274" y="2016"/>
                  </a:cubicBezTo>
                  <a:cubicBezTo>
                    <a:pt x="4274" y="2016"/>
                    <a:pt x="4274" y="2016"/>
                    <a:pt x="4274" y="2074"/>
                  </a:cubicBezTo>
                  <a:cubicBezTo>
                    <a:pt x="4274" y="2074"/>
                    <a:pt x="4274" y="2074"/>
                    <a:pt x="4216" y="2074"/>
                  </a:cubicBezTo>
                  <a:cubicBezTo>
                    <a:pt x="4216" y="2131"/>
                    <a:pt x="4158" y="2131"/>
                    <a:pt x="4158" y="2131"/>
                  </a:cubicBezTo>
                  <a:cubicBezTo>
                    <a:pt x="4101" y="2131"/>
                    <a:pt x="4158" y="2131"/>
                    <a:pt x="4101" y="2189"/>
                  </a:cubicBezTo>
                  <a:cubicBezTo>
                    <a:pt x="4101" y="2131"/>
                    <a:pt x="4101" y="2131"/>
                    <a:pt x="4101" y="2131"/>
                  </a:cubicBezTo>
                  <a:lnTo>
                    <a:pt x="4043" y="2189"/>
                  </a:lnTo>
                  <a:cubicBezTo>
                    <a:pt x="3985" y="2246"/>
                    <a:pt x="3985" y="2246"/>
                    <a:pt x="3985" y="2246"/>
                  </a:cubicBezTo>
                  <a:cubicBezTo>
                    <a:pt x="3927" y="2304"/>
                    <a:pt x="3927" y="2304"/>
                    <a:pt x="3927" y="2304"/>
                  </a:cubicBezTo>
                  <a:cubicBezTo>
                    <a:pt x="3927" y="2304"/>
                    <a:pt x="3927" y="2304"/>
                    <a:pt x="3870" y="2304"/>
                  </a:cubicBezTo>
                  <a:cubicBezTo>
                    <a:pt x="3870" y="2304"/>
                    <a:pt x="3870" y="2304"/>
                    <a:pt x="3927" y="2304"/>
                  </a:cubicBezTo>
                  <a:cubicBezTo>
                    <a:pt x="3870" y="2304"/>
                    <a:pt x="3870" y="2304"/>
                    <a:pt x="3870" y="2304"/>
                  </a:cubicBezTo>
                  <a:lnTo>
                    <a:pt x="3870" y="2362"/>
                  </a:lnTo>
                  <a:cubicBezTo>
                    <a:pt x="3812" y="2362"/>
                    <a:pt x="3812" y="2362"/>
                    <a:pt x="3812" y="2362"/>
                  </a:cubicBezTo>
                  <a:cubicBezTo>
                    <a:pt x="3812" y="2362"/>
                    <a:pt x="3812" y="2362"/>
                    <a:pt x="3812" y="2419"/>
                  </a:cubicBezTo>
                  <a:cubicBezTo>
                    <a:pt x="3812" y="2362"/>
                    <a:pt x="3812" y="2362"/>
                    <a:pt x="3812" y="2362"/>
                  </a:cubicBezTo>
                  <a:lnTo>
                    <a:pt x="3812" y="2419"/>
                  </a:lnTo>
                  <a:cubicBezTo>
                    <a:pt x="3696" y="2477"/>
                    <a:pt x="3696" y="2477"/>
                    <a:pt x="3696" y="2477"/>
                  </a:cubicBezTo>
                  <a:cubicBezTo>
                    <a:pt x="3754" y="2477"/>
                    <a:pt x="3754" y="2477"/>
                    <a:pt x="3754" y="2477"/>
                  </a:cubicBezTo>
                  <a:cubicBezTo>
                    <a:pt x="3696" y="2477"/>
                    <a:pt x="3696" y="2477"/>
                    <a:pt x="3696" y="2477"/>
                  </a:cubicBezTo>
                  <a:lnTo>
                    <a:pt x="3581" y="2534"/>
                  </a:lnTo>
                  <a:cubicBezTo>
                    <a:pt x="3581" y="2592"/>
                    <a:pt x="3581" y="2592"/>
                    <a:pt x="3581" y="2592"/>
                  </a:cubicBezTo>
                  <a:cubicBezTo>
                    <a:pt x="3523" y="2592"/>
                    <a:pt x="3465" y="2650"/>
                    <a:pt x="3465" y="2650"/>
                  </a:cubicBezTo>
                  <a:cubicBezTo>
                    <a:pt x="3465" y="2707"/>
                    <a:pt x="3350" y="2765"/>
                    <a:pt x="3292" y="2822"/>
                  </a:cubicBezTo>
                  <a:cubicBezTo>
                    <a:pt x="3350" y="2822"/>
                    <a:pt x="3350" y="2822"/>
                    <a:pt x="3350" y="2822"/>
                  </a:cubicBezTo>
                  <a:cubicBezTo>
                    <a:pt x="3292" y="2880"/>
                    <a:pt x="3292" y="2880"/>
                    <a:pt x="3292" y="2880"/>
                  </a:cubicBezTo>
                  <a:cubicBezTo>
                    <a:pt x="3234" y="2880"/>
                    <a:pt x="3292" y="2880"/>
                    <a:pt x="3292" y="2880"/>
                  </a:cubicBezTo>
                  <a:cubicBezTo>
                    <a:pt x="3176" y="2938"/>
                    <a:pt x="3176" y="2938"/>
                    <a:pt x="3176" y="2938"/>
                  </a:cubicBezTo>
                  <a:cubicBezTo>
                    <a:pt x="3176" y="2938"/>
                    <a:pt x="3176" y="2938"/>
                    <a:pt x="3119" y="2995"/>
                  </a:cubicBezTo>
                  <a:cubicBezTo>
                    <a:pt x="3176" y="2938"/>
                    <a:pt x="3176" y="2938"/>
                    <a:pt x="3176" y="2938"/>
                  </a:cubicBezTo>
                  <a:cubicBezTo>
                    <a:pt x="3234" y="2880"/>
                    <a:pt x="3234" y="2880"/>
                    <a:pt x="3234" y="2880"/>
                  </a:cubicBezTo>
                  <a:cubicBezTo>
                    <a:pt x="3234" y="2822"/>
                    <a:pt x="3234" y="2822"/>
                    <a:pt x="3234" y="2822"/>
                  </a:cubicBezTo>
                  <a:cubicBezTo>
                    <a:pt x="3292" y="2822"/>
                    <a:pt x="3350" y="2765"/>
                    <a:pt x="3350" y="2765"/>
                  </a:cubicBezTo>
                  <a:cubicBezTo>
                    <a:pt x="3350" y="2707"/>
                    <a:pt x="3350" y="2707"/>
                    <a:pt x="3350" y="2707"/>
                  </a:cubicBezTo>
                  <a:cubicBezTo>
                    <a:pt x="3061" y="2995"/>
                    <a:pt x="3061" y="2995"/>
                    <a:pt x="3061" y="2995"/>
                  </a:cubicBezTo>
                  <a:cubicBezTo>
                    <a:pt x="3061" y="3053"/>
                    <a:pt x="3061" y="3053"/>
                    <a:pt x="3061" y="3053"/>
                  </a:cubicBezTo>
                  <a:cubicBezTo>
                    <a:pt x="3003" y="3110"/>
                    <a:pt x="3003" y="3110"/>
                    <a:pt x="3003" y="3110"/>
                  </a:cubicBezTo>
                  <a:cubicBezTo>
                    <a:pt x="3003" y="3053"/>
                    <a:pt x="3061" y="3053"/>
                    <a:pt x="3061" y="3053"/>
                  </a:cubicBezTo>
                  <a:cubicBezTo>
                    <a:pt x="3061" y="3110"/>
                    <a:pt x="3061" y="3110"/>
                    <a:pt x="3061" y="3110"/>
                  </a:cubicBezTo>
                  <a:cubicBezTo>
                    <a:pt x="3061" y="3168"/>
                    <a:pt x="3061" y="3168"/>
                    <a:pt x="3061" y="3168"/>
                  </a:cubicBezTo>
                  <a:cubicBezTo>
                    <a:pt x="3061" y="3110"/>
                    <a:pt x="3061" y="3110"/>
                    <a:pt x="3061" y="3110"/>
                  </a:cubicBezTo>
                  <a:cubicBezTo>
                    <a:pt x="3119" y="3110"/>
                    <a:pt x="3061" y="3110"/>
                    <a:pt x="3061" y="3110"/>
                  </a:cubicBezTo>
                  <a:cubicBezTo>
                    <a:pt x="3176" y="3053"/>
                    <a:pt x="3176" y="3053"/>
                    <a:pt x="3176" y="3053"/>
                  </a:cubicBezTo>
                  <a:cubicBezTo>
                    <a:pt x="3176" y="2995"/>
                    <a:pt x="3176" y="2995"/>
                    <a:pt x="3176" y="2995"/>
                  </a:cubicBezTo>
                  <a:cubicBezTo>
                    <a:pt x="3234" y="2995"/>
                    <a:pt x="3234" y="2995"/>
                    <a:pt x="3234" y="2938"/>
                  </a:cubicBezTo>
                  <a:lnTo>
                    <a:pt x="3292" y="2938"/>
                  </a:lnTo>
                  <a:cubicBezTo>
                    <a:pt x="3292" y="2880"/>
                    <a:pt x="3292" y="2880"/>
                    <a:pt x="3292" y="2880"/>
                  </a:cubicBezTo>
                  <a:cubicBezTo>
                    <a:pt x="3350" y="2938"/>
                    <a:pt x="3350" y="2938"/>
                    <a:pt x="3350" y="2938"/>
                  </a:cubicBezTo>
                  <a:cubicBezTo>
                    <a:pt x="3292" y="2995"/>
                    <a:pt x="3292" y="2995"/>
                    <a:pt x="3292" y="2995"/>
                  </a:cubicBezTo>
                  <a:cubicBezTo>
                    <a:pt x="3350" y="2995"/>
                    <a:pt x="3350" y="2995"/>
                    <a:pt x="3350" y="2995"/>
                  </a:cubicBezTo>
                  <a:cubicBezTo>
                    <a:pt x="3292" y="2938"/>
                    <a:pt x="3292" y="2938"/>
                    <a:pt x="3292" y="2938"/>
                  </a:cubicBezTo>
                  <a:cubicBezTo>
                    <a:pt x="3350" y="2938"/>
                    <a:pt x="3350" y="2938"/>
                    <a:pt x="3350" y="2938"/>
                  </a:cubicBezTo>
                  <a:cubicBezTo>
                    <a:pt x="3407" y="2880"/>
                    <a:pt x="3407" y="2880"/>
                    <a:pt x="3407" y="2880"/>
                  </a:cubicBezTo>
                  <a:cubicBezTo>
                    <a:pt x="3350" y="2880"/>
                    <a:pt x="3350" y="2880"/>
                    <a:pt x="3350" y="2880"/>
                  </a:cubicBezTo>
                  <a:cubicBezTo>
                    <a:pt x="3407" y="2822"/>
                    <a:pt x="3407" y="2822"/>
                    <a:pt x="3407" y="2822"/>
                  </a:cubicBezTo>
                  <a:cubicBezTo>
                    <a:pt x="3350" y="2822"/>
                    <a:pt x="3350" y="2822"/>
                    <a:pt x="3350" y="2822"/>
                  </a:cubicBezTo>
                  <a:cubicBezTo>
                    <a:pt x="3350" y="2765"/>
                    <a:pt x="3350" y="2765"/>
                    <a:pt x="3350" y="2765"/>
                  </a:cubicBezTo>
                  <a:cubicBezTo>
                    <a:pt x="3350" y="2822"/>
                    <a:pt x="3350" y="2822"/>
                    <a:pt x="3350" y="2822"/>
                  </a:cubicBezTo>
                  <a:cubicBezTo>
                    <a:pt x="3407" y="2765"/>
                    <a:pt x="3407" y="2765"/>
                    <a:pt x="3407" y="2765"/>
                  </a:cubicBezTo>
                  <a:cubicBezTo>
                    <a:pt x="3465" y="2765"/>
                    <a:pt x="3465" y="2765"/>
                    <a:pt x="3465" y="2765"/>
                  </a:cubicBezTo>
                  <a:lnTo>
                    <a:pt x="3407" y="2765"/>
                  </a:lnTo>
                  <a:cubicBezTo>
                    <a:pt x="3465" y="2765"/>
                    <a:pt x="3465" y="2707"/>
                    <a:pt x="3465" y="2707"/>
                  </a:cubicBezTo>
                  <a:cubicBezTo>
                    <a:pt x="3465" y="2765"/>
                    <a:pt x="3465" y="2707"/>
                    <a:pt x="3465" y="2765"/>
                  </a:cubicBezTo>
                  <a:cubicBezTo>
                    <a:pt x="3523" y="2765"/>
                    <a:pt x="3523" y="2765"/>
                    <a:pt x="3523" y="2765"/>
                  </a:cubicBezTo>
                  <a:cubicBezTo>
                    <a:pt x="3523" y="2707"/>
                    <a:pt x="3581" y="2707"/>
                    <a:pt x="3639" y="2707"/>
                  </a:cubicBezTo>
                  <a:cubicBezTo>
                    <a:pt x="3639" y="2650"/>
                    <a:pt x="3639" y="2650"/>
                    <a:pt x="3639" y="2650"/>
                  </a:cubicBezTo>
                  <a:cubicBezTo>
                    <a:pt x="3639" y="2707"/>
                    <a:pt x="3639" y="2707"/>
                    <a:pt x="3639" y="2707"/>
                  </a:cubicBezTo>
                  <a:cubicBezTo>
                    <a:pt x="3639" y="2650"/>
                    <a:pt x="3639" y="2650"/>
                    <a:pt x="3639" y="2650"/>
                  </a:cubicBezTo>
                  <a:cubicBezTo>
                    <a:pt x="3581" y="2650"/>
                    <a:pt x="3581" y="2650"/>
                    <a:pt x="3581" y="2650"/>
                  </a:cubicBezTo>
                  <a:cubicBezTo>
                    <a:pt x="3639" y="2592"/>
                    <a:pt x="3639" y="2592"/>
                    <a:pt x="3639" y="2592"/>
                  </a:cubicBezTo>
                  <a:cubicBezTo>
                    <a:pt x="3639" y="2650"/>
                    <a:pt x="3639" y="2650"/>
                    <a:pt x="3639" y="2650"/>
                  </a:cubicBezTo>
                  <a:cubicBezTo>
                    <a:pt x="3696" y="2650"/>
                    <a:pt x="3696" y="2650"/>
                    <a:pt x="3696" y="2650"/>
                  </a:cubicBezTo>
                  <a:cubicBezTo>
                    <a:pt x="3696" y="2650"/>
                    <a:pt x="3696" y="2650"/>
                    <a:pt x="3696" y="2592"/>
                  </a:cubicBezTo>
                  <a:cubicBezTo>
                    <a:pt x="3696" y="2650"/>
                    <a:pt x="3696" y="2650"/>
                    <a:pt x="3696" y="2650"/>
                  </a:cubicBezTo>
                  <a:cubicBezTo>
                    <a:pt x="3696" y="2592"/>
                    <a:pt x="3696" y="2592"/>
                    <a:pt x="3696" y="2592"/>
                  </a:cubicBezTo>
                  <a:cubicBezTo>
                    <a:pt x="3754" y="2592"/>
                    <a:pt x="3754" y="2592"/>
                    <a:pt x="3754" y="2592"/>
                  </a:cubicBezTo>
                  <a:cubicBezTo>
                    <a:pt x="3812" y="2592"/>
                    <a:pt x="3812" y="2592"/>
                    <a:pt x="3812" y="2592"/>
                  </a:cubicBezTo>
                  <a:lnTo>
                    <a:pt x="3812" y="2534"/>
                  </a:lnTo>
                  <a:cubicBezTo>
                    <a:pt x="3870" y="2534"/>
                    <a:pt x="3812" y="2477"/>
                    <a:pt x="3870" y="2477"/>
                  </a:cubicBezTo>
                  <a:cubicBezTo>
                    <a:pt x="3927" y="2477"/>
                    <a:pt x="3927" y="2477"/>
                    <a:pt x="3927" y="2477"/>
                  </a:cubicBezTo>
                  <a:cubicBezTo>
                    <a:pt x="3985" y="2419"/>
                    <a:pt x="3985" y="2419"/>
                    <a:pt x="3985" y="2419"/>
                  </a:cubicBezTo>
                  <a:cubicBezTo>
                    <a:pt x="4043" y="2362"/>
                    <a:pt x="4043" y="2362"/>
                    <a:pt x="4043" y="2362"/>
                  </a:cubicBezTo>
                  <a:cubicBezTo>
                    <a:pt x="4101" y="2362"/>
                    <a:pt x="4043" y="2304"/>
                    <a:pt x="4101" y="2304"/>
                  </a:cubicBezTo>
                  <a:cubicBezTo>
                    <a:pt x="4043" y="2246"/>
                    <a:pt x="4043" y="2246"/>
                    <a:pt x="4043" y="2246"/>
                  </a:cubicBezTo>
                  <a:cubicBezTo>
                    <a:pt x="4043" y="2304"/>
                    <a:pt x="4043" y="2304"/>
                    <a:pt x="4043" y="2304"/>
                  </a:cubicBezTo>
                  <a:cubicBezTo>
                    <a:pt x="4043" y="2246"/>
                    <a:pt x="4043" y="2246"/>
                    <a:pt x="4043" y="2246"/>
                  </a:cubicBezTo>
                  <a:cubicBezTo>
                    <a:pt x="4043" y="2246"/>
                    <a:pt x="4043" y="2246"/>
                    <a:pt x="4101" y="2246"/>
                  </a:cubicBezTo>
                  <a:cubicBezTo>
                    <a:pt x="4101" y="2189"/>
                    <a:pt x="4158" y="2131"/>
                    <a:pt x="4216" y="2131"/>
                  </a:cubicBezTo>
                  <a:cubicBezTo>
                    <a:pt x="4274" y="2131"/>
                    <a:pt x="4274" y="2131"/>
                    <a:pt x="4274" y="2131"/>
                  </a:cubicBezTo>
                  <a:cubicBezTo>
                    <a:pt x="4332" y="2074"/>
                    <a:pt x="4332" y="2074"/>
                    <a:pt x="4332" y="2074"/>
                  </a:cubicBezTo>
                  <a:cubicBezTo>
                    <a:pt x="4332" y="2131"/>
                    <a:pt x="4332" y="2131"/>
                    <a:pt x="4332" y="2131"/>
                  </a:cubicBezTo>
                  <a:cubicBezTo>
                    <a:pt x="4389" y="2074"/>
                    <a:pt x="4389" y="2074"/>
                    <a:pt x="4389" y="2074"/>
                  </a:cubicBezTo>
                  <a:cubicBezTo>
                    <a:pt x="4447" y="2074"/>
                    <a:pt x="4447" y="2074"/>
                    <a:pt x="4447" y="2074"/>
                  </a:cubicBezTo>
                  <a:cubicBezTo>
                    <a:pt x="4389" y="2131"/>
                    <a:pt x="4389" y="2131"/>
                    <a:pt x="4389" y="2131"/>
                  </a:cubicBezTo>
                  <a:cubicBezTo>
                    <a:pt x="4332" y="2189"/>
                    <a:pt x="4332" y="2189"/>
                    <a:pt x="4332" y="2189"/>
                  </a:cubicBezTo>
                  <a:cubicBezTo>
                    <a:pt x="4332" y="2131"/>
                    <a:pt x="4332" y="2131"/>
                    <a:pt x="4332" y="2131"/>
                  </a:cubicBezTo>
                  <a:cubicBezTo>
                    <a:pt x="4274" y="2189"/>
                    <a:pt x="4274" y="2189"/>
                    <a:pt x="4274" y="2189"/>
                  </a:cubicBezTo>
                  <a:cubicBezTo>
                    <a:pt x="4274" y="2246"/>
                    <a:pt x="4274" y="2246"/>
                    <a:pt x="4274" y="2246"/>
                  </a:cubicBezTo>
                  <a:cubicBezTo>
                    <a:pt x="4216" y="2246"/>
                    <a:pt x="4216" y="2304"/>
                    <a:pt x="4158" y="2304"/>
                  </a:cubicBezTo>
                  <a:cubicBezTo>
                    <a:pt x="4101" y="2362"/>
                    <a:pt x="4101" y="2362"/>
                    <a:pt x="4101" y="2362"/>
                  </a:cubicBezTo>
                  <a:cubicBezTo>
                    <a:pt x="3985" y="2419"/>
                    <a:pt x="3985" y="2419"/>
                    <a:pt x="3985" y="2419"/>
                  </a:cubicBezTo>
                  <a:cubicBezTo>
                    <a:pt x="3985" y="2477"/>
                    <a:pt x="3985" y="2477"/>
                    <a:pt x="3985" y="2477"/>
                  </a:cubicBezTo>
                  <a:cubicBezTo>
                    <a:pt x="3927" y="2477"/>
                    <a:pt x="3927" y="2477"/>
                    <a:pt x="3927" y="2477"/>
                  </a:cubicBezTo>
                  <a:cubicBezTo>
                    <a:pt x="3927" y="2534"/>
                    <a:pt x="3927" y="2534"/>
                    <a:pt x="3927" y="2534"/>
                  </a:cubicBezTo>
                  <a:cubicBezTo>
                    <a:pt x="3927" y="2477"/>
                    <a:pt x="3927" y="2477"/>
                    <a:pt x="3927" y="2477"/>
                  </a:cubicBezTo>
                  <a:cubicBezTo>
                    <a:pt x="3812" y="2592"/>
                    <a:pt x="3812" y="2592"/>
                    <a:pt x="3812" y="2592"/>
                  </a:cubicBezTo>
                  <a:cubicBezTo>
                    <a:pt x="3870" y="2592"/>
                    <a:pt x="3870" y="2592"/>
                    <a:pt x="3870" y="2592"/>
                  </a:cubicBezTo>
                  <a:cubicBezTo>
                    <a:pt x="3812" y="2592"/>
                    <a:pt x="3812" y="2592"/>
                    <a:pt x="3812" y="2592"/>
                  </a:cubicBezTo>
                  <a:cubicBezTo>
                    <a:pt x="3812" y="2650"/>
                    <a:pt x="3754" y="2650"/>
                    <a:pt x="3754" y="2650"/>
                  </a:cubicBezTo>
                  <a:cubicBezTo>
                    <a:pt x="3639" y="2765"/>
                    <a:pt x="3639" y="2765"/>
                    <a:pt x="3639" y="2765"/>
                  </a:cubicBezTo>
                  <a:cubicBezTo>
                    <a:pt x="3639" y="2707"/>
                    <a:pt x="3639" y="2707"/>
                    <a:pt x="3639" y="2707"/>
                  </a:cubicBezTo>
                  <a:cubicBezTo>
                    <a:pt x="3581" y="2765"/>
                    <a:pt x="3581" y="2765"/>
                    <a:pt x="3581" y="2765"/>
                  </a:cubicBezTo>
                  <a:cubicBezTo>
                    <a:pt x="3523" y="2765"/>
                    <a:pt x="3523" y="2765"/>
                    <a:pt x="3523" y="2765"/>
                  </a:cubicBezTo>
                  <a:cubicBezTo>
                    <a:pt x="3523" y="2822"/>
                    <a:pt x="3523" y="2822"/>
                    <a:pt x="3523" y="2822"/>
                  </a:cubicBezTo>
                  <a:cubicBezTo>
                    <a:pt x="3465" y="2880"/>
                    <a:pt x="3465" y="2880"/>
                    <a:pt x="3465" y="2880"/>
                  </a:cubicBezTo>
                  <a:cubicBezTo>
                    <a:pt x="3407" y="2938"/>
                    <a:pt x="3407" y="2938"/>
                    <a:pt x="3407" y="2938"/>
                  </a:cubicBezTo>
                  <a:cubicBezTo>
                    <a:pt x="3350" y="2995"/>
                    <a:pt x="3350" y="2995"/>
                    <a:pt x="3350" y="2995"/>
                  </a:cubicBezTo>
                  <a:cubicBezTo>
                    <a:pt x="3407" y="2995"/>
                    <a:pt x="3407" y="2995"/>
                    <a:pt x="3407" y="2995"/>
                  </a:cubicBezTo>
                  <a:cubicBezTo>
                    <a:pt x="3350" y="2995"/>
                    <a:pt x="3350" y="2995"/>
                    <a:pt x="3350" y="2995"/>
                  </a:cubicBezTo>
                  <a:cubicBezTo>
                    <a:pt x="3292" y="3053"/>
                    <a:pt x="3292" y="3053"/>
                    <a:pt x="3292" y="3053"/>
                  </a:cubicBezTo>
                  <a:cubicBezTo>
                    <a:pt x="3350" y="3053"/>
                    <a:pt x="3350" y="3053"/>
                    <a:pt x="3350" y="3053"/>
                  </a:cubicBezTo>
                  <a:cubicBezTo>
                    <a:pt x="3234" y="3110"/>
                    <a:pt x="3234" y="3110"/>
                    <a:pt x="3234" y="3110"/>
                  </a:cubicBezTo>
                  <a:cubicBezTo>
                    <a:pt x="3176" y="3168"/>
                    <a:pt x="3176" y="3168"/>
                    <a:pt x="3176" y="3168"/>
                  </a:cubicBezTo>
                  <a:cubicBezTo>
                    <a:pt x="3176" y="3168"/>
                    <a:pt x="3176" y="3226"/>
                    <a:pt x="3119" y="3226"/>
                  </a:cubicBezTo>
                  <a:cubicBezTo>
                    <a:pt x="3119" y="3283"/>
                    <a:pt x="3119" y="3283"/>
                    <a:pt x="3119" y="3283"/>
                  </a:cubicBezTo>
                  <a:cubicBezTo>
                    <a:pt x="3119" y="3341"/>
                    <a:pt x="3119" y="3283"/>
                    <a:pt x="3119" y="3341"/>
                  </a:cubicBezTo>
                  <a:cubicBezTo>
                    <a:pt x="3176" y="3283"/>
                    <a:pt x="3176" y="3283"/>
                    <a:pt x="3176" y="3283"/>
                  </a:cubicBezTo>
                  <a:cubicBezTo>
                    <a:pt x="3234" y="3341"/>
                    <a:pt x="3234" y="3341"/>
                    <a:pt x="3234" y="3341"/>
                  </a:cubicBezTo>
                  <a:cubicBezTo>
                    <a:pt x="3234" y="3341"/>
                    <a:pt x="3234" y="3341"/>
                    <a:pt x="3176" y="3341"/>
                  </a:cubicBezTo>
                  <a:cubicBezTo>
                    <a:pt x="3176" y="3398"/>
                    <a:pt x="3176" y="3398"/>
                    <a:pt x="3176" y="3398"/>
                  </a:cubicBezTo>
                  <a:cubicBezTo>
                    <a:pt x="3119" y="3398"/>
                    <a:pt x="3119" y="3398"/>
                    <a:pt x="3119" y="3398"/>
                  </a:cubicBezTo>
                  <a:cubicBezTo>
                    <a:pt x="3176" y="3398"/>
                    <a:pt x="3176" y="3398"/>
                    <a:pt x="3176" y="3398"/>
                  </a:cubicBezTo>
                  <a:cubicBezTo>
                    <a:pt x="3176" y="3456"/>
                    <a:pt x="3176" y="3456"/>
                    <a:pt x="3176" y="3456"/>
                  </a:cubicBezTo>
                  <a:cubicBezTo>
                    <a:pt x="3119" y="3456"/>
                    <a:pt x="3119" y="3456"/>
                    <a:pt x="3119" y="3456"/>
                  </a:cubicBezTo>
                  <a:cubicBezTo>
                    <a:pt x="3119" y="3514"/>
                    <a:pt x="3119" y="3514"/>
                    <a:pt x="3119" y="3514"/>
                  </a:cubicBezTo>
                  <a:lnTo>
                    <a:pt x="3061" y="3514"/>
                  </a:lnTo>
                  <a:cubicBezTo>
                    <a:pt x="3119" y="3456"/>
                    <a:pt x="3119" y="3456"/>
                    <a:pt x="3119" y="3456"/>
                  </a:cubicBezTo>
                  <a:cubicBezTo>
                    <a:pt x="3119" y="3456"/>
                    <a:pt x="3119" y="3456"/>
                    <a:pt x="3061" y="3456"/>
                  </a:cubicBezTo>
                  <a:cubicBezTo>
                    <a:pt x="3119" y="3398"/>
                    <a:pt x="3119" y="3398"/>
                    <a:pt x="3119" y="3398"/>
                  </a:cubicBezTo>
                  <a:cubicBezTo>
                    <a:pt x="3119" y="3341"/>
                    <a:pt x="3119" y="3341"/>
                    <a:pt x="3119" y="3341"/>
                  </a:cubicBezTo>
                  <a:cubicBezTo>
                    <a:pt x="3061" y="3283"/>
                    <a:pt x="3061" y="3283"/>
                    <a:pt x="3061" y="3283"/>
                  </a:cubicBezTo>
                  <a:cubicBezTo>
                    <a:pt x="3003" y="3398"/>
                    <a:pt x="2945" y="3456"/>
                    <a:pt x="2888" y="3514"/>
                  </a:cubicBezTo>
                  <a:cubicBezTo>
                    <a:pt x="2888" y="3571"/>
                    <a:pt x="2888" y="3571"/>
                    <a:pt x="2888" y="3571"/>
                  </a:cubicBezTo>
                  <a:cubicBezTo>
                    <a:pt x="2888" y="3629"/>
                    <a:pt x="2888" y="3629"/>
                    <a:pt x="2888" y="3629"/>
                  </a:cubicBezTo>
                  <a:cubicBezTo>
                    <a:pt x="2830" y="3629"/>
                    <a:pt x="2830" y="3629"/>
                    <a:pt x="2830" y="3629"/>
                  </a:cubicBezTo>
                  <a:cubicBezTo>
                    <a:pt x="2830" y="3686"/>
                    <a:pt x="2830" y="3686"/>
                    <a:pt x="2830" y="3686"/>
                  </a:cubicBezTo>
                  <a:cubicBezTo>
                    <a:pt x="2830" y="3744"/>
                    <a:pt x="2830" y="3744"/>
                    <a:pt x="2830" y="3744"/>
                  </a:cubicBezTo>
                  <a:cubicBezTo>
                    <a:pt x="2772" y="3686"/>
                    <a:pt x="2772" y="3686"/>
                    <a:pt x="2772" y="3686"/>
                  </a:cubicBezTo>
                  <a:cubicBezTo>
                    <a:pt x="2772" y="3744"/>
                    <a:pt x="2772" y="3744"/>
                    <a:pt x="2772" y="3744"/>
                  </a:cubicBezTo>
                  <a:cubicBezTo>
                    <a:pt x="2714" y="3802"/>
                    <a:pt x="2714" y="3802"/>
                    <a:pt x="2714" y="3802"/>
                  </a:cubicBezTo>
                  <a:cubicBezTo>
                    <a:pt x="2657" y="3859"/>
                    <a:pt x="2657" y="3859"/>
                    <a:pt x="2657" y="3859"/>
                  </a:cubicBezTo>
                  <a:cubicBezTo>
                    <a:pt x="2657" y="3917"/>
                    <a:pt x="2657" y="3917"/>
                    <a:pt x="2657" y="3917"/>
                  </a:cubicBezTo>
                  <a:cubicBezTo>
                    <a:pt x="2599" y="3917"/>
                    <a:pt x="2599" y="3917"/>
                    <a:pt x="2599" y="3917"/>
                  </a:cubicBezTo>
                  <a:cubicBezTo>
                    <a:pt x="2599" y="3917"/>
                    <a:pt x="2599" y="3917"/>
                    <a:pt x="2599" y="3974"/>
                  </a:cubicBezTo>
                  <a:cubicBezTo>
                    <a:pt x="2541" y="4032"/>
                    <a:pt x="2541" y="4032"/>
                    <a:pt x="2483" y="4090"/>
                  </a:cubicBezTo>
                  <a:cubicBezTo>
                    <a:pt x="2541" y="4090"/>
                    <a:pt x="2541" y="4090"/>
                    <a:pt x="2541" y="4090"/>
                  </a:cubicBezTo>
                  <a:cubicBezTo>
                    <a:pt x="2541" y="4032"/>
                    <a:pt x="2599" y="3974"/>
                    <a:pt x="2599" y="3974"/>
                  </a:cubicBezTo>
                  <a:cubicBezTo>
                    <a:pt x="2657" y="3974"/>
                    <a:pt x="2657" y="3974"/>
                    <a:pt x="2657" y="3974"/>
                  </a:cubicBezTo>
                  <a:cubicBezTo>
                    <a:pt x="2599" y="3974"/>
                    <a:pt x="2599" y="3974"/>
                    <a:pt x="2599" y="3974"/>
                  </a:cubicBezTo>
                  <a:cubicBezTo>
                    <a:pt x="2657" y="4032"/>
                    <a:pt x="2657" y="4032"/>
                    <a:pt x="2714" y="4032"/>
                  </a:cubicBezTo>
                  <a:cubicBezTo>
                    <a:pt x="2772" y="4032"/>
                    <a:pt x="2772" y="4032"/>
                    <a:pt x="2772" y="4032"/>
                  </a:cubicBezTo>
                  <a:cubicBezTo>
                    <a:pt x="2830" y="3917"/>
                    <a:pt x="2830" y="3917"/>
                    <a:pt x="2830" y="3917"/>
                  </a:cubicBezTo>
                  <a:cubicBezTo>
                    <a:pt x="2888" y="3859"/>
                    <a:pt x="2888" y="3859"/>
                    <a:pt x="2888" y="3859"/>
                  </a:cubicBezTo>
                  <a:cubicBezTo>
                    <a:pt x="2888" y="3802"/>
                    <a:pt x="2888" y="3802"/>
                    <a:pt x="2888" y="3802"/>
                  </a:cubicBezTo>
                  <a:cubicBezTo>
                    <a:pt x="2945" y="3802"/>
                    <a:pt x="2945" y="3802"/>
                    <a:pt x="2945" y="3802"/>
                  </a:cubicBezTo>
                  <a:cubicBezTo>
                    <a:pt x="2945" y="3744"/>
                    <a:pt x="2945" y="3744"/>
                    <a:pt x="2945" y="3744"/>
                  </a:cubicBezTo>
                  <a:cubicBezTo>
                    <a:pt x="2888" y="3802"/>
                    <a:pt x="2888" y="3802"/>
                    <a:pt x="2888" y="3802"/>
                  </a:cubicBezTo>
                  <a:cubicBezTo>
                    <a:pt x="2945" y="3686"/>
                    <a:pt x="2945" y="3686"/>
                    <a:pt x="2945" y="3686"/>
                  </a:cubicBezTo>
                  <a:cubicBezTo>
                    <a:pt x="3003" y="3744"/>
                    <a:pt x="3003" y="3744"/>
                    <a:pt x="3003" y="3744"/>
                  </a:cubicBezTo>
                  <a:cubicBezTo>
                    <a:pt x="3003" y="3686"/>
                    <a:pt x="3003" y="3686"/>
                    <a:pt x="3003" y="3686"/>
                  </a:cubicBezTo>
                  <a:cubicBezTo>
                    <a:pt x="3003" y="3629"/>
                    <a:pt x="3003" y="3629"/>
                    <a:pt x="3003" y="3629"/>
                  </a:cubicBezTo>
                  <a:cubicBezTo>
                    <a:pt x="3061" y="3629"/>
                    <a:pt x="3061" y="3629"/>
                    <a:pt x="3061" y="3629"/>
                  </a:cubicBezTo>
                  <a:cubicBezTo>
                    <a:pt x="3061" y="3629"/>
                    <a:pt x="3061" y="3629"/>
                    <a:pt x="3061" y="3571"/>
                  </a:cubicBezTo>
                  <a:cubicBezTo>
                    <a:pt x="3119" y="3571"/>
                    <a:pt x="3119" y="3514"/>
                    <a:pt x="3119" y="3514"/>
                  </a:cubicBezTo>
                  <a:cubicBezTo>
                    <a:pt x="3119" y="3571"/>
                    <a:pt x="3119" y="3571"/>
                    <a:pt x="3119" y="3571"/>
                  </a:cubicBezTo>
                  <a:cubicBezTo>
                    <a:pt x="3119" y="3514"/>
                    <a:pt x="3119" y="3514"/>
                    <a:pt x="3119" y="3514"/>
                  </a:cubicBezTo>
                  <a:lnTo>
                    <a:pt x="3176" y="3514"/>
                  </a:lnTo>
                  <a:cubicBezTo>
                    <a:pt x="3234" y="3456"/>
                    <a:pt x="3234" y="3456"/>
                    <a:pt x="3234" y="3456"/>
                  </a:cubicBezTo>
                  <a:cubicBezTo>
                    <a:pt x="3234" y="3398"/>
                    <a:pt x="3234" y="3398"/>
                    <a:pt x="3234" y="3398"/>
                  </a:cubicBezTo>
                  <a:cubicBezTo>
                    <a:pt x="3292" y="3398"/>
                    <a:pt x="3292" y="3398"/>
                    <a:pt x="3292" y="3341"/>
                  </a:cubicBezTo>
                  <a:cubicBezTo>
                    <a:pt x="3350" y="3283"/>
                    <a:pt x="3350" y="3283"/>
                    <a:pt x="3350" y="3283"/>
                  </a:cubicBezTo>
                  <a:cubicBezTo>
                    <a:pt x="3407" y="3168"/>
                    <a:pt x="3407" y="3168"/>
                    <a:pt x="3407" y="3168"/>
                  </a:cubicBezTo>
                  <a:cubicBezTo>
                    <a:pt x="3407" y="3168"/>
                    <a:pt x="3465" y="3168"/>
                    <a:pt x="3523" y="3053"/>
                  </a:cubicBezTo>
                  <a:cubicBezTo>
                    <a:pt x="3581" y="2995"/>
                    <a:pt x="3696" y="2938"/>
                    <a:pt x="3754" y="2822"/>
                  </a:cubicBezTo>
                  <a:cubicBezTo>
                    <a:pt x="3927" y="2650"/>
                    <a:pt x="4101" y="2477"/>
                    <a:pt x="4101" y="2477"/>
                  </a:cubicBezTo>
                  <a:cubicBezTo>
                    <a:pt x="4101" y="2534"/>
                    <a:pt x="4101" y="2534"/>
                    <a:pt x="4158" y="2477"/>
                  </a:cubicBezTo>
                  <a:cubicBezTo>
                    <a:pt x="4158" y="2534"/>
                    <a:pt x="4158" y="2534"/>
                    <a:pt x="4158" y="2534"/>
                  </a:cubicBezTo>
                  <a:cubicBezTo>
                    <a:pt x="4101" y="2534"/>
                    <a:pt x="4101" y="2534"/>
                    <a:pt x="4101" y="2534"/>
                  </a:cubicBezTo>
                  <a:cubicBezTo>
                    <a:pt x="4101" y="2592"/>
                    <a:pt x="4101" y="2592"/>
                    <a:pt x="4101" y="2592"/>
                  </a:cubicBezTo>
                  <a:cubicBezTo>
                    <a:pt x="4043" y="2592"/>
                    <a:pt x="4043" y="2592"/>
                    <a:pt x="4043" y="2592"/>
                  </a:cubicBezTo>
                  <a:cubicBezTo>
                    <a:pt x="3985" y="2592"/>
                    <a:pt x="3985" y="2592"/>
                    <a:pt x="3985" y="2592"/>
                  </a:cubicBezTo>
                  <a:cubicBezTo>
                    <a:pt x="4043" y="2592"/>
                    <a:pt x="4043" y="2592"/>
                    <a:pt x="4043" y="2592"/>
                  </a:cubicBezTo>
                  <a:cubicBezTo>
                    <a:pt x="3985" y="2650"/>
                    <a:pt x="3985" y="2650"/>
                    <a:pt x="3985" y="2650"/>
                  </a:cubicBezTo>
                  <a:cubicBezTo>
                    <a:pt x="4043" y="2650"/>
                    <a:pt x="4043" y="2650"/>
                    <a:pt x="4043" y="2592"/>
                  </a:cubicBezTo>
                  <a:cubicBezTo>
                    <a:pt x="4043" y="2650"/>
                    <a:pt x="4101" y="2650"/>
                    <a:pt x="4101" y="2650"/>
                  </a:cubicBezTo>
                  <a:cubicBezTo>
                    <a:pt x="3985" y="2707"/>
                    <a:pt x="3985" y="2707"/>
                    <a:pt x="3985" y="2707"/>
                  </a:cubicBezTo>
                  <a:cubicBezTo>
                    <a:pt x="3985" y="2765"/>
                    <a:pt x="3985" y="2765"/>
                    <a:pt x="3985" y="2765"/>
                  </a:cubicBezTo>
                  <a:cubicBezTo>
                    <a:pt x="3927" y="2765"/>
                    <a:pt x="3927" y="2765"/>
                    <a:pt x="3927" y="2765"/>
                  </a:cubicBezTo>
                  <a:cubicBezTo>
                    <a:pt x="3870" y="2822"/>
                    <a:pt x="3870" y="2822"/>
                    <a:pt x="3870" y="2822"/>
                  </a:cubicBezTo>
                  <a:cubicBezTo>
                    <a:pt x="3870" y="2880"/>
                    <a:pt x="3870" y="2880"/>
                    <a:pt x="3870" y="2880"/>
                  </a:cubicBezTo>
                  <a:cubicBezTo>
                    <a:pt x="3812" y="2822"/>
                    <a:pt x="3812" y="2822"/>
                    <a:pt x="3812" y="2822"/>
                  </a:cubicBezTo>
                  <a:cubicBezTo>
                    <a:pt x="3696" y="2995"/>
                    <a:pt x="3696" y="2995"/>
                    <a:pt x="3696" y="2995"/>
                  </a:cubicBezTo>
                  <a:lnTo>
                    <a:pt x="3639" y="2995"/>
                  </a:lnTo>
                  <a:cubicBezTo>
                    <a:pt x="3581" y="3053"/>
                    <a:pt x="3581" y="3053"/>
                    <a:pt x="3581" y="3053"/>
                  </a:cubicBezTo>
                  <a:cubicBezTo>
                    <a:pt x="3581" y="3110"/>
                    <a:pt x="3581" y="3110"/>
                    <a:pt x="3581" y="3110"/>
                  </a:cubicBezTo>
                  <a:cubicBezTo>
                    <a:pt x="3523" y="3110"/>
                    <a:pt x="3523" y="3110"/>
                    <a:pt x="3523" y="3110"/>
                  </a:cubicBezTo>
                  <a:cubicBezTo>
                    <a:pt x="3465" y="3168"/>
                    <a:pt x="3465" y="3168"/>
                    <a:pt x="3465" y="3226"/>
                  </a:cubicBezTo>
                  <a:cubicBezTo>
                    <a:pt x="3407" y="3168"/>
                    <a:pt x="3407" y="3168"/>
                    <a:pt x="3407" y="3168"/>
                  </a:cubicBezTo>
                  <a:cubicBezTo>
                    <a:pt x="3407" y="3226"/>
                    <a:pt x="3407" y="3226"/>
                    <a:pt x="3407" y="3226"/>
                  </a:cubicBezTo>
                  <a:cubicBezTo>
                    <a:pt x="3407" y="3226"/>
                    <a:pt x="3407" y="3226"/>
                    <a:pt x="3350" y="3283"/>
                  </a:cubicBezTo>
                  <a:cubicBezTo>
                    <a:pt x="3234" y="3398"/>
                    <a:pt x="3234" y="3398"/>
                    <a:pt x="3234" y="3398"/>
                  </a:cubicBezTo>
                  <a:cubicBezTo>
                    <a:pt x="3292" y="3398"/>
                    <a:pt x="3292" y="3398"/>
                    <a:pt x="3292" y="3398"/>
                  </a:cubicBezTo>
                  <a:cubicBezTo>
                    <a:pt x="3234" y="3398"/>
                    <a:pt x="3234" y="3398"/>
                    <a:pt x="3234" y="3398"/>
                  </a:cubicBezTo>
                  <a:cubicBezTo>
                    <a:pt x="3234" y="3456"/>
                    <a:pt x="3234" y="3456"/>
                    <a:pt x="3234" y="3456"/>
                  </a:cubicBezTo>
                  <a:cubicBezTo>
                    <a:pt x="3234" y="3456"/>
                    <a:pt x="3176" y="3456"/>
                    <a:pt x="3176" y="3514"/>
                  </a:cubicBezTo>
                  <a:cubicBezTo>
                    <a:pt x="3119" y="3514"/>
                    <a:pt x="3119" y="3514"/>
                    <a:pt x="3119" y="3514"/>
                  </a:cubicBezTo>
                  <a:cubicBezTo>
                    <a:pt x="3176" y="3514"/>
                    <a:pt x="3176" y="3514"/>
                    <a:pt x="3176" y="3514"/>
                  </a:cubicBezTo>
                  <a:cubicBezTo>
                    <a:pt x="3119" y="3571"/>
                    <a:pt x="3119" y="3571"/>
                    <a:pt x="3119" y="3571"/>
                  </a:cubicBezTo>
                  <a:cubicBezTo>
                    <a:pt x="3119" y="3571"/>
                    <a:pt x="3061" y="3629"/>
                    <a:pt x="3061" y="3686"/>
                  </a:cubicBezTo>
                  <a:cubicBezTo>
                    <a:pt x="3003" y="3686"/>
                    <a:pt x="2945" y="3744"/>
                    <a:pt x="2945" y="3744"/>
                  </a:cubicBezTo>
                  <a:cubicBezTo>
                    <a:pt x="2945" y="3744"/>
                    <a:pt x="2945" y="3744"/>
                    <a:pt x="2945" y="3802"/>
                  </a:cubicBezTo>
                  <a:cubicBezTo>
                    <a:pt x="2888" y="3859"/>
                    <a:pt x="2888" y="3859"/>
                    <a:pt x="2888" y="3859"/>
                  </a:cubicBezTo>
                  <a:cubicBezTo>
                    <a:pt x="2945" y="3859"/>
                    <a:pt x="2945" y="3859"/>
                    <a:pt x="2945" y="3859"/>
                  </a:cubicBezTo>
                  <a:cubicBezTo>
                    <a:pt x="2888" y="3859"/>
                    <a:pt x="2888" y="3859"/>
                    <a:pt x="2888" y="3859"/>
                  </a:cubicBezTo>
                  <a:cubicBezTo>
                    <a:pt x="2888" y="3917"/>
                    <a:pt x="2888" y="3917"/>
                    <a:pt x="2888" y="3917"/>
                  </a:cubicBezTo>
                  <a:cubicBezTo>
                    <a:pt x="2830" y="3917"/>
                    <a:pt x="2830" y="3917"/>
                    <a:pt x="2830" y="3917"/>
                  </a:cubicBezTo>
                  <a:cubicBezTo>
                    <a:pt x="2772" y="4032"/>
                    <a:pt x="2772" y="4032"/>
                    <a:pt x="2772" y="4032"/>
                  </a:cubicBezTo>
                  <a:cubicBezTo>
                    <a:pt x="2772" y="4032"/>
                    <a:pt x="2599" y="4262"/>
                    <a:pt x="2483" y="4493"/>
                  </a:cubicBezTo>
                  <a:cubicBezTo>
                    <a:pt x="2310" y="4723"/>
                    <a:pt x="2195" y="4954"/>
                    <a:pt x="2195" y="4954"/>
                  </a:cubicBezTo>
                  <a:cubicBezTo>
                    <a:pt x="2137" y="4896"/>
                    <a:pt x="2137" y="4896"/>
                    <a:pt x="2137" y="4896"/>
                  </a:cubicBezTo>
                  <a:cubicBezTo>
                    <a:pt x="2137" y="4954"/>
                    <a:pt x="2137" y="4954"/>
                    <a:pt x="2137" y="4954"/>
                  </a:cubicBezTo>
                  <a:cubicBezTo>
                    <a:pt x="2137" y="5011"/>
                    <a:pt x="2137" y="5011"/>
                    <a:pt x="2137" y="5011"/>
                  </a:cubicBezTo>
                  <a:cubicBezTo>
                    <a:pt x="2137" y="4954"/>
                    <a:pt x="2137" y="4954"/>
                    <a:pt x="2137" y="4954"/>
                  </a:cubicBezTo>
                  <a:cubicBezTo>
                    <a:pt x="2137" y="5011"/>
                    <a:pt x="2137" y="5011"/>
                    <a:pt x="2137" y="5011"/>
                  </a:cubicBezTo>
                  <a:cubicBezTo>
                    <a:pt x="2079" y="5126"/>
                    <a:pt x="2079" y="5126"/>
                    <a:pt x="2079" y="5126"/>
                  </a:cubicBezTo>
                  <a:cubicBezTo>
                    <a:pt x="2021" y="5184"/>
                    <a:pt x="2021" y="5184"/>
                    <a:pt x="2021" y="5184"/>
                  </a:cubicBezTo>
                  <a:cubicBezTo>
                    <a:pt x="2021" y="5242"/>
                    <a:pt x="2021" y="5242"/>
                    <a:pt x="2021" y="5242"/>
                  </a:cubicBezTo>
                  <a:cubicBezTo>
                    <a:pt x="1906" y="5472"/>
                    <a:pt x="1906" y="5472"/>
                    <a:pt x="1906" y="5472"/>
                  </a:cubicBezTo>
                  <a:lnTo>
                    <a:pt x="1906" y="5414"/>
                  </a:lnTo>
                  <a:cubicBezTo>
                    <a:pt x="1906" y="5357"/>
                    <a:pt x="1906" y="5357"/>
                    <a:pt x="1906" y="5357"/>
                  </a:cubicBezTo>
                  <a:cubicBezTo>
                    <a:pt x="1964" y="5357"/>
                    <a:pt x="1964" y="5299"/>
                    <a:pt x="1964" y="5299"/>
                  </a:cubicBezTo>
                  <a:cubicBezTo>
                    <a:pt x="1964" y="5242"/>
                    <a:pt x="1964" y="5242"/>
                    <a:pt x="1964" y="5242"/>
                  </a:cubicBezTo>
                  <a:cubicBezTo>
                    <a:pt x="2021" y="5184"/>
                    <a:pt x="2021" y="5184"/>
                    <a:pt x="2021" y="5184"/>
                  </a:cubicBezTo>
                  <a:cubicBezTo>
                    <a:pt x="2021" y="5126"/>
                    <a:pt x="2021" y="5126"/>
                    <a:pt x="2021" y="5126"/>
                  </a:cubicBezTo>
                  <a:cubicBezTo>
                    <a:pt x="2079" y="5069"/>
                    <a:pt x="2079" y="5069"/>
                    <a:pt x="2079" y="5069"/>
                  </a:cubicBezTo>
                  <a:cubicBezTo>
                    <a:pt x="2021" y="5069"/>
                    <a:pt x="2021" y="5069"/>
                    <a:pt x="2021" y="5069"/>
                  </a:cubicBezTo>
                  <a:cubicBezTo>
                    <a:pt x="1964" y="5126"/>
                    <a:pt x="1964" y="5126"/>
                    <a:pt x="1964" y="5126"/>
                  </a:cubicBezTo>
                  <a:cubicBezTo>
                    <a:pt x="2021" y="5184"/>
                    <a:pt x="2021" y="5184"/>
                    <a:pt x="2021" y="5184"/>
                  </a:cubicBezTo>
                  <a:cubicBezTo>
                    <a:pt x="1964" y="5242"/>
                    <a:pt x="1964" y="5242"/>
                    <a:pt x="1964" y="5242"/>
                  </a:cubicBezTo>
                  <a:cubicBezTo>
                    <a:pt x="1964" y="5299"/>
                    <a:pt x="1964" y="5299"/>
                    <a:pt x="1964" y="5299"/>
                  </a:cubicBezTo>
                  <a:lnTo>
                    <a:pt x="1906" y="5299"/>
                  </a:lnTo>
                  <a:cubicBezTo>
                    <a:pt x="1906" y="5357"/>
                    <a:pt x="1906" y="5357"/>
                    <a:pt x="1906" y="5357"/>
                  </a:cubicBezTo>
                  <a:cubicBezTo>
                    <a:pt x="1906" y="5299"/>
                    <a:pt x="1906" y="5299"/>
                    <a:pt x="1906" y="5299"/>
                  </a:cubicBezTo>
                  <a:cubicBezTo>
                    <a:pt x="1906" y="5299"/>
                    <a:pt x="1906" y="5357"/>
                    <a:pt x="1848" y="5357"/>
                  </a:cubicBezTo>
                  <a:cubicBezTo>
                    <a:pt x="1848" y="5414"/>
                    <a:pt x="1848" y="5472"/>
                    <a:pt x="1848" y="5472"/>
                  </a:cubicBezTo>
                  <a:cubicBezTo>
                    <a:pt x="1906" y="5357"/>
                    <a:pt x="1906" y="5357"/>
                    <a:pt x="1906" y="5357"/>
                  </a:cubicBezTo>
                  <a:cubicBezTo>
                    <a:pt x="1906" y="5414"/>
                    <a:pt x="1906" y="5414"/>
                    <a:pt x="1906" y="5414"/>
                  </a:cubicBezTo>
                  <a:lnTo>
                    <a:pt x="1848" y="5472"/>
                  </a:lnTo>
                  <a:cubicBezTo>
                    <a:pt x="1848" y="5530"/>
                    <a:pt x="1848" y="5530"/>
                    <a:pt x="1848" y="5530"/>
                  </a:cubicBezTo>
                  <a:cubicBezTo>
                    <a:pt x="1790" y="5587"/>
                    <a:pt x="1790" y="5587"/>
                    <a:pt x="1790" y="5587"/>
                  </a:cubicBezTo>
                  <a:cubicBezTo>
                    <a:pt x="1790" y="5530"/>
                    <a:pt x="1790" y="5530"/>
                    <a:pt x="1790" y="5530"/>
                  </a:cubicBezTo>
                  <a:cubicBezTo>
                    <a:pt x="1848" y="5472"/>
                    <a:pt x="1848" y="5472"/>
                    <a:pt x="1848" y="5472"/>
                  </a:cubicBezTo>
                  <a:cubicBezTo>
                    <a:pt x="1790" y="5472"/>
                    <a:pt x="1790" y="5472"/>
                    <a:pt x="1790" y="5472"/>
                  </a:cubicBezTo>
                  <a:cubicBezTo>
                    <a:pt x="1848" y="5414"/>
                    <a:pt x="1848" y="5414"/>
                    <a:pt x="1848" y="5414"/>
                  </a:cubicBezTo>
                  <a:lnTo>
                    <a:pt x="1790" y="5414"/>
                  </a:lnTo>
                  <a:cubicBezTo>
                    <a:pt x="1790" y="5357"/>
                    <a:pt x="1790" y="5357"/>
                    <a:pt x="1790" y="5357"/>
                  </a:cubicBezTo>
                  <a:cubicBezTo>
                    <a:pt x="1733" y="5414"/>
                    <a:pt x="1733" y="5414"/>
                    <a:pt x="1733" y="5414"/>
                  </a:cubicBezTo>
                  <a:cubicBezTo>
                    <a:pt x="1790" y="5414"/>
                    <a:pt x="1790" y="5414"/>
                    <a:pt x="1790" y="5414"/>
                  </a:cubicBezTo>
                  <a:cubicBezTo>
                    <a:pt x="1790" y="5472"/>
                    <a:pt x="1790" y="5472"/>
                    <a:pt x="1790" y="5472"/>
                  </a:cubicBezTo>
                  <a:cubicBezTo>
                    <a:pt x="1790" y="5530"/>
                    <a:pt x="1790" y="5530"/>
                    <a:pt x="1790" y="5530"/>
                  </a:cubicBezTo>
                  <a:cubicBezTo>
                    <a:pt x="1733" y="5472"/>
                    <a:pt x="1733" y="5472"/>
                    <a:pt x="1733" y="5472"/>
                  </a:cubicBezTo>
                  <a:cubicBezTo>
                    <a:pt x="1733" y="5530"/>
                    <a:pt x="1733" y="5530"/>
                    <a:pt x="1733" y="5530"/>
                  </a:cubicBezTo>
                  <a:lnTo>
                    <a:pt x="1790" y="5530"/>
                  </a:lnTo>
                  <a:cubicBezTo>
                    <a:pt x="1733" y="5530"/>
                    <a:pt x="1733" y="5530"/>
                    <a:pt x="1733" y="5530"/>
                  </a:cubicBezTo>
                  <a:cubicBezTo>
                    <a:pt x="1790" y="5530"/>
                    <a:pt x="1790" y="5530"/>
                    <a:pt x="1790" y="5530"/>
                  </a:cubicBezTo>
                  <a:cubicBezTo>
                    <a:pt x="1733" y="5587"/>
                    <a:pt x="1733" y="5587"/>
                    <a:pt x="1733" y="5587"/>
                  </a:cubicBezTo>
                  <a:cubicBezTo>
                    <a:pt x="1733" y="5587"/>
                    <a:pt x="1733" y="5587"/>
                    <a:pt x="1733" y="5530"/>
                  </a:cubicBezTo>
                  <a:cubicBezTo>
                    <a:pt x="1675" y="5530"/>
                    <a:pt x="1675" y="5587"/>
                    <a:pt x="1675" y="5587"/>
                  </a:cubicBezTo>
                  <a:cubicBezTo>
                    <a:pt x="1675" y="5645"/>
                    <a:pt x="1675" y="5645"/>
                    <a:pt x="1675" y="5645"/>
                  </a:cubicBezTo>
                  <a:cubicBezTo>
                    <a:pt x="1733" y="5645"/>
                    <a:pt x="1733" y="5645"/>
                    <a:pt x="1733" y="5645"/>
                  </a:cubicBezTo>
                  <a:cubicBezTo>
                    <a:pt x="1733" y="5702"/>
                    <a:pt x="1733" y="5702"/>
                    <a:pt x="1675" y="5702"/>
                  </a:cubicBezTo>
                  <a:cubicBezTo>
                    <a:pt x="1675" y="5702"/>
                    <a:pt x="1675" y="5702"/>
                    <a:pt x="1675" y="5645"/>
                  </a:cubicBezTo>
                  <a:cubicBezTo>
                    <a:pt x="1617" y="5702"/>
                    <a:pt x="1675" y="5702"/>
                    <a:pt x="1617" y="5702"/>
                  </a:cubicBezTo>
                  <a:cubicBezTo>
                    <a:pt x="1617" y="5760"/>
                    <a:pt x="1617" y="5760"/>
                    <a:pt x="1617" y="5760"/>
                  </a:cubicBezTo>
                  <a:cubicBezTo>
                    <a:pt x="1675" y="5702"/>
                    <a:pt x="1675" y="5702"/>
                    <a:pt x="1675" y="5702"/>
                  </a:cubicBezTo>
                  <a:cubicBezTo>
                    <a:pt x="1675" y="5702"/>
                    <a:pt x="1675" y="5702"/>
                    <a:pt x="1675" y="5760"/>
                  </a:cubicBezTo>
                  <a:lnTo>
                    <a:pt x="1675" y="5818"/>
                  </a:lnTo>
                  <a:cubicBezTo>
                    <a:pt x="1675" y="5875"/>
                    <a:pt x="1675" y="5875"/>
                    <a:pt x="1675" y="5875"/>
                  </a:cubicBezTo>
                  <a:cubicBezTo>
                    <a:pt x="1617" y="5875"/>
                    <a:pt x="1617" y="5875"/>
                    <a:pt x="1617" y="5875"/>
                  </a:cubicBezTo>
                  <a:cubicBezTo>
                    <a:pt x="1559" y="5933"/>
                    <a:pt x="1559" y="5933"/>
                    <a:pt x="1559" y="5933"/>
                  </a:cubicBezTo>
                  <a:lnTo>
                    <a:pt x="1559" y="5990"/>
                  </a:lnTo>
                  <a:cubicBezTo>
                    <a:pt x="1502" y="6048"/>
                    <a:pt x="1502" y="6048"/>
                    <a:pt x="1502" y="6048"/>
                  </a:cubicBezTo>
                  <a:cubicBezTo>
                    <a:pt x="1559" y="6048"/>
                    <a:pt x="1559" y="6048"/>
                    <a:pt x="1559" y="6048"/>
                  </a:cubicBezTo>
                  <a:cubicBezTo>
                    <a:pt x="1502" y="6048"/>
                    <a:pt x="1502" y="6048"/>
                    <a:pt x="1502" y="6048"/>
                  </a:cubicBezTo>
                  <a:cubicBezTo>
                    <a:pt x="1559" y="6048"/>
                    <a:pt x="1559" y="6048"/>
                    <a:pt x="1559" y="6048"/>
                  </a:cubicBezTo>
                  <a:cubicBezTo>
                    <a:pt x="1502" y="6048"/>
                    <a:pt x="1502" y="6048"/>
                    <a:pt x="1502" y="6048"/>
                  </a:cubicBezTo>
                  <a:cubicBezTo>
                    <a:pt x="1502" y="6048"/>
                    <a:pt x="1502" y="6048"/>
                    <a:pt x="1502" y="6106"/>
                  </a:cubicBezTo>
                  <a:cubicBezTo>
                    <a:pt x="1502" y="6163"/>
                    <a:pt x="1502" y="6163"/>
                    <a:pt x="1502" y="6163"/>
                  </a:cubicBezTo>
                  <a:lnTo>
                    <a:pt x="1444" y="6221"/>
                  </a:lnTo>
                  <a:cubicBezTo>
                    <a:pt x="1444" y="6278"/>
                    <a:pt x="1444" y="6278"/>
                    <a:pt x="1444" y="6278"/>
                  </a:cubicBezTo>
                  <a:cubicBezTo>
                    <a:pt x="1386" y="6336"/>
                    <a:pt x="1386" y="6336"/>
                    <a:pt x="1386" y="6336"/>
                  </a:cubicBezTo>
                  <a:cubicBezTo>
                    <a:pt x="1444" y="6336"/>
                    <a:pt x="1444" y="6336"/>
                    <a:pt x="1444" y="6336"/>
                  </a:cubicBezTo>
                  <a:lnTo>
                    <a:pt x="1386" y="6336"/>
                  </a:lnTo>
                  <a:cubicBezTo>
                    <a:pt x="1386" y="6394"/>
                    <a:pt x="1386" y="6394"/>
                    <a:pt x="1386" y="6394"/>
                  </a:cubicBezTo>
                  <a:cubicBezTo>
                    <a:pt x="1386" y="6394"/>
                    <a:pt x="1386" y="6451"/>
                    <a:pt x="1386" y="6394"/>
                  </a:cubicBezTo>
                  <a:cubicBezTo>
                    <a:pt x="1386" y="6394"/>
                    <a:pt x="1386" y="6451"/>
                    <a:pt x="1328" y="6451"/>
                  </a:cubicBezTo>
                  <a:cubicBezTo>
                    <a:pt x="1386" y="6451"/>
                    <a:pt x="1386" y="6451"/>
                    <a:pt x="1386" y="6451"/>
                  </a:cubicBezTo>
                  <a:cubicBezTo>
                    <a:pt x="1328" y="6566"/>
                    <a:pt x="1328" y="6566"/>
                    <a:pt x="1328" y="6566"/>
                  </a:cubicBezTo>
                  <a:cubicBezTo>
                    <a:pt x="1328" y="6624"/>
                    <a:pt x="1271" y="6566"/>
                    <a:pt x="1271" y="6624"/>
                  </a:cubicBezTo>
                  <a:cubicBezTo>
                    <a:pt x="1271" y="6682"/>
                    <a:pt x="1271" y="6682"/>
                    <a:pt x="1271" y="6682"/>
                  </a:cubicBezTo>
                  <a:cubicBezTo>
                    <a:pt x="1213" y="6682"/>
                    <a:pt x="1213" y="6682"/>
                    <a:pt x="1213" y="6682"/>
                  </a:cubicBezTo>
                  <a:cubicBezTo>
                    <a:pt x="1213" y="6739"/>
                    <a:pt x="1213" y="6739"/>
                    <a:pt x="1213" y="6739"/>
                  </a:cubicBezTo>
                  <a:cubicBezTo>
                    <a:pt x="1155" y="6739"/>
                    <a:pt x="1155" y="6739"/>
                    <a:pt x="1155" y="6739"/>
                  </a:cubicBezTo>
                  <a:cubicBezTo>
                    <a:pt x="1155" y="6682"/>
                    <a:pt x="1213" y="6624"/>
                    <a:pt x="1213" y="6566"/>
                  </a:cubicBezTo>
                  <a:cubicBezTo>
                    <a:pt x="1213" y="6624"/>
                    <a:pt x="1213" y="6624"/>
                    <a:pt x="1213" y="6566"/>
                  </a:cubicBezTo>
                  <a:lnTo>
                    <a:pt x="1271" y="6509"/>
                  </a:lnTo>
                  <a:cubicBezTo>
                    <a:pt x="1271" y="6451"/>
                    <a:pt x="1271" y="6451"/>
                    <a:pt x="1271" y="6451"/>
                  </a:cubicBezTo>
                  <a:lnTo>
                    <a:pt x="1271" y="6394"/>
                  </a:lnTo>
                  <a:lnTo>
                    <a:pt x="1213" y="6394"/>
                  </a:lnTo>
                  <a:cubicBezTo>
                    <a:pt x="1213" y="6451"/>
                    <a:pt x="1213" y="6451"/>
                    <a:pt x="1213" y="6451"/>
                  </a:cubicBezTo>
                  <a:cubicBezTo>
                    <a:pt x="1213" y="6509"/>
                    <a:pt x="1155" y="6566"/>
                    <a:pt x="1155" y="6624"/>
                  </a:cubicBezTo>
                  <a:cubicBezTo>
                    <a:pt x="1155" y="6682"/>
                    <a:pt x="1155" y="6682"/>
                    <a:pt x="1155" y="6682"/>
                  </a:cubicBezTo>
                  <a:cubicBezTo>
                    <a:pt x="1097" y="6739"/>
                    <a:pt x="1097" y="6739"/>
                    <a:pt x="1097" y="6739"/>
                  </a:cubicBezTo>
                  <a:cubicBezTo>
                    <a:pt x="1155" y="6739"/>
                    <a:pt x="1155" y="6739"/>
                    <a:pt x="1155" y="6739"/>
                  </a:cubicBezTo>
                  <a:lnTo>
                    <a:pt x="1097" y="6739"/>
                  </a:lnTo>
                  <a:cubicBezTo>
                    <a:pt x="1097" y="6797"/>
                    <a:pt x="1097" y="6797"/>
                    <a:pt x="1097" y="6854"/>
                  </a:cubicBezTo>
                  <a:cubicBezTo>
                    <a:pt x="1097" y="6854"/>
                    <a:pt x="1097" y="6854"/>
                    <a:pt x="1040" y="6854"/>
                  </a:cubicBezTo>
                  <a:cubicBezTo>
                    <a:pt x="1040" y="6912"/>
                    <a:pt x="1040" y="6912"/>
                    <a:pt x="1040" y="6912"/>
                  </a:cubicBezTo>
                  <a:cubicBezTo>
                    <a:pt x="982" y="6970"/>
                    <a:pt x="982" y="6970"/>
                    <a:pt x="982" y="6970"/>
                  </a:cubicBezTo>
                  <a:cubicBezTo>
                    <a:pt x="982" y="7085"/>
                    <a:pt x="982" y="7085"/>
                    <a:pt x="982" y="7085"/>
                  </a:cubicBezTo>
                  <a:cubicBezTo>
                    <a:pt x="982" y="7027"/>
                    <a:pt x="982" y="7027"/>
                    <a:pt x="982" y="7027"/>
                  </a:cubicBezTo>
                  <a:cubicBezTo>
                    <a:pt x="1040" y="7027"/>
                    <a:pt x="1040" y="7027"/>
                    <a:pt x="1040" y="7027"/>
                  </a:cubicBezTo>
                  <a:cubicBezTo>
                    <a:pt x="982" y="7142"/>
                    <a:pt x="982" y="7142"/>
                    <a:pt x="982" y="7142"/>
                  </a:cubicBezTo>
                  <a:cubicBezTo>
                    <a:pt x="982" y="7142"/>
                    <a:pt x="982" y="7200"/>
                    <a:pt x="924" y="7258"/>
                  </a:cubicBezTo>
                  <a:cubicBezTo>
                    <a:pt x="924" y="7258"/>
                    <a:pt x="924" y="7258"/>
                    <a:pt x="924" y="7315"/>
                  </a:cubicBezTo>
                  <a:cubicBezTo>
                    <a:pt x="866" y="7373"/>
                    <a:pt x="866" y="7373"/>
                    <a:pt x="866" y="7373"/>
                  </a:cubicBezTo>
                  <a:cubicBezTo>
                    <a:pt x="924" y="7373"/>
                    <a:pt x="924" y="7373"/>
                    <a:pt x="924" y="7315"/>
                  </a:cubicBezTo>
                  <a:cubicBezTo>
                    <a:pt x="924" y="7430"/>
                    <a:pt x="924" y="7430"/>
                    <a:pt x="924" y="7430"/>
                  </a:cubicBezTo>
                  <a:cubicBezTo>
                    <a:pt x="866" y="7488"/>
                    <a:pt x="866" y="7488"/>
                    <a:pt x="866" y="7488"/>
                  </a:cubicBezTo>
                  <a:cubicBezTo>
                    <a:pt x="809" y="7546"/>
                    <a:pt x="809" y="7546"/>
                    <a:pt x="809" y="7546"/>
                  </a:cubicBezTo>
                  <a:cubicBezTo>
                    <a:pt x="809" y="7603"/>
                    <a:pt x="809" y="7603"/>
                    <a:pt x="809" y="7603"/>
                  </a:cubicBezTo>
                  <a:cubicBezTo>
                    <a:pt x="751" y="7603"/>
                    <a:pt x="751" y="7603"/>
                    <a:pt x="751" y="7603"/>
                  </a:cubicBezTo>
                  <a:cubicBezTo>
                    <a:pt x="809" y="7603"/>
                    <a:pt x="809" y="7603"/>
                    <a:pt x="809" y="7603"/>
                  </a:cubicBezTo>
                  <a:cubicBezTo>
                    <a:pt x="751" y="7661"/>
                    <a:pt x="751" y="7661"/>
                    <a:pt x="751" y="7661"/>
                  </a:cubicBezTo>
                  <a:cubicBezTo>
                    <a:pt x="751" y="7718"/>
                    <a:pt x="751" y="7718"/>
                    <a:pt x="751" y="7718"/>
                  </a:cubicBezTo>
                  <a:cubicBezTo>
                    <a:pt x="809" y="7718"/>
                    <a:pt x="809" y="7718"/>
                    <a:pt x="809" y="7718"/>
                  </a:cubicBezTo>
                  <a:cubicBezTo>
                    <a:pt x="751" y="7718"/>
                    <a:pt x="751" y="7718"/>
                    <a:pt x="751" y="7718"/>
                  </a:cubicBezTo>
                  <a:cubicBezTo>
                    <a:pt x="693" y="7776"/>
                    <a:pt x="751" y="7776"/>
                    <a:pt x="751" y="7776"/>
                  </a:cubicBezTo>
                  <a:cubicBezTo>
                    <a:pt x="751" y="7834"/>
                    <a:pt x="751" y="7834"/>
                    <a:pt x="751" y="7834"/>
                  </a:cubicBezTo>
                  <a:cubicBezTo>
                    <a:pt x="693" y="7891"/>
                    <a:pt x="693" y="7891"/>
                    <a:pt x="693" y="7891"/>
                  </a:cubicBezTo>
                  <a:cubicBezTo>
                    <a:pt x="693" y="7949"/>
                    <a:pt x="693" y="7949"/>
                    <a:pt x="693" y="7949"/>
                  </a:cubicBezTo>
                  <a:cubicBezTo>
                    <a:pt x="635" y="7949"/>
                    <a:pt x="635" y="7949"/>
                    <a:pt x="635" y="7949"/>
                  </a:cubicBezTo>
                  <a:cubicBezTo>
                    <a:pt x="635" y="8006"/>
                    <a:pt x="635" y="8064"/>
                    <a:pt x="635" y="8064"/>
                  </a:cubicBezTo>
                  <a:cubicBezTo>
                    <a:pt x="635" y="8006"/>
                    <a:pt x="635" y="8006"/>
                    <a:pt x="635" y="8006"/>
                  </a:cubicBezTo>
                  <a:cubicBezTo>
                    <a:pt x="693" y="7891"/>
                    <a:pt x="693" y="7891"/>
                    <a:pt x="693" y="7891"/>
                  </a:cubicBezTo>
                  <a:cubicBezTo>
                    <a:pt x="635" y="7891"/>
                    <a:pt x="635" y="7891"/>
                    <a:pt x="635" y="7891"/>
                  </a:cubicBezTo>
                  <a:cubicBezTo>
                    <a:pt x="635" y="7949"/>
                    <a:pt x="635" y="7949"/>
                    <a:pt x="635" y="7949"/>
                  </a:cubicBezTo>
                  <a:cubicBezTo>
                    <a:pt x="578" y="7891"/>
                    <a:pt x="578" y="7891"/>
                    <a:pt x="578" y="7891"/>
                  </a:cubicBezTo>
                  <a:cubicBezTo>
                    <a:pt x="635" y="7834"/>
                    <a:pt x="635" y="7834"/>
                    <a:pt x="635" y="7834"/>
                  </a:cubicBezTo>
                  <a:cubicBezTo>
                    <a:pt x="578" y="7834"/>
                    <a:pt x="578" y="7834"/>
                    <a:pt x="578" y="7834"/>
                  </a:cubicBezTo>
                  <a:cubicBezTo>
                    <a:pt x="578" y="7891"/>
                    <a:pt x="578" y="7891"/>
                    <a:pt x="578" y="7891"/>
                  </a:cubicBezTo>
                  <a:cubicBezTo>
                    <a:pt x="578" y="7949"/>
                    <a:pt x="578" y="7949"/>
                    <a:pt x="578" y="7949"/>
                  </a:cubicBezTo>
                  <a:cubicBezTo>
                    <a:pt x="520" y="7949"/>
                    <a:pt x="520" y="7949"/>
                    <a:pt x="520" y="7949"/>
                  </a:cubicBezTo>
                  <a:cubicBezTo>
                    <a:pt x="520" y="8006"/>
                    <a:pt x="520" y="8006"/>
                    <a:pt x="520" y="8006"/>
                  </a:cubicBezTo>
                  <a:cubicBezTo>
                    <a:pt x="578" y="7949"/>
                    <a:pt x="578" y="7949"/>
                    <a:pt x="578" y="7949"/>
                  </a:cubicBezTo>
                  <a:cubicBezTo>
                    <a:pt x="578" y="8006"/>
                    <a:pt x="578" y="8006"/>
                    <a:pt x="578" y="8006"/>
                  </a:cubicBezTo>
                  <a:cubicBezTo>
                    <a:pt x="578" y="8064"/>
                    <a:pt x="578" y="8064"/>
                    <a:pt x="578" y="8064"/>
                  </a:cubicBezTo>
                  <a:cubicBezTo>
                    <a:pt x="635" y="8064"/>
                    <a:pt x="635" y="8064"/>
                    <a:pt x="635" y="8064"/>
                  </a:cubicBezTo>
                  <a:cubicBezTo>
                    <a:pt x="578" y="8064"/>
                    <a:pt x="578" y="8064"/>
                    <a:pt x="578" y="8064"/>
                  </a:cubicBezTo>
                  <a:cubicBezTo>
                    <a:pt x="578" y="8122"/>
                    <a:pt x="578" y="8122"/>
                    <a:pt x="578" y="8122"/>
                  </a:cubicBezTo>
                  <a:cubicBezTo>
                    <a:pt x="578" y="8237"/>
                    <a:pt x="578" y="8237"/>
                    <a:pt x="578" y="8237"/>
                  </a:cubicBezTo>
                  <a:cubicBezTo>
                    <a:pt x="520" y="8237"/>
                    <a:pt x="520" y="8237"/>
                    <a:pt x="520" y="8237"/>
                  </a:cubicBezTo>
                  <a:lnTo>
                    <a:pt x="520" y="8352"/>
                  </a:lnTo>
                  <a:cubicBezTo>
                    <a:pt x="520" y="8352"/>
                    <a:pt x="520" y="8352"/>
                    <a:pt x="520" y="8410"/>
                  </a:cubicBezTo>
                  <a:lnTo>
                    <a:pt x="520" y="8467"/>
                  </a:lnTo>
                  <a:cubicBezTo>
                    <a:pt x="462" y="8467"/>
                    <a:pt x="462" y="8467"/>
                    <a:pt x="462" y="8467"/>
                  </a:cubicBezTo>
                  <a:cubicBezTo>
                    <a:pt x="462" y="8525"/>
                    <a:pt x="462" y="8525"/>
                    <a:pt x="462" y="8525"/>
                  </a:cubicBezTo>
                  <a:cubicBezTo>
                    <a:pt x="462" y="8582"/>
                    <a:pt x="462" y="8582"/>
                    <a:pt x="462" y="8582"/>
                  </a:cubicBezTo>
                  <a:cubicBezTo>
                    <a:pt x="462" y="8640"/>
                    <a:pt x="462" y="8640"/>
                    <a:pt x="462" y="8640"/>
                  </a:cubicBezTo>
                  <a:cubicBezTo>
                    <a:pt x="404" y="8640"/>
                    <a:pt x="404" y="8640"/>
                    <a:pt x="404" y="8640"/>
                  </a:cubicBezTo>
                  <a:cubicBezTo>
                    <a:pt x="404" y="8755"/>
                    <a:pt x="404" y="8755"/>
                    <a:pt x="404" y="8755"/>
                  </a:cubicBezTo>
                  <a:cubicBezTo>
                    <a:pt x="404" y="8813"/>
                    <a:pt x="347" y="8870"/>
                    <a:pt x="347" y="8986"/>
                  </a:cubicBezTo>
                  <a:cubicBezTo>
                    <a:pt x="347" y="9101"/>
                    <a:pt x="347" y="9101"/>
                    <a:pt x="347" y="9101"/>
                  </a:cubicBezTo>
                  <a:cubicBezTo>
                    <a:pt x="347" y="9158"/>
                    <a:pt x="347" y="9158"/>
                    <a:pt x="347" y="9158"/>
                  </a:cubicBezTo>
                  <a:cubicBezTo>
                    <a:pt x="289" y="9158"/>
                    <a:pt x="289" y="9158"/>
                    <a:pt x="289" y="9158"/>
                  </a:cubicBezTo>
                  <a:cubicBezTo>
                    <a:pt x="289" y="9216"/>
                    <a:pt x="289" y="9216"/>
                    <a:pt x="289" y="9274"/>
                  </a:cubicBezTo>
                  <a:cubicBezTo>
                    <a:pt x="231" y="9677"/>
                    <a:pt x="231" y="9677"/>
                    <a:pt x="231" y="9677"/>
                  </a:cubicBezTo>
                  <a:cubicBezTo>
                    <a:pt x="231" y="9734"/>
                    <a:pt x="231" y="9734"/>
                    <a:pt x="231" y="9734"/>
                  </a:cubicBezTo>
                  <a:cubicBezTo>
                    <a:pt x="289" y="9734"/>
                    <a:pt x="231" y="9677"/>
                    <a:pt x="289" y="9677"/>
                  </a:cubicBezTo>
                  <a:lnTo>
                    <a:pt x="289" y="9734"/>
                  </a:lnTo>
                  <a:cubicBezTo>
                    <a:pt x="231" y="9734"/>
                    <a:pt x="231" y="9734"/>
                    <a:pt x="231" y="9734"/>
                  </a:cubicBezTo>
                  <a:cubicBezTo>
                    <a:pt x="173" y="9734"/>
                    <a:pt x="173" y="9734"/>
                    <a:pt x="173" y="9734"/>
                  </a:cubicBezTo>
                  <a:cubicBezTo>
                    <a:pt x="231" y="9734"/>
                    <a:pt x="231" y="9677"/>
                    <a:pt x="231" y="9677"/>
                  </a:cubicBezTo>
                  <a:cubicBezTo>
                    <a:pt x="231" y="9677"/>
                    <a:pt x="231" y="9619"/>
                    <a:pt x="173" y="9619"/>
                  </a:cubicBezTo>
                  <a:cubicBezTo>
                    <a:pt x="231" y="9619"/>
                    <a:pt x="231" y="9619"/>
                    <a:pt x="231" y="9619"/>
                  </a:cubicBezTo>
                  <a:cubicBezTo>
                    <a:pt x="173" y="9619"/>
                    <a:pt x="173" y="9619"/>
                    <a:pt x="173" y="9619"/>
                  </a:cubicBezTo>
                  <a:cubicBezTo>
                    <a:pt x="231" y="9562"/>
                    <a:pt x="231" y="9562"/>
                    <a:pt x="231" y="9562"/>
                  </a:cubicBezTo>
                  <a:cubicBezTo>
                    <a:pt x="231" y="9504"/>
                    <a:pt x="231" y="9504"/>
                    <a:pt x="231" y="9504"/>
                  </a:cubicBezTo>
                  <a:cubicBezTo>
                    <a:pt x="173" y="9504"/>
                    <a:pt x="173" y="9504"/>
                    <a:pt x="173" y="9504"/>
                  </a:cubicBezTo>
                  <a:cubicBezTo>
                    <a:pt x="231" y="9446"/>
                    <a:pt x="231" y="9446"/>
                    <a:pt x="231" y="9446"/>
                  </a:cubicBezTo>
                  <a:cubicBezTo>
                    <a:pt x="173" y="9446"/>
                    <a:pt x="173" y="9446"/>
                    <a:pt x="173" y="9446"/>
                  </a:cubicBezTo>
                  <a:cubicBezTo>
                    <a:pt x="173" y="9389"/>
                    <a:pt x="173" y="9389"/>
                    <a:pt x="173" y="9389"/>
                  </a:cubicBezTo>
                  <a:cubicBezTo>
                    <a:pt x="173" y="9504"/>
                    <a:pt x="173" y="9504"/>
                    <a:pt x="173" y="9504"/>
                  </a:cubicBezTo>
                  <a:cubicBezTo>
                    <a:pt x="116" y="9504"/>
                    <a:pt x="116" y="9504"/>
                    <a:pt x="116" y="9504"/>
                  </a:cubicBezTo>
                  <a:cubicBezTo>
                    <a:pt x="116" y="9619"/>
                    <a:pt x="116" y="9677"/>
                    <a:pt x="116" y="9792"/>
                  </a:cubicBezTo>
                  <a:cubicBezTo>
                    <a:pt x="116" y="9850"/>
                    <a:pt x="116" y="9850"/>
                    <a:pt x="116" y="9850"/>
                  </a:cubicBezTo>
                  <a:cubicBezTo>
                    <a:pt x="58" y="9850"/>
                    <a:pt x="58" y="9850"/>
                    <a:pt x="58" y="9850"/>
                  </a:cubicBezTo>
                  <a:cubicBezTo>
                    <a:pt x="58" y="9850"/>
                    <a:pt x="58" y="9734"/>
                    <a:pt x="58" y="9619"/>
                  </a:cubicBezTo>
                  <a:cubicBezTo>
                    <a:pt x="58" y="9446"/>
                    <a:pt x="116" y="9331"/>
                    <a:pt x="116" y="9331"/>
                  </a:cubicBezTo>
                  <a:cubicBezTo>
                    <a:pt x="58" y="9389"/>
                    <a:pt x="58" y="9446"/>
                    <a:pt x="58" y="9504"/>
                  </a:cubicBezTo>
                  <a:cubicBezTo>
                    <a:pt x="0" y="9619"/>
                    <a:pt x="0" y="9619"/>
                    <a:pt x="0" y="9619"/>
                  </a:cubicBezTo>
                  <a:cubicBezTo>
                    <a:pt x="58" y="9677"/>
                    <a:pt x="58" y="9677"/>
                    <a:pt x="58" y="9677"/>
                  </a:cubicBezTo>
                  <a:lnTo>
                    <a:pt x="58" y="9734"/>
                  </a:lnTo>
                  <a:cubicBezTo>
                    <a:pt x="0" y="9734"/>
                    <a:pt x="0" y="9734"/>
                    <a:pt x="0" y="9734"/>
                  </a:cubicBezTo>
                  <a:lnTo>
                    <a:pt x="58" y="9734"/>
                  </a:lnTo>
                  <a:cubicBezTo>
                    <a:pt x="0" y="9792"/>
                    <a:pt x="0" y="9792"/>
                    <a:pt x="0" y="9792"/>
                  </a:cubicBezTo>
                  <a:cubicBezTo>
                    <a:pt x="0" y="9850"/>
                    <a:pt x="0" y="9850"/>
                    <a:pt x="0" y="9850"/>
                  </a:cubicBezTo>
                  <a:cubicBezTo>
                    <a:pt x="0" y="9907"/>
                    <a:pt x="0" y="9907"/>
                    <a:pt x="0" y="9907"/>
                  </a:cubicBezTo>
                  <a:cubicBezTo>
                    <a:pt x="0" y="9965"/>
                    <a:pt x="0" y="9965"/>
                    <a:pt x="0" y="9965"/>
                  </a:cubicBezTo>
                  <a:lnTo>
                    <a:pt x="0" y="10022"/>
                  </a:lnTo>
                  <a:cubicBezTo>
                    <a:pt x="0" y="10080"/>
                    <a:pt x="0" y="10080"/>
                    <a:pt x="0" y="10080"/>
                  </a:cubicBezTo>
                  <a:cubicBezTo>
                    <a:pt x="58" y="10080"/>
                    <a:pt x="58" y="10080"/>
                    <a:pt x="58" y="10080"/>
                  </a:cubicBezTo>
                  <a:cubicBezTo>
                    <a:pt x="0" y="10253"/>
                    <a:pt x="0" y="10253"/>
                    <a:pt x="0" y="10253"/>
                  </a:cubicBezTo>
                  <a:cubicBezTo>
                    <a:pt x="58" y="10253"/>
                    <a:pt x="0" y="10310"/>
                    <a:pt x="58" y="10253"/>
                  </a:cubicBezTo>
                  <a:cubicBezTo>
                    <a:pt x="58" y="10483"/>
                    <a:pt x="58" y="10483"/>
                    <a:pt x="58" y="10483"/>
                  </a:cubicBezTo>
                  <a:cubicBezTo>
                    <a:pt x="58" y="10541"/>
                    <a:pt x="58" y="10541"/>
                    <a:pt x="58" y="10541"/>
                  </a:cubicBezTo>
                  <a:lnTo>
                    <a:pt x="58" y="10483"/>
                  </a:lnTo>
                  <a:cubicBezTo>
                    <a:pt x="58" y="10541"/>
                    <a:pt x="58" y="10541"/>
                    <a:pt x="58" y="10541"/>
                  </a:cubicBezTo>
                  <a:cubicBezTo>
                    <a:pt x="58" y="10771"/>
                    <a:pt x="58" y="10771"/>
                    <a:pt x="58" y="10771"/>
                  </a:cubicBezTo>
                  <a:cubicBezTo>
                    <a:pt x="58" y="10944"/>
                    <a:pt x="58" y="10944"/>
                    <a:pt x="58" y="10944"/>
                  </a:cubicBezTo>
                  <a:cubicBezTo>
                    <a:pt x="58" y="10944"/>
                    <a:pt x="58" y="11002"/>
                    <a:pt x="58" y="11059"/>
                  </a:cubicBezTo>
                  <a:cubicBezTo>
                    <a:pt x="58" y="11117"/>
                    <a:pt x="58" y="11117"/>
                    <a:pt x="58" y="11117"/>
                  </a:cubicBezTo>
                  <a:cubicBezTo>
                    <a:pt x="58" y="11174"/>
                    <a:pt x="58" y="11174"/>
                    <a:pt x="58" y="11174"/>
                  </a:cubicBezTo>
                  <a:cubicBezTo>
                    <a:pt x="58" y="11290"/>
                    <a:pt x="58" y="11290"/>
                    <a:pt x="58" y="11290"/>
                  </a:cubicBezTo>
                  <a:cubicBezTo>
                    <a:pt x="116" y="11290"/>
                    <a:pt x="116" y="11290"/>
                    <a:pt x="116" y="11290"/>
                  </a:cubicBezTo>
                  <a:cubicBezTo>
                    <a:pt x="116" y="11290"/>
                    <a:pt x="116" y="11290"/>
                    <a:pt x="116" y="11405"/>
                  </a:cubicBezTo>
                  <a:cubicBezTo>
                    <a:pt x="116" y="11462"/>
                    <a:pt x="116" y="11578"/>
                    <a:pt x="116" y="11635"/>
                  </a:cubicBezTo>
                  <a:cubicBezTo>
                    <a:pt x="173" y="11808"/>
                    <a:pt x="173" y="12038"/>
                    <a:pt x="173" y="12038"/>
                  </a:cubicBezTo>
                  <a:cubicBezTo>
                    <a:pt x="173" y="12038"/>
                    <a:pt x="173" y="12096"/>
                    <a:pt x="173" y="12154"/>
                  </a:cubicBezTo>
                  <a:cubicBezTo>
                    <a:pt x="173" y="12211"/>
                    <a:pt x="231" y="12326"/>
                    <a:pt x="231" y="12326"/>
                  </a:cubicBezTo>
                  <a:cubicBezTo>
                    <a:pt x="173" y="12326"/>
                    <a:pt x="173" y="12326"/>
                    <a:pt x="173" y="12326"/>
                  </a:cubicBezTo>
                  <a:cubicBezTo>
                    <a:pt x="173" y="12269"/>
                    <a:pt x="173" y="12269"/>
                    <a:pt x="173" y="12269"/>
                  </a:cubicBezTo>
                  <a:cubicBezTo>
                    <a:pt x="173" y="12384"/>
                    <a:pt x="173" y="12384"/>
                    <a:pt x="173" y="12384"/>
                  </a:cubicBezTo>
                  <a:lnTo>
                    <a:pt x="173" y="12442"/>
                  </a:lnTo>
                  <a:cubicBezTo>
                    <a:pt x="173" y="12557"/>
                    <a:pt x="173" y="12557"/>
                    <a:pt x="173" y="12557"/>
                  </a:cubicBezTo>
                  <a:cubicBezTo>
                    <a:pt x="173" y="12499"/>
                    <a:pt x="173" y="12499"/>
                    <a:pt x="173" y="12499"/>
                  </a:cubicBezTo>
                  <a:cubicBezTo>
                    <a:pt x="116" y="12499"/>
                    <a:pt x="173" y="12499"/>
                    <a:pt x="173" y="12557"/>
                  </a:cubicBezTo>
                  <a:cubicBezTo>
                    <a:pt x="116" y="12557"/>
                    <a:pt x="116" y="12557"/>
                    <a:pt x="116" y="12614"/>
                  </a:cubicBezTo>
                  <a:lnTo>
                    <a:pt x="173" y="12614"/>
                  </a:lnTo>
                  <a:lnTo>
                    <a:pt x="173" y="12672"/>
                  </a:lnTo>
                  <a:lnTo>
                    <a:pt x="173" y="12730"/>
                  </a:lnTo>
                  <a:cubicBezTo>
                    <a:pt x="231" y="12730"/>
                    <a:pt x="231" y="12730"/>
                    <a:pt x="231" y="12730"/>
                  </a:cubicBezTo>
                  <a:cubicBezTo>
                    <a:pt x="173" y="12730"/>
                    <a:pt x="173" y="12787"/>
                    <a:pt x="231" y="12787"/>
                  </a:cubicBezTo>
                  <a:cubicBezTo>
                    <a:pt x="231" y="12845"/>
                    <a:pt x="231" y="12845"/>
                    <a:pt x="231" y="12845"/>
                  </a:cubicBezTo>
                  <a:cubicBezTo>
                    <a:pt x="289" y="12845"/>
                    <a:pt x="289" y="12845"/>
                    <a:pt x="289" y="12845"/>
                  </a:cubicBezTo>
                  <a:lnTo>
                    <a:pt x="231" y="12902"/>
                  </a:lnTo>
                  <a:cubicBezTo>
                    <a:pt x="289" y="12902"/>
                    <a:pt x="289" y="12902"/>
                    <a:pt x="289" y="12902"/>
                  </a:cubicBezTo>
                  <a:cubicBezTo>
                    <a:pt x="289" y="12960"/>
                    <a:pt x="289" y="12960"/>
                    <a:pt x="289" y="12960"/>
                  </a:cubicBezTo>
                  <a:cubicBezTo>
                    <a:pt x="289" y="13018"/>
                    <a:pt x="289" y="13018"/>
                    <a:pt x="289" y="13018"/>
                  </a:cubicBezTo>
                  <a:lnTo>
                    <a:pt x="347" y="13018"/>
                  </a:lnTo>
                  <a:cubicBezTo>
                    <a:pt x="347" y="12960"/>
                    <a:pt x="347" y="12960"/>
                    <a:pt x="347" y="12960"/>
                  </a:cubicBezTo>
                  <a:cubicBezTo>
                    <a:pt x="289" y="12902"/>
                    <a:pt x="289" y="12902"/>
                    <a:pt x="289" y="12902"/>
                  </a:cubicBezTo>
                  <a:cubicBezTo>
                    <a:pt x="289" y="12787"/>
                    <a:pt x="289" y="12787"/>
                    <a:pt x="289" y="12787"/>
                  </a:cubicBezTo>
                  <a:cubicBezTo>
                    <a:pt x="289" y="12730"/>
                    <a:pt x="289" y="12730"/>
                    <a:pt x="289" y="12730"/>
                  </a:cubicBezTo>
                  <a:cubicBezTo>
                    <a:pt x="289" y="12672"/>
                    <a:pt x="289" y="12672"/>
                    <a:pt x="289" y="12672"/>
                  </a:cubicBezTo>
                  <a:cubicBezTo>
                    <a:pt x="289" y="12614"/>
                    <a:pt x="289" y="12614"/>
                    <a:pt x="289" y="12614"/>
                  </a:cubicBezTo>
                  <a:cubicBezTo>
                    <a:pt x="289" y="12672"/>
                    <a:pt x="289" y="12672"/>
                    <a:pt x="289" y="12672"/>
                  </a:cubicBezTo>
                  <a:cubicBezTo>
                    <a:pt x="289" y="12730"/>
                    <a:pt x="289" y="12730"/>
                    <a:pt x="289" y="12730"/>
                  </a:cubicBezTo>
                  <a:cubicBezTo>
                    <a:pt x="289" y="12787"/>
                    <a:pt x="289" y="12787"/>
                    <a:pt x="289" y="12787"/>
                  </a:cubicBezTo>
                  <a:cubicBezTo>
                    <a:pt x="289" y="12730"/>
                    <a:pt x="289" y="12730"/>
                    <a:pt x="289" y="12730"/>
                  </a:cubicBezTo>
                  <a:cubicBezTo>
                    <a:pt x="347" y="12845"/>
                    <a:pt x="347" y="12845"/>
                    <a:pt x="347" y="12845"/>
                  </a:cubicBezTo>
                  <a:cubicBezTo>
                    <a:pt x="347" y="12845"/>
                    <a:pt x="347" y="12845"/>
                    <a:pt x="347" y="12902"/>
                  </a:cubicBezTo>
                  <a:cubicBezTo>
                    <a:pt x="347" y="12902"/>
                    <a:pt x="347" y="13018"/>
                    <a:pt x="404" y="13075"/>
                  </a:cubicBezTo>
                  <a:cubicBezTo>
                    <a:pt x="404" y="13133"/>
                    <a:pt x="404" y="13248"/>
                    <a:pt x="404" y="13248"/>
                  </a:cubicBezTo>
                  <a:cubicBezTo>
                    <a:pt x="404" y="13306"/>
                    <a:pt x="404" y="13306"/>
                    <a:pt x="404" y="13306"/>
                  </a:cubicBezTo>
                  <a:cubicBezTo>
                    <a:pt x="462" y="13248"/>
                    <a:pt x="462" y="13248"/>
                    <a:pt x="462" y="13248"/>
                  </a:cubicBezTo>
                  <a:cubicBezTo>
                    <a:pt x="520" y="13594"/>
                    <a:pt x="520" y="13594"/>
                    <a:pt x="520" y="13594"/>
                  </a:cubicBezTo>
                  <a:cubicBezTo>
                    <a:pt x="520" y="13536"/>
                    <a:pt x="520" y="13536"/>
                    <a:pt x="520" y="13536"/>
                  </a:cubicBezTo>
                  <a:cubicBezTo>
                    <a:pt x="520" y="13478"/>
                    <a:pt x="520" y="13478"/>
                    <a:pt x="520" y="13478"/>
                  </a:cubicBezTo>
                  <a:cubicBezTo>
                    <a:pt x="520" y="13421"/>
                    <a:pt x="520" y="13421"/>
                    <a:pt x="520" y="13421"/>
                  </a:cubicBezTo>
                  <a:cubicBezTo>
                    <a:pt x="520" y="13478"/>
                    <a:pt x="520" y="13478"/>
                    <a:pt x="520" y="13478"/>
                  </a:cubicBezTo>
                  <a:cubicBezTo>
                    <a:pt x="520" y="13536"/>
                    <a:pt x="520" y="13536"/>
                    <a:pt x="520" y="13536"/>
                  </a:cubicBezTo>
                  <a:cubicBezTo>
                    <a:pt x="520" y="13478"/>
                    <a:pt x="520" y="13478"/>
                    <a:pt x="520" y="13478"/>
                  </a:cubicBezTo>
                  <a:cubicBezTo>
                    <a:pt x="578" y="13478"/>
                    <a:pt x="578" y="13478"/>
                    <a:pt x="578" y="13478"/>
                  </a:cubicBezTo>
                  <a:cubicBezTo>
                    <a:pt x="578" y="13536"/>
                    <a:pt x="578" y="13536"/>
                    <a:pt x="578" y="13536"/>
                  </a:cubicBezTo>
                  <a:lnTo>
                    <a:pt x="578" y="13594"/>
                  </a:lnTo>
                  <a:cubicBezTo>
                    <a:pt x="578" y="13594"/>
                    <a:pt x="578" y="13594"/>
                    <a:pt x="578" y="13536"/>
                  </a:cubicBezTo>
                  <a:cubicBezTo>
                    <a:pt x="635" y="13766"/>
                    <a:pt x="635" y="13766"/>
                    <a:pt x="635" y="13766"/>
                  </a:cubicBezTo>
                  <a:lnTo>
                    <a:pt x="635" y="13709"/>
                  </a:lnTo>
                  <a:cubicBezTo>
                    <a:pt x="693" y="13709"/>
                    <a:pt x="693" y="13709"/>
                    <a:pt x="693" y="13709"/>
                  </a:cubicBezTo>
                  <a:cubicBezTo>
                    <a:pt x="635" y="13709"/>
                    <a:pt x="635" y="13709"/>
                    <a:pt x="635" y="13709"/>
                  </a:cubicBezTo>
                  <a:cubicBezTo>
                    <a:pt x="635" y="13651"/>
                    <a:pt x="635" y="13651"/>
                    <a:pt x="635" y="13651"/>
                  </a:cubicBezTo>
                  <a:cubicBezTo>
                    <a:pt x="635" y="13594"/>
                    <a:pt x="635" y="13594"/>
                    <a:pt x="635" y="13594"/>
                  </a:cubicBezTo>
                  <a:cubicBezTo>
                    <a:pt x="635" y="13536"/>
                    <a:pt x="635" y="13536"/>
                    <a:pt x="635" y="13536"/>
                  </a:cubicBezTo>
                  <a:cubicBezTo>
                    <a:pt x="635" y="13478"/>
                    <a:pt x="635" y="13478"/>
                    <a:pt x="635" y="13478"/>
                  </a:cubicBezTo>
                  <a:lnTo>
                    <a:pt x="578" y="13478"/>
                  </a:lnTo>
                  <a:cubicBezTo>
                    <a:pt x="578" y="13363"/>
                    <a:pt x="578" y="13363"/>
                    <a:pt x="578" y="13363"/>
                  </a:cubicBezTo>
                  <a:cubicBezTo>
                    <a:pt x="578" y="13306"/>
                    <a:pt x="578" y="13306"/>
                    <a:pt x="578" y="13306"/>
                  </a:cubicBezTo>
                  <a:cubicBezTo>
                    <a:pt x="578" y="13306"/>
                    <a:pt x="578" y="13248"/>
                    <a:pt x="520" y="13248"/>
                  </a:cubicBezTo>
                  <a:cubicBezTo>
                    <a:pt x="520" y="13306"/>
                    <a:pt x="520" y="13306"/>
                    <a:pt x="520" y="13363"/>
                  </a:cubicBezTo>
                  <a:cubicBezTo>
                    <a:pt x="520" y="13306"/>
                    <a:pt x="520" y="13306"/>
                    <a:pt x="520" y="13306"/>
                  </a:cubicBezTo>
                  <a:cubicBezTo>
                    <a:pt x="520" y="13248"/>
                    <a:pt x="520" y="13248"/>
                    <a:pt x="520" y="13248"/>
                  </a:cubicBezTo>
                  <a:cubicBezTo>
                    <a:pt x="462" y="13248"/>
                    <a:pt x="462" y="13248"/>
                    <a:pt x="462" y="13248"/>
                  </a:cubicBezTo>
                  <a:cubicBezTo>
                    <a:pt x="462" y="13190"/>
                    <a:pt x="462" y="13190"/>
                    <a:pt x="462" y="13190"/>
                  </a:cubicBezTo>
                  <a:cubicBezTo>
                    <a:pt x="462" y="13133"/>
                    <a:pt x="462" y="13133"/>
                    <a:pt x="462" y="13133"/>
                  </a:cubicBezTo>
                  <a:cubicBezTo>
                    <a:pt x="404" y="13075"/>
                    <a:pt x="404" y="13075"/>
                    <a:pt x="404" y="13018"/>
                  </a:cubicBezTo>
                  <a:cubicBezTo>
                    <a:pt x="462" y="13018"/>
                    <a:pt x="462" y="13018"/>
                    <a:pt x="462" y="13018"/>
                  </a:cubicBezTo>
                  <a:cubicBezTo>
                    <a:pt x="404" y="13018"/>
                    <a:pt x="404" y="13018"/>
                    <a:pt x="404" y="13018"/>
                  </a:cubicBezTo>
                  <a:cubicBezTo>
                    <a:pt x="404" y="12902"/>
                    <a:pt x="404" y="12902"/>
                    <a:pt x="404" y="12902"/>
                  </a:cubicBezTo>
                  <a:cubicBezTo>
                    <a:pt x="404" y="12845"/>
                    <a:pt x="404" y="12845"/>
                    <a:pt x="404" y="12845"/>
                  </a:cubicBezTo>
                  <a:cubicBezTo>
                    <a:pt x="347" y="12845"/>
                    <a:pt x="347" y="12845"/>
                    <a:pt x="347" y="12845"/>
                  </a:cubicBezTo>
                  <a:cubicBezTo>
                    <a:pt x="404" y="12845"/>
                    <a:pt x="404" y="12845"/>
                    <a:pt x="404" y="12845"/>
                  </a:cubicBezTo>
                  <a:cubicBezTo>
                    <a:pt x="347" y="12787"/>
                    <a:pt x="347" y="12787"/>
                    <a:pt x="347" y="12787"/>
                  </a:cubicBezTo>
                  <a:cubicBezTo>
                    <a:pt x="347" y="12730"/>
                    <a:pt x="347" y="12730"/>
                    <a:pt x="347" y="12730"/>
                  </a:cubicBezTo>
                  <a:cubicBezTo>
                    <a:pt x="347" y="12672"/>
                    <a:pt x="347" y="12672"/>
                    <a:pt x="347" y="12672"/>
                  </a:cubicBezTo>
                  <a:cubicBezTo>
                    <a:pt x="347" y="12614"/>
                    <a:pt x="289" y="12557"/>
                    <a:pt x="347" y="12557"/>
                  </a:cubicBezTo>
                  <a:cubicBezTo>
                    <a:pt x="347" y="12614"/>
                    <a:pt x="347" y="12614"/>
                    <a:pt x="404" y="12614"/>
                  </a:cubicBezTo>
                  <a:cubicBezTo>
                    <a:pt x="404" y="12557"/>
                    <a:pt x="404" y="12557"/>
                    <a:pt x="347" y="12557"/>
                  </a:cubicBezTo>
                  <a:cubicBezTo>
                    <a:pt x="347" y="12557"/>
                    <a:pt x="347" y="12557"/>
                    <a:pt x="347" y="12499"/>
                  </a:cubicBezTo>
                  <a:cubicBezTo>
                    <a:pt x="347" y="12442"/>
                    <a:pt x="347" y="12442"/>
                    <a:pt x="347" y="12442"/>
                  </a:cubicBezTo>
                  <a:cubicBezTo>
                    <a:pt x="289" y="12442"/>
                    <a:pt x="289" y="12442"/>
                    <a:pt x="289" y="12442"/>
                  </a:cubicBezTo>
                  <a:cubicBezTo>
                    <a:pt x="289" y="12269"/>
                    <a:pt x="289" y="12269"/>
                    <a:pt x="289" y="12269"/>
                  </a:cubicBezTo>
                  <a:lnTo>
                    <a:pt x="289" y="12211"/>
                  </a:lnTo>
                  <a:cubicBezTo>
                    <a:pt x="231" y="12211"/>
                    <a:pt x="231" y="12211"/>
                    <a:pt x="231" y="12211"/>
                  </a:cubicBezTo>
                  <a:cubicBezTo>
                    <a:pt x="231" y="12154"/>
                    <a:pt x="231" y="12154"/>
                    <a:pt x="231" y="12154"/>
                  </a:cubicBezTo>
                  <a:cubicBezTo>
                    <a:pt x="231" y="12096"/>
                    <a:pt x="231" y="12096"/>
                    <a:pt x="231" y="12096"/>
                  </a:cubicBezTo>
                  <a:cubicBezTo>
                    <a:pt x="231" y="12038"/>
                    <a:pt x="231" y="12038"/>
                    <a:pt x="231" y="12038"/>
                  </a:cubicBezTo>
                  <a:cubicBezTo>
                    <a:pt x="289" y="12096"/>
                    <a:pt x="289" y="12096"/>
                    <a:pt x="289" y="12096"/>
                  </a:cubicBezTo>
                  <a:cubicBezTo>
                    <a:pt x="231" y="12096"/>
                    <a:pt x="231" y="12096"/>
                    <a:pt x="231" y="12096"/>
                  </a:cubicBezTo>
                  <a:cubicBezTo>
                    <a:pt x="289" y="12096"/>
                    <a:pt x="289" y="12096"/>
                    <a:pt x="289" y="12096"/>
                  </a:cubicBezTo>
                  <a:cubicBezTo>
                    <a:pt x="289" y="12154"/>
                    <a:pt x="289" y="12154"/>
                    <a:pt x="289" y="12154"/>
                  </a:cubicBezTo>
                  <a:cubicBezTo>
                    <a:pt x="289" y="12211"/>
                    <a:pt x="289" y="12211"/>
                    <a:pt x="289" y="12211"/>
                  </a:cubicBezTo>
                  <a:lnTo>
                    <a:pt x="289" y="12269"/>
                  </a:lnTo>
                  <a:cubicBezTo>
                    <a:pt x="347" y="12269"/>
                    <a:pt x="347" y="12269"/>
                    <a:pt x="347" y="12269"/>
                  </a:cubicBezTo>
                  <a:cubicBezTo>
                    <a:pt x="347" y="12326"/>
                    <a:pt x="347" y="12326"/>
                    <a:pt x="347" y="12326"/>
                  </a:cubicBezTo>
                  <a:cubicBezTo>
                    <a:pt x="404" y="12326"/>
                    <a:pt x="404" y="12326"/>
                    <a:pt x="404" y="12326"/>
                  </a:cubicBezTo>
                  <a:cubicBezTo>
                    <a:pt x="404" y="12384"/>
                    <a:pt x="404" y="12384"/>
                    <a:pt x="404" y="12384"/>
                  </a:cubicBezTo>
                  <a:cubicBezTo>
                    <a:pt x="404" y="12442"/>
                    <a:pt x="404" y="12442"/>
                    <a:pt x="404" y="12442"/>
                  </a:cubicBezTo>
                  <a:cubicBezTo>
                    <a:pt x="347" y="12442"/>
                    <a:pt x="347" y="12442"/>
                    <a:pt x="347" y="12442"/>
                  </a:cubicBezTo>
                  <a:cubicBezTo>
                    <a:pt x="347" y="12499"/>
                    <a:pt x="347" y="12499"/>
                    <a:pt x="347" y="12499"/>
                  </a:cubicBezTo>
                  <a:cubicBezTo>
                    <a:pt x="404" y="12499"/>
                    <a:pt x="404" y="12499"/>
                    <a:pt x="404" y="12499"/>
                  </a:cubicBezTo>
                  <a:cubicBezTo>
                    <a:pt x="404" y="12557"/>
                    <a:pt x="404" y="12557"/>
                    <a:pt x="404" y="12557"/>
                  </a:cubicBezTo>
                  <a:cubicBezTo>
                    <a:pt x="462" y="12557"/>
                    <a:pt x="462" y="12557"/>
                    <a:pt x="462" y="12557"/>
                  </a:cubicBezTo>
                  <a:cubicBezTo>
                    <a:pt x="462" y="12672"/>
                    <a:pt x="462" y="12672"/>
                    <a:pt x="462" y="12672"/>
                  </a:cubicBezTo>
                  <a:cubicBezTo>
                    <a:pt x="520" y="12672"/>
                    <a:pt x="520" y="12672"/>
                    <a:pt x="520" y="12672"/>
                  </a:cubicBezTo>
                  <a:cubicBezTo>
                    <a:pt x="520" y="12730"/>
                    <a:pt x="462" y="12730"/>
                    <a:pt x="520" y="12787"/>
                  </a:cubicBezTo>
                  <a:cubicBezTo>
                    <a:pt x="578" y="13018"/>
                    <a:pt x="578" y="13018"/>
                    <a:pt x="578" y="13018"/>
                  </a:cubicBezTo>
                  <a:cubicBezTo>
                    <a:pt x="578" y="13075"/>
                    <a:pt x="578" y="13075"/>
                    <a:pt x="578" y="13075"/>
                  </a:cubicBezTo>
                  <a:cubicBezTo>
                    <a:pt x="578" y="13133"/>
                    <a:pt x="578" y="13133"/>
                    <a:pt x="578" y="13133"/>
                  </a:cubicBezTo>
                  <a:cubicBezTo>
                    <a:pt x="520" y="13133"/>
                    <a:pt x="520" y="13133"/>
                    <a:pt x="520" y="13133"/>
                  </a:cubicBezTo>
                  <a:cubicBezTo>
                    <a:pt x="520" y="13018"/>
                    <a:pt x="520" y="13018"/>
                    <a:pt x="520" y="13018"/>
                  </a:cubicBezTo>
                  <a:cubicBezTo>
                    <a:pt x="462" y="13018"/>
                    <a:pt x="462" y="13018"/>
                    <a:pt x="462" y="13018"/>
                  </a:cubicBezTo>
                  <a:cubicBezTo>
                    <a:pt x="520" y="13133"/>
                    <a:pt x="520" y="13133"/>
                    <a:pt x="520" y="13133"/>
                  </a:cubicBezTo>
                  <a:cubicBezTo>
                    <a:pt x="520" y="13190"/>
                    <a:pt x="520" y="13190"/>
                    <a:pt x="520" y="13190"/>
                  </a:cubicBezTo>
                  <a:cubicBezTo>
                    <a:pt x="462" y="13190"/>
                    <a:pt x="520" y="13190"/>
                    <a:pt x="520" y="13190"/>
                  </a:cubicBezTo>
                  <a:cubicBezTo>
                    <a:pt x="578" y="13190"/>
                    <a:pt x="578" y="13190"/>
                    <a:pt x="578" y="13190"/>
                  </a:cubicBezTo>
                  <a:cubicBezTo>
                    <a:pt x="578" y="13248"/>
                    <a:pt x="578" y="13248"/>
                    <a:pt x="578" y="13248"/>
                  </a:cubicBezTo>
                  <a:cubicBezTo>
                    <a:pt x="635" y="13190"/>
                    <a:pt x="635" y="13190"/>
                    <a:pt x="635" y="13190"/>
                  </a:cubicBezTo>
                  <a:cubicBezTo>
                    <a:pt x="635" y="13248"/>
                    <a:pt x="635" y="13248"/>
                    <a:pt x="635" y="13248"/>
                  </a:cubicBezTo>
                  <a:cubicBezTo>
                    <a:pt x="578" y="13248"/>
                    <a:pt x="578" y="13248"/>
                    <a:pt x="578" y="13248"/>
                  </a:cubicBezTo>
                  <a:cubicBezTo>
                    <a:pt x="635" y="13306"/>
                    <a:pt x="635" y="13306"/>
                    <a:pt x="635" y="13306"/>
                  </a:cubicBezTo>
                  <a:lnTo>
                    <a:pt x="635" y="13248"/>
                  </a:lnTo>
                  <a:cubicBezTo>
                    <a:pt x="635" y="13306"/>
                    <a:pt x="635" y="13306"/>
                    <a:pt x="635" y="13306"/>
                  </a:cubicBezTo>
                  <a:cubicBezTo>
                    <a:pt x="635" y="13363"/>
                    <a:pt x="635" y="13363"/>
                    <a:pt x="635" y="13363"/>
                  </a:cubicBezTo>
                  <a:cubicBezTo>
                    <a:pt x="635" y="13363"/>
                    <a:pt x="635" y="13363"/>
                    <a:pt x="635" y="13306"/>
                  </a:cubicBezTo>
                  <a:cubicBezTo>
                    <a:pt x="693" y="13421"/>
                    <a:pt x="693" y="13421"/>
                    <a:pt x="693" y="13421"/>
                  </a:cubicBezTo>
                  <a:cubicBezTo>
                    <a:pt x="693" y="13363"/>
                    <a:pt x="693" y="13363"/>
                    <a:pt x="693" y="13363"/>
                  </a:cubicBezTo>
                  <a:cubicBezTo>
                    <a:pt x="693" y="13306"/>
                    <a:pt x="693" y="13306"/>
                    <a:pt x="693" y="13306"/>
                  </a:cubicBezTo>
                  <a:cubicBezTo>
                    <a:pt x="635" y="13306"/>
                    <a:pt x="635" y="13306"/>
                    <a:pt x="635" y="13306"/>
                  </a:cubicBezTo>
                  <a:cubicBezTo>
                    <a:pt x="693" y="13306"/>
                    <a:pt x="693" y="13306"/>
                    <a:pt x="693" y="13306"/>
                  </a:cubicBezTo>
                  <a:cubicBezTo>
                    <a:pt x="635" y="13248"/>
                    <a:pt x="635" y="13248"/>
                    <a:pt x="635" y="13248"/>
                  </a:cubicBezTo>
                  <a:cubicBezTo>
                    <a:pt x="693" y="13248"/>
                    <a:pt x="693" y="13248"/>
                    <a:pt x="693" y="13190"/>
                  </a:cubicBezTo>
                  <a:cubicBezTo>
                    <a:pt x="809" y="13190"/>
                    <a:pt x="809" y="13190"/>
                    <a:pt x="809" y="13190"/>
                  </a:cubicBezTo>
                  <a:cubicBezTo>
                    <a:pt x="809" y="13248"/>
                    <a:pt x="809" y="13248"/>
                    <a:pt x="809" y="13248"/>
                  </a:cubicBezTo>
                  <a:cubicBezTo>
                    <a:pt x="809" y="13306"/>
                    <a:pt x="809" y="13306"/>
                    <a:pt x="809" y="13306"/>
                  </a:cubicBezTo>
                  <a:cubicBezTo>
                    <a:pt x="866" y="13478"/>
                    <a:pt x="866" y="13478"/>
                    <a:pt x="866" y="13478"/>
                  </a:cubicBezTo>
                  <a:cubicBezTo>
                    <a:pt x="866" y="13536"/>
                    <a:pt x="866" y="13536"/>
                    <a:pt x="866" y="13536"/>
                  </a:cubicBezTo>
                  <a:cubicBezTo>
                    <a:pt x="866" y="13594"/>
                    <a:pt x="866" y="13594"/>
                    <a:pt x="866" y="13594"/>
                  </a:cubicBezTo>
                  <a:cubicBezTo>
                    <a:pt x="809" y="13536"/>
                    <a:pt x="809" y="13536"/>
                    <a:pt x="809" y="13536"/>
                  </a:cubicBezTo>
                  <a:cubicBezTo>
                    <a:pt x="809" y="13651"/>
                    <a:pt x="809" y="13651"/>
                    <a:pt x="809" y="13651"/>
                  </a:cubicBezTo>
                  <a:cubicBezTo>
                    <a:pt x="866" y="13651"/>
                    <a:pt x="866" y="13651"/>
                    <a:pt x="866" y="13651"/>
                  </a:cubicBezTo>
                  <a:cubicBezTo>
                    <a:pt x="809" y="13651"/>
                    <a:pt x="809" y="13651"/>
                    <a:pt x="809" y="13651"/>
                  </a:cubicBezTo>
                  <a:cubicBezTo>
                    <a:pt x="809" y="13709"/>
                    <a:pt x="809" y="13709"/>
                    <a:pt x="809" y="13709"/>
                  </a:cubicBezTo>
                  <a:cubicBezTo>
                    <a:pt x="866" y="13709"/>
                    <a:pt x="866" y="13709"/>
                    <a:pt x="866" y="13709"/>
                  </a:cubicBezTo>
                  <a:cubicBezTo>
                    <a:pt x="866" y="13651"/>
                    <a:pt x="866" y="13651"/>
                    <a:pt x="866" y="13651"/>
                  </a:cubicBezTo>
                  <a:cubicBezTo>
                    <a:pt x="924" y="13709"/>
                    <a:pt x="924" y="13709"/>
                    <a:pt x="924" y="13709"/>
                  </a:cubicBezTo>
                  <a:cubicBezTo>
                    <a:pt x="924" y="13766"/>
                    <a:pt x="924" y="13766"/>
                    <a:pt x="924" y="13766"/>
                  </a:cubicBezTo>
                  <a:lnTo>
                    <a:pt x="924" y="13824"/>
                  </a:lnTo>
                  <a:cubicBezTo>
                    <a:pt x="924" y="13882"/>
                    <a:pt x="982" y="13939"/>
                    <a:pt x="982" y="14054"/>
                  </a:cubicBezTo>
                  <a:cubicBezTo>
                    <a:pt x="982" y="13997"/>
                    <a:pt x="982" y="13997"/>
                    <a:pt x="982" y="13997"/>
                  </a:cubicBezTo>
                  <a:cubicBezTo>
                    <a:pt x="924" y="13997"/>
                    <a:pt x="924" y="13997"/>
                    <a:pt x="924" y="13997"/>
                  </a:cubicBezTo>
                  <a:cubicBezTo>
                    <a:pt x="982" y="14054"/>
                    <a:pt x="982" y="14054"/>
                    <a:pt x="982" y="14054"/>
                  </a:cubicBezTo>
                  <a:cubicBezTo>
                    <a:pt x="982" y="14112"/>
                    <a:pt x="982" y="14112"/>
                    <a:pt x="982" y="14112"/>
                  </a:cubicBezTo>
                  <a:cubicBezTo>
                    <a:pt x="982" y="14054"/>
                    <a:pt x="982" y="14054"/>
                    <a:pt x="982" y="14054"/>
                  </a:cubicBezTo>
                  <a:cubicBezTo>
                    <a:pt x="924" y="14054"/>
                    <a:pt x="924" y="14054"/>
                    <a:pt x="866" y="14054"/>
                  </a:cubicBezTo>
                  <a:cubicBezTo>
                    <a:pt x="982" y="14227"/>
                    <a:pt x="982" y="14227"/>
                    <a:pt x="982" y="14227"/>
                  </a:cubicBezTo>
                  <a:lnTo>
                    <a:pt x="982" y="14170"/>
                  </a:lnTo>
                  <a:cubicBezTo>
                    <a:pt x="982" y="14112"/>
                    <a:pt x="982" y="14112"/>
                    <a:pt x="982" y="14112"/>
                  </a:cubicBezTo>
                  <a:cubicBezTo>
                    <a:pt x="1040" y="14170"/>
                    <a:pt x="1040" y="14170"/>
                    <a:pt x="1040" y="14170"/>
                  </a:cubicBezTo>
                  <a:cubicBezTo>
                    <a:pt x="982" y="14227"/>
                    <a:pt x="982" y="14227"/>
                    <a:pt x="982" y="14227"/>
                  </a:cubicBezTo>
                  <a:lnTo>
                    <a:pt x="1040" y="14227"/>
                  </a:lnTo>
                  <a:cubicBezTo>
                    <a:pt x="1040" y="14285"/>
                    <a:pt x="1040" y="14285"/>
                    <a:pt x="1040" y="14285"/>
                  </a:cubicBezTo>
                  <a:cubicBezTo>
                    <a:pt x="982" y="14285"/>
                    <a:pt x="982" y="14285"/>
                    <a:pt x="982" y="14285"/>
                  </a:cubicBezTo>
                  <a:cubicBezTo>
                    <a:pt x="982" y="14342"/>
                    <a:pt x="982" y="14342"/>
                    <a:pt x="982" y="14342"/>
                  </a:cubicBezTo>
                  <a:cubicBezTo>
                    <a:pt x="982" y="14227"/>
                    <a:pt x="982" y="14227"/>
                    <a:pt x="982" y="14227"/>
                  </a:cubicBezTo>
                  <a:cubicBezTo>
                    <a:pt x="982" y="14285"/>
                    <a:pt x="982" y="14342"/>
                    <a:pt x="982" y="14400"/>
                  </a:cubicBezTo>
                  <a:cubicBezTo>
                    <a:pt x="1040" y="14515"/>
                    <a:pt x="1040" y="14515"/>
                    <a:pt x="1040" y="14515"/>
                  </a:cubicBezTo>
                  <a:cubicBezTo>
                    <a:pt x="1040" y="14573"/>
                    <a:pt x="1040" y="14573"/>
                    <a:pt x="1040" y="14573"/>
                  </a:cubicBezTo>
                  <a:cubicBezTo>
                    <a:pt x="1097" y="14630"/>
                    <a:pt x="1097" y="14630"/>
                    <a:pt x="1097" y="14630"/>
                  </a:cubicBezTo>
                  <a:cubicBezTo>
                    <a:pt x="1040" y="14688"/>
                    <a:pt x="1040" y="14688"/>
                    <a:pt x="1040" y="14688"/>
                  </a:cubicBezTo>
                  <a:cubicBezTo>
                    <a:pt x="1040" y="14746"/>
                    <a:pt x="1040" y="14746"/>
                    <a:pt x="1040" y="14746"/>
                  </a:cubicBezTo>
                  <a:cubicBezTo>
                    <a:pt x="1040" y="14630"/>
                    <a:pt x="1040" y="14630"/>
                    <a:pt x="1040" y="14630"/>
                  </a:cubicBezTo>
                  <a:cubicBezTo>
                    <a:pt x="982" y="14630"/>
                    <a:pt x="982" y="14630"/>
                    <a:pt x="982" y="14630"/>
                  </a:cubicBezTo>
                  <a:cubicBezTo>
                    <a:pt x="982" y="14573"/>
                    <a:pt x="982" y="14573"/>
                    <a:pt x="982" y="14573"/>
                  </a:cubicBezTo>
                  <a:cubicBezTo>
                    <a:pt x="982" y="14515"/>
                    <a:pt x="982" y="14515"/>
                    <a:pt x="982" y="14515"/>
                  </a:cubicBezTo>
                  <a:cubicBezTo>
                    <a:pt x="982" y="14458"/>
                    <a:pt x="982" y="14458"/>
                    <a:pt x="982" y="14458"/>
                  </a:cubicBezTo>
                  <a:cubicBezTo>
                    <a:pt x="924" y="14458"/>
                    <a:pt x="924" y="14458"/>
                    <a:pt x="924" y="14458"/>
                  </a:cubicBezTo>
                  <a:cubicBezTo>
                    <a:pt x="866" y="14400"/>
                    <a:pt x="866" y="14400"/>
                    <a:pt x="866" y="14400"/>
                  </a:cubicBezTo>
                  <a:cubicBezTo>
                    <a:pt x="924" y="14400"/>
                    <a:pt x="924" y="14400"/>
                    <a:pt x="924" y="14400"/>
                  </a:cubicBezTo>
                  <a:cubicBezTo>
                    <a:pt x="924" y="14342"/>
                    <a:pt x="924" y="14342"/>
                    <a:pt x="924" y="14342"/>
                  </a:cubicBezTo>
                  <a:cubicBezTo>
                    <a:pt x="924" y="14400"/>
                    <a:pt x="924" y="14400"/>
                    <a:pt x="924" y="14400"/>
                  </a:cubicBezTo>
                  <a:cubicBezTo>
                    <a:pt x="924" y="14342"/>
                    <a:pt x="924" y="14342"/>
                    <a:pt x="924" y="14342"/>
                  </a:cubicBezTo>
                  <a:cubicBezTo>
                    <a:pt x="924" y="14400"/>
                    <a:pt x="924" y="14400"/>
                    <a:pt x="924" y="14400"/>
                  </a:cubicBezTo>
                  <a:cubicBezTo>
                    <a:pt x="982" y="14400"/>
                    <a:pt x="982" y="14400"/>
                    <a:pt x="982" y="14400"/>
                  </a:cubicBezTo>
                  <a:cubicBezTo>
                    <a:pt x="982" y="14342"/>
                    <a:pt x="982" y="14342"/>
                    <a:pt x="982" y="14342"/>
                  </a:cubicBezTo>
                  <a:lnTo>
                    <a:pt x="924" y="14342"/>
                  </a:lnTo>
                  <a:cubicBezTo>
                    <a:pt x="924" y="14342"/>
                    <a:pt x="982" y="14285"/>
                    <a:pt x="924" y="14285"/>
                  </a:cubicBezTo>
                  <a:cubicBezTo>
                    <a:pt x="924" y="14285"/>
                    <a:pt x="924" y="14285"/>
                    <a:pt x="866" y="14285"/>
                  </a:cubicBezTo>
                  <a:cubicBezTo>
                    <a:pt x="866" y="14227"/>
                    <a:pt x="866" y="14227"/>
                    <a:pt x="866" y="14227"/>
                  </a:cubicBezTo>
                  <a:cubicBezTo>
                    <a:pt x="924" y="14227"/>
                    <a:pt x="924" y="14227"/>
                    <a:pt x="924" y="14227"/>
                  </a:cubicBezTo>
                  <a:cubicBezTo>
                    <a:pt x="866" y="14227"/>
                    <a:pt x="866" y="14227"/>
                    <a:pt x="866" y="14227"/>
                  </a:cubicBezTo>
                  <a:cubicBezTo>
                    <a:pt x="866" y="14112"/>
                    <a:pt x="866" y="14112"/>
                    <a:pt x="866" y="14112"/>
                  </a:cubicBezTo>
                  <a:cubicBezTo>
                    <a:pt x="866" y="14170"/>
                    <a:pt x="866" y="14170"/>
                    <a:pt x="866" y="14170"/>
                  </a:cubicBezTo>
                  <a:cubicBezTo>
                    <a:pt x="866" y="14112"/>
                    <a:pt x="866" y="14112"/>
                    <a:pt x="866" y="14112"/>
                  </a:cubicBezTo>
                  <a:cubicBezTo>
                    <a:pt x="866" y="14054"/>
                    <a:pt x="866" y="14054"/>
                    <a:pt x="866" y="13997"/>
                  </a:cubicBezTo>
                  <a:cubicBezTo>
                    <a:pt x="809" y="13997"/>
                    <a:pt x="809" y="13997"/>
                    <a:pt x="809" y="13997"/>
                  </a:cubicBezTo>
                  <a:cubicBezTo>
                    <a:pt x="809" y="13939"/>
                    <a:pt x="809" y="13939"/>
                    <a:pt x="809" y="13939"/>
                  </a:cubicBezTo>
                  <a:cubicBezTo>
                    <a:pt x="751" y="13939"/>
                    <a:pt x="751" y="13939"/>
                    <a:pt x="751" y="13939"/>
                  </a:cubicBezTo>
                  <a:cubicBezTo>
                    <a:pt x="751" y="13882"/>
                    <a:pt x="751" y="13882"/>
                    <a:pt x="751" y="13882"/>
                  </a:cubicBezTo>
                  <a:cubicBezTo>
                    <a:pt x="751" y="13939"/>
                    <a:pt x="751" y="13939"/>
                    <a:pt x="751" y="13939"/>
                  </a:cubicBezTo>
                  <a:cubicBezTo>
                    <a:pt x="809" y="13939"/>
                    <a:pt x="809" y="13939"/>
                    <a:pt x="809" y="13939"/>
                  </a:cubicBezTo>
                  <a:cubicBezTo>
                    <a:pt x="809" y="13882"/>
                    <a:pt x="809" y="13882"/>
                    <a:pt x="809" y="13882"/>
                  </a:cubicBezTo>
                  <a:cubicBezTo>
                    <a:pt x="751" y="13882"/>
                    <a:pt x="751" y="13882"/>
                    <a:pt x="751" y="13882"/>
                  </a:cubicBezTo>
                  <a:cubicBezTo>
                    <a:pt x="809" y="13882"/>
                    <a:pt x="751" y="13882"/>
                    <a:pt x="809" y="13882"/>
                  </a:cubicBezTo>
                  <a:cubicBezTo>
                    <a:pt x="809" y="13824"/>
                    <a:pt x="751" y="13824"/>
                    <a:pt x="751" y="13766"/>
                  </a:cubicBezTo>
                  <a:cubicBezTo>
                    <a:pt x="751" y="13824"/>
                    <a:pt x="751" y="13824"/>
                    <a:pt x="751" y="13824"/>
                  </a:cubicBezTo>
                  <a:cubicBezTo>
                    <a:pt x="751" y="13766"/>
                    <a:pt x="751" y="13766"/>
                    <a:pt x="751" y="13766"/>
                  </a:cubicBezTo>
                  <a:cubicBezTo>
                    <a:pt x="693" y="13766"/>
                    <a:pt x="693" y="13766"/>
                    <a:pt x="693" y="13766"/>
                  </a:cubicBezTo>
                  <a:cubicBezTo>
                    <a:pt x="693" y="13824"/>
                    <a:pt x="693" y="13824"/>
                    <a:pt x="693" y="13824"/>
                  </a:cubicBezTo>
                  <a:cubicBezTo>
                    <a:pt x="693" y="13766"/>
                    <a:pt x="693" y="13766"/>
                    <a:pt x="693" y="13766"/>
                  </a:cubicBezTo>
                  <a:cubicBezTo>
                    <a:pt x="635" y="13766"/>
                    <a:pt x="635" y="13766"/>
                    <a:pt x="635" y="13766"/>
                  </a:cubicBezTo>
                  <a:cubicBezTo>
                    <a:pt x="693" y="13824"/>
                    <a:pt x="693" y="13824"/>
                    <a:pt x="693" y="13824"/>
                  </a:cubicBezTo>
                  <a:cubicBezTo>
                    <a:pt x="693" y="13824"/>
                    <a:pt x="693" y="13824"/>
                    <a:pt x="693" y="13882"/>
                  </a:cubicBezTo>
                  <a:cubicBezTo>
                    <a:pt x="693" y="13939"/>
                    <a:pt x="693" y="13939"/>
                    <a:pt x="693" y="13939"/>
                  </a:cubicBezTo>
                  <a:cubicBezTo>
                    <a:pt x="693" y="13882"/>
                    <a:pt x="693" y="13882"/>
                    <a:pt x="693" y="13882"/>
                  </a:cubicBezTo>
                  <a:cubicBezTo>
                    <a:pt x="751" y="13882"/>
                    <a:pt x="751" y="13882"/>
                    <a:pt x="751" y="13882"/>
                  </a:cubicBezTo>
                  <a:cubicBezTo>
                    <a:pt x="809" y="14112"/>
                    <a:pt x="809" y="14112"/>
                    <a:pt x="809" y="14112"/>
                  </a:cubicBezTo>
                  <a:cubicBezTo>
                    <a:pt x="809" y="14170"/>
                    <a:pt x="809" y="14170"/>
                    <a:pt x="809" y="14170"/>
                  </a:cubicBezTo>
                  <a:cubicBezTo>
                    <a:pt x="751" y="14054"/>
                    <a:pt x="751" y="14054"/>
                    <a:pt x="751" y="14054"/>
                  </a:cubicBezTo>
                  <a:cubicBezTo>
                    <a:pt x="751" y="13997"/>
                    <a:pt x="751" y="13997"/>
                    <a:pt x="751" y="13997"/>
                  </a:cubicBezTo>
                  <a:cubicBezTo>
                    <a:pt x="751" y="13997"/>
                    <a:pt x="751" y="13997"/>
                    <a:pt x="751" y="13939"/>
                  </a:cubicBezTo>
                  <a:cubicBezTo>
                    <a:pt x="693" y="13997"/>
                    <a:pt x="693" y="13939"/>
                    <a:pt x="693" y="13997"/>
                  </a:cubicBezTo>
                  <a:cubicBezTo>
                    <a:pt x="693" y="13997"/>
                    <a:pt x="693" y="13939"/>
                    <a:pt x="635" y="13882"/>
                  </a:cubicBezTo>
                  <a:cubicBezTo>
                    <a:pt x="635" y="13766"/>
                    <a:pt x="635" y="13766"/>
                    <a:pt x="635" y="13766"/>
                  </a:cubicBezTo>
                  <a:cubicBezTo>
                    <a:pt x="635" y="13824"/>
                    <a:pt x="635" y="13824"/>
                    <a:pt x="635" y="13882"/>
                  </a:cubicBezTo>
                  <a:lnTo>
                    <a:pt x="578" y="13766"/>
                  </a:lnTo>
                  <a:cubicBezTo>
                    <a:pt x="578" y="13766"/>
                    <a:pt x="578" y="13824"/>
                    <a:pt x="635" y="13824"/>
                  </a:cubicBezTo>
                  <a:cubicBezTo>
                    <a:pt x="635" y="13882"/>
                    <a:pt x="635" y="13939"/>
                    <a:pt x="635" y="13939"/>
                  </a:cubicBezTo>
                  <a:cubicBezTo>
                    <a:pt x="693" y="14054"/>
                    <a:pt x="693" y="14054"/>
                    <a:pt x="693" y="14054"/>
                  </a:cubicBezTo>
                  <a:cubicBezTo>
                    <a:pt x="693" y="14112"/>
                    <a:pt x="693" y="14112"/>
                    <a:pt x="693" y="14112"/>
                  </a:cubicBezTo>
                  <a:cubicBezTo>
                    <a:pt x="693" y="14170"/>
                    <a:pt x="693" y="14170"/>
                    <a:pt x="693" y="14170"/>
                  </a:cubicBezTo>
                  <a:cubicBezTo>
                    <a:pt x="693" y="14170"/>
                    <a:pt x="693" y="14170"/>
                    <a:pt x="751" y="14170"/>
                  </a:cubicBezTo>
                  <a:cubicBezTo>
                    <a:pt x="751" y="14227"/>
                    <a:pt x="751" y="14227"/>
                    <a:pt x="751" y="14227"/>
                  </a:cubicBezTo>
                  <a:cubicBezTo>
                    <a:pt x="751" y="14227"/>
                    <a:pt x="751" y="14227"/>
                    <a:pt x="751" y="14285"/>
                  </a:cubicBezTo>
                  <a:cubicBezTo>
                    <a:pt x="751" y="14227"/>
                    <a:pt x="751" y="14227"/>
                    <a:pt x="751" y="14227"/>
                  </a:cubicBezTo>
                  <a:cubicBezTo>
                    <a:pt x="751" y="14285"/>
                    <a:pt x="751" y="14285"/>
                    <a:pt x="751" y="14285"/>
                  </a:cubicBezTo>
                  <a:cubicBezTo>
                    <a:pt x="809" y="14342"/>
                    <a:pt x="809" y="14342"/>
                    <a:pt x="809" y="14342"/>
                  </a:cubicBezTo>
                  <a:cubicBezTo>
                    <a:pt x="809" y="14458"/>
                    <a:pt x="809" y="14458"/>
                    <a:pt x="809" y="14458"/>
                  </a:cubicBezTo>
                  <a:cubicBezTo>
                    <a:pt x="866" y="14400"/>
                    <a:pt x="866" y="14400"/>
                    <a:pt x="866" y="14400"/>
                  </a:cubicBezTo>
                  <a:cubicBezTo>
                    <a:pt x="866" y="14400"/>
                    <a:pt x="866" y="14515"/>
                    <a:pt x="924" y="14573"/>
                  </a:cubicBezTo>
                  <a:cubicBezTo>
                    <a:pt x="924" y="14688"/>
                    <a:pt x="982" y="14746"/>
                    <a:pt x="982" y="14746"/>
                  </a:cubicBezTo>
                  <a:cubicBezTo>
                    <a:pt x="1040" y="14803"/>
                    <a:pt x="1040" y="14803"/>
                    <a:pt x="1040" y="14803"/>
                  </a:cubicBezTo>
                  <a:cubicBezTo>
                    <a:pt x="1097" y="14918"/>
                    <a:pt x="1097" y="14918"/>
                    <a:pt x="1097" y="14918"/>
                  </a:cubicBezTo>
                  <a:cubicBezTo>
                    <a:pt x="1097" y="14976"/>
                    <a:pt x="1097" y="14976"/>
                    <a:pt x="1097" y="14976"/>
                  </a:cubicBezTo>
                  <a:cubicBezTo>
                    <a:pt x="982" y="14803"/>
                    <a:pt x="982" y="14803"/>
                    <a:pt x="982" y="14803"/>
                  </a:cubicBezTo>
                  <a:cubicBezTo>
                    <a:pt x="1040" y="14918"/>
                    <a:pt x="1040" y="14918"/>
                    <a:pt x="1040" y="14918"/>
                  </a:cubicBezTo>
                  <a:cubicBezTo>
                    <a:pt x="982" y="14861"/>
                    <a:pt x="982" y="14861"/>
                    <a:pt x="982" y="14861"/>
                  </a:cubicBezTo>
                  <a:cubicBezTo>
                    <a:pt x="982" y="14803"/>
                    <a:pt x="982" y="14803"/>
                    <a:pt x="982" y="14803"/>
                  </a:cubicBezTo>
                  <a:cubicBezTo>
                    <a:pt x="982" y="14746"/>
                    <a:pt x="982" y="14746"/>
                    <a:pt x="982" y="14746"/>
                  </a:cubicBezTo>
                  <a:cubicBezTo>
                    <a:pt x="924" y="14746"/>
                    <a:pt x="924" y="14746"/>
                    <a:pt x="924" y="14746"/>
                  </a:cubicBezTo>
                  <a:cubicBezTo>
                    <a:pt x="924" y="14630"/>
                    <a:pt x="924" y="14630"/>
                    <a:pt x="924" y="14630"/>
                  </a:cubicBezTo>
                  <a:cubicBezTo>
                    <a:pt x="809" y="14458"/>
                    <a:pt x="809" y="14458"/>
                    <a:pt x="809" y="14458"/>
                  </a:cubicBezTo>
                  <a:cubicBezTo>
                    <a:pt x="866" y="14515"/>
                    <a:pt x="866" y="14573"/>
                    <a:pt x="866" y="14573"/>
                  </a:cubicBezTo>
                  <a:cubicBezTo>
                    <a:pt x="866" y="14630"/>
                    <a:pt x="866" y="14688"/>
                    <a:pt x="924" y="14746"/>
                  </a:cubicBezTo>
                  <a:cubicBezTo>
                    <a:pt x="924" y="14803"/>
                    <a:pt x="924" y="14803"/>
                    <a:pt x="924" y="14803"/>
                  </a:cubicBezTo>
                  <a:cubicBezTo>
                    <a:pt x="982" y="14861"/>
                    <a:pt x="982" y="14861"/>
                    <a:pt x="982" y="14861"/>
                  </a:cubicBezTo>
                  <a:cubicBezTo>
                    <a:pt x="982" y="14918"/>
                    <a:pt x="982" y="14918"/>
                    <a:pt x="982" y="14918"/>
                  </a:cubicBezTo>
                  <a:cubicBezTo>
                    <a:pt x="982" y="14976"/>
                    <a:pt x="982" y="14976"/>
                    <a:pt x="982" y="14976"/>
                  </a:cubicBezTo>
                  <a:cubicBezTo>
                    <a:pt x="1040" y="14976"/>
                    <a:pt x="1040" y="14976"/>
                    <a:pt x="1040" y="14976"/>
                  </a:cubicBezTo>
                  <a:cubicBezTo>
                    <a:pt x="1040" y="15091"/>
                    <a:pt x="1040" y="15091"/>
                    <a:pt x="1040" y="15091"/>
                  </a:cubicBezTo>
                  <a:cubicBezTo>
                    <a:pt x="1097" y="15149"/>
                    <a:pt x="1097" y="15149"/>
                    <a:pt x="1097" y="15149"/>
                  </a:cubicBezTo>
                  <a:cubicBezTo>
                    <a:pt x="1097" y="15206"/>
                    <a:pt x="1097" y="15206"/>
                    <a:pt x="1097" y="15206"/>
                  </a:cubicBezTo>
                  <a:cubicBezTo>
                    <a:pt x="1155" y="15206"/>
                    <a:pt x="1155" y="15206"/>
                    <a:pt x="1155" y="15206"/>
                  </a:cubicBezTo>
                  <a:cubicBezTo>
                    <a:pt x="1155" y="15264"/>
                    <a:pt x="1155" y="15264"/>
                    <a:pt x="1155" y="15264"/>
                  </a:cubicBezTo>
                  <a:cubicBezTo>
                    <a:pt x="1213" y="15264"/>
                    <a:pt x="1213" y="15264"/>
                    <a:pt x="1213" y="15264"/>
                  </a:cubicBezTo>
                  <a:cubicBezTo>
                    <a:pt x="1271" y="15437"/>
                    <a:pt x="1271" y="15437"/>
                    <a:pt x="1271" y="15437"/>
                  </a:cubicBezTo>
                  <a:cubicBezTo>
                    <a:pt x="1328" y="15494"/>
                    <a:pt x="1328" y="15494"/>
                    <a:pt x="1328" y="15494"/>
                  </a:cubicBezTo>
                  <a:cubicBezTo>
                    <a:pt x="1328" y="15437"/>
                    <a:pt x="1328" y="15437"/>
                    <a:pt x="1328" y="15437"/>
                  </a:cubicBezTo>
                  <a:cubicBezTo>
                    <a:pt x="1328" y="15437"/>
                    <a:pt x="1386" y="15494"/>
                    <a:pt x="1386" y="15552"/>
                  </a:cubicBezTo>
                  <a:lnTo>
                    <a:pt x="1444" y="15667"/>
                  </a:lnTo>
                  <a:cubicBezTo>
                    <a:pt x="1328" y="15494"/>
                    <a:pt x="1328" y="15494"/>
                    <a:pt x="1328" y="15494"/>
                  </a:cubicBezTo>
                  <a:cubicBezTo>
                    <a:pt x="1328" y="15552"/>
                    <a:pt x="1328" y="15552"/>
                    <a:pt x="1328" y="15552"/>
                  </a:cubicBezTo>
                  <a:cubicBezTo>
                    <a:pt x="1271" y="15494"/>
                    <a:pt x="1271" y="15494"/>
                    <a:pt x="1271" y="15494"/>
                  </a:cubicBezTo>
                  <a:cubicBezTo>
                    <a:pt x="1328" y="15610"/>
                    <a:pt x="1328" y="15610"/>
                    <a:pt x="1328" y="15610"/>
                  </a:cubicBezTo>
                  <a:cubicBezTo>
                    <a:pt x="1386" y="15725"/>
                    <a:pt x="1386" y="15725"/>
                    <a:pt x="1386" y="15725"/>
                  </a:cubicBezTo>
                  <a:cubicBezTo>
                    <a:pt x="1328" y="15610"/>
                    <a:pt x="1328" y="15610"/>
                    <a:pt x="1328" y="15610"/>
                  </a:cubicBezTo>
                  <a:cubicBezTo>
                    <a:pt x="1271" y="15494"/>
                    <a:pt x="1271" y="15494"/>
                    <a:pt x="1271" y="15494"/>
                  </a:cubicBezTo>
                  <a:cubicBezTo>
                    <a:pt x="1271" y="15437"/>
                    <a:pt x="1271" y="15437"/>
                    <a:pt x="1271" y="15437"/>
                  </a:cubicBezTo>
                  <a:cubicBezTo>
                    <a:pt x="1213" y="15437"/>
                    <a:pt x="1213" y="15437"/>
                    <a:pt x="1213" y="15437"/>
                  </a:cubicBezTo>
                  <a:cubicBezTo>
                    <a:pt x="1271" y="15379"/>
                    <a:pt x="1271" y="15379"/>
                    <a:pt x="1213" y="15379"/>
                  </a:cubicBezTo>
                  <a:cubicBezTo>
                    <a:pt x="1213" y="15322"/>
                    <a:pt x="1213" y="15322"/>
                    <a:pt x="1213" y="15322"/>
                  </a:cubicBezTo>
                  <a:cubicBezTo>
                    <a:pt x="1213" y="15322"/>
                    <a:pt x="1213" y="15322"/>
                    <a:pt x="1155" y="15322"/>
                  </a:cubicBezTo>
                  <a:cubicBezTo>
                    <a:pt x="1155" y="15322"/>
                    <a:pt x="1155" y="15379"/>
                    <a:pt x="1213" y="15379"/>
                  </a:cubicBezTo>
                  <a:cubicBezTo>
                    <a:pt x="1213" y="15437"/>
                    <a:pt x="1213" y="15437"/>
                    <a:pt x="1213" y="15494"/>
                  </a:cubicBezTo>
                  <a:cubicBezTo>
                    <a:pt x="1271" y="15552"/>
                    <a:pt x="1271" y="15552"/>
                    <a:pt x="1271" y="15552"/>
                  </a:cubicBezTo>
                  <a:cubicBezTo>
                    <a:pt x="1328" y="15667"/>
                    <a:pt x="1328" y="15667"/>
                    <a:pt x="1328" y="15667"/>
                  </a:cubicBezTo>
                  <a:cubicBezTo>
                    <a:pt x="1328" y="15725"/>
                    <a:pt x="1328" y="15725"/>
                    <a:pt x="1328" y="15725"/>
                  </a:cubicBezTo>
                  <a:cubicBezTo>
                    <a:pt x="1386" y="15782"/>
                    <a:pt x="1386" y="15782"/>
                    <a:pt x="1386" y="15782"/>
                  </a:cubicBezTo>
                  <a:cubicBezTo>
                    <a:pt x="1386" y="15840"/>
                    <a:pt x="1386" y="15840"/>
                    <a:pt x="1386" y="15840"/>
                  </a:cubicBezTo>
                  <a:cubicBezTo>
                    <a:pt x="1444" y="15898"/>
                    <a:pt x="1444" y="15898"/>
                    <a:pt x="1444" y="15898"/>
                  </a:cubicBezTo>
                  <a:cubicBezTo>
                    <a:pt x="1444" y="15955"/>
                    <a:pt x="1444" y="15955"/>
                    <a:pt x="1444" y="15955"/>
                  </a:cubicBezTo>
                  <a:cubicBezTo>
                    <a:pt x="1502" y="15955"/>
                    <a:pt x="1502" y="15955"/>
                    <a:pt x="1502" y="15955"/>
                  </a:cubicBezTo>
                  <a:cubicBezTo>
                    <a:pt x="1502" y="16013"/>
                    <a:pt x="1502" y="16013"/>
                    <a:pt x="1502" y="16013"/>
                  </a:cubicBezTo>
                  <a:cubicBezTo>
                    <a:pt x="1559" y="16013"/>
                    <a:pt x="1559" y="16070"/>
                    <a:pt x="1559" y="16070"/>
                  </a:cubicBezTo>
                  <a:cubicBezTo>
                    <a:pt x="1617" y="16128"/>
                    <a:pt x="1617" y="16128"/>
                    <a:pt x="1617" y="16128"/>
                  </a:cubicBezTo>
                  <a:cubicBezTo>
                    <a:pt x="1617" y="16186"/>
                    <a:pt x="1617" y="16128"/>
                    <a:pt x="1617" y="16186"/>
                  </a:cubicBezTo>
                  <a:cubicBezTo>
                    <a:pt x="1617" y="16186"/>
                    <a:pt x="1617" y="16186"/>
                    <a:pt x="1675" y="16186"/>
                  </a:cubicBezTo>
                  <a:cubicBezTo>
                    <a:pt x="1790" y="16416"/>
                    <a:pt x="1790" y="16416"/>
                    <a:pt x="1790" y="16416"/>
                  </a:cubicBezTo>
                  <a:cubicBezTo>
                    <a:pt x="1790" y="16474"/>
                    <a:pt x="1790" y="16474"/>
                    <a:pt x="1790" y="16474"/>
                  </a:cubicBezTo>
                  <a:cubicBezTo>
                    <a:pt x="1848" y="16646"/>
                    <a:pt x="1848" y="16646"/>
                    <a:pt x="1848" y="16646"/>
                  </a:cubicBezTo>
                  <a:cubicBezTo>
                    <a:pt x="1906" y="16646"/>
                    <a:pt x="1906" y="16646"/>
                    <a:pt x="1906" y="16646"/>
                  </a:cubicBezTo>
                  <a:lnTo>
                    <a:pt x="1906" y="16704"/>
                  </a:lnTo>
                  <a:cubicBezTo>
                    <a:pt x="1964" y="16704"/>
                    <a:pt x="1964" y="16704"/>
                    <a:pt x="1964" y="16704"/>
                  </a:cubicBezTo>
                  <a:cubicBezTo>
                    <a:pt x="2021" y="16762"/>
                    <a:pt x="2021" y="16762"/>
                    <a:pt x="2021" y="16762"/>
                  </a:cubicBezTo>
                  <a:cubicBezTo>
                    <a:pt x="2021" y="16819"/>
                    <a:pt x="2021" y="16819"/>
                    <a:pt x="2021" y="16819"/>
                  </a:cubicBezTo>
                  <a:cubicBezTo>
                    <a:pt x="2079" y="16819"/>
                    <a:pt x="2079" y="16819"/>
                    <a:pt x="2079" y="16819"/>
                  </a:cubicBezTo>
                  <a:cubicBezTo>
                    <a:pt x="2079" y="16877"/>
                    <a:pt x="2079" y="16877"/>
                    <a:pt x="2079" y="16877"/>
                  </a:cubicBezTo>
                  <a:cubicBezTo>
                    <a:pt x="2021" y="16877"/>
                    <a:pt x="2021" y="16877"/>
                    <a:pt x="2021" y="16877"/>
                  </a:cubicBezTo>
                  <a:cubicBezTo>
                    <a:pt x="2079" y="16877"/>
                    <a:pt x="2079" y="16877"/>
                    <a:pt x="2079" y="16934"/>
                  </a:cubicBezTo>
                  <a:cubicBezTo>
                    <a:pt x="2137" y="17050"/>
                    <a:pt x="2137" y="17050"/>
                    <a:pt x="2137" y="17050"/>
                  </a:cubicBezTo>
                  <a:cubicBezTo>
                    <a:pt x="2195" y="17050"/>
                    <a:pt x="2195" y="17050"/>
                    <a:pt x="2195" y="17050"/>
                  </a:cubicBezTo>
                  <a:cubicBezTo>
                    <a:pt x="2195" y="17107"/>
                    <a:pt x="2195" y="17107"/>
                    <a:pt x="2195" y="17107"/>
                  </a:cubicBezTo>
                  <a:cubicBezTo>
                    <a:pt x="2252" y="17107"/>
                    <a:pt x="2252" y="17107"/>
                    <a:pt x="2252" y="17107"/>
                  </a:cubicBezTo>
                  <a:cubicBezTo>
                    <a:pt x="2252" y="17165"/>
                    <a:pt x="2252" y="17165"/>
                    <a:pt x="2252" y="17165"/>
                  </a:cubicBezTo>
                  <a:cubicBezTo>
                    <a:pt x="2310" y="17222"/>
                    <a:pt x="2310" y="17222"/>
                    <a:pt x="2310" y="17222"/>
                  </a:cubicBezTo>
                  <a:cubicBezTo>
                    <a:pt x="2310" y="17280"/>
                    <a:pt x="2310" y="17280"/>
                    <a:pt x="2310" y="17280"/>
                  </a:cubicBezTo>
                  <a:cubicBezTo>
                    <a:pt x="2310" y="17280"/>
                    <a:pt x="2310" y="17280"/>
                    <a:pt x="2368" y="17338"/>
                  </a:cubicBezTo>
                  <a:cubicBezTo>
                    <a:pt x="2426" y="17395"/>
                    <a:pt x="2426" y="17395"/>
                    <a:pt x="2426" y="17395"/>
                  </a:cubicBezTo>
                  <a:cubicBezTo>
                    <a:pt x="2483" y="17453"/>
                    <a:pt x="2483" y="17453"/>
                    <a:pt x="2483" y="17453"/>
                  </a:cubicBezTo>
                  <a:cubicBezTo>
                    <a:pt x="2483" y="17453"/>
                    <a:pt x="2483" y="17510"/>
                    <a:pt x="2541" y="17510"/>
                  </a:cubicBezTo>
                  <a:cubicBezTo>
                    <a:pt x="2541" y="17568"/>
                    <a:pt x="2541" y="17568"/>
                    <a:pt x="2541" y="17568"/>
                  </a:cubicBezTo>
                  <a:cubicBezTo>
                    <a:pt x="2599" y="17568"/>
                    <a:pt x="2599" y="17626"/>
                    <a:pt x="2657" y="17683"/>
                  </a:cubicBezTo>
                  <a:cubicBezTo>
                    <a:pt x="2657" y="17626"/>
                    <a:pt x="2657" y="17626"/>
                    <a:pt x="2657" y="17626"/>
                  </a:cubicBezTo>
                  <a:cubicBezTo>
                    <a:pt x="2714" y="17741"/>
                    <a:pt x="2714" y="17741"/>
                    <a:pt x="2714" y="17741"/>
                  </a:cubicBezTo>
                  <a:cubicBezTo>
                    <a:pt x="2772" y="17798"/>
                    <a:pt x="2772" y="17798"/>
                    <a:pt x="2772" y="17798"/>
                  </a:cubicBezTo>
                  <a:cubicBezTo>
                    <a:pt x="2830" y="17856"/>
                    <a:pt x="2830" y="17856"/>
                    <a:pt x="2830" y="17856"/>
                  </a:cubicBezTo>
                  <a:cubicBezTo>
                    <a:pt x="2830" y="17856"/>
                    <a:pt x="2830" y="17856"/>
                    <a:pt x="2830" y="17914"/>
                  </a:cubicBezTo>
                  <a:cubicBezTo>
                    <a:pt x="2830" y="17856"/>
                    <a:pt x="2830" y="17856"/>
                    <a:pt x="2830" y="17856"/>
                  </a:cubicBezTo>
                  <a:cubicBezTo>
                    <a:pt x="2888" y="17914"/>
                    <a:pt x="2888" y="17914"/>
                    <a:pt x="2888" y="17914"/>
                  </a:cubicBezTo>
                  <a:cubicBezTo>
                    <a:pt x="3003" y="18029"/>
                    <a:pt x="3003" y="18029"/>
                    <a:pt x="3003" y="18029"/>
                  </a:cubicBezTo>
                  <a:cubicBezTo>
                    <a:pt x="3061" y="18086"/>
                    <a:pt x="3061" y="18086"/>
                    <a:pt x="3061" y="18086"/>
                  </a:cubicBezTo>
                  <a:cubicBezTo>
                    <a:pt x="3176" y="18202"/>
                    <a:pt x="3176" y="18202"/>
                    <a:pt x="3176" y="18202"/>
                  </a:cubicBezTo>
                  <a:cubicBezTo>
                    <a:pt x="3234" y="18259"/>
                    <a:pt x="3234" y="18259"/>
                    <a:pt x="3234" y="18259"/>
                  </a:cubicBezTo>
                  <a:cubicBezTo>
                    <a:pt x="3234" y="18202"/>
                    <a:pt x="3234" y="18202"/>
                    <a:pt x="3234" y="18202"/>
                  </a:cubicBezTo>
                  <a:cubicBezTo>
                    <a:pt x="3234" y="18259"/>
                    <a:pt x="3234" y="18259"/>
                    <a:pt x="3234" y="18259"/>
                  </a:cubicBezTo>
                  <a:cubicBezTo>
                    <a:pt x="3407" y="18432"/>
                    <a:pt x="3407" y="18432"/>
                    <a:pt x="3407" y="18432"/>
                  </a:cubicBezTo>
                  <a:cubicBezTo>
                    <a:pt x="3465" y="18432"/>
                    <a:pt x="3465" y="18432"/>
                    <a:pt x="3465" y="18432"/>
                  </a:cubicBezTo>
                  <a:cubicBezTo>
                    <a:pt x="3465" y="18490"/>
                    <a:pt x="3465" y="18490"/>
                    <a:pt x="3465" y="18490"/>
                  </a:cubicBezTo>
                  <a:cubicBezTo>
                    <a:pt x="3523" y="18547"/>
                    <a:pt x="3523" y="18547"/>
                    <a:pt x="3523" y="18547"/>
                  </a:cubicBezTo>
                  <a:cubicBezTo>
                    <a:pt x="3581" y="18547"/>
                    <a:pt x="3581" y="18547"/>
                    <a:pt x="3581" y="18547"/>
                  </a:cubicBezTo>
                  <a:cubicBezTo>
                    <a:pt x="3581" y="18547"/>
                    <a:pt x="3581" y="18547"/>
                    <a:pt x="3581" y="18605"/>
                  </a:cubicBezTo>
                  <a:cubicBezTo>
                    <a:pt x="3581" y="18547"/>
                    <a:pt x="3581" y="18547"/>
                    <a:pt x="3581" y="18547"/>
                  </a:cubicBezTo>
                  <a:cubicBezTo>
                    <a:pt x="3696" y="18662"/>
                    <a:pt x="3696" y="18662"/>
                    <a:pt x="3696" y="18662"/>
                  </a:cubicBezTo>
                  <a:cubicBezTo>
                    <a:pt x="3754" y="18720"/>
                    <a:pt x="3754" y="18720"/>
                    <a:pt x="3754" y="18720"/>
                  </a:cubicBezTo>
                  <a:cubicBezTo>
                    <a:pt x="3754" y="18662"/>
                    <a:pt x="3754" y="18662"/>
                    <a:pt x="3754" y="18662"/>
                  </a:cubicBezTo>
                  <a:cubicBezTo>
                    <a:pt x="3754" y="18720"/>
                    <a:pt x="3754" y="18720"/>
                    <a:pt x="3754" y="18778"/>
                  </a:cubicBezTo>
                  <a:cubicBezTo>
                    <a:pt x="3812" y="18778"/>
                    <a:pt x="3812" y="18778"/>
                    <a:pt x="3812" y="18778"/>
                  </a:cubicBezTo>
                  <a:cubicBezTo>
                    <a:pt x="3870" y="18778"/>
                    <a:pt x="3870" y="18778"/>
                    <a:pt x="3870" y="18778"/>
                  </a:cubicBezTo>
                  <a:cubicBezTo>
                    <a:pt x="3927" y="18893"/>
                    <a:pt x="3927" y="18893"/>
                    <a:pt x="3927" y="18893"/>
                  </a:cubicBezTo>
                  <a:cubicBezTo>
                    <a:pt x="3927" y="18893"/>
                    <a:pt x="3927" y="18835"/>
                    <a:pt x="3985" y="18893"/>
                  </a:cubicBezTo>
                  <a:cubicBezTo>
                    <a:pt x="4043" y="18950"/>
                    <a:pt x="4043" y="18950"/>
                    <a:pt x="4043" y="18950"/>
                  </a:cubicBezTo>
                  <a:cubicBezTo>
                    <a:pt x="4043" y="18893"/>
                    <a:pt x="4043" y="18893"/>
                    <a:pt x="4043" y="18893"/>
                  </a:cubicBezTo>
                  <a:cubicBezTo>
                    <a:pt x="4043" y="18950"/>
                    <a:pt x="4043" y="18950"/>
                    <a:pt x="4043" y="18950"/>
                  </a:cubicBezTo>
                  <a:cubicBezTo>
                    <a:pt x="4101" y="18950"/>
                    <a:pt x="4101" y="18950"/>
                    <a:pt x="4101" y="18950"/>
                  </a:cubicBezTo>
                  <a:lnTo>
                    <a:pt x="4101" y="19008"/>
                  </a:lnTo>
                  <a:cubicBezTo>
                    <a:pt x="4158" y="19008"/>
                    <a:pt x="4158" y="19008"/>
                    <a:pt x="4158" y="19008"/>
                  </a:cubicBezTo>
                  <a:cubicBezTo>
                    <a:pt x="4216" y="19066"/>
                    <a:pt x="4216" y="19066"/>
                    <a:pt x="4216" y="19066"/>
                  </a:cubicBezTo>
                  <a:cubicBezTo>
                    <a:pt x="4332" y="19181"/>
                    <a:pt x="4332" y="19181"/>
                    <a:pt x="4332" y="19181"/>
                  </a:cubicBezTo>
                  <a:cubicBezTo>
                    <a:pt x="4332" y="19123"/>
                    <a:pt x="4332" y="19123"/>
                    <a:pt x="4332" y="19123"/>
                  </a:cubicBezTo>
                  <a:cubicBezTo>
                    <a:pt x="4332" y="19181"/>
                    <a:pt x="4332" y="19181"/>
                    <a:pt x="4332" y="19181"/>
                  </a:cubicBezTo>
                  <a:cubicBezTo>
                    <a:pt x="4447" y="19296"/>
                    <a:pt x="4447" y="19296"/>
                    <a:pt x="4447" y="19296"/>
                  </a:cubicBezTo>
                  <a:cubicBezTo>
                    <a:pt x="4505" y="19238"/>
                    <a:pt x="4505" y="19238"/>
                    <a:pt x="4505" y="19238"/>
                  </a:cubicBezTo>
                  <a:cubicBezTo>
                    <a:pt x="4505" y="19296"/>
                    <a:pt x="4505" y="19296"/>
                    <a:pt x="4505" y="19296"/>
                  </a:cubicBezTo>
                  <a:cubicBezTo>
                    <a:pt x="4505" y="19238"/>
                    <a:pt x="4505" y="19238"/>
                    <a:pt x="4505" y="19238"/>
                  </a:cubicBezTo>
                  <a:cubicBezTo>
                    <a:pt x="4563" y="19296"/>
                    <a:pt x="4563" y="19354"/>
                    <a:pt x="4563" y="19354"/>
                  </a:cubicBezTo>
                  <a:cubicBezTo>
                    <a:pt x="4620" y="19354"/>
                    <a:pt x="4620" y="19354"/>
                    <a:pt x="4620" y="19354"/>
                  </a:cubicBezTo>
                  <a:cubicBezTo>
                    <a:pt x="4678" y="19354"/>
                    <a:pt x="4678" y="19354"/>
                    <a:pt x="4678" y="19354"/>
                  </a:cubicBezTo>
                  <a:cubicBezTo>
                    <a:pt x="4736" y="19411"/>
                    <a:pt x="4736" y="19411"/>
                    <a:pt x="4736" y="19411"/>
                  </a:cubicBezTo>
                  <a:cubicBezTo>
                    <a:pt x="4794" y="19469"/>
                    <a:pt x="4794" y="19469"/>
                    <a:pt x="4794" y="19469"/>
                  </a:cubicBezTo>
                  <a:cubicBezTo>
                    <a:pt x="4909" y="19526"/>
                    <a:pt x="4909" y="19526"/>
                    <a:pt x="4909" y="19526"/>
                  </a:cubicBezTo>
                  <a:cubicBezTo>
                    <a:pt x="4909" y="19584"/>
                    <a:pt x="4909" y="19584"/>
                    <a:pt x="4909" y="19584"/>
                  </a:cubicBezTo>
                  <a:cubicBezTo>
                    <a:pt x="4967" y="19584"/>
                    <a:pt x="4967" y="19584"/>
                    <a:pt x="4967" y="19584"/>
                  </a:cubicBezTo>
                  <a:cubicBezTo>
                    <a:pt x="5025" y="19584"/>
                    <a:pt x="5025" y="19642"/>
                    <a:pt x="5025" y="19642"/>
                  </a:cubicBezTo>
                  <a:cubicBezTo>
                    <a:pt x="5025" y="19584"/>
                    <a:pt x="5025" y="19584"/>
                    <a:pt x="5025" y="19584"/>
                  </a:cubicBezTo>
                  <a:cubicBezTo>
                    <a:pt x="5082" y="19642"/>
                    <a:pt x="5082" y="19642"/>
                    <a:pt x="5082" y="19642"/>
                  </a:cubicBezTo>
                  <a:cubicBezTo>
                    <a:pt x="5140" y="19699"/>
                    <a:pt x="5140" y="19699"/>
                    <a:pt x="5140" y="19699"/>
                  </a:cubicBezTo>
                  <a:cubicBezTo>
                    <a:pt x="5198" y="19699"/>
                    <a:pt x="5198" y="19699"/>
                    <a:pt x="5198" y="19699"/>
                  </a:cubicBezTo>
                  <a:cubicBezTo>
                    <a:pt x="5313" y="19814"/>
                    <a:pt x="5313" y="19814"/>
                    <a:pt x="5313" y="19814"/>
                  </a:cubicBezTo>
                  <a:cubicBezTo>
                    <a:pt x="5371" y="19814"/>
                    <a:pt x="5371" y="19814"/>
                    <a:pt x="5371" y="19814"/>
                  </a:cubicBezTo>
                  <a:cubicBezTo>
                    <a:pt x="5429" y="19872"/>
                    <a:pt x="5429" y="19872"/>
                    <a:pt x="5429" y="19872"/>
                  </a:cubicBezTo>
                  <a:cubicBezTo>
                    <a:pt x="5487" y="19930"/>
                    <a:pt x="5487" y="19930"/>
                    <a:pt x="5487" y="19930"/>
                  </a:cubicBezTo>
                  <a:cubicBezTo>
                    <a:pt x="5487" y="19872"/>
                    <a:pt x="5487" y="19872"/>
                    <a:pt x="5487" y="19872"/>
                  </a:cubicBezTo>
                  <a:cubicBezTo>
                    <a:pt x="5544" y="19930"/>
                    <a:pt x="5544" y="19930"/>
                    <a:pt x="5544" y="19930"/>
                  </a:cubicBezTo>
                  <a:cubicBezTo>
                    <a:pt x="5602" y="19930"/>
                    <a:pt x="5602" y="19930"/>
                    <a:pt x="5602" y="19930"/>
                  </a:cubicBezTo>
                  <a:cubicBezTo>
                    <a:pt x="5718" y="20045"/>
                    <a:pt x="5718" y="20045"/>
                    <a:pt x="5718" y="20045"/>
                  </a:cubicBezTo>
                  <a:cubicBezTo>
                    <a:pt x="5775" y="20045"/>
                    <a:pt x="5775" y="20045"/>
                    <a:pt x="5775" y="20045"/>
                  </a:cubicBezTo>
                  <a:cubicBezTo>
                    <a:pt x="5833" y="20102"/>
                    <a:pt x="5833" y="20102"/>
                    <a:pt x="5891" y="20160"/>
                  </a:cubicBezTo>
                  <a:cubicBezTo>
                    <a:pt x="5949" y="20160"/>
                    <a:pt x="5949" y="20160"/>
                    <a:pt x="5949" y="20160"/>
                  </a:cubicBezTo>
                  <a:cubicBezTo>
                    <a:pt x="5949" y="20160"/>
                    <a:pt x="5949" y="20218"/>
                    <a:pt x="6006" y="20218"/>
                  </a:cubicBezTo>
                  <a:cubicBezTo>
                    <a:pt x="6064" y="20218"/>
                    <a:pt x="6064" y="20218"/>
                    <a:pt x="6064" y="20218"/>
                  </a:cubicBezTo>
                  <a:cubicBezTo>
                    <a:pt x="6122" y="20218"/>
                    <a:pt x="6122" y="20218"/>
                    <a:pt x="6122" y="20218"/>
                  </a:cubicBezTo>
                  <a:cubicBezTo>
                    <a:pt x="6180" y="20275"/>
                    <a:pt x="6180" y="20275"/>
                    <a:pt x="6180" y="20275"/>
                  </a:cubicBezTo>
                  <a:cubicBezTo>
                    <a:pt x="6180" y="20275"/>
                    <a:pt x="6180" y="20333"/>
                    <a:pt x="6237" y="20333"/>
                  </a:cubicBezTo>
                  <a:cubicBezTo>
                    <a:pt x="6295" y="20390"/>
                    <a:pt x="6295" y="20390"/>
                    <a:pt x="6295" y="20390"/>
                  </a:cubicBezTo>
                  <a:cubicBezTo>
                    <a:pt x="6295" y="20333"/>
                    <a:pt x="6295" y="20333"/>
                    <a:pt x="6295" y="20333"/>
                  </a:cubicBezTo>
                  <a:cubicBezTo>
                    <a:pt x="6353" y="20390"/>
                    <a:pt x="6353" y="20390"/>
                    <a:pt x="6353" y="20390"/>
                  </a:cubicBezTo>
                  <a:cubicBezTo>
                    <a:pt x="6468" y="20448"/>
                    <a:pt x="6468" y="20448"/>
                    <a:pt x="6468" y="20448"/>
                  </a:cubicBezTo>
                  <a:cubicBezTo>
                    <a:pt x="6468" y="20448"/>
                    <a:pt x="6468" y="20448"/>
                    <a:pt x="6526" y="20448"/>
                  </a:cubicBezTo>
                  <a:cubicBezTo>
                    <a:pt x="6584" y="20506"/>
                    <a:pt x="6584" y="20506"/>
                    <a:pt x="6584" y="20506"/>
                  </a:cubicBezTo>
                  <a:cubicBezTo>
                    <a:pt x="6584" y="20448"/>
                    <a:pt x="6584" y="20448"/>
                    <a:pt x="6584" y="20448"/>
                  </a:cubicBezTo>
                  <a:cubicBezTo>
                    <a:pt x="6584" y="20506"/>
                    <a:pt x="6584" y="20506"/>
                    <a:pt x="6584" y="20506"/>
                  </a:cubicBezTo>
                  <a:cubicBezTo>
                    <a:pt x="6642" y="20506"/>
                    <a:pt x="6642" y="20506"/>
                    <a:pt x="6642" y="20506"/>
                  </a:cubicBezTo>
                  <a:cubicBezTo>
                    <a:pt x="6757" y="20563"/>
                    <a:pt x="6757" y="20563"/>
                    <a:pt x="6757" y="20563"/>
                  </a:cubicBezTo>
                  <a:cubicBezTo>
                    <a:pt x="6757" y="20563"/>
                    <a:pt x="6757" y="20563"/>
                    <a:pt x="6815" y="20563"/>
                  </a:cubicBezTo>
                  <a:cubicBezTo>
                    <a:pt x="6930" y="20621"/>
                    <a:pt x="6930" y="20621"/>
                    <a:pt x="6930" y="20621"/>
                  </a:cubicBezTo>
                  <a:cubicBezTo>
                    <a:pt x="6988" y="20678"/>
                    <a:pt x="6988" y="20678"/>
                    <a:pt x="6988" y="20678"/>
                  </a:cubicBezTo>
                  <a:cubicBezTo>
                    <a:pt x="7104" y="20678"/>
                    <a:pt x="7104" y="20678"/>
                    <a:pt x="7104" y="20678"/>
                  </a:cubicBezTo>
                  <a:lnTo>
                    <a:pt x="7104" y="20736"/>
                  </a:lnTo>
                  <a:cubicBezTo>
                    <a:pt x="7219" y="20736"/>
                    <a:pt x="7219" y="20736"/>
                    <a:pt x="7219" y="20736"/>
                  </a:cubicBezTo>
                  <a:cubicBezTo>
                    <a:pt x="7393" y="20851"/>
                    <a:pt x="7393" y="20851"/>
                    <a:pt x="7393" y="20851"/>
                  </a:cubicBezTo>
                  <a:cubicBezTo>
                    <a:pt x="7393" y="20794"/>
                    <a:pt x="7393" y="20794"/>
                    <a:pt x="7393" y="20794"/>
                  </a:cubicBezTo>
                  <a:cubicBezTo>
                    <a:pt x="7450" y="20851"/>
                    <a:pt x="7450" y="20851"/>
                    <a:pt x="7450" y="20851"/>
                  </a:cubicBezTo>
                  <a:cubicBezTo>
                    <a:pt x="7508" y="20851"/>
                    <a:pt x="7508" y="20909"/>
                    <a:pt x="7566" y="20909"/>
                  </a:cubicBezTo>
                  <a:cubicBezTo>
                    <a:pt x="7624" y="20909"/>
                    <a:pt x="7624" y="20909"/>
                    <a:pt x="7624" y="20909"/>
                  </a:cubicBezTo>
                  <a:cubicBezTo>
                    <a:pt x="7681" y="20909"/>
                    <a:pt x="7681" y="20909"/>
                    <a:pt x="7681" y="20909"/>
                  </a:cubicBezTo>
                  <a:cubicBezTo>
                    <a:pt x="7739" y="20966"/>
                    <a:pt x="7739" y="20966"/>
                    <a:pt x="7739" y="20966"/>
                  </a:cubicBezTo>
                  <a:cubicBezTo>
                    <a:pt x="7797" y="20966"/>
                    <a:pt x="7739" y="20966"/>
                    <a:pt x="7797" y="20966"/>
                  </a:cubicBezTo>
                  <a:cubicBezTo>
                    <a:pt x="7855" y="20966"/>
                    <a:pt x="7855" y="20966"/>
                    <a:pt x="7855" y="20966"/>
                  </a:cubicBezTo>
                  <a:cubicBezTo>
                    <a:pt x="7855" y="21024"/>
                    <a:pt x="7855" y="21024"/>
                    <a:pt x="7855" y="21024"/>
                  </a:cubicBezTo>
                  <a:cubicBezTo>
                    <a:pt x="7912" y="20966"/>
                    <a:pt x="7912" y="20966"/>
                    <a:pt x="7912" y="20966"/>
                  </a:cubicBezTo>
                  <a:cubicBezTo>
                    <a:pt x="7970" y="21024"/>
                    <a:pt x="7970" y="21024"/>
                    <a:pt x="7970" y="21024"/>
                  </a:cubicBezTo>
                  <a:cubicBezTo>
                    <a:pt x="8028" y="21082"/>
                    <a:pt x="8028" y="21082"/>
                    <a:pt x="8086" y="21082"/>
                  </a:cubicBezTo>
                  <a:cubicBezTo>
                    <a:pt x="8143" y="21082"/>
                    <a:pt x="8143" y="21082"/>
                    <a:pt x="8143" y="21082"/>
                  </a:cubicBezTo>
                  <a:cubicBezTo>
                    <a:pt x="8143" y="21139"/>
                    <a:pt x="8201" y="21082"/>
                    <a:pt x="8201" y="21082"/>
                  </a:cubicBezTo>
                  <a:cubicBezTo>
                    <a:pt x="8201" y="21139"/>
                    <a:pt x="8201" y="21139"/>
                    <a:pt x="8201" y="21139"/>
                  </a:cubicBezTo>
                  <a:cubicBezTo>
                    <a:pt x="8259" y="21139"/>
                    <a:pt x="8259" y="21139"/>
                    <a:pt x="8259" y="21139"/>
                  </a:cubicBezTo>
                  <a:cubicBezTo>
                    <a:pt x="8317" y="21139"/>
                    <a:pt x="8374" y="21197"/>
                    <a:pt x="8432" y="21197"/>
                  </a:cubicBezTo>
                  <a:cubicBezTo>
                    <a:pt x="8490" y="21197"/>
                    <a:pt x="8490" y="21197"/>
                    <a:pt x="8490" y="21197"/>
                  </a:cubicBezTo>
                  <a:cubicBezTo>
                    <a:pt x="8548" y="21197"/>
                    <a:pt x="8548" y="21197"/>
                    <a:pt x="8548" y="21197"/>
                  </a:cubicBezTo>
                  <a:cubicBezTo>
                    <a:pt x="8548" y="21254"/>
                    <a:pt x="8548" y="21254"/>
                    <a:pt x="8548" y="21254"/>
                  </a:cubicBezTo>
                  <a:cubicBezTo>
                    <a:pt x="8605" y="21254"/>
                    <a:pt x="8663" y="21254"/>
                    <a:pt x="8663" y="21254"/>
                  </a:cubicBezTo>
                  <a:cubicBezTo>
                    <a:pt x="8721" y="21254"/>
                    <a:pt x="8721" y="21254"/>
                    <a:pt x="8721" y="21254"/>
                  </a:cubicBezTo>
                  <a:cubicBezTo>
                    <a:pt x="8779" y="21254"/>
                    <a:pt x="8779" y="21254"/>
                    <a:pt x="8779" y="21254"/>
                  </a:cubicBezTo>
                  <a:cubicBezTo>
                    <a:pt x="8836" y="21312"/>
                    <a:pt x="8836" y="21312"/>
                    <a:pt x="8836" y="21312"/>
                  </a:cubicBezTo>
                  <a:cubicBezTo>
                    <a:pt x="8894" y="21312"/>
                    <a:pt x="8894" y="21312"/>
                    <a:pt x="8894" y="21312"/>
                  </a:cubicBezTo>
                  <a:cubicBezTo>
                    <a:pt x="8952" y="21312"/>
                    <a:pt x="8952" y="21312"/>
                    <a:pt x="8952" y="21312"/>
                  </a:cubicBezTo>
                  <a:cubicBezTo>
                    <a:pt x="9067" y="21370"/>
                    <a:pt x="9067" y="21370"/>
                    <a:pt x="9067" y="21370"/>
                  </a:cubicBezTo>
                  <a:cubicBezTo>
                    <a:pt x="9125" y="21370"/>
                    <a:pt x="9125" y="21370"/>
                    <a:pt x="9125" y="21370"/>
                  </a:cubicBezTo>
                  <a:cubicBezTo>
                    <a:pt x="9183" y="21370"/>
                    <a:pt x="9183" y="21370"/>
                    <a:pt x="9183" y="21370"/>
                  </a:cubicBezTo>
                  <a:lnTo>
                    <a:pt x="9241" y="21427"/>
                  </a:lnTo>
                  <a:cubicBezTo>
                    <a:pt x="9298" y="21370"/>
                    <a:pt x="9298" y="21370"/>
                    <a:pt x="9298" y="21370"/>
                  </a:cubicBezTo>
                  <a:cubicBezTo>
                    <a:pt x="9298" y="21370"/>
                    <a:pt x="9298" y="21427"/>
                    <a:pt x="9356" y="21427"/>
                  </a:cubicBezTo>
                  <a:cubicBezTo>
                    <a:pt x="9472" y="21427"/>
                    <a:pt x="9472" y="21427"/>
                    <a:pt x="9472" y="21427"/>
                  </a:cubicBezTo>
                  <a:cubicBezTo>
                    <a:pt x="9529" y="21427"/>
                    <a:pt x="9529" y="21427"/>
                    <a:pt x="9529" y="21427"/>
                  </a:cubicBezTo>
                  <a:cubicBezTo>
                    <a:pt x="9529" y="21485"/>
                    <a:pt x="9529" y="21485"/>
                    <a:pt x="9529" y="21485"/>
                  </a:cubicBezTo>
                  <a:cubicBezTo>
                    <a:pt x="9529" y="21427"/>
                    <a:pt x="9529" y="21427"/>
                    <a:pt x="9529" y="21427"/>
                  </a:cubicBezTo>
                  <a:cubicBezTo>
                    <a:pt x="9587" y="21427"/>
                    <a:pt x="9587" y="21427"/>
                    <a:pt x="9587" y="21485"/>
                  </a:cubicBezTo>
                  <a:cubicBezTo>
                    <a:pt x="9645" y="21485"/>
                    <a:pt x="9645" y="21485"/>
                    <a:pt x="9645" y="21485"/>
                  </a:cubicBezTo>
                  <a:cubicBezTo>
                    <a:pt x="9760" y="21485"/>
                    <a:pt x="9760" y="21485"/>
                    <a:pt x="9760" y="21485"/>
                  </a:cubicBezTo>
                  <a:cubicBezTo>
                    <a:pt x="9818" y="21485"/>
                    <a:pt x="9818" y="21485"/>
                    <a:pt x="9818" y="21485"/>
                  </a:cubicBezTo>
                  <a:cubicBezTo>
                    <a:pt x="9876" y="21542"/>
                    <a:pt x="9934" y="21485"/>
                    <a:pt x="9934" y="21485"/>
                  </a:cubicBezTo>
                  <a:cubicBezTo>
                    <a:pt x="10107" y="21542"/>
                    <a:pt x="10107" y="21542"/>
                    <a:pt x="10107" y="21542"/>
                  </a:cubicBezTo>
                  <a:cubicBezTo>
                    <a:pt x="10165" y="21542"/>
                    <a:pt x="10165" y="21542"/>
                    <a:pt x="10165" y="21542"/>
                  </a:cubicBezTo>
                  <a:cubicBezTo>
                    <a:pt x="10222" y="21542"/>
                    <a:pt x="10222" y="21542"/>
                    <a:pt x="10222" y="21542"/>
                  </a:cubicBezTo>
                  <a:cubicBezTo>
                    <a:pt x="10338" y="21542"/>
                    <a:pt x="10338" y="21542"/>
                    <a:pt x="10338" y="21542"/>
                  </a:cubicBezTo>
                  <a:cubicBezTo>
                    <a:pt x="10396" y="21542"/>
                    <a:pt x="10396" y="21542"/>
                    <a:pt x="10396" y="21542"/>
                  </a:cubicBezTo>
                  <a:cubicBezTo>
                    <a:pt x="10511" y="21542"/>
                    <a:pt x="10511" y="21542"/>
                    <a:pt x="10511" y="21542"/>
                  </a:cubicBezTo>
                  <a:cubicBezTo>
                    <a:pt x="10569" y="21542"/>
                    <a:pt x="10569" y="21542"/>
                    <a:pt x="10569" y="21542"/>
                  </a:cubicBezTo>
                  <a:cubicBezTo>
                    <a:pt x="10627" y="21542"/>
                    <a:pt x="10627" y="21542"/>
                    <a:pt x="10627" y="21542"/>
                  </a:cubicBezTo>
                  <a:cubicBezTo>
                    <a:pt x="10684" y="21600"/>
                    <a:pt x="10684" y="21600"/>
                    <a:pt x="10684" y="21600"/>
                  </a:cubicBezTo>
                  <a:cubicBezTo>
                    <a:pt x="10684" y="21542"/>
                    <a:pt x="10684" y="21542"/>
                    <a:pt x="10684" y="21542"/>
                  </a:cubicBezTo>
                  <a:cubicBezTo>
                    <a:pt x="10800" y="21542"/>
                    <a:pt x="10800" y="21542"/>
                    <a:pt x="10800" y="21542"/>
                  </a:cubicBezTo>
                  <a:cubicBezTo>
                    <a:pt x="10800" y="21600"/>
                    <a:pt x="10800" y="21600"/>
                    <a:pt x="10800" y="21600"/>
                  </a:cubicBezTo>
                  <a:cubicBezTo>
                    <a:pt x="10800" y="21542"/>
                    <a:pt x="10800" y="21542"/>
                    <a:pt x="10800" y="21542"/>
                  </a:cubicBezTo>
                  <a:cubicBezTo>
                    <a:pt x="10916" y="21600"/>
                    <a:pt x="10916" y="21600"/>
                    <a:pt x="10916" y="21600"/>
                  </a:cubicBezTo>
                  <a:cubicBezTo>
                    <a:pt x="10973" y="21600"/>
                    <a:pt x="10973" y="21600"/>
                    <a:pt x="10973" y="21600"/>
                  </a:cubicBezTo>
                  <a:cubicBezTo>
                    <a:pt x="10973" y="21542"/>
                    <a:pt x="10973" y="21542"/>
                    <a:pt x="10973" y="21542"/>
                  </a:cubicBezTo>
                  <a:cubicBezTo>
                    <a:pt x="11031" y="21600"/>
                    <a:pt x="11031" y="21600"/>
                    <a:pt x="11031" y="21600"/>
                  </a:cubicBezTo>
                  <a:cubicBezTo>
                    <a:pt x="11031" y="21542"/>
                    <a:pt x="11031" y="21542"/>
                    <a:pt x="11031" y="21542"/>
                  </a:cubicBezTo>
                  <a:cubicBezTo>
                    <a:pt x="11089" y="21600"/>
                    <a:pt x="11089" y="21600"/>
                    <a:pt x="11089" y="21600"/>
                  </a:cubicBezTo>
                  <a:cubicBezTo>
                    <a:pt x="11147" y="21542"/>
                    <a:pt x="11147" y="21542"/>
                    <a:pt x="11147" y="21542"/>
                  </a:cubicBezTo>
                  <a:cubicBezTo>
                    <a:pt x="11204" y="21600"/>
                    <a:pt x="11204" y="21600"/>
                    <a:pt x="11204" y="21600"/>
                  </a:cubicBezTo>
                  <a:cubicBezTo>
                    <a:pt x="11204" y="21542"/>
                    <a:pt x="11204" y="21542"/>
                    <a:pt x="11204" y="21542"/>
                  </a:cubicBezTo>
                  <a:cubicBezTo>
                    <a:pt x="11204" y="21600"/>
                    <a:pt x="11204" y="21600"/>
                    <a:pt x="11204" y="21600"/>
                  </a:cubicBezTo>
                  <a:cubicBezTo>
                    <a:pt x="11204" y="21542"/>
                    <a:pt x="11204" y="21542"/>
                    <a:pt x="11204" y="21542"/>
                  </a:cubicBezTo>
                  <a:cubicBezTo>
                    <a:pt x="11320" y="21600"/>
                    <a:pt x="11320" y="21600"/>
                    <a:pt x="11320" y="21600"/>
                  </a:cubicBezTo>
                  <a:cubicBezTo>
                    <a:pt x="11320" y="21542"/>
                    <a:pt x="11320" y="21542"/>
                    <a:pt x="11320" y="21542"/>
                  </a:cubicBezTo>
                  <a:cubicBezTo>
                    <a:pt x="11378" y="21542"/>
                    <a:pt x="11378" y="21542"/>
                    <a:pt x="11378" y="21542"/>
                  </a:cubicBezTo>
                  <a:cubicBezTo>
                    <a:pt x="11493" y="21542"/>
                    <a:pt x="11493" y="21542"/>
                    <a:pt x="11493" y="21542"/>
                  </a:cubicBezTo>
                  <a:cubicBezTo>
                    <a:pt x="11551" y="21542"/>
                    <a:pt x="11551" y="21542"/>
                    <a:pt x="11609" y="21542"/>
                  </a:cubicBezTo>
                  <a:cubicBezTo>
                    <a:pt x="11666" y="21542"/>
                    <a:pt x="11666" y="21542"/>
                    <a:pt x="11666" y="21542"/>
                  </a:cubicBezTo>
                  <a:lnTo>
                    <a:pt x="11724" y="21542"/>
                  </a:lnTo>
                  <a:cubicBezTo>
                    <a:pt x="11782" y="21542"/>
                    <a:pt x="11782" y="21542"/>
                    <a:pt x="11782" y="21542"/>
                  </a:cubicBezTo>
                  <a:cubicBezTo>
                    <a:pt x="11840" y="21542"/>
                    <a:pt x="11840" y="21542"/>
                    <a:pt x="11840" y="21542"/>
                  </a:cubicBezTo>
                  <a:cubicBezTo>
                    <a:pt x="11840" y="21485"/>
                    <a:pt x="11840" y="21485"/>
                    <a:pt x="11840" y="21485"/>
                  </a:cubicBezTo>
                  <a:cubicBezTo>
                    <a:pt x="11897" y="21542"/>
                    <a:pt x="11897" y="21542"/>
                    <a:pt x="11897" y="21542"/>
                  </a:cubicBezTo>
                  <a:cubicBezTo>
                    <a:pt x="11897" y="21485"/>
                    <a:pt x="11897" y="21485"/>
                    <a:pt x="11897" y="21485"/>
                  </a:cubicBezTo>
                  <a:cubicBezTo>
                    <a:pt x="11955" y="21485"/>
                    <a:pt x="11955" y="21485"/>
                    <a:pt x="11955" y="21485"/>
                  </a:cubicBezTo>
                  <a:cubicBezTo>
                    <a:pt x="12013" y="21485"/>
                    <a:pt x="12013" y="21485"/>
                    <a:pt x="12013" y="21485"/>
                  </a:cubicBezTo>
                  <a:cubicBezTo>
                    <a:pt x="12071" y="21485"/>
                    <a:pt x="12128" y="21485"/>
                    <a:pt x="12186" y="21485"/>
                  </a:cubicBezTo>
                  <a:cubicBezTo>
                    <a:pt x="12244" y="21485"/>
                    <a:pt x="12244" y="21485"/>
                    <a:pt x="12244" y="21485"/>
                  </a:cubicBezTo>
                  <a:cubicBezTo>
                    <a:pt x="12244" y="21427"/>
                    <a:pt x="12244" y="21427"/>
                    <a:pt x="12244" y="21427"/>
                  </a:cubicBezTo>
                  <a:cubicBezTo>
                    <a:pt x="12359" y="21427"/>
                    <a:pt x="12359" y="21427"/>
                    <a:pt x="12359" y="21427"/>
                  </a:cubicBezTo>
                  <a:cubicBezTo>
                    <a:pt x="12417" y="21427"/>
                    <a:pt x="12417" y="21427"/>
                    <a:pt x="12417" y="21427"/>
                  </a:cubicBezTo>
                  <a:cubicBezTo>
                    <a:pt x="12533" y="21427"/>
                    <a:pt x="12533" y="21427"/>
                    <a:pt x="12533" y="21427"/>
                  </a:cubicBezTo>
                  <a:cubicBezTo>
                    <a:pt x="12648" y="21427"/>
                    <a:pt x="12648" y="21427"/>
                    <a:pt x="12648" y="21427"/>
                  </a:cubicBezTo>
                  <a:cubicBezTo>
                    <a:pt x="12648" y="21370"/>
                    <a:pt x="12648" y="21370"/>
                    <a:pt x="12648" y="21370"/>
                  </a:cubicBezTo>
                  <a:cubicBezTo>
                    <a:pt x="12706" y="21370"/>
                    <a:pt x="12706" y="21370"/>
                    <a:pt x="12706" y="21370"/>
                  </a:cubicBezTo>
                  <a:cubicBezTo>
                    <a:pt x="12706" y="21427"/>
                    <a:pt x="12706" y="21427"/>
                    <a:pt x="12764" y="21427"/>
                  </a:cubicBezTo>
                  <a:cubicBezTo>
                    <a:pt x="12764" y="21370"/>
                    <a:pt x="12764" y="21370"/>
                    <a:pt x="12764" y="21370"/>
                  </a:cubicBezTo>
                  <a:cubicBezTo>
                    <a:pt x="12821" y="21370"/>
                    <a:pt x="12879" y="21370"/>
                    <a:pt x="12879" y="21370"/>
                  </a:cubicBezTo>
                  <a:cubicBezTo>
                    <a:pt x="12937" y="21370"/>
                    <a:pt x="12937" y="21370"/>
                    <a:pt x="12937" y="21370"/>
                  </a:cubicBezTo>
                  <a:cubicBezTo>
                    <a:pt x="13341" y="21312"/>
                    <a:pt x="13745" y="21254"/>
                    <a:pt x="14207" y="21139"/>
                  </a:cubicBezTo>
                  <a:cubicBezTo>
                    <a:pt x="14727" y="20966"/>
                    <a:pt x="15132" y="20794"/>
                    <a:pt x="15536" y="20621"/>
                  </a:cubicBezTo>
                  <a:cubicBezTo>
                    <a:pt x="15594" y="20621"/>
                    <a:pt x="15709" y="20563"/>
                    <a:pt x="15825" y="20563"/>
                  </a:cubicBezTo>
                  <a:cubicBezTo>
                    <a:pt x="15998" y="20448"/>
                    <a:pt x="15998" y="20448"/>
                    <a:pt x="15998" y="20448"/>
                  </a:cubicBezTo>
                  <a:cubicBezTo>
                    <a:pt x="15998" y="20390"/>
                    <a:pt x="16056" y="20448"/>
                    <a:pt x="16056" y="20448"/>
                  </a:cubicBezTo>
                  <a:cubicBezTo>
                    <a:pt x="16171" y="20390"/>
                    <a:pt x="16171" y="20390"/>
                    <a:pt x="16171" y="20390"/>
                  </a:cubicBezTo>
                  <a:cubicBezTo>
                    <a:pt x="16171" y="20333"/>
                    <a:pt x="16171" y="20333"/>
                    <a:pt x="16171" y="20333"/>
                  </a:cubicBezTo>
                  <a:lnTo>
                    <a:pt x="16229" y="20333"/>
                  </a:lnTo>
                  <a:cubicBezTo>
                    <a:pt x="16229" y="20333"/>
                    <a:pt x="16229" y="20333"/>
                    <a:pt x="16287" y="20333"/>
                  </a:cubicBezTo>
                  <a:cubicBezTo>
                    <a:pt x="16229" y="20275"/>
                    <a:pt x="16229" y="20275"/>
                    <a:pt x="16229" y="20275"/>
                  </a:cubicBezTo>
                  <a:cubicBezTo>
                    <a:pt x="16287" y="20275"/>
                    <a:pt x="16287" y="20275"/>
                    <a:pt x="16287" y="20275"/>
                  </a:cubicBezTo>
                  <a:cubicBezTo>
                    <a:pt x="16287" y="20333"/>
                    <a:pt x="16287" y="20333"/>
                    <a:pt x="16287" y="20333"/>
                  </a:cubicBezTo>
                  <a:cubicBezTo>
                    <a:pt x="16287" y="20275"/>
                    <a:pt x="16287" y="20275"/>
                    <a:pt x="16287" y="20275"/>
                  </a:cubicBezTo>
                  <a:cubicBezTo>
                    <a:pt x="16344" y="20275"/>
                    <a:pt x="16344" y="20275"/>
                    <a:pt x="16344" y="20275"/>
                  </a:cubicBezTo>
                  <a:cubicBezTo>
                    <a:pt x="16287" y="20275"/>
                    <a:pt x="16287" y="20275"/>
                    <a:pt x="16287" y="20275"/>
                  </a:cubicBezTo>
                  <a:cubicBezTo>
                    <a:pt x="16402" y="20218"/>
                    <a:pt x="16402" y="20218"/>
                    <a:pt x="16402" y="20218"/>
                  </a:cubicBezTo>
                  <a:lnTo>
                    <a:pt x="16460" y="20218"/>
                  </a:lnTo>
                  <a:cubicBezTo>
                    <a:pt x="16518" y="20218"/>
                    <a:pt x="16518" y="20218"/>
                    <a:pt x="16518" y="20218"/>
                  </a:cubicBezTo>
                  <a:cubicBezTo>
                    <a:pt x="16460" y="20218"/>
                    <a:pt x="16460" y="20218"/>
                    <a:pt x="16460" y="20218"/>
                  </a:cubicBezTo>
                  <a:cubicBezTo>
                    <a:pt x="16518" y="20160"/>
                    <a:pt x="16518" y="20160"/>
                    <a:pt x="16518" y="20160"/>
                  </a:cubicBezTo>
                  <a:cubicBezTo>
                    <a:pt x="16575" y="20102"/>
                    <a:pt x="16575" y="20160"/>
                    <a:pt x="16575" y="20160"/>
                  </a:cubicBezTo>
                  <a:cubicBezTo>
                    <a:pt x="16633" y="20102"/>
                    <a:pt x="16633" y="20102"/>
                    <a:pt x="16633" y="20102"/>
                  </a:cubicBezTo>
                  <a:cubicBezTo>
                    <a:pt x="16691" y="20045"/>
                    <a:pt x="16691" y="20045"/>
                    <a:pt x="16691" y="20045"/>
                  </a:cubicBezTo>
                  <a:cubicBezTo>
                    <a:pt x="16691" y="20045"/>
                    <a:pt x="16691" y="20045"/>
                    <a:pt x="16749" y="20045"/>
                  </a:cubicBezTo>
                  <a:cubicBezTo>
                    <a:pt x="16806" y="20045"/>
                    <a:pt x="16806" y="20045"/>
                    <a:pt x="16806" y="20045"/>
                  </a:cubicBezTo>
                  <a:cubicBezTo>
                    <a:pt x="16922" y="19987"/>
                    <a:pt x="16922" y="19987"/>
                    <a:pt x="16922" y="19987"/>
                  </a:cubicBezTo>
                  <a:cubicBezTo>
                    <a:pt x="16922" y="19930"/>
                    <a:pt x="16922" y="19930"/>
                    <a:pt x="16922" y="19930"/>
                  </a:cubicBezTo>
                  <a:lnTo>
                    <a:pt x="16980" y="19930"/>
                  </a:lnTo>
                  <a:cubicBezTo>
                    <a:pt x="16980" y="19930"/>
                    <a:pt x="16980" y="19872"/>
                    <a:pt x="17037" y="19872"/>
                  </a:cubicBezTo>
                  <a:cubicBezTo>
                    <a:pt x="17095" y="19872"/>
                    <a:pt x="17095" y="19872"/>
                    <a:pt x="17095" y="19872"/>
                  </a:cubicBezTo>
                  <a:cubicBezTo>
                    <a:pt x="17095" y="19814"/>
                    <a:pt x="17095" y="19814"/>
                    <a:pt x="17095" y="19814"/>
                  </a:cubicBezTo>
                  <a:cubicBezTo>
                    <a:pt x="17153" y="19814"/>
                    <a:pt x="17153" y="19814"/>
                    <a:pt x="17153" y="19814"/>
                  </a:cubicBezTo>
                  <a:cubicBezTo>
                    <a:pt x="17211" y="19757"/>
                    <a:pt x="17211" y="19757"/>
                    <a:pt x="17211" y="19757"/>
                  </a:cubicBezTo>
                  <a:cubicBezTo>
                    <a:pt x="17211" y="19699"/>
                    <a:pt x="17211" y="19699"/>
                    <a:pt x="17211" y="19699"/>
                  </a:cubicBezTo>
                  <a:cubicBezTo>
                    <a:pt x="17268" y="19699"/>
                    <a:pt x="17268" y="19699"/>
                    <a:pt x="17268" y="19699"/>
                  </a:cubicBezTo>
                  <a:cubicBezTo>
                    <a:pt x="17326" y="19699"/>
                    <a:pt x="17326" y="19699"/>
                    <a:pt x="17326" y="19699"/>
                  </a:cubicBezTo>
                  <a:cubicBezTo>
                    <a:pt x="17384" y="19642"/>
                    <a:pt x="17442" y="19642"/>
                    <a:pt x="17499" y="19584"/>
                  </a:cubicBezTo>
                  <a:cubicBezTo>
                    <a:pt x="17499" y="19526"/>
                    <a:pt x="17557" y="19584"/>
                    <a:pt x="17557" y="19526"/>
                  </a:cubicBezTo>
                  <a:cubicBezTo>
                    <a:pt x="17557" y="19469"/>
                    <a:pt x="17557" y="19469"/>
                    <a:pt x="17557" y="19469"/>
                  </a:cubicBezTo>
                  <a:cubicBezTo>
                    <a:pt x="17615" y="19469"/>
                    <a:pt x="17615" y="19526"/>
                    <a:pt x="17673" y="19469"/>
                  </a:cubicBezTo>
                  <a:cubicBezTo>
                    <a:pt x="17673" y="19411"/>
                    <a:pt x="17673" y="19411"/>
                    <a:pt x="17673" y="19411"/>
                  </a:cubicBezTo>
                  <a:cubicBezTo>
                    <a:pt x="17730" y="19411"/>
                    <a:pt x="17730" y="19411"/>
                    <a:pt x="17730" y="19411"/>
                  </a:cubicBezTo>
                  <a:cubicBezTo>
                    <a:pt x="17846" y="19354"/>
                    <a:pt x="17846" y="19354"/>
                    <a:pt x="17846" y="19354"/>
                  </a:cubicBezTo>
                  <a:cubicBezTo>
                    <a:pt x="17788" y="19354"/>
                    <a:pt x="17788" y="19354"/>
                    <a:pt x="17788" y="19354"/>
                  </a:cubicBezTo>
                  <a:cubicBezTo>
                    <a:pt x="17904" y="19296"/>
                    <a:pt x="17904" y="19296"/>
                    <a:pt x="17904" y="19296"/>
                  </a:cubicBezTo>
                  <a:cubicBezTo>
                    <a:pt x="17904" y="19238"/>
                    <a:pt x="17904" y="19296"/>
                    <a:pt x="17961" y="19296"/>
                  </a:cubicBezTo>
                  <a:cubicBezTo>
                    <a:pt x="17961" y="19238"/>
                    <a:pt x="17961" y="19238"/>
                    <a:pt x="17961" y="19238"/>
                  </a:cubicBezTo>
                  <a:cubicBezTo>
                    <a:pt x="18077" y="19181"/>
                    <a:pt x="18077" y="19181"/>
                    <a:pt x="18077" y="19181"/>
                  </a:cubicBezTo>
                  <a:cubicBezTo>
                    <a:pt x="18193" y="19066"/>
                    <a:pt x="18193" y="19066"/>
                    <a:pt x="18193" y="19066"/>
                  </a:cubicBezTo>
                  <a:cubicBezTo>
                    <a:pt x="18193" y="19008"/>
                    <a:pt x="18250" y="19008"/>
                    <a:pt x="18250" y="19008"/>
                  </a:cubicBezTo>
                  <a:cubicBezTo>
                    <a:pt x="18366" y="18950"/>
                    <a:pt x="18366" y="18950"/>
                    <a:pt x="18366" y="18950"/>
                  </a:cubicBezTo>
                  <a:lnTo>
                    <a:pt x="18366" y="18893"/>
                  </a:lnTo>
                  <a:lnTo>
                    <a:pt x="18424" y="18893"/>
                  </a:lnTo>
                  <a:cubicBezTo>
                    <a:pt x="18424" y="18835"/>
                    <a:pt x="18539" y="18835"/>
                    <a:pt x="18539" y="18778"/>
                  </a:cubicBezTo>
                  <a:lnTo>
                    <a:pt x="18597" y="18778"/>
                  </a:lnTo>
                  <a:cubicBezTo>
                    <a:pt x="18597" y="18720"/>
                    <a:pt x="18597" y="18720"/>
                    <a:pt x="18597" y="18720"/>
                  </a:cubicBezTo>
                  <a:cubicBezTo>
                    <a:pt x="18655" y="18720"/>
                    <a:pt x="18655" y="18662"/>
                    <a:pt x="18712" y="18662"/>
                  </a:cubicBezTo>
                  <a:cubicBezTo>
                    <a:pt x="18712" y="18605"/>
                    <a:pt x="18712" y="18605"/>
                    <a:pt x="18712" y="18605"/>
                  </a:cubicBezTo>
                  <a:cubicBezTo>
                    <a:pt x="18886" y="18490"/>
                    <a:pt x="18886" y="18490"/>
                    <a:pt x="18886" y="18490"/>
                  </a:cubicBezTo>
                  <a:cubicBezTo>
                    <a:pt x="18943" y="18374"/>
                    <a:pt x="19174" y="18259"/>
                    <a:pt x="19174" y="18144"/>
                  </a:cubicBezTo>
                  <a:cubicBezTo>
                    <a:pt x="19174" y="18086"/>
                    <a:pt x="19174" y="18086"/>
                    <a:pt x="19232" y="18086"/>
                  </a:cubicBezTo>
                  <a:cubicBezTo>
                    <a:pt x="19290" y="18029"/>
                    <a:pt x="19290" y="18029"/>
                    <a:pt x="19290" y="18029"/>
                  </a:cubicBezTo>
                  <a:cubicBezTo>
                    <a:pt x="19232" y="18029"/>
                    <a:pt x="19232" y="18029"/>
                    <a:pt x="19232" y="18029"/>
                  </a:cubicBezTo>
                  <a:cubicBezTo>
                    <a:pt x="19290" y="17971"/>
                    <a:pt x="19290" y="17971"/>
                    <a:pt x="19290" y="17971"/>
                  </a:cubicBezTo>
                  <a:cubicBezTo>
                    <a:pt x="19290" y="17914"/>
                    <a:pt x="19290" y="17914"/>
                    <a:pt x="19290" y="17914"/>
                  </a:cubicBezTo>
                  <a:cubicBezTo>
                    <a:pt x="19405" y="17856"/>
                    <a:pt x="19405" y="17856"/>
                    <a:pt x="19405" y="17856"/>
                  </a:cubicBezTo>
                  <a:cubicBezTo>
                    <a:pt x="19405" y="17798"/>
                    <a:pt x="19405" y="17798"/>
                    <a:pt x="19405" y="17798"/>
                  </a:cubicBezTo>
                  <a:cubicBezTo>
                    <a:pt x="19463" y="17798"/>
                    <a:pt x="19463" y="17798"/>
                    <a:pt x="19463" y="17798"/>
                  </a:cubicBezTo>
                  <a:cubicBezTo>
                    <a:pt x="19521" y="17741"/>
                    <a:pt x="19521" y="17741"/>
                    <a:pt x="19521" y="17741"/>
                  </a:cubicBezTo>
                  <a:cubicBezTo>
                    <a:pt x="19521" y="17683"/>
                    <a:pt x="19521" y="17683"/>
                    <a:pt x="19521" y="17683"/>
                  </a:cubicBezTo>
                  <a:cubicBezTo>
                    <a:pt x="19579" y="17626"/>
                    <a:pt x="19579" y="17626"/>
                    <a:pt x="19579" y="17626"/>
                  </a:cubicBezTo>
                  <a:cubicBezTo>
                    <a:pt x="19636" y="17568"/>
                    <a:pt x="19636" y="17568"/>
                    <a:pt x="19636" y="17568"/>
                  </a:cubicBezTo>
                  <a:cubicBezTo>
                    <a:pt x="19636" y="17510"/>
                    <a:pt x="19636" y="17510"/>
                    <a:pt x="19636" y="17510"/>
                  </a:cubicBezTo>
                  <a:cubicBezTo>
                    <a:pt x="19636" y="17510"/>
                    <a:pt x="19636" y="17510"/>
                    <a:pt x="19636" y="17453"/>
                  </a:cubicBezTo>
                  <a:cubicBezTo>
                    <a:pt x="19694" y="17510"/>
                    <a:pt x="19694" y="17510"/>
                    <a:pt x="19694" y="17510"/>
                  </a:cubicBezTo>
                  <a:cubicBezTo>
                    <a:pt x="19694" y="17453"/>
                    <a:pt x="19694" y="17453"/>
                    <a:pt x="19694" y="17453"/>
                  </a:cubicBezTo>
                  <a:cubicBezTo>
                    <a:pt x="19694" y="17395"/>
                    <a:pt x="19694" y="17395"/>
                    <a:pt x="19694" y="17395"/>
                  </a:cubicBezTo>
                  <a:lnTo>
                    <a:pt x="19752" y="17395"/>
                  </a:lnTo>
                  <a:cubicBezTo>
                    <a:pt x="19752" y="17338"/>
                    <a:pt x="19752" y="17338"/>
                    <a:pt x="19752" y="17338"/>
                  </a:cubicBezTo>
                  <a:cubicBezTo>
                    <a:pt x="19810" y="17280"/>
                    <a:pt x="19810" y="17280"/>
                    <a:pt x="19810" y="17280"/>
                  </a:cubicBezTo>
                  <a:cubicBezTo>
                    <a:pt x="19810" y="17222"/>
                    <a:pt x="19810" y="17222"/>
                    <a:pt x="19810" y="17222"/>
                  </a:cubicBezTo>
                  <a:cubicBezTo>
                    <a:pt x="19810" y="17222"/>
                    <a:pt x="19810" y="17222"/>
                    <a:pt x="19867" y="17222"/>
                  </a:cubicBezTo>
                  <a:lnTo>
                    <a:pt x="19867" y="17165"/>
                  </a:lnTo>
                  <a:cubicBezTo>
                    <a:pt x="19867" y="17107"/>
                    <a:pt x="19925" y="17107"/>
                    <a:pt x="19983" y="17050"/>
                  </a:cubicBezTo>
                  <a:cubicBezTo>
                    <a:pt x="19983" y="16992"/>
                    <a:pt x="19983" y="16992"/>
                    <a:pt x="19983" y="16992"/>
                  </a:cubicBezTo>
                  <a:cubicBezTo>
                    <a:pt x="20098" y="16819"/>
                    <a:pt x="20098" y="16819"/>
                    <a:pt x="20098" y="16819"/>
                  </a:cubicBezTo>
                  <a:cubicBezTo>
                    <a:pt x="20098" y="16762"/>
                    <a:pt x="20098" y="16762"/>
                    <a:pt x="20098" y="16762"/>
                  </a:cubicBezTo>
                  <a:cubicBezTo>
                    <a:pt x="20098" y="16704"/>
                    <a:pt x="20156" y="16762"/>
                    <a:pt x="20156" y="16704"/>
                  </a:cubicBezTo>
                  <a:lnTo>
                    <a:pt x="20156" y="16646"/>
                  </a:lnTo>
                  <a:cubicBezTo>
                    <a:pt x="20214" y="16531"/>
                    <a:pt x="20214" y="16531"/>
                    <a:pt x="20214" y="16531"/>
                  </a:cubicBezTo>
                  <a:cubicBezTo>
                    <a:pt x="20272" y="16416"/>
                    <a:pt x="20329" y="16358"/>
                    <a:pt x="20387" y="16243"/>
                  </a:cubicBezTo>
                  <a:cubicBezTo>
                    <a:pt x="20387" y="16243"/>
                    <a:pt x="20387" y="16186"/>
                    <a:pt x="20445" y="16128"/>
                  </a:cubicBezTo>
                  <a:cubicBezTo>
                    <a:pt x="20387" y="16128"/>
                    <a:pt x="20387" y="16128"/>
                    <a:pt x="20387" y="16128"/>
                  </a:cubicBezTo>
                  <a:cubicBezTo>
                    <a:pt x="20445" y="16070"/>
                    <a:pt x="20445" y="16070"/>
                    <a:pt x="20445" y="16070"/>
                  </a:cubicBezTo>
                  <a:cubicBezTo>
                    <a:pt x="20445" y="16013"/>
                    <a:pt x="20445" y="16013"/>
                    <a:pt x="20445" y="16013"/>
                  </a:cubicBezTo>
                  <a:cubicBezTo>
                    <a:pt x="20503" y="15898"/>
                    <a:pt x="20503" y="15898"/>
                    <a:pt x="20503" y="15898"/>
                  </a:cubicBezTo>
                  <a:cubicBezTo>
                    <a:pt x="20560" y="15840"/>
                    <a:pt x="20560" y="15840"/>
                    <a:pt x="20560" y="15840"/>
                  </a:cubicBezTo>
                  <a:cubicBezTo>
                    <a:pt x="20503" y="15840"/>
                    <a:pt x="20503" y="15840"/>
                    <a:pt x="20503" y="15840"/>
                  </a:cubicBezTo>
                  <a:cubicBezTo>
                    <a:pt x="20560" y="15782"/>
                    <a:pt x="20560" y="15782"/>
                    <a:pt x="20560" y="15782"/>
                  </a:cubicBezTo>
                  <a:cubicBezTo>
                    <a:pt x="20560" y="15725"/>
                    <a:pt x="20560" y="15725"/>
                    <a:pt x="20560" y="15725"/>
                  </a:cubicBezTo>
                  <a:cubicBezTo>
                    <a:pt x="20618" y="15725"/>
                    <a:pt x="20618" y="15725"/>
                    <a:pt x="20618" y="15725"/>
                  </a:cubicBezTo>
                  <a:cubicBezTo>
                    <a:pt x="20618" y="15782"/>
                    <a:pt x="20618" y="15782"/>
                    <a:pt x="20618" y="15782"/>
                  </a:cubicBezTo>
                  <a:cubicBezTo>
                    <a:pt x="20560" y="15782"/>
                    <a:pt x="20560" y="15782"/>
                    <a:pt x="20560" y="15840"/>
                  </a:cubicBezTo>
                  <a:cubicBezTo>
                    <a:pt x="20560" y="15898"/>
                    <a:pt x="20560" y="15898"/>
                    <a:pt x="20560" y="15898"/>
                  </a:cubicBezTo>
                  <a:cubicBezTo>
                    <a:pt x="20503" y="15955"/>
                    <a:pt x="20503" y="15955"/>
                    <a:pt x="20503" y="15955"/>
                  </a:cubicBezTo>
                  <a:cubicBezTo>
                    <a:pt x="20560" y="15955"/>
                    <a:pt x="20560" y="15955"/>
                    <a:pt x="20560" y="15955"/>
                  </a:cubicBezTo>
                  <a:cubicBezTo>
                    <a:pt x="20560" y="16013"/>
                    <a:pt x="20560" y="16013"/>
                    <a:pt x="20503" y="16013"/>
                  </a:cubicBezTo>
                  <a:cubicBezTo>
                    <a:pt x="20445" y="16070"/>
                    <a:pt x="20445" y="16070"/>
                    <a:pt x="20445" y="16070"/>
                  </a:cubicBezTo>
                  <a:cubicBezTo>
                    <a:pt x="20445" y="16128"/>
                    <a:pt x="20445" y="16128"/>
                    <a:pt x="20445" y="16128"/>
                  </a:cubicBezTo>
                  <a:cubicBezTo>
                    <a:pt x="20445" y="16186"/>
                    <a:pt x="20445" y="16186"/>
                    <a:pt x="20445" y="16186"/>
                  </a:cubicBezTo>
                  <a:cubicBezTo>
                    <a:pt x="20445" y="16243"/>
                    <a:pt x="20445" y="16243"/>
                    <a:pt x="20445" y="16243"/>
                  </a:cubicBezTo>
                  <a:cubicBezTo>
                    <a:pt x="20387" y="16358"/>
                    <a:pt x="20387" y="16358"/>
                    <a:pt x="20387" y="16358"/>
                  </a:cubicBezTo>
                  <a:cubicBezTo>
                    <a:pt x="20329" y="16416"/>
                    <a:pt x="20329" y="16416"/>
                    <a:pt x="20329" y="16416"/>
                  </a:cubicBezTo>
                  <a:cubicBezTo>
                    <a:pt x="20329" y="16474"/>
                    <a:pt x="20329" y="16474"/>
                    <a:pt x="20329" y="16474"/>
                  </a:cubicBezTo>
                  <a:cubicBezTo>
                    <a:pt x="20329" y="16531"/>
                    <a:pt x="20329" y="16531"/>
                    <a:pt x="20329" y="16531"/>
                  </a:cubicBezTo>
                  <a:cubicBezTo>
                    <a:pt x="20387" y="16358"/>
                    <a:pt x="20387" y="16358"/>
                    <a:pt x="20387" y="16358"/>
                  </a:cubicBezTo>
                  <a:cubicBezTo>
                    <a:pt x="20445" y="16358"/>
                    <a:pt x="20445" y="16358"/>
                    <a:pt x="20445" y="16358"/>
                  </a:cubicBezTo>
                  <a:cubicBezTo>
                    <a:pt x="20445" y="16358"/>
                    <a:pt x="20560" y="16186"/>
                    <a:pt x="20676" y="15898"/>
                  </a:cubicBezTo>
                  <a:cubicBezTo>
                    <a:pt x="20734" y="15782"/>
                    <a:pt x="20791" y="15610"/>
                    <a:pt x="20907" y="15437"/>
                  </a:cubicBezTo>
                  <a:cubicBezTo>
                    <a:pt x="20965" y="15264"/>
                    <a:pt x="21022" y="15034"/>
                    <a:pt x="21080" y="14861"/>
                  </a:cubicBezTo>
                  <a:cubicBezTo>
                    <a:pt x="21138" y="14688"/>
                    <a:pt x="21196" y="14515"/>
                    <a:pt x="21253" y="14285"/>
                  </a:cubicBezTo>
                  <a:cubicBezTo>
                    <a:pt x="21311" y="14112"/>
                    <a:pt x="21311" y="13939"/>
                    <a:pt x="21369" y="13824"/>
                  </a:cubicBezTo>
                  <a:cubicBezTo>
                    <a:pt x="21427" y="13536"/>
                    <a:pt x="21484" y="13306"/>
                    <a:pt x="21484" y="13306"/>
                  </a:cubicBezTo>
                  <a:cubicBezTo>
                    <a:pt x="21427" y="13363"/>
                    <a:pt x="21427" y="13363"/>
                    <a:pt x="21427" y="13363"/>
                  </a:cubicBezTo>
                  <a:cubicBezTo>
                    <a:pt x="21427" y="13421"/>
                    <a:pt x="21427" y="13421"/>
                    <a:pt x="21427" y="13421"/>
                  </a:cubicBezTo>
                  <a:cubicBezTo>
                    <a:pt x="21427" y="13478"/>
                    <a:pt x="21427" y="13478"/>
                    <a:pt x="21427" y="13478"/>
                  </a:cubicBezTo>
                  <a:cubicBezTo>
                    <a:pt x="21427" y="13536"/>
                    <a:pt x="21427" y="13536"/>
                    <a:pt x="21427" y="13536"/>
                  </a:cubicBezTo>
                  <a:cubicBezTo>
                    <a:pt x="21369" y="13651"/>
                    <a:pt x="21369" y="13651"/>
                    <a:pt x="21369" y="13651"/>
                  </a:cubicBezTo>
                  <a:cubicBezTo>
                    <a:pt x="21369" y="13709"/>
                    <a:pt x="21369" y="13766"/>
                    <a:pt x="21369" y="13766"/>
                  </a:cubicBezTo>
                  <a:cubicBezTo>
                    <a:pt x="21369" y="13709"/>
                    <a:pt x="21369" y="13709"/>
                    <a:pt x="21369" y="13709"/>
                  </a:cubicBezTo>
                  <a:cubicBezTo>
                    <a:pt x="21311" y="13709"/>
                    <a:pt x="21311" y="13709"/>
                    <a:pt x="21311" y="13709"/>
                  </a:cubicBezTo>
                  <a:cubicBezTo>
                    <a:pt x="21311" y="13766"/>
                    <a:pt x="21311" y="13766"/>
                    <a:pt x="21311" y="13766"/>
                  </a:cubicBezTo>
                  <a:cubicBezTo>
                    <a:pt x="21369" y="13766"/>
                    <a:pt x="21369" y="13766"/>
                    <a:pt x="21369" y="13766"/>
                  </a:cubicBezTo>
                  <a:cubicBezTo>
                    <a:pt x="21311" y="13824"/>
                    <a:pt x="21311" y="13824"/>
                    <a:pt x="21311" y="13824"/>
                  </a:cubicBezTo>
                  <a:cubicBezTo>
                    <a:pt x="21311" y="13882"/>
                    <a:pt x="21311" y="13882"/>
                    <a:pt x="21311" y="13882"/>
                  </a:cubicBezTo>
                  <a:cubicBezTo>
                    <a:pt x="21253" y="13997"/>
                    <a:pt x="21253" y="13997"/>
                    <a:pt x="21253" y="13997"/>
                  </a:cubicBezTo>
                  <a:cubicBezTo>
                    <a:pt x="21311" y="14054"/>
                    <a:pt x="21311" y="14054"/>
                    <a:pt x="21311" y="14054"/>
                  </a:cubicBezTo>
                  <a:cubicBezTo>
                    <a:pt x="21253" y="14112"/>
                    <a:pt x="21253" y="14112"/>
                    <a:pt x="21253" y="14112"/>
                  </a:cubicBezTo>
                  <a:cubicBezTo>
                    <a:pt x="21311" y="14112"/>
                    <a:pt x="21311" y="14112"/>
                    <a:pt x="21311" y="14112"/>
                  </a:cubicBezTo>
                  <a:cubicBezTo>
                    <a:pt x="21253" y="14170"/>
                    <a:pt x="21253" y="14170"/>
                    <a:pt x="21253" y="14170"/>
                  </a:cubicBezTo>
                  <a:cubicBezTo>
                    <a:pt x="21253" y="14227"/>
                    <a:pt x="21253" y="14227"/>
                    <a:pt x="21253" y="14227"/>
                  </a:cubicBezTo>
                  <a:cubicBezTo>
                    <a:pt x="21253" y="14285"/>
                    <a:pt x="21253" y="14285"/>
                    <a:pt x="21253" y="14285"/>
                  </a:cubicBezTo>
                  <a:cubicBezTo>
                    <a:pt x="21196" y="14342"/>
                    <a:pt x="21196" y="14342"/>
                    <a:pt x="21196" y="14342"/>
                  </a:cubicBezTo>
                  <a:lnTo>
                    <a:pt x="21196" y="14400"/>
                  </a:lnTo>
                  <a:cubicBezTo>
                    <a:pt x="21138" y="14515"/>
                    <a:pt x="21138" y="14515"/>
                    <a:pt x="21138" y="14515"/>
                  </a:cubicBezTo>
                  <a:cubicBezTo>
                    <a:pt x="21138" y="14573"/>
                    <a:pt x="21138" y="14630"/>
                    <a:pt x="21080" y="14688"/>
                  </a:cubicBezTo>
                  <a:cubicBezTo>
                    <a:pt x="21080" y="14746"/>
                    <a:pt x="21080" y="14746"/>
                    <a:pt x="21080" y="14746"/>
                  </a:cubicBezTo>
                  <a:cubicBezTo>
                    <a:pt x="21080" y="14803"/>
                    <a:pt x="21080" y="14803"/>
                    <a:pt x="21080" y="14803"/>
                  </a:cubicBezTo>
                  <a:cubicBezTo>
                    <a:pt x="21022" y="14918"/>
                    <a:pt x="21022" y="14918"/>
                    <a:pt x="21022" y="14918"/>
                  </a:cubicBezTo>
                  <a:cubicBezTo>
                    <a:pt x="21022" y="14976"/>
                    <a:pt x="21022" y="14976"/>
                    <a:pt x="21022" y="14976"/>
                  </a:cubicBezTo>
                  <a:lnTo>
                    <a:pt x="20965" y="14976"/>
                  </a:lnTo>
                  <a:cubicBezTo>
                    <a:pt x="20965" y="14976"/>
                    <a:pt x="21022" y="14976"/>
                    <a:pt x="20965" y="14976"/>
                  </a:cubicBezTo>
                  <a:cubicBezTo>
                    <a:pt x="20965" y="14976"/>
                    <a:pt x="20965" y="14976"/>
                    <a:pt x="20965" y="15034"/>
                  </a:cubicBezTo>
                  <a:cubicBezTo>
                    <a:pt x="20965" y="15091"/>
                    <a:pt x="20965" y="15091"/>
                    <a:pt x="20965" y="15091"/>
                  </a:cubicBezTo>
                  <a:cubicBezTo>
                    <a:pt x="20907" y="15149"/>
                    <a:pt x="20907" y="15149"/>
                    <a:pt x="20907" y="15149"/>
                  </a:cubicBezTo>
                  <a:cubicBezTo>
                    <a:pt x="20907" y="15091"/>
                    <a:pt x="20907" y="15091"/>
                    <a:pt x="20907" y="15091"/>
                  </a:cubicBezTo>
                  <a:cubicBezTo>
                    <a:pt x="20907" y="15149"/>
                    <a:pt x="20907" y="15149"/>
                    <a:pt x="20907" y="15149"/>
                  </a:cubicBezTo>
                  <a:cubicBezTo>
                    <a:pt x="20849" y="15149"/>
                    <a:pt x="20849" y="15149"/>
                    <a:pt x="20849" y="15149"/>
                  </a:cubicBezTo>
                  <a:cubicBezTo>
                    <a:pt x="20849" y="15206"/>
                    <a:pt x="20849" y="15206"/>
                    <a:pt x="20849" y="15206"/>
                  </a:cubicBezTo>
                  <a:lnTo>
                    <a:pt x="20907" y="15206"/>
                  </a:lnTo>
                  <a:cubicBezTo>
                    <a:pt x="20849" y="15322"/>
                    <a:pt x="20849" y="15322"/>
                    <a:pt x="20849" y="15322"/>
                  </a:cubicBezTo>
                  <a:cubicBezTo>
                    <a:pt x="20849" y="15322"/>
                    <a:pt x="20791" y="15379"/>
                    <a:pt x="20791" y="15437"/>
                  </a:cubicBezTo>
                  <a:cubicBezTo>
                    <a:pt x="20791" y="15494"/>
                    <a:pt x="20791" y="15494"/>
                    <a:pt x="20791" y="15494"/>
                  </a:cubicBezTo>
                  <a:cubicBezTo>
                    <a:pt x="20734" y="15610"/>
                    <a:pt x="20734" y="15610"/>
                    <a:pt x="20734" y="15610"/>
                  </a:cubicBezTo>
                  <a:cubicBezTo>
                    <a:pt x="20734" y="15494"/>
                    <a:pt x="20734" y="15494"/>
                    <a:pt x="20734" y="15494"/>
                  </a:cubicBezTo>
                  <a:cubicBezTo>
                    <a:pt x="20734" y="15494"/>
                    <a:pt x="20734" y="15437"/>
                    <a:pt x="20791" y="15437"/>
                  </a:cubicBezTo>
                  <a:cubicBezTo>
                    <a:pt x="20734" y="15437"/>
                    <a:pt x="20734" y="15437"/>
                    <a:pt x="20734" y="15437"/>
                  </a:cubicBezTo>
                  <a:cubicBezTo>
                    <a:pt x="20791" y="15322"/>
                    <a:pt x="20791" y="15322"/>
                    <a:pt x="20791" y="15322"/>
                  </a:cubicBezTo>
                  <a:cubicBezTo>
                    <a:pt x="20734" y="15379"/>
                    <a:pt x="20734" y="15379"/>
                    <a:pt x="20734" y="15379"/>
                  </a:cubicBezTo>
                  <a:cubicBezTo>
                    <a:pt x="20734" y="15437"/>
                    <a:pt x="20734" y="15437"/>
                    <a:pt x="20734" y="15437"/>
                  </a:cubicBezTo>
                  <a:cubicBezTo>
                    <a:pt x="20676" y="15494"/>
                    <a:pt x="20676" y="15494"/>
                    <a:pt x="20676" y="15494"/>
                  </a:cubicBezTo>
                  <a:cubicBezTo>
                    <a:pt x="20734" y="15494"/>
                    <a:pt x="20734" y="15494"/>
                    <a:pt x="20734" y="15494"/>
                  </a:cubicBezTo>
                  <a:cubicBezTo>
                    <a:pt x="20676" y="15610"/>
                    <a:pt x="20676" y="15610"/>
                    <a:pt x="20676" y="15610"/>
                  </a:cubicBezTo>
                  <a:lnTo>
                    <a:pt x="20618" y="15610"/>
                  </a:lnTo>
                  <a:cubicBezTo>
                    <a:pt x="20676" y="15552"/>
                    <a:pt x="20676" y="15552"/>
                    <a:pt x="20676" y="15552"/>
                  </a:cubicBezTo>
                  <a:cubicBezTo>
                    <a:pt x="20676" y="15494"/>
                    <a:pt x="20676" y="15494"/>
                    <a:pt x="20676" y="15494"/>
                  </a:cubicBezTo>
                  <a:cubicBezTo>
                    <a:pt x="20676" y="15437"/>
                    <a:pt x="20676" y="15437"/>
                    <a:pt x="20734" y="15437"/>
                  </a:cubicBezTo>
                  <a:cubicBezTo>
                    <a:pt x="20734" y="15437"/>
                    <a:pt x="20676" y="15437"/>
                    <a:pt x="20676" y="15379"/>
                  </a:cubicBezTo>
                  <a:cubicBezTo>
                    <a:pt x="20734" y="15379"/>
                    <a:pt x="20734" y="15379"/>
                    <a:pt x="20734" y="15379"/>
                  </a:cubicBezTo>
                  <a:cubicBezTo>
                    <a:pt x="20734" y="15322"/>
                    <a:pt x="20734" y="15322"/>
                    <a:pt x="20734" y="15322"/>
                  </a:cubicBezTo>
                  <a:cubicBezTo>
                    <a:pt x="20791" y="15206"/>
                    <a:pt x="20791" y="15206"/>
                    <a:pt x="20791" y="15206"/>
                  </a:cubicBezTo>
                  <a:cubicBezTo>
                    <a:pt x="20791" y="15149"/>
                    <a:pt x="20791" y="15149"/>
                    <a:pt x="20791" y="15149"/>
                  </a:cubicBezTo>
                  <a:cubicBezTo>
                    <a:pt x="20849" y="15091"/>
                    <a:pt x="20849" y="15091"/>
                    <a:pt x="20849" y="15091"/>
                  </a:cubicBezTo>
                  <a:cubicBezTo>
                    <a:pt x="20849" y="15034"/>
                    <a:pt x="20849" y="15034"/>
                    <a:pt x="20849" y="15034"/>
                  </a:cubicBezTo>
                  <a:cubicBezTo>
                    <a:pt x="20849" y="14976"/>
                    <a:pt x="20849" y="14976"/>
                    <a:pt x="20849" y="14976"/>
                  </a:cubicBezTo>
                  <a:cubicBezTo>
                    <a:pt x="20907" y="14918"/>
                    <a:pt x="20907" y="14918"/>
                    <a:pt x="20907" y="14918"/>
                  </a:cubicBezTo>
                  <a:cubicBezTo>
                    <a:pt x="20907" y="14861"/>
                    <a:pt x="20965" y="14861"/>
                    <a:pt x="20965" y="14861"/>
                  </a:cubicBezTo>
                  <a:cubicBezTo>
                    <a:pt x="20907" y="14861"/>
                    <a:pt x="20907" y="14861"/>
                    <a:pt x="20907" y="14861"/>
                  </a:cubicBezTo>
                  <a:cubicBezTo>
                    <a:pt x="20907" y="14803"/>
                    <a:pt x="20907" y="14803"/>
                    <a:pt x="20907" y="14803"/>
                  </a:cubicBezTo>
                  <a:cubicBezTo>
                    <a:pt x="20965" y="14688"/>
                    <a:pt x="20965" y="14688"/>
                    <a:pt x="20965" y="14688"/>
                  </a:cubicBezTo>
                  <a:cubicBezTo>
                    <a:pt x="20965" y="14630"/>
                    <a:pt x="21022" y="14630"/>
                    <a:pt x="21022" y="14573"/>
                  </a:cubicBezTo>
                  <a:cubicBezTo>
                    <a:pt x="21022" y="14515"/>
                    <a:pt x="21022" y="14515"/>
                    <a:pt x="21022" y="14515"/>
                  </a:cubicBezTo>
                  <a:cubicBezTo>
                    <a:pt x="21022" y="14458"/>
                    <a:pt x="21022" y="14458"/>
                    <a:pt x="21022" y="14458"/>
                  </a:cubicBezTo>
                  <a:cubicBezTo>
                    <a:pt x="21080" y="14400"/>
                    <a:pt x="21080" y="14400"/>
                    <a:pt x="21080" y="14400"/>
                  </a:cubicBezTo>
                  <a:cubicBezTo>
                    <a:pt x="21022" y="14342"/>
                    <a:pt x="21022" y="14342"/>
                    <a:pt x="21022" y="14342"/>
                  </a:cubicBezTo>
                  <a:cubicBezTo>
                    <a:pt x="21080" y="14227"/>
                    <a:pt x="21080" y="14227"/>
                    <a:pt x="21080" y="14227"/>
                  </a:cubicBezTo>
                  <a:lnTo>
                    <a:pt x="21080" y="14170"/>
                  </a:lnTo>
                  <a:cubicBezTo>
                    <a:pt x="21138" y="14112"/>
                    <a:pt x="21138" y="14112"/>
                    <a:pt x="21138" y="14112"/>
                  </a:cubicBezTo>
                  <a:cubicBezTo>
                    <a:pt x="21138" y="13997"/>
                    <a:pt x="21138" y="13997"/>
                    <a:pt x="21138" y="13997"/>
                  </a:cubicBezTo>
                  <a:cubicBezTo>
                    <a:pt x="21138" y="13939"/>
                    <a:pt x="21138" y="13939"/>
                    <a:pt x="21138" y="13939"/>
                  </a:cubicBezTo>
                  <a:cubicBezTo>
                    <a:pt x="21138" y="13882"/>
                    <a:pt x="21138" y="13882"/>
                    <a:pt x="21138" y="13882"/>
                  </a:cubicBezTo>
                  <a:cubicBezTo>
                    <a:pt x="21196" y="13882"/>
                    <a:pt x="21196" y="13882"/>
                    <a:pt x="21196" y="13882"/>
                  </a:cubicBezTo>
                  <a:cubicBezTo>
                    <a:pt x="21196" y="13824"/>
                    <a:pt x="21196" y="13824"/>
                    <a:pt x="21196" y="13766"/>
                  </a:cubicBezTo>
                  <a:cubicBezTo>
                    <a:pt x="21253" y="13651"/>
                    <a:pt x="21253" y="13651"/>
                    <a:pt x="21253" y="13651"/>
                  </a:cubicBezTo>
                  <a:cubicBezTo>
                    <a:pt x="21253" y="13651"/>
                    <a:pt x="21253" y="13651"/>
                    <a:pt x="21253" y="13594"/>
                  </a:cubicBezTo>
                  <a:cubicBezTo>
                    <a:pt x="21196" y="13594"/>
                    <a:pt x="21196" y="13594"/>
                    <a:pt x="21196" y="13594"/>
                  </a:cubicBezTo>
                  <a:cubicBezTo>
                    <a:pt x="21253" y="13594"/>
                    <a:pt x="21253" y="13594"/>
                    <a:pt x="21253" y="13594"/>
                  </a:cubicBezTo>
                  <a:cubicBezTo>
                    <a:pt x="21196" y="13594"/>
                    <a:pt x="21196" y="13594"/>
                    <a:pt x="21196" y="13594"/>
                  </a:cubicBezTo>
                  <a:cubicBezTo>
                    <a:pt x="21253" y="13478"/>
                    <a:pt x="21253" y="13478"/>
                    <a:pt x="21253" y="13478"/>
                  </a:cubicBezTo>
                  <a:cubicBezTo>
                    <a:pt x="21253" y="13421"/>
                    <a:pt x="21253" y="13421"/>
                    <a:pt x="21253" y="13421"/>
                  </a:cubicBezTo>
                  <a:cubicBezTo>
                    <a:pt x="21311" y="13306"/>
                    <a:pt x="21311" y="13306"/>
                    <a:pt x="21311" y="13306"/>
                  </a:cubicBezTo>
                  <a:cubicBezTo>
                    <a:pt x="21253" y="13306"/>
                    <a:pt x="21253" y="13306"/>
                    <a:pt x="21253" y="13306"/>
                  </a:cubicBezTo>
                  <a:cubicBezTo>
                    <a:pt x="21311" y="13306"/>
                    <a:pt x="21311" y="13306"/>
                    <a:pt x="21311" y="13306"/>
                  </a:cubicBezTo>
                  <a:cubicBezTo>
                    <a:pt x="21253" y="13306"/>
                    <a:pt x="21253" y="13306"/>
                    <a:pt x="21253" y="13306"/>
                  </a:cubicBezTo>
                  <a:cubicBezTo>
                    <a:pt x="21311" y="13248"/>
                    <a:pt x="21311" y="13248"/>
                    <a:pt x="21311" y="13248"/>
                  </a:cubicBezTo>
                  <a:cubicBezTo>
                    <a:pt x="21253" y="13248"/>
                    <a:pt x="21253" y="13248"/>
                    <a:pt x="21253" y="13248"/>
                  </a:cubicBezTo>
                  <a:cubicBezTo>
                    <a:pt x="21311" y="13133"/>
                    <a:pt x="21311" y="13133"/>
                    <a:pt x="21311" y="13133"/>
                  </a:cubicBezTo>
                  <a:cubicBezTo>
                    <a:pt x="21311" y="13190"/>
                    <a:pt x="21311" y="13190"/>
                    <a:pt x="21311" y="13190"/>
                  </a:cubicBezTo>
                  <a:cubicBezTo>
                    <a:pt x="21369" y="13133"/>
                    <a:pt x="21369" y="13133"/>
                    <a:pt x="21369" y="13133"/>
                  </a:cubicBezTo>
                  <a:cubicBezTo>
                    <a:pt x="21369" y="13190"/>
                    <a:pt x="21369" y="13190"/>
                    <a:pt x="21369" y="13190"/>
                  </a:cubicBezTo>
                  <a:cubicBezTo>
                    <a:pt x="21369" y="13248"/>
                    <a:pt x="21369" y="13248"/>
                    <a:pt x="21369" y="13248"/>
                  </a:cubicBezTo>
                  <a:cubicBezTo>
                    <a:pt x="21427" y="13133"/>
                    <a:pt x="21427" y="13133"/>
                    <a:pt x="21427" y="13133"/>
                  </a:cubicBezTo>
                  <a:cubicBezTo>
                    <a:pt x="21427" y="13075"/>
                    <a:pt x="21427" y="13075"/>
                    <a:pt x="21427" y="13075"/>
                  </a:cubicBezTo>
                  <a:cubicBezTo>
                    <a:pt x="21427" y="13133"/>
                    <a:pt x="21427" y="13133"/>
                    <a:pt x="21427" y="13133"/>
                  </a:cubicBezTo>
                  <a:cubicBezTo>
                    <a:pt x="21369" y="13133"/>
                    <a:pt x="21369" y="13133"/>
                    <a:pt x="21369" y="13133"/>
                  </a:cubicBezTo>
                  <a:cubicBezTo>
                    <a:pt x="21369" y="13018"/>
                    <a:pt x="21369" y="13018"/>
                    <a:pt x="21369" y="13018"/>
                  </a:cubicBezTo>
                  <a:cubicBezTo>
                    <a:pt x="21311" y="13018"/>
                    <a:pt x="21311" y="13018"/>
                    <a:pt x="21311" y="13018"/>
                  </a:cubicBezTo>
                  <a:cubicBezTo>
                    <a:pt x="21369" y="12960"/>
                    <a:pt x="21369" y="12960"/>
                    <a:pt x="21369" y="12960"/>
                  </a:cubicBezTo>
                  <a:cubicBezTo>
                    <a:pt x="21427" y="12845"/>
                    <a:pt x="21427" y="12845"/>
                    <a:pt x="21427" y="12845"/>
                  </a:cubicBezTo>
                  <a:cubicBezTo>
                    <a:pt x="21369" y="12845"/>
                    <a:pt x="21369" y="12845"/>
                    <a:pt x="21369" y="12902"/>
                  </a:cubicBezTo>
                  <a:cubicBezTo>
                    <a:pt x="21369" y="12845"/>
                    <a:pt x="21369" y="12845"/>
                    <a:pt x="21369" y="12787"/>
                  </a:cubicBezTo>
                  <a:cubicBezTo>
                    <a:pt x="21369" y="12730"/>
                    <a:pt x="21369" y="12730"/>
                    <a:pt x="21369" y="12730"/>
                  </a:cubicBezTo>
                  <a:cubicBezTo>
                    <a:pt x="21369" y="12672"/>
                    <a:pt x="21369" y="12672"/>
                    <a:pt x="21369" y="12672"/>
                  </a:cubicBezTo>
                  <a:cubicBezTo>
                    <a:pt x="21369" y="12614"/>
                    <a:pt x="21427" y="12614"/>
                    <a:pt x="21427" y="12614"/>
                  </a:cubicBezTo>
                  <a:cubicBezTo>
                    <a:pt x="21369" y="12614"/>
                    <a:pt x="21369" y="12614"/>
                    <a:pt x="21369" y="12614"/>
                  </a:cubicBezTo>
                  <a:cubicBezTo>
                    <a:pt x="21369" y="12557"/>
                    <a:pt x="21369" y="12557"/>
                    <a:pt x="21369" y="12557"/>
                  </a:cubicBezTo>
                  <a:cubicBezTo>
                    <a:pt x="21369" y="12499"/>
                    <a:pt x="21369" y="12499"/>
                    <a:pt x="21369" y="12499"/>
                  </a:cubicBezTo>
                  <a:cubicBezTo>
                    <a:pt x="21427" y="12442"/>
                    <a:pt x="21427" y="12442"/>
                    <a:pt x="21427" y="12442"/>
                  </a:cubicBezTo>
                  <a:cubicBezTo>
                    <a:pt x="21427" y="12442"/>
                    <a:pt x="21427" y="12442"/>
                    <a:pt x="21427" y="12384"/>
                  </a:cubicBezTo>
                  <a:cubicBezTo>
                    <a:pt x="21427" y="12326"/>
                    <a:pt x="21427" y="12326"/>
                    <a:pt x="21427" y="12326"/>
                  </a:cubicBezTo>
                  <a:cubicBezTo>
                    <a:pt x="21427" y="12269"/>
                    <a:pt x="21427" y="12269"/>
                    <a:pt x="21427" y="12269"/>
                  </a:cubicBezTo>
                  <a:cubicBezTo>
                    <a:pt x="21427" y="12211"/>
                    <a:pt x="21427" y="12211"/>
                    <a:pt x="21427" y="12211"/>
                  </a:cubicBezTo>
                  <a:cubicBezTo>
                    <a:pt x="21427" y="12154"/>
                    <a:pt x="21427" y="12154"/>
                    <a:pt x="21427" y="12154"/>
                  </a:cubicBezTo>
                  <a:cubicBezTo>
                    <a:pt x="21427" y="12096"/>
                    <a:pt x="21427" y="12096"/>
                    <a:pt x="21427" y="12096"/>
                  </a:cubicBezTo>
                  <a:cubicBezTo>
                    <a:pt x="21427" y="12038"/>
                    <a:pt x="21427" y="12038"/>
                    <a:pt x="21427" y="11981"/>
                  </a:cubicBezTo>
                  <a:cubicBezTo>
                    <a:pt x="21484" y="11981"/>
                    <a:pt x="21427" y="11981"/>
                    <a:pt x="21427" y="11981"/>
                  </a:cubicBezTo>
                  <a:cubicBezTo>
                    <a:pt x="21427" y="11923"/>
                    <a:pt x="21427" y="11923"/>
                    <a:pt x="21427" y="11923"/>
                  </a:cubicBezTo>
                  <a:cubicBezTo>
                    <a:pt x="21484" y="11923"/>
                    <a:pt x="21484" y="11923"/>
                    <a:pt x="21484" y="11923"/>
                  </a:cubicBezTo>
                  <a:cubicBezTo>
                    <a:pt x="21484" y="11866"/>
                    <a:pt x="21484" y="11866"/>
                    <a:pt x="21484" y="11866"/>
                  </a:cubicBezTo>
                  <a:cubicBezTo>
                    <a:pt x="21484" y="11866"/>
                    <a:pt x="21484" y="11866"/>
                    <a:pt x="21484" y="11923"/>
                  </a:cubicBezTo>
                  <a:lnTo>
                    <a:pt x="21484" y="11866"/>
                  </a:lnTo>
                  <a:cubicBezTo>
                    <a:pt x="21427" y="11866"/>
                    <a:pt x="21427" y="11866"/>
                    <a:pt x="21427" y="11866"/>
                  </a:cubicBezTo>
                  <a:cubicBezTo>
                    <a:pt x="21427" y="11808"/>
                    <a:pt x="21427" y="11808"/>
                    <a:pt x="21427" y="11808"/>
                  </a:cubicBezTo>
                  <a:lnTo>
                    <a:pt x="21427" y="11750"/>
                  </a:lnTo>
                  <a:cubicBezTo>
                    <a:pt x="21484" y="11750"/>
                    <a:pt x="21484" y="11750"/>
                    <a:pt x="21484" y="11750"/>
                  </a:cubicBezTo>
                  <a:cubicBezTo>
                    <a:pt x="21427" y="11750"/>
                    <a:pt x="21427" y="11635"/>
                    <a:pt x="21427" y="11635"/>
                  </a:cubicBezTo>
                  <a:cubicBezTo>
                    <a:pt x="21484" y="11635"/>
                    <a:pt x="21484" y="11635"/>
                    <a:pt x="21484" y="11635"/>
                  </a:cubicBezTo>
                  <a:cubicBezTo>
                    <a:pt x="21484" y="11578"/>
                    <a:pt x="21484" y="11578"/>
                    <a:pt x="21484" y="11578"/>
                  </a:cubicBezTo>
                  <a:cubicBezTo>
                    <a:pt x="21484" y="11520"/>
                    <a:pt x="21484" y="11520"/>
                    <a:pt x="21484" y="11520"/>
                  </a:cubicBezTo>
                  <a:cubicBezTo>
                    <a:pt x="21542" y="11520"/>
                    <a:pt x="21542" y="11520"/>
                    <a:pt x="21542" y="11520"/>
                  </a:cubicBezTo>
                  <a:cubicBezTo>
                    <a:pt x="21542" y="11578"/>
                    <a:pt x="21542" y="11520"/>
                    <a:pt x="21542" y="11578"/>
                  </a:cubicBezTo>
                  <a:cubicBezTo>
                    <a:pt x="21542" y="11693"/>
                    <a:pt x="21542" y="11693"/>
                    <a:pt x="21542" y="11693"/>
                  </a:cubicBezTo>
                  <a:lnTo>
                    <a:pt x="21542" y="11750"/>
                  </a:lnTo>
                  <a:cubicBezTo>
                    <a:pt x="21542" y="11635"/>
                    <a:pt x="21542" y="11635"/>
                    <a:pt x="21542" y="11635"/>
                  </a:cubicBezTo>
                  <a:cubicBezTo>
                    <a:pt x="21484" y="11808"/>
                    <a:pt x="21484" y="11808"/>
                    <a:pt x="21484" y="11808"/>
                  </a:cubicBezTo>
                  <a:cubicBezTo>
                    <a:pt x="21542" y="11808"/>
                    <a:pt x="21542" y="11808"/>
                    <a:pt x="21542" y="11808"/>
                  </a:cubicBezTo>
                  <a:lnTo>
                    <a:pt x="21542" y="11750"/>
                  </a:lnTo>
                  <a:cubicBezTo>
                    <a:pt x="21542" y="11808"/>
                    <a:pt x="21542" y="11808"/>
                    <a:pt x="21542" y="11808"/>
                  </a:cubicBezTo>
                  <a:cubicBezTo>
                    <a:pt x="21542" y="11866"/>
                    <a:pt x="21542" y="11866"/>
                    <a:pt x="21542" y="11866"/>
                  </a:cubicBezTo>
                  <a:cubicBezTo>
                    <a:pt x="21542" y="11808"/>
                    <a:pt x="21542" y="11808"/>
                    <a:pt x="21484" y="11808"/>
                  </a:cubicBezTo>
                  <a:cubicBezTo>
                    <a:pt x="21484" y="11866"/>
                    <a:pt x="21484" y="11866"/>
                    <a:pt x="21484" y="11866"/>
                  </a:cubicBezTo>
                  <a:cubicBezTo>
                    <a:pt x="21542" y="11866"/>
                    <a:pt x="21542" y="11866"/>
                    <a:pt x="21542" y="11866"/>
                  </a:cubicBezTo>
                  <a:cubicBezTo>
                    <a:pt x="21484" y="11981"/>
                    <a:pt x="21484" y="11981"/>
                    <a:pt x="21484" y="11981"/>
                  </a:cubicBezTo>
                  <a:cubicBezTo>
                    <a:pt x="21484" y="12038"/>
                    <a:pt x="21484" y="12038"/>
                    <a:pt x="21484" y="12038"/>
                  </a:cubicBezTo>
                  <a:cubicBezTo>
                    <a:pt x="21484" y="12096"/>
                    <a:pt x="21484" y="12096"/>
                    <a:pt x="21484" y="12096"/>
                  </a:cubicBezTo>
                  <a:cubicBezTo>
                    <a:pt x="21484" y="12154"/>
                    <a:pt x="21484" y="12154"/>
                    <a:pt x="21484" y="12154"/>
                  </a:cubicBezTo>
                  <a:cubicBezTo>
                    <a:pt x="21484" y="12096"/>
                    <a:pt x="21484" y="12096"/>
                    <a:pt x="21484" y="12096"/>
                  </a:cubicBezTo>
                  <a:cubicBezTo>
                    <a:pt x="21427" y="12154"/>
                    <a:pt x="21427" y="12211"/>
                    <a:pt x="21427" y="12269"/>
                  </a:cubicBezTo>
                  <a:cubicBezTo>
                    <a:pt x="21484" y="12269"/>
                    <a:pt x="21427" y="12269"/>
                    <a:pt x="21484" y="12269"/>
                  </a:cubicBezTo>
                  <a:cubicBezTo>
                    <a:pt x="21484" y="12211"/>
                    <a:pt x="21484" y="12211"/>
                    <a:pt x="21484" y="12211"/>
                  </a:cubicBezTo>
                  <a:cubicBezTo>
                    <a:pt x="21484" y="12154"/>
                    <a:pt x="21484" y="12154"/>
                    <a:pt x="21484" y="12154"/>
                  </a:cubicBezTo>
                  <a:cubicBezTo>
                    <a:pt x="21484" y="12269"/>
                    <a:pt x="21484" y="12269"/>
                    <a:pt x="21484" y="12269"/>
                  </a:cubicBezTo>
                  <a:cubicBezTo>
                    <a:pt x="21484" y="12326"/>
                    <a:pt x="21484" y="12326"/>
                    <a:pt x="21484" y="12326"/>
                  </a:cubicBezTo>
                  <a:lnTo>
                    <a:pt x="21484" y="12384"/>
                  </a:lnTo>
                  <a:cubicBezTo>
                    <a:pt x="21427" y="12384"/>
                    <a:pt x="21427" y="12384"/>
                    <a:pt x="21427" y="12384"/>
                  </a:cubicBezTo>
                  <a:cubicBezTo>
                    <a:pt x="21427" y="12442"/>
                    <a:pt x="21427" y="12442"/>
                    <a:pt x="21427" y="12442"/>
                  </a:cubicBezTo>
                  <a:cubicBezTo>
                    <a:pt x="21484" y="12442"/>
                    <a:pt x="21484" y="12442"/>
                    <a:pt x="21484" y="12442"/>
                  </a:cubicBezTo>
                  <a:cubicBezTo>
                    <a:pt x="21427" y="12499"/>
                    <a:pt x="21427" y="12499"/>
                    <a:pt x="21427" y="12499"/>
                  </a:cubicBezTo>
                  <a:cubicBezTo>
                    <a:pt x="21484" y="12499"/>
                    <a:pt x="21484" y="12499"/>
                    <a:pt x="21484" y="12499"/>
                  </a:cubicBezTo>
                  <a:cubicBezTo>
                    <a:pt x="21484" y="12384"/>
                    <a:pt x="21484" y="12384"/>
                    <a:pt x="21484" y="12384"/>
                  </a:cubicBezTo>
                  <a:cubicBezTo>
                    <a:pt x="21542" y="12154"/>
                    <a:pt x="21542" y="12154"/>
                    <a:pt x="21542" y="12154"/>
                  </a:cubicBezTo>
                  <a:cubicBezTo>
                    <a:pt x="21542" y="12038"/>
                    <a:pt x="21542" y="12038"/>
                    <a:pt x="21542" y="12038"/>
                  </a:cubicBezTo>
                  <a:cubicBezTo>
                    <a:pt x="21542" y="11981"/>
                    <a:pt x="21542" y="11981"/>
                    <a:pt x="21542" y="11981"/>
                  </a:cubicBezTo>
                  <a:cubicBezTo>
                    <a:pt x="21600" y="11923"/>
                    <a:pt x="21542" y="11923"/>
                    <a:pt x="21542" y="11866"/>
                  </a:cubicBezTo>
                  <a:cubicBezTo>
                    <a:pt x="21542" y="11866"/>
                    <a:pt x="21542" y="11866"/>
                    <a:pt x="21600" y="11866"/>
                  </a:cubicBezTo>
                  <a:cubicBezTo>
                    <a:pt x="21600" y="11462"/>
                    <a:pt x="21600" y="11462"/>
                    <a:pt x="21600" y="11462"/>
                  </a:cubicBezTo>
                  <a:cubicBezTo>
                    <a:pt x="21600" y="11462"/>
                    <a:pt x="21600" y="11405"/>
                    <a:pt x="21600" y="11405"/>
                  </a:cubicBezTo>
                  <a:close/>
                  <a:moveTo>
                    <a:pt x="21600" y="11405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1" name="Freeform 39">
              <a:extLst>
                <a:ext uri="{FF2B5EF4-FFF2-40B4-BE49-F238E27FC236}">
                  <a16:creationId xmlns:a16="http://schemas.microsoft.com/office/drawing/2014/main" id="{93FE3E88-6542-AA3A-B3EB-B6A6311B7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7024" y="2907822"/>
              <a:ext cx="538994" cy="535992"/>
            </a:xfrm>
            <a:custGeom>
              <a:avLst/>
              <a:gdLst>
                <a:gd name="T0" fmla="*/ 3073 w 3168"/>
                <a:gd name="T1" fmla="*/ 2996 h 3149"/>
                <a:gd name="T2" fmla="*/ 3073 w 3168"/>
                <a:gd name="T3" fmla="*/ 2996 h 3149"/>
                <a:gd name="T4" fmla="*/ 211 w 3168"/>
                <a:gd name="T5" fmla="*/ 2996 h 3149"/>
                <a:gd name="T6" fmla="*/ 879 w 3168"/>
                <a:gd name="T7" fmla="*/ 1764 h 3149"/>
                <a:gd name="T8" fmla="*/ 944 w 3168"/>
                <a:gd name="T9" fmla="*/ 1770 h 3149"/>
                <a:gd name="T10" fmla="*/ 1190 w 3168"/>
                <a:gd name="T11" fmla="*/ 1688 h 3149"/>
                <a:gd name="T12" fmla="*/ 1712 w 3168"/>
                <a:gd name="T13" fmla="*/ 2086 h 3149"/>
                <a:gd name="T14" fmla="*/ 1671 w 3168"/>
                <a:gd name="T15" fmla="*/ 2256 h 3149"/>
                <a:gd name="T16" fmla="*/ 2082 w 3168"/>
                <a:gd name="T17" fmla="*/ 2667 h 3149"/>
                <a:gd name="T18" fmla="*/ 2492 w 3168"/>
                <a:gd name="T19" fmla="*/ 2256 h 3149"/>
                <a:gd name="T20" fmla="*/ 2334 w 3168"/>
                <a:gd name="T21" fmla="*/ 1928 h 3149"/>
                <a:gd name="T22" fmla="*/ 2709 w 3168"/>
                <a:gd name="T23" fmla="*/ 1136 h 3149"/>
                <a:gd name="T24" fmla="*/ 2756 w 3168"/>
                <a:gd name="T25" fmla="*/ 1142 h 3149"/>
                <a:gd name="T26" fmla="*/ 3167 w 3168"/>
                <a:gd name="T27" fmla="*/ 733 h 3149"/>
                <a:gd name="T28" fmla="*/ 2756 w 3168"/>
                <a:gd name="T29" fmla="*/ 322 h 3149"/>
                <a:gd name="T30" fmla="*/ 2346 w 3168"/>
                <a:gd name="T31" fmla="*/ 733 h 3149"/>
                <a:gd name="T32" fmla="*/ 2557 w 3168"/>
                <a:gd name="T33" fmla="*/ 1089 h 3149"/>
                <a:gd name="T34" fmla="*/ 2193 w 3168"/>
                <a:gd name="T35" fmla="*/ 1863 h 3149"/>
                <a:gd name="T36" fmla="*/ 2082 w 3168"/>
                <a:gd name="T37" fmla="*/ 1846 h 3149"/>
                <a:gd name="T38" fmla="*/ 1800 w 3168"/>
                <a:gd name="T39" fmla="*/ 1957 h 3149"/>
                <a:gd name="T40" fmla="*/ 1296 w 3168"/>
                <a:gd name="T41" fmla="*/ 1570 h 3149"/>
                <a:gd name="T42" fmla="*/ 1354 w 3168"/>
                <a:gd name="T43" fmla="*/ 1359 h 3149"/>
                <a:gd name="T44" fmla="*/ 944 w 3168"/>
                <a:gd name="T45" fmla="*/ 949 h 3149"/>
                <a:gd name="T46" fmla="*/ 533 w 3168"/>
                <a:gd name="T47" fmla="*/ 1359 h 3149"/>
                <a:gd name="T48" fmla="*/ 733 w 3168"/>
                <a:gd name="T49" fmla="*/ 1711 h 3149"/>
                <a:gd name="T50" fmla="*/ 158 w 3168"/>
                <a:gd name="T51" fmla="*/ 2767 h 3149"/>
                <a:gd name="T52" fmla="*/ 158 w 3168"/>
                <a:gd name="T53" fmla="*/ 82 h 3149"/>
                <a:gd name="T54" fmla="*/ 82 w 3168"/>
                <a:gd name="T55" fmla="*/ 0 h 3149"/>
                <a:gd name="T56" fmla="*/ 0 w 3168"/>
                <a:gd name="T57" fmla="*/ 82 h 3149"/>
                <a:gd name="T58" fmla="*/ 0 w 3168"/>
                <a:gd name="T59" fmla="*/ 3072 h 3149"/>
                <a:gd name="T60" fmla="*/ 0 w 3168"/>
                <a:gd name="T61" fmla="*/ 3072 h 3149"/>
                <a:gd name="T62" fmla="*/ 0 w 3168"/>
                <a:gd name="T63" fmla="*/ 3148 h 3149"/>
                <a:gd name="T64" fmla="*/ 82 w 3168"/>
                <a:gd name="T65" fmla="*/ 3148 h 3149"/>
                <a:gd name="T66" fmla="*/ 82 w 3168"/>
                <a:gd name="T67" fmla="*/ 3148 h 3149"/>
                <a:gd name="T68" fmla="*/ 82 w 3168"/>
                <a:gd name="T69" fmla="*/ 3148 h 3149"/>
                <a:gd name="T70" fmla="*/ 3073 w 3168"/>
                <a:gd name="T71" fmla="*/ 3148 h 3149"/>
                <a:gd name="T72" fmla="*/ 3149 w 3168"/>
                <a:gd name="T73" fmla="*/ 3072 h 3149"/>
                <a:gd name="T74" fmla="*/ 3073 w 3168"/>
                <a:gd name="T75" fmla="*/ 2996 h 3149"/>
                <a:gd name="T76" fmla="*/ 2756 w 3168"/>
                <a:gd name="T77" fmla="*/ 475 h 3149"/>
                <a:gd name="T78" fmla="*/ 2756 w 3168"/>
                <a:gd name="T79" fmla="*/ 475 h 3149"/>
                <a:gd name="T80" fmla="*/ 3008 w 3168"/>
                <a:gd name="T81" fmla="*/ 733 h 3149"/>
                <a:gd name="T82" fmla="*/ 2756 w 3168"/>
                <a:gd name="T83" fmla="*/ 984 h 3149"/>
                <a:gd name="T84" fmla="*/ 2498 w 3168"/>
                <a:gd name="T85" fmla="*/ 733 h 3149"/>
                <a:gd name="T86" fmla="*/ 2756 w 3168"/>
                <a:gd name="T87" fmla="*/ 475 h 3149"/>
                <a:gd name="T88" fmla="*/ 2082 w 3168"/>
                <a:gd name="T89" fmla="*/ 2004 h 3149"/>
                <a:gd name="T90" fmla="*/ 2082 w 3168"/>
                <a:gd name="T91" fmla="*/ 2004 h 3149"/>
                <a:gd name="T92" fmla="*/ 2340 w 3168"/>
                <a:gd name="T93" fmla="*/ 2256 h 3149"/>
                <a:gd name="T94" fmla="*/ 2082 w 3168"/>
                <a:gd name="T95" fmla="*/ 2509 h 3149"/>
                <a:gd name="T96" fmla="*/ 1830 w 3168"/>
                <a:gd name="T97" fmla="*/ 2256 h 3149"/>
                <a:gd name="T98" fmla="*/ 2082 w 3168"/>
                <a:gd name="T99" fmla="*/ 2004 h 3149"/>
                <a:gd name="T100" fmla="*/ 944 w 3168"/>
                <a:gd name="T101" fmla="*/ 1107 h 3149"/>
                <a:gd name="T102" fmla="*/ 944 w 3168"/>
                <a:gd name="T103" fmla="*/ 1107 h 3149"/>
                <a:gd name="T104" fmla="*/ 1196 w 3168"/>
                <a:gd name="T105" fmla="*/ 1359 h 3149"/>
                <a:gd name="T106" fmla="*/ 944 w 3168"/>
                <a:gd name="T107" fmla="*/ 1611 h 3149"/>
                <a:gd name="T108" fmla="*/ 692 w 3168"/>
                <a:gd name="T109" fmla="*/ 1359 h 3149"/>
                <a:gd name="T110" fmla="*/ 944 w 3168"/>
                <a:gd name="T111" fmla="*/ 1107 h 3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168" h="3149">
                  <a:moveTo>
                    <a:pt x="3073" y="2996"/>
                  </a:moveTo>
                  <a:lnTo>
                    <a:pt x="3073" y="2996"/>
                  </a:lnTo>
                  <a:cubicBezTo>
                    <a:pt x="211" y="2996"/>
                    <a:pt x="211" y="2996"/>
                    <a:pt x="211" y="2996"/>
                  </a:cubicBezTo>
                  <a:cubicBezTo>
                    <a:pt x="879" y="1764"/>
                    <a:pt x="879" y="1764"/>
                    <a:pt x="879" y="1764"/>
                  </a:cubicBezTo>
                  <a:cubicBezTo>
                    <a:pt x="903" y="1770"/>
                    <a:pt x="921" y="1770"/>
                    <a:pt x="944" y="1770"/>
                  </a:cubicBezTo>
                  <a:cubicBezTo>
                    <a:pt x="1038" y="1770"/>
                    <a:pt x="1120" y="1740"/>
                    <a:pt x="1190" y="1688"/>
                  </a:cubicBezTo>
                  <a:cubicBezTo>
                    <a:pt x="1712" y="2086"/>
                    <a:pt x="1712" y="2086"/>
                    <a:pt x="1712" y="2086"/>
                  </a:cubicBezTo>
                  <a:cubicBezTo>
                    <a:pt x="1689" y="2139"/>
                    <a:pt x="1671" y="2198"/>
                    <a:pt x="1671" y="2256"/>
                  </a:cubicBezTo>
                  <a:cubicBezTo>
                    <a:pt x="1671" y="2485"/>
                    <a:pt x="1859" y="2667"/>
                    <a:pt x="2082" y="2667"/>
                  </a:cubicBezTo>
                  <a:cubicBezTo>
                    <a:pt x="2311" y="2667"/>
                    <a:pt x="2492" y="2485"/>
                    <a:pt x="2492" y="2256"/>
                  </a:cubicBezTo>
                  <a:cubicBezTo>
                    <a:pt x="2492" y="2122"/>
                    <a:pt x="2434" y="2004"/>
                    <a:pt x="2334" y="1928"/>
                  </a:cubicBezTo>
                  <a:cubicBezTo>
                    <a:pt x="2709" y="1136"/>
                    <a:pt x="2709" y="1136"/>
                    <a:pt x="2709" y="1136"/>
                  </a:cubicBezTo>
                  <a:cubicBezTo>
                    <a:pt x="2721" y="1142"/>
                    <a:pt x="2739" y="1142"/>
                    <a:pt x="2756" y="1142"/>
                  </a:cubicBezTo>
                  <a:cubicBezTo>
                    <a:pt x="2979" y="1142"/>
                    <a:pt x="3167" y="955"/>
                    <a:pt x="3167" y="733"/>
                  </a:cubicBezTo>
                  <a:cubicBezTo>
                    <a:pt x="3167" y="504"/>
                    <a:pt x="2979" y="322"/>
                    <a:pt x="2756" y="322"/>
                  </a:cubicBezTo>
                  <a:cubicBezTo>
                    <a:pt x="2527" y="322"/>
                    <a:pt x="2346" y="504"/>
                    <a:pt x="2346" y="733"/>
                  </a:cubicBezTo>
                  <a:cubicBezTo>
                    <a:pt x="2346" y="884"/>
                    <a:pt x="2428" y="1019"/>
                    <a:pt x="2557" y="1089"/>
                  </a:cubicBezTo>
                  <a:cubicBezTo>
                    <a:pt x="2193" y="1863"/>
                    <a:pt x="2193" y="1863"/>
                    <a:pt x="2193" y="1863"/>
                  </a:cubicBezTo>
                  <a:cubicBezTo>
                    <a:pt x="2158" y="1852"/>
                    <a:pt x="2123" y="1846"/>
                    <a:pt x="2082" y="1846"/>
                  </a:cubicBezTo>
                  <a:cubicBezTo>
                    <a:pt x="1976" y="1846"/>
                    <a:pt x="1877" y="1887"/>
                    <a:pt x="1800" y="1957"/>
                  </a:cubicBezTo>
                  <a:cubicBezTo>
                    <a:pt x="1296" y="1570"/>
                    <a:pt x="1296" y="1570"/>
                    <a:pt x="1296" y="1570"/>
                  </a:cubicBezTo>
                  <a:cubicBezTo>
                    <a:pt x="1331" y="1512"/>
                    <a:pt x="1354" y="1435"/>
                    <a:pt x="1354" y="1359"/>
                  </a:cubicBezTo>
                  <a:cubicBezTo>
                    <a:pt x="1354" y="1130"/>
                    <a:pt x="1173" y="949"/>
                    <a:pt x="944" y="949"/>
                  </a:cubicBezTo>
                  <a:cubicBezTo>
                    <a:pt x="715" y="949"/>
                    <a:pt x="533" y="1130"/>
                    <a:pt x="533" y="1359"/>
                  </a:cubicBezTo>
                  <a:cubicBezTo>
                    <a:pt x="533" y="1506"/>
                    <a:pt x="610" y="1641"/>
                    <a:pt x="733" y="1711"/>
                  </a:cubicBezTo>
                  <a:cubicBezTo>
                    <a:pt x="158" y="2767"/>
                    <a:pt x="158" y="2767"/>
                    <a:pt x="158" y="2767"/>
                  </a:cubicBezTo>
                  <a:cubicBezTo>
                    <a:pt x="158" y="82"/>
                    <a:pt x="158" y="82"/>
                    <a:pt x="158" y="82"/>
                  </a:cubicBezTo>
                  <a:cubicBezTo>
                    <a:pt x="158" y="35"/>
                    <a:pt x="123" y="0"/>
                    <a:pt x="82" y="0"/>
                  </a:cubicBezTo>
                  <a:cubicBezTo>
                    <a:pt x="35" y="0"/>
                    <a:pt x="0" y="35"/>
                    <a:pt x="0" y="82"/>
                  </a:cubicBezTo>
                  <a:cubicBezTo>
                    <a:pt x="0" y="3072"/>
                    <a:pt x="0" y="3072"/>
                    <a:pt x="0" y="3072"/>
                  </a:cubicBezTo>
                  <a:lnTo>
                    <a:pt x="0" y="3072"/>
                  </a:lnTo>
                  <a:cubicBezTo>
                    <a:pt x="0" y="3148"/>
                    <a:pt x="0" y="3148"/>
                    <a:pt x="0" y="3148"/>
                  </a:cubicBezTo>
                  <a:cubicBezTo>
                    <a:pt x="82" y="3148"/>
                    <a:pt x="82" y="3148"/>
                    <a:pt x="82" y="3148"/>
                  </a:cubicBezTo>
                  <a:lnTo>
                    <a:pt x="82" y="3148"/>
                  </a:lnTo>
                  <a:lnTo>
                    <a:pt x="82" y="3148"/>
                  </a:lnTo>
                  <a:cubicBezTo>
                    <a:pt x="3073" y="3148"/>
                    <a:pt x="3073" y="3148"/>
                    <a:pt x="3073" y="3148"/>
                  </a:cubicBezTo>
                  <a:cubicBezTo>
                    <a:pt x="3114" y="3148"/>
                    <a:pt x="3149" y="3119"/>
                    <a:pt x="3149" y="3072"/>
                  </a:cubicBezTo>
                  <a:cubicBezTo>
                    <a:pt x="3149" y="3031"/>
                    <a:pt x="3114" y="2996"/>
                    <a:pt x="3073" y="2996"/>
                  </a:cubicBezTo>
                  <a:close/>
                  <a:moveTo>
                    <a:pt x="2756" y="475"/>
                  </a:moveTo>
                  <a:lnTo>
                    <a:pt x="2756" y="475"/>
                  </a:lnTo>
                  <a:cubicBezTo>
                    <a:pt x="2891" y="475"/>
                    <a:pt x="3008" y="592"/>
                    <a:pt x="3008" y="733"/>
                  </a:cubicBezTo>
                  <a:cubicBezTo>
                    <a:pt x="3008" y="872"/>
                    <a:pt x="2891" y="984"/>
                    <a:pt x="2756" y="984"/>
                  </a:cubicBezTo>
                  <a:cubicBezTo>
                    <a:pt x="2615" y="984"/>
                    <a:pt x="2498" y="872"/>
                    <a:pt x="2498" y="733"/>
                  </a:cubicBezTo>
                  <a:cubicBezTo>
                    <a:pt x="2498" y="592"/>
                    <a:pt x="2615" y="475"/>
                    <a:pt x="2756" y="475"/>
                  </a:cubicBezTo>
                  <a:close/>
                  <a:moveTo>
                    <a:pt x="2082" y="2004"/>
                  </a:moveTo>
                  <a:lnTo>
                    <a:pt x="2082" y="2004"/>
                  </a:lnTo>
                  <a:cubicBezTo>
                    <a:pt x="2222" y="2004"/>
                    <a:pt x="2340" y="2116"/>
                    <a:pt x="2340" y="2256"/>
                  </a:cubicBezTo>
                  <a:cubicBezTo>
                    <a:pt x="2340" y="2397"/>
                    <a:pt x="2222" y="2509"/>
                    <a:pt x="2082" y="2509"/>
                  </a:cubicBezTo>
                  <a:cubicBezTo>
                    <a:pt x="1941" y="2509"/>
                    <a:pt x="1830" y="2397"/>
                    <a:pt x="1830" y="2256"/>
                  </a:cubicBezTo>
                  <a:cubicBezTo>
                    <a:pt x="1830" y="2116"/>
                    <a:pt x="1941" y="2004"/>
                    <a:pt x="2082" y="2004"/>
                  </a:cubicBezTo>
                  <a:close/>
                  <a:moveTo>
                    <a:pt x="944" y="1107"/>
                  </a:moveTo>
                  <a:lnTo>
                    <a:pt x="944" y="1107"/>
                  </a:lnTo>
                  <a:cubicBezTo>
                    <a:pt x="1085" y="1107"/>
                    <a:pt x="1196" y="1218"/>
                    <a:pt x="1196" y="1359"/>
                  </a:cubicBezTo>
                  <a:cubicBezTo>
                    <a:pt x="1196" y="1500"/>
                    <a:pt x="1085" y="1611"/>
                    <a:pt x="944" y="1611"/>
                  </a:cubicBezTo>
                  <a:cubicBezTo>
                    <a:pt x="803" y="1611"/>
                    <a:pt x="692" y="1500"/>
                    <a:pt x="692" y="1359"/>
                  </a:cubicBezTo>
                  <a:cubicBezTo>
                    <a:pt x="692" y="1218"/>
                    <a:pt x="803" y="1107"/>
                    <a:pt x="944" y="110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B27ADB4-020E-D388-9F63-EA910757909C}"/>
              </a:ext>
            </a:extLst>
          </p:cNvPr>
          <p:cNvGrpSpPr/>
          <p:nvPr/>
        </p:nvGrpSpPr>
        <p:grpSpPr>
          <a:xfrm>
            <a:off x="6095894" y="4064290"/>
            <a:ext cx="494519" cy="495841"/>
            <a:chOff x="9946153" y="3359800"/>
            <a:chExt cx="897599" cy="900000"/>
          </a:xfrm>
        </p:grpSpPr>
        <p:sp>
          <p:nvSpPr>
            <p:cNvPr id="33" name="AutoShape 177">
              <a:extLst>
                <a:ext uri="{FF2B5EF4-FFF2-40B4-BE49-F238E27FC236}">
                  <a16:creationId xmlns:a16="http://schemas.microsoft.com/office/drawing/2014/main" id="{A2A1B6C2-48B2-72D8-BBFE-0EDD982F839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946153" y="3359800"/>
              <a:ext cx="897599" cy="9000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542" y="11578"/>
                  </a:moveTo>
                  <a:cubicBezTo>
                    <a:pt x="21542" y="11635"/>
                    <a:pt x="21542" y="11635"/>
                    <a:pt x="21542" y="11635"/>
                  </a:cubicBezTo>
                  <a:lnTo>
                    <a:pt x="21542" y="11578"/>
                  </a:lnTo>
                  <a:cubicBezTo>
                    <a:pt x="21600" y="11578"/>
                    <a:pt x="21600" y="11578"/>
                    <a:pt x="21600" y="11578"/>
                  </a:cubicBezTo>
                  <a:cubicBezTo>
                    <a:pt x="21600" y="11578"/>
                    <a:pt x="21542" y="11578"/>
                    <a:pt x="21542" y="11578"/>
                  </a:cubicBezTo>
                  <a:close/>
                  <a:moveTo>
                    <a:pt x="21600" y="11520"/>
                  </a:moveTo>
                  <a:cubicBezTo>
                    <a:pt x="21600" y="11578"/>
                    <a:pt x="21600" y="11578"/>
                    <a:pt x="21600" y="11578"/>
                  </a:cubicBezTo>
                  <a:cubicBezTo>
                    <a:pt x="21542" y="11578"/>
                    <a:pt x="21542" y="11578"/>
                    <a:pt x="21542" y="11578"/>
                  </a:cubicBezTo>
                  <a:cubicBezTo>
                    <a:pt x="21542" y="11520"/>
                    <a:pt x="21542" y="11520"/>
                    <a:pt x="21542" y="11520"/>
                  </a:cubicBezTo>
                  <a:cubicBezTo>
                    <a:pt x="21542" y="11520"/>
                    <a:pt x="21600" y="11520"/>
                    <a:pt x="21600" y="11520"/>
                  </a:cubicBezTo>
                  <a:close/>
                  <a:moveTo>
                    <a:pt x="21484" y="11520"/>
                  </a:moveTo>
                  <a:lnTo>
                    <a:pt x="21484" y="11520"/>
                  </a:lnTo>
                  <a:cubicBezTo>
                    <a:pt x="21484" y="11520"/>
                    <a:pt x="21484" y="11520"/>
                    <a:pt x="21484" y="11520"/>
                  </a:cubicBezTo>
                  <a:close/>
                  <a:moveTo>
                    <a:pt x="21369" y="12902"/>
                  </a:moveTo>
                  <a:cubicBezTo>
                    <a:pt x="21369" y="12902"/>
                    <a:pt x="21369" y="12902"/>
                    <a:pt x="21369" y="12960"/>
                  </a:cubicBezTo>
                  <a:cubicBezTo>
                    <a:pt x="21311" y="12960"/>
                    <a:pt x="21311" y="12960"/>
                    <a:pt x="21311" y="12960"/>
                  </a:cubicBezTo>
                  <a:cubicBezTo>
                    <a:pt x="21311" y="12960"/>
                    <a:pt x="21369" y="12902"/>
                    <a:pt x="21369" y="12902"/>
                  </a:cubicBezTo>
                  <a:close/>
                  <a:moveTo>
                    <a:pt x="21369" y="13075"/>
                  </a:moveTo>
                  <a:lnTo>
                    <a:pt x="21369" y="13075"/>
                  </a:lnTo>
                  <a:cubicBezTo>
                    <a:pt x="21369" y="13075"/>
                    <a:pt x="21369" y="13075"/>
                    <a:pt x="21311" y="13075"/>
                  </a:cubicBezTo>
                  <a:cubicBezTo>
                    <a:pt x="21311" y="13133"/>
                    <a:pt x="21311" y="13133"/>
                    <a:pt x="21311" y="13133"/>
                  </a:cubicBezTo>
                  <a:cubicBezTo>
                    <a:pt x="21311" y="13075"/>
                    <a:pt x="21311" y="13075"/>
                    <a:pt x="21311" y="13075"/>
                  </a:cubicBezTo>
                  <a:cubicBezTo>
                    <a:pt x="21311" y="13075"/>
                    <a:pt x="21311" y="13133"/>
                    <a:pt x="21311" y="13075"/>
                  </a:cubicBezTo>
                  <a:cubicBezTo>
                    <a:pt x="21311" y="13075"/>
                    <a:pt x="21311" y="13075"/>
                    <a:pt x="21369" y="13075"/>
                  </a:cubicBezTo>
                  <a:moveTo>
                    <a:pt x="20907" y="14918"/>
                  </a:moveTo>
                  <a:lnTo>
                    <a:pt x="20907" y="14918"/>
                  </a:lnTo>
                  <a:cubicBezTo>
                    <a:pt x="20907" y="14861"/>
                    <a:pt x="20907" y="14861"/>
                    <a:pt x="20907" y="14861"/>
                  </a:cubicBezTo>
                  <a:cubicBezTo>
                    <a:pt x="20907" y="14861"/>
                    <a:pt x="20907" y="14918"/>
                    <a:pt x="20907" y="14918"/>
                  </a:cubicBezTo>
                  <a:close/>
                  <a:moveTo>
                    <a:pt x="20618" y="15667"/>
                  </a:moveTo>
                  <a:lnTo>
                    <a:pt x="20618" y="15667"/>
                  </a:lnTo>
                  <a:cubicBezTo>
                    <a:pt x="20618" y="15667"/>
                    <a:pt x="20618" y="15667"/>
                    <a:pt x="20618" y="15667"/>
                  </a:cubicBezTo>
                  <a:close/>
                  <a:moveTo>
                    <a:pt x="20907" y="15206"/>
                  </a:moveTo>
                  <a:cubicBezTo>
                    <a:pt x="20907" y="15149"/>
                    <a:pt x="20907" y="15149"/>
                    <a:pt x="20907" y="15149"/>
                  </a:cubicBezTo>
                  <a:cubicBezTo>
                    <a:pt x="20907" y="15206"/>
                    <a:pt x="20907" y="15206"/>
                    <a:pt x="20907" y="15206"/>
                  </a:cubicBezTo>
                  <a:cubicBezTo>
                    <a:pt x="20907" y="15206"/>
                    <a:pt x="20907" y="15206"/>
                    <a:pt x="20907" y="15206"/>
                  </a:cubicBezTo>
                  <a:close/>
                  <a:moveTo>
                    <a:pt x="2079" y="5933"/>
                  </a:moveTo>
                  <a:cubicBezTo>
                    <a:pt x="2079" y="5875"/>
                    <a:pt x="2079" y="5875"/>
                    <a:pt x="2079" y="5875"/>
                  </a:cubicBezTo>
                  <a:cubicBezTo>
                    <a:pt x="2079" y="5933"/>
                    <a:pt x="2079" y="5933"/>
                    <a:pt x="2079" y="5933"/>
                  </a:cubicBezTo>
                  <a:cubicBezTo>
                    <a:pt x="2079" y="5933"/>
                    <a:pt x="2079" y="5933"/>
                    <a:pt x="2079" y="5933"/>
                  </a:cubicBezTo>
                  <a:close/>
                  <a:moveTo>
                    <a:pt x="2079" y="5933"/>
                  </a:moveTo>
                  <a:lnTo>
                    <a:pt x="2021" y="5933"/>
                  </a:lnTo>
                  <a:cubicBezTo>
                    <a:pt x="2021" y="5990"/>
                    <a:pt x="1964" y="5990"/>
                    <a:pt x="1964" y="5990"/>
                  </a:cubicBezTo>
                  <a:cubicBezTo>
                    <a:pt x="1906" y="5933"/>
                    <a:pt x="1964" y="5933"/>
                    <a:pt x="1964" y="5875"/>
                  </a:cubicBezTo>
                  <a:cubicBezTo>
                    <a:pt x="1964" y="5933"/>
                    <a:pt x="1906" y="5990"/>
                    <a:pt x="1906" y="5990"/>
                  </a:cubicBezTo>
                  <a:cubicBezTo>
                    <a:pt x="1906" y="6048"/>
                    <a:pt x="1906" y="5990"/>
                    <a:pt x="1848" y="5990"/>
                  </a:cubicBezTo>
                  <a:cubicBezTo>
                    <a:pt x="1848" y="6048"/>
                    <a:pt x="1848" y="6048"/>
                    <a:pt x="1848" y="6048"/>
                  </a:cubicBezTo>
                  <a:cubicBezTo>
                    <a:pt x="1848" y="6106"/>
                    <a:pt x="1848" y="6106"/>
                    <a:pt x="1848" y="6106"/>
                  </a:cubicBezTo>
                  <a:cubicBezTo>
                    <a:pt x="1848" y="6163"/>
                    <a:pt x="1848" y="6163"/>
                    <a:pt x="1848" y="6163"/>
                  </a:cubicBezTo>
                  <a:cubicBezTo>
                    <a:pt x="1848" y="6163"/>
                    <a:pt x="1848" y="6163"/>
                    <a:pt x="1848" y="6221"/>
                  </a:cubicBezTo>
                  <a:cubicBezTo>
                    <a:pt x="1790" y="6163"/>
                    <a:pt x="1790" y="6163"/>
                    <a:pt x="1790" y="6163"/>
                  </a:cubicBezTo>
                  <a:cubicBezTo>
                    <a:pt x="1790" y="6221"/>
                    <a:pt x="1790" y="6221"/>
                    <a:pt x="1790" y="6221"/>
                  </a:cubicBezTo>
                  <a:cubicBezTo>
                    <a:pt x="1790" y="6278"/>
                    <a:pt x="1790" y="6278"/>
                    <a:pt x="1790" y="6278"/>
                  </a:cubicBezTo>
                  <a:cubicBezTo>
                    <a:pt x="1733" y="6221"/>
                    <a:pt x="1733" y="6221"/>
                    <a:pt x="1733" y="6221"/>
                  </a:cubicBezTo>
                  <a:cubicBezTo>
                    <a:pt x="1733" y="6278"/>
                    <a:pt x="1733" y="6278"/>
                    <a:pt x="1733" y="6278"/>
                  </a:cubicBezTo>
                  <a:cubicBezTo>
                    <a:pt x="1733" y="6221"/>
                    <a:pt x="1733" y="6221"/>
                    <a:pt x="1733" y="6221"/>
                  </a:cubicBezTo>
                  <a:cubicBezTo>
                    <a:pt x="1733" y="6163"/>
                    <a:pt x="1790" y="6163"/>
                    <a:pt x="1790" y="6106"/>
                  </a:cubicBezTo>
                  <a:cubicBezTo>
                    <a:pt x="1733" y="6106"/>
                    <a:pt x="1733" y="6106"/>
                    <a:pt x="1733" y="6106"/>
                  </a:cubicBezTo>
                  <a:cubicBezTo>
                    <a:pt x="1733" y="6048"/>
                    <a:pt x="1733" y="6048"/>
                    <a:pt x="1733" y="6048"/>
                  </a:cubicBezTo>
                  <a:cubicBezTo>
                    <a:pt x="1733" y="5990"/>
                    <a:pt x="1733" y="5990"/>
                    <a:pt x="1733" y="5933"/>
                  </a:cubicBezTo>
                  <a:cubicBezTo>
                    <a:pt x="1790" y="5933"/>
                    <a:pt x="1790" y="5933"/>
                    <a:pt x="1790" y="5933"/>
                  </a:cubicBezTo>
                  <a:cubicBezTo>
                    <a:pt x="1790" y="5933"/>
                    <a:pt x="1790" y="5875"/>
                    <a:pt x="1848" y="5875"/>
                  </a:cubicBezTo>
                  <a:cubicBezTo>
                    <a:pt x="1848" y="5818"/>
                    <a:pt x="1848" y="5818"/>
                    <a:pt x="1848" y="5818"/>
                  </a:cubicBezTo>
                  <a:cubicBezTo>
                    <a:pt x="1848" y="5760"/>
                    <a:pt x="1848" y="5760"/>
                    <a:pt x="1848" y="5760"/>
                  </a:cubicBezTo>
                  <a:cubicBezTo>
                    <a:pt x="1848" y="5760"/>
                    <a:pt x="1848" y="5760"/>
                    <a:pt x="1906" y="5760"/>
                  </a:cubicBezTo>
                  <a:cubicBezTo>
                    <a:pt x="1906" y="5702"/>
                    <a:pt x="1906" y="5702"/>
                    <a:pt x="1906" y="5702"/>
                  </a:cubicBezTo>
                  <a:cubicBezTo>
                    <a:pt x="1906" y="5645"/>
                    <a:pt x="1906" y="5645"/>
                    <a:pt x="1906" y="5587"/>
                  </a:cubicBezTo>
                  <a:cubicBezTo>
                    <a:pt x="2021" y="5472"/>
                    <a:pt x="2021" y="5472"/>
                    <a:pt x="2021" y="5472"/>
                  </a:cubicBezTo>
                  <a:cubicBezTo>
                    <a:pt x="1964" y="5472"/>
                    <a:pt x="1964" y="5472"/>
                    <a:pt x="1964" y="5472"/>
                  </a:cubicBezTo>
                  <a:cubicBezTo>
                    <a:pt x="2021" y="5472"/>
                    <a:pt x="2021" y="5472"/>
                    <a:pt x="2021" y="5472"/>
                  </a:cubicBezTo>
                  <a:lnTo>
                    <a:pt x="2021" y="5414"/>
                  </a:lnTo>
                  <a:cubicBezTo>
                    <a:pt x="2137" y="5299"/>
                    <a:pt x="2137" y="5299"/>
                    <a:pt x="2137" y="5299"/>
                  </a:cubicBezTo>
                  <a:cubicBezTo>
                    <a:pt x="2079" y="5299"/>
                    <a:pt x="2079" y="5299"/>
                    <a:pt x="2079" y="5299"/>
                  </a:cubicBezTo>
                  <a:cubicBezTo>
                    <a:pt x="2137" y="5299"/>
                    <a:pt x="2137" y="5299"/>
                    <a:pt x="2137" y="5299"/>
                  </a:cubicBezTo>
                  <a:cubicBezTo>
                    <a:pt x="2137" y="5242"/>
                    <a:pt x="2137" y="5242"/>
                    <a:pt x="2137" y="5242"/>
                  </a:cubicBezTo>
                  <a:cubicBezTo>
                    <a:pt x="2195" y="5299"/>
                    <a:pt x="2195" y="5299"/>
                    <a:pt x="2195" y="5357"/>
                  </a:cubicBezTo>
                  <a:cubicBezTo>
                    <a:pt x="2252" y="5357"/>
                    <a:pt x="2252" y="5357"/>
                    <a:pt x="2252" y="5357"/>
                  </a:cubicBezTo>
                  <a:cubicBezTo>
                    <a:pt x="2310" y="5414"/>
                    <a:pt x="2310" y="5414"/>
                    <a:pt x="2310" y="5414"/>
                  </a:cubicBezTo>
                  <a:cubicBezTo>
                    <a:pt x="2310" y="5357"/>
                    <a:pt x="2310" y="5357"/>
                    <a:pt x="2310" y="5357"/>
                  </a:cubicBezTo>
                  <a:cubicBezTo>
                    <a:pt x="2310" y="5414"/>
                    <a:pt x="2310" y="5414"/>
                    <a:pt x="2310" y="5414"/>
                  </a:cubicBezTo>
                  <a:cubicBezTo>
                    <a:pt x="2310" y="5472"/>
                    <a:pt x="2310" y="5472"/>
                    <a:pt x="2310" y="5472"/>
                  </a:cubicBezTo>
                  <a:cubicBezTo>
                    <a:pt x="2252" y="5530"/>
                    <a:pt x="2252" y="5530"/>
                    <a:pt x="2252" y="5530"/>
                  </a:cubicBezTo>
                  <a:cubicBezTo>
                    <a:pt x="2310" y="5530"/>
                    <a:pt x="2310" y="5530"/>
                    <a:pt x="2310" y="5530"/>
                  </a:cubicBezTo>
                  <a:cubicBezTo>
                    <a:pt x="2252" y="5587"/>
                    <a:pt x="2252" y="5587"/>
                    <a:pt x="2252" y="5587"/>
                  </a:cubicBezTo>
                  <a:cubicBezTo>
                    <a:pt x="2252" y="5645"/>
                    <a:pt x="2252" y="5587"/>
                    <a:pt x="2252" y="5587"/>
                  </a:cubicBezTo>
                  <a:cubicBezTo>
                    <a:pt x="2195" y="5645"/>
                    <a:pt x="2195" y="5645"/>
                    <a:pt x="2195" y="5645"/>
                  </a:cubicBezTo>
                  <a:cubicBezTo>
                    <a:pt x="2195" y="5702"/>
                    <a:pt x="2195" y="5702"/>
                    <a:pt x="2195" y="5702"/>
                  </a:cubicBezTo>
                  <a:cubicBezTo>
                    <a:pt x="2137" y="5818"/>
                    <a:pt x="2137" y="5818"/>
                    <a:pt x="2137" y="5818"/>
                  </a:cubicBezTo>
                  <a:cubicBezTo>
                    <a:pt x="2079" y="5818"/>
                    <a:pt x="2079" y="5818"/>
                    <a:pt x="2079" y="5818"/>
                  </a:cubicBezTo>
                  <a:cubicBezTo>
                    <a:pt x="2021" y="5875"/>
                    <a:pt x="2021" y="5875"/>
                    <a:pt x="2021" y="5875"/>
                  </a:cubicBezTo>
                  <a:cubicBezTo>
                    <a:pt x="2021" y="5933"/>
                    <a:pt x="2021" y="5933"/>
                    <a:pt x="2021" y="5933"/>
                  </a:cubicBezTo>
                  <a:cubicBezTo>
                    <a:pt x="2079" y="5933"/>
                    <a:pt x="2079" y="5933"/>
                    <a:pt x="2079" y="5933"/>
                  </a:cubicBezTo>
                  <a:cubicBezTo>
                    <a:pt x="2079" y="5933"/>
                    <a:pt x="2079" y="5933"/>
                    <a:pt x="2079" y="5933"/>
                  </a:cubicBezTo>
                  <a:close/>
                  <a:moveTo>
                    <a:pt x="1790" y="16301"/>
                  </a:moveTo>
                  <a:lnTo>
                    <a:pt x="1790" y="16301"/>
                  </a:lnTo>
                  <a:cubicBezTo>
                    <a:pt x="1790" y="16301"/>
                    <a:pt x="1790" y="16301"/>
                    <a:pt x="1790" y="16301"/>
                  </a:cubicBezTo>
                  <a:close/>
                  <a:moveTo>
                    <a:pt x="1733" y="16243"/>
                  </a:moveTo>
                  <a:cubicBezTo>
                    <a:pt x="1675" y="16186"/>
                    <a:pt x="1675" y="16186"/>
                    <a:pt x="1675" y="16186"/>
                  </a:cubicBezTo>
                  <a:cubicBezTo>
                    <a:pt x="1733" y="16186"/>
                    <a:pt x="1733" y="16186"/>
                    <a:pt x="1733" y="16186"/>
                  </a:cubicBezTo>
                  <a:cubicBezTo>
                    <a:pt x="1675" y="16186"/>
                    <a:pt x="1675" y="16186"/>
                    <a:pt x="1675" y="16186"/>
                  </a:cubicBezTo>
                  <a:cubicBezTo>
                    <a:pt x="1675" y="16128"/>
                    <a:pt x="1675" y="16128"/>
                    <a:pt x="1675" y="16128"/>
                  </a:cubicBezTo>
                  <a:cubicBezTo>
                    <a:pt x="1675" y="16128"/>
                    <a:pt x="1675" y="16128"/>
                    <a:pt x="1675" y="16186"/>
                  </a:cubicBezTo>
                  <a:cubicBezTo>
                    <a:pt x="1675" y="16128"/>
                    <a:pt x="1675" y="16128"/>
                    <a:pt x="1675" y="16128"/>
                  </a:cubicBezTo>
                  <a:cubicBezTo>
                    <a:pt x="1733" y="16243"/>
                    <a:pt x="1733" y="16243"/>
                    <a:pt x="1733" y="16243"/>
                  </a:cubicBezTo>
                  <a:cubicBezTo>
                    <a:pt x="1733" y="16243"/>
                    <a:pt x="1733" y="16243"/>
                    <a:pt x="1733" y="16243"/>
                  </a:cubicBezTo>
                  <a:close/>
                  <a:moveTo>
                    <a:pt x="1675" y="16070"/>
                  </a:moveTo>
                  <a:lnTo>
                    <a:pt x="1675" y="16070"/>
                  </a:lnTo>
                  <a:cubicBezTo>
                    <a:pt x="1617" y="16013"/>
                    <a:pt x="1617" y="16013"/>
                    <a:pt x="1617" y="16013"/>
                  </a:cubicBezTo>
                  <a:cubicBezTo>
                    <a:pt x="1675" y="16070"/>
                    <a:pt x="1675" y="16070"/>
                    <a:pt x="1675" y="16070"/>
                  </a:cubicBezTo>
                  <a:moveTo>
                    <a:pt x="1733" y="5818"/>
                  </a:moveTo>
                  <a:lnTo>
                    <a:pt x="1733" y="5818"/>
                  </a:lnTo>
                  <a:cubicBezTo>
                    <a:pt x="1675" y="5818"/>
                    <a:pt x="1675" y="5818"/>
                    <a:pt x="1675" y="5818"/>
                  </a:cubicBezTo>
                  <a:cubicBezTo>
                    <a:pt x="1733" y="5818"/>
                    <a:pt x="1733" y="5818"/>
                    <a:pt x="1733" y="5818"/>
                  </a:cubicBezTo>
                  <a:moveTo>
                    <a:pt x="1790" y="5645"/>
                  </a:moveTo>
                  <a:cubicBezTo>
                    <a:pt x="1790" y="5702"/>
                    <a:pt x="1790" y="5702"/>
                    <a:pt x="1790" y="5702"/>
                  </a:cubicBezTo>
                  <a:cubicBezTo>
                    <a:pt x="1790" y="5702"/>
                    <a:pt x="1790" y="5645"/>
                    <a:pt x="1790" y="5645"/>
                  </a:cubicBezTo>
                  <a:close/>
                  <a:moveTo>
                    <a:pt x="1848" y="5587"/>
                  </a:moveTo>
                  <a:cubicBezTo>
                    <a:pt x="1790" y="5645"/>
                    <a:pt x="1790" y="5645"/>
                    <a:pt x="1790" y="5645"/>
                  </a:cubicBezTo>
                  <a:cubicBezTo>
                    <a:pt x="1790" y="5645"/>
                    <a:pt x="1848" y="5587"/>
                    <a:pt x="1848" y="5587"/>
                  </a:cubicBezTo>
                  <a:close/>
                  <a:moveTo>
                    <a:pt x="1906" y="5472"/>
                  </a:moveTo>
                  <a:cubicBezTo>
                    <a:pt x="1848" y="5587"/>
                    <a:pt x="1848" y="5587"/>
                    <a:pt x="1848" y="5587"/>
                  </a:cubicBezTo>
                  <a:cubicBezTo>
                    <a:pt x="1848" y="5530"/>
                    <a:pt x="1848" y="5530"/>
                    <a:pt x="1906" y="5472"/>
                  </a:cubicBezTo>
                  <a:moveTo>
                    <a:pt x="2310" y="5357"/>
                  </a:moveTo>
                  <a:lnTo>
                    <a:pt x="2310" y="5357"/>
                  </a:lnTo>
                  <a:moveTo>
                    <a:pt x="2310" y="5414"/>
                  </a:moveTo>
                  <a:lnTo>
                    <a:pt x="2310" y="5414"/>
                  </a:lnTo>
                  <a:cubicBezTo>
                    <a:pt x="2310" y="5414"/>
                    <a:pt x="2310" y="5414"/>
                    <a:pt x="2310" y="5414"/>
                  </a:cubicBezTo>
                  <a:close/>
                  <a:moveTo>
                    <a:pt x="2368" y="5414"/>
                  </a:moveTo>
                  <a:lnTo>
                    <a:pt x="2368" y="5414"/>
                  </a:lnTo>
                  <a:cubicBezTo>
                    <a:pt x="2368" y="5414"/>
                    <a:pt x="2368" y="5414"/>
                    <a:pt x="2368" y="5414"/>
                  </a:cubicBezTo>
                  <a:close/>
                  <a:moveTo>
                    <a:pt x="2310" y="5530"/>
                  </a:moveTo>
                  <a:lnTo>
                    <a:pt x="2310" y="5530"/>
                  </a:lnTo>
                  <a:cubicBezTo>
                    <a:pt x="2310" y="5530"/>
                    <a:pt x="2310" y="5530"/>
                    <a:pt x="2310" y="5530"/>
                  </a:cubicBezTo>
                  <a:close/>
                  <a:moveTo>
                    <a:pt x="2252" y="5645"/>
                  </a:moveTo>
                  <a:cubicBezTo>
                    <a:pt x="2252" y="5645"/>
                    <a:pt x="2252" y="5645"/>
                    <a:pt x="2252" y="5587"/>
                  </a:cubicBezTo>
                  <a:cubicBezTo>
                    <a:pt x="2252" y="5645"/>
                    <a:pt x="2252" y="5645"/>
                    <a:pt x="2252" y="5645"/>
                  </a:cubicBezTo>
                  <a:cubicBezTo>
                    <a:pt x="2252" y="5645"/>
                    <a:pt x="2252" y="5645"/>
                    <a:pt x="2252" y="5645"/>
                  </a:cubicBezTo>
                  <a:close/>
                  <a:moveTo>
                    <a:pt x="3754" y="3917"/>
                  </a:moveTo>
                  <a:lnTo>
                    <a:pt x="3754" y="3917"/>
                  </a:lnTo>
                  <a:moveTo>
                    <a:pt x="3581" y="4090"/>
                  </a:moveTo>
                  <a:lnTo>
                    <a:pt x="3581" y="4090"/>
                  </a:lnTo>
                  <a:cubicBezTo>
                    <a:pt x="3581" y="4090"/>
                    <a:pt x="3581" y="4090"/>
                    <a:pt x="3581" y="4090"/>
                  </a:cubicBezTo>
                  <a:close/>
                  <a:moveTo>
                    <a:pt x="2772" y="5414"/>
                  </a:moveTo>
                  <a:lnTo>
                    <a:pt x="2772" y="5414"/>
                  </a:lnTo>
                  <a:cubicBezTo>
                    <a:pt x="2772" y="5414"/>
                    <a:pt x="2772" y="5414"/>
                    <a:pt x="2772" y="5414"/>
                  </a:cubicBezTo>
                  <a:close/>
                  <a:moveTo>
                    <a:pt x="2714" y="5530"/>
                  </a:moveTo>
                  <a:lnTo>
                    <a:pt x="2714" y="5530"/>
                  </a:lnTo>
                  <a:cubicBezTo>
                    <a:pt x="2714" y="5587"/>
                    <a:pt x="2714" y="5587"/>
                    <a:pt x="2714" y="5587"/>
                  </a:cubicBezTo>
                  <a:cubicBezTo>
                    <a:pt x="2714" y="5530"/>
                    <a:pt x="2714" y="5530"/>
                    <a:pt x="2714" y="5530"/>
                  </a:cubicBezTo>
                  <a:cubicBezTo>
                    <a:pt x="2714" y="5530"/>
                    <a:pt x="2714" y="5530"/>
                    <a:pt x="2714" y="5530"/>
                  </a:cubicBezTo>
                  <a:close/>
                  <a:moveTo>
                    <a:pt x="2714" y="5530"/>
                  </a:moveTo>
                  <a:lnTo>
                    <a:pt x="2714" y="5530"/>
                  </a:lnTo>
                  <a:cubicBezTo>
                    <a:pt x="2714" y="5530"/>
                    <a:pt x="2714" y="5530"/>
                    <a:pt x="2714" y="5530"/>
                  </a:cubicBezTo>
                  <a:close/>
                  <a:moveTo>
                    <a:pt x="2714" y="5530"/>
                  </a:moveTo>
                  <a:lnTo>
                    <a:pt x="2714" y="5472"/>
                  </a:lnTo>
                  <a:cubicBezTo>
                    <a:pt x="2714" y="5472"/>
                    <a:pt x="2714" y="5530"/>
                    <a:pt x="2714" y="5530"/>
                  </a:cubicBezTo>
                  <a:close/>
                  <a:moveTo>
                    <a:pt x="2657" y="5702"/>
                  </a:moveTo>
                  <a:lnTo>
                    <a:pt x="2657" y="5702"/>
                  </a:lnTo>
                  <a:cubicBezTo>
                    <a:pt x="2657" y="5702"/>
                    <a:pt x="2657" y="5702"/>
                    <a:pt x="2657" y="5702"/>
                  </a:cubicBezTo>
                  <a:close/>
                  <a:moveTo>
                    <a:pt x="2541" y="6106"/>
                  </a:moveTo>
                  <a:cubicBezTo>
                    <a:pt x="2541" y="6048"/>
                    <a:pt x="2541" y="6048"/>
                    <a:pt x="2541" y="6048"/>
                  </a:cubicBezTo>
                  <a:cubicBezTo>
                    <a:pt x="2541" y="6106"/>
                    <a:pt x="2541" y="6106"/>
                    <a:pt x="2541" y="6106"/>
                  </a:cubicBezTo>
                  <a:cubicBezTo>
                    <a:pt x="2541" y="6106"/>
                    <a:pt x="2541" y="6106"/>
                    <a:pt x="2541" y="6106"/>
                  </a:cubicBezTo>
                  <a:close/>
                  <a:moveTo>
                    <a:pt x="5660" y="2880"/>
                  </a:moveTo>
                  <a:lnTo>
                    <a:pt x="5660" y="2880"/>
                  </a:lnTo>
                  <a:cubicBezTo>
                    <a:pt x="5660" y="2880"/>
                    <a:pt x="5660" y="2880"/>
                    <a:pt x="5660" y="2880"/>
                  </a:cubicBezTo>
                  <a:close/>
                  <a:moveTo>
                    <a:pt x="6353" y="1440"/>
                  </a:moveTo>
                  <a:cubicBezTo>
                    <a:pt x="6295" y="1498"/>
                    <a:pt x="6295" y="1498"/>
                    <a:pt x="6295" y="1498"/>
                  </a:cubicBezTo>
                  <a:cubicBezTo>
                    <a:pt x="6353" y="1440"/>
                    <a:pt x="6353" y="1440"/>
                    <a:pt x="6353" y="1440"/>
                  </a:cubicBezTo>
                  <a:cubicBezTo>
                    <a:pt x="6353" y="1440"/>
                    <a:pt x="6353" y="1440"/>
                    <a:pt x="6353" y="1440"/>
                  </a:cubicBezTo>
                  <a:close/>
                  <a:moveTo>
                    <a:pt x="5082" y="2304"/>
                  </a:moveTo>
                  <a:cubicBezTo>
                    <a:pt x="5082" y="2362"/>
                    <a:pt x="5082" y="2362"/>
                    <a:pt x="5082" y="2362"/>
                  </a:cubicBezTo>
                  <a:cubicBezTo>
                    <a:pt x="5082" y="2362"/>
                    <a:pt x="5082" y="2304"/>
                    <a:pt x="5082" y="2304"/>
                  </a:cubicBezTo>
                  <a:close/>
                  <a:moveTo>
                    <a:pt x="5256" y="2246"/>
                  </a:moveTo>
                  <a:lnTo>
                    <a:pt x="5256" y="2246"/>
                  </a:lnTo>
                  <a:cubicBezTo>
                    <a:pt x="5256" y="2246"/>
                    <a:pt x="5256" y="2246"/>
                    <a:pt x="5256" y="2246"/>
                  </a:cubicBezTo>
                  <a:close/>
                  <a:moveTo>
                    <a:pt x="5256" y="2246"/>
                  </a:moveTo>
                  <a:cubicBezTo>
                    <a:pt x="5198" y="2246"/>
                    <a:pt x="5198" y="2246"/>
                    <a:pt x="5198" y="2246"/>
                  </a:cubicBezTo>
                  <a:cubicBezTo>
                    <a:pt x="5198" y="2246"/>
                    <a:pt x="5198" y="2189"/>
                    <a:pt x="5256" y="2189"/>
                  </a:cubicBezTo>
                  <a:cubicBezTo>
                    <a:pt x="5256" y="2246"/>
                    <a:pt x="5256" y="2246"/>
                    <a:pt x="5256" y="2246"/>
                  </a:cubicBezTo>
                  <a:cubicBezTo>
                    <a:pt x="5256" y="2246"/>
                    <a:pt x="5256" y="2246"/>
                    <a:pt x="5256" y="2246"/>
                  </a:cubicBezTo>
                  <a:close/>
                  <a:moveTo>
                    <a:pt x="5140" y="2246"/>
                  </a:moveTo>
                  <a:cubicBezTo>
                    <a:pt x="5198" y="2246"/>
                    <a:pt x="5198" y="2246"/>
                    <a:pt x="5198" y="2246"/>
                  </a:cubicBezTo>
                  <a:cubicBezTo>
                    <a:pt x="5198" y="2246"/>
                    <a:pt x="5198" y="2246"/>
                    <a:pt x="5140" y="2304"/>
                  </a:cubicBezTo>
                  <a:cubicBezTo>
                    <a:pt x="5198" y="2304"/>
                    <a:pt x="5198" y="2304"/>
                    <a:pt x="5198" y="2304"/>
                  </a:cubicBezTo>
                  <a:cubicBezTo>
                    <a:pt x="5140" y="2304"/>
                    <a:pt x="5140" y="2304"/>
                    <a:pt x="5082" y="2304"/>
                  </a:cubicBezTo>
                  <a:cubicBezTo>
                    <a:pt x="5082" y="2304"/>
                    <a:pt x="5082" y="2304"/>
                    <a:pt x="5140" y="2304"/>
                  </a:cubicBezTo>
                  <a:cubicBezTo>
                    <a:pt x="5140" y="2246"/>
                    <a:pt x="5140" y="2246"/>
                    <a:pt x="5140" y="2246"/>
                  </a:cubicBezTo>
                  <a:cubicBezTo>
                    <a:pt x="5140" y="2246"/>
                    <a:pt x="5140" y="2246"/>
                    <a:pt x="5140" y="2246"/>
                  </a:cubicBezTo>
                  <a:close/>
                  <a:moveTo>
                    <a:pt x="4620" y="2765"/>
                  </a:moveTo>
                  <a:lnTo>
                    <a:pt x="4620" y="2765"/>
                  </a:lnTo>
                  <a:moveTo>
                    <a:pt x="2772" y="4896"/>
                  </a:moveTo>
                  <a:cubicBezTo>
                    <a:pt x="2772" y="4896"/>
                    <a:pt x="2772" y="4896"/>
                    <a:pt x="2772" y="4838"/>
                  </a:cubicBezTo>
                  <a:cubicBezTo>
                    <a:pt x="2772" y="4896"/>
                    <a:pt x="2772" y="4896"/>
                    <a:pt x="2772" y="4896"/>
                  </a:cubicBezTo>
                  <a:cubicBezTo>
                    <a:pt x="2772" y="4896"/>
                    <a:pt x="2772" y="4896"/>
                    <a:pt x="2772" y="4896"/>
                  </a:cubicBezTo>
                  <a:close/>
                  <a:moveTo>
                    <a:pt x="2426" y="5530"/>
                  </a:moveTo>
                  <a:cubicBezTo>
                    <a:pt x="2483" y="5414"/>
                    <a:pt x="2483" y="5414"/>
                    <a:pt x="2483" y="5414"/>
                  </a:cubicBezTo>
                  <a:cubicBezTo>
                    <a:pt x="2541" y="5299"/>
                    <a:pt x="2541" y="5299"/>
                    <a:pt x="2541" y="5299"/>
                  </a:cubicBezTo>
                  <a:cubicBezTo>
                    <a:pt x="2541" y="5357"/>
                    <a:pt x="2541" y="5357"/>
                    <a:pt x="2541" y="5357"/>
                  </a:cubicBezTo>
                  <a:cubicBezTo>
                    <a:pt x="2541" y="5414"/>
                    <a:pt x="2541" y="5414"/>
                    <a:pt x="2541" y="5414"/>
                  </a:cubicBezTo>
                  <a:cubicBezTo>
                    <a:pt x="2541" y="5472"/>
                    <a:pt x="2541" y="5472"/>
                    <a:pt x="2541" y="5472"/>
                  </a:cubicBezTo>
                  <a:cubicBezTo>
                    <a:pt x="2541" y="5414"/>
                    <a:pt x="2541" y="5414"/>
                    <a:pt x="2541" y="5414"/>
                  </a:cubicBezTo>
                  <a:cubicBezTo>
                    <a:pt x="2541" y="5357"/>
                    <a:pt x="2541" y="5357"/>
                    <a:pt x="2541" y="5357"/>
                  </a:cubicBezTo>
                  <a:cubicBezTo>
                    <a:pt x="2599" y="5357"/>
                    <a:pt x="2599" y="5357"/>
                    <a:pt x="2599" y="5357"/>
                  </a:cubicBezTo>
                  <a:cubicBezTo>
                    <a:pt x="2599" y="5299"/>
                    <a:pt x="2599" y="5299"/>
                    <a:pt x="2599" y="5299"/>
                  </a:cubicBezTo>
                  <a:lnTo>
                    <a:pt x="2541" y="5299"/>
                  </a:lnTo>
                  <a:cubicBezTo>
                    <a:pt x="2599" y="5299"/>
                    <a:pt x="2599" y="5242"/>
                    <a:pt x="2599" y="5242"/>
                  </a:cubicBezTo>
                  <a:cubicBezTo>
                    <a:pt x="2657" y="5184"/>
                    <a:pt x="2657" y="5184"/>
                    <a:pt x="2657" y="5184"/>
                  </a:cubicBezTo>
                  <a:cubicBezTo>
                    <a:pt x="2599" y="5242"/>
                    <a:pt x="2599" y="5242"/>
                    <a:pt x="2599" y="5242"/>
                  </a:cubicBezTo>
                  <a:cubicBezTo>
                    <a:pt x="2657" y="5242"/>
                    <a:pt x="2657" y="5242"/>
                    <a:pt x="2657" y="5242"/>
                  </a:cubicBezTo>
                  <a:cubicBezTo>
                    <a:pt x="2657" y="5184"/>
                    <a:pt x="2657" y="5184"/>
                    <a:pt x="2657" y="5184"/>
                  </a:cubicBezTo>
                  <a:cubicBezTo>
                    <a:pt x="2714" y="5126"/>
                    <a:pt x="2714" y="5126"/>
                    <a:pt x="2714" y="5126"/>
                  </a:cubicBezTo>
                  <a:cubicBezTo>
                    <a:pt x="2714" y="5126"/>
                    <a:pt x="2714" y="5126"/>
                    <a:pt x="2714" y="5069"/>
                  </a:cubicBezTo>
                  <a:cubicBezTo>
                    <a:pt x="2657" y="5126"/>
                    <a:pt x="2657" y="5126"/>
                    <a:pt x="2657" y="5126"/>
                  </a:cubicBezTo>
                  <a:cubicBezTo>
                    <a:pt x="2657" y="5126"/>
                    <a:pt x="2657" y="5126"/>
                    <a:pt x="2599" y="5126"/>
                  </a:cubicBezTo>
                  <a:cubicBezTo>
                    <a:pt x="2657" y="5126"/>
                    <a:pt x="2657" y="5126"/>
                    <a:pt x="2657" y="5126"/>
                  </a:cubicBezTo>
                  <a:cubicBezTo>
                    <a:pt x="2599" y="5126"/>
                    <a:pt x="2599" y="5126"/>
                    <a:pt x="2599" y="5126"/>
                  </a:cubicBezTo>
                  <a:cubicBezTo>
                    <a:pt x="2599" y="5069"/>
                    <a:pt x="2599" y="5069"/>
                    <a:pt x="2599" y="5069"/>
                  </a:cubicBezTo>
                  <a:cubicBezTo>
                    <a:pt x="2657" y="5069"/>
                    <a:pt x="2657" y="5069"/>
                    <a:pt x="2657" y="5069"/>
                  </a:cubicBezTo>
                  <a:cubicBezTo>
                    <a:pt x="2714" y="5069"/>
                    <a:pt x="2714" y="5069"/>
                    <a:pt x="2714" y="5069"/>
                  </a:cubicBezTo>
                  <a:cubicBezTo>
                    <a:pt x="2714" y="5011"/>
                    <a:pt x="2714" y="5011"/>
                    <a:pt x="2714" y="5011"/>
                  </a:cubicBezTo>
                  <a:cubicBezTo>
                    <a:pt x="2714" y="4954"/>
                    <a:pt x="2714" y="4954"/>
                    <a:pt x="2714" y="4954"/>
                  </a:cubicBezTo>
                  <a:cubicBezTo>
                    <a:pt x="2714" y="4954"/>
                    <a:pt x="2714" y="4954"/>
                    <a:pt x="2714" y="4896"/>
                  </a:cubicBezTo>
                  <a:cubicBezTo>
                    <a:pt x="2772" y="4954"/>
                    <a:pt x="2772" y="4954"/>
                    <a:pt x="2772" y="4954"/>
                  </a:cubicBezTo>
                  <a:cubicBezTo>
                    <a:pt x="2772" y="4896"/>
                    <a:pt x="2772" y="4896"/>
                    <a:pt x="2772" y="4896"/>
                  </a:cubicBezTo>
                  <a:lnTo>
                    <a:pt x="2830" y="4838"/>
                  </a:lnTo>
                  <a:cubicBezTo>
                    <a:pt x="2772" y="4838"/>
                    <a:pt x="2772" y="4838"/>
                    <a:pt x="2772" y="4838"/>
                  </a:cubicBezTo>
                  <a:cubicBezTo>
                    <a:pt x="2830" y="4781"/>
                    <a:pt x="2830" y="4781"/>
                    <a:pt x="2830" y="4781"/>
                  </a:cubicBezTo>
                  <a:cubicBezTo>
                    <a:pt x="2772" y="4838"/>
                    <a:pt x="2772" y="4838"/>
                    <a:pt x="2772" y="4838"/>
                  </a:cubicBezTo>
                  <a:cubicBezTo>
                    <a:pt x="2772" y="4896"/>
                    <a:pt x="2772" y="4896"/>
                    <a:pt x="2772" y="4896"/>
                  </a:cubicBezTo>
                  <a:cubicBezTo>
                    <a:pt x="2772" y="4838"/>
                    <a:pt x="2714" y="4838"/>
                    <a:pt x="2714" y="4838"/>
                  </a:cubicBezTo>
                  <a:lnTo>
                    <a:pt x="2772" y="4838"/>
                  </a:lnTo>
                  <a:cubicBezTo>
                    <a:pt x="2772" y="4838"/>
                    <a:pt x="2772" y="4838"/>
                    <a:pt x="2772" y="4781"/>
                  </a:cubicBezTo>
                  <a:cubicBezTo>
                    <a:pt x="2772" y="4723"/>
                    <a:pt x="2830" y="4723"/>
                    <a:pt x="2830" y="4723"/>
                  </a:cubicBezTo>
                  <a:cubicBezTo>
                    <a:pt x="2830" y="4781"/>
                    <a:pt x="2830" y="4781"/>
                    <a:pt x="2830" y="4781"/>
                  </a:cubicBezTo>
                  <a:cubicBezTo>
                    <a:pt x="2888" y="4723"/>
                    <a:pt x="2888" y="4723"/>
                    <a:pt x="2888" y="4723"/>
                  </a:cubicBezTo>
                  <a:cubicBezTo>
                    <a:pt x="2888" y="4781"/>
                    <a:pt x="2888" y="4781"/>
                    <a:pt x="2888" y="4781"/>
                  </a:cubicBezTo>
                  <a:cubicBezTo>
                    <a:pt x="2888" y="4723"/>
                    <a:pt x="2888" y="4723"/>
                    <a:pt x="2888" y="4723"/>
                  </a:cubicBezTo>
                  <a:cubicBezTo>
                    <a:pt x="2888" y="4666"/>
                    <a:pt x="2888" y="4666"/>
                    <a:pt x="2888" y="4666"/>
                  </a:cubicBezTo>
                  <a:cubicBezTo>
                    <a:pt x="2888" y="4666"/>
                    <a:pt x="2888" y="4666"/>
                    <a:pt x="2945" y="4666"/>
                  </a:cubicBezTo>
                  <a:cubicBezTo>
                    <a:pt x="2945" y="4666"/>
                    <a:pt x="2945" y="4666"/>
                    <a:pt x="2945" y="4608"/>
                  </a:cubicBezTo>
                  <a:cubicBezTo>
                    <a:pt x="2945" y="4550"/>
                    <a:pt x="2945" y="4550"/>
                    <a:pt x="2945" y="4550"/>
                  </a:cubicBezTo>
                  <a:cubicBezTo>
                    <a:pt x="3003" y="4550"/>
                    <a:pt x="3003" y="4550"/>
                    <a:pt x="3003" y="4550"/>
                  </a:cubicBezTo>
                  <a:cubicBezTo>
                    <a:pt x="3061" y="4550"/>
                    <a:pt x="3061" y="4550"/>
                    <a:pt x="3061" y="4550"/>
                  </a:cubicBezTo>
                  <a:cubicBezTo>
                    <a:pt x="3061" y="4493"/>
                    <a:pt x="3061" y="4493"/>
                    <a:pt x="3061" y="4493"/>
                  </a:cubicBezTo>
                  <a:cubicBezTo>
                    <a:pt x="3003" y="4493"/>
                    <a:pt x="3003" y="4493"/>
                    <a:pt x="3003" y="4493"/>
                  </a:cubicBezTo>
                  <a:cubicBezTo>
                    <a:pt x="3003" y="4493"/>
                    <a:pt x="3061" y="4493"/>
                    <a:pt x="3061" y="4435"/>
                  </a:cubicBezTo>
                  <a:cubicBezTo>
                    <a:pt x="3061" y="4493"/>
                    <a:pt x="3061" y="4493"/>
                    <a:pt x="3061" y="4493"/>
                  </a:cubicBezTo>
                  <a:cubicBezTo>
                    <a:pt x="3061" y="4435"/>
                    <a:pt x="3061" y="4435"/>
                    <a:pt x="3061" y="4435"/>
                  </a:cubicBezTo>
                  <a:lnTo>
                    <a:pt x="3119" y="4435"/>
                  </a:lnTo>
                  <a:cubicBezTo>
                    <a:pt x="3176" y="4378"/>
                    <a:pt x="3176" y="4378"/>
                    <a:pt x="3176" y="4378"/>
                  </a:cubicBezTo>
                  <a:cubicBezTo>
                    <a:pt x="3176" y="4320"/>
                    <a:pt x="3176" y="4320"/>
                    <a:pt x="3176" y="4320"/>
                  </a:cubicBezTo>
                  <a:cubicBezTo>
                    <a:pt x="3292" y="4205"/>
                    <a:pt x="3292" y="4205"/>
                    <a:pt x="3292" y="4205"/>
                  </a:cubicBezTo>
                  <a:cubicBezTo>
                    <a:pt x="3350" y="4205"/>
                    <a:pt x="3350" y="4205"/>
                    <a:pt x="3350" y="4205"/>
                  </a:cubicBezTo>
                  <a:cubicBezTo>
                    <a:pt x="3292" y="4147"/>
                    <a:pt x="3292" y="4147"/>
                    <a:pt x="3292" y="4147"/>
                  </a:cubicBezTo>
                  <a:lnTo>
                    <a:pt x="3350" y="4147"/>
                  </a:lnTo>
                  <a:cubicBezTo>
                    <a:pt x="3350" y="4147"/>
                    <a:pt x="3407" y="4090"/>
                    <a:pt x="3465" y="4032"/>
                  </a:cubicBezTo>
                  <a:cubicBezTo>
                    <a:pt x="3407" y="4032"/>
                    <a:pt x="3407" y="4032"/>
                    <a:pt x="3407" y="4032"/>
                  </a:cubicBezTo>
                  <a:cubicBezTo>
                    <a:pt x="3465" y="3974"/>
                    <a:pt x="3465" y="3974"/>
                    <a:pt x="3465" y="3974"/>
                  </a:cubicBezTo>
                  <a:cubicBezTo>
                    <a:pt x="3523" y="3974"/>
                    <a:pt x="3465" y="3917"/>
                    <a:pt x="3523" y="3917"/>
                  </a:cubicBezTo>
                  <a:cubicBezTo>
                    <a:pt x="3639" y="3802"/>
                    <a:pt x="3639" y="3802"/>
                    <a:pt x="3639" y="3802"/>
                  </a:cubicBezTo>
                  <a:cubicBezTo>
                    <a:pt x="3581" y="3802"/>
                    <a:pt x="3581" y="3802"/>
                    <a:pt x="3581" y="3802"/>
                  </a:cubicBezTo>
                  <a:cubicBezTo>
                    <a:pt x="3581" y="3744"/>
                    <a:pt x="3581" y="3744"/>
                    <a:pt x="3581" y="3744"/>
                  </a:cubicBezTo>
                  <a:cubicBezTo>
                    <a:pt x="3639" y="3802"/>
                    <a:pt x="3639" y="3802"/>
                    <a:pt x="3639" y="3802"/>
                  </a:cubicBezTo>
                  <a:lnTo>
                    <a:pt x="3696" y="3744"/>
                  </a:lnTo>
                  <a:cubicBezTo>
                    <a:pt x="3696" y="3686"/>
                    <a:pt x="3696" y="3686"/>
                    <a:pt x="3696" y="3686"/>
                  </a:cubicBezTo>
                  <a:cubicBezTo>
                    <a:pt x="3754" y="3686"/>
                    <a:pt x="3754" y="3686"/>
                    <a:pt x="3754" y="3686"/>
                  </a:cubicBezTo>
                  <a:cubicBezTo>
                    <a:pt x="3696" y="3686"/>
                    <a:pt x="3696" y="3686"/>
                    <a:pt x="3696" y="3686"/>
                  </a:cubicBezTo>
                  <a:cubicBezTo>
                    <a:pt x="3754" y="3686"/>
                    <a:pt x="3754" y="3686"/>
                    <a:pt x="3754" y="3686"/>
                  </a:cubicBezTo>
                  <a:cubicBezTo>
                    <a:pt x="3754" y="3629"/>
                    <a:pt x="3754" y="3629"/>
                    <a:pt x="3754" y="3629"/>
                  </a:cubicBezTo>
                  <a:cubicBezTo>
                    <a:pt x="3812" y="3629"/>
                    <a:pt x="3812" y="3629"/>
                    <a:pt x="3812" y="3629"/>
                  </a:cubicBezTo>
                  <a:cubicBezTo>
                    <a:pt x="3812" y="3571"/>
                    <a:pt x="3812" y="3571"/>
                    <a:pt x="3812" y="3571"/>
                  </a:cubicBezTo>
                  <a:cubicBezTo>
                    <a:pt x="3870" y="3571"/>
                    <a:pt x="3870" y="3571"/>
                    <a:pt x="3870" y="3571"/>
                  </a:cubicBezTo>
                  <a:cubicBezTo>
                    <a:pt x="3870" y="3514"/>
                    <a:pt x="3870" y="3514"/>
                    <a:pt x="3870" y="3514"/>
                  </a:cubicBezTo>
                  <a:cubicBezTo>
                    <a:pt x="3927" y="3456"/>
                    <a:pt x="3927" y="3456"/>
                    <a:pt x="3927" y="3456"/>
                  </a:cubicBezTo>
                  <a:cubicBezTo>
                    <a:pt x="3927" y="3514"/>
                    <a:pt x="3927" y="3514"/>
                    <a:pt x="3927" y="3514"/>
                  </a:cubicBezTo>
                  <a:cubicBezTo>
                    <a:pt x="3985" y="3456"/>
                    <a:pt x="3927" y="3456"/>
                    <a:pt x="3985" y="3456"/>
                  </a:cubicBezTo>
                  <a:cubicBezTo>
                    <a:pt x="3985" y="3398"/>
                    <a:pt x="3985" y="3398"/>
                    <a:pt x="3985" y="3398"/>
                  </a:cubicBezTo>
                  <a:cubicBezTo>
                    <a:pt x="4043" y="3398"/>
                    <a:pt x="4043" y="3398"/>
                    <a:pt x="4043" y="3398"/>
                  </a:cubicBezTo>
                  <a:cubicBezTo>
                    <a:pt x="3985" y="3398"/>
                    <a:pt x="3985" y="3398"/>
                    <a:pt x="3985" y="3398"/>
                  </a:cubicBezTo>
                  <a:cubicBezTo>
                    <a:pt x="3985" y="3456"/>
                    <a:pt x="3985" y="3456"/>
                    <a:pt x="3985" y="3456"/>
                  </a:cubicBezTo>
                  <a:cubicBezTo>
                    <a:pt x="3927" y="3398"/>
                    <a:pt x="3927" y="3398"/>
                    <a:pt x="3870" y="3398"/>
                  </a:cubicBezTo>
                  <a:cubicBezTo>
                    <a:pt x="3927" y="3341"/>
                    <a:pt x="3927" y="3341"/>
                    <a:pt x="3927" y="3341"/>
                  </a:cubicBezTo>
                  <a:cubicBezTo>
                    <a:pt x="3985" y="3341"/>
                    <a:pt x="3985" y="3341"/>
                    <a:pt x="3985" y="3341"/>
                  </a:cubicBezTo>
                  <a:cubicBezTo>
                    <a:pt x="3985" y="3283"/>
                    <a:pt x="3985" y="3283"/>
                    <a:pt x="3985" y="3283"/>
                  </a:cubicBezTo>
                  <a:cubicBezTo>
                    <a:pt x="4043" y="3283"/>
                    <a:pt x="4043" y="3283"/>
                    <a:pt x="4043" y="3283"/>
                  </a:cubicBezTo>
                  <a:cubicBezTo>
                    <a:pt x="4101" y="3226"/>
                    <a:pt x="4101" y="3226"/>
                    <a:pt x="4101" y="3226"/>
                  </a:cubicBezTo>
                  <a:lnTo>
                    <a:pt x="4158" y="3168"/>
                  </a:lnTo>
                  <a:cubicBezTo>
                    <a:pt x="4158" y="3168"/>
                    <a:pt x="4158" y="3168"/>
                    <a:pt x="4158" y="3226"/>
                  </a:cubicBezTo>
                  <a:cubicBezTo>
                    <a:pt x="4158" y="3168"/>
                    <a:pt x="4216" y="3168"/>
                    <a:pt x="4274" y="3168"/>
                  </a:cubicBezTo>
                  <a:cubicBezTo>
                    <a:pt x="4274" y="3110"/>
                    <a:pt x="4274" y="3110"/>
                    <a:pt x="4274" y="3110"/>
                  </a:cubicBezTo>
                  <a:cubicBezTo>
                    <a:pt x="4274" y="3053"/>
                    <a:pt x="4274" y="3053"/>
                    <a:pt x="4274" y="3053"/>
                  </a:cubicBezTo>
                  <a:cubicBezTo>
                    <a:pt x="4332" y="3053"/>
                    <a:pt x="4332" y="3053"/>
                    <a:pt x="4332" y="3053"/>
                  </a:cubicBezTo>
                  <a:cubicBezTo>
                    <a:pt x="4447" y="2938"/>
                    <a:pt x="4447" y="2938"/>
                    <a:pt x="4447" y="2938"/>
                  </a:cubicBezTo>
                  <a:cubicBezTo>
                    <a:pt x="4389" y="2938"/>
                    <a:pt x="4389" y="2938"/>
                    <a:pt x="4389" y="2938"/>
                  </a:cubicBezTo>
                  <a:cubicBezTo>
                    <a:pt x="4447" y="2880"/>
                    <a:pt x="4447" y="2880"/>
                    <a:pt x="4447" y="2880"/>
                  </a:cubicBezTo>
                  <a:cubicBezTo>
                    <a:pt x="4505" y="2938"/>
                    <a:pt x="4505" y="2938"/>
                    <a:pt x="4505" y="2938"/>
                  </a:cubicBezTo>
                  <a:cubicBezTo>
                    <a:pt x="4505" y="2880"/>
                    <a:pt x="4505" y="2880"/>
                    <a:pt x="4505" y="2880"/>
                  </a:cubicBezTo>
                  <a:cubicBezTo>
                    <a:pt x="4563" y="2880"/>
                    <a:pt x="4563" y="2880"/>
                    <a:pt x="4563" y="2880"/>
                  </a:cubicBezTo>
                  <a:cubicBezTo>
                    <a:pt x="4505" y="2880"/>
                    <a:pt x="4505" y="2880"/>
                    <a:pt x="4505" y="2880"/>
                  </a:cubicBezTo>
                  <a:cubicBezTo>
                    <a:pt x="4505" y="2880"/>
                    <a:pt x="4505" y="2880"/>
                    <a:pt x="4563" y="2880"/>
                  </a:cubicBezTo>
                  <a:cubicBezTo>
                    <a:pt x="4505" y="2880"/>
                    <a:pt x="4505" y="2880"/>
                    <a:pt x="4505" y="2880"/>
                  </a:cubicBezTo>
                  <a:cubicBezTo>
                    <a:pt x="4563" y="2822"/>
                    <a:pt x="4563" y="2822"/>
                    <a:pt x="4563" y="2822"/>
                  </a:cubicBezTo>
                  <a:cubicBezTo>
                    <a:pt x="4620" y="2765"/>
                    <a:pt x="4620" y="2765"/>
                    <a:pt x="4620" y="2765"/>
                  </a:cubicBezTo>
                  <a:cubicBezTo>
                    <a:pt x="4620" y="2822"/>
                    <a:pt x="4620" y="2822"/>
                    <a:pt x="4620" y="2822"/>
                  </a:cubicBezTo>
                  <a:lnTo>
                    <a:pt x="4563" y="2822"/>
                  </a:lnTo>
                  <a:cubicBezTo>
                    <a:pt x="4563" y="2880"/>
                    <a:pt x="4563" y="2880"/>
                    <a:pt x="4563" y="2880"/>
                  </a:cubicBezTo>
                  <a:cubicBezTo>
                    <a:pt x="4563" y="2880"/>
                    <a:pt x="4563" y="2880"/>
                    <a:pt x="4563" y="2938"/>
                  </a:cubicBezTo>
                  <a:cubicBezTo>
                    <a:pt x="4505" y="2938"/>
                    <a:pt x="4505" y="2938"/>
                    <a:pt x="4505" y="2938"/>
                  </a:cubicBezTo>
                  <a:cubicBezTo>
                    <a:pt x="4447" y="2938"/>
                    <a:pt x="4447" y="2938"/>
                    <a:pt x="4447" y="2938"/>
                  </a:cubicBezTo>
                  <a:cubicBezTo>
                    <a:pt x="4447" y="2995"/>
                    <a:pt x="4447" y="2995"/>
                    <a:pt x="4447" y="2995"/>
                  </a:cubicBezTo>
                  <a:cubicBezTo>
                    <a:pt x="4505" y="2995"/>
                    <a:pt x="4447" y="2995"/>
                    <a:pt x="4505" y="2995"/>
                  </a:cubicBezTo>
                  <a:cubicBezTo>
                    <a:pt x="4389" y="2995"/>
                    <a:pt x="4389" y="2995"/>
                    <a:pt x="4389" y="2995"/>
                  </a:cubicBezTo>
                  <a:cubicBezTo>
                    <a:pt x="4447" y="3053"/>
                    <a:pt x="4447" y="3053"/>
                    <a:pt x="4447" y="3053"/>
                  </a:cubicBezTo>
                  <a:cubicBezTo>
                    <a:pt x="4389" y="3053"/>
                    <a:pt x="4389" y="3053"/>
                    <a:pt x="4389" y="3053"/>
                  </a:cubicBezTo>
                  <a:cubicBezTo>
                    <a:pt x="4332" y="3110"/>
                    <a:pt x="4332" y="3110"/>
                    <a:pt x="4332" y="3110"/>
                  </a:cubicBezTo>
                  <a:cubicBezTo>
                    <a:pt x="4332" y="3053"/>
                    <a:pt x="4332" y="3053"/>
                    <a:pt x="4332" y="3053"/>
                  </a:cubicBezTo>
                  <a:cubicBezTo>
                    <a:pt x="4332" y="3110"/>
                    <a:pt x="4332" y="3110"/>
                    <a:pt x="4332" y="3110"/>
                  </a:cubicBezTo>
                  <a:cubicBezTo>
                    <a:pt x="4332" y="3110"/>
                    <a:pt x="4332" y="3110"/>
                    <a:pt x="4332" y="3168"/>
                  </a:cubicBezTo>
                  <a:cubicBezTo>
                    <a:pt x="4332" y="3168"/>
                    <a:pt x="4332" y="3168"/>
                    <a:pt x="4332" y="3110"/>
                  </a:cubicBezTo>
                  <a:cubicBezTo>
                    <a:pt x="4332" y="3110"/>
                    <a:pt x="4389" y="3110"/>
                    <a:pt x="4447" y="3053"/>
                  </a:cubicBezTo>
                  <a:cubicBezTo>
                    <a:pt x="4447" y="2995"/>
                    <a:pt x="4447" y="2995"/>
                    <a:pt x="4447" y="2995"/>
                  </a:cubicBezTo>
                  <a:cubicBezTo>
                    <a:pt x="4505" y="3053"/>
                    <a:pt x="4505" y="3053"/>
                    <a:pt x="4505" y="3053"/>
                  </a:cubicBezTo>
                  <a:cubicBezTo>
                    <a:pt x="4505" y="2995"/>
                    <a:pt x="4505" y="2995"/>
                    <a:pt x="4505" y="2995"/>
                  </a:cubicBezTo>
                  <a:lnTo>
                    <a:pt x="4563" y="2938"/>
                  </a:lnTo>
                  <a:cubicBezTo>
                    <a:pt x="4563" y="2938"/>
                    <a:pt x="4563" y="2995"/>
                    <a:pt x="4563" y="2938"/>
                  </a:cubicBezTo>
                  <a:cubicBezTo>
                    <a:pt x="4563" y="2938"/>
                    <a:pt x="4620" y="2938"/>
                    <a:pt x="4620" y="2880"/>
                  </a:cubicBezTo>
                  <a:cubicBezTo>
                    <a:pt x="4678" y="2880"/>
                    <a:pt x="4678" y="2880"/>
                    <a:pt x="4678" y="2880"/>
                  </a:cubicBezTo>
                  <a:cubicBezTo>
                    <a:pt x="4620" y="2880"/>
                    <a:pt x="4620" y="2880"/>
                    <a:pt x="4620" y="2880"/>
                  </a:cubicBezTo>
                  <a:cubicBezTo>
                    <a:pt x="4736" y="2822"/>
                    <a:pt x="4736" y="2822"/>
                    <a:pt x="4736" y="2822"/>
                  </a:cubicBezTo>
                  <a:cubicBezTo>
                    <a:pt x="4678" y="2765"/>
                    <a:pt x="4678" y="2765"/>
                    <a:pt x="4678" y="2765"/>
                  </a:cubicBezTo>
                  <a:cubicBezTo>
                    <a:pt x="4678" y="2765"/>
                    <a:pt x="4678" y="2707"/>
                    <a:pt x="4620" y="2707"/>
                  </a:cubicBezTo>
                  <a:cubicBezTo>
                    <a:pt x="4620" y="2765"/>
                    <a:pt x="4620" y="2765"/>
                    <a:pt x="4563" y="2765"/>
                  </a:cubicBezTo>
                  <a:cubicBezTo>
                    <a:pt x="4563" y="2765"/>
                    <a:pt x="4563" y="2765"/>
                    <a:pt x="4505" y="2822"/>
                  </a:cubicBezTo>
                  <a:cubicBezTo>
                    <a:pt x="4505" y="2765"/>
                    <a:pt x="4505" y="2765"/>
                    <a:pt x="4505" y="2765"/>
                  </a:cubicBezTo>
                  <a:cubicBezTo>
                    <a:pt x="4563" y="2765"/>
                    <a:pt x="4563" y="2765"/>
                    <a:pt x="4563" y="2765"/>
                  </a:cubicBezTo>
                  <a:cubicBezTo>
                    <a:pt x="4563" y="2707"/>
                    <a:pt x="4563" y="2707"/>
                    <a:pt x="4563" y="2707"/>
                  </a:cubicBezTo>
                  <a:cubicBezTo>
                    <a:pt x="4678" y="2592"/>
                    <a:pt x="4678" y="2592"/>
                    <a:pt x="4678" y="2592"/>
                  </a:cubicBezTo>
                  <a:cubicBezTo>
                    <a:pt x="4678" y="2650"/>
                    <a:pt x="4678" y="2650"/>
                    <a:pt x="4678" y="2650"/>
                  </a:cubicBezTo>
                  <a:cubicBezTo>
                    <a:pt x="4736" y="2592"/>
                    <a:pt x="4736" y="2592"/>
                    <a:pt x="4736" y="2592"/>
                  </a:cubicBezTo>
                  <a:cubicBezTo>
                    <a:pt x="4736" y="2650"/>
                    <a:pt x="4736" y="2650"/>
                    <a:pt x="4736" y="2650"/>
                  </a:cubicBezTo>
                  <a:cubicBezTo>
                    <a:pt x="4794" y="2650"/>
                    <a:pt x="4794" y="2650"/>
                    <a:pt x="4794" y="2650"/>
                  </a:cubicBezTo>
                  <a:cubicBezTo>
                    <a:pt x="4794" y="2707"/>
                    <a:pt x="4794" y="2707"/>
                    <a:pt x="4794" y="2707"/>
                  </a:cubicBezTo>
                  <a:cubicBezTo>
                    <a:pt x="4909" y="2592"/>
                    <a:pt x="4909" y="2592"/>
                    <a:pt x="4909" y="2592"/>
                  </a:cubicBezTo>
                  <a:cubicBezTo>
                    <a:pt x="5025" y="2534"/>
                    <a:pt x="5025" y="2534"/>
                    <a:pt x="5025" y="2534"/>
                  </a:cubicBezTo>
                  <a:cubicBezTo>
                    <a:pt x="5082" y="2477"/>
                    <a:pt x="5082" y="2477"/>
                    <a:pt x="5082" y="2477"/>
                  </a:cubicBezTo>
                  <a:cubicBezTo>
                    <a:pt x="5140" y="2477"/>
                    <a:pt x="5140" y="2477"/>
                    <a:pt x="5140" y="2477"/>
                  </a:cubicBezTo>
                  <a:cubicBezTo>
                    <a:pt x="5082" y="2477"/>
                    <a:pt x="5082" y="2477"/>
                    <a:pt x="5082" y="2477"/>
                  </a:cubicBezTo>
                  <a:cubicBezTo>
                    <a:pt x="5140" y="2419"/>
                    <a:pt x="5140" y="2419"/>
                    <a:pt x="5140" y="2419"/>
                  </a:cubicBezTo>
                  <a:cubicBezTo>
                    <a:pt x="5198" y="2419"/>
                    <a:pt x="5198" y="2419"/>
                    <a:pt x="5198" y="2419"/>
                  </a:cubicBezTo>
                  <a:cubicBezTo>
                    <a:pt x="5198" y="2362"/>
                    <a:pt x="5198" y="2362"/>
                    <a:pt x="5198" y="2362"/>
                  </a:cubicBezTo>
                  <a:cubicBezTo>
                    <a:pt x="5256" y="2362"/>
                    <a:pt x="5313" y="2362"/>
                    <a:pt x="5371" y="2304"/>
                  </a:cubicBezTo>
                  <a:cubicBezTo>
                    <a:pt x="5371" y="2189"/>
                    <a:pt x="5371" y="2189"/>
                    <a:pt x="5371" y="2189"/>
                  </a:cubicBezTo>
                  <a:cubicBezTo>
                    <a:pt x="5313" y="2246"/>
                    <a:pt x="5313" y="2246"/>
                    <a:pt x="5313" y="2246"/>
                  </a:cubicBezTo>
                  <a:cubicBezTo>
                    <a:pt x="5256" y="2131"/>
                    <a:pt x="5256" y="2131"/>
                    <a:pt x="5256" y="2131"/>
                  </a:cubicBezTo>
                  <a:cubicBezTo>
                    <a:pt x="5198" y="2131"/>
                    <a:pt x="5198" y="2189"/>
                    <a:pt x="5140" y="2189"/>
                  </a:cubicBezTo>
                  <a:cubicBezTo>
                    <a:pt x="5140" y="2246"/>
                    <a:pt x="5082" y="2246"/>
                    <a:pt x="5082" y="2246"/>
                  </a:cubicBezTo>
                  <a:cubicBezTo>
                    <a:pt x="5082" y="2304"/>
                    <a:pt x="5082" y="2304"/>
                    <a:pt x="5082" y="2304"/>
                  </a:cubicBezTo>
                  <a:cubicBezTo>
                    <a:pt x="5082" y="2246"/>
                    <a:pt x="5082" y="2246"/>
                    <a:pt x="5082" y="2246"/>
                  </a:cubicBezTo>
                  <a:cubicBezTo>
                    <a:pt x="4967" y="2304"/>
                    <a:pt x="4967" y="2304"/>
                    <a:pt x="4967" y="2304"/>
                  </a:cubicBezTo>
                  <a:cubicBezTo>
                    <a:pt x="4909" y="2304"/>
                    <a:pt x="4909" y="2304"/>
                    <a:pt x="4909" y="2304"/>
                  </a:cubicBezTo>
                  <a:cubicBezTo>
                    <a:pt x="4967" y="2246"/>
                    <a:pt x="4967" y="2246"/>
                    <a:pt x="4967" y="2246"/>
                  </a:cubicBezTo>
                  <a:cubicBezTo>
                    <a:pt x="4967" y="2246"/>
                    <a:pt x="4967" y="2246"/>
                    <a:pt x="5025" y="2189"/>
                  </a:cubicBezTo>
                  <a:cubicBezTo>
                    <a:pt x="5025" y="2246"/>
                    <a:pt x="5025" y="2189"/>
                    <a:pt x="5025" y="2246"/>
                  </a:cubicBezTo>
                  <a:cubicBezTo>
                    <a:pt x="5025" y="2189"/>
                    <a:pt x="5025" y="2189"/>
                    <a:pt x="5025" y="2189"/>
                  </a:cubicBezTo>
                  <a:cubicBezTo>
                    <a:pt x="5082" y="2131"/>
                    <a:pt x="5082" y="2131"/>
                    <a:pt x="5082" y="2131"/>
                  </a:cubicBezTo>
                  <a:cubicBezTo>
                    <a:pt x="5082" y="2131"/>
                    <a:pt x="5140" y="2131"/>
                    <a:pt x="5140" y="2074"/>
                  </a:cubicBezTo>
                  <a:cubicBezTo>
                    <a:pt x="5313" y="2016"/>
                    <a:pt x="5313" y="2016"/>
                    <a:pt x="5313" y="2016"/>
                  </a:cubicBezTo>
                  <a:cubicBezTo>
                    <a:pt x="5544" y="1901"/>
                    <a:pt x="5544" y="1901"/>
                    <a:pt x="5544" y="1901"/>
                  </a:cubicBezTo>
                  <a:cubicBezTo>
                    <a:pt x="5602" y="1901"/>
                    <a:pt x="5602" y="1901"/>
                    <a:pt x="5602" y="1901"/>
                  </a:cubicBezTo>
                  <a:cubicBezTo>
                    <a:pt x="5718" y="1843"/>
                    <a:pt x="5718" y="1843"/>
                    <a:pt x="5718" y="1843"/>
                  </a:cubicBezTo>
                  <a:cubicBezTo>
                    <a:pt x="5718" y="1786"/>
                    <a:pt x="5718" y="1786"/>
                    <a:pt x="5718" y="1786"/>
                  </a:cubicBezTo>
                  <a:cubicBezTo>
                    <a:pt x="5775" y="1786"/>
                    <a:pt x="5775" y="1786"/>
                    <a:pt x="5775" y="1786"/>
                  </a:cubicBezTo>
                  <a:cubicBezTo>
                    <a:pt x="5718" y="1843"/>
                    <a:pt x="5660" y="1901"/>
                    <a:pt x="5602" y="1958"/>
                  </a:cubicBezTo>
                  <a:cubicBezTo>
                    <a:pt x="5544" y="2016"/>
                    <a:pt x="5429" y="2016"/>
                    <a:pt x="5371" y="2074"/>
                  </a:cubicBezTo>
                  <a:cubicBezTo>
                    <a:pt x="5371" y="2131"/>
                    <a:pt x="5371" y="2131"/>
                    <a:pt x="5371" y="2131"/>
                  </a:cubicBezTo>
                  <a:cubicBezTo>
                    <a:pt x="5487" y="2074"/>
                    <a:pt x="5487" y="2074"/>
                    <a:pt x="5487" y="2074"/>
                  </a:cubicBezTo>
                  <a:lnTo>
                    <a:pt x="5487" y="2016"/>
                  </a:lnTo>
                  <a:cubicBezTo>
                    <a:pt x="5487" y="2016"/>
                    <a:pt x="5487" y="2074"/>
                    <a:pt x="5544" y="2016"/>
                  </a:cubicBezTo>
                  <a:cubicBezTo>
                    <a:pt x="5602" y="1958"/>
                    <a:pt x="5602" y="1958"/>
                    <a:pt x="5602" y="1958"/>
                  </a:cubicBezTo>
                  <a:cubicBezTo>
                    <a:pt x="5602" y="2016"/>
                    <a:pt x="5602" y="2016"/>
                    <a:pt x="5602" y="2016"/>
                  </a:cubicBezTo>
                  <a:cubicBezTo>
                    <a:pt x="5718" y="1958"/>
                    <a:pt x="5718" y="1958"/>
                    <a:pt x="5718" y="1958"/>
                  </a:cubicBezTo>
                  <a:cubicBezTo>
                    <a:pt x="5718" y="1958"/>
                    <a:pt x="5718" y="1958"/>
                    <a:pt x="5775" y="1958"/>
                  </a:cubicBezTo>
                  <a:lnTo>
                    <a:pt x="5775" y="1901"/>
                  </a:lnTo>
                  <a:cubicBezTo>
                    <a:pt x="5891" y="1901"/>
                    <a:pt x="5891" y="1843"/>
                    <a:pt x="5891" y="1843"/>
                  </a:cubicBezTo>
                  <a:cubicBezTo>
                    <a:pt x="5949" y="1843"/>
                    <a:pt x="5949" y="1843"/>
                    <a:pt x="5949" y="1843"/>
                  </a:cubicBezTo>
                  <a:cubicBezTo>
                    <a:pt x="6006" y="1786"/>
                    <a:pt x="6006" y="1786"/>
                    <a:pt x="6006" y="1786"/>
                  </a:cubicBezTo>
                  <a:cubicBezTo>
                    <a:pt x="6006" y="1843"/>
                    <a:pt x="6006" y="1843"/>
                    <a:pt x="6006" y="1843"/>
                  </a:cubicBezTo>
                  <a:cubicBezTo>
                    <a:pt x="6064" y="1786"/>
                    <a:pt x="6064" y="1786"/>
                    <a:pt x="6064" y="1786"/>
                  </a:cubicBezTo>
                  <a:cubicBezTo>
                    <a:pt x="6180" y="1728"/>
                    <a:pt x="6180" y="1728"/>
                    <a:pt x="6180" y="1728"/>
                  </a:cubicBezTo>
                  <a:cubicBezTo>
                    <a:pt x="6122" y="1728"/>
                    <a:pt x="6122" y="1728"/>
                    <a:pt x="6064" y="1786"/>
                  </a:cubicBezTo>
                  <a:cubicBezTo>
                    <a:pt x="6064" y="1728"/>
                    <a:pt x="6064" y="1728"/>
                    <a:pt x="6064" y="1728"/>
                  </a:cubicBezTo>
                  <a:cubicBezTo>
                    <a:pt x="6006" y="1728"/>
                    <a:pt x="6006" y="1728"/>
                    <a:pt x="6006" y="1728"/>
                  </a:cubicBezTo>
                  <a:cubicBezTo>
                    <a:pt x="5949" y="1786"/>
                    <a:pt x="5949" y="1786"/>
                    <a:pt x="5949" y="1786"/>
                  </a:cubicBezTo>
                  <a:cubicBezTo>
                    <a:pt x="5891" y="1786"/>
                    <a:pt x="5891" y="1786"/>
                    <a:pt x="5891" y="1786"/>
                  </a:cubicBezTo>
                  <a:cubicBezTo>
                    <a:pt x="5949" y="1728"/>
                    <a:pt x="5949" y="1728"/>
                    <a:pt x="6006" y="1728"/>
                  </a:cubicBezTo>
                  <a:cubicBezTo>
                    <a:pt x="6006" y="1670"/>
                    <a:pt x="6006" y="1670"/>
                    <a:pt x="6006" y="1670"/>
                  </a:cubicBezTo>
                  <a:cubicBezTo>
                    <a:pt x="6064" y="1670"/>
                    <a:pt x="6064" y="1670"/>
                    <a:pt x="6064" y="1670"/>
                  </a:cubicBezTo>
                  <a:cubicBezTo>
                    <a:pt x="6122" y="1670"/>
                    <a:pt x="6122" y="1670"/>
                    <a:pt x="6122" y="1670"/>
                  </a:cubicBezTo>
                  <a:cubicBezTo>
                    <a:pt x="6180" y="1613"/>
                    <a:pt x="6180" y="1613"/>
                    <a:pt x="6180" y="1613"/>
                  </a:cubicBezTo>
                  <a:cubicBezTo>
                    <a:pt x="6122" y="1613"/>
                    <a:pt x="6064" y="1670"/>
                    <a:pt x="6064" y="1670"/>
                  </a:cubicBezTo>
                  <a:cubicBezTo>
                    <a:pt x="6006" y="1613"/>
                    <a:pt x="6006" y="1613"/>
                    <a:pt x="6006" y="1613"/>
                  </a:cubicBezTo>
                  <a:cubicBezTo>
                    <a:pt x="5949" y="1670"/>
                    <a:pt x="5949" y="1670"/>
                    <a:pt x="5949" y="1670"/>
                  </a:cubicBezTo>
                  <a:lnTo>
                    <a:pt x="5891" y="1670"/>
                  </a:lnTo>
                  <a:cubicBezTo>
                    <a:pt x="5891" y="1728"/>
                    <a:pt x="5833" y="1728"/>
                    <a:pt x="5833" y="1728"/>
                  </a:cubicBezTo>
                  <a:cubicBezTo>
                    <a:pt x="5775" y="1728"/>
                    <a:pt x="5775" y="1728"/>
                    <a:pt x="5775" y="1728"/>
                  </a:cubicBezTo>
                  <a:cubicBezTo>
                    <a:pt x="5833" y="1728"/>
                    <a:pt x="5833" y="1728"/>
                    <a:pt x="5833" y="1728"/>
                  </a:cubicBezTo>
                  <a:cubicBezTo>
                    <a:pt x="5775" y="1728"/>
                    <a:pt x="5775" y="1728"/>
                    <a:pt x="5775" y="1728"/>
                  </a:cubicBezTo>
                  <a:cubicBezTo>
                    <a:pt x="5775" y="1670"/>
                    <a:pt x="5775" y="1670"/>
                    <a:pt x="5775" y="1670"/>
                  </a:cubicBezTo>
                  <a:cubicBezTo>
                    <a:pt x="5833" y="1670"/>
                    <a:pt x="5833" y="1670"/>
                    <a:pt x="5833" y="1670"/>
                  </a:cubicBezTo>
                  <a:cubicBezTo>
                    <a:pt x="5833" y="1613"/>
                    <a:pt x="5833" y="1613"/>
                    <a:pt x="5833" y="1613"/>
                  </a:cubicBezTo>
                  <a:cubicBezTo>
                    <a:pt x="5891" y="1613"/>
                    <a:pt x="5891" y="1613"/>
                    <a:pt x="5891" y="1613"/>
                  </a:cubicBezTo>
                  <a:cubicBezTo>
                    <a:pt x="5949" y="1555"/>
                    <a:pt x="5949" y="1555"/>
                    <a:pt x="5949" y="1555"/>
                  </a:cubicBezTo>
                  <a:cubicBezTo>
                    <a:pt x="6064" y="1498"/>
                    <a:pt x="6064" y="1498"/>
                    <a:pt x="6064" y="1498"/>
                  </a:cubicBezTo>
                  <a:cubicBezTo>
                    <a:pt x="6122" y="1440"/>
                    <a:pt x="6122" y="1440"/>
                    <a:pt x="6122" y="1440"/>
                  </a:cubicBezTo>
                  <a:cubicBezTo>
                    <a:pt x="6122" y="1440"/>
                    <a:pt x="6122" y="1440"/>
                    <a:pt x="6180" y="1440"/>
                  </a:cubicBezTo>
                  <a:cubicBezTo>
                    <a:pt x="6237" y="1440"/>
                    <a:pt x="6237" y="1440"/>
                    <a:pt x="6237" y="1440"/>
                  </a:cubicBezTo>
                  <a:cubicBezTo>
                    <a:pt x="6295" y="1382"/>
                    <a:pt x="6295" y="1382"/>
                    <a:pt x="6295" y="1382"/>
                  </a:cubicBezTo>
                  <a:cubicBezTo>
                    <a:pt x="6295" y="1382"/>
                    <a:pt x="6353" y="1325"/>
                    <a:pt x="6353" y="1382"/>
                  </a:cubicBezTo>
                  <a:cubicBezTo>
                    <a:pt x="6411" y="1382"/>
                    <a:pt x="6411" y="1382"/>
                    <a:pt x="6411" y="1382"/>
                  </a:cubicBezTo>
                  <a:cubicBezTo>
                    <a:pt x="6353" y="1382"/>
                    <a:pt x="6353" y="1382"/>
                    <a:pt x="6353" y="1382"/>
                  </a:cubicBezTo>
                  <a:cubicBezTo>
                    <a:pt x="6295" y="1440"/>
                    <a:pt x="6295" y="1440"/>
                    <a:pt x="6295" y="1440"/>
                  </a:cubicBezTo>
                  <a:cubicBezTo>
                    <a:pt x="6237" y="1440"/>
                    <a:pt x="6237" y="1440"/>
                    <a:pt x="6237" y="1440"/>
                  </a:cubicBezTo>
                  <a:cubicBezTo>
                    <a:pt x="6237" y="1498"/>
                    <a:pt x="6237" y="1498"/>
                    <a:pt x="6237" y="1498"/>
                  </a:cubicBezTo>
                  <a:cubicBezTo>
                    <a:pt x="6122" y="1498"/>
                    <a:pt x="6122" y="1498"/>
                    <a:pt x="6122" y="1498"/>
                  </a:cubicBezTo>
                  <a:cubicBezTo>
                    <a:pt x="6006" y="1555"/>
                    <a:pt x="6006" y="1555"/>
                    <a:pt x="6006" y="1555"/>
                  </a:cubicBezTo>
                  <a:cubicBezTo>
                    <a:pt x="6064" y="1555"/>
                    <a:pt x="6064" y="1555"/>
                    <a:pt x="6064" y="1555"/>
                  </a:cubicBezTo>
                  <a:cubicBezTo>
                    <a:pt x="6064" y="1555"/>
                    <a:pt x="6064" y="1555"/>
                    <a:pt x="6122" y="1555"/>
                  </a:cubicBezTo>
                  <a:cubicBezTo>
                    <a:pt x="6237" y="1498"/>
                    <a:pt x="6237" y="1498"/>
                    <a:pt x="6237" y="1498"/>
                  </a:cubicBezTo>
                  <a:cubicBezTo>
                    <a:pt x="6237" y="1440"/>
                    <a:pt x="6237" y="1440"/>
                    <a:pt x="6237" y="1440"/>
                  </a:cubicBezTo>
                  <a:cubicBezTo>
                    <a:pt x="6295" y="1498"/>
                    <a:pt x="6295" y="1498"/>
                    <a:pt x="6295" y="1498"/>
                  </a:cubicBezTo>
                  <a:cubicBezTo>
                    <a:pt x="6237" y="1498"/>
                    <a:pt x="6237" y="1498"/>
                    <a:pt x="6237" y="1498"/>
                  </a:cubicBezTo>
                  <a:cubicBezTo>
                    <a:pt x="6237" y="1555"/>
                    <a:pt x="6237" y="1555"/>
                    <a:pt x="6237" y="1555"/>
                  </a:cubicBezTo>
                  <a:cubicBezTo>
                    <a:pt x="6237" y="1555"/>
                    <a:pt x="6295" y="1498"/>
                    <a:pt x="6295" y="1555"/>
                  </a:cubicBezTo>
                  <a:cubicBezTo>
                    <a:pt x="6353" y="1555"/>
                    <a:pt x="6353" y="1555"/>
                    <a:pt x="6353" y="1555"/>
                  </a:cubicBezTo>
                  <a:cubicBezTo>
                    <a:pt x="6353" y="1613"/>
                    <a:pt x="6353" y="1613"/>
                    <a:pt x="6353" y="1613"/>
                  </a:cubicBezTo>
                  <a:cubicBezTo>
                    <a:pt x="6353" y="1555"/>
                    <a:pt x="6353" y="1555"/>
                    <a:pt x="6353" y="1555"/>
                  </a:cubicBezTo>
                  <a:cubicBezTo>
                    <a:pt x="6411" y="1555"/>
                    <a:pt x="6353" y="1555"/>
                    <a:pt x="6411" y="1555"/>
                  </a:cubicBezTo>
                  <a:cubicBezTo>
                    <a:pt x="6411" y="1555"/>
                    <a:pt x="6411" y="1555"/>
                    <a:pt x="6468" y="1555"/>
                  </a:cubicBezTo>
                  <a:cubicBezTo>
                    <a:pt x="6468" y="1498"/>
                    <a:pt x="6468" y="1498"/>
                    <a:pt x="6468" y="1498"/>
                  </a:cubicBezTo>
                  <a:cubicBezTo>
                    <a:pt x="6411" y="1555"/>
                    <a:pt x="6411" y="1555"/>
                    <a:pt x="6411" y="1555"/>
                  </a:cubicBezTo>
                  <a:cubicBezTo>
                    <a:pt x="6353" y="1555"/>
                    <a:pt x="6353" y="1555"/>
                    <a:pt x="6353" y="1555"/>
                  </a:cubicBezTo>
                  <a:cubicBezTo>
                    <a:pt x="6295" y="1555"/>
                    <a:pt x="6295" y="1555"/>
                    <a:pt x="6295" y="1555"/>
                  </a:cubicBezTo>
                  <a:cubicBezTo>
                    <a:pt x="6353" y="1498"/>
                    <a:pt x="6353" y="1498"/>
                    <a:pt x="6353" y="1440"/>
                  </a:cubicBezTo>
                  <a:cubicBezTo>
                    <a:pt x="6353" y="1498"/>
                    <a:pt x="6353" y="1498"/>
                    <a:pt x="6353" y="1498"/>
                  </a:cubicBezTo>
                  <a:cubicBezTo>
                    <a:pt x="6468" y="1440"/>
                    <a:pt x="6468" y="1440"/>
                    <a:pt x="6468" y="1440"/>
                  </a:cubicBezTo>
                  <a:cubicBezTo>
                    <a:pt x="6468" y="1382"/>
                    <a:pt x="6468" y="1382"/>
                    <a:pt x="6468" y="1382"/>
                  </a:cubicBezTo>
                  <a:cubicBezTo>
                    <a:pt x="6468" y="1440"/>
                    <a:pt x="6468" y="1440"/>
                    <a:pt x="6468" y="1440"/>
                  </a:cubicBezTo>
                  <a:lnTo>
                    <a:pt x="6526" y="1440"/>
                  </a:lnTo>
                  <a:cubicBezTo>
                    <a:pt x="6411" y="1440"/>
                    <a:pt x="6411" y="1440"/>
                    <a:pt x="6411" y="1440"/>
                  </a:cubicBezTo>
                  <a:cubicBezTo>
                    <a:pt x="6468" y="1440"/>
                    <a:pt x="6526" y="1440"/>
                    <a:pt x="6584" y="1382"/>
                  </a:cubicBezTo>
                  <a:lnTo>
                    <a:pt x="6526" y="1382"/>
                  </a:lnTo>
                  <a:cubicBezTo>
                    <a:pt x="6526" y="1382"/>
                    <a:pt x="6526" y="1382"/>
                    <a:pt x="6584" y="1382"/>
                  </a:cubicBezTo>
                  <a:cubicBezTo>
                    <a:pt x="6584" y="1325"/>
                    <a:pt x="6584" y="1325"/>
                    <a:pt x="6584" y="1325"/>
                  </a:cubicBezTo>
                  <a:lnTo>
                    <a:pt x="6584" y="1382"/>
                  </a:lnTo>
                  <a:cubicBezTo>
                    <a:pt x="6642" y="1382"/>
                    <a:pt x="6642" y="1382"/>
                    <a:pt x="6642" y="1382"/>
                  </a:cubicBezTo>
                  <a:cubicBezTo>
                    <a:pt x="6757" y="1325"/>
                    <a:pt x="6757" y="1325"/>
                    <a:pt x="6757" y="1325"/>
                  </a:cubicBezTo>
                  <a:cubicBezTo>
                    <a:pt x="6757" y="1325"/>
                    <a:pt x="6757" y="1325"/>
                    <a:pt x="6815" y="1325"/>
                  </a:cubicBezTo>
                  <a:cubicBezTo>
                    <a:pt x="6757" y="1325"/>
                    <a:pt x="6757" y="1325"/>
                    <a:pt x="6757" y="1325"/>
                  </a:cubicBezTo>
                  <a:cubicBezTo>
                    <a:pt x="6873" y="1267"/>
                    <a:pt x="6873" y="1267"/>
                    <a:pt x="6873" y="1267"/>
                  </a:cubicBezTo>
                  <a:cubicBezTo>
                    <a:pt x="6815" y="1267"/>
                    <a:pt x="6815" y="1267"/>
                    <a:pt x="6815" y="1267"/>
                  </a:cubicBezTo>
                  <a:cubicBezTo>
                    <a:pt x="6815" y="1325"/>
                    <a:pt x="6815" y="1325"/>
                    <a:pt x="6815" y="1325"/>
                  </a:cubicBezTo>
                  <a:cubicBezTo>
                    <a:pt x="6873" y="1267"/>
                    <a:pt x="6873" y="1267"/>
                    <a:pt x="6873" y="1267"/>
                  </a:cubicBezTo>
                  <a:cubicBezTo>
                    <a:pt x="6930" y="1267"/>
                    <a:pt x="6930" y="1267"/>
                    <a:pt x="6988" y="1267"/>
                  </a:cubicBezTo>
                  <a:cubicBezTo>
                    <a:pt x="6988" y="1210"/>
                    <a:pt x="6988" y="1267"/>
                    <a:pt x="6988" y="1210"/>
                  </a:cubicBezTo>
                  <a:cubicBezTo>
                    <a:pt x="6930" y="1267"/>
                    <a:pt x="6930" y="1267"/>
                    <a:pt x="6930" y="1267"/>
                  </a:cubicBezTo>
                  <a:cubicBezTo>
                    <a:pt x="6988" y="1210"/>
                    <a:pt x="6988" y="1210"/>
                    <a:pt x="6988" y="1210"/>
                  </a:cubicBezTo>
                  <a:cubicBezTo>
                    <a:pt x="7046" y="1152"/>
                    <a:pt x="7046" y="1210"/>
                    <a:pt x="7046" y="1210"/>
                  </a:cubicBezTo>
                  <a:lnTo>
                    <a:pt x="7046" y="1152"/>
                  </a:lnTo>
                  <a:cubicBezTo>
                    <a:pt x="7104" y="1152"/>
                    <a:pt x="7104" y="1152"/>
                    <a:pt x="7104" y="1152"/>
                  </a:cubicBezTo>
                  <a:cubicBezTo>
                    <a:pt x="7161" y="1152"/>
                    <a:pt x="7161" y="1152"/>
                    <a:pt x="7161" y="1152"/>
                  </a:cubicBezTo>
                  <a:cubicBezTo>
                    <a:pt x="7219" y="1094"/>
                    <a:pt x="7219" y="1094"/>
                    <a:pt x="7219" y="1094"/>
                  </a:cubicBezTo>
                  <a:cubicBezTo>
                    <a:pt x="7161" y="1094"/>
                    <a:pt x="7161" y="1094"/>
                    <a:pt x="7161" y="1094"/>
                  </a:cubicBezTo>
                  <a:cubicBezTo>
                    <a:pt x="7046" y="1152"/>
                    <a:pt x="7046" y="1152"/>
                    <a:pt x="7046" y="1152"/>
                  </a:cubicBezTo>
                  <a:cubicBezTo>
                    <a:pt x="6873" y="1210"/>
                    <a:pt x="6873" y="1210"/>
                    <a:pt x="6873" y="1210"/>
                  </a:cubicBezTo>
                  <a:cubicBezTo>
                    <a:pt x="6757" y="1267"/>
                    <a:pt x="6757" y="1267"/>
                    <a:pt x="6757" y="1267"/>
                  </a:cubicBezTo>
                  <a:cubicBezTo>
                    <a:pt x="6699" y="1267"/>
                    <a:pt x="6699" y="1267"/>
                    <a:pt x="6699" y="1267"/>
                  </a:cubicBezTo>
                  <a:cubicBezTo>
                    <a:pt x="6642" y="1267"/>
                    <a:pt x="6642" y="1325"/>
                    <a:pt x="6584" y="1325"/>
                  </a:cubicBezTo>
                  <a:cubicBezTo>
                    <a:pt x="6584" y="1267"/>
                    <a:pt x="6584" y="1267"/>
                    <a:pt x="6584" y="1267"/>
                  </a:cubicBezTo>
                  <a:cubicBezTo>
                    <a:pt x="6584" y="1325"/>
                    <a:pt x="6584" y="1325"/>
                    <a:pt x="6584" y="1325"/>
                  </a:cubicBezTo>
                  <a:cubicBezTo>
                    <a:pt x="6584" y="1267"/>
                    <a:pt x="6584" y="1267"/>
                    <a:pt x="6584" y="1325"/>
                  </a:cubicBezTo>
                  <a:cubicBezTo>
                    <a:pt x="6526" y="1267"/>
                    <a:pt x="6526" y="1267"/>
                    <a:pt x="6526" y="1267"/>
                  </a:cubicBezTo>
                  <a:cubicBezTo>
                    <a:pt x="6642" y="1267"/>
                    <a:pt x="6642" y="1267"/>
                    <a:pt x="6642" y="1267"/>
                  </a:cubicBezTo>
                  <a:lnTo>
                    <a:pt x="6642" y="1210"/>
                  </a:lnTo>
                  <a:cubicBezTo>
                    <a:pt x="6699" y="1210"/>
                    <a:pt x="6699" y="1210"/>
                    <a:pt x="6699" y="1210"/>
                  </a:cubicBezTo>
                  <a:cubicBezTo>
                    <a:pt x="6699" y="1152"/>
                    <a:pt x="6699" y="1210"/>
                    <a:pt x="6699" y="1210"/>
                  </a:cubicBezTo>
                  <a:cubicBezTo>
                    <a:pt x="6757" y="1152"/>
                    <a:pt x="6757" y="1152"/>
                    <a:pt x="6757" y="1152"/>
                  </a:cubicBezTo>
                  <a:cubicBezTo>
                    <a:pt x="6815" y="1152"/>
                    <a:pt x="6815" y="1152"/>
                    <a:pt x="6815" y="1152"/>
                  </a:cubicBezTo>
                  <a:cubicBezTo>
                    <a:pt x="6873" y="1152"/>
                    <a:pt x="6815" y="1152"/>
                    <a:pt x="6815" y="1152"/>
                  </a:cubicBezTo>
                  <a:cubicBezTo>
                    <a:pt x="6873" y="1152"/>
                    <a:pt x="6873" y="1152"/>
                    <a:pt x="6873" y="1152"/>
                  </a:cubicBezTo>
                  <a:cubicBezTo>
                    <a:pt x="6930" y="1094"/>
                    <a:pt x="6930" y="1094"/>
                    <a:pt x="6930" y="1094"/>
                  </a:cubicBezTo>
                  <a:cubicBezTo>
                    <a:pt x="7046" y="1037"/>
                    <a:pt x="7046" y="1037"/>
                    <a:pt x="7046" y="1037"/>
                  </a:cubicBezTo>
                  <a:cubicBezTo>
                    <a:pt x="7104" y="1037"/>
                    <a:pt x="7104" y="1037"/>
                    <a:pt x="7161" y="1037"/>
                  </a:cubicBezTo>
                  <a:cubicBezTo>
                    <a:pt x="7161" y="979"/>
                    <a:pt x="7161" y="979"/>
                    <a:pt x="7219" y="979"/>
                  </a:cubicBezTo>
                  <a:cubicBezTo>
                    <a:pt x="7219" y="1037"/>
                    <a:pt x="7219" y="1037"/>
                    <a:pt x="7219" y="1037"/>
                  </a:cubicBezTo>
                  <a:cubicBezTo>
                    <a:pt x="7219" y="979"/>
                    <a:pt x="7219" y="979"/>
                    <a:pt x="7219" y="979"/>
                  </a:cubicBezTo>
                  <a:cubicBezTo>
                    <a:pt x="7219" y="1037"/>
                    <a:pt x="7219" y="1037"/>
                    <a:pt x="7219" y="1037"/>
                  </a:cubicBezTo>
                  <a:cubicBezTo>
                    <a:pt x="7277" y="1037"/>
                    <a:pt x="7277" y="1037"/>
                    <a:pt x="7277" y="1037"/>
                  </a:cubicBezTo>
                  <a:cubicBezTo>
                    <a:pt x="7219" y="1037"/>
                    <a:pt x="7219" y="1037"/>
                    <a:pt x="7219" y="1037"/>
                  </a:cubicBezTo>
                  <a:cubicBezTo>
                    <a:pt x="7277" y="1037"/>
                    <a:pt x="7277" y="1037"/>
                    <a:pt x="7277" y="1037"/>
                  </a:cubicBezTo>
                  <a:cubicBezTo>
                    <a:pt x="7335" y="1094"/>
                    <a:pt x="7335" y="1094"/>
                    <a:pt x="7335" y="1094"/>
                  </a:cubicBezTo>
                  <a:cubicBezTo>
                    <a:pt x="7277" y="1152"/>
                    <a:pt x="7277" y="1152"/>
                    <a:pt x="7277" y="1152"/>
                  </a:cubicBezTo>
                  <a:cubicBezTo>
                    <a:pt x="7335" y="1094"/>
                    <a:pt x="7335" y="1152"/>
                    <a:pt x="7335" y="1094"/>
                  </a:cubicBezTo>
                  <a:lnTo>
                    <a:pt x="7393" y="1094"/>
                  </a:lnTo>
                  <a:cubicBezTo>
                    <a:pt x="7450" y="1094"/>
                    <a:pt x="7450" y="1094"/>
                    <a:pt x="7450" y="1094"/>
                  </a:cubicBezTo>
                  <a:cubicBezTo>
                    <a:pt x="7450" y="1152"/>
                    <a:pt x="7450" y="1094"/>
                    <a:pt x="7450" y="1152"/>
                  </a:cubicBezTo>
                  <a:lnTo>
                    <a:pt x="7393" y="1152"/>
                  </a:lnTo>
                  <a:cubicBezTo>
                    <a:pt x="7335" y="1152"/>
                    <a:pt x="7335" y="1152"/>
                    <a:pt x="7335" y="1152"/>
                  </a:cubicBezTo>
                  <a:cubicBezTo>
                    <a:pt x="7393" y="1152"/>
                    <a:pt x="7393" y="1152"/>
                    <a:pt x="7393" y="1152"/>
                  </a:cubicBezTo>
                  <a:cubicBezTo>
                    <a:pt x="7450" y="1210"/>
                    <a:pt x="7450" y="1210"/>
                    <a:pt x="7450" y="1210"/>
                  </a:cubicBezTo>
                  <a:cubicBezTo>
                    <a:pt x="7450" y="1267"/>
                    <a:pt x="7450" y="1267"/>
                    <a:pt x="7450" y="1267"/>
                  </a:cubicBezTo>
                  <a:cubicBezTo>
                    <a:pt x="7335" y="1267"/>
                    <a:pt x="7335" y="1267"/>
                    <a:pt x="7335" y="1267"/>
                  </a:cubicBezTo>
                  <a:cubicBezTo>
                    <a:pt x="7393" y="1325"/>
                    <a:pt x="7393" y="1325"/>
                    <a:pt x="7393" y="1325"/>
                  </a:cubicBezTo>
                  <a:cubicBezTo>
                    <a:pt x="7335" y="1325"/>
                    <a:pt x="7335" y="1325"/>
                    <a:pt x="7335" y="1325"/>
                  </a:cubicBezTo>
                  <a:cubicBezTo>
                    <a:pt x="7335" y="1267"/>
                    <a:pt x="7335" y="1267"/>
                    <a:pt x="7335" y="1267"/>
                  </a:cubicBezTo>
                  <a:cubicBezTo>
                    <a:pt x="7277" y="1267"/>
                    <a:pt x="7277" y="1267"/>
                    <a:pt x="7277" y="1267"/>
                  </a:cubicBezTo>
                  <a:cubicBezTo>
                    <a:pt x="7277" y="1267"/>
                    <a:pt x="7277" y="1267"/>
                    <a:pt x="7277" y="1210"/>
                  </a:cubicBezTo>
                  <a:cubicBezTo>
                    <a:pt x="7277" y="1152"/>
                    <a:pt x="7277" y="1152"/>
                    <a:pt x="7277" y="1152"/>
                  </a:cubicBezTo>
                  <a:cubicBezTo>
                    <a:pt x="7219" y="1152"/>
                    <a:pt x="7219" y="1152"/>
                    <a:pt x="7219" y="1152"/>
                  </a:cubicBezTo>
                  <a:cubicBezTo>
                    <a:pt x="7219" y="1210"/>
                    <a:pt x="7219" y="1210"/>
                    <a:pt x="7219" y="1210"/>
                  </a:cubicBezTo>
                  <a:cubicBezTo>
                    <a:pt x="7277" y="1210"/>
                    <a:pt x="7277" y="1210"/>
                    <a:pt x="7219" y="1267"/>
                  </a:cubicBezTo>
                  <a:cubicBezTo>
                    <a:pt x="7219" y="1325"/>
                    <a:pt x="7219" y="1325"/>
                    <a:pt x="7219" y="1325"/>
                  </a:cubicBezTo>
                  <a:cubicBezTo>
                    <a:pt x="7161" y="1325"/>
                    <a:pt x="7161" y="1325"/>
                    <a:pt x="7161" y="1325"/>
                  </a:cubicBezTo>
                  <a:cubicBezTo>
                    <a:pt x="7161" y="1382"/>
                    <a:pt x="7161" y="1382"/>
                    <a:pt x="7161" y="1382"/>
                  </a:cubicBezTo>
                  <a:cubicBezTo>
                    <a:pt x="7161" y="1440"/>
                    <a:pt x="7161" y="1382"/>
                    <a:pt x="7161" y="1440"/>
                  </a:cubicBezTo>
                  <a:cubicBezTo>
                    <a:pt x="7104" y="1440"/>
                    <a:pt x="7104" y="1498"/>
                    <a:pt x="7104" y="1498"/>
                  </a:cubicBezTo>
                  <a:cubicBezTo>
                    <a:pt x="7046" y="1498"/>
                    <a:pt x="7046" y="1498"/>
                    <a:pt x="7046" y="1498"/>
                  </a:cubicBezTo>
                  <a:cubicBezTo>
                    <a:pt x="6988" y="1498"/>
                    <a:pt x="6988" y="1498"/>
                    <a:pt x="6988" y="1498"/>
                  </a:cubicBezTo>
                  <a:cubicBezTo>
                    <a:pt x="6930" y="1555"/>
                    <a:pt x="6930" y="1555"/>
                    <a:pt x="6930" y="1555"/>
                  </a:cubicBezTo>
                  <a:cubicBezTo>
                    <a:pt x="6930" y="1555"/>
                    <a:pt x="6930" y="1555"/>
                    <a:pt x="6873" y="1555"/>
                  </a:cubicBezTo>
                  <a:cubicBezTo>
                    <a:pt x="6815" y="1613"/>
                    <a:pt x="6815" y="1613"/>
                    <a:pt x="6815" y="1613"/>
                  </a:cubicBezTo>
                  <a:cubicBezTo>
                    <a:pt x="6757" y="1613"/>
                    <a:pt x="6757" y="1613"/>
                    <a:pt x="6757" y="1613"/>
                  </a:cubicBezTo>
                  <a:cubicBezTo>
                    <a:pt x="6757" y="1613"/>
                    <a:pt x="6757" y="1613"/>
                    <a:pt x="6699" y="1613"/>
                  </a:cubicBezTo>
                  <a:cubicBezTo>
                    <a:pt x="6699" y="1670"/>
                    <a:pt x="6699" y="1670"/>
                    <a:pt x="6699" y="1670"/>
                  </a:cubicBezTo>
                  <a:cubicBezTo>
                    <a:pt x="6642" y="1670"/>
                    <a:pt x="6584" y="1728"/>
                    <a:pt x="6468" y="1786"/>
                  </a:cubicBezTo>
                  <a:cubicBezTo>
                    <a:pt x="6468" y="1786"/>
                    <a:pt x="6526" y="1786"/>
                    <a:pt x="6468" y="1786"/>
                  </a:cubicBezTo>
                  <a:cubicBezTo>
                    <a:pt x="6468" y="1786"/>
                    <a:pt x="6411" y="1786"/>
                    <a:pt x="6353" y="1843"/>
                  </a:cubicBezTo>
                  <a:cubicBezTo>
                    <a:pt x="6295" y="1843"/>
                    <a:pt x="6295" y="1843"/>
                    <a:pt x="6295" y="1843"/>
                  </a:cubicBezTo>
                  <a:cubicBezTo>
                    <a:pt x="6295" y="1901"/>
                    <a:pt x="6295" y="1901"/>
                    <a:pt x="6295" y="1901"/>
                  </a:cubicBezTo>
                  <a:lnTo>
                    <a:pt x="6237" y="1901"/>
                  </a:lnTo>
                  <a:cubicBezTo>
                    <a:pt x="6122" y="1958"/>
                    <a:pt x="6122" y="1958"/>
                    <a:pt x="6122" y="1958"/>
                  </a:cubicBezTo>
                  <a:cubicBezTo>
                    <a:pt x="6064" y="2016"/>
                    <a:pt x="6064" y="2016"/>
                    <a:pt x="6006" y="2016"/>
                  </a:cubicBezTo>
                  <a:cubicBezTo>
                    <a:pt x="6006" y="2016"/>
                    <a:pt x="6006" y="2016"/>
                    <a:pt x="6006" y="2074"/>
                  </a:cubicBezTo>
                  <a:cubicBezTo>
                    <a:pt x="6122" y="2016"/>
                    <a:pt x="6122" y="2016"/>
                    <a:pt x="6122" y="2016"/>
                  </a:cubicBezTo>
                  <a:cubicBezTo>
                    <a:pt x="6180" y="1958"/>
                    <a:pt x="6180" y="1958"/>
                    <a:pt x="6180" y="1958"/>
                  </a:cubicBezTo>
                  <a:cubicBezTo>
                    <a:pt x="6180" y="2016"/>
                    <a:pt x="6180" y="2016"/>
                    <a:pt x="6180" y="2016"/>
                  </a:cubicBezTo>
                  <a:cubicBezTo>
                    <a:pt x="6180" y="2016"/>
                    <a:pt x="6180" y="1958"/>
                    <a:pt x="6237" y="1958"/>
                  </a:cubicBezTo>
                  <a:lnTo>
                    <a:pt x="6295" y="1958"/>
                  </a:lnTo>
                  <a:cubicBezTo>
                    <a:pt x="6295" y="1901"/>
                    <a:pt x="6295" y="1901"/>
                    <a:pt x="6295" y="1901"/>
                  </a:cubicBezTo>
                  <a:cubicBezTo>
                    <a:pt x="6353" y="1901"/>
                    <a:pt x="6353" y="1901"/>
                    <a:pt x="6353" y="1901"/>
                  </a:cubicBezTo>
                  <a:cubicBezTo>
                    <a:pt x="6295" y="1901"/>
                    <a:pt x="6295" y="1901"/>
                    <a:pt x="6295" y="1901"/>
                  </a:cubicBezTo>
                  <a:cubicBezTo>
                    <a:pt x="6411" y="1843"/>
                    <a:pt x="6411" y="1843"/>
                    <a:pt x="6411" y="1843"/>
                  </a:cubicBezTo>
                  <a:cubicBezTo>
                    <a:pt x="6468" y="1843"/>
                    <a:pt x="6468" y="1843"/>
                    <a:pt x="6468" y="1843"/>
                  </a:cubicBezTo>
                  <a:cubicBezTo>
                    <a:pt x="6526" y="1786"/>
                    <a:pt x="6526" y="1786"/>
                    <a:pt x="6526" y="1786"/>
                  </a:cubicBezTo>
                  <a:cubicBezTo>
                    <a:pt x="6584" y="1786"/>
                    <a:pt x="6584" y="1786"/>
                    <a:pt x="6584" y="1786"/>
                  </a:cubicBezTo>
                  <a:cubicBezTo>
                    <a:pt x="6526" y="1786"/>
                    <a:pt x="6526" y="1786"/>
                    <a:pt x="6526" y="1786"/>
                  </a:cubicBezTo>
                  <a:cubicBezTo>
                    <a:pt x="6584" y="1843"/>
                    <a:pt x="6584" y="1843"/>
                    <a:pt x="6584" y="1843"/>
                  </a:cubicBezTo>
                  <a:lnTo>
                    <a:pt x="6642" y="1786"/>
                  </a:lnTo>
                  <a:cubicBezTo>
                    <a:pt x="6642" y="1843"/>
                    <a:pt x="6642" y="1843"/>
                    <a:pt x="6642" y="1843"/>
                  </a:cubicBezTo>
                  <a:cubicBezTo>
                    <a:pt x="6699" y="1786"/>
                    <a:pt x="6699" y="1786"/>
                    <a:pt x="6699" y="1786"/>
                  </a:cubicBezTo>
                  <a:cubicBezTo>
                    <a:pt x="6699" y="1843"/>
                    <a:pt x="6699" y="1843"/>
                    <a:pt x="6699" y="1843"/>
                  </a:cubicBezTo>
                  <a:cubicBezTo>
                    <a:pt x="6699" y="1786"/>
                    <a:pt x="6699" y="1786"/>
                    <a:pt x="6699" y="1786"/>
                  </a:cubicBezTo>
                  <a:cubicBezTo>
                    <a:pt x="6642" y="1786"/>
                    <a:pt x="6642" y="1786"/>
                    <a:pt x="6642" y="1786"/>
                  </a:cubicBezTo>
                  <a:cubicBezTo>
                    <a:pt x="6584" y="1786"/>
                    <a:pt x="6584" y="1786"/>
                    <a:pt x="6584" y="1786"/>
                  </a:cubicBezTo>
                  <a:cubicBezTo>
                    <a:pt x="6584" y="1728"/>
                    <a:pt x="6584" y="1728"/>
                    <a:pt x="6584" y="1728"/>
                  </a:cubicBezTo>
                  <a:cubicBezTo>
                    <a:pt x="6642" y="1728"/>
                    <a:pt x="6642" y="1728"/>
                    <a:pt x="6642" y="1728"/>
                  </a:cubicBezTo>
                  <a:lnTo>
                    <a:pt x="6757" y="1670"/>
                  </a:lnTo>
                  <a:cubicBezTo>
                    <a:pt x="7046" y="1555"/>
                    <a:pt x="7046" y="1555"/>
                    <a:pt x="7046" y="1555"/>
                  </a:cubicBezTo>
                  <a:lnTo>
                    <a:pt x="7046" y="1498"/>
                  </a:lnTo>
                  <a:cubicBezTo>
                    <a:pt x="7046" y="1555"/>
                    <a:pt x="7046" y="1555"/>
                    <a:pt x="7046" y="1555"/>
                  </a:cubicBezTo>
                  <a:cubicBezTo>
                    <a:pt x="7104" y="1555"/>
                    <a:pt x="7104" y="1555"/>
                    <a:pt x="7104" y="1555"/>
                  </a:cubicBezTo>
                  <a:cubicBezTo>
                    <a:pt x="7046" y="1555"/>
                    <a:pt x="7046" y="1555"/>
                    <a:pt x="7046" y="1555"/>
                  </a:cubicBezTo>
                  <a:lnTo>
                    <a:pt x="7104" y="1555"/>
                  </a:lnTo>
                  <a:cubicBezTo>
                    <a:pt x="7046" y="1555"/>
                    <a:pt x="7046" y="1555"/>
                    <a:pt x="7046" y="1555"/>
                  </a:cubicBezTo>
                  <a:cubicBezTo>
                    <a:pt x="7046" y="1555"/>
                    <a:pt x="7046" y="1613"/>
                    <a:pt x="6988" y="1613"/>
                  </a:cubicBezTo>
                  <a:cubicBezTo>
                    <a:pt x="6873" y="1613"/>
                    <a:pt x="6873" y="1613"/>
                    <a:pt x="6873" y="1613"/>
                  </a:cubicBezTo>
                  <a:cubicBezTo>
                    <a:pt x="6873" y="1670"/>
                    <a:pt x="6873" y="1670"/>
                    <a:pt x="6873" y="1670"/>
                  </a:cubicBezTo>
                  <a:lnTo>
                    <a:pt x="6815" y="1670"/>
                  </a:lnTo>
                  <a:cubicBezTo>
                    <a:pt x="6815" y="1728"/>
                    <a:pt x="6815" y="1728"/>
                    <a:pt x="6815" y="1728"/>
                  </a:cubicBezTo>
                  <a:cubicBezTo>
                    <a:pt x="6930" y="1670"/>
                    <a:pt x="6930" y="1670"/>
                    <a:pt x="6930" y="1670"/>
                  </a:cubicBezTo>
                  <a:cubicBezTo>
                    <a:pt x="6988" y="1670"/>
                    <a:pt x="6988" y="1670"/>
                    <a:pt x="6988" y="1670"/>
                  </a:cubicBezTo>
                  <a:cubicBezTo>
                    <a:pt x="6930" y="1670"/>
                    <a:pt x="6930" y="1670"/>
                    <a:pt x="6930" y="1670"/>
                  </a:cubicBezTo>
                  <a:cubicBezTo>
                    <a:pt x="6988" y="1670"/>
                    <a:pt x="6988" y="1670"/>
                    <a:pt x="6988" y="1670"/>
                  </a:cubicBezTo>
                  <a:lnTo>
                    <a:pt x="7046" y="1613"/>
                  </a:lnTo>
                  <a:cubicBezTo>
                    <a:pt x="7104" y="1613"/>
                    <a:pt x="7104" y="1613"/>
                    <a:pt x="7104" y="1613"/>
                  </a:cubicBezTo>
                  <a:lnTo>
                    <a:pt x="7104" y="1670"/>
                  </a:lnTo>
                  <a:cubicBezTo>
                    <a:pt x="7104" y="1670"/>
                    <a:pt x="7104" y="1670"/>
                    <a:pt x="7161" y="1728"/>
                  </a:cubicBezTo>
                  <a:cubicBezTo>
                    <a:pt x="7161" y="1728"/>
                    <a:pt x="7104" y="1728"/>
                    <a:pt x="7104" y="1786"/>
                  </a:cubicBezTo>
                  <a:cubicBezTo>
                    <a:pt x="7161" y="1786"/>
                    <a:pt x="7161" y="1786"/>
                    <a:pt x="7161" y="1786"/>
                  </a:cubicBezTo>
                  <a:cubicBezTo>
                    <a:pt x="7161" y="1786"/>
                    <a:pt x="7161" y="1786"/>
                    <a:pt x="7219" y="1786"/>
                  </a:cubicBezTo>
                  <a:cubicBezTo>
                    <a:pt x="7219" y="1786"/>
                    <a:pt x="7219" y="1786"/>
                    <a:pt x="7219" y="1843"/>
                  </a:cubicBezTo>
                  <a:cubicBezTo>
                    <a:pt x="7161" y="1843"/>
                    <a:pt x="7161" y="1843"/>
                    <a:pt x="7161" y="1843"/>
                  </a:cubicBezTo>
                  <a:cubicBezTo>
                    <a:pt x="7161" y="1786"/>
                    <a:pt x="7161" y="1786"/>
                    <a:pt x="7161" y="1786"/>
                  </a:cubicBezTo>
                  <a:lnTo>
                    <a:pt x="7104" y="1786"/>
                  </a:lnTo>
                  <a:cubicBezTo>
                    <a:pt x="7104" y="1843"/>
                    <a:pt x="7104" y="1843"/>
                    <a:pt x="7104" y="1843"/>
                  </a:cubicBezTo>
                  <a:cubicBezTo>
                    <a:pt x="7161" y="1843"/>
                    <a:pt x="7161" y="1843"/>
                    <a:pt x="7161" y="1843"/>
                  </a:cubicBezTo>
                  <a:cubicBezTo>
                    <a:pt x="7161" y="1901"/>
                    <a:pt x="7161" y="1901"/>
                    <a:pt x="7161" y="1901"/>
                  </a:cubicBezTo>
                  <a:cubicBezTo>
                    <a:pt x="7219" y="1843"/>
                    <a:pt x="7219" y="1843"/>
                    <a:pt x="7219" y="1843"/>
                  </a:cubicBezTo>
                  <a:cubicBezTo>
                    <a:pt x="7219" y="1901"/>
                    <a:pt x="7219" y="1901"/>
                    <a:pt x="7219" y="1901"/>
                  </a:cubicBezTo>
                  <a:lnTo>
                    <a:pt x="7161" y="1901"/>
                  </a:lnTo>
                  <a:cubicBezTo>
                    <a:pt x="7104" y="1901"/>
                    <a:pt x="7104" y="1901"/>
                    <a:pt x="7104" y="1901"/>
                  </a:cubicBezTo>
                  <a:cubicBezTo>
                    <a:pt x="7104" y="1901"/>
                    <a:pt x="7104" y="1901"/>
                    <a:pt x="7104" y="1843"/>
                  </a:cubicBezTo>
                  <a:cubicBezTo>
                    <a:pt x="7046" y="1843"/>
                    <a:pt x="7046" y="1843"/>
                    <a:pt x="7046" y="1843"/>
                  </a:cubicBezTo>
                  <a:cubicBezTo>
                    <a:pt x="6988" y="1786"/>
                    <a:pt x="6988" y="1843"/>
                    <a:pt x="6930" y="1843"/>
                  </a:cubicBezTo>
                  <a:cubicBezTo>
                    <a:pt x="6873" y="1901"/>
                    <a:pt x="6873" y="1901"/>
                    <a:pt x="6873" y="1901"/>
                  </a:cubicBezTo>
                  <a:cubicBezTo>
                    <a:pt x="6815" y="1901"/>
                    <a:pt x="6815" y="1901"/>
                    <a:pt x="6815" y="1901"/>
                  </a:cubicBezTo>
                  <a:cubicBezTo>
                    <a:pt x="6873" y="1901"/>
                    <a:pt x="6930" y="1901"/>
                    <a:pt x="6930" y="1901"/>
                  </a:cubicBezTo>
                  <a:cubicBezTo>
                    <a:pt x="6930" y="1901"/>
                    <a:pt x="6930" y="1901"/>
                    <a:pt x="6873" y="1958"/>
                  </a:cubicBezTo>
                  <a:cubicBezTo>
                    <a:pt x="6930" y="1958"/>
                    <a:pt x="6930" y="1958"/>
                    <a:pt x="6930" y="1958"/>
                  </a:cubicBezTo>
                  <a:cubicBezTo>
                    <a:pt x="6873" y="1958"/>
                    <a:pt x="6930" y="1958"/>
                    <a:pt x="6873" y="1958"/>
                  </a:cubicBezTo>
                  <a:cubicBezTo>
                    <a:pt x="6873" y="1958"/>
                    <a:pt x="6873" y="1958"/>
                    <a:pt x="6815" y="1958"/>
                  </a:cubicBezTo>
                  <a:cubicBezTo>
                    <a:pt x="6873" y="2016"/>
                    <a:pt x="6873" y="2016"/>
                    <a:pt x="6873" y="2016"/>
                  </a:cubicBezTo>
                  <a:cubicBezTo>
                    <a:pt x="6815" y="2016"/>
                    <a:pt x="6815" y="2016"/>
                    <a:pt x="6815" y="2016"/>
                  </a:cubicBezTo>
                  <a:cubicBezTo>
                    <a:pt x="6873" y="2131"/>
                    <a:pt x="6873" y="2131"/>
                    <a:pt x="6757" y="2189"/>
                  </a:cubicBezTo>
                  <a:cubicBezTo>
                    <a:pt x="6757" y="2131"/>
                    <a:pt x="6757" y="2189"/>
                    <a:pt x="6757" y="2246"/>
                  </a:cubicBezTo>
                  <a:cubicBezTo>
                    <a:pt x="6757" y="2189"/>
                    <a:pt x="6757" y="2189"/>
                    <a:pt x="6757" y="2189"/>
                  </a:cubicBezTo>
                  <a:cubicBezTo>
                    <a:pt x="6699" y="2246"/>
                    <a:pt x="6699" y="2246"/>
                    <a:pt x="6699" y="2246"/>
                  </a:cubicBezTo>
                  <a:cubicBezTo>
                    <a:pt x="6699" y="2189"/>
                    <a:pt x="6699" y="2189"/>
                    <a:pt x="6699" y="2189"/>
                  </a:cubicBezTo>
                  <a:cubicBezTo>
                    <a:pt x="6642" y="2246"/>
                    <a:pt x="6642" y="2246"/>
                    <a:pt x="6642" y="2246"/>
                  </a:cubicBezTo>
                  <a:cubicBezTo>
                    <a:pt x="6699" y="2246"/>
                    <a:pt x="6699" y="2246"/>
                    <a:pt x="6699" y="2246"/>
                  </a:cubicBezTo>
                  <a:cubicBezTo>
                    <a:pt x="6699" y="2304"/>
                    <a:pt x="6699" y="2304"/>
                    <a:pt x="6699" y="2304"/>
                  </a:cubicBezTo>
                  <a:cubicBezTo>
                    <a:pt x="6699" y="2304"/>
                    <a:pt x="6699" y="2246"/>
                    <a:pt x="6699" y="2304"/>
                  </a:cubicBezTo>
                  <a:cubicBezTo>
                    <a:pt x="6699" y="2246"/>
                    <a:pt x="6699" y="2246"/>
                    <a:pt x="6699" y="2246"/>
                  </a:cubicBezTo>
                  <a:cubicBezTo>
                    <a:pt x="6757" y="2246"/>
                    <a:pt x="6757" y="2246"/>
                    <a:pt x="6757" y="2246"/>
                  </a:cubicBezTo>
                  <a:cubicBezTo>
                    <a:pt x="6815" y="2246"/>
                    <a:pt x="6815" y="2246"/>
                    <a:pt x="6815" y="2246"/>
                  </a:cubicBezTo>
                  <a:cubicBezTo>
                    <a:pt x="6757" y="2189"/>
                    <a:pt x="6757" y="2189"/>
                    <a:pt x="6757" y="2189"/>
                  </a:cubicBezTo>
                  <a:cubicBezTo>
                    <a:pt x="6873" y="2131"/>
                    <a:pt x="6873" y="2131"/>
                    <a:pt x="6873" y="2131"/>
                  </a:cubicBezTo>
                  <a:cubicBezTo>
                    <a:pt x="6873" y="2189"/>
                    <a:pt x="6873" y="2189"/>
                    <a:pt x="6873" y="2189"/>
                  </a:cubicBezTo>
                  <a:cubicBezTo>
                    <a:pt x="6873" y="2131"/>
                    <a:pt x="6873" y="2131"/>
                    <a:pt x="6873" y="2131"/>
                  </a:cubicBezTo>
                  <a:cubicBezTo>
                    <a:pt x="6930" y="2131"/>
                    <a:pt x="6873" y="2131"/>
                    <a:pt x="6930" y="2131"/>
                  </a:cubicBezTo>
                  <a:cubicBezTo>
                    <a:pt x="6930" y="2074"/>
                    <a:pt x="6930" y="2074"/>
                    <a:pt x="6873" y="2074"/>
                  </a:cubicBezTo>
                  <a:cubicBezTo>
                    <a:pt x="6873" y="2016"/>
                    <a:pt x="6873" y="2016"/>
                    <a:pt x="6873" y="2016"/>
                  </a:cubicBezTo>
                  <a:cubicBezTo>
                    <a:pt x="6930" y="2074"/>
                    <a:pt x="6930" y="2074"/>
                    <a:pt x="6930" y="2074"/>
                  </a:cubicBezTo>
                  <a:cubicBezTo>
                    <a:pt x="6930" y="2016"/>
                    <a:pt x="6930" y="2016"/>
                    <a:pt x="6930" y="2016"/>
                  </a:cubicBezTo>
                  <a:cubicBezTo>
                    <a:pt x="6988" y="2074"/>
                    <a:pt x="6988" y="2074"/>
                    <a:pt x="6988" y="2074"/>
                  </a:cubicBezTo>
                  <a:cubicBezTo>
                    <a:pt x="7046" y="2016"/>
                    <a:pt x="7046" y="2016"/>
                    <a:pt x="7046" y="2016"/>
                  </a:cubicBezTo>
                  <a:cubicBezTo>
                    <a:pt x="7046" y="1958"/>
                    <a:pt x="7046" y="1958"/>
                    <a:pt x="7046" y="1958"/>
                  </a:cubicBezTo>
                  <a:cubicBezTo>
                    <a:pt x="7046" y="2016"/>
                    <a:pt x="7046" y="2016"/>
                    <a:pt x="7046" y="2016"/>
                  </a:cubicBezTo>
                  <a:cubicBezTo>
                    <a:pt x="7161" y="1958"/>
                    <a:pt x="7161" y="1958"/>
                    <a:pt x="7161" y="1958"/>
                  </a:cubicBezTo>
                  <a:cubicBezTo>
                    <a:pt x="7161" y="2016"/>
                    <a:pt x="7161" y="2016"/>
                    <a:pt x="7161" y="2016"/>
                  </a:cubicBezTo>
                  <a:cubicBezTo>
                    <a:pt x="7161" y="1958"/>
                    <a:pt x="7161" y="1958"/>
                    <a:pt x="7161" y="1958"/>
                  </a:cubicBezTo>
                  <a:cubicBezTo>
                    <a:pt x="7219" y="1958"/>
                    <a:pt x="7219" y="1958"/>
                    <a:pt x="7219" y="1958"/>
                  </a:cubicBezTo>
                  <a:cubicBezTo>
                    <a:pt x="7161" y="1958"/>
                    <a:pt x="7161" y="1958"/>
                    <a:pt x="7161" y="1958"/>
                  </a:cubicBezTo>
                  <a:cubicBezTo>
                    <a:pt x="7219" y="2016"/>
                    <a:pt x="7219" y="2016"/>
                    <a:pt x="7219" y="2016"/>
                  </a:cubicBezTo>
                  <a:cubicBezTo>
                    <a:pt x="7277" y="2016"/>
                    <a:pt x="7277" y="2016"/>
                    <a:pt x="7277" y="2016"/>
                  </a:cubicBezTo>
                  <a:cubicBezTo>
                    <a:pt x="7277" y="1958"/>
                    <a:pt x="7277" y="1958"/>
                    <a:pt x="7277" y="1958"/>
                  </a:cubicBezTo>
                  <a:cubicBezTo>
                    <a:pt x="7219" y="1958"/>
                    <a:pt x="7219" y="1958"/>
                    <a:pt x="7219" y="1958"/>
                  </a:cubicBezTo>
                  <a:cubicBezTo>
                    <a:pt x="7277" y="1901"/>
                    <a:pt x="7277" y="1901"/>
                    <a:pt x="7277" y="1901"/>
                  </a:cubicBezTo>
                  <a:cubicBezTo>
                    <a:pt x="7277" y="1958"/>
                    <a:pt x="7277" y="1958"/>
                    <a:pt x="7277" y="1958"/>
                  </a:cubicBezTo>
                  <a:cubicBezTo>
                    <a:pt x="7277" y="2016"/>
                    <a:pt x="7277" y="2016"/>
                    <a:pt x="7277" y="2016"/>
                  </a:cubicBezTo>
                  <a:cubicBezTo>
                    <a:pt x="7277" y="2074"/>
                    <a:pt x="7277" y="2074"/>
                    <a:pt x="7277" y="2074"/>
                  </a:cubicBezTo>
                  <a:cubicBezTo>
                    <a:pt x="7219" y="2074"/>
                    <a:pt x="7219" y="2074"/>
                    <a:pt x="7219" y="2074"/>
                  </a:cubicBezTo>
                  <a:cubicBezTo>
                    <a:pt x="7219" y="2131"/>
                    <a:pt x="7219" y="2131"/>
                    <a:pt x="7219" y="2131"/>
                  </a:cubicBezTo>
                  <a:cubicBezTo>
                    <a:pt x="7161" y="2131"/>
                    <a:pt x="7161" y="2131"/>
                    <a:pt x="7161" y="2131"/>
                  </a:cubicBezTo>
                  <a:cubicBezTo>
                    <a:pt x="7161" y="2074"/>
                    <a:pt x="7161" y="2074"/>
                    <a:pt x="7161" y="2074"/>
                  </a:cubicBezTo>
                  <a:cubicBezTo>
                    <a:pt x="7161" y="2074"/>
                    <a:pt x="7161" y="2074"/>
                    <a:pt x="7104" y="2074"/>
                  </a:cubicBezTo>
                  <a:cubicBezTo>
                    <a:pt x="7104" y="2131"/>
                    <a:pt x="7104" y="2131"/>
                    <a:pt x="7104" y="2131"/>
                  </a:cubicBezTo>
                  <a:cubicBezTo>
                    <a:pt x="7104" y="2074"/>
                    <a:pt x="7104" y="2074"/>
                    <a:pt x="7104" y="2074"/>
                  </a:cubicBezTo>
                  <a:cubicBezTo>
                    <a:pt x="7046" y="2074"/>
                    <a:pt x="7046" y="2074"/>
                    <a:pt x="7046" y="2074"/>
                  </a:cubicBezTo>
                  <a:cubicBezTo>
                    <a:pt x="7046" y="2074"/>
                    <a:pt x="7046" y="2074"/>
                    <a:pt x="7046" y="2016"/>
                  </a:cubicBezTo>
                  <a:cubicBezTo>
                    <a:pt x="6988" y="2074"/>
                    <a:pt x="6988" y="2074"/>
                    <a:pt x="6988" y="2074"/>
                  </a:cubicBezTo>
                  <a:cubicBezTo>
                    <a:pt x="7046" y="2074"/>
                    <a:pt x="7046" y="2074"/>
                    <a:pt x="7046" y="2074"/>
                  </a:cubicBezTo>
                  <a:cubicBezTo>
                    <a:pt x="6988" y="2131"/>
                    <a:pt x="6988" y="2131"/>
                    <a:pt x="6988" y="2131"/>
                  </a:cubicBezTo>
                  <a:cubicBezTo>
                    <a:pt x="7046" y="2131"/>
                    <a:pt x="7046" y="2131"/>
                    <a:pt x="7046" y="2131"/>
                  </a:cubicBezTo>
                  <a:cubicBezTo>
                    <a:pt x="7046" y="2189"/>
                    <a:pt x="7046" y="2189"/>
                    <a:pt x="7046" y="2189"/>
                  </a:cubicBezTo>
                  <a:cubicBezTo>
                    <a:pt x="7046" y="2189"/>
                    <a:pt x="6988" y="2189"/>
                    <a:pt x="6930" y="2246"/>
                  </a:cubicBezTo>
                  <a:cubicBezTo>
                    <a:pt x="6988" y="2246"/>
                    <a:pt x="6988" y="2246"/>
                    <a:pt x="6988" y="2246"/>
                  </a:cubicBezTo>
                  <a:cubicBezTo>
                    <a:pt x="6930" y="2304"/>
                    <a:pt x="6930" y="2304"/>
                    <a:pt x="6930" y="2304"/>
                  </a:cubicBezTo>
                  <a:cubicBezTo>
                    <a:pt x="6873" y="2246"/>
                    <a:pt x="6873" y="2246"/>
                    <a:pt x="6873" y="2246"/>
                  </a:cubicBezTo>
                  <a:cubicBezTo>
                    <a:pt x="6873" y="2304"/>
                    <a:pt x="6815" y="2304"/>
                    <a:pt x="6815" y="2304"/>
                  </a:cubicBezTo>
                  <a:cubicBezTo>
                    <a:pt x="6815" y="2362"/>
                    <a:pt x="6815" y="2362"/>
                    <a:pt x="6815" y="2362"/>
                  </a:cubicBezTo>
                  <a:cubicBezTo>
                    <a:pt x="6757" y="2362"/>
                    <a:pt x="6757" y="2362"/>
                    <a:pt x="6757" y="2362"/>
                  </a:cubicBezTo>
                  <a:cubicBezTo>
                    <a:pt x="6699" y="2362"/>
                    <a:pt x="6699" y="2362"/>
                    <a:pt x="6699" y="2362"/>
                  </a:cubicBezTo>
                  <a:cubicBezTo>
                    <a:pt x="6699" y="2419"/>
                    <a:pt x="6699" y="2419"/>
                    <a:pt x="6699" y="2419"/>
                  </a:cubicBezTo>
                  <a:cubicBezTo>
                    <a:pt x="6699" y="2362"/>
                    <a:pt x="6699" y="2362"/>
                    <a:pt x="6699" y="2362"/>
                  </a:cubicBezTo>
                  <a:cubicBezTo>
                    <a:pt x="6642" y="2419"/>
                    <a:pt x="6642" y="2419"/>
                    <a:pt x="6642" y="2419"/>
                  </a:cubicBezTo>
                  <a:cubicBezTo>
                    <a:pt x="6584" y="2419"/>
                    <a:pt x="6584" y="2419"/>
                    <a:pt x="6584" y="2419"/>
                  </a:cubicBezTo>
                  <a:cubicBezTo>
                    <a:pt x="6584" y="2477"/>
                    <a:pt x="6584" y="2477"/>
                    <a:pt x="6584" y="2477"/>
                  </a:cubicBezTo>
                  <a:cubicBezTo>
                    <a:pt x="6526" y="2477"/>
                    <a:pt x="6526" y="2477"/>
                    <a:pt x="6526" y="2477"/>
                  </a:cubicBezTo>
                  <a:cubicBezTo>
                    <a:pt x="6526" y="2534"/>
                    <a:pt x="6526" y="2534"/>
                    <a:pt x="6526" y="2534"/>
                  </a:cubicBezTo>
                  <a:cubicBezTo>
                    <a:pt x="6468" y="2534"/>
                    <a:pt x="6411" y="2592"/>
                    <a:pt x="6411" y="2592"/>
                  </a:cubicBezTo>
                  <a:cubicBezTo>
                    <a:pt x="6353" y="2592"/>
                    <a:pt x="6353" y="2592"/>
                    <a:pt x="6353" y="2592"/>
                  </a:cubicBezTo>
                  <a:lnTo>
                    <a:pt x="6295" y="2650"/>
                  </a:lnTo>
                  <a:cubicBezTo>
                    <a:pt x="6295" y="2707"/>
                    <a:pt x="6295" y="2707"/>
                    <a:pt x="6295" y="2707"/>
                  </a:cubicBezTo>
                  <a:cubicBezTo>
                    <a:pt x="6295" y="2650"/>
                    <a:pt x="6295" y="2650"/>
                    <a:pt x="6295" y="2650"/>
                  </a:cubicBezTo>
                  <a:cubicBezTo>
                    <a:pt x="6237" y="2707"/>
                    <a:pt x="6237" y="2707"/>
                    <a:pt x="6237" y="2707"/>
                  </a:cubicBezTo>
                  <a:lnTo>
                    <a:pt x="6180" y="2707"/>
                  </a:lnTo>
                  <a:cubicBezTo>
                    <a:pt x="6180" y="2765"/>
                    <a:pt x="6180" y="2765"/>
                    <a:pt x="6180" y="2765"/>
                  </a:cubicBezTo>
                  <a:cubicBezTo>
                    <a:pt x="6180" y="2707"/>
                    <a:pt x="6180" y="2707"/>
                    <a:pt x="6180" y="2707"/>
                  </a:cubicBezTo>
                  <a:cubicBezTo>
                    <a:pt x="6180" y="2650"/>
                    <a:pt x="6180" y="2650"/>
                    <a:pt x="6180" y="2650"/>
                  </a:cubicBezTo>
                  <a:cubicBezTo>
                    <a:pt x="6122" y="2707"/>
                    <a:pt x="6122" y="2707"/>
                    <a:pt x="6122" y="2707"/>
                  </a:cubicBezTo>
                  <a:cubicBezTo>
                    <a:pt x="6122" y="2650"/>
                    <a:pt x="6122" y="2650"/>
                    <a:pt x="6122" y="2650"/>
                  </a:cubicBezTo>
                  <a:cubicBezTo>
                    <a:pt x="6064" y="2650"/>
                    <a:pt x="6122" y="2650"/>
                    <a:pt x="6122" y="2650"/>
                  </a:cubicBezTo>
                  <a:cubicBezTo>
                    <a:pt x="6180" y="2650"/>
                    <a:pt x="6180" y="2650"/>
                    <a:pt x="6180" y="2650"/>
                  </a:cubicBezTo>
                  <a:cubicBezTo>
                    <a:pt x="6237" y="2650"/>
                    <a:pt x="6237" y="2650"/>
                    <a:pt x="6237" y="2650"/>
                  </a:cubicBezTo>
                  <a:cubicBezTo>
                    <a:pt x="6295" y="2592"/>
                    <a:pt x="6295" y="2592"/>
                    <a:pt x="6295" y="2592"/>
                  </a:cubicBezTo>
                  <a:cubicBezTo>
                    <a:pt x="6237" y="2534"/>
                    <a:pt x="6237" y="2534"/>
                    <a:pt x="6237" y="2534"/>
                  </a:cubicBezTo>
                  <a:cubicBezTo>
                    <a:pt x="6180" y="2592"/>
                    <a:pt x="6180" y="2592"/>
                    <a:pt x="6122" y="2592"/>
                  </a:cubicBezTo>
                  <a:cubicBezTo>
                    <a:pt x="6122" y="2534"/>
                    <a:pt x="6122" y="2592"/>
                    <a:pt x="6122" y="2534"/>
                  </a:cubicBezTo>
                  <a:cubicBezTo>
                    <a:pt x="6064" y="2534"/>
                    <a:pt x="6064" y="2534"/>
                    <a:pt x="6064" y="2534"/>
                  </a:cubicBezTo>
                  <a:cubicBezTo>
                    <a:pt x="6064" y="2592"/>
                    <a:pt x="6064" y="2592"/>
                    <a:pt x="6064" y="2592"/>
                  </a:cubicBezTo>
                  <a:cubicBezTo>
                    <a:pt x="6064" y="2592"/>
                    <a:pt x="6064" y="2592"/>
                    <a:pt x="6006" y="2650"/>
                  </a:cubicBezTo>
                  <a:cubicBezTo>
                    <a:pt x="6064" y="2650"/>
                    <a:pt x="6064" y="2650"/>
                    <a:pt x="6064" y="2650"/>
                  </a:cubicBezTo>
                  <a:cubicBezTo>
                    <a:pt x="5949" y="2707"/>
                    <a:pt x="5949" y="2707"/>
                    <a:pt x="5949" y="2707"/>
                  </a:cubicBezTo>
                  <a:cubicBezTo>
                    <a:pt x="5891" y="2707"/>
                    <a:pt x="5891" y="2707"/>
                    <a:pt x="5891" y="2707"/>
                  </a:cubicBezTo>
                  <a:cubicBezTo>
                    <a:pt x="5891" y="2765"/>
                    <a:pt x="5891" y="2765"/>
                    <a:pt x="5891" y="2765"/>
                  </a:cubicBezTo>
                  <a:cubicBezTo>
                    <a:pt x="5833" y="2765"/>
                    <a:pt x="5833" y="2822"/>
                    <a:pt x="5775" y="2822"/>
                  </a:cubicBezTo>
                  <a:cubicBezTo>
                    <a:pt x="5775" y="2765"/>
                    <a:pt x="5775" y="2765"/>
                    <a:pt x="5775" y="2765"/>
                  </a:cubicBezTo>
                  <a:cubicBezTo>
                    <a:pt x="5833" y="2765"/>
                    <a:pt x="5833" y="2765"/>
                    <a:pt x="5833" y="2765"/>
                  </a:cubicBezTo>
                  <a:cubicBezTo>
                    <a:pt x="5833" y="2765"/>
                    <a:pt x="5833" y="2765"/>
                    <a:pt x="5833" y="2707"/>
                  </a:cubicBezTo>
                  <a:cubicBezTo>
                    <a:pt x="5660" y="2765"/>
                    <a:pt x="5660" y="2765"/>
                    <a:pt x="5660" y="2765"/>
                  </a:cubicBezTo>
                  <a:cubicBezTo>
                    <a:pt x="5660" y="2822"/>
                    <a:pt x="5660" y="2822"/>
                    <a:pt x="5660" y="2822"/>
                  </a:cubicBezTo>
                  <a:cubicBezTo>
                    <a:pt x="5602" y="2765"/>
                    <a:pt x="5602" y="2765"/>
                    <a:pt x="5602" y="2765"/>
                  </a:cubicBezTo>
                  <a:cubicBezTo>
                    <a:pt x="5544" y="2822"/>
                    <a:pt x="5544" y="2822"/>
                    <a:pt x="5544" y="2822"/>
                  </a:cubicBezTo>
                  <a:cubicBezTo>
                    <a:pt x="5602" y="2880"/>
                    <a:pt x="5602" y="2880"/>
                    <a:pt x="5602" y="2880"/>
                  </a:cubicBezTo>
                  <a:cubicBezTo>
                    <a:pt x="5544" y="2880"/>
                    <a:pt x="5544" y="2880"/>
                    <a:pt x="5544" y="2880"/>
                  </a:cubicBezTo>
                  <a:cubicBezTo>
                    <a:pt x="5487" y="2880"/>
                    <a:pt x="5487" y="2880"/>
                    <a:pt x="5487" y="2880"/>
                  </a:cubicBezTo>
                  <a:cubicBezTo>
                    <a:pt x="5487" y="2938"/>
                    <a:pt x="5487" y="2938"/>
                    <a:pt x="5487" y="2938"/>
                  </a:cubicBezTo>
                  <a:cubicBezTo>
                    <a:pt x="5544" y="2938"/>
                    <a:pt x="5544" y="2938"/>
                    <a:pt x="5544" y="2938"/>
                  </a:cubicBezTo>
                  <a:cubicBezTo>
                    <a:pt x="5487" y="2995"/>
                    <a:pt x="5487" y="2995"/>
                    <a:pt x="5487" y="2995"/>
                  </a:cubicBezTo>
                  <a:cubicBezTo>
                    <a:pt x="5487" y="2938"/>
                    <a:pt x="5487" y="2938"/>
                    <a:pt x="5487" y="2938"/>
                  </a:cubicBezTo>
                  <a:cubicBezTo>
                    <a:pt x="5429" y="2995"/>
                    <a:pt x="5429" y="2995"/>
                    <a:pt x="5429" y="2995"/>
                  </a:cubicBezTo>
                  <a:cubicBezTo>
                    <a:pt x="5371" y="3053"/>
                    <a:pt x="5371" y="3053"/>
                    <a:pt x="5371" y="3053"/>
                  </a:cubicBezTo>
                  <a:cubicBezTo>
                    <a:pt x="5313" y="3053"/>
                    <a:pt x="5313" y="3053"/>
                    <a:pt x="5313" y="3053"/>
                  </a:cubicBezTo>
                  <a:cubicBezTo>
                    <a:pt x="5313" y="3110"/>
                    <a:pt x="5313" y="3110"/>
                    <a:pt x="5313" y="3110"/>
                  </a:cubicBezTo>
                  <a:cubicBezTo>
                    <a:pt x="5256" y="3110"/>
                    <a:pt x="5256" y="3110"/>
                    <a:pt x="5256" y="3110"/>
                  </a:cubicBezTo>
                  <a:cubicBezTo>
                    <a:pt x="5313" y="3110"/>
                    <a:pt x="5313" y="3110"/>
                    <a:pt x="5313" y="3110"/>
                  </a:cubicBezTo>
                  <a:cubicBezTo>
                    <a:pt x="5198" y="3168"/>
                    <a:pt x="5198" y="3168"/>
                    <a:pt x="5198" y="3168"/>
                  </a:cubicBezTo>
                  <a:cubicBezTo>
                    <a:pt x="5198" y="3226"/>
                    <a:pt x="5198" y="3226"/>
                    <a:pt x="5140" y="3226"/>
                  </a:cubicBezTo>
                  <a:cubicBezTo>
                    <a:pt x="5198" y="3283"/>
                    <a:pt x="5198" y="3283"/>
                    <a:pt x="5198" y="3283"/>
                  </a:cubicBezTo>
                  <a:cubicBezTo>
                    <a:pt x="5198" y="3283"/>
                    <a:pt x="5198" y="3283"/>
                    <a:pt x="5256" y="3283"/>
                  </a:cubicBezTo>
                  <a:cubicBezTo>
                    <a:pt x="5198" y="3226"/>
                    <a:pt x="5198" y="3226"/>
                    <a:pt x="5198" y="3226"/>
                  </a:cubicBezTo>
                  <a:cubicBezTo>
                    <a:pt x="5256" y="3226"/>
                    <a:pt x="5256" y="3226"/>
                    <a:pt x="5256" y="3226"/>
                  </a:cubicBezTo>
                  <a:cubicBezTo>
                    <a:pt x="5313" y="3226"/>
                    <a:pt x="5313" y="3226"/>
                    <a:pt x="5313" y="3226"/>
                  </a:cubicBezTo>
                  <a:cubicBezTo>
                    <a:pt x="5313" y="3168"/>
                    <a:pt x="5313" y="3168"/>
                    <a:pt x="5313" y="3168"/>
                  </a:cubicBezTo>
                  <a:cubicBezTo>
                    <a:pt x="5429" y="3110"/>
                    <a:pt x="5429" y="3110"/>
                    <a:pt x="5429" y="3110"/>
                  </a:cubicBezTo>
                  <a:lnTo>
                    <a:pt x="5429" y="3053"/>
                  </a:lnTo>
                  <a:cubicBezTo>
                    <a:pt x="5487" y="3053"/>
                    <a:pt x="5487" y="3053"/>
                    <a:pt x="5487" y="3053"/>
                  </a:cubicBezTo>
                  <a:cubicBezTo>
                    <a:pt x="5487" y="3053"/>
                    <a:pt x="5487" y="3053"/>
                    <a:pt x="5544" y="3053"/>
                  </a:cubicBezTo>
                  <a:lnTo>
                    <a:pt x="5602" y="2995"/>
                  </a:lnTo>
                  <a:cubicBezTo>
                    <a:pt x="5602" y="3053"/>
                    <a:pt x="5602" y="3053"/>
                    <a:pt x="5602" y="3053"/>
                  </a:cubicBezTo>
                  <a:cubicBezTo>
                    <a:pt x="5602" y="2995"/>
                    <a:pt x="5602" y="2995"/>
                    <a:pt x="5602" y="2995"/>
                  </a:cubicBezTo>
                  <a:cubicBezTo>
                    <a:pt x="5602" y="2938"/>
                    <a:pt x="5602" y="2938"/>
                    <a:pt x="5602" y="2938"/>
                  </a:cubicBezTo>
                  <a:cubicBezTo>
                    <a:pt x="5660" y="2938"/>
                    <a:pt x="5660" y="2938"/>
                    <a:pt x="5660" y="2938"/>
                  </a:cubicBezTo>
                  <a:cubicBezTo>
                    <a:pt x="5660" y="2938"/>
                    <a:pt x="5660" y="2880"/>
                    <a:pt x="5718" y="2880"/>
                  </a:cubicBezTo>
                  <a:cubicBezTo>
                    <a:pt x="5718" y="2880"/>
                    <a:pt x="5718" y="2938"/>
                    <a:pt x="5718" y="2880"/>
                  </a:cubicBezTo>
                  <a:cubicBezTo>
                    <a:pt x="5775" y="2880"/>
                    <a:pt x="5775" y="2880"/>
                    <a:pt x="5775" y="2880"/>
                  </a:cubicBezTo>
                  <a:cubicBezTo>
                    <a:pt x="5833" y="2880"/>
                    <a:pt x="5833" y="2880"/>
                    <a:pt x="5833" y="2880"/>
                  </a:cubicBezTo>
                  <a:cubicBezTo>
                    <a:pt x="5775" y="2880"/>
                    <a:pt x="5775" y="2880"/>
                    <a:pt x="5775" y="2880"/>
                  </a:cubicBezTo>
                  <a:cubicBezTo>
                    <a:pt x="5833" y="2822"/>
                    <a:pt x="5833" y="2822"/>
                    <a:pt x="5833" y="2822"/>
                  </a:cubicBezTo>
                  <a:cubicBezTo>
                    <a:pt x="5891" y="2822"/>
                    <a:pt x="5891" y="2822"/>
                    <a:pt x="5891" y="2822"/>
                  </a:cubicBezTo>
                  <a:cubicBezTo>
                    <a:pt x="5949" y="2822"/>
                    <a:pt x="5949" y="2822"/>
                    <a:pt x="5949" y="2822"/>
                  </a:cubicBezTo>
                  <a:cubicBezTo>
                    <a:pt x="5891" y="2822"/>
                    <a:pt x="5891" y="2822"/>
                    <a:pt x="5891" y="2822"/>
                  </a:cubicBezTo>
                  <a:cubicBezTo>
                    <a:pt x="5949" y="2822"/>
                    <a:pt x="5949" y="2822"/>
                    <a:pt x="5949" y="2822"/>
                  </a:cubicBezTo>
                  <a:cubicBezTo>
                    <a:pt x="6006" y="2765"/>
                    <a:pt x="6006" y="2765"/>
                    <a:pt x="6006" y="2765"/>
                  </a:cubicBezTo>
                  <a:cubicBezTo>
                    <a:pt x="6006" y="2765"/>
                    <a:pt x="6006" y="2765"/>
                    <a:pt x="5949" y="2707"/>
                  </a:cubicBezTo>
                  <a:cubicBezTo>
                    <a:pt x="6006" y="2707"/>
                    <a:pt x="6006" y="2707"/>
                    <a:pt x="6006" y="2707"/>
                  </a:cubicBezTo>
                  <a:cubicBezTo>
                    <a:pt x="6006" y="2765"/>
                    <a:pt x="6006" y="2765"/>
                    <a:pt x="6006" y="2765"/>
                  </a:cubicBezTo>
                  <a:cubicBezTo>
                    <a:pt x="6064" y="2765"/>
                    <a:pt x="6064" y="2707"/>
                    <a:pt x="6122" y="2707"/>
                  </a:cubicBezTo>
                  <a:lnTo>
                    <a:pt x="6064" y="2765"/>
                  </a:lnTo>
                  <a:cubicBezTo>
                    <a:pt x="6006" y="2765"/>
                    <a:pt x="6006" y="2765"/>
                    <a:pt x="6006" y="2765"/>
                  </a:cubicBezTo>
                  <a:cubicBezTo>
                    <a:pt x="6006" y="2822"/>
                    <a:pt x="6006" y="2822"/>
                    <a:pt x="6006" y="2822"/>
                  </a:cubicBezTo>
                  <a:cubicBezTo>
                    <a:pt x="5949" y="2822"/>
                    <a:pt x="5949" y="2822"/>
                    <a:pt x="5949" y="2822"/>
                  </a:cubicBezTo>
                  <a:cubicBezTo>
                    <a:pt x="5949" y="2880"/>
                    <a:pt x="5949" y="2880"/>
                    <a:pt x="5949" y="2880"/>
                  </a:cubicBezTo>
                  <a:cubicBezTo>
                    <a:pt x="5891" y="2880"/>
                    <a:pt x="5891" y="2880"/>
                    <a:pt x="5891" y="2822"/>
                  </a:cubicBezTo>
                  <a:cubicBezTo>
                    <a:pt x="5891" y="2880"/>
                    <a:pt x="5891" y="2880"/>
                    <a:pt x="5891" y="2880"/>
                  </a:cubicBezTo>
                  <a:cubicBezTo>
                    <a:pt x="5833" y="2880"/>
                    <a:pt x="5833" y="2880"/>
                    <a:pt x="5833" y="2880"/>
                  </a:cubicBezTo>
                  <a:cubicBezTo>
                    <a:pt x="5891" y="2880"/>
                    <a:pt x="5891" y="2880"/>
                    <a:pt x="5891" y="2880"/>
                  </a:cubicBezTo>
                  <a:cubicBezTo>
                    <a:pt x="5775" y="2938"/>
                    <a:pt x="5775" y="2938"/>
                    <a:pt x="5775" y="2938"/>
                  </a:cubicBezTo>
                  <a:cubicBezTo>
                    <a:pt x="5775" y="2995"/>
                    <a:pt x="5775" y="2995"/>
                    <a:pt x="5775" y="2995"/>
                  </a:cubicBezTo>
                  <a:cubicBezTo>
                    <a:pt x="5718" y="2995"/>
                    <a:pt x="5718" y="2995"/>
                    <a:pt x="5660" y="2995"/>
                  </a:cubicBezTo>
                  <a:cubicBezTo>
                    <a:pt x="5660" y="3053"/>
                    <a:pt x="5660" y="3053"/>
                    <a:pt x="5660" y="3053"/>
                  </a:cubicBezTo>
                  <a:cubicBezTo>
                    <a:pt x="5602" y="3053"/>
                    <a:pt x="5602" y="3110"/>
                    <a:pt x="5602" y="3110"/>
                  </a:cubicBezTo>
                  <a:cubicBezTo>
                    <a:pt x="5602" y="3168"/>
                    <a:pt x="5602" y="3168"/>
                    <a:pt x="5602" y="3168"/>
                  </a:cubicBezTo>
                  <a:cubicBezTo>
                    <a:pt x="5544" y="3168"/>
                    <a:pt x="5544" y="3168"/>
                    <a:pt x="5544" y="3168"/>
                  </a:cubicBezTo>
                  <a:cubicBezTo>
                    <a:pt x="5544" y="3226"/>
                    <a:pt x="5544" y="3226"/>
                    <a:pt x="5544" y="3226"/>
                  </a:cubicBezTo>
                  <a:cubicBezTo>
                    <a:pt x="5487" y="3226"/>
                    <a:pt x="5487" y="3226"/>
                    <a:pt x="5487" y="3226"/>
                  </a:cubicBezTo>
                  <a:cubicBezTo>
                    <a:pt x="5429" y="3168"/>
                    <a:pt x="5429" y="3168"/>
                    <a:pt x="5429" y="3168"/>
                  </a:cubicBezTo>
                  <a:cubicBezTo>
                    <a:pt x="5371" y="3226"/>
                    <a:pt x="5371" y="3226"/>
                    <a:pt x="5371" y="3226"/>
                  </a:cubicBezTo>
                  <a:cubicBezTo>
                    <a:pt x="5371" y="3283"/>
                    <a:pt x="5371" y="3283"/>
                    <a:pt x="5371" y="3283"/>
                  </a:cubicBezTo>
                  <a:cubicBezTo>
                    <a:pt x="5313" y="3283"/>
                    <a:pt x="5313" y="3283"/>
                    <a:pt x="5313" y="3283"/>
                  </a:cubicBezTo>
                  <a:cubicBezTo>
                    <a:pt x="5371" y="3283"/>
                    <a:pt x="5371" y="3283"/>
                    <a:pt x="5371" y="3283"/>
                  </a:cubicBezTo>
                  <a:cubicBezTo>
                    <a:pt x="5313" y="3283"/>
                    <a:pt x="5313" y="3283"/>
                    <a:pt x="5313" y="3283"/>
                  </a:cubicBezTo>
                  <a:cubicBezTo>
                    <a:pt x="5256" y="3283"/>
                    <a:pt x="5256" y="3341"/>
                    <a:pt x="5256" y="3341"/>
                  </a:cubicBezTo>
                  <a:cubicBezTo>
                    <a:pt x="5198" y="3341"/>
                    <a:pt x="5198" y="3341"/>
                    <a:pt x="5198" y="3341"/>
                  </a:cubicBezTo>
                  <a:cubicBezTo>
                    <a:pt x="5198" y="3398"/>
                    <a:pt x="5198" y="3398"/>
                    <a:pt x="5198" y="3398"/>
                  </a:cubicBezTo>
                  <a:cubicBezTo>
                    <a:pt x="5140" y="3398"/>
                    <a:pt x="5140" y="3398"/>
                    <a:pt x="5140" y="3398"/>
                  </a:cubicBezTo>
                  <a:cubicBezTo>
                    <a:pt x="5140" y="3456"/>
                    <a:pt x="5082" y="3456"/>
                    <a:pt x="5082" y="3456"/>
                  </a:cubicBezTo>
                  <a:lnTo>
                    <a:pt x="5025" y="3514"/>
                  </a:lnTo>
                  <a:cubicBezTo>
                    <a:pt x="5025" y="3571"/>
                    <a:pt x="5025" y="3571"/>
                    <a:pt x="5025" y="3571"/>
                  </a:cubicBezTo>
                  <a:lnTo>
                    <a:pt x="4967" y="3571"/>
                  </a:lnTo>
                  <a:cubicBezTo>
                    <a:pt x="4851" y="3686"/>
                    <a:pt x="4851" y="3686"/>
                    <a:pt x="4851" y="3686"/>
                  </a:cubicBezTo>
                  <a:cubicBezTo>
                    <a:pt x="4794" y="3744"/>
                    <a:pt x="4794" y="3744"/>
                    <a:pt x="4794" y="3744"/>
                  </a:cubicBezTo>
                  <a:cubicBezTo>
                    <a:pt x="4794" y="3802"/>
                    <a:pt x="4794" y="3802"/>
                    <a:pt x="4794" y="3802"/>
                  </a:cubicBezTo>
                  <a:cubicBezTo>
                    <a:pt x="4736" y="3802"/>
                    <a:pt x="4794" y="3744"/>
                    <a:pt x="4736" y="3744"/>
                  </a:cubicBezTo>
                  <a:cubicBezTo>
                    <a:pt x="4736" y="3802"/>
                    <a:pt x="4736" y="3802"/>
                    <a:pt x="4736" y="3802"/>
                  </a:cubicBezTo>
                  <a:cubicBezTo>
                    <a:pt x="4678" y="3802"/>
                    <a:pt x="4678" y="3802"/>
                    <a:pt x="4678" y="3802"/>
                  </a:cubicBezTo>
                  <a:cubicBezTo>
                    <a:pt x="4620" y="3859"/>
                    <a:pt x="4620" y="3859"/>
                    <a:pt x="4620" y="3859"/>
                  </a:cubicBezTo>
                  <a:cubicBezTo>
                    <a:pt x="4620" y="3917"/>
                    <a:pt x="4620" y="3917"/>
                    <a:pt x="4620" y="3917"/>
                  </a:cubicBezTo>
                  <a:cubicBezTo>
                    <a:pt x="4620" y="3859"/>
                    <a:pt x="4620" y="3859"/>
                    <a:pt x="4620" y="3859"/>
                  </a:cubicBezTo>
                  <a:cubicBezTo>
                    <a:pt x="4563" y="3917"/>
                    <a:pt x="4563" y="3917"/>
                    <a:pt x="4563" y="3917"/>
                  </a:cubicBezTo>
                  <a:cubicBezTo>
                    <a:pt x="4563" y="3917"/>
                    <a:pt x="4563" y="3917"/>
                    <a:pt x="4563" y="3974"/>
                  </a:cubicBezTo>
                  <a:cubicBezTo>
                    <a:pt x="4505" y="3974"/>
                    <a:pt x="4505" y="3974"/>
                    <a:pt x="4505" y="3974"/>
                  </a:cubicBezTo>
                  <a:cubicBezTo>
                    <a:pt x="4447" y="4032"/>
                    <a:pt x="4447" y="4032"/>
                    <a:pt x="4447" y="4032"/>
                  </a:cubicBezTo>
                  <a:cubicBezTo>
                    <a:pt x="4332" y="4205"/>
                    <a:pt x="4332" y="4205"/>
                    <a:pt x="4332" y="4205"/>
                  </a:cubicBezTo>
                  <a:cubicBezTo>
                    <a:pt x="4274" y="4205"/>
                    <a:pt x="4274" y="4205"/>
                    <a:pt x="4274" y="4205"/>
                  </a:cubicBezTo>
                  <a:cubicBezTo>
                    <a:pt x="4274" y="4262"/>
                    <a:pt x="4274" y="4262"/>
                    <a:pt x="4274" y="4262"/>
                  </a:cubicBezTo>
                  <a:cubicBezTo>
                    <a:pt x="4216" y="4320"/>
                    <a:pt x="4216" y="4320"/>
                    <a:pt x="4216" y="4320"/>
                  </a:cubicBezTo>
                  <a:cubicBezTo>
                    <a:pt x="4158" y="4378"/>
                    <a:pt x="4158" y="4378"/>
                    <a:pt x="4158" y="4378"/>
                  </a:cubicBezTo>
                  <a:cubicBezTo>
                    <a:pt x="4101" y="4435"/>
                    <a:pt x="4101" y="4435"/>
                    <a:pt x="4101" y="4435"/>
                  </a:cubicBezTo>
                  <a:cubicBezTo>
                    <a:pt x="4043" y="4435"/>
                    <a:pt x="4101" y="4435"/>
                    <a:pt x="4043" y="4435"/>
                  </a:cubicBezTo>
                  <a:lnTo>
                    <a:pt x="4043" y="4493"/>
                  </a:lnTo>
                  <a:cubicBezTo>
                    <a:pt x="3985" y="4550"/>
                    <a:pt x="3985" y="4550"/>
                    <a:pt x="3985" y="4550"/>
                  </a:cubicBezTo>
                  <a:cubicBezTo>
                    <a:pt x="3927" y="4550"/>
                    <a:pt x="3927" y="4550"/>
                    <a:pt x="3927" y="4608"/>
                  </a:cubicBezTo>
                  <a:cubicBezTo>
                    <a:pt x="3927" y="4666"/>
                    <a:pt x="3927" y="4666"/>
                    <a:pt x="3927" y="4666"/>
                  </a:cubicBezTo>
                  <a:cubicBezTo>
                    <a:pt x="3870" y="4666"/>
                    <a:pt x="3870" y="4666"/>
                    <a:pt x="3870" y="4666"/>
                  </a:cubicBezTo>
                  <a:cubicBezTo>
                    <a:pt x="3870" y="4723"/>
                    <a:pt x="3870" y="4723"/>
                    <a:pt x="3870" y="4723"/>
                  </a:cubicBezTo>
                  <a:cubicBezTo>
                    <a:pt x="3812" y="4781"/>
                    <a:pt x="3812" y="4781"/>
                    <a:pt x="3812" y="4781"/>
                  </a:cubicBezTo>
                  <a:cubicBezTo>
                    <a:pt x="3812" y="4838"/>
                    <a:pt x="3812" y="4838"/>
                    <a:pt x="3812" y="4838"/>
                  </a:cubicBezTo>
                  <a:cubicBezTo>
                    <a:pt x="3812" y="4781"/>
                    <a:pt x="3812" y="4781"/>
                    <a:pt x="3812" y="4781"/>
                  </a:cubicBezTo>
                  <a:cubicBezTo>
                    <a:pt x="3812" y="4838"/>
                    <a:pt x="3812" y="4838"/>
                    <a:pt x="3812" y="4838"/>
                  </a:cubicBezTo>
                  <a:lnTo>
                    <a:pt x="3754" y="4838"/>
                  </a:lnTo>
                  <a:cubicBezTo>
                    <a:pt x="3754" y="4896"/>
                    <a:pt x="3754" y="4896"/>
                    <a:pt x="3754" y="4896"/>
                  </a:cubicBezTo>
                  <a:cubicBezTo>
                    <a:pt x="3696" y="4896"/>
                    <a:pt x="3696" y="4896"/>
                    <a:pt x="3696" y="4896"/>
                  </a:cubicBezTo>
                  <a:cubicBezTo>
                    <a:pt x="3696" y="4954"/>
                    <a:pt x="3696" y="4954"/>
                    <a:pt x="3696" y="4954"/>
                  </a:cubicBezTo>
                  <a:cubicBezTo>
                    <a:pt x="3639" y="5011"/>
                    <a:pt x="3639" y="5011"/>
                    <a:pt x="3639" y="5011"/>
                  </a:cubicBezTo>
                  <a:cubicBezTo>
                    <a:pt x="3639" y="5011"/>
                    <a:pt x="3639" y="5069"/>
                    <a:pt x="3581" y="5069"/>
                  </a:cubicBezTo>
                  <a:cubicBezTo>
                    <a:pt x="3581" y="5126"/>
                    <a:pt x="3581" y="5126"/>
                    <a:pt x="3581" y="5126"/>
                  </a:cubicBezTo>
                  <a:cubicBezTo>
                    <a:pt x="3581" y="5184"/>
                    <a:pt x="3523" y="5184"/>
                    <a:pt x="3523" y="5184"/>
                  </a:cubicBezTo>
                  <a:cubicBezTo>
                    <a:pt x="3523" y="5242"/>
                    <a:pt x="3523" y="5242"/>
                    <a:pt x="3523" y="5242"/>
                  </a:cubicBezTo>
                  <a:cubicBezTo>
                    <a:pt x="3523" y="5184"/>
                    <a:pt x="3523" y="5184"/>
                    <a:pt x="3523" y="5184"/>
                  </a:cubicBezTo>
                  <a:cubicBezTo>
                    <a:pt x="3465" y="5242"/>
                    <a:pt x="3465" y="5242"/>
                    <a:pt x="3465" y="5242"/>
                  </a:cubicBezTo>
                  <a:cubicBezTo>
                    <a:pt x="3465" y="5299"/>
                    <a:pt x="3465" y="5299"/>
                    <a:pt x="3465" y="5299"/>
                  </a:cubicBezTo>
                  <a:cubicBezTo>
                    <a:pt x="3350" y="5472"/>
                    <a:pt x="3350" y="5472"/>
                    <a:pt x="3350" y="5472"/>
                  </a:cubicBezTo>
                  <a:lnTo>
                    <a:pt x="3292" y="5530"/>
                  </a:lnTo>
                  <a:cubicBezTo>
                    <a:pt x="3234" y="5702"/>
                    <a:pt x="3234" y="5702"/>
                    <a:pt x="3234" y="5702"/>
                  </a:cubicBezTo>
                  <a:cubicBezTo>
                    <a:pt x="3176" y="5760"/>
                    <a:pt x="3176" y="5760"/>
                    <a:pt x="3176" y="5760"/>
                  </a:cubicBezTo>
                  <a:cubicBezTo>
                    <a:pt x="3176" y="5818"/>
                    <a:pt x="3176" y="5818"/>
                    <a:pt x="3176" y="5818"/>
                  </a:cubicBezTo>
                  <a:cubicBezTo>
                    <a:pt x="3119" y="5875"/>
                    <a:pt x="3119" y="5875"/>
                    <a:pt x="3119" y="5875"/>
                  </a:cubicBezTo>
                  <a:cubicBezTo>
                    <a:pt x="3061" y="5933"/>
                    <a:pt x="3061" y="5933"/>
                    <a:pt x="3061" y="5933"/>
                  </a:cubicBezTo>
                  <a:cubicBezTo>
                    <a:pt x="3003" y="5990"/>
                    <a:pt x="3003" y="5990"/>
                    <a:pt x="3003" y="5990"/>
                  </a:cubicBezTo>
                  <a:cubicBezTo>
                    <a:pt x="3003" y="5933"/>
                    <a:pt x="3003" y="5933"/>
                    <a:pt x="3003" y="5933"/>
                  </a:cubicBezTo>
                  <a:cubicBezTo>
                    <a:pt x="2945" y="5990"/>
                    <a:pt x="2945" y="5990"/>
                    <a:pt x="2945" y="5990"/>
                  </a:cubicBezTo>
                  <a:cubicBezTo>
                    <a:pt x="3003" y="5990"/>
                    <a:pt x="3003" y="5990"/>
                    <a:pt x="3003" y="5990"/>
                  </a:cubicBezTo>
                  <a:cubicBezTo>
                    <a:pt x="2945" y="6106"/>
                    <a:pt x="2945" y="6106"/>
                    <a:pt x="2945" y="6106"/>
                  </a:cubicBezTo>
                  <a:cubicBezTo>
                    <a:pt x="2945" y="6048"/>
                    <a:pt x="2945" y="6048"/>
                    <a:pt x="2945" y="6048"/>
                  </a:cubicBezTo>
                  <a:cubicBezTo>
                    <a:pt x="2945" y="6106"/>
                    <a:pt x="2945" y="6106"/>
                    <a:pt x="2945" y="6106"/>
                  </a:cubicBezTo>
                  <a:cubicBezTo>
                    <a:pt x="2888" y="6048"/>
                    <a:pt x="2888" y="6048"/>
                    <a:pt x="2888" y="6048"/>
                  </a:cubicBezTo>
                  <a:cubicBezTo>
                    <a:pt x="2888" y="5990"/>
                    <a:pt x="2888" y="5990"/>
                    <a:pt x="2888" y="5990"/>
                  </a:cubicBezTo>
                  <a:cubicBezTo>
                    <a:pt x="2888" y="6048"/>
                    <a:pt x="2888" y="6048"/>
                    <a:pt x="2888" y="6048"/>
                  </a:cubicBezTo>
                  <a:cubicBezTo>
                    <a:pt x="2945" y="5990"/>
                    <a:pt x="2945" y="5990"/>
                    <a:pt x="2945" y="5990"/>
                  </a:cubicBezTo>
                  <a:cubicBezTo>
                    <a:pt x="2945" y="5933"/>
                    <a:pt x="2945" y="5933"/>
                    <a:pt x="2945" y="5933"/>
                  </a:cubicBezTo>
                  <a:cubicBezTo>
                    <a:pt x="3003" y="5875"/>
                    <a:pt x="3003" y="5875"/>
                    <a:pt x="3003" y="5875"/>
                  </a:cubicBezTo>
                  <a:cubicBezTo>
                    <a:pt x="3003" y="5875"/>
                    <a:pt x="3003" y="5875"/>
                    <a:pt x="3003" y="5933"/>
                  </a:cubicBezTo>
                  <a:cubicBezTo>
                    <a:pt x="3061" y="5875"/>
                    <a:pt x="3003" y="5875"/>
                    <a:pt x="3061" y="5875"/>
                  </a:cubicBezTo>
                  <a:cubicBezTo>
                    <a:pt x="3003" y="5818"/>
                    <a:pt x="3003" y="5818"/>
                    <a:pt x="3003" y="5818"/>
                  </a:cubicBezTo>
                  <a:cubicBezTo>
                    <a:pt x="3003" y="5760"/>
                    <a:pt x="3003" y="5760"/>
                    <a:pt x="3003" y="5760"/>
                  </a:cubicBezTo>
                  <a:cubicBezTo>
                    <a:pt x="3003" y="5702"/>
                    <a:pt x="3003" y="5702"/>
                    <a:pt x="3003" y="5702"/>
                  </a:cubicBezTo>
                  <a:cubicBezTo>
                    <a:pt x="3003" y="5645"/>
                    <a:pt x="3003" y="5645"/>
                    <a:pt x="3003" y="5645"/>
                  </a:cubicBezTo>
                  <a:cubicBezTo>
                    <a:pt x="3061" y="5645"/>
                    <a:pt x="3061" y="5645"/>
                    <a:pt x="3061" y="5645"/>
                  </a:cubicBezTo>
                  <a:cubicBezTo>
                    <a:pt x="3061" y="5587"/>
                    <a:pt x="3061" y="5587"/>
                    <a:pt x="3061" y="5587"/>
                  </a:cubicBezTo>
                  <a:cubicBezTo>
                    <a:pt x="3119" y="5530"/>
                    <a:pt x="3119" y="5530"/>
                    <a:pt x="3119" y="5530"/>
                  </a:cubicBezTo>
                  <a:cubicBezTo>
                    <a:pt x="3061" y="5530"/>
                    <a:pt x="3061" y="5530"/>
                    <a:pt x="3061" y="5530"/>
                  </a:cubicBezTo>
                  <a:cubicBezTo>
                    <a:pt x="3119" y="5472"/>
                    <a:pt x="3119" y="5472"/>
                    <a:pt x="3119" y="5472"/>
                  </a:cubicBezTo>
                  <a:cubicBezTo>
                    <a:pt x="3061" y="5472"/>
                    <a:pt x="3061" y="5472"/>
                    <a:pt x="3061" y="5472"/>
                  </a:cubicBezTo>
                  <a:cubicBezTo>
                    <a:pt x="3119" y="5472"/>
                    <a:pt x="3119" y="5472"/>
                    <a:pt x="3119" y="5472"/>
                  </a:cubicBezTo>
                  <a:cubicBezTo>
                    <a:pt x="3119" y="5472"/>
                    <a:pt x="3119" y="5472"/>
                    <a:pt x="3119" y="5414"/>
                  </a:cubicBezTo>
                  <a:cubicBezTo>
                    <a:pt x="3061" y="5414"/>
                    <a:pt x="3061" y="5414"/>
                    <a:pt x="3061" y="5414"/>
                  </a:cubicBezTo>
                  <a:cubicBezTo>
                    <a:pt x="3003" y="5587"/>
                    <a:pt x="3003" y="5587"/>
                    <a:pt x="3003" y="5587"/>
                  </a:cubicBezTo>
                  <a:cubicBezTo>
                    <a:pt x="2945" y="5645"/>
                    <a:pt x="2945" y="5645"/>
                    <a:pt x="2945" y="5645"/>
                  </a:cubicBezTo>
                  <a:cubicBezTo>
                    <a:pt x="3003" y="5530"/>
                    <a:pt x="3003" y="5530"/>
                    <a:pt x="3003" y="5530"/>
                  </a:cubicBezTo>
                  <a:cubicBezTo>
                    <a:pt x="2945" y="5530"/>
                    <a:pt x="2945" y="5530"/>
                    <a:pt x="2945" y="5530"/>
                  </a:cubicBezTo>
                  <a:cubicBezTo>
                    <a:pt x="2945" y="5530"/>
                    <a:pt x="2945" y="5530"/>
                    <a:pt x="3003" y="5472"/>
                  </a:cubicBezTo>
                  <a:cubicBezTo>
                    <a:pt x="2945" y="5472"/>
                    <a:pt x="2945" y="5472"/>
                    <a:pt x="2945" y="5472"/>
                  </a:cubicBezTo>
                  <a:cubicBezTo>
                    <a:pt x="2945" y="5530"/>
                    <a:pt x="2945" y="5530"/>
                    <a:pt x="2888" y="5530"/>
                  </a:cubicBezTo>
                  <a:cubicBezTo>
                    <a:pt x="2888" y="5587"/>
                    <a:pt x="2888" y="5587"/>
                    <a:pt x="2888" y="5587"/>
                  </a:cubicBezTo>
                  <a:cubicBezTo>
                    <a:pt x="2772" y="5645"/>
                    <a:pt x="2772" y="5645"/>
                    <a:pt x="2772" y="5645"/>
                  </a:cubicBezTo>
                  <a:cubicBezTo>
                    <a:pt x="2830" y="5702"/>
                    <a:pt x="2830" y="5702"/>
                    <a:pt x="2830" y="5702"/>
                  </a:cubicBezTo>
                  <a:cubicBezTo>
                    <a:pt x="2772" y="5702"/>
                    <a:pt x="2772" y="5702"/>
                    <a:pt x="2772" y="5702"/>
                  </a:cubicBezTo>
                  <a:cubicBezTo>
                    <a:pt x="2830" y="5702"/>
                    <a:pt x="2830" y="5702"/>
                    <a:pt x="2830" y="5702"/>
                  </a:cubicBezTo>
                  <a:cubicBezTo>
                    <a:pt x="2772" y="5760"/>
                    <a:pt x="2772" y="5760"/>
                    <a:pt x="2772" y="5760"/>
                  </a:cubicBezTo>
                  <a:cubicBezTo>
                    <a:pt x="2772" y="5818"/>
                    <a:pt x="2772" y="5818"/>
                    <a:pt x="2772" y="5818"/>
                  </a:cubicBezTo>
                  <a:cubicBezTo>
                    <a:pt x="2714" y="5818"/>
                    <a:pt x="2714" y="5818"/>
                    <a:pt x="2714" y="5818"/>
                  </a:cubicBezTo>
                  <a:cubicBezTo>
                    <a:pt x="2772" y="5818"/>
                    <a:pt x="2772" y="5818"/>
                    <a:pt x="2772" y="5760"/>
                  </a:cubicBezTo>
                  <a:cubicBezTo>
                    <a:pt x="2714" y="5760"/>
                    <a:pt x="2714" y="5760"/>
                    <a:pt x="2714" y="5760"/>
                  </a:cubicBezTo>
                  <a:cubicBezTo>
                    <a:pt x="2772" y="5760"/>
                    <a:pt x="2772" y="5760"/>
                    <a:pt x="2772" y="5760"/>
                  </a:cubicBezTo>
                  <a:cubicBezTo>
                    <a:pt x="2714" y="5818"/>
                    <a:pt x="2714" y="5818"/>
                    <a:pt x="2714" y="5818"/>
                  </a:cubicBezTo>
                  <a:cubicBezTo>
                    <a:pt x="2657" y="5875"/>
                    <a:pt x="2657" y="5875"/>
                    <a:pt x="2657" y="5875"/>
                  </a:cubicBezTo>
                  <a:cubicBezTo>
                    <a:pt x="2714" y="5875"/>
                    <a:pt x="2714" y="5875"/>
                    <a:pt x="2714" y="5875"/>
                  </a:cubicBezTo>
                  <a:cubicBezTo>
                    <a:pt x="2657" y="5933"/>
                    <a:pt x="2657" y="5933"/>
                    <a:pt x="2657" y="5933"/>
                  </a:cubicBezTo>
                  <a:cubicBezTo>
                    <a:pt x="2657" y="5990"/>
                    <a:pt x="2657" y="5990"/>
                    <a:pt x="2657" y="5990"/>
                  </a:cubicBezTo>
                  <a:cubicBezTo>
                    <a:pt x="2657" y="6048"/>
                    <a:pt x="2657" y="6048"/>
                    <a:pt x="2657" y="6048"/>
                  </a:cubicBezTo>
                  <a:lnTo>
                    <a:pt x="2599" y="6048"/>
                  </a:lnTo>
                  <a:cubicBezTo>
                    <a:pt x="2599" y="6106"/>
                    <a:pt x="2599" y="6106"/>
                    <a:pt x="2599" y="6106"/>
                  </a:cubicBezTo>
                  <a:cubicBezTo>
                    <a:pt x="2599" y="6163"/>
                    <a:pt x="2599" y="6163"/>
                    <a:pt x="2599" y="6163"/>
                  </a:cubicBezTo>
                  <a:cubicBezTo>
                    <a:pt x="2599" y="6163"/>
                    <a:pt x="2541" y="6163"/>
                    <a:pt x="2541" y="6221"/>
                  </a:cubicBezTo>
                  <a:cubicBezTo>
                    <a:pt x="2541" y="6278"/>
                    <a:pt x="2541" y="6278"/>
                    <a:pt x="2541" y="6278"/>
                  </a:cubicBezTo>
                  <a:cubicBezTo>
                    <a:pt x="2483" y="6221"/>
                    <a:pt x="2483" y="6221"/>
                    <a:pt x="2483" y="6221"/>
                  </a:cubicBezTo>
                  <a:cubicBezTo>
                    <a:pt x="2541" y="6163"/>
                    <a:pt x="2541" y="6163"/>
                    <a:pt x="2541" y="6163"/>
                  </a:cubicBezTo>
                  <a:cubicBezTo>
                    <a:pt x="2483" y="6163"/>
                    <a:pt x="2483" y="6163"/>
                    <a:pt x="2483" y="6163"/>
                  </a:cubicBezTo>
                  <a:cubicBezTo>
                    <a:pt x="2483" y="6106"/>
                    <a:pt x="2541" y="6106"/>
                    <a:pt x="2541" y="6106"/>
                  </a:cubicBezTo>
                  <a:cubicBezTo>
                    <a:pt x="2599" y="6106"/>
                    <a:pt x="2541" y="6106"/>
                    <a:pt x="2541" y="6048"/>
                  </a:cubicBezTo>
                  <a:cubicBezTo>
                    <a:pt x="2599" y="5990"/>
                    <a:pt x="2541" y="5990"/>
                    <a:pt x="2541" y="5990"/>
                  </a:cubicBezTo>
                  <a:cubicBezTo>
                    <a:pt x="2599" y="5990"/>
                    <a:pt x="2599" y="5990"/>
                    <a:pt x="2599" y="5990"/>
                  </a:cubicBezTo>
                  <a:cubicBezTo>
                    <a:pt x="2599" y="5933"/>
                    <a:pt x="2599" y="5933"/>
                    <a:pt x="2599" y="5933"/>
                  </a:cubicBezTo>
                  <a:cubicBezTo>
                    <a:pt x="2657" y="5875"/>
                    <a:pt x="2657" y="5875"/>
                    <a:pt x="2657" y="5875"/>
                  </a:cubicBezTo>
                  <a:cubicBezTo>
                    <a:pt x="2657" y="5818"/>
                    <a:pt x="2657" y="5818"/>
                    <a:pt x="2657" y="5818"/>
                  </a:cubicBezTo>
                  <a:cubicBezTo>
                    <a:pt x="2657" y="5760"/>
                    <a:pt x="2714" y="5760"/>
                    <a:pt x="2714" y="5702"/>
                  </a:cubicBezTo>
                  <a:cubicBezTo>
                    <a:pt x="2772" y="5645"/>
                    <a:pt x="2772" y="5645"/>
                    <a:pt x="2772" y="5645"/>
                  </a:cubicBezTo>
                  <a:cubicBezTo>
                    <a:pt x="2714" y="5645"/>
                    <a:pt x="2714" y="5645"/>
                    <a:pt x="2714" y="5645"/>
                  </a:cubicBezTo>
                  <a:cubicBezTo>
                    <a:pt x="2772" y="5645"/>
                    <a:pt x="2772" y="5645"/>
                    <a:pt x="2772" y="5645"/>
                  </a:cubicBezTo>
                  <a:cubicBezTo>
                    <a:pt x="2714" y="5645"/>
                    <a:pt x="2714" y="5645"/>
                    <a:pt x="2714" y="5645"/>
                  </a:cubicBezTo>
                  <a:cubicBezTo>
                    <a:pt x="2772" y="5587"/>
                    <a:pt x="2772" y="5645"/>
                    <a:pt x="2830" y="5587"/>
                  </a:cubicBezTo>
                  <a:cubicBezTo>
                    <a:pt x="2772" y="5587"/>
                    <a:pt x="2772" y="5587"/>
                    <a:pt x="2772" y="5587"/>
                  </a:cubicBezTo>
                  <a:cubicBezTo>
                    <a:pt x="2830" y="5587"/>
                    <a:pt x="2830" y="5587"/>
                    <a:pt x="2830" y="5587"/>
                  </a:cubicBezTo>
                  <a:cubicBezTo>
                    <a:pt x="2772" y="5587"/>
                    <a:pt x="2772" y="5587"/>
                    <a:pt x="2772" y="5587"/>
                  </a:cubicBezTo>
                  <a:cubicBezTo>
                    <a:pt x="2772" y="5530"/>
                    <a:pt x="2830" y="5530"/>
                    <a:pt x="2830" y="5530"/>
                  </a:cubicBezTo>
                  <a:cubicBezTo>
                    <a:pt x="2830" y="5530"/>
                    <a:pt x="2888" y="5472"/>
                    <a:pt x="2888" y="5414"/>
                  </a:cubicBezTo>
                  <a:cubicBezTo>
                    <a:pt x="2945" y="5357"/>
                    <a:pt x="2945" y="5357"/>
                    <a:pt x="2945" y="5357"/>
                  </a:cubicBezTo>
                  <a:cubicBezTo>
                    <a:pt x="2945" y="5299"/>
                    <a:pt x="2945" y="5299"/>
                    <a:pt x="2945" y="5299"/>
                  </a:cubicBezTo>
                  <a:cubicBezTo>
                    <a:pt x="2945" y="5242"/>
                    <a:pt x="2945" y="5299"/>
                    <a:pt x="3003" y="5242"/>
                  </a:cubicBezTo>
                  <a:cubicBezTo>
                    <a:pt x="2945" y="5242"/>
                    <a:pt x="2945" y="5242"/>
                    <a:pt x="2945" y="5242"/>
                  </a:cubicBezTo>
                  <a:cubicBezTo>
                    <a:pt x="3003" y="5184"/>
                    <a:pt x="3003" y="5184"/>
                    <a:pt x="3003" y="5184"/>
                  </a:cubicBezTo>
                  <a:cubicBezTo>
                    <a:pt x="3061" y="5069"/>
                    <a:pt x="3061" y="5069"/>
                    <a:pt x="3061" y="5069"/>
                  </a:cubicBezTo>
                  <a:lnTo>
                    <a:pt x="3119" y="5011"/>
                  </a:lnTo>
                  <a:cubicBezTo>
                    <a:pt x="3176" y="4954"/>
                    <a:pt x="3176" y="4954"/>
                    <a:pt x="3176" y="4954"/>
                  </a:cubicBezTo>
                  <a:cubicBezTo>
                    <a:pt x="3119" y="4896"/>
                    <a:pt x="3119" y="4896"/>
                    <a:pt x="3119" y="4896"/>
                  </a:cubicBezTo>
                  <a:cubicBezTo>
                    <a:pt x="3176" y="4896"/>
                    <a:pt x="3176" y="4896"/>
                    <a:pt x="3176" y="4896"/>
                  </a:cubicBezTo>
                  <a:cubicBezTo>
                    <a:pt x="3234" y="4781"/>
                    <a:pt x="3234" y="4781"/>
                    <a:pt x="3234" y="4781"/>
                  </a:cubicBezTo>
                  <a:cubicBezTo>
                    <a:pt x="3234" y="4838"/>
                    <a:pt x="3234" y="4838"/>
                    <a:pt x="3234" y="4838"/>
                  </a:cubicBezTo>
                  <a:cubicBezTo>
                    <a:pt x="3292" y="4781"/>
                    <a:pt x="3292" y="4781"/>
                    <a:pt x="3292" y="4781"/>
                  </a:cubicBezTo>
                  <a:cubicBezTo>
                    <a:pt x="3292" y="4723"/>
                    <a:pt x="3407" y="4666"/>
                    <a:pt x="3407" y="4608"/>
                  </a:cubicBezTo>
                  <a:cubicBezTo>
                    <a:pt x="3465" y="4550"/>
                    <a:pt x="3465" y="4550"/>
                    <a:pt x="3465" y="4550"/>
                  </a:cubicBezTo>
                  <a:cubicBezTo>
                    <a:pt x="3523" y="4493"/>
                    <a:pt x="3523" y="4493"/>
                    <a:pt x="3523" y="4493"/>
                  </a:cubicBezTo>
                  <a:cubicBezTo>
                    <a:pt x="3465" y="4493"/>
                    <a:pt x="3465" y="4493"/>
                    <a:pt x="3465" y="4493"/>
                  </a:cubicBezTo>
                  <a:cubicBezTo>
                    <a:pt x="3523" y="4435"/>
                    <a:pt x="3523" y="4435"/>
                    <a:pt x="3523" y="4435"/>
                  </a:cubicBezTo>
                  <a:cubicBezTo>
                    <a:pt x="3465" y="4435"/>
                    <a:pt x="3465" y="4435"/>
                    <a:pt x="3465" y="4435"/>
                  </a:cubicBezTo>
                  <a:cubicBezTo>
                    <a:pt x="3523" y="4435"/>
                    <a:pt x="3523" y="4435"/>
                    <a:pt x="3523" y="4435"/>
                  </a:cubicBezTo>
                  <a:cubicBezTo>
                    <a:pt x="3523" y="4378"/>
                    <a:pt x="3523" y="4378"/>
                    <a:pt x="3523" y="4378"/>
                  </a:cubicBezTo>
                  <a:cubicBezTo>
                    <a:pt x="3523" y="4378"/>
                    <a:pt x="3581" y="4320"/>
                    <a:pt x="3639" y="4320"/>
                  </a:cubicBezTo>
                  <a:lnTo>
                    <a:pt x="3639" y="4262"/>
                  </a:lnTo>
                  <a:cubicBezTo>
                    <a:pt x="3754" y="4205"/>
                    <a:pt x="3754" y="4205"/>
                    <a:pt x="3754" y="4205"/>
                  </a:cubicBezTo>
                  <a:cubicBezTo>
                    <a:pt x="3696" y="4147"/>
                    <a:pt x="3696" y="4147"/>
                    <a:pt x="3696" y="4147"/>
                  </a:cubicBezTo>
                  <a:cubicBezTo>
                    <a:pt x="3696" y="4147"/>
                    <a:pt x="3639" y="4262"/>
                    <a:pt x="3581" y="4262"/>
                  </a:cubicBezTo>
                  <a:cubicBezTo>
                    <a:pt x="3523" y="4320"/>
                    <a:pt x="3523" y="4320"/>
                    <a:pt x="3523" y="4320"/>
                  </a:cubicBezTo>
                  <a:cubicBezTo>
                    <a:pt x="3523" y="4378"/>
                    <a:pt x="3523" y="4378"/>
                    <a:pt x="3523" y="4378"/>
                  </a:cubicBezTo>
                  <a:cubicBezTo>
                    <a:pt x="3523" y="4378"/>
                    <a:pt x="3465" y="4378"/>
                    <a:pt x="3465" y="4435"/>
                  </a:cubicBezTo>
                  <a:cubicBezTo>
                    <a:pt x="3465" y="4435"/>
                    <a:pt x="3465" y="4435"/>
                    <a:pt x="3407" y="4493"/>
                  </a:cubicBezTo>
                  <a:cubicBezTo>
                    <a:pt x="3407" y="4435"/>
                    <a:pt x="3407" y="4435"/>
                    <a:pt x="3407" y="4435"/>
                  </a:cubicBezTo>
                  <a:cubicBezTo>
                    <a:pt x="3407" y="4493"/>
                    <a:pt x="3407" y="4493"/>
                    <a:pt x="3407" y="4493"/>
                  </a:cubicBezTo>
                  <a:cubicBezTo>
                    <a:pt x="3350" y="4550"/>
                    <a:pt x="3350" y="4550"/>
                    <a:pt x="3350" y="4550"/>
                  </a:cubicBezTo>
                  <a:cubicBezTo>
                    <a:pt x="3292" y="4550"/>
                    <a:pt x="3292" y="4550"/>
                    <a:pt x="3292" y="4550"/>
                  </a:cubicBezTo>
                  <a:cubicBezTo>
                    <a:pt x="3350" y="4608"/>
                    <a:pt x="3350" y="4608"/>
                    <a:pt x="3350" y="4608"/>
                  </a:cubicBezTo>
                  <a:cubicBezTo>
                    <a:pt x="3234" y="4666"/>
                    <a:pt x="3234" y="4666"/>
                    <a:pt x="3234" y="4666"/>
                  </a:cubicBezTo>
                  <a:cubicBezTo>
                    <a:pt x="3176" y="4666"/>
                    <a:pt x="3176" y="4666"/>
                    <a:pt x="3176" y="4666"/>
                  </a:cubicBezTo>
                  <a:cubicBezTo>
                    <a:pt x="3176" y="4666"/>
                    <a:pt x="3176" y="4666"/>
                    <a:pt x="3119" y="4666"/>
                  </a:cubicBezTo>
                  <a:cubicBezTo>
                    <a:pt x="3119" y="4723"/>
                    <a:pt x="3119" y="4723"/>
                    <a:pt x="3119" y="4723"/>
                  </a:cubicBezTo>
                  <a:cubicBezTo>
                    <a:pt x="3119" y="4666"/>
                    <a:pt x="3119" y="4666"/>
                    <a:pt x="3119" y="4666"/>
                  </a:cubicBezTo>
                  <a:cubicBezTo>
                    <a:pt x="3119" y="4666"/>
                    <a:pt x="3119" y="4608"/>
                    <a:pt x="3176" y="4608"/>
                  </a:cubicBezTo>
                  <a:cubicBezTo>
                    <a:pt x="3234" y="4550"/>
                    <a:pt x="3234" y="4550"/>
                    <a:pt x="3234" y="4550"/>
                  </a:cubicBezTo>
                  <a:cubicBezTo>
                    <a:pt x="3176" y="4550"/>
                    <a:pt x="3176" y="4550"/>
                    <a:pt x="3176" y="4550"/>
                  </a:cubicBezTo>
                  <a:cubicBezTo>
                    <a:pt x="3234" y="4550"/>
                    <a:pt x="3234" y="4493"/>
                    <a:pt x="3234" y="4493"/>
                  </a:cubicBezTo>
                  <a:cubicBezTo>
                    <a:pt x="3292" y="4435"/>
                    <a:pt x="3292" y="4435"/>
                    <a:pt x="3292" y="4435"/>
                  </a:cubicBezTo>
                  <a:cubicBezTo>
                    <a:pt x="3292" y="4435"/>
                    <a:pt x="3292" y="4435"/>
                    <a:pt x="3292" y="4493"/>
                  </a:cubicBezTo>
                  <a:cubicBezTo>
                    <a:pt x="3350" y="4493"/>
                    <a:pt x="3350" y="4493"/>
                    <a:pt x="3350" y="4493"/>
                  </a:cubicBezTo>
                  <a:cubicBezTo>
                    <a:pt x="3292" y="4493"/>
                    <a:pt x="3350" y="4493"/>
                    <a:pt x="3292" y="4435"/>
                  </a:cubicBezTo>
                  <a:cubicBezTo>
                    <a:pt x="3350" y="4435"/>
                    <a:pt x="3350" y="4435"/>
                    <a:pt x="3350" y="4435"/>
                  </a:cubicBezTo>
                  <a:cubicBezTo>
                    <a:pt x="3292" y="4435"/>
                    <a:pt x="3292" y="4435"/>
                    <a:pt x="3292" y="4435"/>
                  </a:cubicBezTo>
                  <a:cubicBezTo>
                    <a:pt x="3350" y="4378"/>
                    <a:pt x="3350" y="4378"/>
                    <a:pt x="3350" y="4378"/>
                  </a:cubicBezTo>
                  <a:cubicBezTo>
                    <a:pt x="3350" y="4320"/>
                    <a:pt x="3350" y="4320"/>
                    <a:pt x="3350" y="4320"/>
                  </a:cubicBezTo>
                  <a:cubicBezTo>
                    <a:pt x="3407" y="4262"/>
                    <a:pt x="3407" y="4262"/>
                    <a:pt x="3407" y="4262"/>
                  </a:cubicBezTo>
                  <a:cubicBezTo>
                    <a:pt x="3465" y="4205"/>
                    <a:pt x="3465" y="4205"/>
                    <a:pt x="3465" y="4205"/>
                  </a:cubicBezTo>
                  <a:cubicBezTo>
                    <a:pt x="3465" y="4262"/>
                    <a:pt x="3465" y="4262"/>
                    <a:pt x="3465" y="4262"/>
                  </a:cubicBezTo>
                  <a:cubicBezTo>
                    <a:pt x="3523" y="4205"/>
                    <a:pt x="3523" y="4205"/>
                    <a:pt x="3523" y="4205"/>
                  </a:cubicBezTo>
                  <a:cubicBezTo>
                    <a:pt x="3523" y="4147"/>
                    <a:pt x="3523" y="4147"/>
                    <a:pt x="3523" y="4147"/>
                  </a:cubicBezTo>
                  <a:cubicBezTo>
                    <a:pt x="3581" y="4090"/>
                    <a:pt x="3581" y="4090"/>
                    <a:pt x="3581" y="4090"/>
                  </a:cubicBezTo>
                  <a:cubicBezTo>
                    <a:pt x="3523" y="4147"/>
                    <a:pt x="3523" y="4147"/>
                    <a:pt x="3523" y="4147"/>
                  </a:cubicBezTo>
                  <a:cubicBezTo>
                    <a:pt x="3581" y="4147"/>
                    <a:pt x="3581" y="4147"/>
                    <a:pt x="3581" y="4147"/>
                  </a:cubicBezTo>
                  <a:cubicBezTo>
                    <a:pt x="3639" y="4090"/>
                    <a:pt x="3639" y="4090"/>
                    <a:pt x="3639" y="4090"/>
                  </a:cubicBezTo>
                  <a:cubicBezTo>
                    <a:pt x="3581" y="4090"/>
                    <a:pt x="3581" y="4090"/>
                    <a:pt x="3581" y="4090"/>
                  </a:cubicBezTo>
                  <a:cubicBezTo>
                    <a:pt x="3639" y="4090"/>
                    <a:pt x="3639" y="4090"/>
                    <a:pt x="3639" y="4090"/>
                  </a:cubicBezTo>
                  <a:cubicBezTo>
                    <a:pt x="3581" y="4032"/>
                    <a:pt x="3581" y="4032"/>
                    <a:pt x="3581" y="4032"/>
                  </a:cubicBezTo>
                  <a:cubicBezTo>
                    <a:pt x="3639" y="3974"/>
                    <a:pt x="3639" y="3974"/>
                    <a:pt x="3639" y="3974"/>
                  </a:cubicBezTo>
                  <a:cubicBezTo>
                    <a:pt x="3696" y="3974"/>
                    <a:pt x="3696" y="3974"/>
                    <a:pt x="3696" y="3974"/>
                  </a:cubicBezTo>
                  <a:cubicBezTo>
                    <a:pt x="3639" y="4032"/>
                    <a:pt x="3639" y="4032"/>
                    <a:pt x="3639" y="4032"/>
                  </a:cubicBezTo>
                  <a:cubicBezTo>
                    <a:pt x="3696" y="4032"/>
                    <a:pt x="3696" y="4032"/>
                    <a:pt x="3754" y="3974"/>
                  </a:cubicBezTo>
                  <a:cubicBezTo>
                    <a:pt x="3696" y="3974"/>
                    <a:pt x="3696" y="3974"/>
                    <a:pt x="3696" y="3974"/>
                  </a:cubicBezTo>
                  <a:cubicBezTo>
                    <a:pt x="3754" y="3917"/>
                    <a:pt x="3754" y="3917"/>
                    <a:pt x="3754" y="3917"/>
                  </a:cubicBezTo>
                  <a:cubicBezTo>
                    <a:pt x="3812" y="3859"/>
                    <a:pt x="3812" y="3859"/>
                    <a:pt x="3812" y="3859"/>
                  </a:cubicBezTo>
                  <a:cubicBezTo>
                    <a:pt x="3870" y="3802"/>
                    <a:pt x="3870" y="3802"/>
                    <a:pt x="3870" y="3802"/>
                  </a:cubicBezTo>
                  <a:cubicBezTo>
                    <a:pt x="3870" y="3859"/>
                    <a:pt x="3870" y="3859"/>
                    <a:pt x="3870" y="3859"/>
                  </a:cubicBezTo>
                  <a:cubicBezTo>
                    <a:pt x="3812" y="3859"/>
                    <a:pt x="3812" y="3859"/>
                    <a:pt x="3812" y="3859"/>
                  </a:cubicBezTo>
                  <a:cubicBezTo>
                    <a:pt x="3927" y="3744"/>
                    <a:pt x="3927" y="3744"/>
                    <a:pt x="3927" y="3744"/>
                  </a:cubicBezTo>
                  <a:cubicBezTo>
                    <a:pt x="3985" y="3686"/>
                    <a:pt x="3985" y="3686"/>
                    <a:pt x="3985" y="3686"/>
                  </a:cubicBezTo>
                  <a:cubicBezTo>
                    <a:pt x="3985" y="3744"/>
                    <a:pt x="3985" y="3744"/>
                    <a:pt x="3985" y="3744"/>
                  </a:cubicBezTo>
                  <a:cubicBezTo>
                    <a:pt x="3985" y="3686"/>
                    <a:pt x="3985" y="3686"/>
                    <a:pt x="3985" y="3686"/>
                  </a:cubicBezTo>
                  <a:cubicBezTo>
                    <a:pt x="4043" y="3629"/>
                    <a:pt x="4043" y="3629"/>
                    <a:pt x="4043" y="3629"/>
                  </a:cubicBezTo>
                  <a:cubicBezTo>
                    <a:pt x="4101" y="3571"/>
                    <a:pt x="4101" y="3571"/>
                    <a:pt x="4101" y="3571"/>
                  </a:cubicBezTo>
                  <a:cubicBezTo>
                    <a:pt x="4101" y="3571"/>
                    <a:pt x="4101" y="3571"/>
                    <a:pt x="4101" y="3514"/>
                  </a:cubicBezTo>
                  <a:cubicBezTo>
                    <a:pt x="4101" y="3514"/>
                    <a:pt x="4101" y="3514"/>
                    <a:pt x="4158" y="3456"/>
                  </a:cubicBezTo>
                  <a:cubicBezTo>
                    <a:pt x="4158" y="3514"/>
                    <a:pt x="4158" y="3514"/>
                    <a:pt x="4158" y="3514"/>
                  </a:cubicBezTo>
                  <a:cubicBezTo>
                    <a:pt x="4216" y="3456"/>
                    <a:pt x="4216" y="3456"/>
                    <a:pt x="4216" y="3456"/>
                  </a:cubicBezTo>
                  <a:cubicBezTo>
                    <a:pt x="4389" y="3341"/>
                    <a:pt x="4389" y="3341"/>
                    <a:pt x="4389" y="3341"/>
                  </a:cubicBezTo>
                  <a:cubicBezTo>
                    <a:pt x="4332" y="3341"/>
                    <a:pt x="4332" y="3341"/>
                    <a:pt x="4332" y="3341"/>
                  </a:cubicBezTo>
                  <a:cubicBezTo>
                    <a:pt x="4332" y="3341"/>
                    <a:pt x="4274" y="3398"/>
                    <a:pt x="4216" y="3456"/>
                  </a:cubicBezTo>
                  <a:cubicBezTo>
                    <a:pt x="4216" y="3456"/>
                    <a:pt x="4216" y="3456"/>
                    <a:pt x="4216" y="3398"/>
                  </a:cubicBezTo>
                  <a:cubicBezTo>
                    <a:pt x="4216" y="3398"/>
                    <a:pt x="4274" y="3341"/>
                    <a:pt x="4332" y="3341"/>
                  </a:cubicBezTo>
                  <a:cubicBezTo>
                    <a:pt x="4332" y="3341"/>
                    <a:pt x="4332" y="3341"/>
                    <a:pt x="4332" y="3283"/>
                  </a:cubicBezTo>
                  <a:cubicBezTo>
                    <a:pt x="4332" y="3341"/>
                    <a:pt x="4332" y="3341"/>
                    <a:pt x="4332" y="3341"/>
                  </a:cubicBezTo>
                  <a:cubicBezTo>
                    <a:pt x="4389" y="3341"/>
                    <a:pt x="4389" y="3341"/>
                    <a:pt x="4389" y="3341"/>
                  </a:cubicBezTo>
                  <a:cubicBezTo>
                    <a:pt x="4389" y="3283"/>
                    <a:pt x="4389" y="3341"/>
                    <a:pt x="4389" y="3283"/>
                  </a:cubicBezTo>
                  <a:cubicBezTo>
                    <a:pt x="4389" y="3226"/>
                    <a:pt x="4389" y="3226"/>
                    <a:pt x="4389" y="3226"/>
                  </a:cubicBezTo>
                  <a:cubicBezTo>
                    <a:pt x="4389" y="3168"/>
                    <a:pt x="4389" y="3168"/>
                    <a:pt x="4389" y="3168"/>
                  </a:cubicBezTo>
                  <a:cubicBezTo>
                    <a:pt x="4274" y="3283"/>
                    <a:pt x="4274" y="3283"/>
                    <a:pt x="4274" y="3283"/>
                  </a:cubicBezTo>
                  <a:cubicBezTo>
                    <a:pt x="4216" y="3341"/>
                    <a:pt x="4216" y="3341"/>
                    <a:pt x="4216" y="3341"/>
                  </a:cubicBezTo>
                  <a:cubicBezTo>
                    <a:pt x="4158" y="3398"/>
                    <a:pt x="4158" y="3398"/>
                    <a:pt x="4158" y="3398"/>
                  </a:cubicBezTo>
                  <a:cubicBezTo>
                    <a:pt x="4158" y="3456"/>
                    <a:pt x="4158" y="3456"/>
                    <a:pt x="4158" y="3456"/>
                  </a:cubicBezTo>
                  <a:cubicBezTo>
                    <a:pt x="4101" y="3456"/>
                    <a:pt x="4101" y="3456"/>
                    <a:pt x="4101" y="3456"/>
                  </a:cubicBezTo>
                  <a:cubicBezTo>
                    <a:pt x="4158" y="3456"/>
                    <a:pt x="4158" y="3456"/>
                    <a:pt x="4158" y="3456"/>
                  </a:cubicBezTo>
                  <a:cubicBezTo>
                    <a:pt x="4101" y="3456"/>
                    <a:pt x="4101" y="3456"/>
                    <a:pt x="4101" y="3456"/>
                  </a:cubicBezTo>
                  <a:cubicBezTo>
                    <a:pt x="4101" y="3514"/>
                    <a:pt x="4101" y="3514"/>
                    <a:pt x="4101" y="3514"/>
                  </a:cubicBezTo>
                  <a:cubicBezTo>
                    <a:pt x="4043" y="3514"/>
                    <a:pt x="4043" y="3514"/>
                    <a:pt x="4043" y="3514"/>
                  </a:cubicBezTo>
                  <a:cubicBezTo>
                    <a:pt x="4043" y="3571"/>
                    <a:pt x="4043" y="3571"/>
                    <a:pt x="4043" y="3571"/>
                  </a:cubicBezTo>
                  <a:cubicBezTo>
                    <a:pt x="3985" y="3571"/>
                    <a:pt x="3985" y="3571"/>
                    <a:pt x="3985" y="3571"/>
                  </a:cubicBezTo>
                  <a:cubicBezTo>
                    <a:pt x="3927" y="3629"/>
                    <a:pt x="3927" y="3629"/>
                    <a:pt x="3927" y="3629"/>
                  </a:cubicBezTo>
                  <a:cubicBezTo>
                    <a:pt x="3985" y="3629"/>
                    <a:pt x="3985" y="3629"/>
                    <a:pt x="3985" y="3629"/>
                  </a:cubicBezTo>
                  <a:cubicBezTo>
                    <a:pt x="3870" y="3686"/>
                    <a:pt x="3870" y="3686"/>
                    <a:pt x="3870" y="3686"/>
                  </a:cubicBezTo>
                  <a:cubicBezTo>
                    <a:pt x="3870" y="3744"/>
                    <a:pt x="3870" y="3744"/>
                    <a:pt x="3870" y="3744"/>
                  </a:cubicBezTo>
                  <a:cubicBezTo>
                    <a:pt x="3812" y="3744"/>
                    <a:pt x="3812" y="3744"/>
                    <a:pt x="3812" y="3744"/>
                  </a:cubicBezTo>
                  <a:lnTo>
                    <a:pt x="3812" y="3802"/>
                  </a:lnTo>
                  <a:cubicBezTo>
                    <a:pt x="3754" y="3802"/>
                    <a:pt x="3754" y="3802"/>
                    <a:pt x="3754" y="3802"/>
                  </a:cubicBezTo>
                  <a:cubicBezTo>
                    <a:pt x="3754" y="3859"/>
                    <a:pt x="3754" y="3859"/>
                    <a:pt x="3754" y="3859"/>
                  </a:cubicBezTo>
                  <a:lnTo>
                    <a:pt x="3696" y="3917"/>
                  </a:lnTo>
                  <a:cubicBezTo>
                    <a:pt x="3639" y="3917"/>
                    <a:pt x="3639" y="3917"/>
                    <a:pt x="3639" y="3917"/>
                  </a:cubicBezTo>
                  <a:lnTo>
                    <a:pt x="3581" y="3974"/>
                  </a:lnTo>
                  <a:cubicBezTo>
                    <a:pt x="3581" y="4032"/>
                    <a:pt x="3581" y="4032"/>
                    <a:pt x="3523" y="4032"/>
                  </a:cubicBezTo>
                  <a:cubicBezTo>
                    <a:pt x="3523" y="4090"/>
                    <a:pt x="3523" y="4090"/>
                    <a:pt x="3523" y="4090"/>
                  </a:cubicBezTo>
                  <a:cubicBezTo>
                    <a:pt x="3523" y="4147"/>
                    <a:pt x="3523" y="4147"/>
                    <a:pt x="3523" y="4147"/>
                  </a:cubicBezTo>
                  <a:cubicBezTo>
                    <a:pt x="3465" y="4205"/>
                    <a:pt x="3465" y="4205"/>
                    <a:pt x="3465" y="4205"/>
                  </a:cubicBezTo>
                  <a:cubicBezTo>
                    <a:pt x="3407" y="4205"/>
                    <a:pt x="3350" y="4320"/>
                    <a:pt x="3350" y="4320"/>
                  </a:cubicBezTo>
                  <a:cubicBezTo>
                    <a:pt x="3292" y="4378"/>
                    <a:pt x="3292" y="4378"/>
                    <a:pt x="3292" y="4378"/>
                  </a:cubicBezTo>
                  <a:cubicBezTo>
                    <a:pt x="3234" y="4435"/>
                    <a:pt x="3234" y="4435"/>
                    <a:pt x="3234" y="4435"/>
                  </a:cubicBezTo>
                  <a:cubicBezTo>
                    <a:pt x="3234" y="4493"/>
                    <a:pt x="3234" y="4493"/>
                    <a:pt x="3234" y="4493"/>
                  </a:cubicBezTo>
                  <a:cubicBezTo>
                    <a:pt x="3176" y="4493"/>
                    <a:pt x="3176" y="4493"/>
                    <a:pt x="3176" y="4493"/>
                  </a:cubicBezTo>
                  <a:cubicBezTo>
                    <a:pt x="3234" y="4493"/>
                    <a:pt x="3234" y="4493"/>
                    <a:pt x="3234" y="4493"/>
                  </a:cubicBezTo>
                  <a:cubicBezTo>
                    <a:pt x="3176" y="4550"/>
                    <a:pt x="3176" y="4550"/>
                    <a:pt x="3176" y="4550"/>
                  </a:cubicBezTo>
                  <a:cubicBezTo>
                    <a:pt x="3176" y="4608"/>
                    <a:pt x="3061" y="4608"/>
                    <a:pt x="3061" y="4666"/>
                  </a:cubicBezTo>
                  <a:cubicBezTo>
                    <a:pt x="3003" y="4666"/>
                    <a:pt x="3003" y="4666"/>
                    <a:pt x="3003" y="4666"/>
                  </a:cubicBezTo>
                  <a:cubicBezTo>
                    <a:pt x="3061" y="4666"/>
                    <a:pt x="3061" y="4666"/>
                    <a:pt x="3061" y="4666"/>
                  </a:cubicBezTo>
                  <a:lnTo>
                    <a:pt x="3061" y="4723"/>
                  </a:lnTo>
                  <a:cubicBezTo>
                    <a:pt x="3061" y="4723"/>
                    <a:pt x="3003" y="4723"/>
                    <a:pt x="3003" y="4781"/>
                  </a:cubicBezTo>
                  <a:cubicBezTo>
                    <a:pt x="2945" y="4838"/>
                    <a:pt x="2945" y="4838"/>
                    <a:pt x="2945" y="4838"/>
                  </a:cubicBezTo>
                  <a:cubicBezTo>
                    <a:pt x="3003" y="4838"/>
                    <a:pt x="3003" y="4838"/>
                    <a:pt x="3003" y="4838"/>
                  </a:cubicBezTo>
                  <a:cubicBezTo>
                    <a:pt x="2945" y="4838"/>
                    <a:pt x="2945" y="4838"/>
                    <a:pt x="2945" y="4838"/>
                  </a:cubicBezTo>
                  <a:cubicBezTo>
                    <a:pt x="2945" y="4896"/>
                    <a:pt x="2945" y="4896"/>
                    <a:pt x="2945" y="4896"/>
                  </a:cubicBezTo>
                  <a:cubicBezTo>
                    <a:pt x="2945" y="4838"/>
                    <a:pt x="2945" y="4838"/>
                    <a:pt x="2945" y="4838"/>
                  </a:cubicBezTo>
                  <a:cubicBezTo>
                    <a:pt x="2888" y="4954"/>
                    <a:pt x="2888" y="4954"/>
                    <a:pt x="2888" y="4954"/>
                  </a:cubicBezTo>
                  <a:cubicBezTo>
                    <a:pt x="2888" y="5011"/>
                    <a:pt x="2888" y="5011"/>
                    <a:pt x="2888" y="5011"/>
                  </a:cubicBezTo>
                  <a:cubicBezTo>
                    <a:pt x="2830" y="5011"/>
                    <a:pt x="2830" y="5011"/>
                    <a:pt x="2830" y="5011"/>
                  </a:cubicBezTo>
                  <a:cubicBezTo>
                    <a:pt x="2830" y="5069"/>
                    <a:pt x="2830" y="5069"/>
                    <a:pt x="2830" y="5069"/>
                  </a:cubicBezTo>
                  <a:lnTo>
                    <a:pt x="2772" y="5069"/>
                  </a:lnTo>
                  <a:cubicBezTo>
                    <a:pt x="2772" y="5126"/>
                    <a:pt x="2772" y="5126"/>
                    <a:pt x="2772" y="5126"/>
                  </a:cubicBezTo>
                  <a:cubicBezTo>
                    <a:pt x="2772" y="5184"/>
                    <a:pt x="2714" y="5184"/>
                    <a:pt x="2714" y="5242"/>
                  </a:cubicBezTo>
                  <a:cubicBezTo>
                    <a:pt x="2714" y="5242"/>
                    <a:pt x="2714" y="5242"/>
                    <a:pt x="2714" y="5299"/>
                  </a:cubicBezTo>
                  <a:cubicBezTo>
                    <a:pt x="2714" y="5357"/>
                    <a:pt x="2714" y="5299"/>
                    <a:pt x="2714" y="5357"/>
                  </a:cubicBezTo>
                  <a:cubicBezTo>
                    <a:pt x="2714" y="5299"/>
                    <a:pt x="2714" y="5299"/>
                    <a:pt x="2714" y="5299"/>
                  </a:cubicBezTo>
                  <a:lnTo>
                    <a:pt x="2772" y="5299"/>
                  </a:lnTo>
                  <a:cubicBezTo>
                    <a:pt x="2714" y="5299"/>
                    <a:pt x="2714" y="5299"/>
                    <a:pt x="2714" y="5299"/>
                  </a:cubicBezTo>
                  <a:cubicBezTo>
                    <a:pt x="2772" y="5242"/>
                    <a:pt x="2772" y="5242"/>
                    <a:pt x="2772" y="5242"/>
                  </a:cubicBezTo>
                  <a:cubicBezTo>
                    <a:pt x="2772" y="5242"/>
                    <a:pt x="2772" y="5242"/>
                    <a:pt x="2830" y="5242"/>
                  </a:cubicBezTo>
                  <a:lnTo>
                    <a:pt x="2830" y="5184"/>
                  </a:lnTo>
                  <a:cubicBezTo>
                    <a:pt x="2830" y="5126"/>
                    <a:pt x="2830" y="5126"/>
                    <a:pt x="2830" y="5126"/>
                  </a:cubicBezTo>
                  <a:lnTo>
                    <a:pt x="2830" y="5069"/>
                  </a:lnTo>
                  <a:cubicBezTo>
                    <a:pt x="2888" y="5069"/>
                    <a:pt x="2888" y="5069"/>
                    <a:pt x="2888" y="5069"/>
                  </a:cubicBezTo>
                  <a:cubicBezTo>
                    <a:pt x="2888" y="5011"/>
                    <a:pt x="2888" y="5011"/>
                    <a:pt x="2888" y="5011"/>
                  </a:cubicBezTo>
                  <a:cubicBezTo>
                    <a:pt x="2888" y="4954"/>
                    <a:pt x="2888" y="4954"/>
                    <a:pt x="2888" y="4954"/>
                  </a:cubicBezTo>
                  <a:cubicBezTo>
                    <a:pt x="2945" y="5011"/>
                    <a:pt x="2945" y="5011"/>
                    <a:pt x="2945" y="5011"/>
                  </a:cubicBezTo>
                  <a:cubicBezTo>
                    <a:pt x="2945" y="4954"/>
                    <a:pt x="2945" y="4954"/>
                    <a:pt x="2945" y="4954"/>
                  </a:cubicBezTo>
                  <a:cubicBezTo>
                    <a:pt x="3003" y="4954"/>
                    <a:pt x="3003" y="4896"/>
                    <a:pt x="3003" y="4896"/>
                  </a:cubicBezTo>
                  <a:cubicBezTo>
                    <a:pt x="3061" y="4838"/>
                    <a:pt x="3061" y="4838"/>
                    <a:pt x="3061" y="4838"/>
                  </a:cubicBezTo>
                  <a:cubicBezTo>
                    <a:pt x="3061" y="4896"/>
                    <a:pt x="3061" y="4896"/>
                    <a:pt x="3061" y="4896"/>
                  </a:cubicBezTo>
                  <a:cubicBezTo>
                    <a:pt x="3061" y="4896"/>
                    <a:pt x="3061" y="4954"/>
                    <a:pt x="3003" y="4954"/>
                  </a:cubicBezTo>
                  <a:cubicBezTo>
                    <a:pt x="3003" y="5011"/>
                    <a:pt x="3003" y="5011"/>
                    <a:pt x="3003" y="5011"/>
                  </a:cubicBezTo>
                  <a:cubicBezTo>
                    <a:pt x="2945" y="5011"/>
                    <a:pt x="2945" y="5011"/>
                    <a:pt x="2945" y="5011"/>
                  </a:cubicBezTo>
                  <a:cubicBezTo>
                    <a:pt x="2888" y="5126"/>
                    <a:pt x="2888" y="5126"/>
                    <a:pt x="2888" y="5126"/>
                  </a:cubicBezTo>
                  <a:cubicBezTo>
                    <a:pt x="2945" y="5184"/>
                    <a:pt x="2888" y="5184"/>
                    <a:pt x="2945" y="5184"/>
                  </a:cubicBezTo>
                  <a:cubicBezTo>
                    <a:pt x="2888" y="5242"/>
                    <a:pt x="2888" y="5242"/>
                    <a:pt x="2888" y="5242"/>
                  </a:cubicBezTo>
                  <a:lnTo>
                    <a:pt x="2830" y="5299"/>
                  </a:lnTo>
                  <a:cubicBezTo>
                    <a:pt x="2830" y="5357"/>
                    <a:pt x="2830" y="5357"/>
                    <a:pt x="2830" y="5357"/>
                  </a:cubicBezTo>
                  <a:cubicBezTo>
                    <a:pt x="2830" y="5414"/>
                    <a:pt x="2830" y="5414"/>
                    <a:pt x="2772" y="5414"/>
                  </a:cubicBezTo>
                  <a:cubicBezTo>
                    <a:pt x="2772" y="5357"/>
                    <a:pt x="2772" y="5357"/>
                    <a:pt x="2772" y="5357"/>
                  </a:cubicBezTo>
                  <a:cubicBezTo>
                    <a:pt x="2772" y="5357"/>
                    <a:pt x="2772" y="5414"/>
                    <a:pt x="2714" y="5414"/>
                  </a:cubicBezTo>
                  <a:cubicBezTo>
                    <a:pt x="2772" y="5414"/>
                    <a:pt x="2772" y="5414"/>
                    <a:pt x="2772" y="5414"/>
                  </a:cubicBezTo>
                  <a:cubicBezTo>
                    <a:pt x="2714" y="5414"/>
                    <a:pt x="2714" y="5414"/>
                    <a:pt x="2714" y="5414"/>
                  </a:cubicBezTo>
                  <a:cubicBezTo>
                    <a:pt x="2714" y="5414"/>
                    <a:pt x="2714" y="5414"/>
                    <a:pt x="2714" y="5472"/>
                  </a:cubicBezTo>
                  <a:cubicBezTo>
                    <a:pt x="2657" y="5587"/>
                    <a:pt x="2657" y="5587"/>
                    <a:pt x="2657" y="5587"/>
                  </a:cubicBezTo>
                  <a:cubicBezTo>
                    <a:pt x="2599" y="5645"/>
                    <a:pt x="2599" y="5645"/>
                    <a:pt x="2599" y="5645"/>
                  </a:cubicBezTo>
                  <a:cubicBezTo>
                    <a:pt x="2657" y="5645"/>
                    <a:pt x="2657" y="5645"/>
                    <a:pt x="2657" y="5645"/>
                  </a:cubicBezTo>
                  <a:cubicBezTo>
                    <a:pt x="2599" y="5645"/>
                    <a:pt x="2599" y="5645"/>
                    <a:pt x="2599" y="5645"/>
                  </a:cubicBezTo>
                  <a:cubicBezTo>
                    <a:pt x="2599" y="5702"/>
                    <a:pt x="2599" y="5702"/>
                    <a:pt x="2599" y="5702"/>
                  </a:cubicBezTo>
                  <a:cubicBezTo>
                    <a:pt x="2541" y="5645"/>
                    <a:pt x="2541" y="5645"/>
                    <a:pt x="2541" y="5645"/>
                  </a:cubicBezTo>
                  <a:cubicBezTo>
                    <a:pt x="2599" y="5645"/>
                    <a:pt x="2599" y="5645"/>
                    <a:pt x="2599" y="5587"/>
                  </a:cubicBezTo>
                  <a:cubicBezTo>
                    <a:pt x="2599" y="5530"/>
                    <a:pt x="2599" y="5530"/>
                    <a:pt x="2599" y="5530"/>
                  </a:cubicBezTo>
                  <a:cubicBezTo>
                    <a:pt x="2541" y="5587"/>
                    <a:pt x="2541" y="5587"/>
                    <a:pt x="2541" y="5587"/>
                  </a:cubicBezTo>
                  <a:cubicBezTo>
                    <a:pt x="2483" y="5645"/>
                    <a:pt x="2483" y="5645"/>
                    <a:pt x="2483" y="5645"/>
                  </a:cubicBezTo>
                  <a:cubicBezTo>
                    <a:pt x="2483" y="5702"/>
                    <a:pt x="2483" y="5702"/>
                    <a:pt x="2483" y="5702"/>
                  </a:cubicBezTo>
                  <a:cubicBezTo>
                    <a:pt x="2483" y="5702"/>
                    <a:pt x="2426" y="5702"/>
                    <a:pt x="2426" y="5760"/>
                  </a:cubicBezTo>
                  <a:cubicBezTo>
                    <a:pt x="2426" y="5818"/>
                    <a:pt x="2426" y="5818"/>
                    <a:pt x="2426" y="5818"/>
                  </a:cubicBezTo>
                  <a:cubicBezTo>
                    <a:pt x="2368" y="5875"/>
                    <a:pt x="2368" y="5875"/>
                    <a:pt x="2368" y="5875"/>
                  </a:cubicBezTo>
                  <a:cubicBezTo>
                    <a:pt x="2368" y="5933"/>
                    <a:pt x="2368" y="5875"/>
                    <a:pt x="2368" y="5875"/>
                  </a:cubicBezTo>
                  <a:cubicBezTo>
                    <a:pt x="2368" y="5933"/>
                    <a:pt x="2368" y="5933"/>
                    <a:pt x="2368" y="5933"/>
                  </a:cubicBezTo>
                  <a:cubicBezTo>
                    <a:pt x="2310" y="5933"/>
                    <a:pt x="2310" y="5933"/>
                    <a:pt x="2310" y="5933"/>
                  </a:cubicBezTo>
                  <a:lnTo>
                    <a:pt x="2310" y="5990"/>
                  </a:lnTo>
                  <a:cubicBezTo>
                    <a:pt x="2368" y="5990"/>
                    <a:pt x="2368" y="5990"/>
                    <a:pt x="2368" y="5990"/>
                  </a:cubicBezTo>
                  <a:cubicBezTo>
                    <a:pt x="2310" y="6048"/>
                    <a:pt x="2252" y="6048"/>
                    <a:pt x="2252" y="6106"/>
                  </a:cubicBezTo>
                  <a:cubicBezTo>
                    <a:pt x="2252" y="6163"/>
                    <a:pt x="2252" y="6163"/>
                    <a:pt x="2252" y="6163"/>
                  </a:cubicBezTo>
                  <a:cubicBezTo>
                    <a:pt x="2252" y="6106"/>
                    <a:pt x="2252" y="6106"/>
                    <a:pt x="2252" y="6106"/>
                  </a:cubicBezTo>
                  <a:cubicBezTo>
                    <a:pt x="2252" y="6048"/>
                    <a:pt x="2252" y="6048"/>
                    <a:pt x="2252" y="6048"/>
                  </a:cubicBezTo>
                  <a:cubicBezTo>
                    <a:pt x="2195" y="5990"/>
                    <a:pt x="2195" y="5990"/>
                    <a:pt x="2195" y="5990"/>
                  </a:cubicBezTo>
                  <a:cubicBezTo>
                    <a:pt x="2252" y="5990"/>
                    <a:pt x="2252" y="5990"/>
                    <a:pt x="2252" y="5990"/>
                  </a:cubicBezTo>
                  <a:cubicBezTo>
                    <a:pt x="2310" y="5990"/>
                    <a:pt x="2310" y="5990"/>
                    <a:pt x="2310" y="5990"/>
                  </a:cubicBezTo>
                  <a:cubicBezTo>
                    <a:pt x="2310" y="5933"/>
                    <a:pt x="2310" y="5933"/>
                    <a:pt x="2310" y="5933"/>
                  </a:cubicBezTo>
                  <a:cubicBezTo>
                    <a:pt x="2252" y="5933"/>
                    <a:pt x="2252" y="5933"/>
                    <a:pt x="2252" y="5933"/>
                  </a:cubicBezTo>
                  <a:cubicBezTo>
                    <a:pt x="2252" y="5990"/>
                    <a:pt x="2252" y="5933"/>
                    <a:pt x="2252" y="5990"/>
                  </a:cubicBezTo>
                  <a:cubicBezTo>
                    <a:pt x="2252" y="5933"/>
                    <a:pt x="2252" y="5933"/>
                    <a:pt x="2252" y="5933"/>
                  </a:cubicBezTo>
                  <a:cubicBezTo>
                    <a:pt x="2310" y="5933"/>
                    <a:pt x="2310" y="5933"/>
                    <a:pt x="2310" y="5933"/>
                  </a:cubicBezTo>
                  <a:cubicBezTo>
                    <a:pt x="2310" y="5875"/>
                    <a:pt x="2310" y="5875"/>
                    <a:pt x="2310" y="5875"/>
                  </a:cubicBezTo>
                  <a:cubicBezTo>
                    <a:pt x="2252" y="5933"/>
                    <a:pt x="2252" y="5933"/>
                    <a:pt x="2252" y="5933"/>
                  </a:cubicBezTo>
                  <a:cubicBezTo>
                    <a:pt x="2252" y="5875"/>
                    <a:pt x="2310" y="5875"/>
                    <a:pt x="2310" y="5875"/>
                  </a:cubicBezTo>
                  <a:cubicBezTo>
                    <a:pt x="2252" y="5875"/>
                    <a:pt x="2252" y="5875"/>
                    <a:pt x="2252" y="5875"/>
                  </a:cubicBezTo>
                  <a:cubicBezTo>
                    <a:pt x="2310" y="5875"/>
                    <a:pt x="2310" y="5875"/>
                    <a:pt x="2310" y="5875"/>
                  </a:cubicBezTo>
                  <a:cubicBezTo>
                    <a:pt x="2252" y="5818"/>
                    <a:pt x="2252" y="5818"/>
                    <a:pt x="2252" y="5818"/>
                  </a:cubicBezTo>
                  <a:cubicBezTo>
                    <a:pt x="2310" y="5818"/>
                    <a:pt x="2310" y="5818"/>
                    <a:pt x="2310" y="5818"/>
                  </a:cubicBezTo>
                  <a:cubicBezTo>
                    <a:pt x="2252" y="5818"/>
                    <a:pt x="2252" y="5818"/>
                    <a:pt x="2252" y="5818"/>
                  </a:cubicBezTo>
                  <a:cubicBezTo>
                    <a:pt x="2310" y="5760"/>
                    <a:pt x="2310" y="5760"/>
                    <a:pt x="2310" y="5760"/>
                  </a:cubicBezTo>
                  <a:cubicBezTo>
                    <a:pt x="2368" y="5702"/>
                    <a:pt x="2310" y="5702"/>
                    <a:pt x="2310" y="5702"/>
                  </a:cubicBezTo>
                  <a:cubicBezTo>
                    <a:pt x="2368" y="5645"/>
                    <a:pt x="2368" y="5645"/>
                    <a:pt x="2368" y="5645"/>
                  </a:cubicBezTo>
                  <a:cubicBezTo>
                    <a:pt x="2368" y="5587"/>
                    <a:pt x="2368" y="5587"/>
                    <a:pt x="2368" y="5587"/>
                  </a:cubicBezTo>
                  <a:cubicBezTo>
                    <a:pt x="2426" y="5530"/>
                    <a:pt x="2426" y="5530"/>
                    <a:pt x="2426" y="5530"/>
                  </a:cubicBezTo>
                  <a:cubicBezTo>
                    <a:pt x="2426" y="5530"/>
                    <a:pt x="2426" y="5530"/>
                    <a:pt x="2426" y="5530"/>
                  </a:cubicBezTo>
                  <a:close/>
                  <a:moveTo>
                    <a:pt x="2483" y="5357"/>
                  </a:moveTo>
                  <a:cubicBezTo>
                    <a:pt x="2483" y="5414"/>
                    <a:pt x="2483" y="5414"/>
                    <a:pt x="2483" y="5414"/>
                  </a:cubicBezTo>
                  <a:cubicBezTo>
                    <a:pt x="2483" y="5357"/>
                    <a:pt x="2483" y="5357"/>
                    <a:pt x="2483" y="5357"/>
                  </a:cubicBezTo>
                  <a:moveTo>
                    <a:pt x="2541" y="5357"/>
                  </a:moveTo>
                  <a:lnTo>
                    <a:pt x="2541" y="5357"/>
                  </a:lnTo>
                  <a:cubicBezTo>
                    <a:pt x="2541" y="5357"/>
                    <a:pt x="2541" y="5357"/>
                    <a:pt x="2541" y="5357"/>
                  </a:cubicBezTo>
                  <a:close/>
                  <a:moveTo>
                    <a:pt x="2541" y="5242"/>
                  </a:moveTo>
                  <a:lnTo>
                    <a:pt x="2541" y="5242"/>
                  </a:lnTo>
                  <a:cubicBezTo>
                    <a:pt x="2541" y="5242"/>
                    <a:pt x="2541" y="5242"/>
                    <a:pt x="2541" y="5242"/>
                  </a:cubicBezTo>
                  <a:close/>
                  <a:moveTo>
                    <a:pt x="2657" y="5069"/>
                  </a:moveTo>
                  <a:lnTo>
                    <a:pt x="2657" y="5069"/>
                  </a:lnTo>
                  <a:cubicBezTo>
                    <a:pt x="2657" y="5069"/>
                    <a:pt x="2657" y="5069"/>
                    <a:pt x="2657" y="5069"/>
                  </a:cubicBezTo>
                  <a:close/>
                  <a:moveTo>
                    <a:pt x="2714" y="4896"/>
                  </a:moveTo>
                  <a:lnTo>
                    <a:pt x="2714" y="4896"/>
                  </a:lnTo>
                  <a:moveTo>
                    <a:pt x="2714" y="4896"/>
                  </a:moveTo>
                  <a:lnTo>
                    <a:pt x="2714" y="4896"/>
                  </a:lnTo>
                  <a:moveTo>
                    <a:pt x="3061" y="4435"/>
                  </a:moveTo>
                  <a:lnTo>
                    <a:pt x="3061" y="4435"/>
                  </a:lnTo>
                  <a:moveTo>
                    <a:pt x="3119" y="4032"/>
                  </a:moveTo>
                  <a:lnTo>
                    <a:pt x="3119" y="4032"/>
                  </a:lnTo>
                  <a:cubicBezTo>
                    <a:pt x="3119" y="4032"/>
                    <a:pt x="3119" y="4032"/>
                    <a:pt x="3119" y="4032"/>
                  </a:cubicBezTo>
                  <a:close/>
                  <a:moveTo>
                    <a:pt x="3176" y="4262"/>
                  </a:moveTo>
                  <a:lnTo>
                    <a:pt x="3176" y="4262"/>
                  </a:lnTo>
                  <a:cubicBezTo>
                    <a:pt x="3176" y="4320"/>
                    <a:pt x="3176" y="4320"/>
                    <a:pt x="3176" y="4320"/>
                  </a:cubicBezTo>
                  <a:cubicBezTo>
                    <a:pt x="3176" y="4320"/>
                    <a:pt x="3176" y="4262"/>
                    <a:pt x="3176" y="4262"/>
                  </a:cubicBezTo>
                  <a:close/>
                  <a:moveTo>
                    <a:pt x="3176" y="4032"/>
                  </a:moveTo>
                  <a:lnTo>
                    <a:pt x="3176" y="4032"/>
                  </a:lnTo>
                  <a:cubicBezTo>
                    <a:pt x="3234" y="3974"/>
                    <a:pt x="3234" y="3974"/>
                    <a:pt x="3234" y="3974"/>
                  </a:cubicBezTo>
                  <a:lnTo>
                    <a:pt x="3234" y="4032"/>
                  </a:lnTo>
                  <a:cubicBezTo>
                    <a:pt x="3292" y="4032"/>
                    <a:pt x="3292" y="4032"/>
                    <a:pt x="3292" y="4032"/>
                  </a:cubicBezTo>
                  <a:cubicBezTo>
                    <a:pt x="3234" y="4032"/>
                    <a:pt x="3234" y="4032"/>
                    <a:pt x="3234" y="4032"/>
                  </a:cubicBezTo>
                  <a:cubicBezTo>
                    <a:pt x="3234" y="4090"/>
                    <a:pt x="3176" y="4090"/>
                    <a:pt x="3176" y="4090"/>
                  </a:cubicBezTo>
                  <a:cubicBezTo>
                    <a:pt x="3176" y="4090"/>
                    <a:pt x="3176" y="4032"/>
                    <a:pt x="3176" y="4032"/>
                  </a:cubicBezTo>
                  <a:close/>
                  <a:moveTo>
                    <a:pt x="3234" y="3917"/>
                  </a:moveTo>
                  <a:lnTo>
                    <a:pt x="3234" y="3917"/>
                  </a:lnTo>
                  <a:cubicBezTo>
                    <a:pt x="3234" y="3859"/>
                    <a:pt x="3234" y="3859"/>
                    <a:pt x="3234" y="3859"/>
                  </a:cubicBezTo>
                  <a:cubicBezTo>
                    <a:pt x="3292" y="3859"/>
                    <a:pt x="3292" y="3859"/>
                    <a:pt x="3292" y="3859"/>
                  </a:cubicBezTo>
                  <a:cubicBezTo>
                    <a:pt x="3234" y="3859"/>
                    <a:pt x="3234" y="3859"/>
                    <a:pt x="3234" y="3859"/>
                  </a:cubicBezTo>
                  <a:cubicBezTo>
                    <a:pt x="3176" y="3974"/>
                    <a:pt x="3176" y="3974"/>
                    <a:pt x="3176" y="3974"/>
                  </a:cubicBezTo>
                  <a:cubicBezTo>
                    <a:pt x="3176" y="3974"/>
                    <a:pt x="3176" y="3917"/>
                    <a:pt x="3234" y="3917"/>
                  </a:cubicBezTo>
                  <a:moveTo>
                    <a:pt x="3292" y="3974"/>
                  </a:moveTo>
                  <a:lnTo>
                    <a:pt x="3292" y="3974"/>
                  </a:lnTo>
                  <a:cubicBezTo>
                    <a:pt x="3234" y="3974"/>
                    <a:pt x="3234" y="3974"/>
                    <a:pt x="3234" y="3974"/>
                  </a:cubicBezTo>
                  <a:cubicBezTo>
                    <a:pt x="3292" y="3974"/>
                    <a:pt x="3292" y="3974"/>
                    <a:pt x="3292" y="3974"/>
                  </a:cubicBezTo>
                  <a:moveTo>
                    <a:pt x="3292" y="3802"/>
                  </a:moveTo>
                  <a:cubicBezTo>
                    <a:pt x="3350" y="3859"/>
                    <a:pt x="3350" y="3859"/>
                    <a:pt x="3350" y="3859"/>
                  </a:cubicBezTo>
                  <a:cubicBezTo>
                    <a:pt x="3350" y="3802"/>
                    <a:pt x="3350" y="3802"/>
                    <a:pt x="3350" y="3802"/>
                  </a:cubicBezTo>
                  <a:cubicBezTo>
                    <a:pt x="3350" y="3859"/>
                    <a:pt x="3350" y="3859"/>
                    <a:pt x="3350" y="3859"/>
                  </a:cubicBezTo>
                  <a:cubicBezTo>
                    <a:pt x="3407" y="3802"/>
                    <a:pt x="3407" y="3802"/>
                    <a:pt x="3407" y="3802"/>
                  </a:cubicBezTo>
                  <a:cubicBezTo>
                    <a:pt x="3407" y="3744"/>
                    <a:pt x="3407" y="3744"/>
                    <a:pt x="3407" y="3744"/>
                  </a:cubicBezTo>
                  <a:cubicBezTo>
                    <a:pt x="3465" y="3744"/>
                    <a:pt x="3465" y="3744"/>
                    <a:pt x="3465" y="3744"/>
                  </a:cubicBezTo>
                  <a:cubicBezTo>
                    <a:pt x="3523" y="3744"/>
                    <a:pt x="3523" y="3744"/>
                    <a:pt x="3523" y="3744"/>
                  </a:cubicBezTo>
                  <a:cubicBezTo>
                    <a:pt x="3465" y="3744"/>
                    <a:pt x="3465" y="3744"/>
                    <a:pt x="3465" y="3744"/>
                  </a:cubicBezTo>
                  <a:cubicBezTo>
                    <a:pt x="3407" y="3802"/>
                    <a:pt x="3407" y="3802"/>
                    <a:pt x="3407" y="3802"/>
                  </a:cubicBezTo>
                  <a:cubicBezTo>
                    <a:pt x="3350" y="3859"/>
                    <a:pt x="3350" y="3859"/>
                    <a:pt x="3350" y="3859"/>
                  </a:cubicBezTo>
                  <a:cubicBezTo>
                    <a:pt x="3407" y="3859"/>
                    <a:pt x="3407" y="3859"/>
                    <a:pt x="3407" y="3859"/>
                  </a:cubicBezTo>
                  <a:cubicBezTo>
                    <a:pt x="3350" y="3859"/>
                    <a:pt x="3350" y="3859"/>
                    <a:pt x="3350" y="3859"/>
                  </a:cubicBezTo>
                  <a:cubicBezTo>
                    <a:pt x="3350" y="3917"/>
                    <a:pt x="3350" y="3917"/>
                    <a:pt x="3350" y="3917"/>
                  </a:cubicBezTo>
                  <a:cubicBezTo>
                    <a:pt x="3292" y="3917"/>
                    <a:pt x="3292" y="3917"/>
                    <a:pt x="3292" y="3917"/>
                  </a:cubicBezTo>
                  <a:cubicBezTo>
                    <a:pt x="3350" y="3859"/>
                    <a:pt x="3350" y="3859"/>
                    <a:pt x="3350" y="3859"/>
                  </a:cubicBezTo>
                  <a:cubicBezTo>
                    <a:pt x="3292" y="3802"/>
                    <a:pt x="3292" y="3859"/>
                    <a:pt x="3292" y="3802"/>
                  </a:cubicBezTo>
                  <a:moveTo>
                    <a:pt x="3350" y="3744"/>
                  </a:moveTo>
                  <a:lnTo>
                    <a:pt x="3350" y="3744"/>
                  </a:lnTo>
                  <a:cubicBezTo>
                    <a:pt x="3350" y="3802"/>
                    <a:pt x="3350" y="3802"/>
                    <a:pt x="3292" y="3802"/>
                  </a:cubicBezTo>
                  <a:cubicBezTo>
                    <a:pt x="3292" y="3744"/>
                    <a:pt x="3292" y="3744"/>
                    <a:pt x="3292" y="3744"/>
                  </a:cubicBezTo>
                  <a:cubicBezTo>
                    <a:pt x="3292" y="3744"/>
                    <a:pt x="3350" y="3744"/>
                    <a:pt x="3350" y="3744"/>
                  </a:cubicBezTo>
                  <a:close/>
                  <a:moveTo>
                    <a:pt x="3407" y="3686"/>
                  </a:moveTo>
                  <a:cubicBezTo>
                    <a:pt x="3350" y="3686"/>
                    <a:pt x="3350" y="3686"/>
                    <a:pt x="3350" y="3686"/>
                  </a:cubicBezTo>
                  <a:lnTo>
                    <a:pt x="3407" y="3686"/>
                  </a:lnTo>
                  <a:moveTo>
                    <a:pt x="3465" y="3686"/>
                  </a:moveTo>
                  <a:cubicBezTo>
                    <a:pt x="3407" y="3744"/>
                    <a:pt x="3407" y="3744"/>
                    <a:pt x="3407" y="3744"/>
                  </a:cubicBezTo>
                  <a:cubicBezTo>
                    <a:pt x="3407" y="3744"/>
                    <a:pt x="3407" y="3744"/>
                    <a:pt x="3350" y="3744"/>
                  </a:cubicBezTo>
                  <a:cubicBezTo>
                    <a:pt x="3407" y="3744"/>
                    <a:pt x="3407" y="3686"/>
                    <a:pt x="3407" y="3686"/>
                  </a:cubicBezTo>
                  <a:cubicBezTo>
                    <a:pt x="3407" y="3686"/>
                    <a:pt x="3407" y="3686"/>
                    <a:pt x="3465" y="3686"/>
                  </a:cubicBezTo>
                  <a:moveTo>
                    <a:pt x="3581" y="3629"/>
                  </a:moveTo>
                  <a:lnTo>
                    <a:pt x="3581" y="3629"/>
                  </a:lnTo>
                  <a:cubicBezTo>
                    <a:pt x="3523" y="3629"/>
                    <a:pt x="3523" y="3629"/>
                    <a:pt x="3523" y="3629"/>
                  </a:cubicBezTo>
                  <a:lnTo>
                    <a:pt x="3581" y="3629"/>
                  </a:lnTo>
                  <a:moveTo>
                    <a:pt x="3581" y="3514"/>
                  </a:moveTo>
                  <a:lnTo>
                    <a:pt x="3581" y="3514"/>
                  </a:lnTo>
                  <a:lnTo>
                    <a:pt x="3581" y="3571"/>
                  </a:lnTo>
                  <a:cubicBezTo>
                    <a:pt x="3523" y="3571"/>
                    <a:pt x="3523" y="3571"/>
                    <a:pt x="3523" y="3571"/>
                  </a:cubicBezTo>
                  <a:cubicBezTo>
                    <a:pt x="3523" y="3571"/>
                    <a:pt x="3523" y="3514"/>
                    <a:pt x="3581" y="3514"/>
                  </a:cubicBezTo>
                  <a:moveTo>
                    <a:pt x="3639" y="3571"/>
                  </a:moveTo>
                  <a:lnTo>
                    <a:pt x="3639" y="3571"/>
                  </a:lnTo>
                  <a:cubicBezTo>
                    <a:pt x="3639" y="3571"/>
                    <a:pt x="3639" y="3571"/>
                    <a:pt x="3639" y="3571"/>
                  </a:cubicBezTo>
                  <a:close/>
                  <a:moveTo>
                    <a:pt x="3696" y="3514"/>
                  </a:moveTo>
                  <a:cubicBezTo>
                    <a:pt x="3639" y="3514"/>
                    <a:pt x="3639" y="3514"/>
                    <a:pt x="3639" y="3514"/>
                  </a:cubicBezTo>
                  <a:cubicBezTo>
                    <a:pt x="3696" y="3514"/>
                    <a:pt x="3696" y="3514"/>
                    <a:pt x="3696" y="3514"/>
                  </a:cubicBezTo>
                  <a:cubicBezTo>
                    <a:pt x="3696" y="3514"/>
                    <a:pt x="3696" y="3514"/>
                    <a:pt x="3696" y="3514"/>
                  </a:cubicBezTo>
                  <a:close/>
                  <a:moveTo>
                    <a:pt x="3696" y="3514"/>
                  </a:moveTo>
                  <a:lnTo>
                    <a:pt x="3696" y="3514"/>
                  </a:lnTo>
                  <a:moveTo>
                    <a:pt x="3812" y="3398"/>
                  </a:moveTo>
                  <a:lnTo>
                    <a:pt x="3812" y="3398"/>
                  </a:lnTo>
                  <a:cubicBezTo>
                    <a:pt x="3870" y="3398"/>
                    <a:pt x="3870" y="3398"/>
                    <a:pt x="3870" y="3398"/>
                  </a:cubicBezTo>
                  <a:cubicBezTo>
                    <a:pt x="3812" y="3398"/>
                    <a:pt x="3812" y="3398"/>
                    <a:pt x="3812" y="3398"/>
                  </a:cubicBezTo>
                  <a:cubicBezTo>
                    <a:pt x="3812" y="3398"/>
                    <a:pt x="3812" y="3398"/>
                    <a:pt x="3754" y="3398"/>
                  </a:cubicBezTo>
                  <a:cubicBezTo>
                    <a:pt x="3812" y="3398"/>
                    <a:pt x="3812" y="3398"/>
                    <a:pt x="3812" y="3398"/>
                  </a:cubicBezTo>
                  <a:cubicBezTo>
                    <a:pt x="3812" y="3398"/>
                    <a:pt x="3812" y="3398"/>
                    <a:pt x="3812" y="3398"/>
                  </a:cubicBezTo>
                  <a:close/>
                  <a:moveTo>
                    <a:pt x="3870" y="3341"/>
                  </a:moveTo>
                  <a:cubicBezTo>
                    <a:pt x="3812" y="3341"/>
                    <a:pt x="3812" y="3341"/>
                    <a:pt x="3812" y="3341"/>
                  </a:cubicBezTo>
                  <a:cubicBezTo>
                    <a:pt x="3812" y="3341"/>
                    <a:pt x="3870" y="3341"/>
                    <a:pt x="3870" y="3341"/>
                  </a:cubicBezTo>
                  <a:close/>
                  <a:moveTo>
                    <a:pt x="3870" y="3398"/>
                  </a:moveTo>
                  <a:lnTo>
                    <a:pt x="3870" y="3398"/>
                  </a:lnTo>
                  <a:moveTo>
                    <a:pt x="3870" y="3341"/>
                  </a:moveTo>
                  <a:cubicBezTo>
                    <a:pt x="3927" y="3283"/>
                    <a:pt x="3927" y="3283"/>
                    <a:pt x="3927" y="3283"/>
                  </a:cubicBezTo>
                  <a:cubicBezTo>
                    <a:pt x="3870" y="3341"/>
                    <a:pt x="3870" y="3341"/>
                    <a:pt x="3870" y="3341"/>
                  </a:cubicBezTo>
                  <a:cubicBezTo>
                    <a:pt x="3870" y="3341"/>
                    <a:pt x="3870" y="3341"/>
                    <a:pt x="3870" y="3341"/>
                  </a:cubicBezTo>
                  <a:close/>
                  <a:moveTo>
                    <a:pt x="4043" y="3168"/>
                  </a:moveTo>
                  <a:cubicBezTo>
                    <a:pt x="3985" y="3168"/>
                    <a:pt x="3985" y="3168"/>
                    <a:pt x="3985" y="3168"/>
                  </a:cubicBezTo>
                  <a:cubicBezTo>
                    <a:pt x="4043" y="3168"/>
                    <a:pt x="4043" y="3168"/>
                    <a:pt x="4043" y="3168"/>
                  </a:cubicBezTo>
                  <a:cubicBezTo>
                    <a:pt x="4043" y="3168"/>
                    <a:pt x="4043" y="3168"/>
                    <a:pt x="4043" y="3168"/>
                  </a:cubicBezTo>
                  <a:close/>
                  <a:moveTo>
                    <a:pt x="4158" y="3168"/>
                  </a:moveTo>
                  <a:cubicBezTo>
                    <a:pt x="4101" y="3168"/>
                    <a:pt x="4101" y="3168"/>
                    <a:pt x="4101" y="3168"/>
                  </a:cubicBezTo>
                  <a:cubicBezTo>
                    <a:pt x="4101" y="3168"/>
                    <a:pt x="4158" y="3168"/>
                    <a:pt x="4158" y="3168"/>
                  </a:cubicBezTo>
                  <a:close/>
                  <a:moveTo>
                    <a:pt x="3639" y="3456"/>
                  </a:moveTo>
                  <a:cubicBezTo>
                    <a:pt x="3639" y="3398"/>
                    <a:pt x="3639" y="3398"/>
                    <a:pt x="3639" y="3398"/>
                  </a:cubicBezTo>
                  <a:cubicBezTo>
                    <a:pt x="3696" y="3398"/>
                    <a:pt x="3696" y="3398"/>
                    <a:pt x="3696" y="3398"/>
                  </a:cubicBezTo>
                  <a:cubicBezTo>
                    <a:pt x="3639" y="3398"/>
                    <a:pt x="3639" y="3398"/>
                    <a:pt x="3639" y="3398"/>
                  </a:cubicBezTo>
                  <a:cubicBezTo>
                    <a:pt x="3754" y="3283"/>
                    <a:pt x="3754" y="3283"/>
                    <a:pt x="3754" y="3283"/>
                  </a:cubicBezTo>
                  <a:cubicBezTo>
                    <a:pt x="3812" y="3226"/>
                    <a:pt x="3812" y="3226"/>
                    <a:pt x="3812" y="3226"/>
                  </a:cubicBezTo>
                  <a:cubicBezTo>
                    <a:pt x="3812" y="3226"/>
                    <a:pt x="3812" y="3168"/>
                    <a:pt x="3870" y="3168"/>
                  </a:cubicBezTo>
                  <a:cubicBezTo>
                    <a:pt x="3870" y="3168"/>
                    <a:pt x="3870" y="3168"/>
                    <a:pt x="3927" y="3168"/>
                  </a:cubicBezTo>
                  <a:cubicBezTo>
                    <a:pt x="3870" y="3110"/>
                    <a:pt x="3870" y="3110"/>
                    <a:pt x="3870" y="3110"/>
                  </a:cubicBezTo>
                  <a:cubicBezTo>
                    <a:pt x="3927" y="3110"/>
                    <a:pt x="3927" y="3110"/>
                    <a:pt x="3927" y="3110"/>
                  </a:cubicBezTo>
                  <a:cubicBezTo>
                    <a:pt x="3985" y="3053"/>
                    <a:pt x="3985" y="3053"/>
                    <a:pt x="3985" y="3053"/>
                  </a:cubicBezTo>
                  <a:cubicBezTo>
                    <a:pt x="4043" y="2995"/>
                    <a:pt x="4043" y="2995"/>
                    <a:pt x="4043" y="2995"/>
                  </a:cubicBezTo>
                  <a:cubicBezTo>
                    <a:pt x="4101" y="2995"/>
                    <a:pt x="4101" y="2995"/>
                    <a:pt x="4101" y="2995"/>
                  </a:cubicBezTo>
                  <a:cubicBezTo>
                    <a:pt x="4101" y="2938"/>
                    <a:pt x="4101" y="2938"/>
                    <a:pt x="4101" y="2938"/>
                  </a:cubicBezTo>
                  <a:cubicBezTo>
                    <a:pt x="4101" y="2995"/>
                    <a:pt x="4101" y="2995"/>
                    <a:pt x="4101" y="2995"/>
                  </a:cubicBezTo>
                  <a:cubicBezTo>
                    <a:pt x="4043" y="3053"/>
                    <a:pt x="4043" y="3053"/>
                    <a:pt x="4043" y="3053"/>
                  </a:cubicBezTo>
                  <a:cubicBezTo>
                    <a:pt x="4101" y="3053"/>
                    <a:pt x="4101" y="3053"/>
                    <a:pt x="4101" y="3053"/>
                  </a:cubicBezTo>
                  <a:cubicBezTo>
                    <a:pt x="4158" y="3053"/>
                    <a:pt x="4158" y="3053"/>
                    <a:pt x="4158" y="3053"/>
                  </a:cubicBezTo>
                  <a:cubicBezTo>
                    <a:pt x="4101" y="3053"/>
                    <a:pt x="4101" y="3053"/>
                    <a:pt x="4101" y="3053"/>
                  </a:cubicBezTo>
                  <a:cubicBezTo>
                    <a:pt x="4043" y="3110"/>
                    <a:pt x="4043" y="3110"/>
                    <a:pt x="4043" y="3110"/>
                  </a:cubicBezTo>
                  <a:cubicBezTo>
                    <a:pt x="4043" y="3168"/>
                    <a:pt x="4043" y="3168"/>
                    <a:pt x="4043" y="3168"/>
                  </a:cubicBezTo>
                  <a:cubicBezTo>
                    <a:pt x="4043" y="3110"/>
                    <a:pt x="4043" y="3168"/>
                    <a:pt x="4043" y="3110"/>
                  </a:cubicBezTo>
                  <a:cubicBezTo>
                    <a:pt x="3985" y="3168"/>
                    <a:pt x="3985" y="3168"/>
                    <a:pt x="3927" y="3226"/>
                  </a:cubicBezTo>
                  <a:cubicBezTo>
                    <a:pt x="3870" y="3226"/>
                    <a:pt x="3870" y="3226"/>
                    <a:pt x="3870" y="3226"/>
                  </a:cubicBezTo>
                  <a:cubicBezTo>
                    <a:pt x="3870" y="3283"/>
                    <a:pt x="3870" y="3283"/>
                    <a:pt x="3870" y="3283"/>
                  </a:cubicBezTo>
                  <a:cubicBezTo>
                    <a:pt x="3812" y="3283"/>
                    <a:pt x="3812" y="3283"/>
                    <a:pt x="3812" y="3283"/>
                  </a:cubicBezTo>
                  <a:cubicBezTo>
                    <a:pt x="3754" y="3341"/>
                    <a:pt x="3754" y="3341"/>
                    <a:pt x="3754" y="3341"/>
                  </a:cubicBezTo>
                  <a:cubicBezTo>
                    <a:pt x="3754" y="3341"/>
                    <a:pt x="3754" y="3341"/>
                    <a:pt x="3754" y="3398"/>
                  </a:cubicBezTo>
                  <a:cubicBezTo>
                    <a:pt x="3754" y="3341"/>
                    <a:pt x="3754" y="3341"/>
                    <a:pt x="3754" y="3341"/>
                  </a:cubicBezTo>
                  <a:cubicBezTo>
                    <a:pt x="3696" y="3398"/>
                    <a:pt x="3754" y="3398"/>
                    <a:pt x="3754" y="3398"/>
                  </a:cubicBezTo>
                  <a:cubicBezTo>
                    <a:pt x="3696" y="3398"/>
                    <a:pt x="3696" y="3398"/>
                    <a:pt x="3696" y="3398"/>
                  </a:cubicBezTo>
                  <a:cubicBezTo>
                    <a:pt x="3696" y="3398"/>
                    <a:pt x="3696" y="3398"/>
                    <a:pt x="3696" y="3456"/>
                  </a:cubicBezTo>
                  <a:cubicBezTo>
                    <a:pt x="3639" y="3456"/>
                    <a:pt x="3639" y="3456"/>
                    <a:pt x="3639" y="3456"/>
                  </a:cubicBezTo>
                  <a:cubicBezTo>
                    <a:pt x="3696" y="3456"/>
                    <a:pt x="3696" y="3456"/>
                    <a:pt x="3696" y="3456"/>
                  </a:cubicBezTo>
                  <a:cubicBezTo>
                    <a:pt x="3639" y="3514"/>
                    <a:pt x="3639" y="3514"/>
                    <a:pt x="3639" y="3514"/>
                  </a:cubicBezTo>
                  <a:lnTo>
                    <a:pt x="3639" y="3456"/>
                  </a:lnTo>
                  <a:cubicBezTo>
                    <a:pt x="3639" y="3456"/>
                    <a:pt x="3639" y="3456"/>
                    <a:pt x="3639" y="3456"/>
                  </a:cubicBezTo>
                  <a:close/>
                  <a:moveTo>
                    <a:pt x="4101" y="2938"/>
                  </a:moveTo>
                  <a:lnTo>
                    <a:pt x="4101" y="2938"/>
                  </a:lnTo>
                  <a:moveTo>
                    <a:pt x="4158" y="3110"/>
                  </a:moveTo>
                  <a:lnTo>
                    <a:pt x="4158" y="3110"/>
                  </a:lnTo>
                  <a:cubicBezTo>
                    <a:pt x="4158" y="3168"/>
                    <a:pt x="4158" y="3168"/>
                    <a:pt x="4158" y="3168"/>
                  </a:cubicBezTo>
                  <a:cubicBezTo>
                    <a:pt x="4158" y="3168"/>
                    <a:pt x="4101" y="3110"/>
                    <a:pt x="4158" y="3110"/>
                  </a:cubicBezTo>
                  <a:moveTo>
                    <a:pt x="4216" y="2880"/>
                  </a:moveTo>
                  <a:cubicBezTo>
                    <a:pt x="4216" y="2880"/>
                    <a:pt x="4216" y="2880"/>
                    <a:pt x="4216" y="2938"/>
                  </a:cubicBezTo>
                  <a:cubicBezTo>
                    <a:pt x="4216" y="2880"/>
                    <a:pt x="4216" y="2880"/>
                    <a:pt x="4216" y="2880"/>
                  </a:cubicBezTo>
                  <a:cubicBezTo>
                    <a:pt x="4216" y="2880"/>
                    <a:pt x="4216" y="2880"/>
                    <a:pt x="4216" y="2880"/>
                  </a:cubicBezTo>
                  <a:close/>
                  <a:moveTo>
                    <a:pt x="4216" y="2880"/>
                  </a:moveTo>
                  <a:lnTo>
                    <a:pt x="4216" y="2880"/>
                  </a:lnTo>
                  <a:cubicBezTo>
                    <a:pt x="4216" y="2880"/>
                    <a:pt x="4216" y="2880"/>
                    <a:pt x="4216" y="2880"/>
                  </a:cubicBezTo>
                  <a:close/>
                  <a:moveTo>
                    <a:pt x="4274" y="3053"/>
                  </a:moveTo>
                  <a:lnTo>
                    <a:pt x="4274" y="3053"/>
                  </a:lnTo>
                  <a:cubicBezTo>
                    <a:pt x="4274" y="3053"/>
                    <a:pt x="4274" y="3053"/>
                    <a:pt x="4274" y="3053"/>
                  </a:cubicBezTo>
                  <a:close/>
                  <a:moveTo>
                    <a:pt x="4274" y="2995"/>
                  </a:moveTo>
                  <a:lnTo>
                    <a:pt x="4274" y="2995"/>
                  </a:lnTo>
                  <a:moveTo>
                    <a:pt x="4332" y="2938"/>
                  </a:moveTo>
                  <a:cubicBezTo>
                    <a:pt x="4389" y="2938"/>
                    <a:pt x="4389" y="2938"/>
                    <a:pt x="4389" y="2938"/>
                  </a:cubicBezTo>
                  <a:cubicBezTo>
                    <a:pt x="4332" y="2995"/>
                    <a:pt x="4332" y="2995"/>
                    <a:pt x="4332" y="2995"/>
                  </a:cubicBezTo>
                  <a:cubicBezTo>
                    <a:pt x="4274" y="2995"/>
                    <a:pt x="4274" y="2995"/>
                    <a:pt x="4274" y="2995"/>
                  </a:cubicBezTo>
                  <a:cubicBezTo>
                    <a:pt x="4274" y="2938"/>
                    <a:pt x="4332" y="2938"/>
                    <a:pt x="4332" y="2938"/>
                  </a:cubicBezTo>
                  <a:moveTo>
                    <a:pt x="4447" y="2765"/>
                  </a:moveTo>
                  <a:cubicBezTo>
                    <a:pt x="4505" y="2707"/>
                    <a:pt x="4505" y="2707"/>
                    <a:pt x="4505" y="2707"/>
                  </a:cubicBezTo>
                  <a:cubicBezTo>
                    <a:pt x="4505" y="2765"/>
                    <a:pt x="4505" y="2765"/>
                    <a:pt x="4505" y="2765"/>
                  </a:cubicBezTo>
                  <a:cubicBezTo>
                    <a:pt x="4505" y="2765"/>
                    <a:pt x="4447" y="2765"/>
                    <a:pt x="4447" y="2765"/>
                  </a:cubicBezTo>
                  <a:close/>
                  <a:moveTo>
                    <a:pt x="4505" y="2765"/>
                  </a:moveTo>
                  <a:lnTo>
                    <a:pt x="4505" y="2765"/>
                  </a:lnTo>
                  <a:cubicBezTo>
                    <a:pt x="4563" y="2707"/>
                    <a:pt x="4563" y="2707"/>
                    <a:pt x="4563" y="2707"/>
                  </a:cubicBezTo>
                  <a:cubicBezTo>
                    <a:pt x="4505" y="2765"/>
                    <a:pt x="4505" y="2765"/>
                    <a:pt x="4505" y="2765"/>
                  </a:cubicBezTo>
                  <a:cubicBezTo>
                    <a:pt x="4505" y="2765"/>
                    <a:pt x="4505" y="2765"/>
                    <a:pt x="4505" y="2765"/>
                  </a:cubicBezTo>
                  <a:close/>
                  <a:moveTo>
                    <a:pt x="4563" y="2650"/>
                  </a:moveTo>
                  <a:cubicBezTo>
                    <a:pt x="4563" y="2707"/>
                    <a:pt x="4563" y="2707"/>
                    <a:pt x="4563" y="2707"/>
                  </a:cubicBezTo>
                  <a:lnTo>
                    <a:pt x="4563" y="2650"/>
                  </a:lnTo>
                  <a:cubicBezTo>
                    <a:pt x="4563" y="2650"/>
                    <a:pt x="4563" y="2650"/>
                    <a:pt x="4563" y="2650"/>
                  </a:cubicBezTo>
                  <a:close/>
                  <a:moveTo>
                    <a:pt x="4332" y="2822"/>
                  </a:moveTo>
                  <a:cubicBezTo>
                    <a:pt x="4332" y="2822"/>
                    <a:pt x="4332" y="2822"/>
                    <a:pt x="4332" y="2765"/>
                  </a:cubicBezTo>
                  <a:cubicBezTo>
                    <a:pt x="4389" y="2765"/>
                    <a:pt x="4389" y="2765"/>
                    <a:pt x="4389" y="2765"/>
                  </a:cubicBezTo>
                  <a:cubicBezTo>
                    <a:pt x="4389" y="2707"/>
                    <a:pt x="4389" y="2707"/>
                    <a:pt x="4389" y="2707"/>
                  </a:cubicBezTo>
                  <a:cubicBezTo>
                    <a:pt x="4389" y="2650"/>
                    <a:pt x="4389" y="2650"/>
                    <a:pt x="4389" y="2650"/>
                  </a:cubicBezTo>
                  <a:cubicBezTo>
                    <a:pt x="4447" y="2650"/>
                    <a:pt x="4447" y="2650"/>
                    <a:pt x="4447" y="2650"/>
                  </a:cubicBezTo>
                  <a:cubicBezTo>
                    <a:pt x="4447" y="2592"/>
                    <a:pt x="4505" y="2592"/>
                    <a:pt x="4505" y="2592"/>
                  </a:cubicBezTo>
                  <a:cubicBezTo>
                    <a:pt x="4505" y="2534"/>
                    <a:pt x="4505" y="2534"/>
                    <a:pt x="4505" y="2534"/>
                  </a:cubicBezTo>
                  <a:lnTo>
                    <a:pt x="4563" y="2534"/>
                  </a:lnTo>
                  <a:cubicBezTo>
                    <a:pt x="4620" y="2477"/>
                    <a:pt x="4620" y="2477"/>
                    <a:pt x="4620" y="2477"/>
                  </a:cubicBezTo>
                  <a:cubicBezTo>
                    <a:pt x="4678" y="2477"/>
                    <a:pt x="4678" y="2477"/>
                    <a:pt x="4678" y="2477"/>
                  </a:cubicBezTo>
                  <a:cubicBezTo>
                    <a:pt x="4736" y="2419"/>
                    <a:pt x="4736" y="2419"/>
                    <a:pt x="4736" y="2419"/>
                  </a:cubicBezTo>
                  <a:cubicBezTo>
                    <a:pt x="4794" y="2419"/>
                    <a:pt x="4794" y="2419"/>
                    <a:pt x="4794" y="2419"/>
                  </a:cubicBezTo>
                  <a:cubicBezTo>
                    <a:pt x="4851" y="2362"/>
                    <a:pt x="4851" y="2362"/>
                    <a:pt x="4851" y="2362"/>
                  </a:cubicBezTo>
                  <a:cubicBezTo>
                    <a:pt x="4851" y="2419"/>
                    <a:pt x="4851" y="2419"/>
                    <a:pt x="4851" y="2419"/>
                  </a:cubicBezTo>
                  <a:cubicBezTo>
                    <a:pt x="4851" y="2477"/>
                    <a:pt x="4851" y="2477"/>
                    <a:pt x="4851" y="2477"/>
                  </a:cubicBezTo>
                  <a:cubicBezTo>
                    <a:pt x="4794" y="2477"/>
                    <a:pt x="4794" y="2477"/>
                    <a:pt x="4794" y="2477"/>
                  </a:cubicBezTo>
                  <a:cubicBezTo>
                    <a:pt x="4736" y="2534"/>
                    <a:pt x="4736" y="2534"/>
                    <a:pt x="4736" y="2534"/>
                  </a:cubicBezTo>
                  <a:cubicBezTo>
                    <a:pt x="4620" y="2592"/>
                    <a:pt x="4620" y="2592"/>
                    <a:pt x="4620" y="2592"/>
                  </a:cubicBezTo>
                  <a:cubicBezTo>
                    <a:pt x="4620" y="2592"/>
                    <a:pt x="4620" y="2592"/>
                    <a:pt x="4620" y="2650"/>
                  </a:cubicBezTo>
                  <a:cubicBezTo>
                    <a:pt x="4620" y="2592"/>
                    <a:pt x="4620" y="2592"/>
                    <a:pt x="4620" y="2592"/>
                  </a:cubicBezTo>
                  <a:cubicBezTo>
                    <a:pt x="4620" y="2650"/>
                    <a:pt x="4620" y="2650"/>
                    <a:pt x="4620" y="2650"/>
                  </a:cubicBezTo>
                  <a:cubicBezTo>
                    <a:pt x="4620" y="2592"/>
                    <a:pt x="4620" y="2592"/>
                    <a:pt x="4620" y="2592"/>
                  </a:cubicBezTo>
                  <a:cubicBezTo>
                    <a:pt x="4563" y="2650"/>
                    <a:pt x="4563" y="2650"/>
                    <a:pt x="4563" y="2650"/>
                  </a:cubicBezTo>
                  <a:cubicBezTo>
                    <a:pt x="4505" y="2650"/>
                    <a:pt x="4505" y="2650"/>
                    <a:pt x="4505" y="2650"/>
                  </a:cubicBezTo>
                  <a:cubicBezTo>
                    <a:pt x="4505" y="2707"/>
                    <a:pt x="4505" y="2707"/>
                    <a:pt x="4505" y="2707"/>
                  </a:cubicBezTo>
                  <a:cubicBezTo>
                    <a:pt x="4447" y="2765"/>
                    <a:pt x="4447" y="2765"/>
                    <a:pt x="4447" y="2765"/>
                  </a:cubicBezTo>
                  <a:cubicBezTo>
                    <a:pt x="4505" y="2765"/>
                    <a:pt x="4505" y="2765"/>
                    <a:pt x="4505" y="2765"/>
                  </a:cubicBezTo>
                  <a:cubicBezTo>
                    <a:pt x="4447" y="2765"/>
                    <a:pt x="4447" y="2765"/>
                    <a:pt x="4447" y="2765"/>
                  </a:cubicBezTo>
                  <a:cubicBezTo>
                    <a:pt x="4389" y="2765"/>
                    <a:pt x="4389" y="2765"/>
                    <a:pt x="4389" y="2765"/>
                  </a:cubicBezTo>
                  <a:cubicBezTo>
                    <a:pt x="4332" y="2880"/>
                    <a:pt x="4332" y="2880"/>
                    <a:pt x="4332" y="2880"/>
                  </a:cubicBezTo>
                  <a:cubicBezTo>
                    <a:pt x="4274" y="2822"/>
                    <a:pt x="4274" y="2822"/>
                    <a:pt x="4274" y="2822"/>
                  </a:cubicBezTo>
                  <a:cubicBezTo>
                    <a:pt x="4274" y="2822"/>
                    <a:pt x="4274" y="2822"/>
                    <a:pt x="4332" y="2822"/>
                  </a:cubicBezTo>
                  <a:moveTo>
                    <a:pt x="4389" y="2419"/>
                  </a:moveTo>
                  <a:lnTo>
                    <a:pt x="4389" y="2419"/>
                  </a:lnTo>
                  <a:cubicBezTo>
                    <a:pt x="4332" y="2419"/>
                    <a:pt x="4332" y="2419"/>
                    <a:pt x="4332" y="2419"/>
                  </a:cubicBezTo>
                  <a:cubicBezTo>
                    <a:pt x="4389" y="2419"/>
                    <a:pt x="4389" y="2419"/>
                    <a:pt x="4389" y="2419"/>
                  </a:cubicBezTo>
                  <a:moveTo>
                    <a:pt x="4447" y="2362"/>
                  </a:moveTo>
                  <a:cubicBezTo>
                    <a:pt x="4447" y="2362"/>
                    <a:pt x="4447" y="2362"/>
                    <a:pt x="4447" y="2419"/>
                  </a:cubicBezTo>
                  <a:cubicBezTo>
                    <a:pt x="4447" y="2362"/>
                    <a:pt x="4447" y="2362"/>
                    <a:pt x="4447" y="2362"/>
                  </a:cubicBezTo>
                  <a:cubicBezTo>
                    <a:pt x="4389" y="2419"/>
                    <a:pt x="4389" y="2419"/>
                    <a:pt x="4389" y="2419"/>
                  </a:cubicBezTo>
                  <a:cubicBezTo>
                    <a:pt x="4389" y="2419"/>
                    <a:pt x="4389" y="2419"/>
                    <a:pt x="4389" y="2362"/>
                  </a:cubicBezTo>
                  <a:lnTo>
                    <a:pt x="4447" y="2362"/>
                  </a:lnTo>
                  <a:moveTo>
                    <a:pt x="4563" y="2304"/>
                  </a:moveTo>
                  <a:lnTo>
                    <a:pt x="4563" y="2304"/>
                  </a:lnTo>
                  <a:cubicBezTo>
                    <a:pt x="4563" y="2304"/>
                    <a:pt x="4563" y="2304"/>
                    <a:pt x="4505" y="2304"/>
                  </a:cubicBezTo>
                  <a:cubicBezTo>
                    <a:pt x="4505" y="2304"/>
                    <a:pt x="4563" y="2304"/>
                    <a:pt x="4563" y="2304"/>
                  </a:cubicBezTo>
                  <a:close/>
                  <a:moveTo>
                    <a:pt x="4851" y="2477"/>
                  </a:moveTo>
                  <a:lnTo>
                    <a:pt x="4851" y="2477"/>
                  </a:lnTo>
                  <a:cubicBezTo>
                    <a:pt x="4851" y="2477"/>
                    <a:pt x="4851" y="2477"/>
                    <a:pt x="4851" y="2477"/>
                  </a:cubicBezTo>
                  <a:close/>
                  <a:moveTo>
                    <a:pt x="4851" y="2592"/>
                  </a:moveTo>
                  <a:cubicBezTo>
                    <a:pt x="4794" y="2650"/>
                    <a:pt x="4794" y="2650"/>
                    <a:pt x="4794" y="2650"/>
                  </a:cubicBezTo>
                  <a:cubicBezTo>
                    <a:pt x="4851" y="2592"/>
                    <a:pt x="4851" y="2592"/>
                    <a:pt x="4851" y="2592"/>
                  </a:cubicBezTo>
                  <a:cubicBezTo>
                    <a:pt x="4851" y="2534"/>
                    <a:pt x="4851" y="2534"/>
                    <a:pt x="4851" y="2534"/>
                  </a:cubicBezTo>
                  <a:cubicBezTo>
                    <a:pt x="4851" y="2534"/>
                    <a:pt x="4794" y="2534"/>
                    <a:pt x="4794" y="2592"/>
                  </a:cubicBezTo>
                  <a:cubicBezTo>
                    <a:pt x="4736" y="2592"/>
                    <a:pt x="4736" y="2592"/>
                    <a:pt x="4736" y="2592"/>
                  </a:cubicBezTo>
                  <a:cubicBezTo>
                    <a:pt x="4736" y="2534"/>
                    <a:pt x="4736" y="2534"/>
                    <a:pt x="4736" y="2534"/>
                  </a:cubicBezTo>
                  <a:cubicBezTo>
                    <a:pt x="4736" y="2592"/>
                    <a:pt x="4736" y="2592"/>
                    <a:pt x="4736" y="2592"/>
                  </a:cubicBezTo>
                  <a:cubicBezTo>
                    <a:pt x="4794" y="2534"/>
                    <a:pt x="4794" y="2534"/>
                    <a:pt x="4794" y="2534"/>
                  </a:cubicBezTo>
                  <a:cubicBezTo>
                    <a:pt x="4794" y="2534"/>
                    <a:pt x="4794" y="2534"/>
                    <a:pt x="4851" y="2534"/>
                  </a:cubicBezTo>
                  <a:cubicBezTo>
                    <a:pt x="4909" y="2534"/>
                    <a:pt x="4909" y="2534"/>
                    <a:pt x="4909" y="2534"/>
                  </a:cubicBezTo>
                  <a:cubicBezTo>
                    <a:pt x="4909" y="2592"/>
                    <a:pt x="4851" y="2592"/>
                    <a:pt x="4851" y="2592"/>
                  </a:cubicBezTo>
                  <a:cubicBezTo>
                    <a:pt x="4851" y="2592"/>
                    <a:pt x="4851" y="2592"/>
                    <a:pt x="4851" y="2592"/>
                  </a:cubicBezTo>
                  <a:close/>
                  <a:moveTo>
                    <a:pt x="5025" y="2362"/>
                  </a:moveTo>
                  <a:lnTo>
                    <a:pt x="5025" y="2362"/>
                  </a:lnTo>
                  <a:cubicBezTo>
                    <a:pt x="5082" y="2362"/>
                    <a:pt x="5082" y="2362"/>
                    <a:pt x="5082" y="2362"/>
                  </a:cubicBezTo>
                  <a:cubicBezTo>
                    <a:pt x="5025" y="2362"/>
                    <a:pt x="5025" y="2362"/>
                    <a:pt x="5025" y="2419"/>
                  </a:cubicBezTo>
                  <a:cubicBezTo>
                    <a:pt x="4967" y="2362"/>
                    <a:pt x="4967" y="2362"/>
                    <a:pt x="5025" y="2362"/>
                  </a:cubicBezTo>
                  <a:cubicBezTo>
                    <a:pt x="5025" y="2362"/>
                    <a:pt x="5025" y="2362"/>
                    <a:pt x="5025" y="2362"/>
                  </a:cubicBezTo>
                  <a:close/>
                  <a:moveTo>
                    <a:pt x="4967" y="2419"/>
                  </a:moveTo>
                  <a:lnTo>
                    <a:pt x="4967" y="2419"/>
                  </a:lnTo>
                  <a:cubicBezTo>
                    <a:pt x="4967" y="2419"/>
                    <a:pt x="4967" y="2419"/>
                    <a:pt x="5025" y="2419"/>
                  </a:cubicBezTo>
                  <a:cubicBezTo>
                    <a:pt x="4967" y="2419"/>
                    <a:pt x="4967" y="2419"/>
                    <a:pt x="4967" y="2419"/>
                  </a:cubicBezTo>
                  <a:cubicBezTo>
                    <a:pt x="4967" y="2477"/>
                    <a:pt x="4967" y="2477"/>
                    <a:pt x="4967" y="2477"/>
                  </a:cubicBezTo>
                  <a:cubicBezTo>
                    <a:pt x="4851" y="2534"/>
                    <a:pt x="4851" y="2534"/>
                    <a:pt x="4851" y="2534"/>
                  </a:cubicBezTo>
                  <a:cubicBezTo>
                    <a:pt x="4851" y="2534"/>
                    <a:pt x="4851" y="2534"/>
                    <a:pt x="4851" y="2477"/>
                  </a:cubicBezTo>
                  <a:cubicBezTo>
                    <a:pt x="4909" y="2477"/>
                    <a:pt x="4909" y="2477"/>
                    <a:pt x="4909" y="2477"/>
                  </a:cubicBezTo>
                  <a:cubicBezTo>
                    <a:pt x="4851" y="2477"/>
                    <a:pt x="4851" y="2477"/>
                    <a:pt x="4851" y="2477"/>
                  </a:cubicBezTo>
                  <a:cubicBezTo>
                    <a:pt x="4967" y="2419"/>
                    <a:pt x="4967" y="2419"/>
                    <a:pt x="4967" y="2419"/>
                  </a:cubicBezTo>
                  <a:cubicBezTo>
                    <a:pt x="4967" y="2419"/>
                    <a:pt x="4967" y="2419"/>
                    <a:pt x="4967" y="2419"/>
                  </a:cubicBezTo>
                  <a:close/>
                  <a:moveTo>
                    <a:pt x="4909" y="2419"/>
                  </a:moveTo>
                  <a:lnTo>
                    <a:pt x="4909" y="2419"/>
                  </a:lnTo>
                  <a:moveTo>
                    <a:pt x="5082" y="1958"/>
                  </a:moveTo>
                  <a:lnTo>
                    <a:pt x="5082" y="1958"/>
                  </a:lnTo>
                  <a:cubicBezTo>
                    <a:pt x="5082" y="1958"/>
                    <a:pt x="5082" y="1958"/>
                    <a:pt x="5082" y="1958"/>
                  </a:cubicBezTo>
                  <a:close/>
                  <a:moveTo>
                    <a:pt x="5082" y="1958"/>
                  </a:moveTo>
                  <a:lnTo>
                    <a:pt x="5082" y="1958"/>
                  </a:lnTo>
                  <a:cubicBezTo>
                    <a:pt x="5082" y="1958"/>
                    <a:pt x="5082" y="1958"/>
                    <a:pt x="5082" y="1958"/>
                  </a:cubicBezTo>
                  <a:close/>
                  <a:moveTo>
                    <a:pt x="5140" y="1958"/>
                  </a:moveTo>
                  <a:lnTo>
                    <a:pt x="5140" y="1958"/>
                  </a:lnTo>
                  <a:cubicBezTo>
                    <a:pt x="5140" y="1958"/>
                    <a:pt x="5140" y="1958"/>
                    <a:pt x="5140" y="1958"/>
                  </a:cubicBezTo>
                  <a:close/>
                  <a:moveTo>
                    <a:pt x="6411" y="1440"/>
                  </a:moveTo>
                  <a:lnTo>
                    <a:pt x="6411" y="1440"/>
                  </a:lnTo>
                  <a:lnTo>
                    <a:pt x="6353" y="1440"/>
                  </a:lnTo>
                  <a:cubicBezTo>
                    <a:pt x="6353" y="1440"/>
                    <a:pt x="6411" y="1440"/>
                    <a:pt x="6411" y="1440"/>
                  </a:cubicBezTo>
                  <a:close/>
                  <a:moveTo>
                    <a:pt x="6930" y="1037"/>
                  </a:moveTo>
                  <a:lnTo>
                    <a:pt x="6930" y="1037"/>
                  </a:lnTo>
                  <a:cubicBezTo>
                    <a:pt x="6930" y="1037"/>
                    <a:pt x="6930" y="1037"/>
                    <a:pt x="6930" y="1037"/>
                  </a:cubicBezTo>
                  <a:close/>
                  <a:moveTo>
                    <a:pt x="7046" y="979"/>
                  </a:moveTo>
                  <a:lnTo>
                    <a:pt x="7046" y="979"/>
                  </a:lnTo>
                  <a:cubicBezTo>
                    <a:pt x="7046" y="922"/>
                    <a:pt x="7046" y="922"/>
                    <a:pt x="7046" y="922"/>
                  </a:cubicBezTo>
                  <a:cubicBezTo>
                    <a:pt x="7046" y="922"/>
                    <a:pt x="7046" y="922"/>
                    <a:pt x="7104" y="922"/>
                  </a:cubicBezTo>
                  <a:cubicBezTo>
                    <a:pt x="7104" y="922"/>
                    <a:pt x="7104" y="922"/>
                    <a:pt x="7104" y="979"/>
                  </a:cubicBezTo>
                  <a:cubicBezTo>
                    <a:pt x="7046" y="979"/>
                    <a:pt x="7046" y="979"/>
                    <a:pt x="7046" y="979"/>
                  </a:cubicBezTo>
                  <a:cubicBezTo>
                    <a:pt x="7046" y="979"/>
                    <a:pt x="7046" y="979"/>
                    <a:pt x="7046" y="979"/>
                  </a:cubicBezTo>
                  <a:close/>
                  <a:moveTo>
                    <a:pt x="9356" y="461"/>
                  </a:moveTo>
                  <a:lnTo>
                    <a:pt x="9356" y="461"/>
                  </a:lnTo>
                  <a:cubicBezTo>
                    <a:pt x="9472" y="461"/>
                    <a:pt x="9472" y="461"/>
                    <a:pt x="9472" y="461"/>
                  </a:cubicBezTo>
                  <a:cubicBezTo>
                    <a:pt x="9529" y="461"/>
                    <a:pt x="9529" y="461"/>
                    <a:pt x="9529" y="461"/>
                  </a:cubicBezTo>
                  <a:cubicBezTo>
                    <a:pt x="9587" y="461"/>
                    <a:pt x="9587" y="461"/>
                    <a:pt x="9587" y="461"/>
                  </a:cubicBezTo>
                  <a:cubicBezTo>
                    <a:pt x="9645" y="461"/>
                    <a:pt x="9645" y="461"/>
                    <a:pt x="9645" y="461"/>
                  </a:cubicBezTo>
                  <a:lnTo>
                    <a:pt x="9645" y="518"/>
                  </a:lnTo>
                  <a:cubicBezTo>
                    <a:pt x="9587" y="518"/>
                    <a:pt x="9529" y="518"/>
                    <a:pt x="9529" y="518"/>
                  </a:cubicBezTo>
                  <a:cubicBezTo>
                    <a:pt x="9414" y="518"/>
                    <a:pt x="9414" y="518"/>
                    <a:pt x="9414" y="518"/>
                  </a:cubicBezTo>
                  <a:cubicBezTo>
                    <a:pt x="9356" y="518"/>
                    <a:pt x="9356" y="518"/>
                    <a:pt x="9356" y="518"/>
                  </a:cubicBezTo>
                  <a:cubicBezTo>
                    <a:pt x="9414" y="518"/>
                    <a:pt x="9414" y="518"/>
                    <a:pt x="9414" y="518"/>
                  </a:cubicBezTo>
                  <a:cubicBezTo>
                    <a:pt x="9414" y="461"/>
                    <a:pt x="9414" y="461"/>
                    <a:pt x="9414" y="461"/>
                  </a:cubicBezTo>
                  <a:cubicBezTo>
                    <a:pt x="9356" y="461"/>
                    <a:pt x="9356" y="461"/>
                    <a:pt x="9356" y="461"/>
                  </a:cubicBezTo>
                  <a:moveTo>
                    <a:pt x="9645" y="518"/>
                  </a:moveTo>
                  <a:lnTo>
                    <a:pt x="9645" y="518"/>
                  </a:lnTo>
                  <a:cubicBezTo>
                    <a:pt x="9703" y="518"/>
                    <a:pt x="9703" y="518"/>
                    <a:pt x="9703" y="518"/>
                  </a:cubicBezTo>
                  <a:cubicBezTo>
                    <a:pt x="9760" y="518"/>
                    <a:pt x="9760" y="518"/>
                    <a:pt x="9760" y="518"/>
                  </a:cubicBezTo>
                  <a:cubicBezTo>
                    <a:pt x="9703" y="576"/>
                    <a:pt x="9703" y="576"/>
                    <a:pt x="9703" y="576"/>
                  </a:cubicBezTo>
                  <a:cubicBezTo>
                    <a:pt x="9760" y="576"/>
                    <a:pt x="9760" y="576"/>
                    <a:pt x="9760" y="576"/>
                  </a:cubicBezTo>
                  <a:cubicBezTo>
                    <a:pt x="9818" y="576"/>
                    <a:pt x="9818" y="576"/>
                    <a:pt x="9818" y="576"/>
                  </a:cubicBezTo>
                  <a:cubicBezTo>
                    <a:pt x="9876" y="576"/>
                    <a:pt x="9876" y="576"/>
                    <a:pt x="9876" y="576"/>
                  </a:cubicBezTo>
                  <a:cubicBezTo>
                    <a:pt x="9934" y="576"/>
                    <a:pt x="9876" y="576"/>
                    <a:pt x="9934" y="576"/>
                  </a:cubicBezTo>
                  <a:cubicBezTo>
                    <a:pt x="9991" y="576"/>
                    <a:pt x="9991" y="576"/>
                    <a:pt x="10049" y="576"/>
                  </a:cubicBezTo>
                  <a:cubicBezTo>
                    <a:pt x="10049" y="634"/>
                    <a:pt x="10049" y="634"/>
                    <a:pt x="10049" y="634"/>
                  </a:cubicBezTo>
                  <a:cubicBezTo>
                    <a:pt x="10165" y="634"/>
                    <a:pt x="10165" y="634"/>
                    <a:pt x="10165" y="634"/>
                  </a:cubicBezTo>
                  <a:cubicBezTo>
                    <a:pt x="10280" y="634"/>
                    <a:pt x="10280" y="634"/>
                    <a:pt x="10280" y="634"/>
                  </a:cubicBezTo>
                  <a:cubicBezTo>
                    <a:pt x="10511" y="634"/>
                    <a:pt x="10511" y="634"/>
                    <a:pt x="10511" y="634"/>
                  </a:cubicBezTo>
                  <a:cubicBezTo>
                    <a:pt x="10453" y="634"/>
                    <a:pt x="10453" y="634"/>
                    <a:pt x="10453" y="634"/>
                  </a:cubicBezTo>
                  <a:cubicBezTo>
                    <a:pt x="10453" y="634"/>
                    <a:pt x="10453" y="634"/>
                    <a:pt x="10511" y="576"/>
                  </a:cubicBezTo>
                  <a:cubicBezTo>
                    <a:pt x="10511" y="634"/>
                    <a:pt x="10511" y="634"/>
                    <a:pt x="10511" y="634"/>
                  </a:cubicBezTo>
                  <a:cubicBezTo>
                    <a:pt x="10511" y="576"/>
                    <a:pt x="10511" y="576"/>
                    <a:pt x="10511" y="576"/>
                  </a:cubicBezTo>
                  <a:cubicBezTo>
                    <a:pt x="10569" y="576"/>
                    <a:pt x="10569" y="576"/>
                    <a:pt x="10569" y="576"/>
                  </a:cubicBezTo>
                  <a:cubicBezTo>
                    <a:pt x="10569" y="634"/>
                    <a:pt x="10569" y="634"/>
                    <a:pt x="10569" y="634"/>
                  </a:cubicBezTo>
                  <a:cubicBezTo>
                    <a:pt x="10627" y="634"/>
                    <a:pt x="10627" y="634"/>
                    <a:pt x="10627" y="634"/>
                  </a:cubicBezTo>
                  <a:cubicBezTo>
                    <a:pt x="10569" y="634"/>
                    <a:pt x="10569" y="634"/>
                    <a:pt x="10569" y="634"/>
                  </a:cubicBezTo>
                  <a:cubicBezTo>
                    <a:pt x="10511" y="634"/>
                    <a:pt x="10511" y="634"/>
                    <a:pt x="10511" y="634"/>
                  </a:cubicBezTo>
                  <a:cubicBezTo>
                    <a:pt x="10511" y="691"/>
                    <a:pt x="10511" y="691"/>
                    <a:pt x="10511" y="691"/>
                  </a:cubicBezTo>
                  <a:cubicBezTo>
                    <a:pt x="10396" y="691"/>
                    <a:pt x="10396" y="691"/>
                    <a:pt x="10396" y="691"/>
                  </a:cubicBezTo>
                  <a:cubicBezTo>
                    <a:pt x="10338" y="691"/>
                    <a:pt x="10338" y="691"/>
                    <a:pt x="10280" y="691"/>
                  </a:cubicBezTo>
                  <a:cubicBezTo>
                    <a:pt x="10280" y="634"/>
                    <a:pt x="10280" y="634"/>
                    <a:pt x="10280" y="634"/>
                  </a:cubicBezTo>
                  <a:cubicBezTo>
                    <a:pt x="10165" y="634"/>
                    <a:pt x="10165" y="634"/>
                    <a:pt x="10165" y="634"/>
                  </a:cubicBezTo>
                  <a:cubicBezTo>
                    <a:pt x="10107" y="634"/>
                    <a:pt x="10049" y="634"/>
                    <a:pt x="10049" y="634"/>
                  </a:cubicBezTo>
                  <a:cubicBezTo>
                    <a:pt x="9991" y="634"/>
                    <a:pt x="9991" y="634"/>
                    <a:pt x="9991" y="634"/>
                  </a:cubicBezTo>
                  <a:cubicBezTo>
                    <a:pt x="9934" y="634"/>
                    <a:pt x="9934" y="634"/>
                    <a:pt x="9934" y="634"/>
                  </a:cubicBezTo>
                  <a:cubicBezTo>
                    <a:pt x="9818" y="634"/>
                    <a:pt x="9818" y="634"/>
                    <a:pt x="9818" y="634"/>
                  </a:cubicBezTo>
                  <a:cubicBezTo>
                    <a:pt x="9760" y="634"/>
                    <a:pt x="9760" y="634"/>
                    <a:pt x="9760" y="634"/>
                  </a:cubicBezTo>
                  <a:cubicBezTo>
                    <a:pt x="9703" y="634"/>
                    <a:pt x="9703" y="634"/>
                    <a:pt x="9703" y="634"/>
                  </a:cubicBezTo>
                  <a:cubicBezTo>
                    <a:pt x="9703" y="576"/>
                    <a:pt x="9645" y="576"/>
                    <a:pt x="9645" y="576"/>
                  </a:cubicBezTo>
                  <a:cubicBezTo>
                    <a:pt x="9587" y="576"/>
                    <a:pt x="9587" y="576"/>
                    <a:pt x="9587" y="576"/>
                  </a:cubicBezTo>
                  <a:cubicBezTo>
                    <a:pt x="9529" y="576"/>
                    <a:pt x="9529" y="576"/>
                    <a:pt x="9529" y="576"/>
                  </a:cubicBezTo>
                  <a:cubicBezTo>
                    <a:pt x="9472" y="576"/>
                    <a:pt x="9472" y="576"/>
                    <a:pt x="9472" y="576"/>
                  </a:cubicBezTo>
                  <a:cubicBezTo>
                    <a:pt x="9529" y="576"/>
                    <a:pt x="9529" y="576"/>
                    <a:pt x="9529" y="576"/>
                  </a:cubicBezTo>
                  <a:cubicBezTo>
                    <a:pt x="9587" y="518"/>
                    <a:pt x="9587" y="518"/>
                    <a:pt x="9587" y="518"/>
                  </a:cubicBezTo>
                  <a:cubicBezTo>
                    <a:pt x="9645" y="518"/>
                    <a:pt x="9645" y="518"/>
                    <a:pt x="9645" y="518"/>
                  </a:cubicBezTo>
                  <a:moveTo>
                    <a:pt x="10107" y="576"/>
                  </a:moveTo>
                  <a:lnTo>
                    <a:pt x="10107" y="576"/>
                  </a:lnTo>
                  <a:cubicBezTo>
                    <a:pt x="10107" y="576"/>
                    <a:pt x="10107" y="576"/>
                    <a:pt x="10107" y="576"/>
                  </a:cubicBezTo>
                  <a:close/>
                  <a:moveTo>
                    <a:pt x="10107" y="518"/>
                  </a:moveTo>
                  <a:lnTo>
                    <a:pt x="10107" y="518"/>
                  </a:lnTo>
                  <a:cubicBezTo>
                    <a:pt x="10107" y="518"/>
                    <a:pt x="10107" y="518"/>
                    <a:pt x="10107" y="518"/>
                  </a:cubicBezTo>
                  <a:close/>
                  <a:moveTo>
                    <a:pt x="10165" y="518"/>
                  </a:moveTo>
                  <a:lnTo>
                    <a:pt x="10165" y="518"/>
                  </a:lnTo>
                  <a:cubicBezTo>
                    <a:pt x="10165" y="518"/>
                    <a:pt x="10165" y="518"/>
                    <a:pt x="10165" y="518"/>
                  </a:cubicBezTo>
                  <a:close/>
                  <a:moveTo>
                    <a:pt x="10396" y="576"/>
                  </a:moveTo>
                  <a:lnTo>
                    <a:pt x="10396" y="576"/>
                  </a:lnTo>
                  <a:moveTo>
                    <a:pt x="10107" y="518"/>
                  </a:moveTo>
                  <a:lnTo>
                    <a:pt x="10107" y="518"/>
                  </a:lnTo>
                  <a:cubicBezTo>
                    <a:pt x="10165" y="518"/>
                    <a:pt x="10165" y="461"/>
                    <a:pt x="10222" y="518"/>
                  </a:cubicBezTo>
                  <a:cubicBezTo>
                    <a:pt x="10280" y="518"/>
                    <a:pt x="10280" y="518"/>
                    <a:pt x="10280" y="518"/>
                  </a:cubicBezTo>
                  <a:cubicBezTo>
                    <a:pt x="10338" y="518"/>
                    <a:pt x="10338" y="518"/>
                    <a:pt x="10338" y="518"/>
                  </a:cubicBezTo>
                  <a:cubicBezTo>
                    <a:pt x="10396" y="518"/>
                    <a:pt x="10396" y="518"/>
                    <a:pt x="10396" y="518"/>
                  </a:cubicBezTo>
                  <a:cubicBezTo>
                    <a:pt x="10338" y="518"/>
                    <a:pt x="10280" y="518"/>
                    <a:pt x="10222" y="518"/>
                  </a:cubicBezTo>
                  <a:cubicBezTo>
                    <a:pt x="10165" y="518"/>
                    <a:pt x="10165" y="518"/>
                    <a:pt x="10107" y="518"/>
                  </a:cubicBezTo>
                  <a:cubicBezTo>
                    <a:pt x="10107" y="518"/>
                    <a:pt x="10107" y="518"/>
                    <a:pt x="10107" y="518"/>
                  </a:cubicBezTo>
                  <a:close/>
                  <a:moveTo>
                    <a:pt x="10569" y="403"/>
                  </a:moveTo>
                  <a:lnTo>
                    <a:pt x="10569" y="403"/>
                  </a:lnTo>
                  <a:cubicBezTo>
                    <a:pt x="10569" y="403"/>
                    <a:pt x="10569" y="403"/>
                    <a:pt x="10569" y="403"/>
                  </a:cubicBezTo>
                  <a:close/>
                  <a:moveTo>
                    <a:pt x="10569" y="576"/>
                  </a:moveTo>
                  <a:cubicBezTo>
                    <a:pt x="10627" y="576"/>
                    <a:pt x="10627" y="576"/>
                    <a:pt x="10627" y="576"/>
                  </a:cubicBezTo>
                  <a:cubicBezTo>
                    <a:pt x="10569" y="576"/>
                    <a:pt x="10569" y="576"/>
                    <a:pt x="10569" y="576"/>
                  </a:cubicBezTo>
                  <a:cubicBezTo>
                    <a:pt x="10569" y="576"/>
                    <a:pt x="10569" y="576"/>
                    <a:pt x="10569" y="576"/>
                  </a:cubicBezTo>
                  <a:close/>
                  <a:moveTo>
                    <a:pt x="10627" y="634"/>
                  </a:moveTo>
                  <a:lnTo>
                    <a:pt x="10627" y="634"/>
                  </a:lnTo>
                  <a:cubicBezTo>
                    <a:pt x="10569" y="634"/>
                    <a:pt x="10569" y="634"/>
                    <a:pt x="10569" y="634"/>
                  </a:cubicBezTo>
                  <a:cubicBezTo>
                    <a:pt x="10627" y="634"/>
                    <a:pt x="10627" y="634"/>
                    <a:pt x="10627" y="634"/>
                  </a:cubicBezTo>
                  <a:cubicBezTo>
                    <a:pt x="10627" y="634"/>
                    <a:pt x="10627" y="634"/>
                    <a:pt x="10627" y="634"/>
                  </a:cubicBezTo>
                  <a:close/>
                  <a:moveTo>
                    <a:pt x="10627" y="634"/>
                  </a:moveTo>
                  <a:lnTo>
                    <a:pt x="10627" y="634"/>
                  </a:lnTo>
                  <a:cubicBezTo>
                    <a:pt x="10627" y="691"/>
                    <a:pt x="10627" y="691"/>
                    <a:pt x="10627" y="691"/>
                  </a:cubicBezTo>
                  <a:cubicBezTo>
                    <a:pt x="10627" y="691"/>
                    <a:pt x="10627" y="691"/>
                    <a:pt x="10627" y="634"/>
                  </a:cubicBezTo>
                  <a:moveTo>
                    <a:pt x="10627" y="634"/>
                  </a:moveTo>
                  <a:lnTo>
                    <a:pt x="10627" y="634"/>
                  </a:lnTo>
                  <a:cubicBezTo>
                    <a:pt x="10627" y="634"/>
                    <a:pt x="10627" y="634"/>
                    <a:pt x="10627" y="634"/>
                  </a:cubicBezTo>
                  <a:close/>
                  <a:moveTo>
                    <a:pt x="10742" y="691"/>
                  </a:moveTo>
                  <a:lnTo>
                    <a:pt x="10742" y="691"/>
                  </a:lnTo>
                  <a:cubicBezTo>
                    <a:pt x="10684" y="691"/>
                    <a:pt x="10684" y="691"/>
                    <a:pt x="10684" y="691"/>
                  </a:cubicBezTo>
                  <a:cubicBezTo>
                    <a:pt x="10684" y="691"/>
                    <a:pt x="10742" y="691"/>
                    <a:pt x="10742" y="691"/>
                  </a:cubicBezTo>
                  <a:close/>
                  <a:moveTo>
                    <a:pt x="10800" y="691"/>
                  </a:moveTo>
                  <a:lnTo>
                    <a:pt x="10800" y="691"/>
                  </a:lnTo>
                  <a:cubicBezTo>
                    <a:pt x="10800" y="691"/>
                    <a:pt x="10800" y="691"/>
                    <a:pt x="10800" y="691"/>
                  </a:cubicBezTo>
                  <a:close/>
                  <a:moveTo>
                    <a:pt x="10858" y="691"/>
                  </a:moveTo>
                  <a:lnTo>
                    <a:pt x="10858" y="691"/>
                  </a:lnTo>
                  <a:cubicBezTo>
                    <a:pt x="10800" y="691"/>
                    <a:pt x="10800" y="691"/>
                    <a:pt x="10800" y="691"/>
                  </a:cubicBezTo>
                  <a:cubicBezTo>
                    <a:pt x="10800" y="691"/>
                    <a:pt x="10858" y="691"/>
                    <a:pt x="10858" y="691"/>
                  </a:cubicBezTo>
                  <a:close/>
                  <a:moveTo>
                    <a:pt x="11262" y="749"/>
                  </a:moveTo>
                  <a:lnTo>
                    <a:pt x="11262" y="749"/>
                  </a:lnTo>
                  <a:cubicBezTo>
                    <a:pt x="11262" y="749"/>
                    <a:pt x="11262" y="749"/>
                    <a:pt x="11262" y="749"/>
                  </a:cubicBezTo>
                  <a:close/>
                  <a:moveTo>
                    <a:pt x="11262" y="749"/>
                  </a:moveTo>
                  <a:cubicBezTo>
                    <a:pt x="11320" y="749"/>
                    <a:pt x="11320" y="749"/>
                    <a:pt x="11320" y="749"/>
                  </a:cubicBezTo>
                  <a:cubicBezTo>
                    <a:pt x="11262" y="749"/>
                    <a:pt x="11262" y="749"/>
                    <a:pt x="11262" y="749"/>
                  </a:cubicBezTo>
                  <a:cubicBezTo>
                    <a:pt x="11262" y="749"/>
                    <a:pt x="11262" y="749"/>
                    <a:pt x="11262" y="749"/>
                  </a:cubicBezTo>
                  <a:close/>
                  <a:moveTo>
                    <a:pt x="11320" y="749"/>
                  </a:moveTo>
                  <a:lnTo>
                    <a:pt x="11320" y="749"/>
                  </a:lnTo>
                  <a:moveTo>
                    <a:pt x="11378" y="749"/>
                  </a:moveTo>
                  <a:lnTo>
                    <a:pt x="11378" y="749"/>
                  </a:lnTo>
                  <a:cubicBezTo>
                    <a:pt x="11378" y="749"/>
                    <a:pt x="11378" y="749"/>
                    <a:pt x="11378" y="749"/>
                  </a:cubicBezTo>
                  <a:close/>
                  <a:moveTo>
                    <a:pt x="11435" y="749"/>
                  </a:moveTo>
                  <a:cubicBezTo>
                    <a:pt x="11493" y="749"/>
                    <a:pt x="11493" y="749"/>
                    <a:pt x="11493" y="749"/>
                  </a:cubicBezTo>
                  <a:cubicBezTo>
                    <a:pt x="11435" y="749"/>
                    <a:pt x="11435" y="749"/>
                    <a:pt x="11435" y="749"/>
                  </a:cubicBezTo>
                  <a:cubicBezTo>
                    <a:pt x="11435" y="749"/>
                    <a:pt x="11435" y="749"/>
                    <a:pt x="11435" y="749"/>
                  </a:cubicBezTo>
                  <a:close/>
                  <a:moveTo>
                    <a:pt x="14554" y="1267"/>
                  </a:moveTo>
                  <a:lnTo>
                    <a:pt x="14554" y="1267"/>
                  </a:lnTo>
                  <a:cubicBezTo>
                    <a:pt x="14554" y="1267"/>
                    <a:pt x="14554" y="1267"/>
                    <a:pt x="14554" y="1267"/>
                  </a:cubicBezTo>
                  <a:close/>
                  <a:moveTo>
                    <a:pt x="15074" y="1440"/>
                  </a:moveTo>
                  <a:lnTo>
                    <a:pt x="15074" y="1440"/>
                  </a:lnTo>
                  <a:cubicBezTo>
                    <a:pt x="15016" y="1440"/>
                    <a:pt x="15016" y="1440"/>
                    <a:pt x="15016" y="1440"/>
                  </a:cubicBezTo>
                  <a:cubicBezTo>
                    <a:pt x="15016" y="1440"/>
                    <a:pt x="15074" y="1440"/>
                    <a:pt x="15074" y="1440"/>
                  </a:cubicBezTo>
                  <a:close/>
                  <a:moveTo>
                    <a:pt x="15132" y="1440"/>
                  </a:moveTo>
                  <a:lnTo>
                    <a:pt x="15189" y="1440"/>
                  </a:lnTo>
                  <a:cubicBezTo>
                    <a:pt x="15132" y="1440"/>
                    <a:pt x="15132" y="1440"/>
                    <a:pt x="15132" y="1440"/>
                  </a:cubicBezTo>
                  <a:cubicBezTo>
                    <a:pt x="15132" y="1498"/>
                    <a:pt x="15132" y="1498"/>
                    <a:pt x="15132" y="1498"/>
                  </a:cubicBezTo>
                  <a:cubicBezTo>
                    <a:pt x="15074" y="1440"/>
                    <a:pt x="15074" y="1440"/>
                    <a:pt x="15074" y="1440"/>
                  </a:cubicBezTo>
                  <a:cubicBezTo>
                    <a:pt x="15074" y="1440"/>
                    <a:pt x="15132" y="1440"/>
                    <a:pt x="15132" y="1440"/>
                  </a:cubicBezTo>
                  <a:close/>
                  <a:moveTo>
                    <a:pt x="15247" y="1498"/>
                  </a:moveTo>
                  <a:cubicBezTo>
                    <a:pt x="15305" y="1498"/>
                    <a:pt x="15305" y="1498"/>
                    <a:pt x="15305" y="1498"/>
                  </a:cubicBezTo>
                  <a:cubicBezTo>
                    <a:pt x="15247" y="1498"/>
                    <a:pt x="15247" y="1498"/>
                    <a:pt x="15247" y="1498"/>
                  </a:cubicBezTo>
                  <a:cubicBezTo>
                    <a:pt x="15247" y="1498"/>
                    <a:pt x="15247" y="1498"/>
                    <a:pt x="15247" y="1498"/>
                  </a:cubicBezTo>
                  <a:close/>
                  <a:moveTo>
                    <a:pt x="7219" y="2246"/>
                  </a:moveTo>
                  <a:lnTo>
                    <a:pt x="7219" y="2246"/>
                  </a:lnTo>
                  <a:moveTo>
                    <a:pt x="9876" y="634"/>
                  </a:moveTo>
                  <a:lnTo>
                    <a:pt x="9876" y="634"/>
                  </a:lnTo>
                  <a:cubicBezTo>
                    <a:pt x="9876" y="634"/>
                    <a:pt x="9876" y="634"/>
                    <a:pt x="9876" y="634"/>
                  </a:cubicBezTo>
                  <a:close/>
                  <a:moveTo>
                    <a:pt x="9818" y="634"/>
                  </a:moveTo>
                  <a:lnTo>
                    <a:pt x="9818" y="634"/>
                  </a:lnTo>
                  <a:cubicBezTo>
                    <a:pt x="9818" y="634"/>
                    <a:pt x="9818" y="634"/>
                    <a:pt x="9818" y="634"/>
                  </a:cubicBezTo>
                  <a:close/>
                  <a:moveTo>
                    <a:pt x="7161" y="1498"/>
                  </a:moveTo>
                  <a:lnTo>
                    <a:pt x="7161" y="1498"/>
                  </a:lnTo>
                  <a:lnTo>
                    <a:pt x="7104" y="1498"/>
                  </a:lnTo>
                  <a:cubicBezTo>
                    <a:pt x="7161" y="1498"/>
                    <a:pt x="7161" y="1498"/>
                    <a:pt x="7161" y="1498"/>
                  </a:cubicBezTo>
                  <a:cubicBezTo>
                    <a:pt x="7161" y="1498"/>
                    <a:pt x="7161" y="1498"/>
                    <a:pt x="7161" y="1498"/>
                  </a:cubicBezTo>
                  <a:close/>
                  <a:moveTo>
                    <a:pt x="7161" y="1670"/>
                  </a:moveTo>
                  <a:cubicBezTo>
                    <a:pt x="7104" y="1670"/>
                    <a:pt x="7104" y="1670"/>
                    <a:pt x="7104" y="1670"/>
                  </a:cubicBezTo>
                  <a:lnTo>
                    <a:pt x="7104" y="1613"/>
                  </a:lnTo>
                  <a:cubicBezTo>
                    <a:pt x="7161" y="1555"/>
                    <a:pt x="7161" y="1555"/>
                    <a:pt x="7161" y="1555"/>
                  </a:cubicBezTo>
                  <a:cubicBezTo>
                    <a:pt x="7161" y="1613"/>
                    <a:pt x="7161" y="1613"/>
                    <a:pt x="7161" y="1613"/>
                  </a:cubicBezTo>
                  <a:cubicBezTo>
                    <a:pt x="7161" y="1613"/>
                    <a:pt x="7161" y="1670"/>
                    <a:pt x="7161" y="1670"/>
                  </a:cubicBezTo>
                  <a:close/>
                  <a:moveTo>
                    <a:pt x="6353" y="2650"/>
                  </a:moveTo>
                  <a:cubicBezTo>
                    <a:pt x="6411" y="2650"/>
                    <a:pt x="6411" y="2650"/>
                    <a:pt x="6411" y="2650"/>
                  </a:cubicBezTo>
                  <a:cubicBezTo>
                    <a:pt x="6353" y="2650"/>
                    <a:pt x="6353" y="2650"/>
                    <a:pt x="6353" y="2650"/>
                  </a:cubicBezTo>
                  <a:cubicBezTo>
                    <a:pt x="6353" y="2650"/>
                    <a:pt x="6353" y="2650"/>
                    <a:pt x="6353" y="2650"/>
                  </a:cubicBezTo>
                  <a:close/>
                  <a:moveTo>
                    <a:pt x="6295" y="2707"/>
                  </a:moveTo>
                  <a:cubicBezTo>
                    <a:pt x="6353" y="2650"/>
                    <a:pt x="6353" y="2650"/>
                    <a:pt x="6353" y="2650"/>
                  </a:cubicBezTo>
                  <a:cubicBezTo>
                    <a:pt x="6295" y="2707"/>
                    <a:pt x="6295" y="2707"/>
                    <a:pt x="6295" y="2707"/>
                  </a:cubicBezTo>
                  <a:cubicBezTo>
                    <a:pt x="6295" y="2707"/>
                    <a:pt x="6295" y="2707"/>
                    <a:pt x="6295" y="2707"/>
                  </a:cubicBezTo>
                  <a:close/>
                  <a:moveTo>
                    <a:pt x="4389" y="4147"/>
                  </a:moveTo>
                  <a:cubicBezTo>
                    <a:pt x="4447" y="4090"/>
                    <a:pt x="4447" y="4090"/>
                    <a:pt x="4447" y="4090"/>
                  </a:cubicBezTo>
                  <a:cubicBezTo>
                    <a:pt x="4389" y="4090"/>
                    <a:pt x="4389" y="4090"/>
                    <a:pt x="4389" y="4147"/>
                  </a:cubicBezTo>
                  <a:moveTo>
                    <a:pt x="2310" y="6163"/>
                  </a:moveTo>
                  <a:lnTo>
                    <a:pt x="2310" y="6163"/>
                  </a:lnTo>
                  <a:cubicBezTo>
                    <a:pt x="2310" y="6106"/>
                    <a:pt x="2310" y="6106"/>
                    <a:pt x="2310" y="6106"/>
                  </a:cubicBezTo>
                  <a:cubicBezTo>
                    <a:pt x="2368" y="6106"/>
                    <a:pt x="2368" y="6106"/>
                    <a:pt x="2368" y="6106"/>
                  </a:cubicBezTo>
                  <a:lnTo>
                    <a:pt x="2310" y="6163"/>
                  </a:lnTo>
                  <a:moveTo>
                    <a:pt x="2426" y="6106"/>
                  </a:moveTo>
                  <a:lnTo>
                    <a:pt x="2426" y="6106"/>
                  </a:lnTo>
                  <a:cubicBezTo>
                    <a:pt x="2368" y="6106"/>
                    <a:pt x="2426" y="6106"/>
                    <a:pt x="2426" y="6106"/>
                  </a:cubicBezTo>
                  <a:cubicBezTo>
                    <a:pt x="2368" y="6163"/>
                    <a:pt x="2368" y="6163"/>
                    <a:pt x="2368" y="6163"/>
                  </a:cubicBezTo>
                  <a:cubicBezTo>
                    <a:pt x="2368" y="6106"/>
                    <a:pt x="2368" y="6106"/>
                    <a:pt x="2368" y="6106"/>
                  </a:cubicBezTo>
                  <a:cubicBezTo>
                    <a:pt x="2368" y="6048"/>
                    <a:pt x="2368" y="6048"/>
                    <a:pt x="2368" y="6048"/>
                  </a:cubicBezTo>
                  <a:cubicBezTo>
                    <a:pt x="2426" y="6048"/>
                    <a:pt x="2426" y="6048"/>
                    <a:pt x="2426" y="6048"/>
                  </a:cubicBezTo>
                  <a:cubicBezTo>
                    <a:pt x="2426" y="6106"/>
                    <a:pt x="2426" y="6106"/>
                    <a:pt x="2426" y="6106"/>
                  </a:cubicBezTo>
                  <a:cubicBezTo>
                    <a:pt x="2426" y="6106"/>
                    <a:pt x="2426" y="6106"/>
                    <a:pt x="2426" y="6106"/>
                  </a:cubicBezTo>
                  <a:close/>
                  <a:moveTo>
                    <a:pt x="2195" y="5702"/>
                  </a:moveTo>
                  <a:cubicBezTo>
                    <a:pt x="2252" y="5645"/>
                    <a:pt x="2252" y="5645"/>
                    <a:pt x="2252" y="5645"/>
                  </a:cubicBezTo>
                  <a:cubicBezTo>
                    <a:pt x="2195" y="5702"/>
                    <a:pt x="2195" y="5702"/>
                    <a:pt x="2195" y="5702"/>
                  </a:cubicBezTo>
                  <a:cubicBezTo>
                    <a:pt x="2195" y="5702"/>
                    <a:pt x="2195" y="5702"/>
                    <a:pt x="2195" y="5760"/>
                  </a:cubicBezTo>
                  <a:cubicBezTo>
                    <a:pt x="2252" y="5702"/>
                    <a:pt x="2252" y="5702"/>
                    <a:pt x="2252" y="5702"/>
                  </a:cubicBezTo>
                  <a:cubicBezTo>
                    <a:pt x="2252" y="5702"/>
                    <a:pt x="2195" y="5702"/>
                    <a:pt x="2195" y="5702"/>
                  </a:cubicBezTo>
                  <a:close/>
                  <a:moveTo>
                    <a:pt x="2195" y="5818"/>
                  </a:moveTo>
                  <a:lnTo>
                    <a:pt x="2195" y="5818"/>
                  </a:lnTo>
                  <a:cubicBezTo>
                    <a:pt x="2195" y="5818"/>
                    <a:pt x="2195" y="5818"/>
                    <a:pt x="2195" y="5818"/>
                  </a:cubicBezTo>
                  <a:close/>
                  <a:moveTo>
                    <a:pt x="2137" y="5760"/>
                  </a:moveTo>
                  <a:cubicBezTo>
                    <a:pt x="2195" y="5760"/>
                    <a:pt x="2195" y="5760"/>
                    <a:pt x="2195" y="5760"/>
                  </a:cubicBezTo>
                  <a:cubicBezTo>
                    <a:pt x="2195" y="5760"/>
                    <a:pt x="2137" y="5760"/>
                    <a:pt x="2137" y="5760"/>
                  </a:cubicBezTo>
                  <a:close/>
                  <a:moveTo>
                    <a:pt x="1559" y="5990"/>
                  </a:moveTo>
                  <a:lnTo>
                    <a:pt x="1559" y="5990"/>
                  </a:lnTo>
                  <a:cubicBezTo>
                    <a:pt x="1559" y="5933"/>
                    <a:pt x="1559" y="5933"/>
                    <a:pt x="1559" y="5933"/>
                  </a:cubicBezTo>
                  <a:cubicBezTo>
                    <a:pt x="1559" y="5933"/>
                    <a:pt x="1559" y="5990"/>
                    <a:pt x="1559" y="5990"/>
                  </a:cubicBezTo>
                  <a:close/>
                  <a:moveTo>
                    <a:pt x="1444" y="15610"/>
                  </a:moveTo>
                  <a:lnTo>
                    <a:pt x="1444" y="15610"/>
                  </a:lnTo>
                  <a:cubicBezTo>
                    <a:pt x="1444" y="15610"/>
                    <a:pt x="1444" y="15610"/>
                    <a:pt x="1444" y="15610"/>
                  </a:cubicBezTo>
                  <a:close/>
                  <a:moveTo>
                    <a:pt x="1271" y="15322"/>
                  </a:moveTo>
                  <a:lnTo>
                    <a:pt x="1271" y="15322"/>
                  </a:lnTo>
                  <a:lnTo>
                    <a:pt x="1328" y="15379"/>
                  </a:lnTo>
                  <a:cubicBezTo>
                    <a:pt x="1328" y="15379"/>
                    <a:pt x="1271" y="15379"/>
                    <a:pt x="1271" y="15322"/>
                  </a:cubicBezTo>
                  <a:moveTo>
                    <a:pt x="1271" y="15437"/>
                  </a:moveTo>
                  <a:cubicBezTo>
                    <a:pt x="1271" y="15379"/>
                    <a:pt x="1271" y="15379"/>
                    <a:pt x="1271" y="15379"/>
                  </a:cubicBezTo>
                  <a:cubicBezTo>
                    <a:pt x="1271" y="15437"/>
                    <a:pt x="1271" y="15437"/>
                    <a:pt x="1271" y="15437"/>
                  </a:cubicBezTo>
                  <a:cubicBezTo>
                    <a:pt x="1271" y="15437"/>
                    <a:pt x="1271" y="15437"/>
                    <a:pt x="1271" y="15437"/>
                  </a:cubicBezTo>
                  <a:close/>
                  <a:moveTo>
                    <a:pt x="1213" y="15322"/>
                  </a:moveTo>
                  <a:cubicBezTo>
                    <a:pt x="1271" y="15322"/>
                    <a:pt x="1271" y="15322"/>
                    <a:pt x="1271" y="15322"/>
                  </a:cubicBezTo>
                  <a:cubicBezTo>
                    <a:pt x="1213" y="15264"/>
                    <a:pt x="1213" y="15264"/>
                    <a:pt x="1213" y="15264"/>
                  </a:cubicBezTo>
                  <a:cubicBezTo>
                    <a:pt x="1213" y="15322"/>
                    <a:pt x="1271" y="15322"/>
                    <a:pt x="1271" y="15379"/>
                  </a:cubicBezTo>
                  <a:cubicBezTo>
                    <a:pt x="1271" y="15379"/>
                    <a:pt x="1213" y="15322"/>
                    <a:pt x="1213" y="15322"/>
                  </a:cubicBezTo>
                  <a:close/>
                  <a:moveTo>
                    <a:pt x="1213" y="15091"/>
                  </a:moveTo>
                  <a:lnTo>
                    <a:pt x="1213" y="15091"/>
                  </a:lnTo>
                  <a:cubicBezTo>
                    <a:pt x="1213" y="15091"/>
                    <a:pt x="1213" y="15091"/>
                    <a:pt x="1213" y="15034"/>
                  </a:cubicBezTo>
                  <a:cubicBezTo>
                    <a:pt x="1213" y="15034"/>
                    <a:pt x="1213" y="15034"/>
                    <a:pt x="1213" y="14976"/>
                  </a:cubicBezTo>
                  <a:cubicBezTo>
                    <a:pt x="1213" y="15034"/>
                    <a:pt x="1213" y="15034"/>
                    <a:pt x="1213" y="15034"/>
                  </a:cubicBezTo>
                  <a:cubicBezTo>
                    <a:pt x="1271" y="15149"/>
                    <a:pt x="1271" y="15149"/>
                    <a:pt x="1271" y="15149"/>
                  </a:cubicBezTo>
                  <a:lnTo>
                    <a:pt x="1213" y="15149"/>
                  </a:lnTo>
                  <a:cubicBezTo>
                    <a:pt x="1213" y="15091"/>
                    <a:pt x="1213" y="15091"/>
                    <a:pt x="1213" y="15091"/>
                  </a:cubicBezTo>
                  <a:cubicBezTo>
                    <a:pt x="1213" y="15091"/>
                    <a:pt x="1213" y="15091"/>
                    <a:pt x="1213" y="15091"/>
                  </a:cubicBezTo>
                  <a:close/>
                  <a:moveTo>
                    <a:pt x="1213" y="15034"/>
                  </a:moveTo>
                  <a:lnTo>
                    <a:pt x="1213" y="15034"/>
                  </a:lnTo>
                  <a:cubicBezTo>
                    <a:pt x="1213" y="15034"/>
                    <a:pt x="1213" y="15034"/>
                    <a:pt x="1213" y="15034"/>
                  </a:cubicBezTo>
                  <a:close/>
                  <a:moveTo>
                    <a:pt x="1155" y="14976"/>
                  </a:moveTo>
                  <a:lnTo>
                    <a:pt x="1155" y="14976"/>
                  </a:lnTo>
                  <a:cubicBezTo>
                    <a:pt x="1155" y="14918"/>
                    <a:pt x="1155" y="14918"/>
                    <a:pt x="1155" y="14918"/>
                  </a:cubicBezTo>
                  <a:cubicBezTo>
                    <a:pt x="1155" y="14861"/>
                    <a:pt x="1155" y="14861"/>
                    <a:pt x="1155" y="14861"/>
                  </a:cubicBezTo>
                  <a:cubicBezTo>
                    <a:pt x="1097" y="14861"/>
                    <a:pt x="1097" y="14861"/>
                    <a:pt x="1097" y="14861"/>
                  </a:cubicBezTo>
                  <a:cubicBezTo>
                    <a:pt x="1097" y="14803"/>
                    <a:pt x="1097" y="14803"/>
                    <a:pt x="1097" y="14803"/>
                  </a:cubicBezTo>
                  <a:cubicBezTo>
                    <a:pt x="1097" y="14861"/>
                    <a:pt x="1097" y="14861"/>
                    <a:pt x="1097" y="14861"/>
                  </a:cubicBezTo>
                  <a:cubicBezTo>
                    <a:pt x="1097" y="14803"/>
                    <a:pt x="1097" y="14803"/>
                    <a:pt x="1097" y="14803"/>
                  </a:cubicBezTo>
                  <a:cubicBezTo>
                    <a:pt x="1097" y="14746"/>
                    <a:pt x="1097" y="14746"/>
                    <a:pt x="1097" y="14688"/>
                  </a:cubicBezTo>
                  <a:cubicBezTo>
                    <a:pt x="1097" y="14746"/>
                    <a:pt x="1097" y="14746"/>
                    <a:pt x="1097" y="14746"/>
                  </a:cubicBezTo>
                  <a:cubicBezTo>
                    <a:pt x="1155" y="14803"/>
                    <a:pt x="1155" y="14803"/>
                    <a:pt x="1155" y="14803"/>
                  </a:cubicBezTo>
                  <a:cubicBezTo>
                    <a:pt x="1213" y="14918"/>
                    <a:pt x="1213" y="14918"/>
                    <a:pt x="1213" y="14918"/>
                  </a:cubicBezTo>
                  <a:cubicBezTo>
                    <a:pt x="1155" y="14918"/>
                    <a:pt x="1155" y="14918"/>
                    <a:pt x="1155" y="14918"/>
                  </a:cubicBezTo>
                  <a:cubicBezTo>
                    <a:pt x="1213" y="14976"/>
                    <a:pt x="1213" y="14976"/>
                    <a:pt x="1213" y="14976"/>
                  </a:cubicBezTo>
                  <a:cubicBezTo>
                    <a:pt x="1213" y="14976"/>
                    <a:pt x="1155" y="14976"/>
                    <a:pt x="1155" y="14976"/>
                  </a:cubicBezTo>
                  <a:close/>
                  <a:moveTo>
                    <a:pt x="1155" y="15091"/>
                  </a:moveTo>
                  <a:cubicBezTo>
                    <a:pt x="1097" y="15034"/>
                    <a:pt x="1097" y="15034"/>
                    <a:pt x="1097" y="15034"/>
                  </a:cubicBezTo>
                  <a:cubicBezTo>
                    <a:pt x="1097" y="15034"/>
                    <a:pt x="1097" y="15091"/>
                    <a:pt x="1155" y="15091"/>
                  </a:cubicBezTo>
                  <a:cubicBezTo>
                    <a:pt x="1155" y="15091"/>
                    <a:pt x="1155" y="15091"/>
                    <a:pt x="1155" y="15091"/>
                  </a:cubicBezTo>
                  <a:close/>
                  <a:moveTo>
                    <a:pt x="1097" y="14688"/>
                  </a:moveTo>
                  <a:lnTo>
                    <a:pt x="1097" y="14688"/>
                  </a:lnTo>
                  <a:moveTo>
                    <a:pt x="1155" y="6739"/>
                  </a:moveTo>
                  <a:lnTo>
                    <a:pt x="1155" y="6739"/>
                  </a:lnTo>
                  <a:cubicBezTo>
                    <a:pt x="1155" y="6797"/>
                    <a:pt x="1155" y="6797"/>
                    <a:pt x="1155" y="6797"/>
                  </a:cubicBezTo>
                  <a:cubicBezTo>
                    <a:pt x="1155" y="6797"/>
                    <a:pt x="1155" y="6797"/>
                    <a:pt x="1155" y="6739"/>
                  </a:cubicBezTo>
                  <a:moveTo>
                    <a:pt x="1213" y="6739"/>
                  </a:moveTo>
                  <a:lnTo>
                    <a:pt x="1213" y="6739"/>
                  </a:lnTo>
                  <a:cubicBezTo>
                    <a:pt x="1213" y="6739"/>
                    <a:pt x="1213" y="6739"/>
                    <a:pt x="1213" y="6739"/>
                  </a:cubicBezTo>
                  <a:close/>
                  <a:moveTo>
                    <a:pt x="1040" y="14746"/>
                  </a:moveTo>
                  <a:lnTo>
                    <a:pt x="1040" y="14746"/>
                  </a:lnTo>
                  <a:cubicBezTo>
                    <a:pt x="1097" y="14746"/>
                    <a:pt x="1097" y="14746"/>
                    <a:pt x="1097" y="14746"/>
                  </a:cubicBezTo>
                  <a:cubicBezTo>
                    <a:pt x="1040" y="14746"/>
                    <a:pt x="1040" y="14746"/>
                    <a:pt x="1040" y="14746"/>
                  </a:cubicBezTo>
                  <a:cubicBezTo>
                    <a:pt x="1040" y="14746"/>
                    <a:pt x="1040" y="14746"/>
                    <a:pt x="1040" y="14746"/>
                  </a:cubicBezTo>
                  <a:close/>
                  <a:moveTo>
                    <a:pt x="1040" y="14803"/>
                  </a:moveTo>
                  <a:lnTo>
                    <a:pt x="1040" y="14803"/>
                  </a:lnTo>
                  <a:cubicBezTo>
                    <a:pt x="1040" y="14803"/>
                    <a:pt x="1040" y="14803"/>
                    <a:pt x="1040" y="14803"/>
                  </a:cubicBezTo>
                  <a:close/>
                  <a:moveTo>
                    <a:pt x="982" y="14746"/>
                  </a:moveTo>
                  <a:cubicBezTo>
                    <a:pt x="982" y="14688"/>
                    <a:pt x="982" y="14688"/>
                    <a:pt x="982" y="14688"/>
                  </a:cubicBezTo>
                  <a:cubicBezTo>
                    <a:pt x="1040" y="14746"/>
                    <a:pt x="1040" y="14746"/>
                    <a:pt x="1040" y="14746"/>
                  </a:cubicBezTo>
                  <a:cubicBezTo>
                    <a:pt x="1040" y="14746"/>
                    <a:pt x="982" y="14746"/>
                    <a:pt x="982" y="14746"/>
                  </a:cubicBezTo>
                  <a:close/>
                  <a:moveTo>
                    <a:pt x="982" y="14630"/>
                  </a:moveTo>
                  <a:lnTo>
                    <a:pt x="982" y="14630"/>
                  </a:lnTo>
                  <a:cubicBezTo>
                    <a:pt x="924" y="14630"/>
                    <a:pt x="924" y="14630"/>
                    <a:pt x="924" y="14630"/>
                  </a:cubicBezTo>
                  <a:cubicBezTo>
                    <a:pt x="982" y="14573"/>
                    <a:pt x="982" y="14573"/>
                    <a:pt x="982" y="14573"/>
                  </a:cubicBezTo>
                  <a:cubicBezTo>
                    <a:pt x="982" y="14630"/>
                    <a:pt x="982" y="14630"/>
                    <a:pt x="982" y="14688"/>
                  </a:cubicBezTo>
                  <a:cubicBezTo>
                    <a:pt x="982" y="14688"/>
                    <a:pt x="982" y="14630"/>
                    <a:pt x="982" y="14630"/>
                  </a:cubicBezTo>
                  <a:close/>
                  <a:moveTo>
                    <a:pt x="924" y="14515"/>
                  </a:moveTo>
                  <a:cubicBezTo>
                    <a:pt x="982" y="14573"/>
                    <a:pt x="982" y="14573"/>
                    <a:pt x="982" y="14573"/>
                  </a:cubicBezTo>
                  <a:cubicBezTo>
                    <a:pt x="924" y="14515"/>
                    <a:pt x="924" y="14515"/>
                    <a:pt x="924" y="14515"/>
                  </a:cubicBezTo>
                  <a:cubicBezTo>
                    <a:pt x="924" y="14515"/>
                    <a:pt x="924" y="14515"/>
                    <a:pt x="924" y="14515"/>
                  </a:cubicBezTo>
                  <a:close/>
                  <a:moveTo>
                    <a:pt x="982" y="14515"/>
                  </a:moveTo>
                  <a:cubicBezTo>
                    <a:pt x="982" y="14573"/>
                    <a:pt x="982" y="14573"/>
                    <a:pt x="982" y="14573"/>
                  </a:cubicBezTo>
                  <a:cubicBezTo>
                    <a:pt x="982" y="14573"/>
                    <a:pt x="982" y="14515"/>
                    <a:pt x="982" y="14515"/>
                  </a:cubicBezTo>
                  <a:close/>
                  <a:moveTo>
                    <a:pt x="982" y="14688"/>
                  </a:moveTo>
                  <a:lnTo>
                    <a:pt x="982" y="14688"/>
                  </a:lnTo>
                  <a:cubicBezTo>
                    <a:pt x="982" y="14688"/>
                    <a:pt x="982" y="14688"/>
                    <a:pt x="982" y="14688"/>
                  </a:cubicBezTo>
                  <a:close/>
                  <a:moveTo>
                    <a:pt x="866" y="14285"/>
                  </a:moveTo>
                  <a:lnTo>
                    <a:pt x="866" y="14285"/>
                  </a:lnTo>
                  <a:cubicBezTo>
                    <a:pt x="809" y="14285"/>
                    <a:pt x="809" y="14285"/>
                    <a:pt x="809" y="14285"/>
                  </a:cubicBezTo>
                  <a:cubicBezTo>
                    <a:pt x="751" y="14170"/>
                    <a:pt x="751" y="14170"/>
                    <a:pt x="751" y="14170"/>
                  </a:cubicBezTo>
                  <a:cubicBezTo>
                    <a:pt x="809" y="14170"/>
                    <a:pt x="751" y="14170"/>
                    <a:pt x="809" y="14170"/>
                  </a:cubicBezTo>
                  <a:cubicBezTo>
                    <a:pt x="809" y="14227"/>
                    <a:pt x="809" y="14227"/>
                    <a:pt x="809" y="14227"/>
                  </a:cubicBezTo>
                  <a:cubicBezTo>
                    <a:pt x="809" y="14170"/>
                    <a:pt x="809" y="14170"/>
                    <a:pt x="809" y="14170"/>
                  </a:cubicBezTo>
                  <a:cubicBezTo>
                    <a:pt x="809" y="14227"/>
                    <a:pt x="809" y="14227"/>
                    <a:pt x="809" y="14227"/>
                  </a:cubicBezTo>
                  <a:cubicBezTo>
                    <a:pt x="809" y="14285"/>
                    <a:pt x="809" y="14285"/>
                    <a:pt x="809" y="14285"/>
                  </a:cubicBezTo>
                  <a:cubicBezTo>
                    <a:pt x="866" y="14285"/>
                    <a:pt x="866" y="14285"/>
                    <a:pt x="866" y="14285"/>
                  </a:cubicBezTo>
                  <a:cubicBezTo>
                    <a:pt x="866" y="14285"/>
                    <a:pt x="866" y="14285"/>
                    <a:pt x="866" y="14285"/>
                  </a:cubicBezTo>
                  <a:close/>
                  <a:moveTo>
                    <a:pt x="1097" y="14630"/>
                  </a:moveTo>
                  <a:cubicBezTo>
                    <a:pt x="1097" y="14630"/>
                    <a:pt x="1097" y="14630"/>
                    <a:pt x="1097" y="14573"/>
                  </a:cubicBezTo>
                  <a:cubicBezTo>
                    <a:pt x="1097" y="14630"/>
                    <a:pt x="1097" y="14630"/>
                    <a:pt x="1097" y="14630"/>
                  </a:cubicBezTo>
                  <a:cubicBezTo>
                    <a:pt x="1097" y="14630"/>
                    <a:pt x="1097" y="14630"/>
                    <a:pt x="1097" y="14630"/>
                  </a:cubicBezTo>
                  <a:close/>
                  <a:moveTo>
                    <a:pt x="1097" y="14573"/>
                  </a:moveTo>
                  <a:lnTo>
                    <a:pt x="1097" y="14573"/>
                  </a:lnTo>
                  <a:moveTo>
                    <a:pt x="1040" y="14400"/>
                  </a:moveTo>
                  <a:lnTo>
                    <a:pt x="1040" y="14400"/>
                  </a:lnTo>
                  <a:cubicBezTo>
                    <a:pt x="1040" y="14400"/>
                    <a:pt x="1040" y="14400"/>
                    <a:pt x="1040" y="14400"/>
                  </a:cubicBezTo>
                  <a:close/>
                  <a:moveTo>
                    <a:pt x="1040" y="14400"/>
                  </a:moveTo>
                  <a:cubicBezTo>
                    <a:pt x="1040" y="14342"/>
                    <a:pt x="1040" y="14342"/>
                    <a:pt x="1040" y="14342"/>
                  </a:cubicBezTo>
                  <a:cubicBezTo>
                    <a:pt x="1040" y="14342"/>
                    <a:pt x="1040" y="14400"/>
                    <a:pt x="1040" y="14400"/>
                  </a:cubicBezTo>
                  <a:close/>
                  <a:moveTo>
                    <a:pt x="924" y="7430"/>
                  </a:moveTo>
                  <a:lnTo>
                    <a:pt x="924" y="7430"/>
                  </a:lnTo>
                  <a:cubicBezTo>
                    <a:pt x="924" y="7373"/>
                    <a:pt x="924" y="7373"/>
                    <a:pt x="924" y="7373"/>
                  </a:cubicBezTo>
                  <a:cubicBezTo>
                    <a:pt x="924" y="7373"/>
                    <a:pt x="924" y="7430"/>
                    <a:pt x="924" y="7430"/>
                  </a:cubicBezTo>
                  <a:close/>
                  <a:moveTo>
                    <a:pt x="924" y="7315"/>
                  </a:moveTo>
                  <a:lnTo>
                    <a:pt x="924" y="7315"/>
                  </a:lnTo>
                  <a:cubicBezTo>
                    <a:pt x="924" y="7315"/>
                    <a:pt x="924" y="7315"/>
                    <a:pt x="924" y="7315"/>
                  </a:cubicBezTo>
                  <a:close/>
                  <a:moveTo>
                    <a:pt x="809" y="7776"/>
                  </a:moveTo>
                  <a:lnTo>
                    <a:pt x="809" y="7776"/>
                  </a:lnTo>
                  <a:moveTo>
                    <a:pt x="635" y="13190"/>
                  </a:moveTo>
                  <a:cubicBezTo>
                    <a:pt x="635" y="13133"/>
                    <a:pt x="635" y="13133"/>
                    <a:pt x="635" y="13133"/>
                  </a:cubicBezTo>
                  <a:cubicBezTo>
                    <a:pt x="635" y="13133"/>
                    <a:pt x="635" y="13133"/>
                    <a:pt x="635" y="13190"/>
                  </a:cubicBezTo>
                  <a:cubicBezTo>
                    <a:pt x="635" y="13190"/>
                    <a:pt x="635" y="13190"/>
                    <a:pt x="635" y="13190"/>
                  </a:cubicBezTo>
                  <a:close/>
                  <a:moveTo>
                    <a:pt x="635" y="13190"/>
                  </a:moveTo>
                  <a:cubicBezTo>
                    <a:pt x="578" y="13190"/>
                    <a:pt x="578" y="13190"/>
                    <a:pt x="578" y="13190"/>
                  </a:cubicBezTo>
                  <a:cubicBezTo>
                    <a:pt x="578" y="13190"/>
                    <a:pt x="578" y="13190"/>
                    <a:pt x="635" y="13133"/>
                  </a:cubicBezTo>
                  <a:cubicBezTo>
                    <a:pt x="635" y="13190"/>
                    <a:pt x="635" y="13190"/>
                    <a:pt x="635" y="13190"/>
                  </a:cubicBezTo>
                  <a:moveTo>
                    <a:pt x="578" y="13075"/>
                  </a:moveTo>
                  <a:lnTo>
                    <a:pt x="578" y="13075"/>
                  </a:lnTo>
                  <a:cubicBezTo>
                    <a:pt x="578" y="13075"/>
                    <a:pt x="578" y="13075"/>
                    <a:pt x="578" y="13075"/>
                  </a:cubicBezTo>
                  <a:close/>
                  <a:moveTo>
                    <a:pt x="578" y="12960"/>
                  </a:moveTo>
                  <a:lnTo>
                    <a:pt x="578" y="12960"/>
                  </a:lnTo>
                  <a:cubicBezTo>
                    <a:pt x="578" y="12902"/>
                    <a:pt x="578" y="12902"/>
                    <a:pt x="578" y="12902"/>
                  </a:cubicBezTo>
                  <a:cubicBezTo>
                    <a:pt x="635" y="12960"/>
                    <a:pt x="635" y="12960"/>
                    <a:pt x="635" y="12960"/>
                  </a:cubicBezTo>
                  <a:cubicBezTo>
                    <a:pt x="578" y="12960"/>
                    <a:pt x="578" y="12960"/>
                    <a:pt x="578" y="12960"/>
                  </a:cubicBezTo>
                  <a:cubicBezTo>
                    <a:pt x="578" y="12960"/>
                    <a:pt x="578" y="12960"/>
                    <a:pt x="578" y="12960"/>
                  </a:cubicBezTo>
                  <a:close/>
                  <a:moveTo>
                    <a:pt x="520" y="13190"/>
                  </a:moveTo>
                  <a:lnTo>
                    <a:pt x="520" y="13190"/>
                  </a:lnTo>
                  <a:cubicBezTo>
                    <a:pt x="520" y="13190"/>
                    <a:pt x="520" y="13190"/>
                    <a:pt x="520" y="13190"/>
                  </a:cubicBezTo>
                  <a:close/>
                  <a:moveTo>
                    <a:pt x="520" y="8640"/>
                  </a:moveTo>
                  <a:lnTo>
                    <a:pt x="520" y="8640"/>
                  </a:lnTo>
                  <a:cubicBezTo>
                    <a:pt x="462" y="8698"/>
                    <a:pt x="462" y="8698"/>
                    <a:pt x="462" y="8698"/>
                  </a:cubicBezTo>
                  <a:cubicBezTo>
                    <a:pt x="462" y="8640"/>
                    <a:pt x="462" y="8640"/>
                    <a:pt x="462" y="8640"/>
                  </a:cubicBezTo>
                  <a:cubicBezTo>
                    <a:pt x="462" y="8640"/>
                    <a:pt x="462" y="8640"/>
                    <a:pt x="462" y="8582"/>
                  </a:cubicBezTo>
                  <a:cubicBezTo>
                    <a:pt x="520" y="8582"/>
                    <a:pt x="520" y="8582"/>
                    <a:pt x="520" y="8582"/>
                  </a:cubicBezTo>
                  <a:cubicBezTo>
                    <a:pt x="520" y="8582"/>
                    <a:pt x="520" y="8640"/>
                    <a:pt x="520" y="8640"/>
                  </a:cubicBezTo>
                  <a:close/>
                  <a:moveTo>
                    <a:pt x="462" y="8813"/>
                  </a:moveTo>
                  <a:cubicBezTo>
                    <a:pt x="462" y="8813"/>
                    <a:pt x="462" y="8813"/>
                    <a:pt x="404" y="8813"/>
                  </a:cubicBezTo>
                  <a:cubicBezTo>
                    <a:pt x="404" y="8755"/>
                    <a:pt x="404" y="8755"/>
                    <a:pt x="404" y="8755"/>
                  </a:cubicBezTo>
                  <a:cubicBezTo>
                    <a:pt x="462" y="8755"/>
                    <a:pt x="462" y="8755"/>
                    <a:pt x="462" y="8755"/>
                  </a:cubicBezTo>
                  <a:cubicBezTo>
                    <a:pt x="404" y="8813"/>
                    <a:pt x="404" y="8813"/>
                    <a:pt x="404" y="8813"/>
                  </a:cubicBezTo>
                  <a:cubicBezTo>
                    <a:pt x="462" y="8755"/>
                    <a:pt x="462" y="8813"/>
                    <a:pt x="462" y="8755"/>
                  </a:cubicBezTo>
                  <a:cubicBezTo>
                    <a:pt x="462" y="8755"/>
                    <a:pt x="462" y="8813"/>
                    <a:pt x="462" y="8813"/>
                  </a:cubicBezTo>
                  <a:close/>
                  <a:moveTo>
                    <a:pt x="404" y="8870"/>
                  </a:moveTo>
                  <a:lnTo>
                    <a:pt x="404" y="8870"/>
                  </a:lnTo>
                  <a:cubicBezTo>
                    <a:pt x="404" y="8870"/>
                    <a:pt x="404" y="8870"/>
                    <a:pt x="404" y="8870"/>
                  </a:cubicBezTo>
                  <a:close/>
                  <a:moveTo>
                    <a:pt x="404" y="8755"/>
                  </a:moveTo>
                  <a:cubicBezTo>
                    <a:pt x="404" y="8813"/>
                    <a:pt x="404" y="8813"/>
                    <a:pt x="404" y="8813"/>
                  </a:cubicBezTo>
                  <a:cubicBezTo>
                    <a:pt x="404" y="8755"/>
                    <a:pt x="404" y="8755"/>
                    <a:pt x="404" y="8755"/>
                  </a:cubicBezTo>
                  <a:moveTo>
                    <a:pt x="462" y="8698"/>
                  </a:moveTo>
                  <a:cubicBezTo>
                    <a:pt x="404" y="8755"/>
                    <a:pt x="404" y="8755"/>
                    <a:pt x="404" y="8755"/>
                  </a:cubicBezTo>
                  <a:cubicBezTo>
                    <a:pt x="404" y="8698"/>
                    <a:pt x="404" y="8698"/>
                    <a:pt x="404" y="8698"/>
                  </a:cubicBezTo>
                  <a:cubicBezTo>
                    <a:pt x="404" y="8698"/>
                    <a:pt x="462" y="8698"/>
                    <a:pt x="462" y="8698"/>
                  </a:cubicBezTo>
                  <a:close/>
                  <a:moveTo>
                    <a:pt x="404" y="9043"/>
                  </a:moveTo>
                  <a:lnTo>
                    <a:pt x="404" y="9043"/>
                  </a:lnTo>
                  <a:cubicBezTo>
                    <a:pt x="404" y="9043"/>
                    <a:pt x="404" y="9043"/>
                    <a:pt x="404" y="9043"/>
                  </a:cubicBezTo>
                  <a:close/>
                  <a:moveTo>
                    <a:pt x="347" y="9331"/>
                  </a:moveTo>
                  <a:lnTo>
                    <a:pt x="347" y="9331"/>
                  </a:lnTo>
                  <a:lnTo>
                    <a:pt x="289" y="9389"/>
                  </a:lnTo>
                  <a:cubicBezTo>
                    <a:pt x="289" y="9331"/>
                    <a:pt x="289" y="9331"/>
                    <a:pt x="289" y="9331"/>
                  </a:cubicBezTo>
                  <a:cubicBezTo>
                    <a:pt x="289" y="9274"/>
                    <a:pt x="289" y="9274"/>
                    <a:pt x="289" y="9274"/>
                  </a:cubicBezTo>
                  <a:cubicBezTo>
                    <a:pt x="289" y="9274"/>
                    <a:pt x="289" y="9331"/>
                    <a:pt x="347" y="9331"/>
                  </a:cubicBezTo>
                  <a:cubicBezTo>
                    <a:pt x="347" y="9274"/>
                    <a:pt x="347" y="9274"/>
                    <a:pt x="347" y="9274"/>
                  </a:cubicBezTo>
                  <a:cubicBezTo>
                    <a:pt x="347" y="9216"/>
                    <a:pt x="347" y="9216"/>
                    <a:pt x="347" y="9216"/>
                  </a:cubicBezTo>
                  <a:cubicBezTo>
                    <a:pt x="347" y="9274"/>
                    <a:pt x="347" y="9274"/>
                    <a:pt x="347" y="9274"/>
                  </a:cubicBezTo>
                  <a:cubicBezTo>
                    <a:pt x="347" y="9274"/>
                    <a:pt x="347" y="9331"/>
                    <a:pt x="347" y="9331"/>
                  </a:cubicBezTo>
                  <a:close/>
                  <a:moveTo>
                    <a:pt x="347" y="9389"/>
                  </a:moveTo>
                  <a:lnTo>
                    <a:pt x="347" y="9389"/>
                  </a:lnTo>
                  <a:moveTo>
                    <a:pt x="347" y="12211"/>
                  </a:moveTo>
                  <a:lnTo>
                    <a:pt x="347" y="12211"/>
                  </a:lnTo>
                  <a:moveTo>
                    <a:pt x="347" y="9504"/>
                  </a:moveTo>
                  <a:cubicBezTo>
                    <a:pt x="289" y="9504"/>
                    <a:pt x="289" y="9504"/>
                    <a:pt x="289" y="9504"/>
                  </a:cubicBezTo>
                  <a:cubicBezTo>
                    <a:pt x="289" y="9619"/>
                    <a:pt x="289" y="9619"/>
                    <a:pt x="289" y="9619"/>
                  </a:cubicBezTo>
                  <a:cubicBezTo>
                    <a:pt x="289" y="9677"/>
                    <a:pt x="289" y="9677"/>
                    <a:pt x="289" y="9677"/>
                  </a:cubicBezTo>
                  <a:cubicBezTo>
                    <a:pt x="289" y="9619"/>
                    <a:pt x="289" y="9619"/>
                    <a:pt x="289" y="9562"/>
                  </a:cubicBezTo>
                  <a:cubicBezTo>
                    <a:pt x="289" y="9504"/>
                    <a:pt x="289" y="9504"/>
                    <a:pt x="289" y="9504"/>
                  </a:cubicBezTo>
                  <a:cubicBezTo>
                    <a:pt x="289" y="9446"/>
                    <a:pt x="289" y="9446"/>
                    <a:pt x="289" y="9446"/>
                  </a:cubicBezTo>
                  <a:cubicBezTo>
                    <a:pt x="289" y="9504"/>
                    <a:pt x="289" y="9504"/>
                    <a:pt x="289" y="9504"/>
                  </a:cubicBezTo>
                  <a:cubicBezTo>
                    <a:pt x="347" y="9446"/>
                    <a:pt x="347" y="9446"/>
                    <a:pt x="347" y="9446"/>
                  </a:cubicBezTo>
                  <a:cubicBezTo>
                    <a:pt x="347" y="9446"/>
                    <a:pt x="347" y="9504"/>
                    <a:pt x="347" y="9504"/>
                  </a:cubicBezTo>
                  <a:close/>
                  <a:moveTo>
                    <a:pt x="289" y="9792"/>
                  </a:moveTo>
                  <a:lnTo>
                    <a:pt x="289" y="9792"/>
                  </a:lnTo>
                  <a:cubicBezTo>
                    <a:pt x="289" y="9850"/>
                    <a:pt x="289" y="9850"/>
                    <a:pt x="289" y="9850"/>
                  </a:cubicBezTo>
                  <a:cubicBezTo>
                    <a:pt x="231" y="9850"/>
                    <a:pt x="231" y="9850"/>
                    <a:pt x="231" y="9850"/>
                  </a:cubicBezTo>
                  <a:lnTo>
                    <a:pt x="231" y="9792"/>
                  </a:lnTo>
                  <a:cubicBezTo>
                    <a:pt x="289" y="9792"/>
                    <a:pt x="289" y="9792"/>
                    <a:pt x="289" y="9792"/>
                  </a:cubicBezTo>
                  <a:cubicBezTo>
                    <a:pt x="289" y="9792"/>
                    <a:pt x="289" y="9792"/>
                    <a:pt x="289" y="9792"/>
                  </a:cubicBezTo>
                  <a:close/>
                  <a:moveTo>
                    <a:pt x="231" y="12038"/>
                  </a:moveTo>
                  <a:lnTo>
                    <a:pt x="231" y="12038"/>
                  </a:lnTo>
                  <a:cubicBezTo>
                    <a:pt x="231" y="11981"/>
                    <a:pt x="231" y="11981"/>
                    <a:pt x="231" y="11981"/>
                  </a:cubicBezTo>
                  <a:cubicBezTo>
                    <a:pt x="231" y="12038"/>
                    <a:pt x="231" y="12038"/>
                    <a:pt x="231" y="12038"/>
                  </a:cubicBezTo>
                  <a:cubicBezTo>
                    <a:pt x="231" y="12038"/>
                    <a:pt x="231" y="12038"/>
                    <a:pt x="231" y="12038"/>
                  </a:cubicBezTo>
                  <a:close/>
                  <a:moveTo>
                    <a:pt x="231" y="10426"/>
                  </a:moveTo>
                  <a:cubicBezTo>
                    <a:pt x="231" y="10426"/>
                    <a:pt x="231" y="10426"/>
                    <a:pt x="231" y="10483"/>
                  </a:cubicBezTo>
                  <a:cubicBezTo>
                    <a:pt x="231" y="10426"/>
                    <a:pt x="231" y="10426"/>
                    <a:pt x="231" y="10426"/>
                  </a:cubicBezTo>
                  <a:cubicBezTo>
                    <a:pt x="231" y="10368"/>
                    <a:pt x="231" y="10368"/>
                    <a:pt x="231" y="10368"/>
                  </a:cubicBezTo>
                  <a:cubicBezTo>
                    <a:pt x="231" y="10368"/>
                    <a:pt x="231" y="10368"/>
                    <a:pt x="231" y="10310"/>
                  </a:cubicBezTo>
                  <a:lnTo>
                    <a:pt x="231" y="10368"/>
                  </a:lnTo>
                  <a:cubicBezTo>
                    <a:pt x="231" y="10426"/>
                    <a:pt x="231" y="10426"/>
                    <a:pt x="231" y="10426"/>
                  </a:cubicBezTo>
                  <a:cubicBezTo>
                    <a:pt x="231" y="10426"/>
                    <a:pt x="231" y="10426"/>
                    <a:pt x="231" y="10426"/>
                  </a:cubicBezTo>
                  <a:close/>
                  <a:moveTo>
                    <a:pt x="231" y="10541"/>
                  </a:moveTo>
                  <a:cubicBezTo>
                    <a:pt x="231" y="10483"/>
                    <a:pt x="231" y="10483"/>
                    <a:pt x="231" y="10483"/>
                  </a:cubicBezTo>
                  <a:cubicBezTo>
                    <a:pt x="231" y="10541"/>
                    <a:pt x="231" y="10541"/>
                    <a:pt x="231" y="10541"/>
                  </a:cubicBezTo>
                  <a:cubicBezTo>
                    <a:pt x="231" y="10541"/>
                    <a:pt x="231" y="10541"/>
                    <a:pt x="231" y="10541"/>
                  </a:cubicBezTo>
                  <a:close/>
                  <a:moveTo>
                    <a:pt x="231" y="10598"/>
                  </a:moveTo>
                  <a:lnTo>
                    <a:pt x="231" y="10598"/>
                  </a:lnTo>
                  <a:cubicBezTo>
                    <a:pt x="173" y="10541"/>
                    <a:pt x="231" y="10541"/>
                    <a:pt x="231" y="10541"/>
                  </a:cubicBezTo>
                  <a:cubicBezTo>
                    <a:pt x="231" y="10541"/>
                    <a:pt x="231" y="10598"/>
                    <a:pt x="231" y="10598"/>
                  </a:cubicBezTo>
                  <a:close/>
                  <a:moveTo>
                    <a:pt x="231" y="12326"/>
                  </a:moveTo>
                  <a:lnTo>
                    <a:pt x="231" y="12326"/>
                  </a:lnTo>
                  <a:cubicBezTo>
                    <a:pt x="231" y="12326"/>
                    <a:pt x="231" y="12326"/>
                    <a:pt x="231" y="12326"/>
                  </a:cubicBezTo>
                  <a:close/>
                  <a:moveTo>
                    <a:pt x="173" y="9965"/>
                  </a:moveTo>
                  <a:cubicBezTo>
                    <a:pt x="231" y="9965"/>
                    <a:pt x="231" y="9965"/>
                    <a:pt x="231" y="9965"/>
                  </a:cubicBezTo>
                  <a:lnTo>
                    <a:pt x="173" y="9965"/>
                  </a:lnTo>
                  <a:cubicBezTo>
                    <a:pt x="173" y="9965"/>
                    <a:pt x="173" y="9965"/>
                    <a:pt x="173" y="9965"/>
                  </a:cubicBezTo>
                  <a:close/>
                  <a:moveTo>
                    <a:pt x="173" y="9734"/>
                  </a:moveTo>
                  <a:lnTo>
                    <a:pt x="173" y="9734"/>
                  </a:lnTo>
                  <a:cubicBezTo>
                    <a:pt x="173" y="9734"/>
                    <a:pt x="173" y="9734"/>
                    <a:pt x="173" y="9734"/>
                  </a:cubicBezTo>
                  <a:close/>
                  <a:moveTo>
                    <a:pt x="173" y="9792"/>
                  </a:moveTo>
                  <a:lnTo>
                    <a:pt x="173" y="9792"/>
                  </a:lnTo>
                  <a:cubicBezTo>
                    <a:pt x="173" y="9792"/>
                    <a:pt x="173" y="9792"/>
                    <a:pt x="173" y="9734"/>
                  </a:cubicBezTo>
                  <a:cubicBezTo>
                    <a:pt x="173" y="9792"/>
                    <a:pt x="173" y="9792"/>
                    <a:pt x="173" y="9792"/>
                  </a:cubicBezTo>
                  <a:moveTo>
                    <a:pt x="173" y="11405"/>
                  </a:moveTo>
                  <a:cubicBezTo>
                    <a:pt x="173" y="11462"/>
                    <a:pt x="173" y="11462"/>
                    <a:pt x="173" y="11462"/>
                  </a:cubicBezTo>
                  <a:lnTo>
                    <a:pt x="173" y="11405"/>
                  </a:lnTo>
                  <a:cubicBezTo>
                    <a:pt x="173" y="11405"/>
                    <a:pt x="173" y="11405"/>
                    <a:pt x="173" y="11405"/>
                  </a:cubicBezTo>
                  <a:close/>
                  <a:moveTo>
                    <a:pt x="173" y="9850"/>
                  </a:moveTo>
                  <a:lnTo>
                    <a:pt x="173" y="9850"/>
                  </a:lnTo>
                  <a:cubicBezTo>
                    <a:pt x="173" y="9850"/>
                    <a:pt x="173" y="9850"/>
                    <a:pt x="173" y="9850"/>
                  </a:cubicBezTo>
                  <a:close/>
                  <a:moveTo>
                    <a:pt x="173" y="10771"/>
                  </a:moveTo>
                  <a:lnTo>
                    <a:pt x="173" y="10771"/>
                  </a:lnTo>
                  <a:cubicBezTo>
                    <a:pt x="173" y="10714"/>
                    <a:pt x="173" y="10714"/>
                    <a:pt x="173" y="10714"/>
                  </a:cubicBezTo>
                  <a:cubicBezTo>
                    <a:pt x="173" y="10598"/>
                    <a:pt x="173" y="10598"/>
                    <a:pt x="173" y="10598"/>
                  </a:cubicBezTo>
                  <a:cubicBezTo>
                    <a:pt x="173" y="10598"/>
                    <a:pt x="173" y="10771"/>
                    <a:pt x="173" y="10771"/>
                  </a:cubicBezTo>
                  <a:close/>
                  <a:moveTo>
                    <a:pt x="173" y="9562"/>
                  </a:moveTo>
                  <a:cubicBezTo>
                    <a:pt x="173" y="9619"/>
                    <a:pt x="173" y="9619"/>
                    <a:pt x="173" y="9619"/>
                  </a:cubicBezTo>
                  <a:cubicBezTo>
                    <a:pt x="173" y="9562"/>
                    <a:pt x="173" y="9562"/>
                    <a:pt x="173" y="9562"/>
                  </a:cubicBezTo>
                  <a:moveTo>
                    <a:pt x="173" y="9562"/>
                  </a:moveTo>
                  <a:lnTo>
                    <a:pt x="173" y="9562"/>
                  </a:lnTo>
                  <a:moveTo>
                    <a:pt x="173" y="9792"/>
                  </a:moveTo>
                  <a:lnTo>
                    <a:pt x="173" y="9792"/>
                  </a:lnTo>
                  <a:cubicBezTo>
                    <a:pt x="173" y="9792"/>
                    <a:pt x="173" y="9792"/>
                    <a:pt x="173" y="9792"/>
                  </a:cubicBezTo>
                  <a:close/>
                  <a:moveTo>
                    <a:pt x="231" y="9965"/>
                  </a:moveTo>
                  <a:lnTo>
                    <a:pt x="231" y="9965"/>
                  </a:lnTo>
                  <a:cubicBezTo>
                    <a:pt x="231" y="9850"/>
                    <a:pt x="231" y="9850"/>
                    <a:pt x="231" y="9850"/>
                  </a:cubicBezTo>
                  <a:cubicBezTo>
                    <a:pt x="231" y="9907"/>
                    <a:pt x="231" y="9907"/>
                    <a:pt x="231" y="9965"/>
                  </a:cubicBezTo>
                  <a:cubicBezTo>
                    <a:pt x="231" y="9965"/>
                    <a:pt x="231" y="9965"/>
                    <a:pt x="231" y="9965"/>
                  </a:cubicBezTo>
                  <a:close/>
                  <a:moveTo>
                    <a:pt x="231" y="9562"/>
                  </a:moveTo>
                  <a:lnTo>
                    <a:pt x="231" y="9562"/>
                  </a:lnTo>
                  <a:cubicBezTo>
                    <a:pt x="289" y="9504"/>
                    <a:pt x="289" y="9504"/>
                    <a:pt x="289" y="9504"/>
                  </a:cubicBezTo>
                  <a:cubicBezTo>
                    <a:pt x="231" y="9504"/>
                    <a:pt x="289" y="9562"/>
                    <a:pt x="231" y="9562"/>
                  </a:cubicBezTo>
                  <a:moveTo>
                    <a:pt x="231" y="9677"/>
                  </a:moveTo>
                  <a:cubicBezTo>
                    <a:pt x="231" y="9619"/>
                    <a:pt x="231" y="9619"/>
                    <a:pt x="231" y="9619"/>
                  </a:cubicBezTo>
                  <a:cubicBezTo>
                    <a:pt x="231" y="9677"/>
                    <a:pt x="231" y="9677"/>
                    <a:pt x="231" y="9677"/>
                  </a:cubicBezTo>
                  <a:cubicBezTo>
                    <a:pt x="231" y="9677"/>
                    <a:pt x="231" y="9677"/>
                    <a:pt x="231" y="9677"/>
                  </a:cubicBezTo>
                  <a:close/>
                  <a:moveTo>
                    <a:pt x="231" y="12442"/>
                  </a:moveTo>
                  <a:lnTo>
                    <a:pt x="231" y="12442"/>
                  </a:lnTo>
                  <a:cubicBezTo>
                    <a:pt x="231" y="12442"/>
                    <a:pt x="231" y="12442"/>
                    <a:pt x="231" y="12442"/>
                  </a:cubicBezTo>
                  <a:close/>
                  <a:moveTo>
                    <a:pt x="347" y="12672"/>
                  </a:moveTo>
                  <a:lnTo>
                    <a:pt x="347" y="12672"/>
                  </a:lnTo>
                  <a:cubicBezTo>
                    <a:pt x="289" y="12672"/>
                    <a:pt x="347" y="12672"/>
                    <a:pt x="347" y="12672"/>
                  </a:cubicBezTo>
                  <a:moveTo>
                    <a:pt x="347" y="12499"/>
                  </a:moveTo>
                  <a:lnTo>
                    <a:pt x="347" y="12499"/>
                  </a:lnTo>
                  <a:cubicBezTo>
                    <a:pt x="347" y="12499"/>
                    <a:pt x="347" y="12499"/>
                    <a:pt x="347" y="12499"/>
                  </a:cubicBezTo>
                  <a:close/>
                  <a:moveTo>
                    <a:pt x="347" y="12787"/>
                  </a:moveTo>
                  <a:lnTo>
                    <a:pt x="347" y="12787"/>
                  </a:lnTo>
                  <a:cubicBezTo>
                    <a:pt x="347" y="12787"/>
                    <a:pt x="347" y="12787"/>
                    <a:pt x="347" y="12787"/>
                  </a:cubicBezTo>
                  <a:close/>
                  <a:moveTo>
                    <a:pt x="404" y="12960"/>
                  </a:moveTo>
                  <a:cubicBezTo>
                    <a:pt x="404" y="13018"/>
                    <a:pt x="404" y="13018"/>
                    <a:pt x="404" y="13018"/>
                  </a:cubicBezTo>
                  <a:cubicBezTo>
                    <a:pt x="404" y="12960"/>
                    <a:pt x="404" y="12960"/>
                    <a:pt x="404" y="12960"/>
                  </a:cubicBezTo>
                  <a:cubicBezTo>
                    <a:pt x="404" y="13018"/>
                    <a:pt x="404" y="13018"/>
                    <a:pt x="404" y="13018"/>
                  </a:cubicBezTo>
                  <a:cubicBezTo>
                    <a:pt x="404" y="12960"/>
                    <a:pt x="404" y="12960"/>
                    <a:pt x="404" y="12960"/>
                  </a:cubicBezTo>
                  <a:cubicBezTo>
                    <a:pt x="404" y="12960"/>
                    <a:pt x="404" y="12960"/>
                    <a:pt x="404" y="12960"/>
                  </a:cubicBezTo>
                  <a:close/>
                  <a:moveTo>
                    <a:pt x="462" y="13133"/>
                  </a:moveTo>
                  <a:lnTo>
                    <a:pt x="462" y="13133"/>
                  </a:lnTo>
                  <a:cubicBezTo>
                    <a:pt x="404" y="13133"/>
                    <a:pt x="404" y="13133"/>
                    <a:pt x="404" y="13133"/>
                  </a:cubicBezTo>
                  <a:cubicBezTo>
                    <a:pt x="404" y="13133"/>
                    <a:pt x="462" y="13133"/>
                    <a:pt x="462" y="13133"/>
                  </a:cubicBezTo>
                  <a:close/>
                  <a:moveTo>
                    <a:pt x="462" y="13133"/>
                  </a:moveTo>
                  <a:lnTo>
                    <a:pt x="462" y="13133"/>
                  </a:lnTo>
                  <a:cubicBezTo>
                    <a:pt x="462" y="13133"/>
                    <a:pt x="462" y="13133"/>
                    <a:pt x="462" y="13133"/>
                  </a:cubicBezTo>
                  <a:close/>
                  <a:moveTo>
                    <a:pt x="462" y="13133"/>
                  </a:moveTo>
                  <a:lnTo>
                    <a:pt x="462" y="13190"/>
                  </a:lnTo>
                  <a:lnTo>
                    <a:pt x="462" y="13133"/>
                  </a:lnTo>
                  <a:cubicBezTo>
                    <a:pt x="462" y="13133"/>
                    <a:pt x="462" y="13133"/>
                    <a:pt x="462" y="13133"/>
                  </a:cubicBezTo>
                  <a:close/>
                  <a:moveTo>
                    <a:pt x="462" y="13248"/>
                  </a:moveTo>
                  <a:cubicBezTo>
                    <a:pt x="462" y="13248"/>
                    <a:pt x="462" y="13248"/>
                    <a:pt x="462" y="13306"/>
                  </a:cubicBezTo>
                  <a:cubicBezTo>
                    <a:pt x="520" y="13421"/>
                    <a:pt x="520" y="13421"/>
                    <a:pt x="520" y="13421"/>
                  </a:cubicBezTo>
                  <a:cubicBezTo>
                    <a:pt x="520" y="13363"/>
                    <a:pt x="520" y="13363"/>
                    <a:pt x="520" y="13363"/>
                  </a:cubicBezTo>
                  <a:cubicBezTo>
                    <a:pt x="462" y="13363"/>
                    <a:pt x="462" y="13306"/>
                    <a:pt x="462" y="13248"/>
                  </a:cubicBezTo>
                  <a:moveTo>
                    <a:pt x="520" y="13363"/>
                  </a:moveTo>
                  <a:lnTo>
                    <a:pt x="520" y="13363"/>
                  </a:lnTo>
                  <a:moveTo>
                    <a:pt x="578" y="13306"/>
                  </a:moveTo>
                  <a:lnTo>
                    <a:pt x="578" y="13306"/>
                  </a:lnTo>
                  <a:cubicBezTo>
                    <a:pt x="578" y="13306"/>
                    <a:pt x="578" y="13306"/>
                    <a:pt x="578" y="13306"/>
                  </a:cubicBezTo>
                  <a:close/>
                  <a:moveTo>
                    <a:pt x="635" y="13651"/>
                  </a:moveTo>
                  <a:lnTo>
                    <a:pt x="635" y="13651"/>
                  </a:lnTo>
                  <a:cubicBezTo>
                    <a:pt x="635" y="13709"/>
                    <a:pt x="635" y="13709"/>
                    <a:pt x="635" y="13709"/>
                  </a:cubicBezTo>
                  <a:cubicBezTo>
                    <a:pt x="635" y="13651"/>
                    <a:pt x="635" y="13651"/>
                    <a:pt x="635" y="13651"/>
                  </a:cubicBezTo>
                  <a:cubicBezTo>
                    <a:pt x="635" y="13651"/>
                    <a:pt x="635" y="13651"/>
                    <a:pt x="635" y="13651"/>
                  </a:cubicBezTo>
                  <a:close/>
                  <a:moveTo>
                    <a:pt x="116" y="10080"/>
                  </a:moveTo>
                  <a:lnTo>
                    <a:pt x="116" y="10080"/>
                  </a:lnTo>
                  <a:cubicBezTo>
                    <a:pt x="116" y="10080"/>
                    <a:pt x="116" y="10080"/>
                    <a:pt x="116" y="10080"/>
                  </a:cubicBezTo>
                  <a:close/>
                  <a:moveTo>
                    <a:pt x="58" y="10253"/>
                  </a:moveTo>
                  <a:lnTo>
                    <a:pt x="58" y="10253"/>
                  </a:lnTo>
                  <a:cubicBezTo>
                    <a:pt x="116" y="10253"/>
                    <a:pt x="116" y="10253"/>
                    <a:pt x="116" y="10253"/>
                  </a:cubicBezTo>
                  <a:cubicBezTo>
                    <a:pt x="116" y="10253"/>
                    <a:pt x="58" y="10253"/>
                    <a:pt x="58" y="10253"/>
                  </a:cubicBezTo>
                  <a:close/>
                  <a:moveTo>
                    <a:pt x="58" y="10368"/>
                  </a:moveTo>
                  <a:lnTo>
                    <a:pt x="58" y="10368"/>
                  </a:lnTo>
                  <a:cubicBezTo>
                    <a:pt x="58" y="10368"/>
                    <a:pt x="58" y="10368"/>
                    <a:pt x="58" y="10368"/>
                  </a:cubicBezTo>
                  <a:close/>
                  <a:moveTo>
                    <a:pt x="58" y="10426"/>
                  </a:moveTo>
                  <a:cubicBezTo>
                    <a:pt x="58" y="10368"/>
                    <a:pt x="58" y="10368"/>
                    <a:pt x="58" y="10368"/>
                  </a:cubicBezTo>
                  <a:cubicBezTo>
                    <a:pt x="58" y="10426"/>
                    <a:pt x="58" y="10426"/>
                    <a:pt x="58" y="10426"/>
                  </a:cubicBezTo>
                  <a:cubicBezTo>
                    <a:pt x="58" y="10426"/>
                    <a:pt x="58" y="10426"/>
                    <a:pt x="58" y="10426"/>
                  </a:cubicBezTo>
                  <a:close/>
                  <a:moveTo>
                    <a:pt x="58" y="10368"/>
                  </a:moveTo>
                  <a:lnTo>
                    <a:pt x="58" y="10368"/>
                  </a:lnTo>
                  <a:cubicBezTo>
                    <a:pt x="58" y="10310"/>
                    <a:pt x="58" y="10310"/>
                    <a:pt x="58" y="10310"/>
                  </a:cubicBezTo>
                  <a:lnTo>
                    <a:pt x="58" y="10368"/>
                  </a:lnTo>
                  <a:cubicBezTo>
                    <a:pt x="58" y="10368"/>
                    <a:pt x="58" y="10368"/>
                    <a:pt x="58" y="10368"/>
                  </a:cubicBezTo>
                  <a:close/>
                  <a:moveTo>
                    <a:pt x="58" y="10022"/>
                  </a:moveTo>
                  <a:lnTo>
                    <a:pt x="58" y="10022"/>
                  </a:lnTo>
                  <a:cubicBezTo>
                    <a:pt x="58" y="10022"/>
                    <a:pt x="58" y="10022"/>
                    <a:pt x="58" y="10022"/>
                  </a:cubicBezTo>
                  <a:close/>
                  <a:moveTo>
                    <a:pt x="58" y="9907"/>
                  </a:moveTo>
                  <a:cubicBezTo>
                    <a:pt x="58" y="9965"/>
                    <a:pt x="58" y="9965"/>
                    <a:pt x="58" y="9965"/>
                  </a:cubicBezTo>
                  <a:cubicBezTo>
                    <a:pt x="58" y="9965"/>
                    <a:pt x="58" y="9907"/>
                    <a:pt x="58" y="9907"/>
                  </a:cubicBezTo>
                  <a:close/>
                  <a:moveTo>
                    <a:pt x="58" y="9850"/>
                  </a:moveTo>
                  <a:lnTo>
                    <a:pt x="58" y="9850"/>
                  </a:lnTo>
                  <a:cubicBezTo>
                    <a:pt x="58" y="9907"/>
                    <a:pt x="58" y="9907"/>
                    <a:pt x="58" y="9907"/>
                  </a:cubicBezTo>
                  <a:cubicBezTo>
                    <a:pt x="58" y="9907"/>
                    <a:pt x="58" y="9850"/>
                    <a:pt x="58" y="9850"/>
                  </a:cubicBezTo>
                  <a:close/>
                  <a:moveTo>
                    <a:pt x="1906" y="5357"/>
                  </a:moveTo>
                  <a:lnTo>
                    <a:pt x="1906" y="5357"/>
                  </a:lnTo>
                  <a:cubicBezTo>
                    <a:pt x="1906" y="5357"/>
                    <a:pt x="1906" y="5357"/>
                    <a:pt x="1906" y="5357"/>
                  </a:cubicBezTo>
                  <a:close/>
                  <a:moveTo>
                    <a:pt x="4332" y="2074"/>
                  </a:moveTo>
                  <a:lnTo>
                    <a:pt x="4332" y="2074"/>
                  </a:lnTo>
                  <a:cubicBezTo>
                    <a:pt x="4332" y="2074"/>
                    <a:pt x="4332" y="2074"/>
                    <a:pt x="4332" y="2074"/>
                  </a:cubicBezTo>
                  <a:close/>
                  <a:moveTo>
                    <a:pt x="4332" y="2016"/>
                  </a:moveTo>
                  <a:lnTo>
                    <a:pt x="4274" y="2016"/>
                  </a:lnTo>
                  <a:cubicBezTo>
                    <a:pt x="4332" y="2016"/>
                    <a:pt x="4332" y="2016"/>
                    <a:pt x="4332" y="2016"/>
                  </a:cubicBezTo>
                  <a:cubicBezTo>
                    <a:pt x="4332" y="2016"/>
                    <a:pt x="4332" y="2016"/>
                    <a:pt x="4332" y="2016"/>
                  </a:cubicBezTo>
                  <a:close/>
                  <a:moveTo>
                    <a:pt x="4043" y="2189"/>
                  </a:moveTo>
                  <a:lnTo>
                    <a:pt x="4043" y="2189"/>
                  </a:lnTo>
                  <a:moveTo>
                    <a:pt x="4043" y="2304"/>
                  </a:moveTo>
                  <a:lnTo>
                    <a:pt x="4043" y="2304"/>
                  </a:lnTo>
                  <a:cubicBezTo>
                    <a:pt x="4043" y="2304"/>
                    <a:pt x="4043" y="2304"/>
                    <a:pt x="3985" y="2304"/>
                  </a:cubicBezTo>
                  <a:cubicBezTo>
                    <a:pt x="3985" y="2362"/>
                    <a:pt x="3985" y="2362"/>
                    <a:pt x="3927" y="2362"/>
                  </a:cubicBezTo>
                  <a:cubicBezTo>
                    <a:pt x="3927" y="2419"/>
                    <a:pt x="3927" y="2419"/>
                    <a:pt x="3927" y="2419"/>
                  </a:cubicBezTo>
                  <a:cubicBezTo>
                    <a:pt x="3870" y="2419"/>
                    <a:pt x="3870" y="2419"/>
                    <a:pt x="3870" y="2419"/>
                  </a:cubicBezTo>
                  <a:cubicBezTo>
                    <a:pt x="3812" y="2419"/>
                    <a:pt x="3812" y="2477"/>
                    <a:pt x="3754" y="2534"/>
                  </a:cubicBezTo>
                  <a:cubicBezTo>
                    <a:pt x="3754" y="2477"/>
                    <a:pt x="3754" y="2477"/>
                    <a:pt x="3754" y="2477"/>
                  </a:cubicBezTo>
                  <a:cubicBezTo>
                    <a:pt x="3754" y="2534"/>
                    <a:pt x="3754" y="2534"/>
                    <a:pt x="3754" y="2534"/>
                  </a:cubicBezTo>
                  <a:cubicBezTo>
                    <a:pt x="3696" y="2534"/>
                    <a:pt x="3696" y="2534"/>
                    <a:pt x="3696" y="2534"/>
                  </a:cubicBezTo>
                  <a:cubicBezTo>
                    <a:pt x="3754" y="2477"/>
                    <a:pt x="3754" y="2477"/>
                    <a:pt x="3754" y="2477"/>
                  </a:cubicBezTo>
                  <a:cubicBezTo>
                    <a:pt x="3754" y="2419"/>
                    <a:pt x="3754" y="2419"/>
                    <a:pt x="3754" y="2419"/>
                  </a:cubicBezTo>
                  <a:cubicBezTo>
                    <a:pt x="3812" y="2477"/>
                    <a:pt x="3812" y="2477"/>
                    <a:pt x="3812" y="2477"/>
                  </a:cubicBezTo>
                  <a:cubicBezTo>
                    <a:pt x="3870" y="2362"/>
                    <a:pt x="3870" y="2362"/>
                    <a:pt x="3870" y="2362"/>
                  </a:cubicBezTo>
                  <a:cubicBezTo>
                    <a:pt x="3927" y="2362"/>
                    <a:pt x="3927" y="2362"/>
                    <a:pt x="3927" y="2362"/>
                  </a:cubicBezTo>
                  <a:cubicBezTo>
                    <a:pt x="3927" y="2304"/>
                    <a:pt x="3985" y="2304"/>
                    <a:pt x="3985" y="2304"/>
                  </a:cubicBezTo>
                  <a:cubicBezTo>
                    <a:pt x="3985" y="2304"/>
                    <a:pt x="4043" y="2304"/>
                    <a:pt x="4043" y="2304"/>
                  </a:cubicBezTo>
                  <a:close/>
                  <a:moveTo>
                    <a:pt x="3639" y="2534"/>
                  </a:moveTo>
                  <a:cubicBezTo>
                    <a:pt x="3639" y="2534"/>
                    <a:pt x="3639" y="2534"/>
                    <a:pt x="3696" y="2477"/>
                  </a:cubicBezTo>
                  <a:cubicBezTo>
                    <a:pt x="3696" y="2477"/>
                    <a:pt x="3639" y="2534"/>
                    <a:pt x="3639" y="2534"/>
                  </a:cubicBezTo>
                  <a:close/>
                  <a:moveTo>
                    <a:pt x="3292" y="2880"/>
                  </a:moveTo>
                  <a:lnTo>
                    <a:pt x="3292" y="2880"/>
                  </a:lnTo>
                  <a:moveTo>
                    <a:pt x="3119" y="2995"/>
                  </a:moveTo>
                  <a:lnTo>
                    <a:pt x="3119" y="2995"/>
                  </a:lnTo>
                  <a:moveTo>
                    <a:pt x="4736" y="1728"/>
                  </a:moveTo>
                  <a:lnTo>
                    <a:pt x="4736" y="1728"/>
                  </a:lnTo>
                  <a:cubicBezTo>
                    <a:pt x="4736" y="1728"/>
                    <a:pt x="4736" y="1728"/>
                    <a:pt x="4736" y="1728"/>
                  </a:cubicBezTo>
                  <a:close/>
                  <a:moveTo>
                    <a:pt x="4851" y="1498"/>
                  </a:moveTo>
                  <a:cubicBezTo>
                    <a:pt x="4909" y="1498"/>
                    <a:pt x="4909" y="1498"/>
                    <a:pt x="4909" y="1498"/>
                  </a:cubicBezTo>
                  <a:cubicBezTo>
                    <a:pt x="4909" y="1498"/>
                    <a:pt x="4909" y="1498"/>
                    <a:pt x="4851" y="1498"/>
                  </a:cubicBezTo>
                  <a:moveTo>
                    <a:pt x="6180" y="864"/>
                  </a:moveTo>
                  <a:cubicBezTo>
                    <a:pt x="6237" y="864"/>
                    <a:pt x="6237" y="864"/>
                    <a:pt x="6237" y="864"/>
                  </a:cubicBezTo>
                  <a:cubicBezTo>
                    <a:pt x="6295" y="864"/>
                    <a:pt x="6295" y="864"/>
                    <a:pt x="6295" y="806"/>
                  </a:cubicBezTo>
                  <a:cubicBezTo>
                    <a:pt x="6295" y="864"/>
                    <a:pt x="6295" y="864"/>
                    <a:pt x="6295" y="864"/>
                  </a:cubicBezTo>
                  <a:cubicBezTo>
                    <a:pt x="6295" y="864"/>
                    <a:pt x="6295" y="806"/>
                    <a:pt x="6295" y="864"/>
                  </a:cubicBezTo>
                  <a:cubicBezTo>
                    <a:pt x="6237" y="864"/>
                    <a:pt x="6237" y="864"/>
                    <a:pt x="6180" y="922"/>
                  </a:cubicBezTo>
                  <a:cubicBezTo>
                    <a:pt x="6180" y="922"/>
                    <a:pt x="6180" y="922"/>
                    <a:pt x="6180" y="864"/>
                  </a:cubicBezTo>
                  <a:moveTo>
                    <a:pt x="6353" y="806"/>
                  </a:moveTo>
                  <a:lnTo>
                    <a:pt x="6353" y="806"/>
                  </a:lnTo>
                  <a:cubicBezTo>
                    <a:pt x="6353" y="806"/>
                    <a:pt x="6353" y="806"/>
                    <a:pt x="6353" y="806"/>
                  </a:cubicBezTo>
                  <a:close/>
                  <a:moveTo>
                    <a:pt x="6757" y="576"/>
                  </a:moveTo>
                  <a:lnTo>
                    <a:pt x="6757" y="576"/>
                  </a:lnTo>
                  <a:cubicBezTo>
                    <a:pt x="6757" y="518"/>
                    <a:pt x="6757" y="518"/>
                    <a:pt x="6757" y="518"/>
                  </a:cubicBezTo>
                  <a:cubicBezTo>
                    <a:pt x="6699" y="576"/>
                    <a:pt x="6699" y="576"/>
                    <a:pt x="6699" y="576"/>
                  </a:cubicBezTo>
                  <a:cubicBezTo>
                    <a:pt x="6699" y="576"/>
                    <a:pt x="6699" y="576"/>
                    <a:pt x="6757" y="576"/>
                  </a:cubicBezTo>
                  <a:moveTo>
                    <a:pt x="7104" y="403"/>
                  </a:moveTo>
                  <a:lnTo>
                    <a:pt x="7104" y="403"/>
                  </a:lnTo>
                  <a:cubicBezTo>
                    <a:pt x="7161" y="403"/>
                    <a:pt x="7161" y="403"/>
                    <a:pt x="7219" y="403"/>
                  </a:cubicBezTo>
                  <a:cubicBezTo>
                    <a:pt x="7219" y="346"/>
                    <a:pt x="7219" y="346"/>
                    <a:pt x="7219" y="346"/>
                  </a:cubicBezTo>
                  <a:cubicBezTo>
                    <a:pt x="7277" y="346"/>
                    <a:pt x="7277" y="346"/>
                    <a:pt x="7277" y="346"/>
                  </a:cubicBezTo>
                  <a:cubicBezTo>
                    <a:pt x="7277" y="403"/>
                    <a:pt x="7277" y="403"/>
                    <a:pt x="7277" y="403"/>
                  </a:cubicBezTo>
                  <a:cubicBezTo>
                    <a:pt x="7219" y="403"/>
                    <a:pt x="7219" y="403"/>
                    <a:pt x="7219" y="403"/>
                  </a:cubicBezTo>
                  <a:cubicBezTo>
                    <a:pt x="7219" y="461"/>
                    <a:pt x="7219" y="461"/>
                    <a:pt x="7219" y="461"/>
                  </a:cubicBezTo>
                  <a:lnTo>
                    <a:pt x="7161" y="461"/>
                  </a:lnTo>
                  <a:cubicBezTo>
                    <a:pt x="7161" y="461"/>
                    <a:pt x="7161" y="461"/>
                    <a:pt x="7104" y="461"/>
                  </a:cubicBezTo>
                  <a:cubicBezTo>
                    <a:pt x="7104" y="403"/>
                    <a:pt x="7104" y="403"/>
                    <a:pt x="7104" y="403"/>
                  </a:cubicBezTo>
                  <a:cubicBezTo>
                    <a:pt x="7104" y="461"/>
                    <a:pt x="7104" y="461"/>
                    <a:pt x="7104" y="461"/>
                  </a:cubicBezTo>
                  <a:cubicBezTo>
                    <a:pt x="7104" y="403"/>
                    <a:pt x="7104" y="403"/>
                    <a:pt x="7104" y="403"/>
                  </a:cubicBezTo>
                  <a:cubicBezTo>
                    <a:pt x="7104" y="403"/>
                    <a:pt x="7104" y="403"/>
                    <a:pt x="7104" y="403"/>
                  </a:cubicBezTo>
                  <a:close/>
                  <a:moveTo>
                    <a:pt x="7161" y="346"/>
                  </a:moveTo>
                  <a:cubicBezTo>
                    <a:pt x="7161" y="403"/>
                    <a:pt x="7161" y="403"/>
                    <a:pt x="7161" y="403"/>
                  </a:cubicBezTo>
                  <a:cubicBezTo>
                    <a:pt x="7161" y="346"/>
                    <a:pt x="7161" y="346"/>
                    <a:pt x="7161" y="346"/>
                  </a:cubicBezTo>
                  <a:cubicBezTo>
                    <a:pt x="7161" y="346"/>
                    <a:pt x="7161" y="346"/>
                    <a:pt x="7161" y="346"/>
                  </a:cubicBezTo>
                  <a:close/>
                  <a:moveTo>
                    <a:pt x="7566" y="288"/>
                  </a:moveTo>
                  <a:lnTo>
                    <a:pt x="7566" y="288"/>
                  </a:lnTo>
                  <a:cubicBezTo>
                    <a:pt x="7508" y="288"/>
                    <a:pt x="7508" y="288"/>
                    <a:pt x="7508" y="288"/>
                  </a:cubicBezTo>
                  <a:cubicBezTo>
                    <a:pt x="7508" y="288"/>
                    <a:pt x="7566" y="288"/>
                    <a:pt x="7566" y="288"/>
                  </a:cubicBezTo>
                  <a:close/>
                  <a:moveTo>
                    <a:pt x="7624" y="288"/>
                  </a:moveTo>
                  <a:lnTo>
                    <a:pt x="7624" y="288"/>
                  </a:lnTo>
                  <a:cubicBezTo>
                    <a:pt x="7566" y="288"/>
                    <a:pt x="7566" y="288"/>
                    <a:pt x="7566" y="288"/>
                  </a:cubicBezTo>
                  <a:lnTo>
                    <a:pt x="7624" y="288"/>
                  </a:lnTo>
                  <a:moveTo>
                    <a:pt x="9703" y="230"/>
                  </a:moveTo>
                  <a:cubicBezTo>
                    <a:pt x="9703" y="288"/>
                    <a:pt x="9703" y="288"/>
                    <a:pt x="9703" y="288"/>
                  </a:cubicBezTo>
                  <a:cubicBezTo>
                    <a:pt x="9645" y="288"/>
                    <a:pt x="9645" y="288"/>
                    <a:pt x="9645" y="288"/>
                  </a:cubicBezTo>
                  <a:cubicBezTo>
                    <a:pt x="9645" y="288"/>
                    <a:pt x="9703" y="230"/>
                    <a:pt x="9703" y="230"/>
                  </a:cubicBezTo>
                  <a:close/>
                  <a:moveTo>
                    <a:pt x="10511" y="403"/>
                  </a:moveTo>
                  <a:lnTo>
                    <a:pt x="10511" y="403"/>
                  </a:lnTo>
                  <a:cubicBezTo>
                    <a:pt x="10396" y="403"/>
                    <a:pt x="10396" y="403"/>
                    <a:pt x="10396" y="403"/>
                  </a:cubicBezTo>
                  <a:lnTo>
                    <a:pt x="10338" y="403"/>
                  </a:lnTo>
                  <a:cubicBezTo>
                    <a:pt x="10280" y="403"/>
                    <a:pt x="10280" y="403"/>
                    <a:pt x="10280" y="403"/>
                  </a:cubicBezTo>
                  <a:cubicBezTo>
                    <a:pt x="10396" y="403"/>
                    <a:pt x="10396" y="403"/>
                    <a:pt x="10396" y="403"/>
                  </a:cubicBezTo>
                  <a:cubicBezTo>
                    <a:pt x="10511" y="403"/>
                    <a:pt x="10511" y="403"/>
                    <a:pt x="10511" y="403"/>
                  </a:cubicBezTo>
                  <a:cubicBezTo>
                    <a:pt x="10511" y="403"/>
                    <a:pt x="10511" y="403"/>
                    <a:pt x="10511" y="403"/>
                  </a:cubicBezTo>
                  <a:close/>
                  <a:moveTo>
                    <a:pt x="10627" y="461"/>
                  </a:moveTo>
                  <a:lnTo>
                    <a:pt x="10627" y="461"/>
                  </a:lnTo>
                  <a:cubicBezTo>
                    <a:pt x="10684" y="461"/>
                    <a:pt x="10684" y="461"/>
                    <a:pt x="10684" y="461"/>
                  </a:cubicBezTo>
                  <a:cubicBezTo>
                    <a:pt x="10627" y="461"/>
                    <a:pt x="10627" y="461"/>
                    <a:pt x="10627" y="461"/>
                  </a:cubicBezTo>
                  <a:moveTo>
                    <a:pt x="10742" y="461"/>
                  </a:moveTo>
                  <a:lnTo>
                    <a:pt x="10742" y="461"/>
                  </a:lnTo>
                  <a:cubicBezTo>
                    <a:pt x="10742" y="518"/>
                    <a:pt x="10800" y="518"/>
                    <a:pt x="10800" y="518"/>
                  </a:cubicBezTo>
                  <a:cubicBezTo>
                    <a:pt x="10742" y="518"/>
                    <a:pt x="10742" y="518"/>
                    <a:pt x="10742" y="518"/>
                  </a:cubicBezTo>
                  <a:cubicBezTo>
                    <a:pt x="10742" y="461"/>
                    <a:pt x="10742" y="461"/>
                    <a:pt x="10742" y="461"/>
                  </a:cubicBezTo>
                  <a:cubicBezTo>
                    <a:pt x="10742" y="461"/>
                    <a:pt x="10742" y="461"/>
                    <a:pt x="10742" y="461"/>
                  </a:cubicBezTo>
                  <a:close/>
                  <a:moveTo>
                    <a:pt x="10858" y="403"/>
                  </a:moveTo>
                  <a:cubicBezTo>
                    <a:pt x="10858" y="461"/>
                    <a:pt x="10858" y="461"/>
                    <a:pt x="10858" y="461"/>
                  </a:cubicBezTo>
                  <a:cubicBezTo>
                    <a:pt x="10742" y="403"/>
                    <a:pt x="10742" y="403"/>
                    <a:pt x="10742" y="403"/>
                  </a:cubicBezTo>
                  <a:cubicBezTo>
                    <a:pt x="10800" y="403"/>
                    <a:pt x="10858" y="403"/>
                    <a:pt x="10858" y="403"/>
                  </a:cubicBezTo>
                  <a:moveTo>
                    <a:pt x="10916" y="461"/>
                  </a:moveTo>
                  <a:lnTo>
                    <a:pt x="10916" y="461"/>
                  </a:lnTo>
                  <a:cubicBezTo>
                    <a:pt x="10916" y="461"/>
                    <a:pt x="10916" y="461"/>
                    <a:pt x="10916" y="461"/>
                  </a:cubicBezTo>
                  <a:close/>
                  <a:moveTo>
                    <a:pt x="11897" y="518"/>
                  </a:moveTo>
                  <a:lnTo>
                    <a:pt x="11897" y="518"/>
                  </a:lnTo>
                  <a:cubicBezTo>
                    <a:pt x="11897" y="518"/>
                    <a:pt x="11897" y="518"/>
                    <a:pt x="11897" y="518"/>
                  </a:cubicBezTo>
                  <a:close/>
                  <a:moveTo>
                    <a:pt x="12071" y="634"/>
                  </a:moveTo>
                  <a:cubicBezTo>
                    <a:pt x="12128" y="634"/>
                    <a:pt x="12128" y="634"/>
                    <a:pt x="12128" y="634"/>
                  </a:cubicBezTo>
                  <a:cubicBezTo>
                    <a:pt x="12186" y="634"/>
                    <a:pt x="12186" y="634"/>
                    <a:pt x="12186" y="634"/>
                  </a:cubicBezTo>
                  <a:cubicBezTo>
                    <a:pt x="12128" y="634"/>
                    <a:pt x="12128" y="634"/>
                    <a:pt x="12128" y="634"/>
                  </a:cubicBezTo>
                  <a:cubicBezTo>
                    <a:pt x="12071" y="634"/>
                    <a:pt x="12128" y="634"/>
                    <a:pt x="12071" y="691"/>
                  </a:cubicBezTo>
                  <a:cubicBezTo>
                    <a:pt x="12128" y="691"/>
                    <a:pt x="12128" y="691"/>
                    <a:pt x="12128" y="691"/>
                  </a:cubicBezTo>
                  <a:cubicBezTo>
                    <a:pt x="12071" y="691"/>
                    <a:pt x="12071" y="691"/>
                    <a:pt x="12071" y="691"/>
                  </a:cubicBezTo>
                  <a:cubicBezTo>
                    <a:pt x="12071" y="691"/>
                    <a:pt x="12071" y="634"/>
                    <a:pt x="12071" y="634"/>
                  </a:cubicBezTo>
                  <a:close/>
                  <a:moveTo>
                    <a:pt x="11031" y="576"/>
                  </a:moveTo>
                  <a:cubicBezTo>
                    <a:pt x="11089" y="576"/>
                    <a:pt x="11031" y="576"/>
                    <a:pt x="11089" y="518"/>
                  </a:cubicBezTo>
                  <a:cubicBezTo>
                    <a:pt x="11147" y="518"/>
                    <a:pt x="11147" y="518"/>
                    <a:pt x="11147" y="518"/>
                  </a:cubicBezTo>
                  <a:cubicBezTo>
                    <a:pt x="11147" y="576"/>
                    <a:pt x="11147" y="576"/>
                    <a:pt x="11147" y="576"/>
                  </a:cubicBezTo>
                  <a:cubicBezTo>
                    <a:pt x="11089" y="518"/>
                    <a:pt x="11089" y="518"/>
                    <a:pt x="11089" y="518"/>
                  </a:cubicBezTo>
                  <a:cubicBezTo>
                    <a:pt x="11089" y="576"/>
                    <a:pt x="11089" y="576"/>
                    <a:pt x="11089" y="576"/>
                  </a:cubicBezTo>
                  <a:cubicBezTo>
                    <a:pt x="11147" y="576"/>
                    <a:pt x="11147" y="576"/>
                    <a:pt x="11147" y="576"/>
                  </a:cubicBezTo>
                  <a:cubicBezTo>
                    <a:pt x="11204" y="576"/>
                    <a:pt x="11204" y="576"/>
                    <a:pt x="11262" y="634"/>
                  </a:cubicBezTo>
                  <a:cubicBezTo>
                    <a:pt x="11204" y="634"/>
                    <a:pt x="11204" y="634"/>
                    <a:pt x="11204" y="634"/>
                  </a:cubicBezTo>
                  <a:cubicBezTo>
                    <a:pt x="11262" y="634"/>
                    <a:pt x="11262" y="634"/>
                    <a:pt x="11262" y="634"/>
                  </a:cubicBezTo>
                  <a:cubicBezTo>
                    <a:pt x="11204" y="634"/>
                    <a:pt x="11204" y="634"/>
                    <a:pt x="11204" y="634"/>
                  </a:cubicBezTo>
                  <a:cubicBezTo>
                    <a:pt x="11147" y="634"/>
                    <a:pt x="11204" y="634"/>
                    <a:pt x="11147" y="634"/>
                  </a:cubicBezTo>
                  <a:cubicBezTo>
                    <a:pt x="11089" y="634"/>
                    <a:pt x="11089" y="634"/>
                    <a:pt x="11089" y="634"/>
                  </a:cubicBezTo>
                  <a:cubicBezTo>
                    <a:pt x="11089" y="576"/>
                    <a:pt x="11089" y="576"/>
                    <a:pt x="11089" y="576"/>
                  </a:cubicBezTo>
                  <a:cubicBezTo>
                    <a:pt x="11089" y="634"/>
                    <a:pt x="11089" y="634"/>
                    <a:pt x="11089" y="634"/>
                  </a:cubicBezTo>
                  <a:cubicBezTo>
                    <a:pt x="11089" y="576"/>
                    <a:pt x="11089" y="576"/>
                    <a:pt x="11089" y="576"/>
                  </a:cubicBezTo>
                  <a:cubicBezTo>
                    <a:pt x="11031" y="576"/>
                    <a:pt x="11031" y="576"/>
                    <a:pt x="11031" y="576"/>
                  </a:cubicBezTo>
                  <a:cubicBezTo>
                    <a:pt x="11031" y="576"/>
                    <a:pt x="11031" y="576"/>
                    <a:pt x="11031" y="576"/>
                  </a:cubicBezTo>
                  <a:close/>
                  <a:moveTo>
                    <a:pt x="11204" y="576"/>
                  </a:moveTo>
                  <a:lnTo>
                    <a:pt x="11204" y="576"/>
                  </a:lnTo>
                  <a:cubicBezTo>
                    <a:pt x="11204" y="576"/>
                    <a:pt x="11204" y="576"/>
                    <a:pt x="11204" y="576"/>
                  </a:cubicBezTo>
                  <a:close/>
                  <a:moveTo>
                    <a:pt x="11666" y="634"/>
                  </a:moveTo>
                  <a:lnTo>
                    <a:pt x="11666" y="634"/>
                  </a:lnTo>
                  <a:cubicBezTo>
                    <a:pt x="11666" y="634"/>
                    <a:pt x="11666" y="634"/>
                    <a:pt x="11666" y="634"/>
                  </a:cubicBezTo>
                  <a:close/>
                  <a:moveTo>
                    <a:pt x="11378" y="634"/>
                  </a:moveTo>
                  <a:cubicBezTo>
                    <a:pt x="11378" y="634"/>
                    <a:pt x="11378" y="634"/>
                    <a:pt x="11435" y="634"/>
                  </a:cubicBezTo>
                  <a:cubicBezTo>
                    <a:pt x="11378" y="634"/>
                    <a:pt x="11378" y="634"/>
                    <a:pt x="11378" y="634"/>
                  </a:cubicBezTo>
                  <a:moveTo>
                    <a:pt x="12475" y="806"/>
                  </a:moveTo>
                  <a:cubicBezTo>
                    <a:pt x="12475" y="749"/>
                    <a:pt x="12475" y="749"/>
                    <a:pt x="12475" y="749"/>
                  </a:cubicBezTo>
                  <a:cubicBezTo>
                    <a:pt x="12475" y="749"/>
                    <a:pt x="12475" y="749"/>
                    <a:pt x="12475" y="806"/>
                  </a:cubicBezTo>
                  <a:cubicBezTo>
                    <a:pt x="12475" y="806"/>
                    <a:pt x="12475" y="806"/>
                    <a:pt x="12475" y="806"/>
                  </a:cubicBezTo>
                  <a:close/>
                  <a:moveTo>
                    <a:pt x="14323" y="1094"/>
                  </a:moveTo>
                  <a:lnTo>
                    <a:pt x="14323" y="1094"/>
                  </a:lnTo>
                  <a:cubicBezTo>
                    <a:pt x="14323" y="1094"/>
                    <a:pt x="14323" y="1094"/>
                    <a:pt x="14323" y="1094"/>
                  </a:cubicBezTo>
                  <a:close/>
                  <a:moveTo>
                    <a:pt x="14265" y="1094"/>
                  </a:moveTo>
                  <a:lnTo>
                    <a:pt x="14265" y="1094"/>
                  </a:lnTo>
                  <a:cubicBezTo>
                    <a:pt x="14207" y="1094"/>
                    <a:pt x="14207" y="1094"/>
                    <a:pt x="14207" y="1094"/>
                  </a:cubicBezTo>
                  <a:cubicBezTo>
                    <a:pt x="14207" y="1094"/>
                    <a:pt x="14207" y="1094"/>
                    <a:pt x="14265" y="1094"/>
                  </a:cubicBezTo>
                  <a:cubicBezTo>
                    <a:pt x="14265" y="1094"/>
                    <a:pt x="14265" y="1094"/>
                    <a:pt x="14265" y="1094"/>
                  </a:cubicBezTo>
                  <a:close/>
                  <a:moveTo>
                    <a:pt x="13861" y="922"/>
                  </a:moveTo>
                  <a:lnTo>
                    <a:pt x="13861" y="922"/>
                  </a:lnTo>
                  <a:cubicBezTo>
                    <a:pt x="13861" y="922"/>
                    <a:pt x="13861" y="922"/>
                    <a:pt x="13861" y="922"/>
                  </a:cubicBezTo>
                  <a:close/>
                  <a:moveTo>
                    <a:pt x="13803" y="922"/>
                  </a:moveTo>
                  <a:lnTo>
                    <a:pt x="13803" y="922"/>
                  </a:lnTo>
                  <a:cubicBezTo>
                    <a:pt x="13803" y="922"/>
                    <a:pt x="13803" y="922"/>
                    <a:pt x="13803" y="922"/>
                  </a:cubicBezTo>
                  <a:close/>
                  <a:moveTo>
                    <a:pt x="13745" y="922"/>
                  </a:moveTo>
                  <a:cubicBezTo>
                    <a:pt x="13688" y="864"/>
                    <a:pt x="13688" y="864"/>
                    <a:pt x="13688" y="864"/>
                  </a:cubicBezTo>
                  <a:cubicBezTo>
                    <a:pt x="13745" y="922"/>
                    <a:pt x="13745" y="922"/>
                    <a:pt x="13745" y="922"/>
                  </a:cubicBezTo>
                  <a:moveTo>
                    <a:pt x="13514" y="864"/>
                  </a:moveTo>
                  <a:lnTo>
                    <a:pt x="13514" y="864"/>
                  </a:lnTo>
                  <a:cubicBezTo>
                    <a:pt x="13572" y="864"/>
                    <a:pt x="13572" y="864"/>
                    <a:pt x="13572" y="864"/>
                  </a:cubicBezTo>
                  <a:cubicBezTo>
                    <a:pt x="13630" y="864"/>
                    <a:pt x="13630" y="864"/>
                    <a:pt x="13630" y="864"/>
                  </a:cubicBezTo>
                  <a:cubicBezTo>
                    <a:pt x="13688" y="864"/>
                    <a:pt x="13688" y="864"/>
                    <a:pt x="13688" y="864"/>
                  </a:cubicBezTo>
                  <a:cubicBezTo>
                    <a:pt x="13688" y="864"/>
                    <a:pt x="13514" y="864"/>
                    <a:pt x="13514" y="864"/>
                  </a:cubicBezTo>
                  <a:close/>
                  <a:moveTo>
                    <a:pt x="13514" y="864"/>
                  </a:moveTo>
                  <a:lnTo>
                    <a:pt x="13514" y="864"/>
                  </a:lnTo>
                  <a:cubicBezTo>
                    <a:pt x="13514" y="806"/>
                    <a:pt x="13514" y="806"/>
                    <a:pt x="13514" y="806"/>
                  </a:cubicBezTo>
                  <a:cubicBezTo>
                    <a:pt x="13514" y="864"/>
                    <a:pt x="13514" y="864"/>
                    <a:pt x="13514" y="864"/>
                  </a:cubicBezTo>
                  <a:cubicBezTo>
                    <a:pt x="13514" y="864"/>
                    <a:pt x="13514" y="864"/>
                    <a:pt x="13514" y="864"/>
                  </a:cubicBezTo>
                  <a:close/>
                  <a:moveTo>
                    <a:pt x="12706" y="691"/>
                  </a:moveTo>
                  <a:cubicBezTo>
                    <a:pt x="12648" y="634"/>
                    <a:pt x="12648" y="634"/>
                    <a:pt x="12648" y="634"/>
                  </a:cubicBezTo>
                  <a:cubicBezTo>
                    <a:pt x="12706" y="634"/>
                    <a:pt x="12706" y="634"/>
                    <a:pt x="12706" y="634"/>
                  </a:cubicBezTo>
                  <a:cubicBezTo>
                    <a:pt x="12706" y="634"/>
                    <a:pt x="12706" y="691"/>
                    <a:pt x="12706" y="691"/>
                  </a:cubicBezTo>
                  <a:close/>
                  <a:moveTo>
                    <a:pt x="12417" y="634"/>
                  </a:moveTo>
                  <a:lnTo>
                    <a:pt x="12417" y="634"/>
                  </a:lnTo>
                  <a:cubicBezTo>
                    <a:pt x="12359" y="634"/>
                    <a:pt x="12359" y="634"/>
                    <a:pt x="12359" y="634"/>
                  </a:cubicBezTo>
                  <a:cubicBezTo>
                    <a:pt x="12417" y="634"/>
                    <a:pt x="12417" y="634"/>
                    <a:pt x="12417" y="634"/>
                  </a:cubicBezTo>
                  <a:cubicBezTo>
                    <a:pt x="12417" y="634"/>
                    <a:pt x="12417" y="634"/>
                    <a:pt x="12417" y="634"/>
                  </a:cubicBezTo>
                  <a:close/>
                  <a:moveTo>
                    <a:pt x="12302" y="634"/>
                  </a:moveTo>
                  <a:lnTo>
                    <a:pt x="12302" y="634"/>
                  </a:lnTo>
                  <a:cubicBezTo>
                    <a:pt x="12302" y="634"/>
                    <a:pt x="12302" y="634"/>
                    <a:pt x="12302" y="634"/>
                  </a:cubicBezTo>
                  <a:close/>
                  <a:moveTo>
                    <a:pt x="21427" y="9734"/>
                  </a:moveTo>
                  <a:lnTo>
                    <a:pt x="21427" y="9734"/>
                  </a:lnTo>
                  <a:cubicBezTo>
                    <a:pt x="21427" y="9734"/>
                    <a:pt x="21427" y="9734"/>
                    <a:pt x="21427" y="9734"/>
                  </a:cubicBezTo>
                  <a:close/>
                  <a:moveTo>
                    <a:pt x="21484" y="10022"/>
                  </a:moveTo>
                  <a:lnTo>
                    <a:pt x="21484" y="10022"/>
                  </a:lnTo>
                  <a:cubicBezTo>
                    <a:pt x="21484" y="9850"/>
                    <a:pt x="21484" y="9850"/>
                    <a:pt x="21484" y="9850"/>
                  </a:cubicBezTo>
                  <a:cubicBezTo>
                    <a:pt x="21484" y="9907"/>
                    <a:pt x="21484" y="9907"/>
                    <a:pt x="21484" y="9907"/>
                  </a:cubicBezTo>
                  <a:cubicBezTo>
                    <a:pt x="21484" y="9965"/>
                    <a:pt x="21484" y="9965"/>
                    <a:pt x="21484" y="9965"/>
                  </a:cubicBezTo>
                  <a:cubicBezTo>
                    <a:pt x="21484" y="10022"/>
                    <a:pt x="21484" y="10022"/>
                    <a:pt x="21484" y="10022"/>
                  </a:cubicBezTo>
                  <a:cubicBezTo>
                    <a:pt x="21484" y="10080"/>
                    <a:pt x="21484" y="10080"/>
                    <a:pt x="21484" y="10080"/>
                  </a:cubicBezTo>
                  <a:lnTo>
                    <a:pt x="21427" y="10022"/>
                  </a:lnTo>
                  <a:cubicBezTo>
                    <a:pt x="21427" y="10022"/>
                    <a:pt x="21427" y="10022"/>
                    <a:pt x="21484" y="10022"/>
                  </a:cubicBezTo>
                  <a:moveTo>
                    <a:pt x="21600" y="11405"/>
                  </a:moveTo>
                  <a:cubicBezTo>
                    <a:pt x="21542" y="11405"/>
                    <a:pt x="21542" y="11405"/>
                    <a:pt x="21542" y="11405"/>
                  </a:cubicBezTo>
                  <a:cubicBezTo>
                    <a:pt x="21542" y="11462"/>
                    <a:pt x="21542" y="11462"/>
                    <a:pt x="21484" y="11462"/>
                  </a:cubicBezTo>
                  <a:cubicBezTo>
                    <a:pt x="21427" y="11462"/>
                    <a:pt x="21427" y="11462"/>
                    <a:pt x="21427" y="11462"/>
                  </a:cubicBezTo>
                  <a:cubicBezTo>
                    <a:pt x="21427" y="11405"/>
                    <a:pt x="21484" y="11405"/>
                    <a:pt x="21484" y="11405"/>
                  </a:cubicBezTo>
                  <a:cubicBezTo>
                    <a:pt x="21427" y="11290"/>
                    <a:pt x="21484" y="11232"/>
                    <a:pt x="21484" y="11174"/>
                  </a:cubicBezTo>
                  <a:cubicBezTo>
                    <a:pt x="21484" y="11174"/>
                    <a:pt x="21484" y="11174"/>
                    <a:pt x="21484" y="11117"/>
                  </a:cubicBezTo>
                  <a:cubicBezTo>
                    <a:pt x="21484" y="11059"/>
                    <a:pt x="21484" y="11059"/>
                    <a:pt x="21484" y="11059"/>
                  </a:cubicBezTo>
                  <a:cubicBezTo>
                    <a:pt x="21484" y="11002"/>
                    <a:pt x="21484" y="11002"/>
                    <a:pt x="21484" y="11002"/>
                  </a:cubicBezTo>
                  <a:cubicBezTo>
                    <a:pt x="21542" y="11059"/>
                    <a:pt x="21542" y="11059"/>
                    <a:pt x="21542" y="11117"/>
                  </a:cubicBezTo>
                  <a:lnTo>
                    <a:pt x="21484" y="11117"/>
                  </a:lnTo>
                  <a:cubicBezTo>
                    <a:pt x="21484" y="11174"/>
                    <a:pt x="21484" y="11174"/>
                    <a:pt x="21484" y="11174"/>
                  </a:cubicBezTo>
                  <a:cubicBezTo>
                    <a:pt x="21542" y="11174"/>
                    <a:pt x="21542" y="11174"/>
                    <a:pt x="21542" y="11174"/>
                  </a:cubicBezTo>
                  <a:cubicBezTo>
                    <a:pt x="21484" y="11174"/>
                    <a:pt x="21484" y="11174"/>
                    <a:pt x="21484" y="11174"/>
                  </a:cubicBezTo>
                  <a:cubicBezTo>
                    <a:pt x="21484" y="11232"/>
                    <a:pt x="21484" y="11232"/>
                    <a:pt x="21484" y="11232"/>
                  </a:cubicBezTo>
                  <a:cubicBezTo>
                    <a:pt x="21542" y="11232"/>
                    <a:pt x="21542" y="11232"/>
                    <a:pt x="21542" y="11232"/>
                  </a:cubicBezTo>
                  <a:cubicBezTo>
                    <a:pt x="21484" y="11347"/>
                    <a:pt x="21484" y="11347"/>
                    <a:pt x="21484" y="11347"/>
                  </a:cubicBezTo>
                  <a:cubicBezTo>
                    <a:pt x="21542" y="11347"/>
                    <a:pt x="21542" y="11347"/>
                    <a:pt x="21542" y="11347"/>
                  </a:cubicBezTo>
                  <a:cubicBezTo>
                    <a:pt x="21542" y="11290"/>
                    <a:pt x="21542" y="11232"/>
                    <a:pt x="21542" y="11174"/>
                  </a:cubicBezTo>
                  <a:cubicBezTo>
                    <a:pt x="21600" y="11174"/>
                    <a:pt x="21600" y="11174"/>
                    <a:pt x="21600" y="11174"/>
                  </a:cubicBezTo>
                  <a:cubicBezTo>
                    <a:pt x="21600" y="11174"/>
                    <a:pt x="21600" y="11174"/>
                    <a:pt x="21600" y="11117"/>
                  </a:cubicBezTo>
                  <a:cubicBezTo>
                    <a:pt x="21600" y="11059"/>
                    <a:pt x="21600" y="11059"/>
                    <a:pt x="21600" y="11059"/>
                  </a:cubicBezTo>
                  <a:cubicBezTo>
                    <a:pt x="21542" y="11002"/>
                    <a:pt x="21542" y="10944"/>
                    <a:pt x="21542" y="10944"/>
                  </a:cubicBezTo>
                  <a:cubicBezTo>
                    <a:pt x="21542" y="10829"/>
                    <a:pt x="21542" y="10829"/>
                    <a:pt x="21542" y="10829"/>
                  </a:cubicBezTo>
                  <a:cubicBezTo>
                    <a:pt x="21542" y="10829"/>
                    <a:pt x="21542" y="10829"/>
                    <a:pt x="21542" y="10886"/>
                  </a:cubicBezTo>
                  <a:cubicBezTo>
                    <a:pt x="21484" y="10829"/>
                    <a:pt x="21542" y="10714"/>
                    <a:pt x="21484" y="10656"/>
                  </a:cubicBezTo>
                  <a:cubicBezTo>
                    <a:pt x="21484" y="10598"/>
                    <a:pt x="21484" y="10598"/>
                    <a:pt x="21484" y="10598"/>
                  </a:cubicBezTo>
                  <a:cubicBezTo>
                    <a:pt x="21484" y="10541"/>
                    <a:pt x="21484" y="10541"/>
                    <a:pt x="21484" y="10483"/>
                  </a:cubicBezTo>
                  <a:cubicBezTo>
                    <a:pt x="21484" y="10426"/>
                    <a:pt x="21484" y="10426"/>
                    <a:pt x="21484" y="10426"/>
                  </a:cubicBezTo>
                  <a:cubicBezTo>
                    <a:pt x="21484" y="10368"/>
                    <a:pt x="21484" y="10368"/>
                    <a:pt x="21484" y="10368"/>
                  </a:cubicBezTo>
                  <a:cubicBezTo>
                    <a:pt x="21484" y="10310"/>
                    <a:pt x="21484" y="10310"/>
                    <a:pt x="21484" y="10310"/>
                  </a:cubicBezTo>
                  <a:cubicBezTo>
                    <a:pt x="21484" y="10253"/>
                    <a:pt x="21484" y="10253"/>
                    <a:pt x="21484" y="10253"/>
                  </a:cubicBezTo>
                  <a:cubicBezTo>
                    <a:pt x="21484" y="10310"/>
                    <a:pt x="21484" y="10310"/>
                    <a:pt x="21484" y="10310"/>
                  </a:cubicBezTo>
                  <a:cubicBezTo>
                    <a:pt x="21484" y="10253"/>
                    <a:pt x="21484" y="10253"/>
                    <a:pt x="21484" y="10253"/>
                  </a:cubicBezTo>
                  <a:cubicBezTo>
                    <a:pt x="21484" y="10253"/>
                    <a:pt x="21484" y="10253"/>
                    <a:pt x="21484" y="10195"/>
                  </a:cubicBezTo>
                  <a:cubicBezTo>
                    <a:pt x="21427" y="10138"/>
                    <a:pt x="21427" y="10138"/>
                    <a:pt x="21427" y="10138"/>
                  </a:cubicBezTo>
                  <a:cubicBezTo>
                    <a:pt x="21484" y="10080"/>
                    <a:pt x="21484" y="10080"/>
                    <a:pt x="21484" y="10080"/>
                  </a:cubicBezTo>
                  <a:cubicBezTo>
                    <a:pt x="21484" y="10138"/>
                    <a:pt x="21484" y="10138"/>
                    <a:pt x="21484" y="10138"/>
                  </a:cubicBezTo>
                  <a:cubicBezTo>
                    <a:pt x="21484" y="10195"/>
                    <a:pt x="21484" y="10195"/>
                    <a:pt x="21484" y="10195"/>
                  </a:cubicBezTo>
                  <a:lnTo>
                    <a:pt x="21484" y="10253"/>
                  </a:lnTo>
                  <a:cubicBezTo>
                    <a:pt x="21484" y="10310"/>
                    <a:pt x="21484" y="10368"/>
                    <a:pt x="21542" y="10426"/>
                  </a:cubicBezTo>
                  <a:cubicBezTo>
                    <a:pt x="21542" y="10541"/>
                    <a:pt x="21542" y="10656"/>
                    <a:pt x="21542" y="10656"/>
                  </a:cubicBezTo>
                  <a:cubicBezTo>
                    <a:pt x="21600" y="10656"/>
                    <a:pt x="21600" y="10656"/>
                    <a:pt x="21600" y="10656"/>
                  </a:cubicBezTo>
                  <a:cubicBezTo>
                    <a:pt x="21542" y="10368"/>
                    <a:pt x="21542" y="10368"/>
                    <a:pt x="21542" y="10368"/>
                  </a:cubicBezTo>
                  <a:cubicBezTo>
                    <a:pt x="21600" y="10368"/>
                    <a:pt x="21600" y="10368"/>
                    <a:pt x="21600" y="10368"/>
                  </a:cubicBezTo>
                  <a:cubicBezTo>
                    <a:pt x="21600" y="10310"/>
                    <a:pt x="21600" y="10253"/>
                    <a:pt x="21600" y="10195"/>
                  </a:cubicBezTo>
                  <a:cubicBezTo>
                    <a:pt x="21542" y="10138"/>
                    <a:pt x="21600" y="10138"/>
                    <a:pt x="21600" y="10080"/>
                  </a:cubicBezTo>
                  <a:cubicBezTo>
                    <a:pt x="21542" y="10080"/>
                    <a:pt x="21542" y="10080"/>
                    <a:pt x="21542" y="10080"/>
                  </a:cubicBezTo>
                  <a:cubicBezTo>
                    <a:pt x="21542" y="10022"/>
                    <a:pt x="21542" y="10022"/>
                    <a:pt x="21542" y="10022"/>
                  </a:cubicBezTo>
                  <a:cubicBezTo>
                    <a:pt x="21542" y="9965"/>
                    <a:pt x="21542" y="10022"/>
                    <a:pt x="21542" y="9965"/>
                  </a:cubicBezTo>
                  <a:cubicBezTo>
                    <a:pt x="21542" y="9965"/>
                    <a:pt x="21542" y="9965"/>
                    <a:pt x="21484" y="9965"/>
                  </a:cubicBezTo>
                  <a:cubicBezTo>
                    <a:pt x="21484" y="9850"/>
                    <a:pt x="21484" y="9850"/>
                    <a:pt x="21484" y="9850"/>
                  </a:cubicBezTo>
                  <a:cubicBezTo>
                    <a:pt x="21484" y="9850"/>
                    <a:pt x="21427" y="9850"/>
                    <a:pt x="21427" y="9792"/>
                  </a:cubicBezTo>
                  <a:cubicBezTo>
                    <a:pt x="21484" y="9792"/>
                    <a:pt x="21484" y="9792"/>
                    <a:pt x="21484" y="9792"/>
                  </a:cubicBezTo>
                  <a:cubicBezTo>
                    <a:pt x="21427" y="9677"/>
                    <a:pt x="21427" y="9677"/>
                    <a:pt x="21427" y="9677"/>
                  </a:cubicBezTo>
                  <a:cubicBezTo>
                    <a:pt x="21484" y="9677"/>
                    <a:pt x="21484" y="9677"/>
                    <a:pt x="21484" y="9677"/>
                  </a:cubicBezTo>
                  <a:cubicBezTo>
                    <a:pt x="21484" y="9619"/>
                    <a:pt x="21484" y="9619"/>
                    <a:pt x="21484" y="9619"/>
                  </a:cubicBezTo>
                  <a:cubicBezTo>
                    <a:pt x="21427" y="9504"/>
                    <a:pt x="21427" y="9504"/>
                    <a:pt x="21427" y="9504"/>
                  </a:cubicBezTo>
                  <a:cubicBezTo>
                    <a:pt x="21484" y="9504"/>
                    <a:pt x="21484" y="9504"/>
                    <a:pt x="21484" y="9504"/>
                  </a:cubicBezTo>
                  <a:cubicBezTo>
                    <a:pt x="21427" y="9446"/>
                    <a:pt x="21427" y="9446"/>
                    <a:pt x="21427" y="9446"/>
                  </a:cubicBezTo>
                  <a:cubicBezTo>
                    <a:pt x="21484" y="9446"/>
                    <a:pt x="21484" y="9446"/>
                    <a:pt x="21484" y="9446"/>
                  </a:cubicBezTo>
                  <a:lnTo>
                    <a:pt x="21484" y="9389"/>
                  </a:lnTo>
                  <a:cubicBezTo>
                    <a:pt x="21484" y="9389"/>
                    <a:pt x="21484" y="9389"/>
                    <a:pt x="21427" y="9331"/>
                  </a:cubicBezTo>
                  <a:cubicBezTo>
                    <a:pt x="21427" y="9389"/>
                    <a:pt x="21427" y="9389"/>
                    <a:pt x="21427" y="9389"/>
                  </a:cubicBezTo>
                  <a:cubicBezTo>
                    <a:pt x="21427" y="9331"/>
                    <a:pt x="21427" y="9274"/>
                    <a:pt x="21427" y="9274"/>
                  </a:cubicBezTo>
                  <a:cubicBezTo>
                    <a:pt x="21427" y="9158"/>
                    <a:pt x="21427" y="9158"/>
                    <a:pt x="21427" y="9158"/>
                  </a:cubicBezTo>
                  <a:cubicBezTo>
                    <a:pt x="21369" y="9101"/>
                    <a:pt x="21369" y="9101"/>
                    <a:pt x="21369" y="9101"/>
                  </a:cubicBezTo>
                  <a:cubicBezTo>
                    <a:pt x="21369" y="9043"/>
                    <a:pt x="21369" y="9043"/>
                    <a:pt x="21369" y="9043"/>
                  </a:cubicBezTo>
                  <a:cubicBezTo>
                    <a:pt x="21311" y="8986"/>
                    <a:pt x="21369" y="8986"/>
                    <a:pt x="21369" y="8928"/>
                  </a:cubicBezTo>
                  <a:cubicBezTo>
                    <a:pt x="21369" y="8870"/>
                    <a:pt x="21369" y="8870"/>
                    <a:pt x="21369" y="8870"/>
                  </a:cubicBezTo>
                  <a:cubicBezTo>
                    <a:pt x="21311" y="8813"/>
                    <a:pt x="21311" y="8813"/>
                    <a:pt x="21311" y="8813"/>
                  </a:cubicBezTo>
                  <a:lnTo>
                    <a:pt x="21369" y="8755"/>
                  </a:lnTo>
                  <a:cubicBezTo>
                    <a:pt x="21311" y="8755"/>
                    <a:pt x="21311" y="8755"/>
                    <a:pt x="21311" y="8755"/>
                  </a:cubicBezTo>
                  <a:cubicBezTo>
                    <a:pt x="21311" y="8698"/>
                    <a:pt x="21311" y="8698"/>
                    <a:pt x="21311" y="8698"/>
                  </a:cubicBezTo>
                  <a:cubicBezTo>
                    <a:pt x="21311" y="8582"/>
                    <a:pt x="21311" y="8582"/>
                    <a:pt x="21311" y="8582"/>
                  </a:cubicBezTo>
                  <a:cubicBezTo>
                    <a:pt x="21311" y="8525"/>
                    <a:pt x="21311" y="8525"/>
                    <a:pt x="21253" y="8467"/>
                  </a:cubicBezTo>
                  <a:cubicBezTo>
                    <a:pt x="21253" y="8410"/>
                    <a:pt x="21253" y="8410"/>
                    <a:pt x="21253" y="8352"/>
                  </a:cubicBezTo>
                  <a:cubicBezTo>
                    <a:pt x="21253" y="8410"/>
                    <a:pt x="21253" y="8410"/>
                    <a:pt x="21253" y="8410"/>
                  </a:cubicBezTo>
                  <a:cubicBezTo>
                    <a:pt x="21253" y="8352"/>
                    <a:pt x="21253" y="8352"/>
                    <a:pt x="21253" y="8352"/>
                  </a:cubicBezTo>
                  <a:cubicBezTo>
                    <a:pt x="21196" y="8237"/>
                    <a:pt x="21196" y="8237"/>
                    <a:pt x="21196" y="8237"/>
                  </a:cubicBezTo>
                  <a:cubicBezTo>
                    <a:pt x="21196" y="8294"/>
                    <a:pt x="21196" y="8294"/>
                    <a:pt x="21196" y="8294"/>
                  </a:cubicBezTo>
                  <a:cubicBezTo>
                    <a:pt x="21196" y="8064"/>
                    <a:pt x="21196" y="8064"/>
                    <a:pt x="21196" y="8064"/>
                  </a:cubicBezTo>
                  <a:cubicBezTo>
                    <a:pt x="21138" y="7949"/>
                    <a:pt x="21138" y="7949"/>
                    <a:pt x="21138" y="7949"/>
                  </a:cubicBezTo>
                  <a:cubicBezTo>
                    <a:pt x="21138" y="7891"/>
                    <a:pt x="21138" y="7891"/>
                    <a:pt x="21138" y="7891"/>
                  </a:cubicBezTo>
                  <a:cubicBezTo>
                    <a:pt x="21080" y="7834"/>
                    <a:pt x="21080" y="7834"/>
                    <a:pt x="21080" y="7834"/>
                  </a:cubicBezTo>
                  <a:cubicBezTo>
                    <a:pt x="21080" y="7776"/>
                    <a:pt x="21080" y="7776"/>
                    <a:pt x="21080" y="7776"/>
                  </a:cubicBezTo>
                  <a:cubicBezTo>
                    <a:pt x="21080" y="7718"/>
                    <a:pt x="21080" y="7718"/>
                    <a:pt x="21080" y="7718"/>
                  </a:cubicBezTo>
                  <a:cubicBezTo>
                    <a:pt x="21080" y="7718"/>
                    <a:pt x="21022" y="7661"/>
                    <a:pt x="21022" y="7603"/>
                  </a:cubicBezTo>
                  <a:cubicBezTo>
                    <a:pt x="21022" y="7546"/>
                    <a:pt x="21022" y="7546"/>
                    <a:pt x="21022" y="7546"/>
                  </a:cubicBezTo>
                  <a:cubicBezTo>
                    <a:pt x="20965" y="7546"/>
                    <a:pt x="20965" y="7546"/>
                    <a:pt x="20965" y="7546"/>
                  </a:cubicBezTo>
                  <a:cubicBezTo>
                    <a:pt x="21022" y="7546"/>
                    <a:pt x="20965" y="7546"/>
                    <a:pt x="20965" y="7488"/>
                  </a:cubicBezTo>
                  <a:cubicBezTo>
                    <a:pt x="21022" y="7488"/>
                    <a:pt x="21022" y="7488"/>
                    <a:pt x="21022" y="7488"/>
                  </a:cubicBezTo>
                  <a:cubicBezTo>
                    <a:pt x="20965" y="7488"/>
                    <a:pt x="20965" y="7430"/>
                    <a:pt x="20965" y="7430"/>
                  </a:cubicBezTo>
                  <a:cubicBezTo>
                    <a:pt x="20965" y="7373"/>
                    <a:pt x="20965" y="7373"/>
                    <a:pt x="20965" y="7373"/>
                  </a:cubicBezTo>
                  <a:cubicBezTo>
                    <a:pt x="20907" y="7373"/>
                    <a:pt x="20907" y="7373"/>
                    <a:pt x="20907" y="7373"/>
                  </a:cubicBezTo>
                  <a:cubicBezTo>
                    <a:pt x="20907" y="7258"/>
                    <a:pt x="20907" y="7258"/>
                    <a:pt x="20907" y="7258"/>
                  </a:cubicBezTo>
                  <a:cubicBezTo>
                    <a:pt x="20849" y="7258"/>
                    <a:pt x="20849" y="7258"/>
                    <a:pt x="20849" y="7258"/>
                  </a:cubicBezTo>
                  <a:cubicBezTo>
                    <a:pt x="20849" y="7200"/>
                    <a:pt x="20849" y="7200"/>
                    <a:pt x="20849" y="7200"/>
                  </a:cubicBezTo>
                  <a:cubicBezTo>
                    <a:pt x="20791" y="7200"/>
                    <a:pt x="20849" y="7142"/>
                    <a:pt x="20849" y="7142"/>
                  </a:cubicBezTo>
                  <a:cubicBezTo>
                    <a:pt x="20791" y="7142"/>
                    <a:pt x="20791" y="7142"/>
                    <a:pt x="20791" y="7142"/>
                  </a:cubicBezTo>
                  <a:cubicBezTo>
                    <a:pt x="20849" y="7142"/>
                    <a:pt x="20849" y="7142"/>
                    <a:pt x="20849" y="7142"/>
                  </a:cubicBezTo>
                  <a:cubicBezTo>
                    <a:pt x="20791" y="7085"/>
                    <a:pt x="20791" y="7085"/>
                    <a:pt x="20791" y="7085"/>
                  </a:cubicBezTo>
                  <a:cubicBezTo>
                    <a:pt x="20791" y="7027"/>
                    <a:pt x="20791" y="6970"/>
                    <a:pt x="20791" y="6970"/>
                  </a:cubicBezTo>
                  <a:cubicBezTo>
                    <a:pt x="20734" y="6970"/>
                    <a:pt x="20734" y="6970"/>
                    <a:pt x="20734" y="6970"/>
                  </a:cubicBezTo>
                  <a:cubicBezTo>
                    <a:pt x="20734" y="6854"/>
                    <a:pt x="20734" y="6854"/>
                    <a:pt x="20734" y="6854"/>
                  </a:cubicBezTo>
                  <a:cubicBezTo>
                    <a:pt x="20676" y="6854"/>
                    <a:pt x="20676" y="6854"/>
                    <a:pt x="20676" y="6854"/>
                  </a:cubicBezTo>
                  <a:cubicBezTo>
                    <a:pt x="20676" y="6797"/>
                    <a:pt x="20676" y="6797"/>
                    <a:pt x="20676" y="6797"/>
                  </a:cubicBezTo>
                  <a:cubicBezTo>
                    <a:pt x="20618" y="6682"/>
                    <a:pt x="20618" y="6682"/>
                    <a:pt x="20618" y="6682"/>
                  </a:cubicBezTo>
                  <a:cubicBezTo>
                    <a:pt x="20618" y="6624"/>
                    <a:pt x="20618" y="6624"/>
                    <a:pt x="20618" y="6624"/>
                  </a:cubicBezTo>
                  <a:cubicBezTo>
                    <a:pt x="20560" y="6624"/>
                    <a:pt x="20560" y="6624"/>
                    <a:pt x="20560" y="6624"/>
                  </a:cubicBezTo>
                  <a:cubicBezTo>
                    <a:pt x="20560" y="6566"/>
                    <a:pt x="20560" y="6566"/>
                    <a:pt x="20560" y="6566"/>
                  </a:cubicBezTo>
                  <a:cubicBezTo>
                    <a:pt x="20503" y="6509"/>
                    <a:pt x="20503" y="6509"/>
                    <a:pt x="20503" y="6509"/>
                  </a:cubicBezTo>
                  <a:cubicBezTo>
                    <a:pt x="20445" y="6394"/>
                    <a:pt x="20445" y="6394"/>
                    <a:pt x="20445" y="6394"/>
                  </a:cubicBezTo>
                  <a:cubicBezTo>
                    <a:pt x="20445" y="6394"/>
                    <a:pt x="20445" y="6394"/>
                    <a:pt x="20445" y="6336"/>
                  </a:cubicBezTo>
                  <a:cubicBezTo>
                    <a:pt x="20387" y="6278"/>
                    <a:pt x="20387" y="6278"/>
                    <a:pt x="20387" y="6278"/>
                  </a:cubicBezTo>
                  <a:cubicBezTo>
                    <a:pt x="20387" y="6336"/>
                    <a:pt x="20387" y="6336"/>
                    <a:pt x="20387" y="6336"/>
                  </a:cubicBezTo>
                  <a:cubicBezTo>
                    <a:pt x="20387" y="6278"/>
                    <a:pt x="20387" y="6278"/>
                    <a:pt x="20387" y="6278"/>
                  </a:cubicBezTo>
                  <a:cubicBezTo>
                    <a:pt x="20387" y="6221"/>
                    <a:pt x="20387" y="6221"/>
                    <a:pt x="20387" y="6221"/>
                  </a:cubicBezTo>
                  <a:cubicBezTo>
                    <a:pt x="20329" y="6163"/>
                    <a:pt x="20329" y="6163"/>
                    <a:pt x="20329" y="6163"/>
                  </a:cubicBezTo>
                  <a:lnTo>
                    <a:pt x="20329" y="6106"/>
                  </a:lnTo>
                  <a:cubicBezTo>
                    <a:pt x="20272" y="6048"/>
                    <a:pt x="20272" y="6048"/>
                    <a:pt x="20272" y="6048"/>
                  </a:cubicBezTo>
                  <a:cubicBezTo>
                    <a:pt x="20272" y="6048"/>
                    <a:pt x="20272" y="5990"/>
                    <a:pt x="20214" y="5990"/>
                  </a:cubicBezTo>
                  <a:lnTo>
                    <a:pt x="20214" y="5933"/>
                  </a:lnTo>
                  <a:cubicBezTo>
                    <a:pt x="20214" y="5875"/>
                    <a:pt x="20214" y="5875"/>
                    <a:pt x="20214" y="5875"/>
                  </a:cubicBezTo>
                  <a:cubicBezTo>
                    <a:pt x="20156" y="5875"/>
                    <a:pt x="20156" y="5875"/>
                    <a:pt x="20156" y="5875"/>
                  </a:cubicBezTo>
                  <a:cubicBezTo>
                    <a:pt x="20098" y="5760"/>
                    <a:pt x="20098" y="5760"/>
                    <a:pt x="20098" y="5760"/>
                  </a:cubicBezTo>
                  <a:cubicBezTo>
                    <a:pt x="20041" y="5760"/>
                    <a:pt x="20041" y="5760"/>
                    <a:pt x="20041" y="5760"/>
                  </a:cubicBezTo>
                  <a:cubicBezTo>
                    <a:pt x="20041" y="5645"/>
                    <a:pt x="20041" y="5645"/>
                    <a:pt x="20041" y="5645"/>
                  </a:cubicBezTo>
                  <a:cubicBezTo>
                    <a:pt x="19983" y="5645"/>
                    <a:pt x="19983" y="5645"/>
                    <a:pt x="19983" y="5645"/>
                  </a:cubicBezTo>
                  <a:cubicBezTo>
                    <a:pt x="19925" y="5530"/>
                    <a:pt x="19925" y="5530"/>
                    <a:pt x="19925" y="5530"/>
                  </a:cubicBezTo>
                  <a:cubicBezTo>
                    <a:pt x="19925" y="5587"/>
                    <a:pt x="19925" y="5587"/>
                    <a:pt x="19925" y="5587"/>
                  </a:cubicBezTo>
                  <a:cubicBezTo>
                    <a:pt x="19925" y="5530"/>
                    <a:pt x="19925" y="5530"/>
                    <a:pt x="19925" y="5530"/>
                  </a:cubicBezTo>
                  <a:cubicBezTo>
                    <a:pt x="19810" y="5357"/>
                    <a:pt x="19810" y="5357"/>
                    <a:pt x="19810" y="5357"/>
                  </a:cubicBezTo>
                  <a:cubicBezTo>
                    <a:pt x="19752" y="5299"/>
                    <a:pt x="19752" y="5299"/>
                    <a:pt x="19752" y="5299"/>
                  </a:cubicBezTo>
                  <a:cubicBezTo>
                    <a:pt x="19752" y="5242"/>
                    <a:pt x="19752" y="5242"/>
                    <a:pt x="19752" y="5242"/>
                  </a:cubicBezTo>
                  <a:cubicBezTo>
                    <a:pt x="19694" y="5184"/>
                    <a:pt x="19694" y="5184"/>
                    <a:pt x="19694" y="5184"/>
                  </a:cubicBezTo>
                  <a:cubicBezTo>
                    <a:pt x="19694" y="5126"/>
                    <a:pt x="19694" y="5126"/>
                    <a:pt x="19694" y="5126"/>
                  </a:cubicBezTo>
                  <a:cubicBezTo>
                    <a:pt x="19636" y="5069"/>
                    <a:pt x="19636" y="5069"/>
                    <a:pt x="19636" y="5069"/>
                  </a:cubicBezTo>
                  <a:lnTo>
                    <a:pt x="19579" y="5069"/>
                  </a:lnTo>
                  <a:cubicBezTo>
                    <a:pt x="19579" y="5011"/>
                    <a:pt x="19579" y="5011"/>
                    <a:pt x="19579" y="5011"/>
                  </a:cubicBezTo>
                  <a:cubicBezTo>
                    <a:pt x="19521" y="5011"/>
                    <a:pt x="19521" y="5011"/>
                    <a:pt x="19521" y="5011"/>
                  </a:cubicBezTo>
                  <a:cubicBezTo>
                    <a:pt x="19521" y="4954"/>
                    <a:pt x="19521" y="4954"/>
                    <a:pt x="19521" y="4954"/>
                  </a:cubicBezTo>
                  <a:lnTo>
                    <a:pt x="19463" y="4896"/>
                  </a:lnTo>
                  <a:lnTo>
                    <a:pt x="19463" y="4838"/>
                  </a:lnTo>
                  <a:cubicBezTo>
                    <a:pt x="19405" y="4838"/>
                    <a:pt x="19405" y="4838"/>
                    <a:pt x="19405" y="4838"/>
                  </a:cubicBezTo>
                  <a:cubicBezTo>
                    <a:pt x="19348" y="4723"/>
                    <a:pt x="19348" y="4723"/>
                    <a:pt x="19348" y="4723"/>
                  </a:cubicBezTo>
                  <a:cubicBezTo>
                    <a:pt x="19348" y="4666"/>
                    <a:pt x="19348" y="4666"/>
                    <a:pt x="19348" y="4666"/>
                  </a:cubicBezTo>
                  <a:cubicBezTo>
                    <a:pt x="19290" y="4608"/>
                    <a:pt x="19290" y="4608"/>
                    <a:pt x="19290" y="4608"/>
                  </a:cubicBezTo>
                  <a:cubicBezTo>
                    <a:pt x="19348" y="4608"/>
                    <a:pt x="19348" y="4608"/>
                    <a:pt x="19348" y="4608"/>
                  </a:cubicBezTo>
                  <a:cubicBezTo>
                    <a:pt x="19348" y="4550"/>
                    <a:pt x="19290" y="4550"/>
                    <a:pt x="19290" y="4493"/>
                  </a:cubicBezTo>
                  <a:cubicBezTo>
                    <a:pt x="19232" y="4435"/>
                    <a:pt x="19232" y="4435"/>
                    <a:pt x="19232" y="4435"/>
                  </a:cubicBezTo>
                  <a:cubicBezTo>
                    <a:pt x="19232" y="4493"/>
                    <a:pt x="19232" y="4493"/>
                    <a:pt x="19232" y="4493"/>
                  </a:cubicBezTo>
                  <a:cubicBezTo>
                    <a:pt x="19174" y="4378"/>
                    <a:pt x="19174" y="4378"/>
                    <a:pt x="19174" y="4378"/>
                  </a:cubicBezTo>
                  <a:cubicBezTo>
                    <a:pt x="19117" y="4378"/>
                    <a:pt x="19174" y="4378"/>
                    <a:pt x="19117" y="4378"/>
                  </a:cubicBezTo>
                  <a:cubicBezTo>
                    <a:pt x="19059" y="4320"/>
                    <a:pt x="19059" y="4320"/>
                    <a:pt x="19059" y="4320"/>
                  </a:cubicBezTo>
                  <a:cubicBezTo>
                    <a:pt x="19059" y="4262"/>
                    <a:pt x="19059" y="4262"/>
                    <a:pt x="19059" y="4262"/>
                  </a:cubicBezTo>
                  <a:cubicBezTo>
                    <a:pt x="19001" y="4205"/>
                    <a:pt x="19001" y="4205"/>
                    <a:pt x="19001" y="4205"/>
                  </a:cubicBezTo>
                  <a:cubicBezTo>
                    <a:pt x="18943" y="4147"/>
                    <a:pt x="18943" y="4147"/>
                    <a:pt x="18943" y="4147"/>
                  </a:cubicBezTo>
                  <a:cubicBezTo>
                    <a:pt x="18886" y="4090"/>
                    <a:pt x="18886" y="4090"/>
                    <a:pt x="18886" y="4090"/>
                  </a:cubicBezTo>
                  <a:cubicBezTo>
                    <a:pt x="18712" y="3917"/>
                    <a:pt x="18712" y="3917"/>
                    <a:pt x="18712" y="3917"/>
                  </a:cubicBezTo>
                  <a:cubicBezTo>
                    <a:pt x="18655" y="3859"/>
                    <a:pt x="18655" y="3802"/>
                    <a:pt x="18597" y="3744"/>
                  </a:cubicBezTo>
                  <a:cubicBezTo>
                    <a:pt x="18539" y="3686"/>
                    <a:pt x="18539" y="3686"/>
                    <a:pt x="18539" y="3686"/>
                  </a:cubicBezTo>
                  <a:cubicBezTo>
                    <a:pt x="18539" y="3686"/>
                    <a:pt x="18539" y="3629"/>
                    <a:pt x="18481" y="3629"/>
                  </a:cubicBezTo>
                  <a:cubicBezTo>
                    <a:pt x="18481" y="3571"/>
                    <a:pt x="18481" y="3571"/>
                    <a:pt x="18481" y="3571"/>
                  </a:cubicBezTo>
                  <a:cubicBezTo>
                    <a:pt x="18424" y="3571"/>
                    <a:pt x="18424" y="3571"/>
                    <a:pt x="18424" y="3571"/>
                  </a:cubicBezTo>
                  <a:cubicBezTo>
                    <a:pt x="18424" y="3571"/>
                    <a:pt x="18424" y="3571"/>
                    <a:pt x="18424" y="3514"/>
                  </a:cubicBezTo>
                  <a:cubicBezTo>
                    <a:pt x="18366" y="3571"/>
                    <a:pt x="18366" y="3571"/>
                    <a:pt x="18366" y="3571"/>
                  </a:cubicBezTo>
                  <a:cubicBezTo>
                    <a:pt x="18308" y="3514"/>
                    <a:pt x="18308" y="3514"/>
                    <a:pt x="18308" y="3514"/>
                  </a:cubicBezTo>
                  <a:cubicBezTo>
                    <a:pt x="18250" y="3456"/>
                    <a:pt x="18250" y="3456"/>
                    <a:pt x="18250" y="3456"/>
                  </a:cubicBezTo>
                  <a:cubicBezTo>
                    <a:pt x="18250" y="3398"/>
                    <a:pt x="18250" y="3398"/>
                    <a:pt x="18250" y="3398"/>
                  </a:cubicBezTo>
                  <a:cubicBezTo>
                    <a:pt x="18193" y="3341"/>
                    <a:pt x="18193" y="3341"/>
                    <a:pt x="18193" y="3341"/>
                  </a:cubicBezTo>
                  <a:cubicBezTo>
                    <a:pt x="18193" y="3398"/>
                    <a:pt x="18193" y="3398"/>
                    <a:pt x="18193" y="3398"/>
                  </a:cubicBezTo>
                  <a:cubicBezTo>
                    <a:pt x="18135" y="3341"/>
                    <a:pt x="18135" y="3341"/>
                    <a:pt x="18135" y="3341"/>
                  </a:cubicBezTo>
                  <a:cubicBezTo>
                    <a:pt x="18135" y="3341"/>
                    <a:pt x="18135" y="3341"/>
                    <a:pt x="18077" y="3341"/>
                  </a:cubicBezTo>
                  <a:cubicBezTo>
                    <a:pt x="18077" y="3283"/>
                    <a:pt x="18077" y="3283"/>
                    <a:pt x="18077" y="3226"/>
                  </a:cubicBezTo>
                  <a:cubicBezTo>
                    <a:pt x="18019" y="3226"/>
                    <a:pt x="18019" y="3226"/>
                    <a:pt x="18019" y="3226"/>
                  </a:cubicBezTo>
                  <a:cubicBezTo>
                    <a:pt x="18019" y="3226"/>
                    <a:pt x="17961" y="3226"/>
                    <a:pt x="17961" y="3168"/>
                  </a:cubicBezTo>
                  <a:cubicBezTo>
                    <a:pt x="17904" y="3168"/>
                    <a:pt x="17904" y="3168"/>
                    <a:pt x="17904" y="3168"/>
                  </a:cubicBezTo>
                  <a:cubicBezTo>
                    <a:pt x="17904" y="3110"/>
                    <a:pt x="17904" y="3110"/>
                    <a:pt x="17904" y="3110"/>
                  </a:cubicBezTo>
                  <a:cubicBezTo>
                    <a:pt x="17904" y="3053"/>
                    <a:pt x="17904" y="3053"/>
                    <a:pt x="17904" y="3053"/>
                  </a:cubicBezTo>
                  <a:cubicBezTo>
                    <a:pt x="17846" y="3110"/>
                    <a:pt x="17846" y="3110"/>
                    <a:pt x="17846" y="3110"/>
                  </a:cubicBezTo>
                  <a:cubicBezTo>
                    <a:pt x="17846" y="3053"/>
                    <a:pt x="17846" y="3053"/>
                    <a:pt x="17846" y="3053"/>
                  </a:cubicBezTo>
                  <a:cubicBezTo>
                    <a:pt x="17846" y="3110"/>
                    <a:pt x="17846" y="3110"/>
                    <a:pt x="17846" y="3110"/>
                  </a:cubicBezTo>
                  <a:cubicBezTo>
                    <a:pt x="17788" y="3053"/>
                    <a:pt x="17788" y="3053"/>
                    <a:pt x="17788" y="3053"/>
                  </a:cubicBezTo>
                  <a:lnTo>
                    <a:pt x="17673" y="2938"/>
                  </a:lnTo>
                  <a:cubicBezTo>
                    <a:pt x="17615" y="2880"/>
                    <a:pt x="17615" y="2880"/>
                    <a:pt x="17615" y="2880"/>
                  </a:cubicBezTo>
                  <a:cubicBezTo>
                    <a:pt x="17615" y="2938"/>
                    <a:pt x="17615" y="2938"/>
                    <a:pt x="17615" y="2938"/>
                  </a:cubicBezTo>
                  <a:cubicBezTo>
                    <a:pt x="17557" y="2880"/>
                    <a:pt x="17557" y="2822"/>
                    <a:pt x="17499" y="2822"/>
                  </a:cubicBezTo>
                  <a:cubicBezTo>
                    <a:pt x="17499" y="2765"/>
                    <a:pt x="17499" y="2822"/>
                    <a:pt x="17499" y="2765"/>
                  </a:cubicBezTo>
                  <a:cubicBezTo>
                    <a:pt x="17442" y="2707"/>
                    <a:pt x="17442" y="2707"/>
                    <a:pt x="17442" y="2707"/>
                  </a:cubicBezTo>
                  <a:cubicBezTo>
                    <a:pt x="17442" y="2650"/>
                    <a:pt x="17442" y="2707"/>
                    <a:pt x="17384" y="2707"/>
                  </a:cubicBezTo>
                  <a:cubicBezTo>
                    <a:pt x="17384" y="2650"/>
                    <a:pt x="17384" y="2650"/>
                    <a:pt x="17384" y="2650"/>
                  </a:cubicBezTo>
                  <a:lnTo>
                    <a:pt x="17326" y="2650"/>
                  </a:lnTo>
                  <a:cubicBezTo>
                    <a:pt x="17268" y="2592"/>
                    <a:pt x="17211" y="2534"/>
                    <a:pt x="17153" y="2477"/>
                  </a:cubicBezTo>
                  <a:cubicBezTo>
                    <a:pt x="17153" y="2534"/>
                    <a:pt x="17153" y="2534"/>
                    <a:pt x="17153" y="2534"/>
                  </a:cubicBezTo>
                  <a:cubicBezTo>
                    <a:pt x="17095" y="2477"/>
                    <a:pt x="17095" y="2477"/>
                    <a:pt x="17095" y="2477"/>
                  </a:cubicBezTo>
                  <a:cubicBezTo>
                    <a:pt x="17037" y="2419"/>
                    <a:pt x="17037" y="2419"/>
                    <a:pt x="17037" y="2419"/>
                  </a:cubicBezTo>
                  <a:cubicBezTo>
                    <a:pt x="16980" y="2419"/>
                    <a:pt x="16980" y="2419"/>
                    <a:pt x="16980" y="2419"/>
                  </a:cubicBezTo>
                  <a:cubicBezTo>
                    <a:pt x="17037" y="2419"/>
                    <a:pt x="17037" y="2419"/>
                    <a:pt x="17037" y="2419"/>
                  </a:cubicBezTo>
                  <a:cubicBezTo>
                    <a:pt x="16980" y="2362"/>
                    <a:pt x="16980" y="2419"/>
                    <a:pt x="16980" y="2419"/>
                  </a:cubicBezTo>
                  <a:cubicBezTo>
                    <a:pt x="16922" y="2304"/>
                    <a:pt x="16922" y="2304"/>
                    <a:pt x="16922" y="2304"/>
                  </a:cubicBezTo>
                  <a:cubicBezTo>
                    <a:pt x="16922" y="2362"/>
                    <a:pt x="16922" y="2362"/>
                    <a:pt x="16922" y="2362"/>
                  </a:cubicBezTo>
                  <a:cubicBezTo>
                    <a:pt x="16806" y="2304"/>
                    <a:pt x="16806" y="2304"/>
                    <a:pt x="16806" y="2304"/>
                  </a:cubicBezTo>
                  <a:cubicBezTo>
                    <a:pt x="16749" y="2246"/>
                    <a:pt x="16749" y="2246"/>
                    <a:pt x="16749" y="2246"/>
                  </a:cubicBezTo>
                  <a:cubicBezTo>
                    <a:pt x="16691" y="2189"/>
                    <a:pt x="16691" y="2189"/>
                    <a:pt x="16691" y="2189"/>
                  </a:cubicBezTo>
                  <a:cubicBezTo>
                    <a:pt x="16691" y="2246"/>
                    <a:pt x="16691" y="2246"/>
                    <a:pt x="16691" y="2246"/>
                  </a:cubicBezTo>
                  <a:cubicBezTo>
                    <a:pt x="16575" y="2131"/>
                    <a:pt x="16575" y="2131"/>
                    <a:pt x="16575" y="2131"/>
                  </a:cubicBezTo>
                  <a:cubicBezTo>
                    <a:pt x="16518" y="2131"/>
                    <a:pt x="16518" y="2131"/>
                    <a:pt x="16518" y="2131"/>
                  </a:cubicBezTo>
                  <a:cubicBezTo>
                    <a:pt x="16518" y="2074"/>
                    <a:pt x="16518" y="2074"/>
                    <a:pt x="16518" y="2074"/>
                  </a:cubicBezTo>
                  <a:cubicBezTo>
                    <a:pt x="16518" y="2131"/>
                    <a:pt x="16518" y="2131"/>
                    <a:pt x="16518" y="2131"/>
                  </a:cubicBezTo>
                  <a:cubicBezTo>
                    <a:pt x="16402" y="2074"/>
                    <a:pt x="16402" y="2074"/>
                    <a:pt x="16402" y="2074"/>
                  </a:cubicBezTo>
                  <a:cubicBezTo>
                    <a:pt x="16402" y="2016"/>
                    <a:pt x="16402" y="2016"/>
                    <a:pt x="16402" y="2016"/>
                  </a:cubicBezTo>
                  <a:cubicBezTo>
                    <a:pt x="16344" y="2074"/>
                    <a:pt x="16344" y="2074"/>
                    <a:pt x="16344" y="2074"/>
                  </a:cubicBezTo>
                  <a:cubicBezTo>
                    <a:pt x="16287" y="2016"/>
                    <a:pt x="16287" y="2016"/>
                    <a:pt x="16287" y="2016"/>
                  </a:cubicBezTo>
                  <a:cubicBezTo>
                    <a:pt x="16287" y="1958"/>
                    <a:pt x="16287" y="1958"/>
                    <a:pt x="16287" y="1958"/>
                  </a:cubicBezTo>
                  <a:cubicBezTo>
                    <a:pt x="16171" y="1901"/>
                    <a:pt x="16171" y="1901"/>
                    <a:pt x="16171" y="1901"/>
                  </a:cubicBezTo>
                  <a:cubicBezTo>
                    <a:pt x="16113" y="1901"/>
                    <a:pt x="16113" y="1901"/>
                    <a:pt x="16113" y="1901"/>
                  </a:cubicBezTo>
                  <a:lnTo>
                    <a:pt x="16113" y="1843"/>
                  </a:lnTo>
                  <a:cubicBezTo>
                    <a:pt x="16056" y="1843"/>
                    <a:pt x="16056" y="1843"/>
                    <a:pt x="16056" y="1843"/>
                  </a:cubicBezTo>
                  <a:cubicBezTo>
                    <a:pt x="15998" y="1786"/>
                    <a:pt x="15998" y="1786"/>
                    <a:pt x="15998" y="1786"/>
                  </a:cubicBezTo>
                  <a:cubicBezTo>
                    <a:pt x="15940" y="1843"/>
                    <a:pt x="15940" y="1843"/>
                    <a:pt x="15940" y="1843"/>
                  </a:cubicBezTo>
                  <a:cubicBezTo>
                    <a:pt x="15940" y="1786"/>
                    <a:pt x="15940" y="1786"/>
                    <a:pt x="15940" y="1786"/>
                  </a:cubicBezTo>
                  <a:cubicBezTo>
                    <a:pt x="15940" y="1843"/>
                    <a:pt x="15940" y="1843"/>
                    <a:pt x="15940" y="1843"/>
                  </a:cubicBezTo>
                  <a:cubicBezTo>
                    <a:pt x="15882" y="1786"/>
                    <a:pt x="15882" y="1786"/>
                    <a:pt x="15882" y="1786"/>
                  </a:cubicBezTo>
                  <a:cubicBezTo>
                    <a:pt x="15825" y="1786"/>
                    <a:pt x="15882" y="1786"/>
                    <a:pt x="15882" y="1786"/>
                  </a:cubicBezTo>
                  <a:cubicBezTo>
                    <a:pt x="15767" y="1728"/>
                    <a:pt x="15767" y="1728"/>
                    <a:pt x="15767" y="1728"/>
                  </a:cubicBezTo>
                  <a:cubicBezTo>
                    <a:pt x="15651" y="1670"/>
                    <a:pt x="15651" y="1670"/>
                    <a:pt x="15651" y="1670"/>
                  </a:cubicBezTo>
                  <a:cubicBezTo>
                    <a:pt x="15594" y="1670"/>
                    <a:pt x="15594" y="1670"/>
                    <a:pt x="15594" y="1670"/>
                  </a:cubicBezTo>
                  <a:cubicBezTo>
                    <a:pt x="15594" y="1613"/>
                    <a:pt x="15594" y="1613"/>
                    <a:pt x="15594" y="1613"/>
                  </a:cubicBezTo>
                  <a:cubicBezTo>
                    <a:pt x="15536" y="1613"/>
                    <a:pt x="15536" y="1613"/>
                    <a:pt x="15536" y="1613"/>
                  </a:cubicBezTo>
                  <a:cubicBezTo>
                    <a:pt x="15594" y="1613"/>
                    <a:pt x="15594" y="1613"/>
                    <a:pt x="15594" y="1613"/>
                  </a:cubicBezTo>
                  <a:cubicBezTo>
                    <a:pt x="15536" y="1613"/>
                    <a:pt x="15536" y="1613"/>
                    <a:pt x="15536" y="1613"/>
                  </a:cubicBezTo>
                  <a:cubicBezTo>
                    <a:pt x="15478" y="1613"/>
                    <a:pt x="15478" y="1613"/>
                    <a:pt x="15478" y="1613"/>
                  </a:cubicBezTo>
                  <a:cubicBezTo>
                    <a:pt x="15420" y="1555"/>
                    <a:pt x="15420" y="1555"/>
                    <a:pt x="15420" y="1555"/>
                  </a:cubicBezTo>
                  <a:lnTo>
                    <a:pt x="15363" y="1555"/>
                  </a:lnTo>
                  <a:cubicBezTo>
                    <a:pt x="15305" y="1498"/>
                    <a:pt x="15305" y="1498"/>
                    <a:pt x="15305" y="1498"/>
                  </a:cubicBezTo>
                  <a:cubicBezTo>
                    <a:pt x="15363" y="1498"/>
                    <a:pt x="15363" y="1498"/>
                    <a:pt x="15363" y="1498"/>
                  </a:cubicBezTo>
                  <a:cubicBezTo>
                    <a:pt x="15478" y="1555"/>
                    <a:pt x="15478" y="1555"/>
                    <a:pt x="15478" y="1555"/>
                  </a:cubicBezTo>
                  <a:cubicBezTo>
                    <a:pt x="15536" y="1613"/>
                    <a:pt x="15536" y="1613"/>
                    <a:pt x="15536" y="1613"/>
                  </a:cubicBezTo>
                  <a:cubicBezTo>
                    <a:pt x="15536" y="1555"/>
                    <a:pt x="15536" y="1555"/>
                    <a:pt x="15536" y="1555"/>
                  </a:cubicBezTo>
                  <a:cubicBezTo>
                    <a:pt x="15536" y="1613"/>
                    <a:pt x="15536" y="1613"/>
                    <a:pt x="15536" y="1613"/>
                  </a:cubicBezTo>
                  <a:cubicBezTo>
                    <a:pt x="15594" y="1613"/>
                    <a:pt x="15594" y="1613"/>
                    <a:pt x="15594" y="1613"/>
                  </a:cubicBezTo>
                  <a:cubicBezTo>
                    <a:pt x="15594" y="1555"/>
                    <a:pt x="15594" y="1555"/>
                    <a:pt x="15594" y="1555"/>
                  </a:cubicBezTo>
                  <a:cubicBezTo>
                    <a:pt x="15478" y="1555"/>
                    <a:pt x="15478" y="1555"/>
                    <a:pt x="15478" y="1555"/>
                  </a:cubicBezTo>
                  <a:cubicBezTo>
                    <a:pt x="15478" y="1498"/>
                    <a:pt x="15478" y="1498"/>
                    <a:pt x="15478" y="1498"/>
                  </a:cubicBezTo>
                  <a:cubicBezTo>
                    <a:pt x="15189" y="1382"/>
                    <a:pt x="15189" y="1382"/>
                    <a:pt x="15189" y="1382"/>
                  </a:cubicBezTo>
                  <a:cubicBezTo>
                    <a:pt x="15074" y="1325"/>
                    <a:pt x="15074" y="1325"/>
                    <a:pt x="15074" y="1325"/>
                  </a:cubicBezTo>
                  <a:cubicBezTo>
                    <a:pt x="15074" y="1267"/>
                    <a:pt x="15074" y="1267"/>
                    <a:pt x="15074" y="1267"/>
                  </a:cubicBezTo>
                  <a:cubicBezTo>
                    <a:pt x="15074" y="1267"/>
                    <a:pt x="14958" y="1210"/>
                    <a:pt x="14843" y="1210"/>
                  </a:cubicBezTo>
                  <a:cubicBezTo>
                    <a:pt x="14727" y="1152"/>
                    <a:pt x="14612" y="1094"/>
                    <a:pt x="14439" y="1037"/>
                  </a:cubicBezTo>
                  <a:cubicBezTo>
                    <a:pt x="14265" y="979"/>
                    <a:pt x="14092" y="922"/>
                    <a:pt x="13976" y="922"/>
                  </a:cubicBezTo>
                  <a:cubicBezTo>
                    <a:pt x="13861" y="864"/>
                    <a:pt x="13803" y="864"/>
                    <a:pt x="13803" y="864"/>
                  </a:cubicBezTo>
                  <a:cubicBezTo>
                    <a:pt x="13745" y="864"/>
                    <a:pt x="13745" y="864"/>
                    <a:pt x="13745" y="864"/>
                  </a:cubicBezTo>
                  <a:cubicBezTo>
                    <a:pt x="13745" y="864"/>
                    <a:pt x="13688" y="806"/>
                    <a:pt x="13514" y="806"/>
                  </a:cubicBezTo>
                  <a:cubicBezTo>
                    <a:pt x="13399" y="749"/>
                    <a:pt x="13168" y="691"/>
                    <a:pt x="12995" y="691"/>
                  </a:cubicBezTo>
                  <a:cubicBezTo>
                    <a:pt x="12821" y="634"/>
                    <a:pt x="12648" y="634"/>
                    <a:pt x="12475" y="576"/>
                  </a:cubicBezTo>
                  <a:cubicBezTo>
                    <a:pt x="12417" y="576"/>
                    <a:pt x="12359" y="576"/>
                    <a:pt x="12359" y="576"/>
                  </a:cubicBezTo>
                  <a:cubicBezTo>
                    <a:pt x="12417" y="576"/>
                    <a:pt x="12417" y="576"/>
                    <a:pt x="12417" y="576"/>
                  </a:cubicBezTo>
                  <a:cubicBezTo>
                    <a:pt x="12475" y="576"/>
                    <a:pt x="12533" y="634"/>
                    <a:pt x="12533" y="634"/>
                  </a:cubicBezTo>
                  <a:cubicBezTo>
                    <a:pt x="12590" y="634"/>
                    <a:pt x="12648" y="634"/>
                    <a:pt x="12648" y="634"/>
                  </a:cubicBezTo>
                  <a:cubicBezTo>
                    <a:pt x="12648" y="634"/>
                    <a:pt x="12533" y="634"/>
                    <a:pt x="12475" y="634"/>
                  </a:cubicBezTo>
                  <a:cubicBezTo>
                    <a:pt x="12417" y="634"/>
                    <a:pt x="12302" y="634"/>
                    <a:pt x="12302" y="634"/>
                  </a:cubicBezTo>
                  <a:cubicBezTo>
                    <a:pt x="12302" y="576"/>
                    <a:pt x="12302" y="576"/>
                    <a:pt x="12302" y="576"/>
                  </a:cubicBezTo>
                  <a:cubicBezTo>
                    <a:pt x="12244" y="576"/>
                    <a:pt x="12244" y="576"/>
                    <a:pt x="12244" y="576"/>
                  </a:cubicBezTo>
                  <a:cubicBezTo>
                    <a:pt x="12186" y="576"/>
                    <a:pt x="12186" y="576"/>
                    <a:pt x="12186" y="576"/>
                  </a:cubicBezTo>
                  <a:cubicBezTo>
                    <a:pt x="12244" y="634"/>
                    <a:pt x="12244" y="634"/>
                    <a:pt x="12244" y="634"/>
                  </a:cubicBezTo>
                  <a:cubicBezTo>
                    <a:pt x="12244" y="691"/>
                    <a:pt x="12244" y="634"/>
                    <a:pt x="12186" y="634"/>
                  </a:cubicBezTo>
                  <a:cubicBezTo>
                    <a:pt x="12186" y="691"/>
                    <a:pt x="12186" y="691"/>
                    <a:pt x="12186" y="691"/>
                  </a:cubicBezTo>
                  <a:cubicBezTo>
                    <a:pt x="12244" y="691"/>
                    <a:pt x="12244" y="691"/>
                    <a:pt x="12244" y="691"/>
                  </a:cubicBezTo>
                  <a:cubicBezTo>
                    <a:pt x="12302" y="691"/>
                    <a:pt x="12302" y="691"/>
                    <a:pt x="12302" y="691"/>
                  </a:cubicBezTo>
                  <a:cubicBezTo>
                    <a:pt x="12359" y="691"/>
                    <a:pt x="12359" y="691"/>
                    <a:pt x="12359" y="691"/>
                  </a:cubicBezTo>
                  <a:cubicBezTo>
                    <a:pt x="12417" y="691"/>
                    <a:pt x="12417" y="691"/>
                    <a:pt x="12417" y="691"/>
                  </a:cubicBezTo>
                  <a:cubicBezTo>
                    <a:pt x="12475" y="691"/>
                    <a:pt x="12475" y="691"/>
                    <a:pt x="12475" y="691"/>
                  </a:cubicBezTo>
                  <a:cubicBezTo>
                    <a:pt x="12475" y="634"/>
                    <a:pt x="12475" y="634"/>
                    <a:pt x="12475" y="634"/>
                  </a:cubicBezTo>
                  <a:cubicBezTo>
                    <a:pt x="12417" y="634"/>
                    <a:pt x="12417" y="634"/>
                    <a:pt x="12417" y="634"/>
                  </a:cubicBezTo>
                  <a:cubicBezTo>
                    <a:pt x="12475" y="634"/>
                    <a:pt x="12475" y="634"/>
                    <a:pt x="12533" y="634"/>
                  </a:cubicBezTo>
                  <a:lnTo>
                    <a:pt x="12648" y="691"/>
                  </a:lnTo>
                  <a:cubicBezTo>
                    <a:pt x="12706" y="691"/>
                    <a:pt x="12706" y="691"/>
                    <a:pt x="12706" y="691"/>
                  </a:cubicBezTo>
                  <a:cubicBezTo>
                    <a:pt x="12764" y="634"/>
                    <a:pt x="12764" y="634"/>
                    <a:pt x="12764" y="634"/>
                  </a:cubicBezTo>
                  <a:cubicBezTo>
                    <a:pt x="12764" y="691"/>
                    <a:pt x="12764" y="691"/>
                    <a:pt x="12764" y="691"/>
                  </a:cubicBezTo>
                  <a:cubicBezTo>
                    <a:pt x="12879" y="691"/>
                    <a:pt x="12879" y="691"/>
                    <a:pt x="12879" y="691"/>
                  </a:cubicBezTo>
                  <a:cubicBezTo>
                    <a:pt x="12937" y="691"/>
                    <a:pt x="12937" y="691"/>
                    <a:pt x="12937" y="691"/>
                  </a:cubicBezTo>
                  <a:cubicBezTo>
                    <a:pt x="12995" y="691"/>
                    <a:pt x="12995" y="691"/>
                    <a:pt x="12995" y="691"/>
                  </a:cubicBezTo>
                  <a:cubicBezTo>
                    <a:pt x="13052" y="691"/>
                    <a:pt x="13052" y="691"/>
                    <a:pt x="13052" y="691"/>
                  </a:cubicBezTo>
                  <a:cubicBezTo>
                    <a:pt x="13110" y="749"/>
                    <a:pt x="13110" y="749"/>
                    <a:pt x="13110" y="749"/>
                  </a:cubicBezTo>
                  <a:cubicBezTo>
                    <a:pt x="13110" y="691"/>
                    <a:pt x="13110" y="691"/>
                    <a:pt x="13110" y="691"/>
                  </a:cubicBezTo>
                  <a:cubicBezTo>
                    <a:pt x="13110" y="749"/>
                    <a:pt x="13110" y="749"/>
                    <a:pt x="13110" y="749"/>
                  </a:cubicBezTo>
                  <a:cubicBezTo>
                    <a:pt x="13168" y="749"/>
                    <a:pt x="13168" y="749"/>
                    <a:pt x="13168" y="749"/>
                  </a:cubicBezTo>
                  <a:cubicBezTo>
                    <a:pt x="13226" y="749"/>
                    <a:pt x="13226" y="749"/>
                    <a:pt x="13226" y="749"/>
                  </a:cubicBezTo>
                  <a:cubicBezTo>
                    <a:pt x="13283" y="749"/>
                    <a:pt x="13341" y="749"/>
                    <a:pt x="13341" y="806"/>
                  </a:cubicBezTo>
                  <a:cubicBezTo>
                    <a:pt x="13457" y="806"/>
                    <a:pt x="13457" y="806"/>
                    <a:pt x="13457" y="806"/>
                  </a:cubicBezTo>
                  <a:cubicBezTo>
                    <a:pt x="13457" y="806"/>
                    <a:pt x="13399" y="806"/>
                    <a:pt x="13341" y="806"/>
                  </a:cubicBezTo>
                  <a:cubicBezTo>
                    <a:pt x="13226" y="806"/>
                    <a:pt x="13168" y="749"/>
                    <a:pt x="13052" y="749"/>
                  </a:cubicBezTo>
                  <a:cubicBezTo>
                    <a:pt x="12937" y="749"/>
                    <a:pt x="12879" y="691"/>
                    <a:pt x="12764" y="691"/>
                  </a:cubicBezTo>
                  <a:cubicBezTo>
                    <a:pt x="12821" y="691"/>
                    <a:pt x="12821" y="691"/>
                    <a:pt x="12821" y="691"/>
                  </a:cubicBezTo>
                  <a:cubicBezTo>
                    <a:pt x="12879" y="691"/>
                    <a:pt x="12879" y="691"/>
                    <a:pt x="12879" y="691"/>
                  </a:cubicBezTo>
                  <a:cubicBezTo>
                    <a:pt x="12879" y="749"/>
                    <a:pt x="12879" y="749"/>
                    <a:pt x="12879" y="749"/>
                  </a:cubicBezTo>
                  <a:cubicBezTo>
                    <a:pt x="12995" y="749"/>
                    <a:pt x="12995" y="749"/>
                    <a:pt x="12995" y="749"/>
                  </a:cubicBezTo>
                  <a:cubicBezTo>
                    <a:pt x="12937" y="749"/>
                    <a:pt x="12937" y="749"/>
                    <a:pt x="12879" y="749"/>
                  </a:cubicBezTo>
                  <a:cubicBezTo>
                    <a:pt x="12995" y="749"/>
                    <a:pt x="12995" y="749"/>
                    <a:pt x="12995" y="749"/>
                  </a:cubicBezTo>
                  <a:cubicBezTo>
                    <a:pt x="12995" y="749"/>
                    <a:pt x="13052" y="749"/>
                    <a:pt x="13110" y="749"/>
                  </a:cubicBezTo>
                  <a:cubicBezTo>
                    <a:pt x="13110" y="749"/>
                    <a:pt x="13110" y="749"/>
                    <a:pt x="13052" y="749"/>
                  </a:cubicBezTo>
                  <a:cubicBezTo>
                    <a:pt x="13052" y="806"/>
                    <a:pt x="13052" y="806"/>
                    <a:pt x="13052" y="806"/>
                  </a:cubicBezTo>
                  <a:cubicBezTo>
                    <a:pt x="13052" y="806"/>
                    <a:pt x="13052" y="806"/>
                    <a:pt x="13110" y="806"/>
                  </a:cubicBezTo>
                  <a:cubicBezTo>
                    <a:pt x="13168" y="806"/>
                    <a:pt x="13168" y="806"/>
                    <a:pt x="13168" y="806"/>
                  </a:cubicBezTo>
                  <a:cubicBezTo>
                    <a:pt x="13168" y="806"/>
                    <a:pt x="13168" y="806"/>
                    <a:pt x="13226" y="806"/>
                  </a:cubicBezTo>
                  <a:cubicBezTo>
                    <a:pt x="13168" y="806"/>
                    <a:pt x="13168" y="806"/>
                    <a:pt x="13168" y="806"/>
                  </a:cubicBezTo>
                  <a:cubicBezTo>
                    <a:pt x="13226" y="806"/>
                    <a:pt x="13226" y="806"/>
                    <a:pt x="13226" y="806"/>
                  </a:cubicBezTo>
                  <a:cubicBezTo>
                    <a:pt x="13283" y="864"/>
                    <a:pt x="13283" y="864"/>
                    <a:pt x="13283" y="806"/>
                  </a:cubicBezTo>
                  <a:cubicBezTo>
                    <a:pt x="13341" y="806"/>
                    <a:pt x="13341" y="806"/>
                    <a:pt x="13341" y="806"/>
                  </a:cubicBezTo>
                  <a:cubicBezTo>
                    <a:pt x="13341" y="864"/>
                    <a:pt x="13341" y="864"/>
                    <a:pt x="13341" y="864"/>
                  </a:cubicBezTo>
                  <a:cubicBezTo>
                    <a:pt x="13341" y="806"/>
                    <a:pt x="13341" y="806"/>
                    <a:pt x="13341" y="806"/>
                  </a:cubicBezTo>
                  <a:cubicBezTo>
                    <a:pt x="13399" y="864"/>
                    <a:pt x="13399" y="864"/>
                    <a:pt x="13399" y="864"/>
                  </a:cubicBezTo>
                  <a:cubicBezTo>
                    <a:pt x="13399" y="806"/>
                    <a:pt x="13399" y="806"/>
                    <a:pt x="13399" y="806"/>
                  </a:cubicBezTo>
                  <a:cubicBezTo>
                    <a:pt x="13457" y="864"/>
                    <a:pt x="13457" y="864"/>
                    <a:pt x="13457" y="864"/>
                  </a:cubicBezTo>
                  <a:cubicBezTo>
                    <a:pt x="13514" y="864"/>
                    <a:pt x="13514" y="864"/>
                    <a:pt x="13514" y="864"/>
                  </a:cubicBezTo>
                  <a:cubicBezTo>
                    <a:pt x="13572" y="864"/>
                    <a:pt x="13572" y="864"/>
                    <a:pt x="13572" y="864"/>
                  </a:cubicBezTo>
                  <a:cubicBezTo>
                    <a:pt x="13630" y="922"/>
                    <a:pt x="13630" y="922"/>
                    <a:pt x="13630" y="922"/>
                  </a:cubicBezTo>
                  <a:cubicBezTo>
                    <a:pt x="13630" y="864"/>
                    <a:pt x="13630" y="864"/>
                    <a:pt x="13630" y="864"/>
                  </a:cubicBezTo>
                  <a:cubicBezTo>
                    <a:pt x="13630" y="864"/>
                    <a:pt x="13630" y="922"/>
                    <a:pt x="13688" y="922"/>
                  </a:cubicBezTo>
                  <a:cubicBezTo>
                    <a:pt x="13745" y="922"/>
                    <a:pt x="13745" y="922"/>
                    <a:pt x="13745" y="922"/>
                  </a:cubicBezTo>
                  <a:cubicBezTo>
                    <a:pt x="13803" y="922"/>
                    <a:pt x="13803" y="922"/>
                    <a:pt x="13803" y="922"/>
                  </a:cubicBezTo>
                  <a:cubicBezTo>
                    <a:pt x="13803" y="979"/>
                    <a:pt x="13803" y="979"/>
                    <a:pt x="13803" y="979"/>
                  </a:cubicBezTo>
                  <a:cubicBezTo>
                    <a:pt x="13919" y="979"/>
                    <a:pt x="13919" y="979"/>
                    <a:pt x="13919" y="979"/>
                  </a:cubicBezTo>
                  <a:cubicBezTo>
                    <a:pt x="13976" y="979"/>
                    <a:pt x="13976" y="979"/>
                    <a:pt x="13976" y="979"/>
                  </a:cubicBezTo>
                  <a:cubicBezTo>
                    <a:pt x="13976" y="1037"/>
                    <a:pt x="13976" y="1037"/>
                    <a:pt x="13976" y="1037"/>
                  </a:cubicBezTo>
                  <a:cubicBezTo>
                    <a:pt x="13976" y="979"/>
                    <a:pt x="13976" y="979"/>
                    <a:pt x="13976" y="979"/>
                  </a:cubicBezTo>
                  <a:cubicBezTo>
                    <a:pt x="13976" y="1037"/>
                    <a:pt x="13976" y="1037"/>
                    <a:pt x="13976" y="1037"/>
                  </a:cubicBezTo>
                  <a:cubicBezTo>
                    <a:pt x="14034" y="1037"/>
                    <a:pt x="14034" y="1037"/>
                    <a:pt x="14034" y="1037"/>
                  </a:cubicBezTo>
                  <a:cubicBezTo>
                    <a:pt x="14150" y="1037"/>
                    <a:pt x="14150" y="1037"/>
                    <a:pt x="14150" y="1037"/>
                  </a:cubicBezTo>
                  <a:cubicBezTo>
                    <a:pt x="14207" y="1037"/>
                    <a:pt x="14207" y="1037"/>
                    <a:pt x="14207" y="1037"/>
                  </a:cubicBezTo>
                  <a:cubicBezTo>
                    <a:pt x="14207" y="1037"/>
                    <a:pt x="14150" y="1094"/>
                    <a:pt x="14207" y="1094"/>
                  </a:cubicBezTo>
                  <a:cubicBezTo>
                    <a:pt x="14150" y="1094"/>
                    <a:pt x="14150" y="1094"/>
                    <a:pt x="14150" y="1094"/>
                  </a:cubicBezTo>
                  <a:cubicBezTo>
                    <a:pt x="14150" y="1037"/>
                    <a:pt x="14150" y="1094"/>
                    <a:pt x="14150" y="1094"/>
                  </a:cubicBezTo>
                  <a:cubicBezTo>
                    <a:pt x="14092" y="1037"/>
                    <a:pt x="14092" y="1037"/>
                    <a:pt x="14092" y="1037"/>
                  </a:cubicBezTo>
                  <a:cubicBezTo>
                    <a:pt x="14092" y="1094"/>
                    <a:pt x="14092" y="1094"/>
                    <a:pt x="14092" y="1094"/>
                  </a:cubicBezTo>
                  <a:lnTo>
                    <a:pt x="14150" y="1094"/>
                  </a:lnTo>
                  <a:cubicBezTo>
                    <a:pt x="14207" y="1094"/>
                    <a:pt x="14150" y="1094"/>
                    <a:pt x="14207" y="1094"/>
                  </a:cubicBezTo>
                  <a:cubicBezTo>
                    <a:pt x="14207" y="1152"/>
                    <a:pt x="14207" y="1152"/>
                    <a:pt x="14207" y="1152"/>
                  </a:cubicBezTo>
                  <a:cubicBezTo>
                    <a:pt x="14323" y="1152"/>
                    <a:pt x="14323" y="1152"/>
                    <a:pt x="14323" y="1152"/>
                  </a:cubicBezTo>
                  <a:cubicBezTo>
                    <a:pt x="14381" y="1152"/>
                    <a:pt x="14381" y="1152"/>
                    <a:pt x="14381" y="1152"/>
                  </a:cubicBezTo>
                  <a:cubicBezTo>
                    <a:pt x="14381" y="1210"/>
                    <a:pt x="14381" y="1210"/>
                    <a:pt x="14381" y="1210"/>
                  </a:cubicBezTo>
                  <a:cubicBezTo>
                    <a:pt x="14439" y="1210"/>
                    <a:pt x="14439" y="1210"/>
                    <a:pt x="14439" y="1210"/>
                  </a:cubicBezTo>
                  <a:cubicBezTo>
                    <a:pt x="14496" y="1210"/>
                    <a:pt x="14496" y="1210"/>
                    <a:pt x="14496" y="1210"/>
                  </a:cubicBezTo>
                  <a:cubicBezTo>
                    <a:pt x="14554" y="1210"/>
                    <a:pt x="14554" y="1210"/>
                    <a:pt x="14612" y="1267"/>
                  </a:cubicBezTo>
                  <a:cubicBezTo>
                    <a:pt x="14612" y="1210"/>
                    <a:pt x="14612" y="1210"/>
                    <a:pt x="14612" y="1210"/>
                  </a:cubicBezTo>
                  <a:cubicBezTo>
                    <a:pt x="14670" y="1267"/>
                    <a:pt x="14670" y="1267"/>
                    <a:pt x="14670" y="1267"/>
                  </a:cubicBezTo>
                  <a:cubicBezTo>
                    <a:pt x="14785" y="1267"/>
                    <a:pt x="14785" y="1267"/>
                    <a:pt x="14785" y="1267"/>
                  </a:cubicBezTo>
                  <a:cubicBezTo>
                    <a:pt x="14785" y="1325"/>
                    <a:pt x="14785" y="1325"/>
                    <a:pt x="14785" y="1325"/>
                  </a:cubicBezTo>
                  <a:cubicBezTo>
                    <a:pt x="14670" y="1325"/>
                    <a:pt x="14670" y="1325"/>
                    <a:pt x="14670" y="1325"/>
                  </a:cubicBezTo>
                  <a:cubicBezTo>
                    <a:pt x="14670" y="1267"/>
                    <a:pt x="14670" y="1267"/>
                    <a:pt x="14670" y="1267"/>
                  </a:cubicBezTo>
                  <a:cubicBezTo>
                    <a:pt x="14612" y="1267"/>
                    <a:pt x="14612" y="1267"/>
                    <a:pt x="14612" y="1267"/>
                  </a:cubicBezTo>
                  <a:cubicBezTo>
                    <a:pt x="14496" y="1267"/>
                    <a:pt x="14496" y="1267"/>
                    <a:pt x="14496" y="1267"/>
                  </a:cubicBezTo>
                  <a:cubicBezTo>
                    <a:pt x="14439" y="1267"/>
                    <a:pt x="14439" y="1267"/>
                    <a:pt x="14439" y="1267"/>
                  </a:cubicBezTo>
                  <a:cubicBezTo>
                    <a:pt x="14323" y="1210"/>
                    <a:pt x="14323" y="1210"/>
                    <a:pt x="14323" y="1210"/>
                  </a:cubicBezTo>
                  <a:cubicBezTo>
                    <a:pt x="14265" y="1210"/>
                    <a:pt x="14265" y="1210"/>
                    <a:pt x="14265" y="1210"/>
                  </a:cubicBezTo>
                  <a:cubicBezTo>
                    <a:pt x="14265" y="1210"/>
                    <a:pt x="14265" y="1210"/>
                    <a:pt x="14207" y="1210"/>
                  </a:cubicBezTo>
                  <a:cubicBezTo>
                    <a:pt x="14150" y="1152"/>
                    <a:pt x="14150" y="1152"/>
                    <a:pt x="14150" y="1152"/>
                  </a:cubicBezTo>
                  <a:lnTo>
                    <a:pt x="14092" y="1152"/>
                  </a:lnTo>
                  <a:cubicBezTo>
                    <a:pt x="14092" y="1152"/>
                    <a:pt x="14092" y="1152"/>
                    <a:pt x="14092" y="1094"/>
                  </a:cubicBezTo>
                  <a:cubicBezTo>
                    <a:pt x="14092" y="1152"/>
                    <a:pt x="14092" y="1152"/>
                    <a:pt x="14092" y="1152"/>
                  </a:cubicBezTo>
                  <a:cubicBezTo>
                    <a:pt x="13976" y="1094"/>
                    <a:pt x="13976" y="1094"/>
                    <a:pt x="13976" y="1094"/>
                  </a:cubicBezTo>
                  <a:cubicBezTo>
                    <a:pt x="13919" y="1094"/>
                    <a:pt x="13919" y="1094"/>
                    <a:pt x="13919" y="1094"/>
                  </a:cubicBezTo>
                  <a:cubicBezTo>
                    <a:pt x="13919" y="1094"/>
                    <a:pt x="13919" y="1037"/>
                    <a:pt x="13861" y="1037"/>
                  </a:cubicBezTo>
                  <a:cubicBezTo>
                    <a:pt x="13861" y="1094"/>
                    <a:pt x="13861" y="1094"/>
                    <a:pt x="13861" y="1094"/>
                  </a:cubicBezTo>
                  <a:cubicBezTo>
                    <a:pt x="13803" y="1037"/>
                    <a:pt x="13803" y="1037"/>
                    <a:pt x="13803" y="1037"/>
                  </a:cubicBezTo>
                  <a:cubicBezTo>
                    <a:pt x="13803" y="1094"/>
                    <a:pt x="13803" y="1094"/>
                    <a:pt x="13803" y="1094"/>
                  </a:cubicBezTo>
                  <a:cubicBezTo>
                    <a:pt x="13745" y="1037"/>
                    <a:pt x="13745" y="1037"/>
                    <a:pt x="13745" y="1037"/>
                  </a:cubicBezTo>
                  <a:cubicBezTo>
                    <a:pt x="13630" y="1037"/>
                    <a:pt x="13630" y="1037"/>
                    <a:pt x="13630" y="1037"/>
                  </a:cubicBezTo>
                  <a:cubicBezTo>
                    <a:pt x="13572" y="1037"/>
                    <a:pt x="13572" y="1037"/>
                    <a:pt x="13572" y="1037"/>
                  </a:cubicBezTo>
                  <a:cubicBezTo>
                    <a:pt x="13572" y="979"/>
                    <a:pt x="13572" y="979"/>
                    <a:pt x="13572" y="979"/>
                  </a:cubicBezTo>
                  <a:lnTo>
                    <a:pt x="13514" y="979"/>
                  </a:lnTo>
                  <a:cubicBezTo>
                    <a:pt x="13457" y="979"/>
                    <a:pt x="13457" y="979"/>
                    <a:pt x="13457" y="979"/>
                  </a:cubicBezTo>
                  <a:cubicBezTo>
                    <a:pt x="13399" y="979"/>
                    <a:pt x="13399" y="979"/>
                    <a:pt x="13399" y="979"/>
                  </a:cubicBezTo>
                  <a:cubicBezTo>
                    <a:pt x="13341" y="922"/>
                    <a:pt x="13341" y="922"/>
                    <a:pt x="13341" y="922"/>
                  </a:cubicBezTo>
                  <a:cubicBezTo>
                    <a:pt x="13341" y="979"/>
                    <a:pt x="13341" y="979"/>
                    <a:pt x="13341" y="979"/>
                  </a:cubicBezTo>
                  <a:cubicBezTo>
                    <a:pt x="13341" y="922"/>
                    <a:pt x="13341" y="922"/>
                    <a:pt x="13341" y="922"/>
                  </a:cubicBezTo>
                  <a:cubicBezTo>
                    <a:pt x="13283" y="922"/>
                    <a:pt x="13283" y="922"/>
                    <a:pt x="13283" y="922"/>
                  </a:cubicBezTo>
                  <a:cubicBezTo>
                    <a:pt x="13226" y="922"/>
                    <a:pt x="13226" y="922"/>
                    <a:pt x="13226" y="922"/>
                  </a:cubicBezTo>
                  <a:cubicBezTo>
                    <a:pt x="13168" y="922"/>
                    <a:pt x="13168" y="922"/>
                    <a:pt x="13168" y="922"/>
                  </a:cubicBezTo>
                  <a:cubicBezTo>
                    <a:pt x="13110" y="922"/>
                    <a:pt x="13110" y="922"/>
                    <a:pt x="13110" y="922"/>
                  </a:cubicBezTo>
                  <a:cubicBezTo>
                    <a:pt x="13052" y="864"/>
                    <a:pt x="13052" y="864"/>
                    <a:pt x="13052" y="864"/>
                  </a:cubicBezTo>
                  <a:cubicBezTo>
                    <a:pt x="12995" y="864"/>
                    <a:pt x="12995" y="864"/>
                    <a:pt x="12995" y="864"/>
                  </a:cubicBezTo>
                  <a:cubicBezTo>
                    <a:pt x="12764" y="864"/>
                    <a:pt x="12764" y="864"/>
                    <a:pt x="12764" y="864"/>
                  </a:cubicBezTo>
                  <a:cubicBezTo>
                    <a:pt x="12764" y="806"/>
                    <a:pt x="12764" y="806"/>
                    <a:pt x="12764" y="806"/>
                  </a:cubicBezTo>
                  <a:cubicBezTo>
                    <a:pt x="12590" y="806"/>
                    <a:pt x="12590" y="806"/>
                    <a:pt x="12590" y="806"/>
                  </a:cubicBezTo>
                  <a:cubicBezTo>
                    <a:pt x="12533" y="749"/>
                    <a:pt x="12533" y="749"/>
                    <a:pt x="12533" y="749"/>
                  </a:cubicBezTo>
                  <a:cubicBezTo>
                    <a:pt x="12590" y="749"/>
                    <a:pt x="12590" y="749"/>
                    <a:pt x="12590" y="749"/>
                  </a:cubicBezTo>
                  <a:cubicBezTo>
                    <a:pt x="12533" y="691"/>
                    <a:pt x="12533" y="691"/>
                    <a:pt x="12533" y="691"/>
                  </a:cubicBezTo>
                  <a:cubicBezTo>
                    <a:pt x="12475" y="691"/>
                    <a:pt x="12475" y="691"/>
                    <a:pt x="12475" y="691"/>
                  </a:cubicBezTo>
                  <a:cubicBezTo>
                    <a:pt x="12475" y="749"/>
                    <a:pt x="12475" y="749"/>
                    <a:pt x="12475" y="749"/>
                  </a:cubicBezTo>
                  <a:cubicBezTo>
                    <a:pt x="12417" y="749"/>
                    <a:pt x="12417" y="749"/>
                    <a:pt x="12417" y="749"/>
                  </a:cubicBezTo>
                  <a:cubicBezTo>
                    <a:pt x="12359" y="749"/>
                    <a:pt x="12359" y="749"/>
                    <a:pt x="12359" y="749"/>
                  </a:cubicBezTo>
                  <a:cubicBezTo>
                    <a:pt x="12302" y="749"/>
                    <a:pt x="12302" y="749"/>
                    <a:pt x="12302" y="749"/>
                  </a:cubicBezTo>
                  <a:cubicBezTo>
                    <a:pt x="12302" y="749"/>
                    <a:pt x="12244" y="749"/>
                    <a:pt x="12302" y="749"/>
                  </a:cubicBezTo>
                  <a:cubicBezTo>
                    <a:pt x="12244" y="749"/>
                    <a:pt x="12244" y="749"/>
                    <a:pt x="12244" y="749"/>
                  </a:cubicBezTo>
                  <a:cubicBezTo>
                    <a:pt x="12302" y="749"/>
                    <a:pt x="12302" y="749"/>
                    <a:pt x="12302" y="749"/>
                  </a:cubicBezTo>
                  <a:cubicBezTo>
                    <a:pt x="12302" y="806"/>
                    <a:pt x="12302" y="749"/>
                    <a:pt x="12302" y="749"/>
                  </a:cubicBezTo>
                  <a:cubicBezTo>
                    <a:pt x="12302" y="806"/>
                    <a:pt x="12359" y="806"/>
                    <a:pt x="12359" y="806"/>
                  </a:cubicBezTo>
                  <a:cubicBezTo>
                    <a:pt x="12359" y="749"/>
                    <a:pt x="12359" y="749"/>
                    <a:pt x="12359" y="749"/>
                  </a:cubicBezTo>
                  <a:cubicBezTo>
                    <a:pt x="12359" y="806"/>
                    <a:pt x="12359" y="806"/>
                    <a:pt x="12359" y="806"/>
                  </a:cubicBezTo>
                  <a:cubicBezTo>
                    <a:pt x="12359" y="749"/>
                    <a:pt x="12359" y="749"/>
                    <a:pt x="12359" y="749"/>
                  </a:cubicBezTo>
                  <a:cubicBezTo>
                    <a:pt x="12417" y="806"/>
                    <a:pt x="12417" y="806"/>
                    <a:pt x="12417" y="806"/>
                  </a:cubicBezTo>
                  <a:lnTo>
                    <a:pt x="12475" y="806"/>
                  </a:lnTo>
                  <a:cubicBezTo>
                    <a:pt x="12533" y="806"/>
                    <a:pt x="12533" y="806"/>
                    <a:pt x="12533" y="806"/>
                  </a:cubicBezTo>
                  <a:cubicBezTo>
                    <a:pt x="12590" y="806"/>
                    <a:pt x="12590" y="806"/>
                    <a:pt x="12648" y="806"/>
                  </a:cubicBezTo>
                  <a:cubicBezTo>
                    <a:pt x="12590" y="806"/>
                    <a:pt x="12590" y="806"/>
                    <a:pt x="12590" y="806"/>
                  </a:cubicBezTo>
                  <a:cubicBezTo>
                    <a:pt x="12590" y="864"/>
                    <a:pt x="12590" y="864"/>
                    <a:pt x="12590" y="864"/>
                  </a:cubicBezTo>
                  <a:cubicBezTo>
                    <a:pt x="12590" y="922"/>
                    <a:pt x="12533" y="979"/>
                    <a:pt x="12533" y="979"/>
                  </a:cubicBezTo>
                  <a:cubicBezTo>
                    <a:pt x="12533" y="922"/>
                    <a:pt x="12533" y="922"/>
                    <a:pt x="12533" y="922"/>
                  </a:cubicBezTo>
                  <a:cubicBezTo>
                    <a:pt x="12533" y="922"/>
                    <a:pt x="12533" y="922"/>
                    <a:pt x="12475" y="922"/>
                  </a:cubicBezTo>
                  <a:cubicBezTo>
                    <a:pt x="12417" y="922"/>
                    <a:pt x="12475" y="922"/>
                    <a:pt x="12417" y="864"/>
                  </a:cubicBezTo>
                  <a:cubicBezTo>
                    <a:pt x="12475" y="864"/>
                    <a:pt x="12475" y="864"/>
                    <a:pt x="12475" y="864"/>
                  </a:cubicBezTo>
                  <a:cubicBezTo>
                    <a:pt x="12302" y="806"/>
                    <a:pt x="12302" y="806"/>
                    <a:pt x="12302" y="806"/>
                  </a:cubicBezTo>
                  <a:cubicBezTo>
                    <a:pt x="12302" y="806"/>
                    <a:pt x="12244" y="806"/>
                    <a:pt x="12186" y="806"/>
                  </a:cubicBezTo>
                  <a:cubicBezTo>
                    <a:pt x="12128" y="806"/>
                    <a:pt x="12128" y="806"/>
                    <a:pt x="12128" y="806"/>
                  </a:cubicBezTo>
                  <a:cubicBezTo>
                    <a:pt x="12071" y="806"/>
                    <a:pt x="12071" y="806"/>
                    <a:pt x="12071" y="806"/>
                  </a:cubicBezTo>
                  <a:cubicBezTo>
                    <a:pt x="12013" y="806"/>
                    <a:pt x="12013" y="806"/>
                    <a:pt x="12013" y="806"/>
                  </a:cubicBezTo>
                  <a:cubicBezTo>
                    <a:pt x="11955" y="806"/>
                    <a:pt x="11955" y="806"/>
                    <a:pt x="11955" y="806"/>
                  </a:cubicBezTo>
                  <a:cubicBezTo>
                    <a:pt x="11897" y="806"/>
                    <a:pt x="11897" y="806"/>
                    <a:pt x="11897" y="806"/>
                  </a:cubicBezTo>
                  <a:cubicBezTo>
                    <a:pt x="11840" y="806"/>
                    <a:pt x="11840" y="806"/>
                    <a:pt x="11840" y="806"/>
                  </a:cubicBezTo>
                  <a:cubicBezTo>
                    <a:pt x="11724" y="806"/>
                    <a:pt x="11724" y="806"/>
                    <a:pt x="11724" y="806"/>
                  </a:cubicBezTo>
                  <a:cubicBezTo>
                    <a:pt x="11666" y="806"/>
                    <a:pt x="11666" y="806"/>
                    <a:pt x="11666" y="806"/>
                  </a:cubicBezTo>
                  <a:lnTo>
                    <a:pt x="11609" y="749"/>
                  </a:lnTo>
                  <a:cubicBezTo>
                    <a:pt x="11609" y="806"/>
                    <a:pt x="11609" y="806"/>
                    <a:pt x="11609" y="806"/>
                  </a:cubicBezTo>
                  <a:cubicBezTo>
                    <a:pt x="11609" y="749"/>
                    <a:pt x="11609" y="749"/>
                    <a:pt x="11609" y="749"/>
                  </a:cubicBezTo>
                  <a:cubicBezTo>
                    <a:pt x="11551" y="749"/>
                    <a:pt x="11551" y="749"/>
                    <a:pt x="11551" y="749"/>
                  </a:cubicBezTo>
                  <a:cubicBezTo>
                    <a:pt x="11551" y="806"/>
                    <a:pt x="11551" y="806"/>
                    <a:pt x="11551" y="806"/>
                  </a:cubicBezTo>
                  <a:lnTo>
                    <a:pt x="11493" y="749"/>
                  </a:lnTo>
                  <a:cubicBezTo>
                    <a:pt x="11435" y="749"/>
                    <a:pt x="11435" y="749"/>
                    <a:pt x="11435" y="749"/>
                  </a:cubicBezTo>
                  <a:cubicBezTo>
                    <a:pt x="11378" y="749"/>
                    <a:pt x="11378" y="749"/>
                    <a:pt x="11378" y="749"/>
                  </a:cubicBezTo>
                  <a:cubicBezTo>
                    <a:pt x="11147" y="691"/>
                    <a:pt x="11147" y="691"/>
                    <a:pt x="11147" y="691"/>
                  </a:cubicBezTo>
                  <a:cubicBezTo>
                    <a:pt x="11031" y="691"/>
                    <a:pt x="11031" y="691"/>
                    <a:pt x="11031" y="691"/>
                  </a:cubicBezTo>
                  <a:cubicBezTo>
                    <a:pt x="10973" y="691"/>
                    <a:pt x="10973" y="691"/>
                    <a:pt x="10973" y="691"/>
                  </a:cubicBezTo>
                  <a:cubicBezTo>
                    <a:pt x="10973" y="634"/>
                    <a:pt x="10916" y="634"/>
                    <a:pt x="10916" y="634"/>
                  </a:cubicBezTo>
                  <a:cubicBezTo>
                    <a:pt x="10916" y="634"/>
                    <a:pt x="10858" y="634"/>
                    <a:pt x="10800" y="634"/>
                  </a:cubicBezTo>
                  <a:lnTo>
                    <a:pt x="10742" y="634"/>
                  </a:lnTo>
                  <a:cubicBezTo>
                    <a:pt x="10742" y="634"/>
                    <a:pt x="10742" y="634"/>
                    <a:pt x="10684" y="634"/>
                  </a:cubicBezTo>
                  <a:cubicBezTo>
                    <a:pt x="10684" y="576"/>
                    <a:pt x="10684" y="576"/>
                    <a:pt x="10684" y="576"/>
                  </a:cubicBezTo>
                  <a:cubicBezTo>
                    <a:pt x="10627" y="576"/>
                    <a:pt x="10627" y="576"/>
                    <a:pt x="10627" y="576"/>
                  </a:cubicBezTo>
                  <a:cubicBezTo>
                    <a:pt x="10627" y="518"/>
                    <a:pt x="10627" y="518"/>
                    <a:pt x="10627" y="518"/>
                  </a:cubicBezTo>
                  <a:cubicBezTo>
                    <a:pt x="10627" y="518"/>
                    <a:pt x="10627" y="518"/>
                    <a:pt x="10684" y="518"/>
                  </a:cubicBezTo>
                  <a:lnTo>
                    <a:pt x="10684" y="576"/>
                  </a:lnTo>
                  <a:cubicBezTo>
                    <a:pt x="10684" y="518"/>
                    <a:pt x="10684" y="518"/>
                    <a:pt x="10684" y="518"/>
                  </a:cubicBezTo>
                  <a:cubicBezTo>
                    <a:pt x="10742" y="576"/>
                    <a:pt x="10742" y="576"/>
                    <a:pt x="10742" y="576"/>
                  </a:cubicBezTo>
                  <a:cubicBezTo>
                    <a:pt x="10800" y="576"/>
                    <a:pt x="10800" y="576"/>
                    <a:pt x="10800" y="576"/>
                  </a:cubicBezTo>
                  <a:cubicBezTo>
                    <a:pt x="10800" y="518"/>
                    <a:pt x="10800" y="518"/>
                    <a:pt x="10800" y="518"/>
                  </a:cubicBezTo>
                  <a:cubicBezTo>
                    <a:pt x="10800" y="576"/>
                    <a:pt x="10800" y="576"/>
                    <a:pt x="10800" y="576"/>
                  </a:cubicBezTo>
                  <a:cubicBezTo>
                    <a:pt x="10858" y="576"/>
                    <a:pt x="10858" y="576"/>
                    <a:pt x="10858" y="576"/>
                  </a:cubicBezTo>
                  <a:cubicBezTo>
                    <a:pt x="10858" y="518"/>
                    <a:pt x="10858" y="576"/>
                    <a:pt x="10858" y="518"/>
                  </a:cubicBezTo>
                  <a:lnTo>
                    <a:pt x="10742" y="518"/>
                  </a:lnTo>
                  <a:cubicBezTo>
                    <a:pt x="10800" y="518"/>
                    <a:pt x="10800" y="518"/>
                    <a:pt x="10858" y="518"/>
                  </a:cubicBezTo>
                  <a:lnTo>
                    <a:pt x="10800" y="461"/>
                  </a:lnTo>
                  <a:cubicBezTo>
                    <a:pt x="10800" y="518"/>
                    <a:pt x="10800" y="518"/>
                    <a:pt x="10800" y="518"/>
                  </a:cubicBezTo>
                  <a:cubicBezTo>
                    <a:pt x="10800" y="461"/>
                    <a:pt x="10800" y="461"/>
                    <a:pt x="10800" y="461"/>
                  </a:cubicBezTo>
                  <a:cubicBezTo>
                    <a:pt x="10858" y="461"/>
                    <a:pt x="10858" y="461"/>
                    <a:pt x="10858" y="461"/>
                  </a:cubicBezTo>
                  <a:cubicBezTo>
                    <a:pt x="10858" y="518"/>
                    <a:pt x="10858" y="518"/>
                    <a:pt x="10858" y="518"/>
                  </a:cubicBezTo>
                  <a:cubicBezTo>
                    <a:pt x="10916" y="518"/>
                    <a:pt x="10916" y="518"/>
                    <a:pt x="10916" y="518"/>
                  </a:cubicBezTo>
                  <a:cubicBezTo>
                    <a:pt x="10973" y="518"/>
                    <a:pt x="10973" y="518"/>
                    <a:pt x="10973" y="518"/>
                  </a:cubicBezTo>
                  <a:cubicBezTo>
                    <a:pt x="10973" y="518"/>
                    <a:pt x="11031" y="518"/>
                    <a:pt x="10973" y="576"/>
                  </a:cubicBezTo>
                  <a:cubicBezTo>
                    <a:pt x="11031" y="576"/>
                    <a:pt x="11031" y="576"/>
                    <a:pt x="11031" y="576"/>
                  </a:cubicBezTo>
                  <a:cubicBezTo>
                    <a:pt x="10973" y="576"/>
                    <a:pt x="10973" y="576"/>
                    <a:pt x="10973" y="576"/>
                  </a:cubicBezTo>
                  <a:lnTo>
                    <a:pt x="10973" y="634"/>
                  </a:lnTo>
                  <a:cubicBezTo>
                    <a:pt x="10858" y="576"/>
                    <a:pt x="10858" y="576"/>
                    <a:pt x="10858" y="576"/>
                  </a:cubicBezTo>
                  <a:cubicBezTo>
                    <a:pt x="10858" y="634"/>
                    <a:pt x="10858" y="634"/>
                    <a:pt x="10858" y="634"/>
                  </a:cubicBezTo>
                  <a:cubicBezTo>
                    <a:pt x="10916" y="634"/>
                    <a:pt x="10916" y="634"/>
                    <a:pt x="10916" y="634"/>
                  </a:cubicBezTo>
                  <a:cubicBezTo>
                    <a:pt x="10973" y="634"/>
                    <a:pt x="10973" y="634"/>
                    <a:pt x="10973" y="634"/>
                  </a:cubicBezTo>
                  <a:cubicBezTo>
                    <a:pt x="11031" y="634"/>
                    <a:pt x="11031" y="634"/>
                    <a:pt x="11031" y="634"/>
                  </a:cubicBezTo>
                  <a:cubicBezTo>
                    <a:pt x="11089" y="634"/>
                    <a:pt x="11089" y="634"/>
                    <a:pt x="11089" y="634"/>
                  </a:cubicBezTo>
                  <a:cubicBezTo>
                    <a:pt x="11147" y="634"/>
                    <a:pt x="11147" y="634"/>
                    <a:pt x="11147" y="634"/>
                  </a:cubicBezTo>
                  <a:cubicBezTo>
                    <a:pt x="11493" y="691"/>
                    <a:pt x="11493" y="691"/>
                    <a:pt x="11493" y="691"/>
                  </a:cubicBezTo>
                  <a:cubicBezTo>
                    <a:pt x="11493" y="634"/>
                    <a:pt x="11435" y="634"/>
                    <a:pt x="11435" y="634"/>
                  </a:cubicBezTo>
                  <a:cubicBezTo>
                    <a:pt x="11320" y="634"/>
                    <a:pt x="11320" y="634"/>
                    <a:pt x="11320" y="634"/>
                  </a:cubicBezTo>
                  <a:cubicBezTo>
                    <a:pt x="11262" y="634"/>
                    <a:pt x="11262" y="634"/>
                    <a:pt x="11262" y="634"/>
                  </a:cubicBezTo>
                  <a:cubicBezTo>
                    <a:pt x="11262" y="576"/>
                    <a:pt x="11262" y="576"/>
                    <a:pt x="11262" y="576"/>
                  </a:cubicBezTo>
                  <a:cubicBezTo>
                    <a:pt x="11320" y="576"/>
                    <a:pt x="11320" y="576"/>
                    <a:pt x="11320" y="576"/>
                  </a:cubicBezTo>
                  <a:lnTo>
                    <a:pt x="11262" y="576"/>
                  </a:lnTo>
                  <a:cubicBezTo>
                    <a:pt x="11320" y="576"/>
                    <a:pt x="11320" y="576"/>
                    <a:pt x="11320" y="576"/>
                  </a:cubicBezTo>
                  <a:cubicBezTo>
                    <a:pt x="11320" y="518"/>
                    <a:pt x="11320" y="518"/>
                    <a:pt x="11320" y="518"/>
                  </a:cubicBezTo>
                  <a:cubicBezTo>
                    <a:pt x="11320" y="576"/>
                    <a:pt x="11320" y="576"/>
                    <a:pt x="11320" y="576"/>
                  </a:cubicBezTo>
                  <a:cubicBezTo>
                    <a:pt x="11378" y="576"/>
                    <a:pt x="11378" y="576"/>
                    <a:pt x="11378" y="576"/>
                  </a:cubicBezTo>
                  <a:cubicBezTo>
                    <a:pt x="11435" y="634"/>
                    <a:pt x="11435" y="634"/>
                    <a:pt x="11435" y="634"/>
                  </a:cubicBezTo>
                  <a:cubicBezTo>
                    <a:pt x="11435" y="576"/>
                    <a:pt x="11435" y="576"/>
                    <a:pt x="11435" y="576"/>
                  </a:cubicBezTo>
                  <a:cubicBezTo>
                    <a:pt x="11493" y="576"/>
                    <a:pt x="11493" y="576"/>
                    <a:pt x="11493" y="576"/>
                  </a:cubicBezTo>
                  <a:cubicBezTo>
                    <a:pt x="11493" y="634"/>
                    <a:pt x="11493" y="634"/>
                    <a:pt x="11493" y="634"/>
                  </a:cubicBezTo>
                  <a:cubicBezTo>
                    <a:pt x="11609" y="634"/>
                    <a:pt x="11609" y="634"/>
                    <a:pt x="11609" y="634"/>
                  </a:cubicBezTo>
                  <a:cubicBezTo>
                    <a:pt x="11551" y="634"/>
                    <a:pt x="11551" y="634"/>
                    <a:pt x="11551" y="634"/>
                  </a:cubicBezTo>
                  <a:cubicBezTo>
                    <a:pt x="11609" y="634"/>
                    <a:pt x="11609" y="634"/>
                    <a:pt x="11609" y="634"/>
                  </a:cubicBezTo>
                  <a:lnTo>
                    <a:pt x="11666" y="691"/>
                  </a:lnTo>
                  <a:cubicBezTo>
                    <a:pt x="11666" y="691"/>
                    <a:pt x="11666" y="691"/>
                    <a:pt x="11609" y="691"/>
                  </a:cubicBezTo>
                  <a:cubicBezTo>
                    <a:pt x="11551" y="691"/>
                    <a:pt x="11493" y="691"/>
                    <a:pt x="11493" y="691"/>
                  </a:cubicBezTo>
                  <a:cubicBezTo>
                    <a:pt x="11551" y="691"/>
                    <a:pt x="11551" y="691"/>
                    <a:pt x="11551" y="691"/>
                  </a:cubicBezTo>
                  <a:cubicBezTo>
                    <a:pt x="11551" y="749"/>
                    <a:pt x="11551" y="749"/>
                    <a:pt x="11551" y="749"/>
                  </a:cubicBezTo>
                  <a:cubicBezTo>
                    <a:pt x="11609" y="749"/>
                    <a:pt x="11609" y="749"/>
                    <a:pt x="11609" y="749"/>
                  </a:cubicBezTo>
                  <a:cubicBezTo>
                    <a:pt x="11666" y="749"/>
                    <a:pt x="11666" y="749"/>
                    <a:pt x="11666" y="749"/>
                  </a:cubicBezTo>
                  <a:cubicBezTo>
                    <a:pt x="11666" y="691"/>
                    <a:pt x="11666" y="691"/>
                    <a:pt x="11666" y="691"/>
                  </a:cubicBezTo>
                  <a:cubicBezTo>
                    <a:pt x="11724" y="691"/>
                    <a:pt x="11724" y="691"/>
                    <a:pt x="11724" y="691"/>
                  </a:cubicBezTo>
                  <a:cubicBezTo>
                    <a:pt x="11724" y="691"/>
                    <a:pt x="11724" y="691"/>
                    <a:pt x="11724" y="634"/>
                  </a:cubicBezTo>
                  <a:cubicBezTo>
                    <a:pt x="11782" y="634"/>
                    <a:pt x="11782" y="634"/>
                    <a:pt x="11782" y="634"/>
                  </a:cubicBezTo>
                  <a:cubicBezTo>
                    <a:pt x="11840" y="634"/>
                    <a:pt x="11840" y="634"/>
                    <a:pt x="11840" y="634"/>
                  </a:cubicBezTo>
                  <a:cubicBezTo>
                    <a:pt x="11840" y="691"/>
                    <a:pt x="11840" y="691"/>
                    <a:pt x="11840" y="691"/>
                  </a:cubicBezTo>
                  <a:cubicBezTo>
                    <a:pt x="11897" y="691"/>
                    <a:pt x="11897" y="691"/>
                    <a:pt x="11897" y="691"/>
                  </a:cubicBezTo>
                  <a:cubicBezTo>
                    <a:pt x="11897" y="634"/>
                    <a:pt x="11897" y="634"/>
                    <a:pt x="11897" y="634"/>
                  </a:cubicBezTo>
                  <a:cubicBezTo>
                    <a:pt x="11955" y="691"/>
                    <a:pt x="11955" y="691"/>
                    <a:pt x="11955" y="691"/>
                  </a:cubicBezTo>
                  <a:cubicBezTo>
                    <a:pt x="11955" y="634"/>
                    <a:pt x="11955" y="634"/>
                    <a:pt x="11955" y="634"/>
                  </a:cubicBezTo>
                  <a:cubicBezTo>
                    <a:pt x="11897" y="634"/>
                    <a:pt x="11897" y="634"/>
                    <a:pt x="11897" y="634"/>
                  </a:cubicBezTo>
                  <a:cubicBezTo>
                    <a:pt x="11840" y="634"/>
                    <a:pt x="11840" y="634"/>
                    <a:pt x="11840" y="634"/>
                  </a:cubicBezTo>
                  <a:cubicBezTo>
                    <a:pt x="11666" y="576"/>
                    <a:pt x="11666" y="576"/>
                    <a:pt x="11666" y="576"/>
                  </a:cubicBezTo>
                  <a:cubicBezTo>
                    <a:pt x="11609" y="576"/>
                    <a:pt x="11609" y="576"/>
                    <a:pt x="11609" y="576"/>
                  </a:cubicBezTo>
                  <a:cubicBezTo>
                    <a:pt x="11493" y="576"/>
                    <a:pt x="11493" y="576"/>
                    <a:pt x="11493" y="576"/>
                  </a:cubicBezTo>
                  <a:cubicBezTo>
                    <a:pt x="11435" y="518"/>
                    <a:pt x="11435" y="518"/>
                    <a:pt x="11435" y="518"/>
                  </a:cubicBezTo>
                  <a:lnTo>
                    <a:pt x="11378" y="518"/>
                  </a:lnTo>
                  <a:cubicBezTo>
                    <a:pt x="11031" y="518"/>
                    <a:pt x="11031" y="518"/>
                    <a:pt x="11031" y="518"/>
                  </a:cubicBezTo>
                  <a:lnTo>
                    <a:pt x="11031" y="461"/>
                  </a:lnTo>
                  <a:cubicBezTo>
                    <a:pt x="11031" y="518"/>
                    <a:pt x="11031" y="518"/>
                    <a:pt x="11031" y="518"/>
                  </a:cubicBezTo>
                  <a:cubicBezTo>
                    <a:pt x="11031" y="461"/>
                    <a:pt x="11031" y="461"/>
                    <a:pt x="11031" y="461"/>
                  </a:cubicBezTo>
                  <a:cubicBezTo>
                    <a:pt x="10973" y="461"/>
                    <a:pt x="10973" y="461"/>
                    <a:pt x="10973" y="461"/>
                  </a:cubicBezTo>
                  <a:cubicBezTo>
                    <a:pt x="11031" y="461"/>
                    <a:pt x="11031" y="461"/>
                    <a:pt x="11031" y="461"/>
                  </a:cubicBezTo>
                  <a:cubicBezTo>
                    <a:pt x="11147" y="461"/>
                    <a:pt x="11147" y="461"/>
                    <a:pt x="11147" y="461"/>
                  </a:cubicBezTo>
                  <a:cubicBezTo>
                    <a:pt x="11493" y="461"/>
                    <a:pt x="11493" y="461"/>
                    <a:pt x="11493" y="461"/>
                  </a:cubicBezTo>
                  <a:cubicBezTo>
                    <a:pt x="11435" y="461"/>
                    <a:pt x="11435" y="461"/>
                    <a:pt x="11435" y="461"/>
                  </a:cubicBezTo>
                  <a:cubicBezTo>
                    <a:pt x="11320" y="461"/>
                    <a:pt x="11320" y="461"/>
                    <a:pt x="11320" y="461"/>
                  </a:cubicBezTo>
                  <a:cubicBezTo>
                    <a:pt x="11320" y="518"/>
                    <a:pt x="11320" y="518"/>
                    <a:pt x="11320" y="518"/>
                  </a:cubicBezTo>
                  <a:cubicBezTo>
                    <a:pt x="11378" y="518"/>
                    <a:pt x="11378" y="518"/>
                    <a:pt x="11378" y="518"/>
                  </a:cubicBezTo>
                  <a:cubicBezTo>
                    <a:pt x="11609" y="518"/>
                    <a:pt x="11609" y="518"/>
                    <a:pt x="11609" y="518"/>
                  </a:cubicBezTo>
                  <a:cubicBezTo>
                    <a:pt x="11551" y="518"/>
                    <a:pt x="11551" y="518"/>
                    <a:pt x="11551" y="518"/>
                  </a:cubicBezTo>
                  <a:cubicBezTo>
                    <a:pt x="11609" y="576"/>
                    <a:pt x="11609" y="576"/>
                    <a:pt x="11609" y="576"/>
                  </a:cubicBezTo>
                  <a:cubicBezTo>
                    <a:pt x="11666" y="576"/>
                    <a:pt x="11609" y="576"/>
                    <a:pt x="11666" y="576"/>
                  </a:cubicBezTo>
                  <a:cubicBezTo>
                    <a:pt x="11666" y="518"/>
                    <a:pt x="11666" y="518"/>
                    <a:pt x="11666" y="518"/>
                  </a:cubicBezTo>
                  <a:cubicBezTo>
                    <a:pt x="11782" y="518"/>
                    <a:pt x="11782" y="518"/>
                    <a:pt x="11782" y="518"/>
                  </a:cubicBezTo>
                  <a:lnTo>
                    <a:pt x="11782" y="576"/>
                  </a:lnTo>
                  <a:cubicBezTo>
                    <a:pt x="11724" y="576"/>
                    <a:pt x="11724" y="576"/>
                    <a:pt x="11724" y="576"/>
                  </a:cubicBezTo>
                  <a:cubicBezTo>
                    <a:pt x="11782" y="576"/>
                    <a:pt x="11782" y="576"/>
                    <a:pt x="11782" y="576"/>
                  </a:cubicBezTo>
                  <a:cubicBezTo>
                    <a:pt x="11897" y="576"/>
                    <a:pt x="11897" y="576"/>
                    <a:pt x="11897" y="576"/>
                  </a:cubicBezTo>
                  <a:cubicBezTo>
                    <a:pt x="11955" y="576"/>
                    <a:pt x="11955" y="576"/>
                    <a:pt x="11955" y="576"/>
                  </a:cubicBezTo>
                  <a:cubicBezTo>
                    <a:pt x="12013" y="576"/>
                    <a:pt x="12013" y="576"/>
                    <a:pt x="12013" y="576"/>
                  </a:cubicBezTo>
                  <a:cubicBezTo>
                    <a:pt x="12013" y="634"/>
                    <a:pt x="12013" y="634"/>
                    <a:pt x="12013" y="634"/>
                  </a:cubicBezTo>
                  <a:cubicBezTo>
                    <a:pt x="12013" y="691"/>
                    <a:pt x="12013" y="691"/>
                    <a:pt x="12013" y="691"/>
                  </a:cubicBezTo>
                  <a:cubicBezTo>
                    <a:pt x="11955" y="634"/>
                    <a:pt x="11955" y="634"/>
                    <a:pt x="11955" y="634"/>
                  </a:cubicBezTo>
                  <a:cubicBezTo>
                    <a:pt x="11955" y="691"/>
                    <a:pt x="11955" y="691"/>
                    <a:pt x="11955" y="691"/>
                  </a:cubicBezTo>
                  <a:cubicBezTo>
                    <a:pt x="12013" y="691"/>
                    <a:pt x="12013" y="691"/>
                    <a:pt x="12013" y="691"/>
                  </a:cubicBezTo>
                  <a:cubicBezTo>
                    <a:pt x="12128" y="691"/>
                    <a:pt x="12128" y="691"/>
                    <a:pt x="12128" y="691"/>
                  </a:cubicBezTo>
                  <a:cubicBezTo>
                    <a:pt x="12186" y="691"/>
                    <a:pt x="12186" y="691"/>
                    <a:pt x="12186" y="691"/>
                  </a:cubicBezTo>
                  <a:cubicBezTo>
                    <a:pt x="12186" y="634"/>
                    <a:pt x="12186" y="634"/>
                    <a:pt x="12186" y="634"/>
                  </a:cubicBezTo>
                  <a:cubicBezTo>
                    <a:pt x="12128" y="634"/>
                    <a:pt x="12128" y="634"/>
                    <a:pt x="12128" y="634"/>
                  </a:cubicBezTo>
                  <a:cubicBezTo>
                    <a:pt x="12128" y="576"/>
                    <a:pt x="12128" y="576"/>
                    <a:pt x="12186" y="576"/>
                  </a:cubicBezTo>
                  <a:cubicBezTo>
                    <a:pt x="11955" y="576"/>
                    <a:pt x="11955" y="576"/>
                    <a:pt x="11955" y="576"/>
                  </a:cubicBezTo>
                  <a:cubicBezTo>
                    <a:pt x="11955" y="518"/>
                    <a:pt x="11955" y="518"/>
                    <a:pt x="11897" y="518"/>
                  </a:cubicBezTo>
                  <a:cubicBezTo>
                    <a:pt x="11955" y="518"/>
                    <a:pt x="11955" y="518"/>
                    <a:pt x="11955" y="518"/>
                  </a:cubicBezTo>
                  <a:cubicBezTo>
                    <a:pt x="12071" y="576"/>
                    <a:pt x="12071" y="576"/>
                    <a:pt x="12071" y="576"/>
                  </a:cubicBezTo>
                  <a:cubicBezTo>
                    <a:pt x="12071" y="518"/>
                    <a:pt x="12071" y="518"/>
                    <a:pt x="12071" y="518"/>
                  </a:cubicBezTo>
                  <a:cubicBezTo>
                    <a:pt x="12128" y="518"/>
                    <a:pt x="12186" y="576"/>
                    <a:pt x="12186" y="576"/>
                  </a:cubicBezTo>
                  <a:cubicBezTo>
                    <a:pt x="12186" y="518"/>
                    <a:pt x="12186" y="518"/>
                    <a:pt x="12186" y="518"/>
                  </a:cubicBezTo>
                  <a:cubicBezTo>
                    <a:pt x="11840" y="518"/>
                    <a:pt x="11840" y="518"/>
                    <a:pt x="11840" y="518"/>
                  </a:cubicBezTo>
                  <a:cubicBezTo>
                    <a:pt x="11782" y="518"/>
                    <a:pt x="11782" y="518"/>
                    <a:pt x="11782" y="518"/>
                  </a:cubicBezTo>
                  <a:cubicBezTo>
                    <a:pt x="11782" y="518"/>
                    <a:pt x="11782" y="518"/>
                    <a:pt x="11840" y="518"/>
                  </a:cubicBezTo>
                  <a:cubicBezTo>
                    <a:pt x="11724" y="518"/>
                    <a:pt x="11724" y="518"/>
                    <a:pt x="11724" y="518"/>
                  </a:cubicBezTo>
                  <a:cubicBezTo>
                    <a:pt x="11666" y="518"/>
                    <a:pt x="11666" y="518"/>
                    <a:pt x="11666" y="518"/>
                  </a:cubicBezTo>
                  <a:cubicBezTo>
                    <a:pt x="11666" y="518"/>
                    <a:pt x="11666" y="518"/>
                    <a:pt x="11724" y="461"/>
                  </a:cubicBezTo>
                  <a:cubicBezTo>
                    <a:pt x="11724" y="461"/>
                    <a:pt x="11666" y="461"/>
                    <a:pt x="11609" y="461"/>
                  </a:cubicBezTo>
                  <a:cubicBezTo>
                    <a:pt x="11551" y="461"/>
                    <a:pt x="11551" y="461"/>
                    <a:pt x="11551" y="461"/>
                  </a:cubicBezTo>
                  <a:cubicBezTo>
                    <a:pt x="11551" y="461"/>
                    <a:pt x="11551" y="461"/>
                    <a:pt x="11551" y="518"/>
                  </a:cubicBezTo>
                  <a:cubicBezTo>
                    <a:pt x="11493" y="461"/>
                    <a:pt x="11493" y="461"/>
                    <a:pt x="11493" y="461"/>
                  </a:cubicBezTo>
                  <a:cubicBezTo>
                    <a:pt x="11551" y="461"/>
                    <a:pt x="11551" y="461"/>
                    <a:pt x="11551" y="461"/>
                  </a:cubicBezTo>
                  <a:cubicBezTo>
                    <a:pt x="11493" y="461"/>
                    <a:pt x="11493" y="461"/>
                    <a:pt x="11493" y="461"/>
                  </a:cubicBezTo>
                  <a:cubicBezTo>
                    <a:pt x="11435" y="461"/>
                    <a:pt x="11435" y="461"/>
                    <a:pt x="11378" y="461"/>
                  </a:cubicBezTo>
                  <a:cubicBezTo>
                    <a:pt x="11262" y="403"/>
                    <a:pt x="11262" y="403"/>
                    <a:pt x="11262" y="403"/>
                  </a:cubicBezTo>
                  <a:cubicBezTo>
                    <a:pt x="11262" y="461"/>
                    <a:pt x="11262" y="461"/>
                    <a:pt x="11262" y="461"/>
                  </a:cubicBezTo>
                  <a:cubicBezTo>
                    <a:pt x="11204" y="403"/>
                    <a:pt x="11204" y="403"/>
                    <a:pt x="11204" y="403"/>
                  </a:cubicBezTo>
                  <a:cubicBezTo>
                    <a:pt x="11089" y="403"/>
                    <a:pt x="11089" y="403"/>
                    <a:pt x="11089" y="403"/>
                  </a:cubicBezTo>
                  <a:cubicBezTo>
                    <a:pt x="11031" y="403"/>
                    <a:pt x="11089" y="403"/>
                    <a:pt x="11031" y="403"/>
                  </a:cubicBezTo>
                  <a:cubicBezTo>
                    <a:pt x="10973" y="403"/>
                    <a:pt x="10973" y="403"/>
                    <a:pt x="10973" y="403"/>
                  </a:cubicBezTo>
                  <a:cubicBezTo>
                    <a:pt x="10916" y="403"/>
                    <a:pt x="10916" y="403"/>
                    <a:pt x="10916" y="403"/>
                  </a:cubicBezTo>
                  <a:cubicBezTo>
                    <a:pt x="10800" y="403"/>
                    <a:pt x="10800" y="403"/>
                    <a:pt x="10800" y="403"/>
                  </a:cubicBezTo>
                  <a:lnTo>
                    <a:pt x="10742" y="403"/>
                  </a:lnTo>
                  <a:cubicBezTo>
                    <a:pt x="10684" y="403"/>
                    <a:pt x="10684" y="403"/>
                    <a:pt x="10684" y="403"/>
                  </a:cubicBezTo>
                  <a:cubicBezTo>
                    <a:pt x="10684" y="346"/>
                    <a:pt x="10627" y="346"/>
                    <a:pt x="10627" y="346"/>
                  </a:cubicBezTo>
                  <a:cubicBezTo>
                    <a:pt x="10569" y="346"/>
                    <a:pt x="10569" y="346"/>
                    <a:pt x="10569" y="346"/>
                  </a:cubicBezTo>
                  <a:cubicBezTo>
                    <a:pt x="10453" y="346"/>
                    <a:pt x="10453" y="346"/>
                    <a:pt x="10453" y="346"/>
                  </a:cubicBezTo>
                  <a:cubicBezTo>
                    <a:pt x="10338" y="346"/>
                    <a:pt x="10338" y="346"/>
                    <a:pt x="10338" y="346"/>
                  </a:cubicBezTo>
                  <a:cubicBezTo>
                    <a:pt x="10280" y="346"/>
                    <a:pt x="10280" y="346"/>
                    <a:pt x="10280" y="346"/>
                  </a:cubicBezTo>
                  <a:cubicBezTo>
                    <a:pt x="10165" y="346"/>
                    <a:pt x="10165" y="346"/>
                    <a:pt x="10165" y="346"/>
                  </a:cubicBezTo>
                  <a:cubicBezTo>
                    <a:pt x="10107" y="346"/>
                    <a:pt x="10107" y="346"/>
                    <a:pt x="10107" y="346"/>
                  </a:cubicBezTo>
                  <a:cubicBezTo>
                    <a:pt x="10049" y="346"/>
                    <a:pt x="10049" y="346"/>
                    <a:pt x="10049" y="346"/>
                  </a:cubicBezTo>
                  <a:cubicBezTo>
                    <a:pt x="10049" y="403"/>
                    <a:pt x="10049" y="403"/>
                    <a:pt x="10049" y="403"/>
                  </a:cubicBezTo>
                  <a:cubicBezTo>
                    <a:pt x="10049" y="461"/>
                    <a:pt x="10049" y="461"/>
                    <a:pt x="10049" y="461"/>
                  </a:cubicBezTo>
                  <a:cubicBezTo>
                    <a:pt x="10165" y="461"/>
                    <a:pt x="10165" y="461"/>
                    <a:pt x="10165" y="461"/>
                  </a:cubicBezTo>
                  <a:cubicBezTo>
                    <a:pt x="10165" y="403"/>
                    <a:pt x="10165" y="403"/>
                    <a:pt x="10165" y="403"/>
                  </a:cubicBezTo>
                  <a:lnTo>
                    <a:pt x="10165" y="461"/>
                  </a:lnTo>
                  <a:cubicBezTo>
                    <a:pt x="10280" y="403"/>
                    <a:pt x="10280" y="403"/>
                    <a:pt x="10280" y="403"/>
                  </a:cubicBezTo>
                  <a:cubicBezTo>
                    <a:pt x="10280" y="461"/>
                    <a:pt x="10280" y="461"/>
                    <a:pt x="10280" y="461"/>
                  </a:cubicBezTo>
                  <a:cubicBezTo>
                    <a:pt x="10511" y="461"/>
                    <a:pt x="10511" y="461"/>
                    <a:pt x="10511" y="461"/>
                  </a:cubicBezTo>
                  <a:cubicBezTo>
                    <a:pt x="10511" y="461"/>
                    <a:pt x="10511" y="461"/>
                    <a:pt x="10569" y="461"/>
                  </a:cubicBezTo>
                  <a:cubicBezTo>
                    <a:pt x="10511" y="461"/>
                    <a:pt x="10511" y="461"/>
                    <a:pt x="10511" y="461"/>
                  </a:cubicBezTo>
                  <a:cubicBezTo>
                    <a:pt x="10396" y="461"/>
                    <a:pt x="10396" y="461"/>
                    <a:pt x="10396" y="461"/>
                  </a:cubicBezTo>
                  <a:cubicBezTo>
                    <a:pt x="10396" y="461"/>
                    <a:pt x="10396" y="518"/>
                    <a:pt x="10453" y="518"/>
                  </a:cubicBezTo>
                  <a:cubicBezTo>
                    <a:pt x="10396" y="518"/>
                    <a:pt x="10396" y="518"/>
                    <a:pt x="10396" y="518"/>
                  </a:cubicBezTo>
                  <a:cubicBezTo>
                    <a:pt x="10396" y="461"/>
                    <a:pt x="10396" y="518"/>
                    <a:pt x="10396" y="461"/>
                  </a:cubicBezTo>
                  <a:cubicBezTo>
                    <a:pt x="10338" y="461"/>
                    <a:pt x="10280" y="461"/>
                    <a:pt x="10280" y="461"/>
                  </a:cubicBezTo>
                  <a:cubicBezTo>
                    <a:pt x="10165" y="461"/>
                    <a:pt x="10165" y="461"/>
                    <a:pt x="10165" y="461"/>
                  </a:cubicBezTo>
                  <a:cubicBezTo>
                    <a:pt x="10107" y="461"/>
                    <a:pt x="10049" y="461"/>
                    <a:pt x="10049" y="461"/>
                  </a:cubicBezTo>
                  <a:cubicBezTo>
                    <a:pt x="9991" y="461"/>
                    <a:pt x="9991" y="461"/>
                    <a:pt x="9991" y="461"/>
                  </a:cubicBezTo>
                  <a:cubicBezTo>
                    <a:pt x="9991" y="403"/>
                    <a:pt x="9991" y="403"/>
                    <a:pt x="9991" y="403"/>
                  </a:cubicBezTo>
                  <a:cubicBezTo>
                    <a:pt x="9934" y="403"/>
                    <a:pt x="9876" y="403"/>
                    <a:pt x="9818" y="403"/>
                  </a:cubicBezTo>
                  <a:cubicBezTo>
                    <a:pt x="9760" y="403"/>
                    <a:pt x="9760" y="403"/>
                    <a:pt x="9703" y="403"/>
                  </a:cubicBezTo>
                  <a:cubicBezTo>
                    <a:pt x="9529" y="403"/>
                    <a:pt x="9529" y="403"/>
                    <a:pt x="9529" y="403"/>
                  </a:cubicBezTo>
                  <a:cubicBezTo>
                    <a:pt x="9356" y="403"/>
                    <a:pt x="9356" y="403"/>
                    <a:pt x="9356" y="403"/>
                  </a:cubicBezTo>
                  <a:cubicBezTo>
                    <a:pt x="9298" y="403"/>
                    <a:pt x="9298" y="403"/>
                    <a:pt x="9241" y="403"/>
                  </a:cubicBezTo>
                  <a:cubicBezTo>
                    <a:pt x="9183" y="403"/>
                    <a:pt x="9183" y="403"/>
                    <a:pt x="9183" y="403"/>
                  </a:cubicBezTo>
                  <a:cubicBezTo>
                    <a:pt x="9183" y="461"/>
                    <a:pt x="9183" y="461"/>
                    <a:pt x="9183" y="461"/>
                  </a:cubicBezTo>
                  <a:cubicBezTo>
                    <a:pt x="9125" y="403"/>
                    <a:pt x="9183" y="461"/>
                    <a:pt x="9125" y="403"/>
                  </a:cubicBezTo>
                  <a:cubicBezTo>
                    <a:pt x="9067" y="403"/>
                    <a:pt x="9067" y="403"/>
                    <a:pt x="9067" y="403"/>
                  </a:cubicBezTo>
                  <a:cubicBezTo>
                    <a:pt x="9010" y="403"/>
                    <a:pt x="9010" y="403"/>
                    <a:pt x="9010" y="403"/>
                  </a:cubicBezTo>
                  <a:cubicBezTo>
                    <a:pt x="9183" y="346"/>
                    <a:pt x="9183" y="346"/>
                    <a:pt x="9183" y="346"/>
                  </a:cubicBezTo>
                  <a:cubicBezTo>
                    <a:pt x="9241" y="346"/>
                    <a:pt x="9241" y="346"/>
                    <a:pt x="9241" y="346"/>
                  </a:cubicBezTo>
                  <a:cubicBezTo>
                    <a:pt x="9298" y="346"/>
                    <a:pt x="9298" y="346"/>
                    <a:pt x="9298" y="346"/>
                  </a:cubicBezTo>
                  <a:cubicBezTo>
                    <a:pt x="9414" y="288"/>
                    <a:pt x="9414" y="288"/>
                    <a:pt x="9414" y="288"/>
                  </a:cubicBezTo>
                  <a:cubicBezTo>
                    <a:pt x="9472" y="288"/>
                    <a:pt x="9472" y="288"/>
                    <a:pt x="9472" y="288"/>
                  </a:cubicBezTo>
                  <a:lnTo>
                    <a:pt x="9529" y="288"/>
                  </a:lnTo>
                  <a:cubicBezTo>
                    <a:pt x="9587" y="288"/>
                    <a:pt x="9587" y="288"/>
                    <a:pt x="9587" y="288"/>
                  </a:cubicBezTo>
                  <a:cubicBezTo>
                    <a:pt x="9587" y="230"/>
                    <a:pt x="9587" y="230"/>
                    <a:pt x="9587" y="230"/>
                  </a:cubicBezTo>
                  <a:cubicBezTo>
                    <a:pt x="9587" y="288"/>
                    <a:pt x="9587" y="288"/>
                    <a:pt x="9587" y="288"/>
                  </a:cubicBezTo>
                  <a:cubicBezTo>
                    <a:pt x="9645" y="288"/>
                    <a:pt x="9645" y="288"/>
                    <a:pt x="9645" y="288"/>
                  </a:cubicBezTo>
                  <a:cubicBezTo>
                    <a:pt x="9703" y="288"/>
                    <a:pt x="9703" y="288"/>
                    <a:pt x="9703" y="288"/>
                  </a:cubicBezTo>
                  <a:cubicBezTo>
                    <a:pt x="9703" y="230"/>
                    <a:pt x="9703" y="230"/>
                    <a:pt x="9703" y="230"/>
                  </a:cubicBezTo>
                  <a:cubicBezTo>
                    <a:pt x="9818" y="230"/>
                    <a:pt x="9818" y="230"/>
                    <a:pt x="9818" y="230"/>
                  </a:cubicBezTo>
                  <a:cubicBezTo>
                    <a:pt x="9818" y="230"/>
                    <a:pt x="9876" y="230"/>
                    <a:pt x="9934" y="230"/>
                  </a:cubicBezTo>
                  <a:cubicBezTo>
                    <a:pt x="9991" y="230"/>
                    <a:pt x="9991" y="230"/>
                    <a:pt x="9991" y="230"/>
                  </a:cubicBezTo>
                  <a:cubicBezTo>
                    <a:pt x="10165" y="173"/>
                    <a:pt x="10165" y="173"/>
                    <a:pt x="10165" y="173"/>
                  </a:cubicBezTo>
                  <a:cubicBezTo>
                    <a:pt x="10165" y="230"/>
                    <a:pt x="10165" y="230"/>
                    <a:pt x="10165" y="230"/>
                  </a:cubicBezTo>
                  <a:cubicBezTo>
                    <a:pt x="10049" y="230"/>
                    <a:pt x="10049" y="230"/>
                    <a:pt x="10049" y="230"/>
                  </a:cubicBezTo>
                  <a:cubicBezTo>
                    <a:pt x="9934" y="230"/>
                    <a:pt x="9934" y="230"/>
                    <a:pt x="9934" y="230"/>
                  </a:cubicBezTo>
                  <a:cubicBezTo>
                    <a:pt x="9934" y="288"/>
                    <a:pt x="9934" y="288"/>
                    <a:pt x="9934" y="288"/>
                  </a:cubicBezTo>
                  <a:cubicBezTo>
                    <a:pt x="9876" y="288"/>
                    <a:pt x="9876" y="288"/>
                    <a:pt x="9876" y="288"/>
                  </a:cubicBezTo>
                  <a:cubicBezTo>
                    <a:pt x="9934" y="288"/>
                    <a:pt x="9934" y="288"/>
                    <a:pt x="9934" y="288"/>
                  </a:cubicBezTo>
                  <a:cubicBezTo>
                    <a:pt x="9991" y="288"/>
                    <a:pt x="9991" y="288"/>
                    <a:pt x="9991" y="288"/>
                  </a:cubicBezTo>
                  <a:cubicBezTo>
                    <a:pt x="9991" y="288"/>
                    <a:pt x="9934" y="288"/>
                    <a:pt x="9991" y="288"/>
                  </a:cubicBezTo>
                  <a:cubicBezTo>
                    <a:pt x="10049" y="288"/>
                    <a:pt x="10049" y="288"/>
                    <a:pt x="10049" y="288"/>
                  </a:cubicBezTo>
                  <a:cubicBezTo>
                    <a:pt x="10165" y="230"/>
                    <a:pt x="10165" y="230"/>
                    <a:pt x="10165" y="230"/>
                  </a:cubicBezTo>
                  <a:cubicBezTo>
                    <a:pt x="10107" y="230"/>
                    <a:pt x="10107" y="230"/>
                    <a:pt x="10107" y="230"/>
                  </a:cubicBezTo>
                  <a:cubicBezTo>
                    <a:pt x="10165" y="230"/>
                    <a:pt x="10165" y="288"/>
                    <a:pt x="10165" y="288"/>
                  </a:cubicBezTo>
                  <a:cubicBezTo>
                    <a:pt x="10222" y="230"/>
                    <a:pt x="10222" y="230"/>
                    <a:pt x="10222" y="230"/>
                  </a:cubicBezTo>
                  <a:cubicBezTo>
                    <a:pt x="10280" y="230"/>
                    <a:pt x="10280" y="230"/>
                    <a:pt x="10280" y="230"/>
                  </a:cubicBezTo>
                  <a:cubicBezTo>
                    <a:pt x="10338" y="230"/>
                    <a:pt x="10338" y="230"/>
                    <a:pt x="10338" y="230"/>
                  </a:cubicBezTo>
                  <a:cubicBezTo>
                    <a:pt x="10338" y="230"/>
                    <a:pt x="10338" y="230"/>
                    <a:pt x="10396" y="230"/>
                  </a:cubicBezTo>
                  <a:cubicBezTo>
                    <a:pt x="10396" y="173"/>
                    <a:pt x="10396" y="173"/>
                    <a:pt x="10396" y="173"/>
                  </a:cubicBezTo>
                  <a:cubicBezTo>
                    <a:pt x="10453" y="173"/>
                    <a:pt x="10453" y="173"/>
                    <a:pt x="10453" y="173"/>
                  </a:cubicBezTo>
                  <a:cubicBezTo>
                    <a:pt x="10453" y="173"/>
                    <a:pt x="10453" y="173"/>
                    <a:pt x="10511" y="173"/>
                  </a:cubicBezTo>
                  <a:cubicBezTo>
                    <a:pt x="10511" y="115"/>
                    <a:pt x="10511" y="115"/>
                    <a:pt x="10511" y="115"/>
                  </a:cubicBezTo>
                  <a:lnTo>
                    <a:pt x="10569" y="115"/>
                  </a:lnTo>
                  <a:cubicBezTo>
                    <a:pt x="10569" y="173"/>
                    <a:pt x="10569" y="173"/>
                    <a:pt x="10569" y="173"/>
                  </a:cubicBezTo>
                  <a:cubicBezTo>
                    <a:pt x="10627" y="173"/>
                    <a:pt x="10627" y="173"/>
                    <a:pt x="10627" y="173"/>
                  </a:cubicBezTo>
                  <a:cubicBezTo>
                    <a:pt x="10684" y="173"/>
                    <a:pt x="10684" y="173"/>
                    <a:pt x="10684" y="173"/>
                  </a:cubicBezTo>
                  <a:cubicBezTo>
                    <a:pt x="10684" y="115"/>
                    <a:pt x="10684" y="115"/>
                    <a:pt x="10684" y="115"/>
                  </a:cubicBezTo>
                  <a:cubicBezTo>
                    <a:pt x="10742" y="115"/>
                    <a:pt x="10742" y="115"/>
                    <a:pt x="10742" y="115"/>
                  </a:cubicBezTo>
                  <a:cubicBezTo>
                    <a:pt x="10916" y="115"/>
                    <a:pt x="10916" y="115"/>
                    <a:pt x="10916" y="115"/>
                  </a:cubicBezTo>
                  <a:cubicBezTo>
                    <a:pt x="10973" y="115"/>
                    <a:pt x="10973" y="115"/>
                    <a:pt x="10973" y="115"/>
                  </a:cubicBezTo>
                  <a:cubicBezTo>
                    <a:pt x="10973" y="58"/>
                    <a:pt x="10973" y="58"/>
                    <a:pt x="10973" y="58"/>
                  </a:cubicBezTo>
                  <a:cubicBezTo>
                    <a:pt x="10973" y="115"/>
                    <a:pt x="10973" y="115"/>
                    <a:pt x="10973" y="115"/>
                  </a:cubicBezTo>
                  <a:cubicBezTo>
                    <a:pt x="11031" y="115"/>
                    <a:pt x="11031" y="58"/>
                    <a:pt x="11031" y="58"/>
                  </a:cubicBezTo>
                  <a:cubicBezTo>
                    <a:pt x="10858" y="58"/>
                    <a:pt x="10858" y="58"/>
                    <a:pt x="10858" y="58"/>
                  </a:cubicBezTo>
                  <a:cubicBezTo>
                    <a:pt x="10916" y="58"/>
                    <a:pt x="10916" y="58"/>
                    <a:pt x="10916" y="58"/>
                  </a:cubicBezTo>
                  <a:cubicBezTo>
                    <a:pt x="10916" y="0"/>
                    <a:pt x="10916" y="0"/>
                    <a:pt x="10916" y="0"/>
                  </a:cubicBezTo>
                  <a:cubicBezTo>
                    <a:pt x="10858" y="58"/>
                    <a:pt x="10858" y="0"/>
                    <a:pt x="10800" y="0"/>
                  </a:cubicBezTo>
                  <a:cubicBezTo>
                    <a:pt x="10742" y="0"/>
                    <a:pt x="10742" y="0"/>
                    <a:pt x="10742" y="0"/>
                  </a:cubicBezTo>
                  <a:cubicBezTo>
                    <a:pt x="10684" y="0"/>
                    <a:pt x="10684" y="0"/>
                    <a:pt x="10684" y="0"/>
                  </a:cubicBezTo>
                  <a:cubicBezTo>
                    <a:pt x="10627" y="0"/>
                    <a:pt x="10627" y="0"/>
                    <a:pt x="10627" y="0"/>
                  </a:cubicBezTo>
                  <a:cubicBezTo>
                    <a:pt x="10569" y="0"/>
                    <a:pt x="10569" y="0"/>
                    <a:pt x="10569" y="0"/>
                  </a:cubicBezTo>
                  <a:lnTo>
                    <a:pt x="10511" y="0"/>
                  </a:lnTo>
                  <a:cubicBezTo>
                    <a:pt x="10453" y="0"/>
                    <a:pt x="10396" y="0"/>
                    <a:pt x="10396" y="0"/>
                  </a:cubicBezTo>
                  <a:cubicBezTo>
                    <a:pt x="10396" y="0"/>
                    <a:pt x="10396" y="58"/>
                    <a:pt x="10338" y="58"/>
                  </a:cubicBezTo>
                  <a:cubicBezTo>
                    <a:pt x="10338" y="0"/>
                    <a:pt x="10338" y="0"/>
                    <a:pt x="10338" y="0"/>
                  </a:cubicBezTo>
                  <a:cubicBezTo>
                    <a:pt x="10338" y="58"/>
                    <a:pt x="10338" y="58"/>
                    <a:pt x="10338" y="58"/>
                  </a:cubicBezTo>
                  <a:cubicBezTo>
                    <a:pt x="10280" y="58"/>
                    <a:pt x="10280" y="58"/>
                    <a:pt x="10280" y="58"/>
                  </a:cubicBezTo>
                  <a:cubicBezTo>
                    <a:pt x="10280" y="58"/>
                    <a:pt x="10280" y="58"/>
                    <a:pt x="10222" y="58"/>
                  </a:cubicBezTo>
                  <a:cubicBezTo>
                    <a:pt x="10165" y="58"/>
                    <a:pt x="10165" y="58"/>
                    <a:pt x="10165" y="58"/>
                  </a:cubicBezTo>
                  <a:cubicBezTo>
                    <a:pt x="10107" y="58"/>
                    <a:pt x="10107" y="58"/>
                    <a:pt x="10107" y="58"/>
                  </a:cubicBezTo>
                  <a:cubicBezTo>
                    <a:pt x="10049" y="58"/>
                    <a:pt x="10049" y="58"/>
                    <a:pt x="10049" y="58"/>
                  </a:cubicBezTo>
                  <a:cubicBezTo>
                    <a:pt x="10049" y="115"/>
                    <a:pt x="9991" y="58"/>
                    <a:pt x="9991" y="58"/>
                  </a:cubicBezTo>
                  <a:cubicBezTo>
                    <a:pt x="9991" y="115"/>
                    <a:pt x="9991" y="115"/>
                    <a:pt x="9991" y="115"/>
                  </a:cubicBezTo>
                  <a:cubicBezTo>
                    <a:pt x="9818" y="115"/>
                    <a:pt x="9818" y="115"/>
                    <a:pt x="9818" y="115"/>
                  </a:cubicBezTo>
                  <a:cubicBezTo>
                    <a:pt x="9760" y="115"/>
                    <a:pt x="9760" y="115"/>
                    <a:pt x="9760" y="115"/>
                  </a:cubicBezTo>
                  <a:cubicBezTo>
                    <a:pt x="9703" y="115"/>
                    <a:pt x="9703" y="115"/>
                    <a:pt x="9703" y="115"/>
                  </a:cubicBezTo>
                  <a:cubicBezTo>
                    <a:pt x="9703" y="173"/>
                    <a:pt x="9703" y="173"/>
                    <a:pt x="9703" y="173"/>
                  </a:cubicBezTo>
                  <a:cubicBezTo>
                    <a:pt x="9587" y="173"/>
                    <a:pt x="9472" y="173"/>
                    <a:pt x="9414" y="173"/>
                  </a:cubicBezTo>
                  <a:cubicBezTo>
                    <a:pt x="9414" y="230"/>
                    <a:pt x="9414" y="230"/>
                    <a:pt x="9414" y="230"/>
                  </a:cubicBezTo>
                  <a:cubicBezTo>
                    <a:pt x="9298" y="230"/>
                    <a:pt x="9298" y="230"/>
                    <a:pt x="9298" y="230"/>
                  </a:cubicBezTo>
                  <a:cubicBezTo>
                    <a:pt x="9241" y="230"/>
                    <a:pt x="9241" y="230"/>
                    <a:pt x="9241" y="230"/>
                  </a:cubicBezTo>
                  <a:cubicBezTo>
                    <a:pt x="9183" y="230"/>
                    <a:pt x="9183" y="230"/>
                    <a:pt x="9183" y="230"/>
                  </a:cubicBezTo>
                  <a:cubicBezTo>
                    <a:pt x="9183" y="288"/>
                    <a:pt x="9183" y="288"/>
                    <a:pt x="9183" y="288"/>
                  </a:cubicBezTo>
                  <a:cubicBezTo>
                    <a:pt x="9067" y="288"/>
                    <a:pt x="9067" y="288"/>
                    <a:pt x="9067" y="288"/>
                  </a:cubicBezTo>
                  <a:cubicBezTo>
                    <a:pt x="9067" y="288"/>
                    <a:pt x="9067" y="288"/>
                    <a:pt x="9010" y="288"/>
                  </a:cubicBezTo>
                  <a:cubicBezTo>
                    <a:pt x="8952" y="288"/>
                    <a:pt x="8952" y="288"/>
                    <a:pt x="8952" y="288"/>
                  </a:cubicBezTo>
                  <a:cubicBezTo>
                    <a:pt x="8952" y="346"/>
                    <a:pt x="8952" y="346"/>
                    <a:pt x="8952" y="346"/>
                  </a:cubicBezTo>
                  <a:lnTo>
                    <a:pt x="8952" y="288"/>
                  </a:lnTo>
                  <a:cubicBezTo>
                    <a:pt x="8894" y="346"/>
                    <a:pt x="8894" y="346"/>
                    <a:pt x="8894" y="346"/>
                  </a:cubicBezTo>
                  <a:cubicBezTo>
                    <a:pt x="8894" y="288"/>
                    <a:pt x="8894" y="288"/>
                    <a:pt x="8894" y="288"/>
                  </a:cubicBezTo>
                  <a:cubicBezTo>
                    <a:pt x="8779" y="346"/>
                    <a:pt x="8779" y="346"/>
                    <a:pt x="8779" y="346"/>
                  </a:cubicBezTo>
                  <a:cubicBezTo>
                    <a:pt x="8721" y="346"/>
                    <a:pt x="8721" y="346"/>
                    <a:pt x="8721" y="346"/>
                  </a:cubicBezTo>
                  <a:cubicBezTo>
                    <a:pt x="8721" y="288"/>
                    <a:pt x="8721" y="288"/>
                    <a:pt x="8721" y="288"/>
                  </a:cubicBezTo>
                  <a:cubicBezTo>
                    <a:pt x="8663" y="288"/>
                    <a:pt x="8663" y="288"/>
                    <a:pt x="8663" y="288"/>
                  </a:cubicBezTo>
                  <a:cubicBezTo>
                    <a:pt x="8663" y="288"/>
                    <a:pt x="8605" y="346"/>
                    <a:pt x="8605" y="288"/>
                  </a:cubicBezTo>
                  <a:cubicBezTo>
                    <a:pt x="8548" y="288"/>
                    <a:pt x="8548" y="346"/>
                    <a:pt x="8548" y="403"/>
                  </a:cubicBezTo>
                  <a:lnTo>
                    <a:pt x="8490" y="403"/>
                  </a:lnTo>
                  <a:cubicBezTo>
                    <a:pt x="8490" y="346"/>
                    <a:pt x="8490" y="346"/>
                    <a:pt x="8490" y="346"/>
                  </a:cubicBezTo>
                  <a:lnTo>
                    <a:pt x="8490" y="403"/>
                  </a:lnTo>
                  <a:cubicBezTo>
                    <a:pt x="8432" y="403"/>
                    <a:pt x="8432" y="403"/>
                    <a:pt x="8374" y="403"/>
                  </a:cubicBezTo>
                  <a:cubicBezTo>
                    <a:pt x="8374" y="346"/>
                    <a:pt x="8374" y="346"/>
                    <a:pt x="8374" y="346"/>
                  </a:cubicBezTo>
                  <a:cubicBezTo>
                    <a:pt x="8317" y="403"/>
                    <a:pt x="8317" y="403"/>
                    <a:pt x="8317" y="403"/>
                  </a:cubicBezTo>
                  <a:cubicBezTo>
                    <a:pt x="8432" y="403"/>
                    <a:pt x="8432" y="403"/>
                    <a:pt x="8432" y="403"/>
                  </a:cubicBezTo>
                  <a:cubicBezTo>
                    <a:pt x="8432" y="403"/>
                    <a:pt x="8374" y="403"/>
                    <a:pt x="8374" y="461"/>
                  </a:cubicBezTo>
                  <a:cubicBezTo>
                    <a:pt x="8317" y="461"/>
                    <a:pt x="8317" y="461"/>
                    <a:pt x="8317" y="461"/>
                  </a:cubicBezTo>
                  <a:cubicBezTo>
                    <a:pt x="8259" y="461"/>
                    <a:pt x="8259" y="461"/>
                    <a:pt x="8259" y="461"/>
                  </a:cubicBezTo>
                  <a:cubicBezTo>
                    <a:pt x="8259" y="461"/>
                    <a:pt x="8259" y="461"/>
                    <a:pt x="8201" y="461"/>
                  </a:cubicBezTo>
                  <a:lnTo>
                    <a:pt x="8143" y="461"/>
                  </a:lnTo>
                  <a:cubicBezTo>
                    <a:pt x="8028" y="461"/>
                    <a:pt x="8028" y="461"/>
                    <a:pt x="8028" y="461"/>
                  </a:cubicBezTo>
                  <a:cubicBezTo>
                    <a:pt x="7970" y="461"/>
                    <a:pt x="7970" y="461"/>
                    <a:pt x="7970" y="461"/>
                  </a:cubicBezTo>
                  <a:cubicBezTo>
                    <a:pt x="7912" y="461"/>
                    <a:pt x="7912" y="461"/>
                    <a:pt x="7855" y="461"/>
                  </a:cubicBezTo>
                  <a:cubicBezTo>
                    <a:pt x="7855" y="461"/>
                    <a:pt x="7912" y="518"/>
                    <a:pt x="7855" y="461"/>
                  </a:cubicBezTo>
                  <a:cubicBezTo>
                    <a:pt x="7855" y="518"/>
                    <a:pt x="7855" y="518"/>
                    <a:pt x="7855" y="518"/>
                  </a:cubicBezTo>
                  <a:cubicBezTo>
                    <a:pt x="7855" y="518"/>
                    <a:pt x="7855" y="518"/>
                    <a:pt x="7797" y="518"/>
                  </a:cubicBezTo>
                  <a:cubicBezTo>
                    <a:pt x="7797" y="518"/>
                    <a:pt x="7797" y="518"/>
                    <a:pt x="7739" y="518"/>
                  </a:cubicBezTo>
                  <a:cubicBezTo>
                    <a:pt x="7739" y="518"/>
                    <a:pt x="7739" y="634"/>
                    <a:pt x="7739" y="691"/>
                  </a:cubicBezTo>
                  <a:cubicBezTo>
                    <a:pt x="7739" y="634"/>
                    <a:pt x="7739" y="518"/>
                    <a:pt x="7739" y="518"/>
                  </a:cubicBezTo>
                  <a:cubicBezTo>
                    <a:pt x="7739" y="518"/>
                    <a:pt x="7739" y="634"/>
                    <a:pt x="7739" y="691"/>
                  </a:cubicBezTo>
                  <a:cubicBezTo>
                    <a:pt x="7681" y="691"/>
                    <a:pt x="7681" y="691"/>
                    <a:pt x="7681" y="691"/>
                  </a:cubicBezTo>
                  <a:cubicBezTo>
                    <a:pt x="7624" y="691"/>
                    <a:pt x="7624" y="691"/>
                    <a:pt x="7624" y="691"/>
                  </a:cubicBezTo>
                  <a:cubicBezTo>
                    <a:pt x="7566" y="691"/>
                    <a:pt x="7566" y="691"/>
                    <a:pt x="7566" y="691"/>
                  </a:cubicBezTo>
                  <a:cubicBezTo>
                    <a:pt x="7566" y="691"/>
                    <a:pt x="7566" y="691"/>
                    <a:pt x="7508" y="691"/>
                  </a:cubicBezTo>
                  <a:cubicBezTo>
                    <a:pt x="7450" y="691"/>
                    <a:pt x="7450" y="691"/>
                    <a:pt x="7450" y="691"/>
                  </a:cubicBezTo>
                  <a:cubicBezTo>
                    <a:pt x="7393" y="691"/>
                    <a:pt x="7393" y="691"/>
                    <a:pt x="7393" y="691"/>
                  </a:cubicBezTo>
                  <a:cubicBezTo>
                    <a:pt x="7393" y="691"/>
                    <a:pt x="7335" y="691"/>
                    <a:pt x="7277" y="749"/>
                  </a:cubicBezTo>
                  <a:cubicBezTo>
                    <a:pt x="7277" y="806"/>
                    <a:pt x="7277" y="806"/>
                    <a:pt x="7277" y="806"/>
                  </a:cubicBezTo>
                  <a:cubicBezTo>
                    <a:pt x="7161" y="806"/>
                    <a:pt x="7161" y="806"/>
                    <a:pt x="7161" y="806"/>
                  </a:cubicBezTo>
                  <a:cubicBezTo>
                    <a:pt x="7104" y="749"/>
                    <a:pt x="7104" y="749"/>
                    <a:pt x="7104" y="749"/>
                  </a:cubicBezTo>
                  <a:cubicBezTo>
                    <a:pt x="7046" y="749"/>
                    <a:pt x="7046" y="749"/>
                    <a:pt x="7046" y="749"/>
                  </a:cubicBezTo>
                  <a:cubicBezTo>
                    <a:pt x="6988" y="749"/>
                    <a:pt x="7046" y="749"/>
                    <a:pt x="6988" y="749"/>
                  </a:cubicBezTo>
                  <a:cubicBezTo>
                    <a:pt x="6930" y="806"/>
                    <a:pt x="6930" y="806"/>
                    <a:pt x="6930" y="806"/>
                  </a:cubicBezTo>
                  <a:cubicBezTo>
                    <a:pt x="6930" y="864"/>
                    <a:pt x="6930" y="864"/>
                    <a:pt x="6930" y="864"/>
                  </a:cubicBezTo>
                  <a:cubicBezTo>
                    <a:pt x="6988" y="864"/>
                    <a:pt x="6988" y="864"/>
                    <a:pt x="6988" y="864"/>
                  </a:cubicBezTo>
                  <a:cubicBezTo>
                    <a:pt x="6988" y="864"/>
                    <a:pt x="6988" y="864"/>
                    <a:pt x="6988" y="922"/>
                  </a:cubicBezTo>
                  <a:cubicBezTo>
                    <a:pt x="6988" y="864"/>
                    <a:pt x="6988" y="864"/>
                    <a:pt x="6988" y="864"/>
                  </a:cubicBezTo>
                  <a:cubicBezTo>
                    <a:pt x="7046" y="864"/>
                    <a:pt x="7046" y="864"/>
                    <a:pt x="7046" y="864"/>
                  </a:cubicBezTo>
                  <a:cubicBezTo>
                    <a:pt x="7046" y="922"/>
                    <a:pt x="7046" y="922"/>
                    <a:pt x="7046" y="922"/>
                  </a:cubicBezTo>
                  <a:cubicBezTo>
                    <a:pt x="6988" y="979"/>
                    <a:pt x="6988" y="979"/>
                    <a:pt x="6988" y="979"/>
                  </a:cubicBezTo>
                  <a:cubicBezTo>
                    <a:pt x="6988" y="922"/>
                    <a:pt x="6988" y="922"/>
                    <a:pt x="6988" y="922"/>
                  </a:cubicBezTo>
                  <a:cubicBezTo>
                    <a:pt x="6930" y="922"/>
                    <a:pt x="6988" y="979"/>
                    <a:pt x="6988" y="979"/>
                  </a:cubicBezTo>
                  <a:cubicBezTo>
                    <a:pt x="6930" y="979"/>
                    <a:pt x="6930" y="979"/>
                    <a:pt x="6930" y="979"/>
                  </a:cubicBezTo>
                  <a:cubicBezTo>
                    <a:pt x="6873" y="979"/>
                    <a:pt x="6873" y="979"/>
                    <a:pt x="6873" y="979"/>
                  </a:cubicBezTo>
                  <a:cubicBezTo>
                    <a:pt x="6815" y="1037"/>
                    <a:pt x="6815" y="1037"/>
                    <a:pt x="6815" y="1037"/>
                  </a:cubicBezTo>
                  <a:cubicBezTo>
                    <a:pt x="6757" y="1037"/>
                    <a:pt x="6757" y="1037"/>
                    <a:pt x="6757" y="1037"/>
                  </a:cubicBezTo>
                  <a:cubicBezTo>
                    <a:pt x="6757" y="1094"/>
                    <a:pt x="6757" y="1094"/>
                    <a:pt x="6757" y="1094"/>
                  </a:cubicBezTo>
                  <a:cubicBezTo>
                    <a:pt x="6699" y="1037"/>
                    <a:pt x="6699" y="1037"/>
                    <a:pt x="6699" y="1037"/>
                  </a:cubicBezTo>
                  <a:cubicBezTo>
                    <a:pt x="6642" y="1037"/>
                    <a:pt x="6584" y="1094"/>
                    <a:pt x="6526" y="1094"/>
                  </a:cubicBezTo>
                  <a:cubicBezTo>
                    <a:pt x="6526" y="1152"/>
                    <a:pt x="6526" y="1152"/>
                    <a:pt x="6526" y="1152"/>
                  </a:cubicBezTo>
                  <a:lnTo>
                    <a:pt x="6468" y="1152"/>
                  </a:lnTo>
                  <a:cubicBezTo>
                    <a:pt x="6526" y="1152"/>
                    <a:pt x="6526" y="1152"/>
                    <a:pt x="6526" y="1152"/>
                  </a:cubicBezTo>
                  <a:cubicBezTo>
                    <a:pt x="6468" y="1152"/>
                    <a:pt x="6468" y="1152"/>
                    <a:pt x="6468" y="1152"/>
                  </a:cubicBezTo>
                  <a:cubicBezTo>
                    <a:pt x="6468" y="1210"/>
                    <a:pt x="6468" y="1210"/>
                    <a:pt x="6468" y="1210"/>
                  </a:cubicBezTo>
                  <a:cubicBezTo>
                    <a:pt x="6468" y="1210"/>
                    <a:pt x="6468" y="1152"/>
                    <a:pt x="6411" y="1152"/>
                  </a:cubicBezTo>
                  <a:cubicBezTo>
                    <a:pt x="6468" y="1210"/>
                    <a:pt x="6468" y="1210"/>
                    <a:pt x="6468" y="1210"/>
                  </a:cubicBezTo>
                  <a:cubicBezTo>
                    <a:pt x="6411" y="1210"/>
                    <a:pt x="6411" y="1210"/>
                    <a:pt x="6411" y="1210"/>
                  </a:cubicBezTo>
                  <a:lnTo>
                    <a:pt x="6353" y="1210"/>
                  </a:lnTo>
                  <a:cubicBezTo>
                    <a:pt x="6295" y="1267"/>
                    <a:pt x="6295" y="1267"/>
                    <a:pt x="6295" y="1267"/>
                  </a:cubicBezTo>
                  <a:cubicBezTo>
                    <a:pt x="6353" y="1267"/>
                    <a:pt x="6353" y="1267"/>
                    <a:pt x="6353" y="1267"/>
                  </a:cubicBezTo>
                  <a:cubicBezTo>
                    <a:pt x="6295" y="1267"/>
                    <a:pt x="6295" y="1267"/>
                    <a:pt x="6295" y="1267"/>
                  </a:cubicBezTo>
                  <a:cubicBezTo>
                    <a:pt x="6237" y="1325"/>
                    <a:pt x="6237" y="1325"/>
                    <a:pt x="6237" y="1325"/>
                  </a:cubicBezTo>
                  <a:cubicBezTo>
                    <a:pt x="6237" y="1325"/>
                    <a:pt x="6237" y="1325"/>
                    <a:pt x="6180" y="1325"/>
                  </a:cubicBezTo>
                  <a:cubicBezTo>
                    <a:pt x="6122" y="1325"/>
                    <a:pt x="6122" y="1325"/>
                    <a:pt x="6122" y="1325"/>
                  </a:cubicBezTo>
                  <a:cubicBezTo>
                    <a:pt x="6122" y="1325"/>
                    <a:pt x="6064" y="1325"/>
                    <a:pt x="6064" y="1382"/>
                  </a:cubicBezTo>
                  <a:lnTo>
                    <a:pt x="6006" y="1382"/>
                  </a:lnTo>
                  <a:cubicBezTo>
                    <a:pt x="6006" y="1440"/>
                    <a:pt x="6006" y="1440"/>
                    <a:pt x="6006" y="1440"/>
                  </a:cubicBezTo>
                  <a:lnTo>
                    <a:pt x="5949" y="1440"/>
                  </a:lnTo>
                  <a:cubicBezTo>
                    <a:pt x="5891" y="1440"/>
                    <a:pt x="5891" y="1440"/>
                    <a:pt x="5891" y="1440"/>
                  </a:cubicBezTo>
                  <a:cubicBezTo>
                    <a:pt x="5949" y="1440"/>
                    <a:pt x="6006" y="1382"/>
                    <a:pt x="6006" y="1382"/>
                  </a:cubicBezTo>
                  <a:cubicBezTo>
                    <a:pt x="6064" y="1325"/>
                    <a:pt x="6064" y="1325"/>
                    <a:pt x="6064" y="1325"/>
                  </a:cubicBezTo>
                  <a:cubicBezTo>
                    <a:pt x="6180" y="1267"/>
                    <a:pt x="6180" y="1267"/>
                    <a:pt x="6180" y="1267"/>
                  </a:cubicBezTo>
                  <a:cubicBezTo>
                    <a:pt x="6180" y="1210"/>
                    <a:pt x="6180" y="1210"/>
                    <a:pt x="6180" y="1210"/>
                  </a:cubicBezTo>
                  <a:cubicBezTo>
                    <a:pt x="6180" y="1210"/>
                    <a:pt x="6180" y="1210"/>
                    <a:pt x="6237" y="1210"/>
                  </a:cubicBezTo>
                  <a:cubicBezTo>
                    <a:pt x="6295" y="1210"/>
                    <a:pt x="6295" y="1210"/>
                    <a:pt x="6295" y="1210"/>
                  </a:cubicBezTo>
                  <a:cubicBezTo>
                    <a:pt x="6237" y="1152"/>
                    <a:pt x="6237" y="1152"/>
                    <a:pt x="6237" y="1152"/>
                  </a:cubicBezTo>
                  <a:cubicBezTo>
                    <a:pt x="6122" y="1210"/>
                    <a:pt x="6122" y="1210"/>
                    <a:pt x="6122" y="1210"/>
                  </a:cubicBezTo>
                  <a:cubicBezTo>
                    <a:pt x="6064" y="1267"/>
                    <a:pt x="6064" y="1267"/>
                    <a:pt x="6006" y="1267"/>
                  </a:cubicBezTo>
                  <a:cubicBezTo>
                    <a:pt x="6006" y="1325"/>
                    <a:pt x="5891" y="1325"/>
                    <a:pt x="5833" y="1382"/>
                  </a:cubicBezTo>
                  <a:cubicBezTo>
                    <a:pt x="5775" y="1382"/>
                    <a:pt x="5775" y="1382"/>
                    <a:pt x="5775" y="1382"/>
                  </a:cubicBezTo>
                  <a:cubicBezTo>
                    <a:pt x="5718" y="1382"/>
                    <a:pt x="5660" y="1498"/>
                    <a:pt x="5602" y="1440"/>
                  </a:cubicBezTo>
                  <a:cubicBezTo>
                    <a:pt x="5660" y="1498"/>
                    <a:pt x="5660" y="1498"/>
                    <a:pt x="5660" y="1498"/>
                  </a:cubicBezTo>
                  <a:cubicBezTo>
                    <a:pt x="5602" y="1555"/>
                    <a:pt x="5602" y="1555"/>
                    <a:pt x="5602" y="1555"/>
                  </a:cubicBezTo>
                  <a:cubicBezTo>
                    <a:pt x="5602" y="1498"/>
                    <a:pt x="5602" y="1498"/>
                    <a:pt x="5602" y="1498"/>
                  </a:cubicBezTo>
                  <a:cubicBezTo>
                    <a:pt x="5544" y="1555"/>
                    <a:pt x="5544" y="1555"/>
                    <a:pt x="5544" y="1555"/>
                  </a:cubicBezTo>
                  <a:cubicBezTo>
                    <a:pt x="5544" y="1498"/>
                    <a:pt x="5544" y="1498"/>
                    <a:pt x="5544" y="1498"/>
                  </a:cubicBezTo>
                  <a:cubicBezTo>
                    <a:pt x="5487" y="1498"/>
                    <a:pt x="5487" y="1555"/>
                    <a:pt x="5429" y="1555"/>
                  </a:cubicBezTo>
                  <a:cubicBezTo>
                    <a:pt x="5429" y="1613"/>
                    <a:pt x="5429" y="1613"/>
                    <a:pt x="5429" y="1613"/>
                  </a:cubicBezTo>
                  <a:cubicBezTo>
                    <a:pt x="5487" y="1555"/>
                    <a:pt x="5487" y="1555"/>
                    <a:pt x="5487" y="1555"/>
                  </a:cubicBezTo>
                  <a:cubicBezTo>
                    <a:pt x="5487" y="1613"/>
                    <a:pt x="5487" y="1613"/>
                    <a:pt x="5487" y="1613"/>
                  </a:cubicBezTo>
                  <a:cubicBezTo>
                    <a:pt x="5429" y="1613"/>
                    <a:pt x="5429" y="1613"/>
                    <a:pt x="5429" y="1613"/>
                  </a:cubicBezTo>
                  <a:cubicBezTo>
                    <a:pt x="5371" y="1555"/>
                    <a:pt x="5371" y="1555"/>
                    <a:pt x="5371" y="1555"/>
                  </a:cubicBezTo>
                  <a:cubicBezTo>
                    <a:pt x="5256" y="1670"/>
                    <a:pt x="5256" y="1670"/>
                    <a:pt x="5256" y="1670"/>
                  </a:cubicBezTo>
                  <a:cubicBezTo>
                    <a:pt x="5313" y="1670"/>
                    <a:pt x="5313" y="1670"/>
                    <a:pt x="5313" y="1670"/>
                  </a:cubicBezTo>
                  <a:cubicBezTo>
                    <a:pt x="5371" y="1613"/>
                    <a:pt x="5371" y="1613"/>
                    <a:pt x="5371" y="1613"/>
                  </a:cubicBezTo>
                  <a:cubicBezTo>
                    <a:pt x="5371" y="1670"/>
                    <a:pt x="5371" y="1670"/>
                    <a:pt x="5371" y="1670"/>
                  </a:cubicBezTo>
                  <a:cubicBezTo>
                    <a:pt x="5371" y="1613"/>
                    <a:pt x="5371" y="1613"/>
                    <a:pt x="5371" y="1613"/>
                  </a:cubicBezTo>
                  <a:cubicBezTo>
                    <a:pt x="5429" y="1670"/>
                    <a:pt x="5429" y="1670"/>
                    <a:pt x="5429" y="1670"/>
                  </a:cubicBezTo>
                  <a:cubicBezTo>
                    <a:pt x="5429" y="1670"/>
                    <a:pt x="5371" y="1670"/>
                    <a:pt x="5429" y="1670"/>
                  </a:cubicBezTo>
                  <a:cubicBezTo>
                    <a:pt x="5429" y="1613"/>
                    <a:pt x="5487" y="1613"/>
                    <a:pt x="5487" y="1613"/>
                  </a:cubicBezTo>
                  <a:cubicBezTo>
                    <a:pt x="5544" y="1555"/>
                    <a:pt x="5544" y="1555"/>
                    <a:pt x="5544" y="1555"/>
                  </a:cubicBezTo>
                  <a:cubicBezTo>
                    <a:pt x="5544" y="1613"/>
                    <a:pt x="5544" y="1613"/>
                    <a:pt x="5544" y="1613"/>
                  </a:cubicBezTo>
                  <a:lnTo>
                    <a:pt x="5602" y="1555"/>
                  </a:lnTo>
                  <a:cubicBezTo>
                    <a:pt x="5660" y="1498"/>
                    <a:pt x="5660" y="1498"/>
                    <a:pt x="5660" y="1498"/>
                  </a:cubicBezTo>
                  <a:cubicBezTo>
                    <a:pt x="5660" y="1440"/>
                    <a:pt x="5660" y="1440"/>
                    <a:pt x="5660" y="1440"/>
                  </a:cubicBezTo>
                  <a:cubicBezTo>
                    <a:pt x="5718" y="1498"/>
                    <a:pt x="5718" y="1498"/>
                    <a:pt x="5718" y="1498"/>
                  </a:cubicBezTo>
                  <a:cubicBezTo>
                    <a:pt x="5833" y="1440"/>
                    <a:pt x="5833" y="1440"/>
                    <a:pt x="5833" y="1440"/>
                  </a:cubicBezTo>
                  <a:cubicBezTo>
                    <a:pt x="5833" y="1382"/>
                    <a:pt x="5833" y="1382"/>
                    <a:pt x="5833" y="1382"/>
                  </a:cubicBezTo>
                  <a:cubicBezTo>
                    <a:pt x="5891" y="1440"/>
                    <a:pt x="5891" y="1440"/>
                    <a:pt x="5891" y="1440"/>
                  </a:cubicBezTo>
                  <a:cubicBezTo>
                    <a:pt x="5891" y="1498"/>
                    <a:pt x="5891" y="1498"/>
                    <a:pt x="5891" y="1498"/>
                  </a:cubicBezTo>
                  <a:cubicBezTo>
                    <a:pt x="5833" y="1498"/>
                    <a:pt x="5833" y="1498"/>
                    <a:pt x="5833" y="1498"/>
                  </a:cubicBezTo>
                  <a:cubicBezTo>
                    <a:pt x="5775" y="1498"/>
                    <a:pt x="5775" y="1498"/>
                    <a:pt x="5775" y="1498"/>
                  </a:cubicBezTo>
                  <a:cubicBezTo>
                    <a:pt x="5775" y="1555"/>
                    <a:pt x="5775" y="1498"/>
                    <a:pt x="5775" y="1555"/>
                  </a:cubicBezTo>
                  <a:cubicBezTo>
                    <a:pt x="5718" y="1555"/>
                    <a:pt x="5718" y="1555"/>
                    <a:pt x="5718" y="1555"/>
                  </a:cubicBezTo>
                  <a:cubicBezTo>
                    <a:pt x="5718" y="1555"/>
                    <a:pt x="5718" y="1555"/>
                    <a:pt x="5660" y="1555"/>
                  </a:cubicBezTo>
                  <a:cubicBezTo>
                    <a:pt x="5660" y="1613"/>
                    <a:pt x="5660" y="1613"/>
                    <a:pt x="5660" y="1613"/>
                  </a:cubicBezTo>
                  <a:cubicBezTo>
                    <a:pt x="5660" y="1613"/>
                    <a:pt x="5660" y="1613"/>
                    <a:pt x="5602" y="1613"/>
                  </a:cubicBezTo>
                  <a:cubicBezTo>
                    <a:pt x="5660" y="1613"/>
                    <a:pt x="5660" y="1613"/>
                    <a:pt x="5660" y="1613"/>
                  </a:cubicBezTo>
                  <a:cubicBezTo>
                    <a:pt x="5602" y="1613"/>
                    <a:pt x="5602" y="1613"/>
                    <a:pt x="5602" y="1613"/>
                  </a:cubicBezTo>
                  <a:cubicBezTo>
                    <a:pt x="5602" y="1670"/>
                    <a:pt x="5602" y="1670"/>
                    <a:pt x="5602" y="1670"/>
                  </a:cubicBezTo>
                  <a:cubicBezTo>
                    <a:pt x="5602" y="1613"/>
                    <a:pt x="5602" y="1613"/>
                    <a:pt x="5602" y="1613"/>
                  </a:cubicBezTo>
                  <a:cubicBezTo>
                    <a:pt x="5544" y="1670"/>
                    <a:pt x="5544" y="1670"/>
                    <a:pt x="5544" y="1670"/>
                  </a:cubicBezTo>
                  <a:cubicBezTo>
                    <a:pt x="5487" y="1670"/>
                    <a:pt x="5487" y="1670"/>
                    <a:pt x="5487" y="1670"/>
                  </a:cubicBezTo>
                  <a:cubicBezTo>
                    <a:pt x="5429" y="1728"/>
                    <a:pt x="5429" y="1728"/>
                    <a:pt x="5429" y="1728"/>
                  </a:cubicBezTo>
                  <a:cubicBezTo>
                    <a:pt x="5371" y="1786"/>
                    <a:pt x="5371" y="1786"/>
                    <a:pt x="5371" y="1786"/>
                  </a:cubicBezTo>
                  <a:cubicBezTo>
                    <a:pt x="5313" y="1786"/>
                    <a:pt x="5313" y="1786"/>
                    <a:pt x="5313" y="1786"/>
                  </a:cubicBezTo>
                  <a:cubicBezTo>
                    <a:pt x="5313" y="1786"/>
                    <a:pt x="5313" y="1786"/>
                    <a:pt x="5371" y="1786"/>
                  </a:cubicBezTo>
                  <a:cubicBezTo>
                    <a:pt x="5371" y="1728"/>
                    <a:pt x="5313" y="1728"/>
                    <a:pt x="5371" y="1728"/>
                  </a:cubicBezTo>
                  <a:cubicBezTo>
                    <a:pt x="5256" y="1786"/>
                    <a:pt x="5256" y="1786"/>
                    <a:pt x="5256" y="1786"/>
                  </a:cubicBezTo>
                  <a:cubicBezTo>
                    <a:pt x="5198" y="1786"/>
                    <a:pt x="5198" y="1786"/>
                    <a:pt x="5198" y="1786"/>
                  </a:cubicBezTo>
                  <a:cubicBezTo>
                    <a:pt x="5256" y="1786"/>
                    <a:pt x="5256" y="1786"/>
                    <a:pt x="5256" y="1786"/>
                  </a:cubicBezTo>
                  <a:cubicBezTo>
                    <a:pt x="5198" y="1786"/>
                    <a:pt x="5198" y="1786"/>
                    <a:pt x="5198" y="1786"/>
                  </a:cubicBezTo>
                  <a:cubicBezTo>
                    <a:pt x="5256" y="1843"/>
                    <a:pt x="5256" y="1843"/>
                    <a:pt x="5256" y="1843"/>
                  </a:cubicBezTo>
                  <a:cubicBezTo>
                    <a:pt x="5256" y="1786"/>
                    <a:pt x="5256" y="1786"/>
                    <a:pt x="5256" y="1786"/>
                  </a:cubicBezTo>
                  <a:cubicBezTo>
                    <a:pt x="5256" y="1843"/>
                    <a:pt x="5256" y="1843"/>
                    <a:pt x="5256" y="1843"/>
                  </a:cubicBezTo>
                  <a:cubicBezTo>
                    <a:pt x="5198" y="1843"/>
                    <a:pt x="5198" y="1843"/>
                    <a:pt x="5198" y="1843"/>
                  </a:cubicBezTo>
                  <a:cubicBezTo>
                    <a:pt x="5198" y="1843"/>
                    <a:pt x="5198" y="1843"/>
                    <a:pt x="5140" y="1901"/>
                  </a:cubicBezTo>
                  <a:lnTo>
                    <a:pt x="5082" y="1901"/>
                  </a:lnTo>
                  <a:cubicBezTo>
                    <a:pt x="5025" y="1958"/>
                    <a:pt x="5025" y="1958"/>
                    <a:pt x="5025" y="1958"/>
                  </a:cubicBezTo>
                  <a:lnTo>
                    <a:pt x="5025" y="2016"/>
                  </a:lnTo>
                  <a:cubicBezTo>
                    <a:pt x="5025" y="1958"/>
                    <a:pt x="5025" y="1958"/>
                    <a:pt x="5025" y="1958"/>
                  </a:cubicBezTo>
                  <a:cubicBezTo>
                    <a:pt x="4909" y="2016"/>
                    <a:pt x="4909" y="2016"/>
                    <a:pt x="4909" y="2016"/>
                  </a:cubicBezTo>
                  <a:cubicBezTo>
                    <a:pt x="4851" y="2074"/>
                    <a:pt x="4851" y="2074"/>
                    <a:pt x="4851" y="2074"/>
                  </a:cubicBezTo>
                  <a:lnTo>
                    <a:pt x="4794" y="2131"/>
                  </a:lnTo>
                  <a:cubicBezTo>
                    <a:pt x="4678" y="2189"/>
                    <a:pt x="4678" y="2189"/>
                    <a:pt x="4678" y="2189"/>
                  </a:cubicBezTo>
                  <a:cubicBezTo>
                    <a:pt x="4678" y="2189"/>
                    <a:pt x="4678" y="2189"/>
                    <a:pt x="4678" y="2246"/>
                  </a:cubicBezTo>
                  <a:cubicBezTo>
                    <a:pt x="4620" y="2189"/>
                    <a:pt x="4620" y="2189"/>
                    <a:pt x="4620" y="2189"/>
                  </a:cubicBezTo>
                  <a:cubicBezTo>
                    <a:pt x="4736" y="2131"/>
                    <a:pt x="4736" y="2131"/>
                    <a:pt x="4736" y="2131"/>
                  </a:cubicBezTo>
                  <a:cubicBezTo>
                    <a:pt x="4794" y="2131"/>
                    <a:pt x="4794" y="2131"/>
                    <a:pt x="4794" y="2131"/>
                  </a:cubicBezTo>
                  <a:cubicBezTo>
                    <a:pt x="4794" y="2074"/>
                    <a:pt x="4794" y="2074"/>
                    <a:pt x="4794" y="2074"/>
                  </a:cubicBezTo>
                  <a:cubicBezTo>
                    <a:pt x="4851" y="2074"/>
                    <a:pt x="4851" y="2074"/>
                    <a:pt x="4851" y="2074"/>
                  </a:cubicBezTo>
                  <a:cubicBezTo>
                    <a:pt x="4851" y="2016"/>
                    <a:pt x="4851" y="2016"/>
                    <a:pt x="4851" y="2016"/>
                  </a:cubicBezTo>
                  <a:cubicBezTo>
                    <a:pt x="4851" y="2074"/>
                    <a:pt x="4851" y="2074"/>
                    <a:pt x="4851" y="2074"/>
                  </a:cubicBezTo>
                  <a:cubicBezTo>
                    <a:pt x="4794" y="2016"/>
                    <a:pt x="4794" y="2074"/>
                    <a:pt x="4736" y="2131"/>
                  </a:cubicBezTo>
                  <a:cubicBezTo>
                    <a:pt x="4736" y="2074"/>
                    <a:pt x="4736" y="2074"/>
                    <a:pt x="4736" y="2074"/>
                  </a:cubicBezTo>
                  <a:cubicBezTo>
                    <a:pt x="4678" y="2131"/>
                    <a:pt x="4678" y="2131"/>
                    <a:pt x="4678" y="2131"/>
                  </a:cubicBezTo>
                  <a:cubicBezTo>
                    <a:pt x="4678" y="2074"/>
                    <a:pt x="4678" y="2074"/>
                    <a:pt x="4678" y="2074"/>
                  </a:cubicBezTo>
                  <a:cubicBezTo>
                    <a:pt x="4678" y="2131"/>
                    <a:pt x="4678" y="2131"/>
                    <a:pt x="4678" y="2131"/>
                  </a:cubicBezTo>
                  <a:cubicBezTo>
                    <a:pt x="4620" y="2131"/>
                    <a:pt x="4620" y="2131"/>
                    <a:pt x="4620" y="2131"/>
                  </a:cubicBezTo>
                  <a:cubicBezTo>
                    <a:pt x="4620" y="2189"/>
                    <a:pt x="4620" y="2189"/>
                    <a:pt x="4620" y="2189"/>
                  </a:cubicBezTo>
                  <a:cubicBezTo>
                    <a:pt x="4563" y="2189"/>
                    <a:pt x="4563" y="2189"/>
                    <a:pt x="4563" y="2189"/>
                  </a:cubicBezTo>
                  <a:cubicBezTo>
                    <a:pt x="4505" y="2246"/>
                    <a:pt x="4505" y="2246"/>
                    <a:pt x="4505" y="2246"/>
                  </a:cubicBezTo>
                  <a:cubicBezTo>
                    <a:pt x="4447" y="2304"/>
                    <a:pt x="4447" y="2304"/>
                    <a:pt x="4447" y="2304"/>
                  </a:cubicBezTo>
                  <a:cubicBezTo>
                    <a:pt x="4389" y="2304"/>
                    <a:pt x="4389" y="2304"/>
                    <a:pt x="4389" y="2304"/>
                  </a:cubicBezTo>
                  <a:cubicBezTo>
                    <a:pt x="4389" y="2304"/>
                    <a:pt x="4389" y="2304"/>
                    <a:pt x="4389" y="2362"/>
                  </a:cubicBezTo>
                  <a:cubicBezTo>
                    <a:pt x="4332" y="2362"/>
                    <a:pt x="4332" y="2362"/>
                    <a:pt x="4332" y="2362"/>
                  </a:cubicBezTo>
                  <a:cubicBezTo>
                    <a:pt x="4389" y="2362"/>
                    <a:pt x="4389" y="2362"/>
                    <a:pt x="4389" y="2362"/>
                  </a:cubicBezTo>
                  <a:cubicBezTo>
                    <a:pt x="4332" y="2362"/>
                    <a:pt x="4274" y="2419"/>
                    <a:pt x="4274" y="2419"/>
                  </a:cubicBezTo>
                  <a:cubicBezTo>
                    <a:pt x="4216" y="2419"/>
                    <a:pt x="4274" y="2419"/>
                    <a:pt x="4216" y="2419"/>
                  </a:cubicBezTo>
                  <a:cubicBezTo>
                    <a:pt x="4216" y="2477"/>
                    <a:pt x="4216" y="2477"/>
                    <a:pt x="4216" y="2477"/>
                  </a:cubicBezTo>
                  <a:cubicBezTo>
                    <a:pt x="4216" y="2419"/>
                    <a:pt x="4216" y="2419"/>
                    <a:pt x="4216" y="2419"/>
                  </a:cubicBezTo>
                  <a:cubicBezTo>
                    <a:pt x="4158" y="2419"/>
                    <a:pt x="4158" y="2477"/>
                    <a:pt x="4158" y="2477"/>
                  </a:cubicBezTo>
                  <a:cubicBezTo>
                    <a:pt x="4101" y="2477"/>
                    <a:pt x="4101" y="2477"/>
                    <a:pt x="4101" y="2477"/>
                  </a:cubicBezTo>
                  <a:cubicBezTo>
                    <a:pt x="4101" y="2477"/>
                    <a:pt x="4216" y="2362"/>
                    <a:pt x="4389" y="2246"/>
                  </a:cubicBezTo>
                  <a:cubicBezTo>
                    <a:pt x="4505" y="2131"/>
                    <a:pt x="4620" y="2016"/>
                    <a:pt x="4620" y="2016"/>
                  </a:cubicBezTo>
                  <a:cubicBezTo>
                    <a:pt x="4678" y="2016"/>
                    <a:pt x="4678" y="2016"/>
                    <a:pt x="4678" y="2016"/>
                  </a:cubicBezTo>
                  <a:cubicBezTo>
                    <a:pt x="4678" y="1958"/>
                    <a:pt x="4678" y="1958"/>
                    <a:pt x="4678" y="1958"/>
                  </a:cubicBezTo>
                  <a:cubicBezTo>
                    <a:pt x="4851" y="1843"/>
                    <a:pt x="4851" y="1843"/>
                    <a:pt x="4851" y="1843"/>
                  </a:cubicBezTo>
                  <a:cubicBezTo>
                    <a:pt x="4909" y="1843"/>
                    <a:pt x="4909" y="1843"/>
                    <a:pt x="4909" y="1843"/>
                  </a:cubicBezTo>
                  <a:cubicBezTo>
                    <a:pt x="4909" y="1786"/>
                    <a:pt x="4909" y="1786"/>
                    <a:pt x="4909" y="1786"/>
                  </a:cubicBezTo>
                  <a:cubicBezTo>
                    <a:pt x="5256" y="1498"/>
                    <a:pt x="5256" y="1498"/>
                    <a:pt x="5256" y="1498"/>
                  </a:cubicBezTo>
                  <a:cubicBezTo>
                    <a:pt x="5313" y="1498"/>
                    <a:pt x="5313" y="1498"/>
                    <a:pt x="5313" y="1498"/>
                  </a:cubicBezTo>
                  <a:cubicBezTo>
                    <a:pt x="5429" y="1382"/>
                    <a:pt x="5429" y="1382"/>
                    <a:pt x="5429" y="1382"/>
                  </a:cubicBezTo>
                  <a:cubicBezTo>
                    <a:pt x="5487" y="1325"/>
                    <a:pt x="5487" y="1325"/>
                    <a:pt x="5487" y="1325"/>
                  </a:cubicBezTo>
                  <a:cubicBezTo>
                    <a:pt x="5544" y="1325"/>
                    <a:pt x="5487" y="1325"/>
                    <a:pt x="5487" y="1325"/>
                  </a:cubicBezTo>
                  <a:cubicBezTo>
                    <a:pt x="5544" y="1325"/>
                    <a:pt x="5544" y="1267"/>
                    <a:pt x="5602" y="1267"/>
                  </a:cubicBezTo>
                  <a:cubicBezTo>
                    <a:pt x="5775" y="1094"/>
                    <a:pt x="5775" y="1094"/>
                    <a:pt x="5775" y="1094"/>
                  </a:cubicBezTo>
                  <a:cubicBezTo>
                    <a:pt x="5891" y="1094"/>
                    <a:pt x="5949" y="1037"/>
                    <a:pt x="6006" y="979"/>
                  </a:cubicBezTo>
                  <a:cubicBezTo>
                    <a:pt x="6064" y="979"/>
                    <a:pt x="6064" y="979"/>
                    <a:pt x="6064" y="979"/>
                  </a:cubicBezTo>
                  <a:cubicBezTo>
                    <a:pt x="6122" y="979"/>
                    <a:pt x="6122" y="979"/>
                    <a:pt x="6122" y="979"/>
                  </a:cubicBezTo>
                  <a:cubicBezTo>
                    <a:pt x="6180" y="922"/>
                    <a:pt x="6237" y="922"/>
                    <a:pt x="6295" y="864"/>
                  </a:cubicBezTo>
                  <a:cubicBezTo>
                    <a:pt x="6353" y="864"/>
                    <a:pt x="6353" y="864"/>
                    <a:pt x="6353" y="864"/>
                  </a:cubicBezTo>
                  <a:cubicBezTo>
                    <a:pt x="6411" y="806"/>
                    <a:pt x="6411" y="806"/>
                    <a:pt x="6411" y="806"/>
                  </a:cubicBezTo>
                  <a:cubicBezTo>
                    <a:pt x="6411" y="864"/>
                    <a:pt x="6411" y="864"/>
                    <a:pt x="6411" y="864"/>
                  </a:cubicBezTo>
                  <a:cubicBezTo>
                    <a:pt x="6411" y="806"/>
                    <a:pt x="6411" y="806"/>
                    <a:pt x="6411" y="806"/>
                  </a:cubicBezTo>
                  <a:cubicBezTo>
                    <a:pt x="6468" y="806"/>
                    <a:pt x="6526" y="806"/>
                    <a:pt x="6584" y="749"/>
                  </a:cubicBezTo>
                  <a:cubicBezTo>
                    <a:pt x="6526" y="749"/>
                    <a:pt x="6526" y="749"/>
                    <a:pt x="6526" y="749"/>
                  </a:cubicBezTo>
                  <a:cubicBezTo>
                    <a:pt x="6642" y="691"/>
                    <a:pt x="6699" y="691"/>
                    <a:pt x="6757" y="634"/>
                  </a:cubicBezTo>
                  <a:cubicBezTo>
                    <a:pt x="6815" y="634"/>
                    <a:pt x="6815" y="634"/>
                    <a:pt x="6815" y="634"/>
                  </a:cubicBezTo>
                  <a:cubicBezTo>
                    <a:pt x="6873" y="634"/>
                    <a:pt x="6873" y="634"/>
                    <a:pt x="6873" y="634"/>
                  </a:cubicBezTo>
                  <a:cubicBezTo>
                    <a:pt x="6930" y="576"/>
                    <a:pt x="6930" y="576"/>
                    <a:pt x="6930" y="576"/>
                  </a:cubicBezTo>
                  <a:lnTo>
                    <a:pt x="6988" y="576"/>
                  </a:lnTo>
                  <a:cubicBezTo>
                    <a:pt x="7046" y="576"/>
                    <a:pt x="7046" y="576"/>
                    <a:pt x="7046" y="576"/>
                  </a:cubicBezTo>
                  <a:cubicBezTo>
                    <a:pt x="7104" y="576"/>
                    <a:pt x="7046" y="518"/>
                    <a:pt x="7046" y="518"/>
                  </a:cubicBezTo>
                  <a:cubicBezTo>
                    <a:pt x="7104" y="518"/>
                    <a:pt x="7104" y="518"/>
                    <a:pt x="7104" y="518"/>
                  </a:cubicBezTo>
                  <a:cubicBezTo>
                    <a:pt x="7161" y="518"/>
                    <a:pt x="7161" y="518"/>
                    <a:pt x="7161" y="518"/>
                  </a:cubicBezTo>
                  <a:cubicBezTo>
                    <a:pt x="7161" y="461"/>
                    <a:pt x="7161" y="461"/>
                    <a:pt x="7161" y="461"/>
                  </a:cubicBezTo>
                  <a:cubicBezTo>
                    <a:pt x="7219" y="461"/>
                    <a:pt x="7219" y="461"/>
                    <a:pt x="7219" y="461"/>
                  </a:cubicBezTo>
                  <a:cubicBezTo>
                    <a:pt x="7277" y="461"/>
                    <a:pt x="7277" y="461"/>
                    <a:pt x="7335" y="461"/>
                  </a:cubicBezTo>
                  <a:cubicBezTo>
                    <a:pt x="7393" y="461"/>
                    <a:pt x="7335" y="461"/>
                    <a:pt x="7393" y="403"/>
                  </a:cubicBezTo>
                  <a:cubicBezTo>
                    <a:pt x="7450" y="403"/>
                    <a:pt x="7450" y="403"/>
                    <a:pt x="7450" y="403"/>
                  </a:cubicBezTo>
                  <a:cubicBezTo>
                    <a:pt x="7450" y="346"/>
                    <a:pt x="7450" y="346"/>
                    <a:pt x="7450" y="346"/>
                  </a:cubicBezTo>
                  <a:cubicBezTo>
                    <a:pt x="7508" y="346"/>
                    <a:pt x="7508" y="346"/>
                    <a:pt x="7508" y="346"/>
                  </a:cubicBezTo>
                  <a:cubicBezTo>
                    <a:pt x="7508" y="403"/>
                    <a:pt x="7624" y="346"/>
                    <a:pt x="7681" y="288"/>
                  </a:cubicBezTo>
                  <a:cubicBezTo>
                    <a:pt x="7681" y="288"/>
                    <a:pt x="7681" y="288"/>
                    <a:pt x="7739" y="288"/>
                  </a:cubicBezTo>
                  <a:cubicBezTo>
                    <a:pt x="7739" y="230"/>
                    <a:pt x="7739" y="230"/>
                    <a:pt x="7739" y="230"/>
                  </a:cubicBezTo>
                  <a:cubicBezTo>
                    <a:pt x="7739" y="173"/>
                    <a:pt x="7739" y="173"/>
                    <a:pt x="7739" y="173"/>
                  </a:cubicBezTo>
                  <a:cubicBezTo>
                    <a:pt x="7681" y="230"/>
                    <a:pt x="7681" y="230"/>
                    <a:pt x="7681" y="230"/>
                  </a:cubicBezTo>
                  <a:cubicBezTo>
                    <a:pt x="7624" y="230"/>
                    <a:pt x="7681" y="230"/>
                    <a:pt x="7624" y="230"/>
                  </a:cubicBezTo>
                  <a:cubicBezTo>
                    <a:pt x="7566" y="288"/>
                    <a:pt x="7566" y="288"/>
                    <a:pt x="7566" y="288"/>
                  </a:cubicBezTo>
                  <a:cubicBezTo>
                    <a:pt x="7566" y="288"/>
                    <a:pt x="7566" y="288"/>
                    <a:pt x="7508" y="288"/>
                  </a:cubicBezTo>
                  <a:cubicBezTo>
                    <a:pt x="7450" y="346"/>
                    <a:pt x="7450" y="346"/>
                    <a:pt x="7450" y="346"/>
                  </a:cubicBezTo>
                  <a:cubicBezTo>
                    <a:pt x="7393" y="346"/>
                    <a:pt x="7393" y="346"/>
                    <a:pt x="7393" y="346"/>
                  </a:cubicBezTo>
                  <a:cubicBezTo>
                    <a:pt x="7335" y="346"/>
                    <a:pt x="7335" y="346"/>
                    <a:pt x="7335" y="346"/>
                  </a:cubicBezTo>
                  <a:cubicBezTo>
                    <a:pt x="7335" y="346"/>
                    <a:pt x="7335" y="346"/>
                    <a:pt x="7277" y="346"/>
                  </a:cubicBezTo>
                  <a:cubicBezTo>
                    <a:pt x="7277" y="403"/>
                    <a:pt x="7277" y="403"/>
                    <a:pt x="7277" y="403"/>
                  </a:cubicBezTo>
                  <a:cubicBezTo>
                    <a:pt x="7277" y="346"/>
                    <a:pt x="7277" y="346"/>
                    <a:pt x="7277" y="346"/>
                  </a:cubicBezTo>
                  <a:lnTo>
                    <a:pt x="7335" y="346"/>
                  </a:lnTo>
                  <a:cubicBezTo>
                    <a:pt x="7335" y="288"/>
                    <a:pt x="7335" y="288"/>
                    <a:pt x="7335" y="288"/>
                  </a:cubicBezTo>
                  <a:cubicBezTo>
                    <a:pt x="7393" y="288"/>
                    <a:pt x="7393" y="288"/>
                    <a:pt x="7393" y="288"/>
                  </a:cubicBezTo>
                  <a:cubicBezTo>
                    <a:pt x="7393" y="288"/>
                    <a:pt x="7450" y="288"/>
                    <a:pt x="7508" y="230"/>
                  </a:cubicBezTo>
                  <a:cubicBezTo>
                    <a:pt x="7393" y="288"/>
                    <a:pt x="7393" y="288"/>
                    <a:pt x="7393" y="288"/>
                  </a:cubicBezTo>
                  <a:cubicBezTo>
                    <a:pt x="7393" y="230"/>
                    <a:pt x="7393" y="230"/>
                    <a:pt x="7393" y="230"/>
                  </a:cubicBezTo>
                  <a:cubicBezTo>
                    <a:pt x="7335" y="288"/>
                    <a:pt x="7335" y="288"/>
                    <a:pt x="7335" y="288"/>
                  </a:cubicBezTo>
                  <a:cubicBezTo>
                    <a:pt x="7335" y="230"/>
                    <a:pt x="7335" y="230"/>
                    <a:pt x="7393" y="230"/>
                  </a:cubicBezTo>
                  <a:cubicBezTo>
                    <a:pt x="7219" y="288"/>
                    <a:pt x="7219" y="288"/>
                    <a:pt x="7219" y="288"/>
                  </a:cubicBezTo>
                  <a:cubicBezTo>
                    <a:pt x="7219" y="346"/>
                    <a:pt x="7219" y="346"/>
                    <a:pt x="7219" y="346"/>
                  </a:cubicBezTo>
                  <a:cubicBezTo>
                    <a:pt x="7104" y="403"/>
                    <a:pt x="7104" y="403"/>
                    <a:pt x="7104" y="403"/>
                  </a:cubicBezTo>
                  <a:cubicBezTo>
                    <a:pt x="7104" y="346"/>
                    <a:pt x="7104" y="346"/>
                    <a:pt x="7104" y="346"/>
                  </a:cubicBezTo>
                  <a:cubicBezTo>
                    <a:pt x="7104" y="346"/>
                    <a:pt x="7104" y="346"/>
                    <a:pt x="7046" y="403"/>
                  </a:cubicBezTo>
                  <a:cubicBezTo>
                    <a:pt x="6988" y="403"/>
                    <a:pt x="6988" y="403"/>
                    <a:pt x="6988" y="403"/>
                  </a:cubicBezTo>
                  <a:cubicBezTo>
                    <a:pt x="7046" y="403"/>
                    <a:pt x="7046" y="403"/>
                    <a:pt x="7046" y="403"/>
                  </a:cubicBezTo>
                  <a:cubicBezTo>
                    <a:pt x="7046" y="346"/>
                    <a:pt x="7046" y="403"/>
                    <a:pt x="7046" y="403"/>
                  </a:cubicBezTo>
                  <a:cubicBezTo>
                    <a:pt x="7046" y="403"/>
                    <a:pt x="7046" y="403"/>
                    <a:pt x="7104" y="403"/>
                  </a:cubicBezTo>
                  <a:cubicBezTo>
                    <a:pt x="7104" y="403"/>
                    <a:pt x="6988" y="403"/>
                    <a:pt x="6930" y="461"/>
                  </a:cubicBezTo>
                  <a:cubicBezTo>
                    <a:pt x="6815" y="518"/>
                    <a:pt x="6815" y="518"/>
                    <a:pt x="6815" y="518"/>
                  </a:cubicBezTo>
                  <a:cubicBezTo>
                    <a:pt x="6757" y="518"/>
                    <a:pt x="6757" y="518"/>
                    <a:pt x="6757" y="518"/>
                  </a:cubicBezTo>
                  <a:cubicBezTo>
                    <a:pt x="6699" y="518"/>
                    <a:pt x="6699" y="518"/>
                    <a:pt x="6699" y="518"/>
                  </a:cubicBezTo>
                  <a:cubicBezTo>
                    <a:pt x="6526" y="634"/>
                    <a:pt x="6526" y="634"/>
                    <a:pt x="6526" y="634"/>
                  </a:cubicBezTo>
                  <a:cubicBezTo>
                    <a:pt x="6526" y="691"/>
                    <a:pt x="6526" y="691"/>
                    <a:pt x="6526" y="691"/>
                  </a:cubicBezTo>
                  <a:cubicBezTo>
                    <a:pt x="6411" y="749"/>
                    <a:pt x="6411" y="749"/>
                    <a:pt x="6411" y="749"/>
                  </a:cubicBezTo>
                  <a:cubicBezTo>
                    <a:pt x="6411" y="749"/>
                    <a:pt x="6353" y="806"/>
                    <a:pt x="6295" y="806"/>
                  </a:cubicBezTo>
                  <a:cubicBezTo>
                    <a:pt x="6237" y="864"/>
                    <a:pt x="6122" y="922"/>
                    <a:pt x="6122" y="922"/>
                  </a:cubicBezTo>
                  <a:cubicBezTo>
                    <a:pt x="6180" y="922"/>
                    <a:pt x="6180" y="922"/>
                    <a:pt x="6180" y="922"/>
                  </a:cubicBezTo>
                  <a:cubicBezTo>
                    <a:pt x="6122" y="922"/>
                    <a:pt x="6122" y="922"/>
                    <a:pt x="6122" y="922"/>
                  </a:cubicBezTo>
                  <a:cubicBezTo>
                    <a:pt x="6006" y="979"/>
                    <a:pt x="6006" y="979"/>
                    <a:pt x="6006" y="979"/>
                  </a:cubicBezTo>
                  <a:cubicBezTo>
                    <a:pt x="5949" y="979"/>
                    <a:pt x="5949" y="979"/>
                    <a:pt x="5949" y="979"/>
                  </a:cubicBezTo>
                  <a:cubicBezTo>
                    <a:pt x="5949" y="1037"/>
                    <a:pt x="5949" y="1037"/>
                    <a:pt x="5949" y="1037"/>
                  </a:cubicBezTo>
                  <a:cubicBezTo>
                    <a:pt x="5891" y="1037"/>
                    <a:pt x="5891" y="1037"/>
                    <a:pt x="5891" y="1037"/>
                  </a:cubicBezTo>
                  <a:cubicBezTo>
                    <a:pt x="5833" y="1037"/>
                    <a:pt x="5833" y="1094"/>
                    <a:pt x="5833" y="1094"/>
                  </a:cubicBezTo>
                  <a:cubicBezTo>
                    <a:pt x="5775" y="1094"/>
                    <a:pt x="5775" y="1094"/>
                    <a:pt x="5775" y="1094"/>
                  </a:cubicBezTo>
                  <a:cubicBezTo>
                    <a:pt x="5718" y="1094"/>
                    <a:pt x="5775" y="1094"/>
                    <a:pt x="5718" y="1152"/>
                  </a:cubicBezTo>
                  <a:cubicBezTo>
                    <a:pt x="5718" y="1094"/>
                    <a:pt x="5718" y="1094"/>
                    <a:pt x="5718" y="1094"/>
                  </a:cubicBezTo>
                  <a:lnTo>
                    <a:pt x="5718" y="1152"/>
                  </a:lnTo>
                  <a:cubicBezTo>
                    <a:pt x="5660" y="1152"/>
                    <a:pt x="5660" y="1152"/>
                    <a:pt x="5660" y="1152"/>
                  </a:cubicBezTo>
                  <a:cubicBezTo>
                    <a:pt x="5660" y="1210"/>
                    <a:pt x="5660" y="1210"/>
                    <a:pt x="5660" y="1210"/>
                  </a:cubicBezTo>
                  <a:cubicBezTo>
                    <a:pt x="5602" y="1210"/>
                    <a:pt x="5602" y="1210"/>
                    <a:pt x="5602" y="1210"/>
                  </a:cubicBezTo>
                  <a:cubicBezTo>
                    <a:pt x="5544" y="1210"/>
                    <a:pt x="5544" y="1210"/>
                    <a:pt x="5544" y="1267"/>
                  </a:cubicBezTo>
                  <a:cubicBezTo>
                    <a:pt x="5487" y="1267"/>
                    <a:pt x="5487" y="1267"/>
                    <a:pt x="5487" y="1267"/>
                  </a:cubicBezTo>
                  <a:cubicBezTo>
                    <a:pt x="5487" y="1210"/>
                    <a:pt x="5487" y="1210"/>
                    <a:pt x="5487" y="1210"/>
                  </a:cubicBezTo>
                  <a:cubicBezTo>
                    <a:pt x="5487" y="1267"/>
                    <a:pt x="5487" y="1267"/>
                    <a:pt x="5487" y="1267"/>
                  </a:cubicBezTo>
                  <a:cubicBezTo>
                    <a:pt x="5371" y="1382"/>
                    <a:pt x="5371" y="1382"/>
                    <a:pt x="5371" y="1382"/>
                  </a:cubicBezTo>
                  <a:cubicBezTo>
                    <a:pt x="5371" y="1325"/>
                    <a:pt x="5371" y="1325"/>
                    <a:pt x="5371" y="1325"/>
                  </a:cubicBezTo>
                  <a:cubicBezTo>
                    <a:pt x="5313" y="1382"/>
                    <a:pt x="5313" y="1382"/>
                    <a:pt x="5313" y="1382"/>
                  </a:cubicBezTo>
                  <a:cubicBezTo>
                    <a:pt x="5256" y="1382"/>
                    <a:pt x="5256" y="1382"/>
                    <a:pt x="5256" y="1382"/>
                  </a:cubicBezTo>
                  <a:cubicBezTo>
                    <a:pt x="5198" y="1382"/>
                    <a:pt x="5198" y="1382"/>
                    <a:pt x="5198" y="1382"/>
                  </a:cubicBezTo>
                  <a:cubicBezTo>
                    <a:pt x="5256" y="1440"/>
                    <a:pt x="5256" y="1440"/>
                    <a:pt x="5256" y="1440"/>
                  </a:cubicBezTo>
                  <a:cubicBezTo>
                    <a:pt x="5198" y="1440"/>
                    <a:pt x="5198" y="1440"/>
                    <a:pt x="5198" y="1440"/>
                  </a:cubicBezTo>
                  <a:cubicBezTo>
                    <a:pt x="5198" y="1498"/>
                    <a:pt x="5198" y="1498"/>
                    <a:pt x="5198" y="1498"/>
                  </a:cubicBezTo>
                  <a:cubicBezTo>
                    <a:pt x="5140" y="1498"/>
                    <a:pt x="5140" y="1440"/>
                    <a:pt x="5140" y="1440"/>
                  </a:cubicBezTo>
                  <a:cubicBezTo>
                    <a:pt x="5082" y="1440"/>
                    <a:pt x="5082" y="1440"/>
                    <a:pt x="5082" y="1440"/>
                  </a:cubicBezTo>
                  <a:cubicBezTo>
                    <a:pt x="5140" y="1440"/>
                    <a:pt x="5140" y="1440"/>
                    <a:pt x="5140" y="1440"/>
                  </a:cubicBezTo>
                  <a:cubicBezTo>
                    <a:pt x="5198" y="1382"/>
                    <a:pt x="5198" y="1382"/>
                    <a:pt x="5198" y="1382"/>
                  </a:cubicBezTo>
                  <a:cubicBezTo>
                    <a:pt x="5256" y="1382"/>
                    <a:pt x="5256" y="1382"/>
                    <a:pt x="5256" y="1382"/>
                  </a:cubicBezTo>
                  <a:cubicBezTo>
                    <a:pt x="5313" y="1267"/>
                    <a:pt x="5313" y="1267"/>
                    <a:pt x="5313" y="1267"/>
                  </a:cubicBezTo>
                  <a:cubicBezTo>
                    <a:pt x="5371" y="1267"/>
                    <a:pt x="5371" y="1267"/>
                    <a:pt x="5371" y="1267"/>
                  </a:cubicBezTo>
                  <a:cubicBezTo>
                    <a:pt x="5429" y="1267"/>
                    <a:pt x="5429" y="1267"/>
                    <a:pt x="5429" y="1267"/>
                  </a:cubicBezTo>
                  <a:cubicBezTo>
                    <a:pt x="5371" y="1267"/>
                    <a:pt x="5371" y="1267"/>
                    <a:pt x="5371" y="1267"/>
                  </a:cubicBezTo>
                  <a:cubicBezTo>
                    <a:pt x="5429" y="1267"/>
                    <a:pt x="5429" y="1267"/>
                    <a:pt x="5429" y="1267"/>
                  </a:cubicBezTo>
                  <a:cubicBezTo>
                    <a:pt x="5429" y="1210"/>
                    <a:pt x="5429" y="1210"/>
                    <a:pt x="5429" y="1210"/>
                  </a:cubicBezTo>
                  <a:cubicBezTo>
                    <a:pt x="5487" y="1210"/>
                    <a:pt x="5487" y="1210"/>
                    <a:pt x="5487" y="1210"/>
                  </a:cubicBezTo>
                  <a:cubicBezTo>
                    <a:pt x="5487" y="1152"/>
                    <a:pt x="5544" y="1152"/>
                    <a:pt x="5544" y="1152"/>
                  </a:cubicBezTo>
                  <a:cubicBezTo>
                    <a:pt x="5544" y="1094"/>
                    <a:pt x="5544" y="1094"/>
                    <a:pt x="5544" y="1094"/>
                  </a:cubicBezTo>
                  <a:cubicBezTo>
                    <a:pt x="5602" y="1094"/>
                    <a:pt x="5602" y="1094"/>
                    <a:pt x="5602" y="1094"/>
                  </a:cubicBezTo>
                  <a:cubicBezTo>
                    <a:pt x="5660" y="1094"/>
                    <a:pt x="5660" y="1094"/>
                    <a:pt x="5660" y="1094"/>
                  </a:cubicBezTo>
                  <a:cubicBezTo>
                    <a:pt x="5602" y="1037"/>
                    <a:pt x="5602" y="1037"/>
                    <a:pt x="5602" y="1037"/>
                  </a:cubicBezTo>
                  <a:cubicBezTo>
                    <a:pt x="5660" y="1037"/>
                    <a:pt x="5660" y="979"/>
                    <a:pt x="5660" y="1037"/>
                  </a:cubicBezTo>
                  <a:cubicBezTo>
                    <a:pt x="5718" y="1037"/>
                    <a:pt x="5718" y="1037"/>
                    <a:pt x="5718" y="1037"/>
                  </a:cubicBezTo>
                  <a:cubicBezTo>
                    <a:pt x="5775" y="979"/>
                    <a:pt x="5775" y="979"/>
                    <a:pt x="5775" y="979"/>
                  </a:cubicBezTo>
                  <a:cubicBezTo>
                    <a:pt x="5775" y="1037"/>
                    <a:pt x="5775" y="1037"/>
                    <a:pt x="5775" y="1037"/>
                  </a:cubicBezTo>
                  <a:cubicBezTo>
                    <a:pt x="5775" y="979"/>
                    <a:pt x="5775" y="979"/>
                    <a:pt x="5775" y="979"/>
                  </a:cubicBezTo>
                  <a:cubicBezTo>
                    <a:pt x="5833" y="922"/>
                    <a:pt x="5833" y="922"/>
                    <a:pt x="5833" y="922"/>
                  </a:cubicBezTo>
                  <a:cubicBezTo>
                    <a:pt x="5833" y="864"/>
                    <a:pt x="5833" y="864"/>
                    <a:pt x="5833" y="864"/>
                  </a:cubicBezTo>
                  <a:cubicBezTo>
                    <a:pt x="5833" y="922"/>
                    <a:pt x="5833" y="922"/>
                    <a:pt x="5833" y="922"/>
                  </a:cubicBezTo>
                  <a:cubicBezTo>
                    <a:pt x="5833" y="864"/>
                    <a:pt x="5833" y="864"/>
                    <a:pt x="5833" y="864"/>
                  </a:cubicBezTo>
                  <a:cubicBezTo>
                    <a:pt x="5949" y="806"/>
                    <a:pt x="5949" y="806"/>
                    <a:pt x="5949" y="806"/>
                  </a:cubicBezTo>
                  <a:cubicBezTo>
                    <a:pt x="6064" y="806"/>
                    <a:pt x="6064" y="806"/>
                    <a:pt x="6064" y="806"/>
                  </a:cubicBezTo>
                  <a:cubicBezTo>
                    <a:pt x="6064" y="749"/>
                    <a:pt x="6064" y="749"/>
                    <a:pt x="6064" y="749"/>
                  </a:cubicBezTo>
                  <a:cubicBezTo>
                    <a:pt x="6064" y="749"/>
                    <a:pt x="6064" y="749"/>
                    <a:pt x="6122" y="749"/>
                  </a:cubicBezTo>
                  <a:cubicBezTo>
                    <a:pt x="6064" y="749"/>
                    <a:pt x="6064" y="749"/>
                    <a:pt x="6064" y="749"/>
                  </a:cubicBezTo>
                  <a:cubicBezTo>
                    <a:pt x="5949" y="806"/>
                    <a:pt x="5949" y="806"/>
                    <a:pt x="5949" y="806"/>
                  </a:cubicBezTo>
                  <a:cubicBezTo>
                    <a:pt x="5949" y="806"/>
                    <a:pt x="5775" y="864"/>
                    <a:pt x="5487" y="1037"/>
                  </a:cubicBezTo>
                  <a:cubicBezTo>
                    <a:pt x="5256" y="1210"/>
                    <a:pt x="4909" y="1440"/>
                    <a:pt x="4620" y="1670"/>
                  </a:cubicBezTo>
                  <a:cubicBezTo>
                    <a:pt x="4274" y="1901"/>
                    <a:pt x="3985" y="2131"/>
                    <a:pt x="3754" y="2362"/>
                  </a:cubicBezTo>
                  <a:cubicBezTo>
                    <a:pt x="3639" y="2477"/>
                    <a:pt x="3523" y="2534"/>
                    <a:pt x="3465" y="2650"/>
                  </a:cubicBezTo>
                  <a:cubicBezTo>
                    <a:pt x="3465" y="2592"/>
                    <a:pt x="3465" y="2592"/>
                    <a:pt x="3465" y="2592"/>
                  </a:cubicBezTo>
                  <a:cubicBezTo>
                    <a:pt x="3523" y="2592"/>
                    <a:pt x="3523" y="2592"/>
                    <a:pt x="3523" y="2592"/>
                  </a:cubicBezTo>
                  <a:cubicBezTo>
                    <a:pt x="3523" y="2534"/>
                    <a:pt x="3523" y="2534"/>
                    <a:pt x="3523" y="2534"/>
                  </a:cubicBezTo>
                  <a:cubicBezTo>
                    <a:pt x="3581" y="2534"/>
                    <a:pt x="3581" y="2534"/>
                    <a:pt x="3581" y="2534"/>
                  </a:cubicBezTo>
                  <a:cubicBezTo>
                    <a:pt x="3639" y="2477"/>
                    <a:pt x="3639" y="2477"/>
                    <a:pt x="3639" y="2477"/>
                  </a:cubicBezTo>
                  <a:cubicBezTo>
                    <a:pt x="3696" y="2477"/>
                    <a:pt x="3696" y="2419"/>
                    <a:pt x="3754" y="2362"/>
                  </a:cubicBezTo>
                  <a:lnTo>
                    <a:pt x="3754" y="2419"/>
                  </a:lnTo>
                  <a:cubicBezTo>
                    <a:pt x="3754" y="2419"/>
                    <a:pt x="3754" y="2419"/>
                    <a:pt x="3696" y="2419"/>
                  </a:cubicBezTo>
                  <a:cubicBezTo>
                    <a:pt x="3754" y="2419"/>
                    <a:pt x="3754" y="2419"/>
                    <a:pt x="3754" y="2419"/>
                  </a:cubicBezTo>
                  <a:cubicBezTo>
                    <a:pt x="3696" y="2419"/>
                    <a:pt x="3696" y="2419"/>
                    <a:pt x="3696" y="2419"/>
                  </a:cubicBezTo>
                  <a:cubicBezTo>
                    <a:pt x="3754" y="2419"/>
                    <a:pt x="3754" y="2419"/>
                    <a:pt x="3754" y="2419"/>
                  </a:cubicBezTo>
                  <a:cubicBezTo>
                    <a:pt x="3754" y="2362"/>
                    <a:pt x="3754" y="2362"/>
                    <a:pt x="3754" y="2362"/>
                  </a:cubicBezTo>
                  <a:cubicBezTo>
                    <a:pt x="3812" y="2362"/>
                    <a:pt x="3812" y="2362"/>
                    <a:pt x="3812" y="2362"/>
                  </a:cubicBezTo>
                  <a:cubicBezTo>
                    <a:pt x="3812" y="2304"/>
                    <a:pt x="3812" y="2304"/>
                    <a:pt x="3812" y="2304"/>
                  </a:cubicBezTo>
                  <a:cubicBezTo>
                    <a:pt x="3870" y="2304"/>
                    <a:pt x="3870" y="2304"/>
                    <a:pt x="3870" y="2304"/>
                  </a:cubicBezTo>
                  <a:cubicBezTo>
                    <a:pt x="3812" y="2304"/>
                    <a:pt x="3812" y="2304"/>
                    <a:pt x="3812" y="2304"/>
                  </a:cubicBezTo>
                  <a:cubicBezTo>
                    <a:pt x="3927" y="2246"/>
                    <a:pt x="3927" y="2246"/>
                    <a:pt x="3927" y="2246"/>
                  </a:cubicBezTo>
                  <a:cubicBezTo>
                    <a:pt x="3927" y="2189"/>
                    <a:pt x="3927" y="2189"/>
                    <a:pt x="3927" y="2189"/>
                  </a:cubicBezTo>
                  <a:cubicBezTo>
                    <a:pt x="3985" y="2189"/>
                    <a:pt x="3985" y="2189"/>
                    <a:pt x="3985" y="2189"/>
                  </a:cubicBezTo>
                  <a:cubicBezTo>
                    <a:pt x="3985" y="2131"/>
                    <a:pt x="3985" y="2131"/>
                    <a:pt x="3985" y="2131"/>
                  </a:cubicBezTo>
                  <a:cubicBezTo>
                    <a:pt x="4043" y="2131"/>
                    <a:pt x="4043" y="2131"/>
                    <a:pt x="4043" y="2131"/>
                  </a:cubicBezTo>
                  <a:cubicBezTo>
                    <a:pt x="4101" y="2074"/>
                    <a:pt x="4101" y="2074"/>
                    <a:pt x="4101" y="2074"/>
                  </a:cubicBezTo>
                  <a:cubicBezTo>
                    <a:pt x="4158" y="2074"/>
                    <a:pt x="4158" y="2074"/>
                    <a:pt x="4158" y="2074"/>
                  </a:cubicBezTo>
                  <a:cubicBezTo>
                    <a:pt x="4158" y="2016"/>
                    <a:pt x="4158" y="2016"/>
                    <a:pt x="4158" y="2016"/>
                  </a:cubicBezTo>
                  <a:cubicBezTo>
                    <a:pt x="4216" y="1958"/>
                    <a:pt x="4216" y="1958"/>
                    <a:pt x="4216" y="1958"/>
                  </a:cubicBezTo>
                  <a:cubicBezTo>
                    <a:pt x="4332" y="1901"/>
                    <a:pt x="4332" y="1901"/>
                    <a:pt x="4332" y="1901"/>
                  </a:cubicBezTo>
                  <a:cubicBezTo>
                    <a:pt x="4505" y="1786"/>
                    <a:pt x="4505" y="1786"/>
                    <a:pt x="4505" y="1786"/>
                  </a:cubicBezTo>
                  <a:cubicBezTo>
                    <a:pt x="4447" y="1786"/>
                    <a:pt x="4447" y="1786"/>
                    <a:pt x="4447" y="1786"/>
                  </a:cubicBezTo>
                  <a:cubicBezTo>
                    <a:pt x="4505" y="1786"/>
                    <a:pt x="4505" y="1786"/>
                    <a:pt x="4505" y="1786"/>
                  </a:cubicBezTo>
                  <a:cubicBezTo>
                    <a:pt x="4563" y="1728"/>
                    <a:pt x="4563" y="1728"/>
                    <a:pt x="4563" y="1728"/>
                  </a:cubicBezTo>
                  <a:cubicBezTo>
                    <a:pt x="4678" y="1670"/>
                    <a:pt x="4678" y="1670"/>
                    <a:pt x="4678" y="1670"/>
                  </a:cubicBezTo>
                  <a:cubicBezTo>
                    <a:pt x="4678" y="1613"/>
                    <a:pt x="4678" y="1613"/>
                    <a:pt x="4678" y="1613"/>
                  </a:cubicBezTo>
                  <a:lnTo>
                    <a:pt x="4736" y="1613"/>
                  </a:lnTo>
                  <a:cubicBezTo>
                    <a:pt x="4736" y="1613"/>
                    <a:pt x="4736" y="1613"/>
                    <a:pt x="4794" y="1613"/>
                  </a:cubicBezTo>
                  <a:cubicBezTo>
                    <a:pt x="4794" y="1555"/>
                    <a:pt x="4794" y="1555"/>
                    <a:pt x="4794" y="1555"/>
                  </a:cubicBezTo>
                  <a:cubicBezTo>
                    <a:pt x="4851" y="1555"/>
                    <a:pt x="4851" y="1555"/>
                    <a:pt x="4851" y="1555"/>
                  </a:cubicBezTo>
                  <a:cubicBezTo>
                    <a:pt x="4851" y="1498"/>
                    <a:pt x="4851" y="1498"/>
                    <a:pt x="4851" y="1498"/>
                  </a:cubicBezTo>
                  <a:cubicBezTo>
                    <a:pt x="4851" y="1555"/>
                    <a:pt x="4851" y="1555"/>
                    <a:pt x="4851" y="1555"/>
                  </a:cubicBezTo>
                  <a:cubicBezTo>
                    <a:pt x="4909" y="1498"/>
                    <a:pt x="4909" y="1498"/>
                    <a:pt x="4909" y="1498"/>
                  </a:cubicBezTo>
                  <a:cubicBezTo>
                    <a:pt x="4909" y="1555"/>
                    <a:pt x="4909" y="1555"/>
                    <a:pt x="4909" y="1555"/>
                  </a:cubicBezTo>
                  <a:cubicBezTo>
                    <a:pt x="4967" y="1498"/>
                    <a:pt x="4967" y="1498"/>
                    <a:pt x="4967" y="1498"/>
                  </a:cubicBezTo>
                  <a:lnTo>
                    <a:pt x="4909" y="1498"/>
                  </a:lnTo>
                  <a:cubicBezTo>
                    <a:pt x="5025" y="1440"/>
                    <a:pt x="5025" y="1440"/>
                    <a:pt x="5025" y="1440"/>
                  </a:cubicBezTo>
                  <a:cubicBezTo>
                    <a:pt x="5025" y="1382"/>
                    <a:pt x="5082" y="1382"/>
                    <a:pt x="5140" y="1382"/>
                  </a:cubicBezTo>
                  <a:cubicBezTo>
                    <a:pt x="5140" y="1325"/>
                    <a:pt x="5140" y="1325"/>
                    <a:pt x="5140" y="1325"/>
                  </a:cubicBezTo>
                  <a:cubicBezTo>
                    <a:pt x="5198" y="1325"/>
                    <a:pt x="5198" y="1325"/>
                    <a:pt x="5198" y="1325"/>
                  </a:cubicBezTo>
                  <a:cubicBezTo>
                    <a:pt x="5313" y="1210"/>
                    <a:pt x="5313" y="1210"/>
                    <a:pt x="5313" y="1210"/>
                  </a:cubicBezTo>
                  <a:cubicBezTo>
                    <a:pt x="5313" y="1267"/>
                    <a:pt x="5313" y="1267"/>
                    <a:pt x="5313" y="1267"/>
                  </a:cubicBezTo>
                  <a:cubicBezTo>
                    <a:pt x="5256" y="1325"/>
                    <a:pt x="5256" y="1325"/>
                    <a:pt x="5256" y="1325"/>
                  </a:cubicBezTo>
                  <a:cubicBezTo>
                    <a:pt x="5140" y="1382"/>
                    <a:pt x="5140" y="1382"/>
                    <a:pt x="5140" y="1382"/>
                  </a:cubicBezTo>
                  <a:cubicBezTo>
                    <a:pt x="5082" y="1440"/>
                    <a:pt x="5082" y="1440"/>
                    <a:pt x="5082" y="1440"/>
                  </a:cubicBezTo>
                  <a:cubicBezTo>
                    <a:pt x="5082" y="1498"/>
                    <a:pt x="5025" y="1498"/>
                    <a:pt x="5025" y="1555"/>
                  </a:cubicBezTo>
                  <a:lnTo>
                    <a:pt x="4967" y="1555"/>
                  </a:lnTo>
                  <a:cubicBezTo>
                    <a:pt x="4851" y="1613"/>
                    <a:pt x="4851" y="1613"/>
                    <a:pt x="4851" y="1613"/>
                  </a:cubicBezTo>
                  <a:cubicBezTo>
                    <a:pt x="4851" y="1670"/>
                    <a:pt x="4851" y="1670"/>
                    <a:pt x="4851" y="1670"/>
                  </a:cubicBezTo>
                  <a:cubicBezTo>
                    <a:pt x="4794" y="1670"/>
                    <a:pt x="4794" y="1670"/>
                    <a:pt x="4794" y="1670"/>
                  </a:cubicBezTo>
                  <a:cubicBezTo>
                    <a:pt x="4794" y="1670"/>
                    <a:pt x="4794" y="1728"/>
                    <a:pt x="4736" y="1728"/>
                  </a:cubicBezTo>
                  <a:lnTo>
                    <a:pt x="4678" y="1728"/>
                  </a:lnTo>
                  <a:cubicBezTo>
                    <a:pt x="4678" y="1786"/>
                    <a:pt x="4678" y="1786"/>
                    <a:pt x="4678" y="1786"/>
                  </a:cubicBezTo>
                  <a:cubicBezTo>
                    <a:pt x="4620" y="1786"/>
                    <a:pt x="4620" y="1786"/>
                    <a:pt x="4620" y="1786"/>
                  </a:cubicBezTo>
                  <a:cubicBezTo>
                    <a:pt x="4620" y="1786"/>
                    <a:pt x="4505" y="1843"/>
                    <a:pt x="4505" y="1901"/>
                  </a:cubicBezTo>
                  <a:cubicBezTo>
                    <a:pt x="4447" y="1958"/>
                    <a:pt x="4447" y="1958"/>
                    <a:pt x="4447" y="1958"/>
                  </a:cubicBezTo>
                  <a:cubicBezTo>
                    <a:pt x="4389" y="1958"/>
                    <a:pt x="4389" y="1958"/>
                    <a:pt x="4389" y="1958"/>
                  </a:cubicBezTo>
                  <a:cubicBezTo>
                    <a:pt x="4332" y="2016"/>
                    <a:pt x="4332" y="2016"/>
                    <a:pt x="4332" y="2016"/>
                  </a:cubicBezTo>
                  <a:cubicBezTo>
                    <a:pt x="4332" y="1958"/>
                    <a:pt x="4332" y="1958"/>
                    <a:pt x="4332" y="1958"/>
                  </a:cubicBezTo>
                  <a:cubicBezTo>
                    <a:pt x="4274" y="1958"/>
                    <a:pt x="4274" y="1958"/>
                    <a:pt x="4274" y="2016"/>
                  </a:cubicBezTo>
                  <a:cubicBezTo>
                    <a:pt x="4274" y="2016"/>
                    <a:pt x="4274" y="2016"/>
                    <a:pt x="4274" y="2074"/>
                  </a:cubicBezTo>
                  <a:cubicBezTo>
                    <a:pt x="4274" y="2074"/>
                    <a:pt x="4274" y="2074"/>
                    <a:pt x="4216" y="2074"/>
                  </a:cubicBezTo>
                  <a:cubicBezTo>
                    <a:pt x="4216" y="2131"/>
                    <a:pt x="4158" y="2131"/>
                    <a:pt x="4158" y="2131"/>
                  </a:cubicBezTo>
                  <a:cubicBezTo>
                    <a:pt x="4101" y="2131"/>
                    <a:pt x="4158" y="2131"/>
                    <a:pt x="4101" y="2189"/>
                  </a:cubicBezTo>
                  <a:cubicBezTo>
                    <a:pt x="4101" y="2131"/>
                    <a:pt x="4101" y="2131"/>
                    <a:pt x="4101" y="2131"/>
                  </a:cubicBezTo>
                  <a:lnTo>
                    <a:pt x="4043" y="2189"/>
                  </a:lnTo>
                  <a:cubicBezTo>
                    <a:pt x="3985" y="2246"/>
                    <a:pt x="3985" y="2246"/>
                    <a:pt x="3985" y="2246"/>
                  </a:cubicBezTo>
                  <a:cubicBezTo>
                    <a:pt x="3927" y="2304"/>
                    <a:pt x="3927" y="2304"/>
                    <a:pt x="3927" y="2304"/>
                  </a:cubicBezTo>
                  <a:cubicBezTo>
                    <a:pt x="3927" y="2304"/>
                    <a:pt x="3927" y="2304"/>
                    <a:pt x="3870" y="2304"/>
                  </a:cubicBezTo>
                  <a:cubicBezTo>
                    <a:pt x="3870" y="2304"/>
                    <a:pt x="3870" y="2304"/>
                    <a:pt x="3927" y="2304"/>
                  </a:cubicBezTo>
                  <a:cubicBezTo>
                    <a:pt x="3870" y="2304"/>
                    <a:pt x="3870" y="2304"/>
                    <a:pt x="3870" y="2304"/>
                  </a:cubicBezTo>
                  <a:lnTo>
                    <a:pt x="3870" y="2362"/>
                  </a:lnTo>
                  <a:cubicBezTo>
                    <a:pt x="3812" y="2362"/>
                    <a:pt x="3812" y="2362"/>
                    <a:pt x="3812" y="2362"/>
                  </a:cubicBezTo>
                  <a:cubicBezTo>
                    <a:pt x="3812" y="2362"/>
                    <a:pt x="3812" y="2362"/>
                    <a:pt x="3812" y="2419"/>
                  </a:cubicBezTo>
                  <a:cubicBezTo>
                    <a:pt x="3812" y="2362"/>
                    <a:pt x="3812" y="2362"/>
                    <a:pt x="3812" y="2362"/>
                  </a:cubicBezTo>
                  <a:lnTo>
                    <a:pt x="3812" y="2419"/>
                  </a:lnTo>
                  <a:cubicBezTo>
                    <a:pt x="3696" y="2477"/>
                    <a:pt x="3696" y="2477"/>
                    <a:pt x="3696" y="2477"/>
                  </a:cubicBezTo>
                  <a:cubicBezTo>
                    <a:pt x="3754" y="2477"/>
                    <a:pt x="3754" y="2477"/>
                    <a:pt x="3754" y="2477"/>
                  </a:cubicBezTo>
                  <a:cubicBezTo>
                    <a:pt x="3696" y="2477"/>
                    <a:pt x="3696" y="2477"/>
                    <a:pt x="3696" y="2477"/>
                  </a:cubicBezTo>
                  <a:lnTo>
                    <a:pt x="3581" y="2534"/>
                  </a:lnTo>
                  <a:cubicBezTo>
                    <a:pt x="3581" y="2592"/>
                    <a:pt x="3581" y="2592"/>
                    <a:pt x="3581" y="2592"/>
                  </a:cubicBezTo>
                  <a:cubicBezTo>
                    <a:pt x="3523" y="2592"/>
                    <a:pt x="3465" y="2650"/>
                    <a:pt x="3465" y="2650"/>
                  </a:cubicBezTo>
                  <a:cubicBezTo>
                    <a:pt x="3465" y="2707"/>
                    <a:pt x="3350" y="2765"/>
                    <a:pt x="3292" y="2822"/>
                  </a:cubicBezTo>
                  <a:cubicBezTo>
                    <a:pt x="3350" y="2822"/>
                    <a:pt x="3350" y="2822"/>
                    <a:pt x="3350" y="2822"/>
                  </a:cubicBezTo>
                  <a:cubicBezTo>
                    <a:pt x="3292" y="2880"/>
                    <a:pt x="3292" y="2880"/>
                    <a:pt x="3292" y="2880"/>
                  </a:cubicBezTo>
                  <a:cubicBezTo>
                    <a:pt x="3234" y="2880"/>
                    <a:pt x="3292" y="2880"/>
                    <a:pt x="3292" y="2880"/>
                  </a:cubicBezTo>
                  <a:cubicBezTo>
                    <a:pt x="3176" y="2938"/>
                    <a:pt x="3176" y="2938"/>
                    <a:pt x="3176" y="2938"/>
                  </a:cubicBezTo>
                  <a:cubicBezTo>
                    <a:pt x="3176" y="2938"/>
                    <a:pt x="3176" y="2938"/>
                    <a:pt x="3119" y="2995"/>
                  </a:cubicBezTo>
                  <a:cubicBezTo>
                    <a:pt x="3176" y="2938"/>
                    <a:pt x="3176" y="2938"/>
                    <a:pt x="3176" y="2938"/>
                  </a:cubicBezTo>
                  <a:cubicBezTo>
                    <a:pt x="3234" y="2880"/>
                    <a:pt x="3234" y="2880"/>
                    <a:pt x="3234" y="2880"/>
                  </a:cubicBezTo>
                  <a:cubicBezTo>
                    <a:pt x="3234" y="2822"/>
                    <a:pt x="3234" y="2822"/>
                    <a:pt x="3234" y="2822"/>
                  </a:cubicBezTo>
                  <a:cubicBezTo>
                    <a:pt x="3292" y="2822"/>
                    <a:pt x="3350" y="2765"/>
                    <a:pt x="3350" y="2765"/>
                  </a:cubicBezTo>
                  <a:cubicBezTo>
                    <a:pt x="3350" y="2707"/>
                    <a:pt x="3350" y="2707"/>
                    <a:pt x="3350" y="2707"/>
                  </a:cubicBezTo>
                  <a:cubicBezTo>
                    <a:pt x="3061" y="2995"/>
                    <a:pt x="3061" y="2995"/>
                    <a:pt x="3061" y="2995"/>
                  </a:cubicBezTo>
                  <a:cubicBezTo>
                    <a:pt x="3061" y="3053"/>
                    <a:pt x="3061" y="3053"/>
                    <a:pt x="3061" y="3053"/>
                  </a:cubicBezTo>
                  <a:cubicBezTo>
                    <a:pt x="3003" y="3110"/>
                    <a:pt x="3003" y="3110"/>
                    <a:pt x="3003" y="3110"/>
                  </a:cubicBezTo>
                  <a:cubicBezTo>
                    <a:pt x="3003" y="3053"/>
                    <a:pt x="3061" y="3053"/>
                    <a:pt x="3061" y="3053"/>
                  </a:cubicBezTo>
                  <a:cubicBezTo>
                    <a:pt x="3061" y="3110"/>
                    <a:pt x="3061" y="3110"/>
                    <a:pt x="3061" y="3110"/>
                  </a:cubicBezTo>
                  <a:cubicBezTo>
                    <a:pt x="3061" y="3168"/>
                    <a:pt x="3061" y="3168"/>
                    <a:pt x="3061" y="3168"/>
                  </a:cubicBezTo>
                  <a:cubicBezTo>
                    <a:pt x="3061" y="3110"/>
                    <a:pt x="3061" y="3110"/>
                    <a:pt x="3061" y="3110"/>
                  </a:cubicBezTo>
                  <a:cubicBezTo>
                    <a:pt x="3119" y="3110"/>
                    <a:pt x="3061" y="3110"/>
                    <a:pt x="3061" y="3110"/>
                  </a:cubicBezTo>
                  <a:cubicBezTo>
                    <a:pt x="3176" y="3053"/>
                    <a:pt x="3176" y="3053"/>
                    <a:pt x="3176" y="3053"/>
                  </a:cubicBezTo>
                  <a:cubicBezTo>
                    <a:pt x="3176" y="2995"/>
                    <a:pt x="3176" y="2995"/>
                    <a:pt x="3176" y="2995"/>
                  </a:cubicBezTo>
                  <a:cubicBezTo>
                    <a:pt x="3234" y="2995"/>
                    <a:pt x="3234" y="2995"/>
                    <a:pt x="3234" y="2938"/>
                  </a:cubicBezTo>
                  <a:lnTo>
                    <a:pt x="3292" y="2938"/>
                  </a:lnTo>
                  <a:cubicBezTo>
                    <a:pt x="3292" y="2880"/>
                    <a:pt x="3292" y="2880"/>
                    <a:pt x="3292" y="2880"/>
                  </a:cubicBezTo>
                  <a:cubicBezTo>
                    <a:pt x="3350" y="2938"/>
                    <a:pt x="3350" y="2938"/>
                    <a:pt x="3350" y="2938"/>
                  </a:cubicBezTo>
                  <a:cubicBezTo>
                    <a:pt x="3292" y="2995"/>
                    <a:pt x="3292" y="2995"/>
                    <a:pt x="3292" y="2995"/>
                  </a:cubicBezTo>
                  <a:cubicBezTo>
                    <a:pt x="3350" y="2995"/>
                    <a:pt x="3350" y="2995"/>
                    <a:pt x="3350" y="2995"/>
                  </a:cubicBezTo>
                  <a:cubicBezTo>
                    <a:pt x="3292" y="2938"/>
                    <a:pt x="3292" y="2938"/>
                    <a:pt x="3292" y="2938"/>
                  </a:cubicBezTo>
                  <a:cubicBezTo>
                    <a:pt x="3350" y="2938"/>
                    <a:pt x="3350" y="2938"/>
                    <a:pt x="3350" y="2938"/>
                  </a:cubicBezTo>
                  <a:cubicBezTo>
                    <a:pt x="3407" y="2880"/>
                    <a:pt x="3407" y="2880"/>
                    <a:pt x="3407" y="2880"/>
                  </a:cubicBezTo>
                  <a:cubicBezTo>
                    <a:pt x="3350" y="2880"/>
                    <a:pt x="3350" y="2880"/>
                    <a:pt x="3350" y="2880"/>
                  </a:cubicBezTo>
                  <a:cubicBezTo>
                    <a:pt x="3407" y="2822"/>
                    <a:pt x="3407" y="2822"/>
                    <a:pt x="3407" y="2822"/>
                  </a:cubicBezTo>
                  <a:cubicBezTo>
                    <a:pt x="3350" y="2822"/>
                    <a:pt x="3350" y="2822"/>
                    <a:pt x="3350" y="2822"/>
                  </a:cubicBezTo>
                  <a:cubicBezTo>
                    <a:pt x="3350" y="2765"/>
                    <a:pt x="3350" y="2765"/>
                    <a:pt x="3350" y="2765"/>
                  </a:cubicBezTo>
                  <a:cubicBezTo>
                    <a:pt x="3350" y="2822"/>
                    <a:pt x="3350" y="2822"/>
                    <a:pt x="3350" y="2822"/>
                  </a:cubicBezTo>
                  <a:cubicBezTo>
                    <a:pt x="3407" y="2765"/>
                    <a:pt x="3407" y="2765"/>
                    <a:pt x="3407" y="2765"/>
                  </a:cubicBezTo>
                  <a:cubicBezTo>
                    <a:pt x="3465" y="2765"/>
                    <a:pt x="3465" y="2765"/>
                    <a:pt x="3465" y="2765"/>
                  </a:cubicBezTo>
                  <a:lnTo>
                    <a:pt x="3407" y="2765"/>
                  </a:lnTo>
                  <a:cubicBezTo>
                    <a:pt x="3465" y="2765"/>
                    <a:pt x="3465" y="2707"/>
                    <a:pt x="3465" y="2707"/>
                  </a:cubicBezTo>
                  <a:cubicBezTo>
                    <a:pt x="3465" y="2765"/>
                    <a:pt x="3465" y="2707"/>
                    <a:pt x="3465" y="2765"/>
                  </a:cubicBezTo>
                  <a:cubicBezTo>
                    <a:pt x="3523" y="2765"/>
                    <a:pt x="3523" y="2765"/>
                    <a:pt x="3523" y="2765"/>
                  </a:cubicBezTo>
                  <a:cubicBezTo>
                    <a:pt x="3523" y="2707"/>
                    <a:pt x="3581" y="2707"/>
                    <a:pt x="3639" y="2707"/>
                  </a:cubicBezTo>
                  <a:cubicBezTo>
                    <a:pt x="3639" y="2650"/>
                    <a:pt x="3639" y="2650"/>
                    <a:pt x="3639" y="2650"/>
                  </a:cubicBezTo>
                  <a:cubicBezTo>
                    <a:pt x="3639" y="2707"/>
                    <a:pt x="3639" y="2707"/>
                    <a:pt x="3639" y="2707"/>
                  </a:cubicBezTo>
                  <a:cubicBezTo>
                    <a:pt x="3639" y="2650"/>
                    <a:pt x="3639" y="2650"/>
                    <a:pt x="3639" y="2650"/>
                  </a:cubicBezTo>
                  <a:cubicBezTo>
                    <a:pt x="3581" y="2650"/>
                    <a:pt x="3581" y="2650"/>
                    <a:pt x="3581" y="2650"/>
                  </a:cubicBezTo>
                  <a:cubicBezTo>
                    <a:pt x="3639" y="2592"/>
                    <a:pt x="3639" y="2592"/>
                    <a:pt x="3639" y="2592"/>
                  </a:cubicBezTo>
                  <a:cubicBezTo>
                    <a:pt x="3639" y="2650"/>
                    <a:pt x="3639" y="2650"/>
                    <a:pt x="3639" y="2650"/>
                  </a:cubicBezTo>
                  <a:cubicBezTo>
                    <a:pt x="3696" y="2650"/>
                    <a:pt x="3696" y="2650"/>
                    <a:pt x="3696" y="2650"/>
                  </a:cubicBezTo>
                  <a:cubicBezTo>
                    <a:pt x="3696" y="2650"/>
                    <a:pt x="3696" y="2650"/>
                    <a:pt x="3696" y="2592"/>
                  </a:cubicBezTo>
                  <a:cubicBezTo>
                    <a:pt x="3696" y="2650"/>
                    <a:pt x="3696" y="2650"/>
                    <a:pt x="3696" y="2650"/>
                  </a:cubicBezTo>
                  <a:cubicBezTo>
                    <a:pt x="3696" y="2592"/>
                    <a:pt x="3696" y="2592"/>
                    <a:pt x="3696" y="2592"/>
                  </a:cubicBezTo>
                  <a:cubicBezTo>
                    <a:pt x="3754" y="2592"/>
                    <a:pt x="3754" y="2592"/>
                    <a:pt x="3754" y="2592"/>
                  </a:cubicBezTo>
                  <a:cubicBezTo>
                    <a:pt x="3812" y="2592"/>
                    <a:pt x="3812" y="2592"/>
                    <a:pt x="3812" y="2592"/>
                  </a:cubicBezTo>
                  <a:lnTo>
                    <a:pt x="3812" y="2534"/>
                  </a:lnTo>
                  <a:cubicBezTo>
                    <a:pt x="3870" y="2534"/>
                    <a:pt x="3812" y="2477"/>
                    <a:pt x="3870" y="2477"/>
                  </a:cubicBezTo>
                  <a:cubicBezTo>
                    <a:pt x="3927" y="2477"/>
                    <a:pt x="3927" y="2477"/>
                    <a:pt x="3927" y="2477"/>
                  </a:cubicBezTo>
                  <a:cubicBezTo>
                    <a:pt x="3985" y="2419"/>
                    <a:pt x="3985" y="2419"/>
                    <a:pt x="3985" y="2419"/>
                  </a:cubicBezTo>
                  <a:cubicBezTo>
                    <a:pt x="4043" y="2362"/>
                    <a:pt x="4043" y="2362"/>
                    <a:pt x="4043" y="2362"/>
                  </a:cubicBezTo>
                  <a:cubicBezTo>
                    <a:pt x="4101" y="2362"/>
                    <a:pt x="4043" y="2304"/>
                    <a:pt x="4101" y="2304"/>
                  </a:cubicBezTo>
                  <a:cubicBezTo>
                    <a:pt x="4043" y="2246"/>
                    <a:pt x="4043" y="2246"/>
                    <a:pt x="4043" y="2246"/>
                  </a:cubicBezTo>
                  <a:cubicBezTo>
                    <a:pt x="4043" y="2304"/>
                    <a:pt x="4043" y="2304"/>
                    <a:pt x="4043" y="2304"/>
                  </a:cubicBezTo>
                  <a:cubicBezTo>
                    <a:pt x="4043" y="2246"/>
                    <a:pt x="4043" y="2246"/>
                    <a:pt x="4043" y="2246"/>
                  </a:cubicBezTo>
                  <a:cubicBezTo>
                    <a:pt x="4043" y="2246"/>
                    <a:pt x="4043" y="2246"/>
                    <a:pt x="4101" y="2246"/>
                  </a:cubicBezTo>
                  <a:cubicBezTo>
                    <a:pt x="4101" y="2189"/>
                    <a:pt x="4158" y="2131"/>
                    <a:pt x="4216" y="2131"/>
                  </a:cubicBezTo>
                  <a:cubicBezTo>
                    <a:pt x="4274" y="2131"/>
                    <a:pt x="4274" y="2131"/>
                    <a:pt x="4274" y="2131"/>
                  </a:cubicBezTo>
                  <a:cubicBezTo>
                    <a:pt x="4332" y="2074"/>
                    <a:pt x="4332" y="2074"/>
                    <a:pt x="4332" y="2074"/>
                  </a:cubicBezTo>
                  <a:cubicBezTo>
                    <a:pt x="4332" y="2131"/>
                    <a:pt x="4332" y="2131"/>
                    <a:pt x="4332" y="2131"/>
                  </a:cubicBezTo>
                  <a:cubicBezTo>
                    <a:pt x="4389" y="2074"/>
                    <a:pt x="4389" y="2074"/>
                    <a:pt x="4389" y="2074"/>
                  </a:cubicBezTo>
                  <a:cubicBezTo>
                    <a:pt x="4447" y="2074"/>
                    <a:pt x="4447" y="2074"/>
                    <a:pt x="4447" y="2074"/>
                  </a:cubicBezTo>
                  <a:cubicBezTo>
                    <a:pt x="4389" y="2131"/>
                    <a:pt x="4389" y="2131"/>
                    <a:pt x="4389" y="2131"/>
                  </a:cubicBezTo>
                  <a:cubicBezTo>
                    <a:pt x="4332" y="2189"/>
                    <a:pt x="4332" y="2189"/>
                    <a:pt x="4332" y="2189"/>
                  </a:cubicBezTo>
                  <a:cubicBezTo>
                    <a:pt x="4332" y="2131"/>
                    <a:pt x="4332" y="2131"/>
                    <a:pt x="4332" y="2131"/>
                  </a:cubicBezTo>
                  <a:cubicBezTo>
                    <a:pt x="4274" y="2189"/>
                    <a:pt x="4274" y="2189"/>
                    <a:pt x="4274" y="2189"/>
                  </a:cubicBezTo>
                  <a:cubicBezTo>
                    <a:pt x="4274" y="2246"/>
                    <a:pt x="4274" y="2246"/>
                    <a:pt x="4274" y="2246"/>
                  </a:cubicBezTo>
                  <a:cubicBezTo>
                    <a:pt x="4216" y="2246"/>
                    <a:pt x="4216" y="2304"/>
                    <a:pt x="4158" y="2304"/>
                  </a:cubicBezTo>
                  <a:cubicBezTo>
                    <a:pt x="4101" y="2362"/>
                    <a:pt x="4101" y="2362"/>
                    <a:pt x="4101" y="2362"/>
                  </a:cubicBezTo>
                  <a:cubicBezTo>
                    <a:pt x="3985" y="2419"/>
                    <a:pt x="3985" y="2419"/>
                    <a:pt x="3985" y="2419"/>
                  </a:cubicBezTo>
                  <a:cubicBezTo>
                    <a:pt x="3985" y="2477"/>
                    <a:pt x="3985" y="2477"/>
                    <a:pt x="3985" y="2477"/>
                  </a:cubicBezTo>
                  <a:cubicBezTo>
                    <a:pt x="3927" y="2477"/>
                    <a:pt x="3927" y="2477"/>
                    <a:pt x="3927" y="2477"/>
                  </a:cubicBezTo>
                  <a:cubicBezTo>
                    <a:pt x="3927" y="2534"/>
                    <a:pt x="3927" y="2534"/>
                    <a:pt x="3927" y="2534"/>
                  </a:cubicBezTo>
                  <a:cubicBezTo>
                    <a:pt x="3927" y="2477"/>
                    <a:pt x="3927" y="2477"/>
                    <a:pt x="3927" y="2477"/>
                  </a:cubicBezTo>
                  <a:cubicBezTo>
                    <a:pt x="3812" y="2592"/>
                    <a:pt x="3812" y="2592"/>
                    <a:pt x="3812" y="2592"/>
                  </a:cubicBezTo>
                  <a:cubicBezTo>
                    <a:pt x="3870" y="2592"/>
                    <a:pt x="3870" y="2592"/>
                    <a:pt x="3870" y="2592"/>
                  </a:cubicBezTo>
                  <a:cubicBezTo>
                    <a:pt x="3812" y="2592"/>
                    <a:pt x="3812" y="2592"/>
                    <a:pt x="3812" y="2592"/>
                  </a:cubicBezTo>
                  <a:cubicBezTo>
                    <a:pt x="3812" y="2650"/>
                    <a:pt x="3754" y="2650"/>
                    <a:pt x="3754" y="2650"/>
                  </a:cubicBezTo>
                  <a:cubicBezTo>
                    <a:pt x="3639" y="2765"/>
                    <a:pt x="3639" y="2765"/>
                    <a:pt x="3639" y="2765"/>
                  </a:cubicBezTo>
                  <a:cubicBezTo>
                    <a:pt x="3639" y="2707"/>
                    <a:pt x="3639" y="2707"/>
                    <a:pt x="3639" y="2707"/>
                  </a:cubicBezTo>
                  <a:cubicBezTo>
                    <a:pt x="3581" y="2765"/>
                    <a:pt x="3581" y="2765"/>
                    <a:pt x="3581" y="2765"/>
                  </a:cubicBezTo>
                  <a:cubicBezTo>
                    <a:pt x="3523" y="2765"/>
                    <a:pt x="3523" y="2765"/>
                    <a:pt x="3523" y="2765"/>
                  </a:cubicBezTo>
                  <a:cubicBezTo>
                    <a:pt x="3523" y="2822"/>
                    <a:pt x="3523" y="2822"/>
                    <a:pt x="3523" y="2822"/>
                  </a:cubicBezTo>
                  <a:cubicBezTo>
                    <a:pt x="3465" y="2880"/>
                    <a:pt x="3465" y="2880"/>
                    <a:pt x="3465" y="2880"/>
                  </a:cubicBezTo>
                  <a:cubicBezTo>
                    <a:pt x="3407" y="2938"/>
                    <a:pt x="3407" y="2938"/>
                    <a:pt x="3407" y="2938"/>
                  </a:cubicBezTo>
                  <a:cubicBezTo>
                    <a:pt x="3350" y="2995"/>
                    <a:pt x="3350" y="2995"/>
                    <a:pt x="3350" y="2995"/>
                  </a:cubicBezTo>
                  <a:cubicBezTo>
                    <a:pt x="3407" y="2995"/>
                    <a:pt x="3407" y="2995"/>
                    <a:pt x="3407" y="2995"/>
                  </a:cubicBezTo>
                  <a:cubicBezTo>
                    <a:pt x="3350" y="2995"/>
                    <a:pt x="3350" y="2995"/>
                    <a:pt x="3350" y="2995"/>
                  </a:cubicBezTo>
                  <a:cubicBezTo>
                    <a:pt x="3292" y="3053"/>
                    <a:pt x="3292" y="3053"/>
                    <a:pt x="3292" y="3053"/>
                  </a:cubicBezTo>
                  <a:cubicBezTo>
                    <a:pt x="3350" y="3053"/>
                    <a:pt x="3350" y="3053"/>
                    <a:pt x="3350" y="3053"/>
                  </a:cubicBezTo>
                  <a:cubicBezTo>
                    <a:pt x="3234" y="3110"/>
                    <a:pt x="3234" y="3110"/>
                    <a:pt x="3234" y="3110"/>
                  </a:cubicBezTo>
                  <a:cubicBezTo>
                    <a:pt x="3176" y="3168"/>
                    <a:pt x="3176" y="3168"/>
                    <a:pt x="3176" y="3168"/>
                  </a:cubicBezTo>
                  <a:cubicBezTo>
                    <a:pt x="3176" y="3168"/>
                    <a:pt x="3176" y="3226"/>
                    <a:pt x="3119" y="3226"/>
                  </a:cubicBezTo>
                  <a:cubicBezTo>
                    <a:pt x="3119" y="3283"/>
                    <a:pt x="3119" y="3283"/>
                    <a:pt x="3119" y="3283"/>
                  </a:cubicBezTo>
                  <a:cubicBezTo>
                    <a:pt x="3119" y="3341"/>
                    <a:pt x="3119" y="3283"/>
                    <a:pt x="3119" y="3341"/>
                  </a:cubicBezTo>
                  <a:cubicBezTo>
                    <a:pt x="3176" y="3283"/>
                    <a:pt x="3176" y="3283"/>
                    <a:pt x="3176" y="3283"/>
                  </a:cubicBezTo>
                  <a:cubicBezTo>
                    <a:pt x="3234" y="3341"/>
                    <a:pt x="3234" y="3341"/>
                    <a:pt x="3234" y="3341"/>
                  </a:cubicBezTo>
                  <a:cubicBezTo>
                    <a:pt x="3234" y="3341"/>
                    <a:pt x="3234" y="3341"/>
                    <a:pt x="3176" y="3341"/>
                  </a:cubicBezTo>
                  <a:cubicBezTo>
                    <a:pt x="3176" y="3398"/>
                    <a:pt x="3176" y="3398"/>
                    <a:pt x="3176" y="3398"/>
                  </a:cubicBezTo>
                  <a:cubicBezTo>
                    <a:pt x="3119" y="3398"/>
                    <a:pt x="3119" y="3398"/>
                    <a:pt x="3119" y="3398"/>
                  </a:cubicBezTo>
                  <a:cubicBezTo>
                    <a:pt x="3176" y="3398"/>
                    <a:pt x="3176" y="3398"/>
                    <a:pt x="3176" y="3398"/>
                  </a:cubicBezTo>
                  <a:cubicBezTo>
                    <a:pt x="3176" y="3456"/>
                    <a:pt x="3176" y="3456"/>
                    <a:pt x="3176" y="3456"/>
                  </a:cubicBezTo>
                  <a:cubicBezTo>
                    <a:pt x="3119" y="3456"/>
                    <a:pt x="3119" y="3456"/>
                    <a:pt x="3119" y="3456"/>
                  </a:cubicBezTo>
                  <a:cubicBezTo>
                    <a:pt x="3119" y="3514"/>
                    <a:pt x="3119" y="3514"/>
                    <a:pt x="3119" y="3514"/>
                  </a:cubicBezTo>
                  <a:lnTo>
                    <a:pt x="3061" y="3514"/>
                  </a:lnTo>
                  <a:cubicBezTo>
                    <a:pt x="3119" y="3456"/>
                    <a:pt x="3119" y="3456"/>
                    <a:pt x="3119" y="3456"/>
                  </a:cubicBezTo>
                  <a:cubicBezTo>
                    <a:pt x="3119" y="3456"/>
                    <a:pt x="3119" y="3456"/>
                    <a:pt x="3061" y="3456"/>
                  </a:cubicBezTo>
                  <a:cubicBezTo>
                    <a:pt x="3119" y="3398"/>
                    <a:pt x="3119" y="3398"/>
                    <a:pt x="3119" y="3398"/>
                  </a:cubicBezTo>
                  <a:cubicBezTo>
                    <a:pt x="3119" y="3341"/>
                    <a:pt x="3119" y="3341"/>
                    <a:pt x="3119" y="3341"/>
                  </a:cubicBezTo>
                  <a:cubicBezTo>
                    <a:pt x="3061" y="3283"/>
                    <a:pt x="3061" y="3283"/>
                    <a:pt x="3061" y="3283"/>
                  </a:cubicBezTo>
                  <a:cubicBezTo>
                    <a:pt x="3003" y="3398"/>
                    <a:pt x="2945" y="3456"/>
                    <a:pt x="2888" y="3514"/>
                  </a:cubicBezTo>
                  <a:cubicBezTo>
                    <a:pt x="2888" y="3571"/>
                    <a:pt x="2888" y="3571"/>
                    <a:pt x="2888" y="3571"/>
                  </a:cubicBezTo>
                  <a:cubicBezTo>
                    <a:pt x="2888" y="3629"/>
                    <a:pt x="2888" y="3629"/>
                    <a:pt x="2888" y="3629"/>
                  </a:cubicBezTo>
                  <a:cubicBezTo>
                    <a:pt x="2830" y="3629"/>
                    <a:pt x="2830" y="3629"/>
                    <a:pt x="2830" y="3629"/>
                  </a:cubicBezTo>
                  <a:cubicBezTo>
                    <a:pt x="2830" y="3686"/>
                    <a:pt x="2830" y="3686"/>
                    <a:pt x="2830" y="3686"/>
                  </a:cubicBezTo>
                  <a:cubicBezTo>
                    <a:pt x="2830" y="3744"/>
                    <a:pt x="2830" y="3744"/>
                    <a:pt x="2830" y="3744"/>
                  </a:cubicBezTo>
                  <a:cubicBezTo>
                    <a:pt x="2772" y="3686"/>
                    <a:pt x="2772" y="3686"/>
                    <a:pt x="2772" y="3686"/>
                  </a:cubicBezTo>
                  <a:cubicBezTo>
                    <a:pt x="2772" y="3744"/>
                    <a:pt x="2772" y="3744"/>
                    <a:pt x="2772" y="3744"/>
                  </a:cubicBezTo>
                  <a:cubicBezTo>
                    <a:pt x="2714" y="3802"/>
                    <a:pt x="2714" y="3802"/>
                    <a:pt x="2714" y="3802"/>
                  </a:cubicBezTo>
                  <a:cubicBezTo>
                    <a:pt x="2657" y="3859"/>
                    <a:pt x="2657" y="3859"/>
                    <a:pt x="2657" y="3859"/>
                  </a:cubicBezTo>
                  <a:cubicBezTo>
                    <a:pt x="2657" y="3917"/>
                    <a:pt x="2657" y="3917"/>
                    <a:pt x="2657" y="3917"/>
                  </a:cubicBezTo>
                  <a:cubicBezTo>
                    <a:pt x="2599" y="3917"/>
                    <a:pt x="2599" y="3917"/>
                    <a:pt x="2599" y="3917"/>
                  </a:cubicBezTo>
                  <a:cubicBezTo>
                    <a:pt x="2599" y="3917"/>
                    <a:pt x="2599" y="3917"/>
                    <a:pt x="2599" y="3974"/>
                  </a:cubicBezTo>
                  <a:cubicBezTo>
                    <a:pt x="2541" y="4032"/>
                    <a:pt x="2541" y="4032"/>
                    <a:pt x="2483" y="4090"/>
                  </a:cubicBezTo>
                  <a:cubicBezTo>
                    <a:pt x="2541" y="4090"/>
                    <a:pt x="2541" y="4090"/>
                    <a:pt x="2541" y="4090"/>
                  </a:cubicBezTo>
                  <a:cubicBezTo>
                    <a:pt x="2541" y="4032"/>
                    <a:pt x="2599" y="3974"/>
                    <a:pt x="2599" y="3974"/>
                  </a:cubicBezTo>
                  <a:cubicBezTo>
                    <a:pt x="2657" y="3974"/>
                    <a:pt x="2657" y="3974"/>
                    <a:pt x="2657" y="3974"/>
                  </a:cubicBezTo>
                  <a:cubicBezTo>
                    <a:pt x="2599" y="3974"/>
                    <a:pt x="2599" y="3974"/>
                    <a:pt x="2599" y="3974"/>
                  </a:cubicBezTo>
                  <a:cubicBezTo>
                    <a:pt x="2657" y="4032"/>
                    <a:pt x="2657" y="4032"/>
                    <a:pt x="2714" y="4032"/>
                  </a:cubicBezTo>
                  <a:cubicBezTo>
                    <a:pt x="2772" y="4032"/>
                    <a:pt x="2772" y="4032"/>
                    <a:pt x="2772" y="4032"/>
                  </a:cubicBezTo>
                  <a:cubicBezTo>
                    <a:pt x="2830" y="3917"/>
                    <a:pt x="2830" y="3917"/>
                    <a:pt x="2830" y="3917"/>
                  </a:cubicBezTo>
                  <a:cubicBezTo>
                    <a:pt x="2888" y="3859"/>
                    <a:pt x="2888" y="3859"/>
                    <a:pt x="2888" y="3859"/>
                  </a:cubicBezTo>
                  <a:cubicBezTo>
                    <a:pt x="2888" y="3802"/>
                    <a:pt x="2888" y="3802"/>
                    <a:pt x="2888" y="3802"/>
                  </a:cubicBezTo>
                  <a:cubicBezTo>
                    <a:pt x="2945" y="3802"/>
                    <a:pt x="2945" y="3802"/>
                    <a:pt x="2945" y="3802"/>
                  </a:cubicBezTo>
                  <a:cubicBezTo>
                    <a:pt x="2945" y="3744"/>
                    <a:pt x="2945" y="3744"/>
                    <a:pt x="2945" y="3744"/>
                  </a:cubicBezTo>
                  <a:cubicBezTo>
                    <a:pt x="2888" y="3802"/>
                    <a:pt x="2888" y="3802"/>
                    <a:pt x="2888" y="3802"/>
                  </a:cubicBezTo>
                  <a:cubicBezTo>
                    <a:pt x="2945" y="3686"/>
                    <a:pt x="2945" y="3686"/>
                    <a:pt x="2945" y="3686"/>
                  </a:cubicBezTo>
                  <a:cubicBezTo>
                    <a:pt x="3003" y="3744"/>
                    <a:pt x="3003" y="3744"/>
                    <a:pt x="3003" y="3744"/>
                  </a:cubicBezTo>
                  <a:cubicBezTo>
                    <a:pt x="3003" y="3686"/>
                    <a:pt x="3003" y="3686"/>
                    <a:pt x="3003" y="3686"/>
                  </a:cubicBezTo>
                  <a:cubicBezTo>
                    <a:pt x="3003" y="3629"/>
                    <a:pt x="3003" y="3629"/>
                    <a:pt x="3003" y="3629"/>
                  </a:cubicBezTo>
                  <a:cubicBezTo>
                    <a:pt x="3061" y="3629"/>
                    <a:pt x="3061" y="3629"/>
                    <a:pt x="3061" y="3629"/>
                  </a:cubicBezTo>
                  <a:cubicBezTo>
                    <a:pt x="3061" y="3629"/>
                    <a:pt x="3061" y="3629"/>
                    <a:pt x="3061" y="3571"/>
                  </a:cubicBezTo>
                  <a:cubicBezTo>
                    <a:pt x="3119" y="3571"/>
                    <a:pt x="3119" y="3514"/>
                    <a:pt x="3119" y="3514"/>
                  </a:cubicBezTo>
                  <a:cubicBezTo>
                    <a:pt x="3119" y="3571"/>
                    <a:pt x="3119" y="3571"/>
                    <a:pt x="3119" y="3571"/>
                  </a:cubicBezTo>
                  <a:cubicBezTo>
                    <a:pt x="3119" y="3514"/>
                    <a:pt x="3119" y="3514"/>
                    <a:pt x="3119" y="3514"/>
                  </a:cubicBezTo>
                  <a:lnTo>
                    <a:pt x="3176" y="3514"/>
                  </a:lnTo>
                  <a:cubicBezTo>
                    <a:pt x="3234" y="3456"/>
                    <a:pt x="3234" y="3456"/>
                    <a:pt x="3234" y="3456"/>
                  </a:cubicBezTo>
                  <a:cubicBezTo>
                    <a:pt x="3234" y="3398"/>
                    <a:pt x="3234" y="3398"/>
                    <a:pt x="3234" y="3398"/>
                  </a:cubicBezTo>
                  <a:cubicBezTo>
                    <a:pt x="3292" y="3398"/>
                    <a:pt x="3292" y="3398"/>
                    <a:pt x="3292" y="3341"/>
                  </a:cubicBezTo>
                  <a:cubicBezTo>
                    <a:pt x="3350" y="3283"/>
                    <a:pt x="3350" y="3283"/>
                    <a:pt x="3350" y="3283"/>
                  </a:cubicBezTo>
                  <a:cubicBezTo>
                    <a:pt x="3407" y="3168"/>
                    <a:pt x="3407" y="3168"/>
                    <a:pt x="3407" y="3168"/>
                  </a:cubicBezTo>
                  <a:cubicBezTo>
                    <a:pt x="3407" y="3168"/>
                    <a:pt x="3465" y="3168"/>
                    <a:pt x="3523" y="3053"/>
                  </a:cubicBezTo>
                  <a:cubicBezTo>
                    <a:pt x="3581" y="2995"/>
                    <a:pt x="3696" y="2938"/>
                    <a:pt x="3754" y="2822"/>
                  </a:cubicBezTo>
                  <a:cubicBezTo>
                    <a:pt x="3927" y="2650"/>
                    <a:pt x="4101" y="2477"/>
                    <a:pt x="4101" y="2477"/>
                  </a:cubicBezTo>
                  <a:cubicBezTo>
                    <a:pt x="4101" y="2534"/>
                    <a:pt x="4101" y="2534"/>
                    <a:pt x="4158" y="2477"/>
                  </a:cubicBezTo>
                  <a:cubicBezTo>
                    <a:pt x="4158" y="2534"/>
                    <a:pt x="4158" y="2534"/>
                    <a:pt x="4158" y="2534"/>
                  </a:cubicBezTo>
                  <a:cubicBezTo>
                    <a:pt x="4101" y="2534"/>
                    <a:pt x="4101" y="2534"/>
                    <a:pt x="4101" y="2534"/>
                  </a:cubicBezTo>
                  <a:cubicBezTo>
                    <a:pt x="4101" y="2592"/>
                    <a:pt x="4101" y="2592"/>
                    <a:pt x="4101" y="2592"/>
                  </a:cubicBezTo>
                  <a:cubicBezTo>
                    <a:pt x="4043" y="2592"/>
                    <a:pt x="4043" y="2592"/>
                    <a:pt x="4043" y="2592"/>
                  </a:cubicBezTo>
                  <a:cubicBezTo>
                    <a:pt x="3985" y="2592"/>
                    <a:pt x="3985" y="2592"/>
                    <a:pt x="3985" y="2592"/>
                  </a:cubicBezTo>
                  <a:cubicBezTo>
                    <a:pt x="4043" y="2592"/>
                    <a:pt x="4043" y="2592"/>
                    <a:pt x="4043" y="2592"/>
                  </a:cubicBezTo>
                  <a:cubicBezTo>
                    <a:pt x="3985" y="2650"/>
                    <a:pt x="3985" y="2650"/>
                    <a:pt x="3985" y="2650"/>
                  </a:cubicBezTo>
                  <a:cubicBezTo>
                    <a:pt x="4043" y="2650"/>
                    <a:pt x="4043" y="2650"/>
                    <a:pt x="4043" y="2592"/>
                  </a:cubicBezTo>
                  <a:cubicBezTo>
                    <a:pt x="4043" y="2650"/>
                    <a:pt x="4101" y="2650"/>
                    <a:pt x="4101" y="2650"/>
                  </a:cubicBezTo>
                  <a:cubicBezTo>
                    <a:pt x="3985" y="2707"/>
                    <a:pt x="3985" y="2707"/>
                    <a:pt x="3985" y="2707"/>
                  </a:cubicBezTo>
                  <a:cubicBezTo>
                    <a:pt x="3985" y="2765"/>
                    <a:pt x="3985" y="2765"/>
                    <a:pt x="3985" y="2765"/>
                  </a:cubicBezTo>
                  <a:cubicBezTo>
                    <a:pt x="3927" y="2765"/>
                    <a:pt x="3927" y="2765"/>
                    <a:pt x="3927" y="2765"/>
                  </a:cubicBezTo>
                  <a:cubicBezTo>
                    <a:pt x="3870" y="2822"/>
                    <a:pt x="3870" y="2822"/>
                    <a:pt x="3870" y="2822"/>
                  </a:cubicBezTo>
                  <a:cubicBezTo>
                    <a:pt x="3870" y="2880"/>
                    <a:pt x="3870" y="2880"/>
                    <a:pt x="3870" y="2880"/>
                  </a:cubicBezTo>
                  <a:cubicBezTo>
                    <a:pt x="3812" y="2822"/>
                    <a:pt x="3812" y="2822"/>
                    <a:pt x="3812" y="2822"/>
                  </a:cubicBezTo>
                  <a:cubicBezTo>
                    <a:pt x="3696" y="2995"/>
                    <a:pt x="3696" y="2995"/>
                    <a:pt x="3696" y="2995"/>
                  </a:cubicBezTo>
                  <a:lnTo>
                    <a:pt x="3639" y="2995"/>
                  </a:lnTo>
                  <a:cubicBezTo>
                    <a:pt x="3581" y="3053"/>
                    <a:pt x="3581" y="3053"/>
                    <a:pt x="3581" y="3053"/>
                  </a:cubicBezTo>
                  <a:cubicBezTo>
                    <a:pt x="3581" y="3110"/>
                    <a:pt x="3581" y="3110"/>
                    <a:pt x="3581" y="3110"/>
                  </a:cubicBezTo>
                  <a:cubicBezTo>
                    <a:pt x="3523" y="3110"/>
                    <a:pt x="3523" y="3110"/>
                    <a:pt x="3523" y="3110"/>
                  </a:cubicBezTo>
                  <a:cubicBezTo>
                    <a:pt x="3465" y="3168"/>
                    <a:pt x="3465" y="3168"/>
                    <a:pt x="3465" y="3226"/>
                  </a:cubicBezTo>
                  <a:cubicBezTo>
                    <a:pt x="3407" y="3168"/>
                    <a:pt x="3407" y="3168"/>
                    <a:pt x="3407" y="3168"/>
                  </a:cubicBezTo>
                  <a:cubicBezTo>
                    <a:pt x="3407" y="3226"/>
                    <a:pt x="3407" y="3226"/>
                    <a:pt x="3407" y="3226"/>
                  </a:cubicBezTo>
                  <a:cubicBezTo>
                    <a:pt x="3407" y="3226"/>
                    <a:pt x="3407" y="3226"/>
                    <a:pt x="3350" y="3283"/>
                  </a:cubicBezTo>
                  <a:cubicBezTo>
                    <a:pt x="3234" y="3398"/>
                    <a:pt x="3234" y="3398"/>
                    <a:pt x="3234" y="3398"/>
                  </a:cubicBezTo>
                  <a:cubicBezTo>
                    <a:pt x="3292" y="3398"/>
                    <a:pt x="3292" y="3398"/>
                    <a:pt x="3292" y="3398"/>
                  </a:cubicBezTo>
                  <a:cubicBezTo>
                    <a:pt x="3234" y="3398"/>
                    <a:pt x="3234" y="3398"/>
                    <a:pt x="3234" y="3398"/>
                  </a:cubicBezTo>
                  <a:cubicBezTo>
                    <a:pt x="3234" y="3456"/>
                    <a:pt x="3234" y="3456"/>
                    <a:pt x="3234" y="3456"/>
                  </a:cubicBezTo>
                  <a:cubicBezTo>
                    <a:pt x="3234" y="3456"/>
                    <a:pt x="3176" y="3456"/>
                    <a:pt x="3176" y="3514"/>
                  </a:cubicBezTo>
                  <a:cubicBezTo>
                    <a:pt x="3119" y="3514"/>
                    <a:pt x="3119" y="3514"/>
                    <a:pt x="3119" y="3514"/>
                  </a:cubicBezTo>
                  <a:cubicBezTo>
                    <a:pt x="3176" y="3514"/>
                    <a:pt x="3176" y="3514"/>
                    <a:pt x="3176" y="3514"/>
                  </a:cubicBezTo>
                  <a:cubicBezTo>
                    <a:pt x="3119" y="3571"/>
                    <a:pt x="3119" y="3571"/>
                    <a:pt x="3119" y="3571"/>
                  </a:cubicBezTo>
                  <a:cubicBezTo>
                    <a:pt x="3119" y="3571"/>
                    <a:pt x="3061" y="3629"/>
                    <a:pt x="3061" y="3686"/>
                  </a:cubicBezTo>
                  <a:cubicBezTo>
                    <a:pt x="3003" y="3686"/>
                    <a:pt x="2945" y="3744"/>
                    <a:pt x="2945" y="3744"/>
                  </a:cubicBezTo>
                  <a:cubicBezTo>
                    <a:pt x="2945" y="3744"/>
                    <a:pt x="2945" y="3744"/>
                    <a:pt x="2945" y="3802"/>
                  </a:cubicBezTo>
                  <a:cubicBezTo>
                    <a:pt x="2888" y="3859"/>
                    <a:pt x="2888" y="3859"/>
                    <a:pt x="2888" y="3859"/>
                  </a:cubicBezTo>
                  <a:cubicBezTo>
                    <a:pt x="2945" y="3859"/>
                    <a:pt x="2945" y="3859"/>
                    <a:pt x="2945" y="3859"/>
                  </a:cubicBezTo>
                  <a:cubicBezTo>
                    <a:pt x="2888" y="3859"/>
                    <a:pt x="2888" y="3859"/>
                    <a:pt x="2888" y="3859"/>
                  </a:cubicBezTo>
                  <a:cubicBezTo>
                    <a:pt x="2888" y="3917"/>
                    <a:pt x="2888" y="3917"/>
                    <a:pt x="2888" y="3917"/>
                  </a:cubicBezTo>
                  <a:cubicBezTo>
                    <a:pt x="2830" y="3917"/>
                    <a:pt x="2830" y="3917"/>
                    <a:pt x="2830" y="3917"/>
                  </a:cubicBezTo>
                  <a:cubicBezTo>
                    <a:pt x="2772" y="4032"/>
                    <a:pt x="2772" y="4032"/>
                    <a:pt x="2772" y="4032"/>
                  </a:cubicBezTo>
                  <a:cubicBezTo>
                    <a:pt x="2772" y="4032"/>
                    <a:pt x="2599" y="4262"/>
                    <a:pt x="2483" y="4493"/>
                  </a:cubicBezTo>
                  <a:cubicBezTo>
                    <a:pt x="2310" y="4723"/>
                    <a:pt x="2195" y="4954"/>
                    <a:pt x="2195" y="4954"/>
                  </a:cubicBezTo>
                  <a:cubicBezTo>
                    <a:pt x="2137" y="4896"/>
                    <a:pt x="2137" y="4896"/>
                    <a:pt x="2137" y="4896"/>
                  </a:cubicBezTo>
                  <a:cubicBezTo>
                    <a:pt x="2137" y="4954"/>
                    <a:pt x="2137" y="4954"/>
                    <a:pt x="2137" y="4954"/>
                  </a:cubicBezTo>
                  <a:cubicBezTo>
                    <a:pt x="2137" y="5011"/>
                    <a:pt x="2137" y="5011"/>
                    <a:pt x="2137" y="5011"/>
                  </a:cubicBezTo>
                  <a:cubicBezTo>
                    <a:pt x="2137" y="4954"/>
                    <a:pt x="2137" y="4954"/>
                    <a:pt x="2137" y="4954"/>
                  </a:cubicBezTo>
                  <a:cubicBezTo>
                    <a:pt x="2137" y="5011"/>
                    <a:pt x="2137" y="5011"/>
                    <a:pt x="2137" y="5011"/>
                  </a:cubicBezTo>
                  <a:cubicBezTo>
                    <a:pt x="2079" y="5126"/>
                    <a:pt x="2079" y="5126"/>
                    <a:pt x="2079" y="5126"/>
                  </a:cubicBezTo>
                  <a:cubicBezTo>
                    <a:pt x="2021" y="5184"/>
                    <a:pt x="2021" y="5184"/>
                    <a:pt x="2021" y="5184"/>
                  </a:cubicBezTo>
                  <a:cubicBezTo>
                    <a:pt x="2021" y="5242"/>
                    <a:pt x="2021" y="5242"/>
                    <a:pt x="2021" y="5242"/>
                  </a:cubicBezTo>
                  <a:cubicBezTo>
                    <a:pt x="1906" y="5472"/>
                    <a:pt x="1906" y="5472"/>
                    <a:pt x="1906" y="5472"/>
                  </a:cubicBezTo>
                  <a:lnTo>
                    <a:pt x="1906" y="5414"/>
                  </a:lnTo>
                  <a:cubicBezTo>
                    <a:pt x="1906" y="5357"/>
                    <a:pt x="1906" y="5357"/>
                    <a:pt x="1906" y="5357"/>
                  </a:cubicBezTo>
                  <a:cubicBezTo>
                    <a:pt x="1964" y="5357"/>
                    <a:pt x="1964" y="5299"/>
                    <a:pt x="1964" y="5299"/>
                  </a:cubicBezTo>
                  <a:cubicBezTo>
                    <a:pt x="1964" y="5242"/>
                    <a:pt x="1964" y="5242"/>
                    <a:pt x="1964" y="5242"/>
                  </a:cubicBezTo>
                  <a:cubicBezTo>
                    <a:pt x="2021" y="5184"/>
                    <a:pt x="2021" y="5184"/>
                    <a:pt x="2021" y="5184"/>
                  </a:cubicBezTo>
                  <a:cubicBezTo>
                    <a:pt x="2021" y="5126"/>
                    <a:pt x="2021" y="5126"/>
                    <a:pt x="2021" y="5126"/>
                  </a:cubicBezTo>
                  <a:cubicBezTo>
                    <a:pt x="2079" y="5069"/>
                    <a:pt x="2079" y="5069"/>
                    <a:pt x="2079" y="5069"/>
                  </a:cubicBezTo>
                  <a:cubicBezTo>
                    <a:pt x="2021" y="5069"/>
                    <a:pt x="2021" y="5069"/>
                    <a:pt x="2021" y="5069"/>
                  </a:cubicBezTo>
                  <a:cubicBezTo>
                    <a:pt x="1964" y="5126"/>
                    <a:pt x="1964" y="5126"/>
                    <a:pt x="1964" y="5126"/>
                  </a:cubicBezTo>
                  <a:cubicBezTo>
                    <a:pt x="2021" y="5184"/>
                    <a:pt x="2021" y="5184"/>
                    <a:pt x="2021" y="5184"/>
                  </a:cubicBezTo>
                  <a:cubicBezTo>
                    <a:pt x="1964" y="5242"/>
                    <a:pt x="1964" y="5242"/>
                    <a:pt x="1964" y="5242"/>
                  </a:cubicBezTo>
                  <a:cubicBezTo>
                    <a:pt x="1964" y="5299"/>
                    <a:pt x="1964" y="5299"/>
                    <a:pt x="1964" y="5299"/>
                  </a:cubicBezTo>
                  <a:lnTo>
                    <a:pt x="1906" y="5299"/>
                  </a:lnTo>
                  <a:cubicBezTo>
                    <a:pt x="1906" y="5357"/>
                    <a:pt x="1906" y="5357"/>
                    <a:pt x="1906" y="5357"/>
                  </a:cubicBezTo>
                  <a:cubicBezTo>
                    <a:pt x="1906" y="5299"/>
                    <a:pt x="1906" y="5299"/>
                    <a:pt x="1906" y="5299"/>
                  </a:cubicBezTo>
                  <a:cubicBezTo>
                    <a:pt x="1906" y="5299"/>
                    <a:pt x="1906" y="5357"/>
                    <a:pt x="1848" y="5357"/>
                  </a:cubicBezTo>
                  <a:cubicBezTo>
                    <a:pt x="1848" y="5414"/>
                    <a:pt x="1848" y="5472"/>
                    <a:pt x="1848" y="5472"/>
                  </a:cubicBezTo>
                  <a:cubicBezTo>
                    <a:pt x="1906" y="5357"/>
                    <a:pt x="1906" y="5357"/>
                    <a:pt x="1906" y="5357"/>
                  </a:cubicBezTo>
                  <a:cubicBezTo>
                    <a:pt x="1906" y="5414"/>
                    <a:pt x="1906" y="5414"/>
                    <a:pt x="1906" y="5414"/>
                  </a:cubicBezTo>
                  <a:lnTo>
                    <a:pt x="1848" y="5472"/>
                  </a:lnTo>
                  <a:cubicBezTo>
                    <a:pt x="1848" y="5530"/>
                    <a:pt x="1848" y="5530"/>
                    <a:pt x="1848" y="5530"/>
                  </a:cubicBezTo>
                  <a:cubicBezTo>
                    <a:pt x="1790" y="5587"/>
                    <a:pt x="1790" y="5587"/>
                    <a:pt x="1790" y="5587"/>
                  </a:cubicBezTo>
                  <a:cubicBezTo>
                    <a:pt x="1790" y="5530"/>
                    <a:pt x="1790" y="5530"/>
                    <a:pt x="1790" y="5530"/>
                  </a:cubicBezTo>
                  <a:cubicBezTo>
                    <a:pt x="1848" y="5472"/>
                    <a:pt x="1848" y="5472"/>
                    <a:pt x="1848" y="5472"/>
                  </a:cubicBezTo>
                  <a:cubicBezTo>
                    <a:pt x="1790" y="5472"/>
                    <a:pt x="1790" y="5472"/>
                    <a:pt x="1790" y="5472"/>
                  </a:cubicBezTo>
                  <a:cubicBezTo>
                    <a:pt x="1848" y="5414"/>
                    <a:pt x="1848" y="5414"/>
                    <a:pt x="1848" y="5414"/>
                  </a:cubicBezTo>
                  <a:lnTo>
                    <a:pt x="1790" y="5414"/>
                  </a:lnTo>
                  <a:cubicBezTo>
                    <a:pt x="1790" y="5357"/>
                    <a:pt x="1790" y="5357"/>
                    <a:pt x="1790" y="5357"/>
                  </a:cubicBezTo>
                  <a:cubicBezTo>
                    <a:pt x="1733" y="5414"/>
                    <a:pt x="1733" y="5414"/>
                    <a:pt x="1733" y="5414"/>
                  </a:cubicBezTo>
                  <a:cubicBezTo>
                    <a:pt x="1790" y="5414"/>
                    <a:pt x="1790" y="5414"/>
                    <a:pt x="1790" y="5414"/>
                  </a:cubicBezTo>
                  <a:cubicBezTo>
                    <a:pt x="1790" y="5472"/>
                    <a:pt x="1790" y="5472"/>
                    <a:pt x="1790" y="5472"/>
                  </a:cubicBezTo>
                  <a:cubicBezTo>
                    <a:pt x="1790" y="5530"/>
                    <a:pt x="1790" y="5530"/>
                    <a:pt x="1790" y="5530"/>
                  </a:cubicBezTo>
                  <a:cubicBezTo>
                    <a:pt x="1733" y="5472"/>
                    <a:pt x="1733" y="5472"/>
                    <a:pt x="1733" y="5472"/>
                  </a:cubicBezTo>
                  <a:cubicBezTo>
                    <a:pt x="1733" y="5530"/>
                    <a:pt x="1733" y="5530"/>
                    <a:pt x="1733" y="5530"/>
                  </a:cubicBezTo>
                  <a:lnTo>
                    <a:pt x="1790" y="5530"/>
                  </a:lnTo>
                  <a:cubicBezTo>
                    <a:pt x="1733" y="5530"/>
                    <a:pt x="1733" y="5530"/>
                    <a:pt x="1733" y="5530"/>
                  </a:cubicBezTo>
                  <a:cubicBezTo>
                    <a:pt x="1790" y="5530"/>
                    <a:pt x="1790" y="5530"/>
                    <a:pt x="1790" y="5530"/>
                  </a:cubicBezTo>
                  <a:cubicBezTo>
                    <a:pt x="1733" y="5587"/>
                    <a:pt x="1733" y="5587"/>
                    <a:pt x="1733" y="5587"/>
                  </a:cubicBezTo>
                  <a:cubicBezTo>
                    <a:pt x="1733" y="5587"/>
                    <a:pt x="1733" y="5587"/>
                    <a:pt x="1733" y="5530"/>
                  </a:cubicBezTo>
                  <a:cubicBezTo>
                    <a:pt x="1675" y="5530"/>
                    <a:pt x="1675" y="5587"/>
                    <a:pt x="1675" y="5587"/>
                  </a:cubicBezTo>
                  <a:cubicBezTo>
                    <a:pt x="1675" y="5645"/>
                    <a:pt x="1675" y="5645"/>
                    <a:pt x="1675" y="5645"/>
                  </a:cubicBezTo>
                  <a:cubicBezTo>
                    <a:pt x="1733" y="5645"/>
                    <a:pt x="1733" y="5645"/>
                    <a:pt x="1733" y="5645"/>
                  </a:cubicBezTo>
                  <a:cubicBezTo>
                    <a:pt x="1733" y="5702"/>
                    <a:pt x="1733" y="5702"/>
                    <a:pt x="1675" y="5702"/>
                  </a:cubicBezTo>
                  <a:cubicBezTo>
                    <a:pt x="1675" y="5702"/>
                    <a:pt x="1675" y="5702"/>
                    <a:pt x="1675" y="5645"/>
                  </a:cubicBezTo>
                  <a:cubicBezTo>
                    <a:pt x="1617" y="5702"/>
                    <a:pt x="1675" y="5702"/>
                    <a:pt x="1617" y="5702"/>
                  </a:cubicBezTo>
                  <a:cubicBezTo>
                    <a:pt x="1617" y="5760"/>
                    <a:pt x="1617" y="5760"/>
                    <a:pt x="1617" y="5760"/>
                  </a:cubicBezTo>
                  <a:cubicBezTo>
                    <a:pt x="1675" y="5702"/>
                    <a:pt x="1675" y="5702"/>
                    <a:pt x="1675" y="5702"/>
                  </a:cubicBezTo>
                  <a:cubicBezTo>
                    <a:pt x="1675" y="5702"/>
                    <a:pt x="1675" y="5702"/>
                    <a:pt x="1675" y="5760"/>
                  </a:cubicBezTo>
                  <a:lnTo>
                    <a:pt x="1675" y="5818"/>
                  </a:lnTo>
                  <a:cubicBezTo>
                    <a:pt x="1675" y="5875"/>
                    <a:pt x="1675" y="5875"/>
                    <a:pt x="1675" y="5875"/>
                  </a:cubicBezTo>
                  <a:cubicBezTo>
                    <a:pt x="1617" y="5875"/>
                    <a:pt x="1617" y="5875"/>
                    <a:pt x="1617" y="5875"/>
                  </a:cubicBezTo>
                  <a:cubicBezTo>
                    <a:pt x="1559" y="5933"/>
                    <a:pt x="1559" y="5933"/>
                    <a:pt x="1559" y="5933"/>
                  </a:cubicBezTo>
                  <a:lnTo>
                    <a:pt x="1559" y="5990"/>
                  </a:lnTo>
                  <a:cubicBezTo>
                    <a:pt x="1502" y="6048"/>
                    <a:pt x="1502" y="6048"/>
                    <a:pt x="1502" y="6048"/>
                  </a:cubicBezTo>
                  <a:cubicBezTo>
                    <a:pt x="1559" y="6048"/>
                    <a:pt x="1559" y="6048"/>
                    <a:pt x="1559" y="6048"/>
                  </a:cubicBezTo>
                  <a:cubicBezTo>
                    <a:pt x="1502" y="6048"/>
                    <a:pt x="1502" y="6048"/>
                    <a:pt x="1502" y="6048"/>
                  </a:cubicBezTo>
                  <a:cubicBezTo>
                    <a:pt x="1559" y="6048"/>
                    <a:pt x="1559" y="6048"/>
                    <a:pt x="1559" y="6048"/>
                  </a:cubicBezTo>
                  <a:cubicBezTo>
                    <a:pt x="1502" y="6048"/>
                    <a:pt x="1502" y="6048"/>
                    <a:pt x="1502" y="6048"/>
                  </a:cubicBezTo>
                  <a:cubicBezTo>
                    <a:pt x="1502" y="6048"/>
                    <a:pt x="1502" y="6048"/>
                    <a:pt x="1502" y="6106"/>
                  </a:cubicBezTo>
                  <a:cubicBezTo>
                    <a:pt x="1502" y="6163"/>
                    <a:pt x="1502" y="6163"/>
                    <a:pt x="1502" y="6163"/>
                  </a:cubicBezTo>
                  <a:lnTo>
                    <a:pt x="1444" y="6221"/>
                  </a:lnTo>
                  <a:cubicBezTo>
                    <a:pt x="1444" y="6278"/>
                    <a:pt x="1444" y="6278"/>
                    <a:pt x="1444" y="6278"/>
                  </a:cubicBezTo>
                  <a:cubicBezTo>
                    <a:pt x="1386" y="6336"/>
                    <a:pt x="1386" y="6336"/>
                    <a:pt x="1386" y="6336"/>
                  </a:cubicBezTo>
                  <a:cubicBezTo>
                    <a:pt x="1444" y="6336"/>
                    <a:pt x="1444" y="6336"/>
                    <a:pt x="1444" y="6336"/>
                  </a:cubicBezTo>
                  <a:lnTo>
                    <a:pt x="1386" y="6336"/>
                  </a:lnTo>
                  <a:cubicBezTo>
                    <a:pt x="1386" y="6394"/>
                    <a:pt x="1386" y="6394"/>
                    <a:pt x="1386" y="6394"/>
                  </a:cubicBezTo>
                  <a:cubicBezTo>
                    <a:pt x="1386" y="6394"/>
                    <a:pt x="1386" y="6451"/>
                    <a:pt x="1386" y="6394"/>
                  </a:cubicBezTo>
                  <a:cubicBezTo>
                    <a:pt x="1386" y="6394"/>
                    <a:pt x="1386" y="6451"/>
                    <a:pt x="1328" y="6451"/>
                  </a:cubicBezTo>
                  <a:cubicBezTo>
                    <a:pt x="1386" y="6451"/>
                    <a:pt x="1386" y="6451"/>
                    <a:pt x="1386" y="6451"/>
                  </a:cubicBezTo>
                  <a:cubicBezTo>
                    <a:pt x="1328" y="6566"/>
                    <a:pt x="1328" y="6566"/>
                    <a:pt x="1328" y="6566"/>
                  </a:cubicBezTo>
                  <a:cubicBezTo>
                    <a:pt x="1328" y="6624"/>
                    <a:pt x="1271" y="6566"/>
                    <a:pt x="1271" y="6624"/>
                  </a:cubicBezTo>
                  <a:cubicBezTo>
                    <a:pt x="1271" y="6682"/>
                    <a:pt x="1271" y="6682"/>
                    <a:pt x="1271" y="6682"/>
                  </a:cubicBezTo>
                  <a:cubicBezTo>
                    <a:pt x="1213" y="6682"/>
                    <a:pt x="1213" y="6682"/>
                    <a:pt x="1213" y="6682"/>
                  </a:cubicBezTo>
                  <a:cubicBezTo>
                    <a:pt x="1213" y="6739"/>
                    <a:pt x="1213" y="6739"/>
                    <a:pt x="1213" y="6739"/>
                  </a:cubicBezTo>
                  <a:cubicBezTo>
                    <a:pt x="1155" y="6739"/>
                    <a:pt x="1155" y="6739"/>
                    <a:pt x="1155" y="6739"/>
                  </a:cubicBezTo>
                  <a:cubicBezTo>
                    <a:pt x="1155" y="6682"/>
                    <a:pt x="1213" y="6624"/>
                    <a:pt x="1213" y="6566"/>
                  </a:cubicBezTo>
                  <a:cubicBezTo>
                    <a:pt x="1213" y="6624"/>
                    <a:pt x="1213" y="6624"/>
                    <a:pt x="1213" y="6566"/>
                  </a:cubicBezTo>
                  <a:lnTo>
                    <a:pt x="1271" y="6509"/>
                  </a:lnTo>
                  <a:cubicBezTo>
                    <a:pt x="1271" y="6451"/>
                    <a:pt x="1271" y="6451"/>
                    <a:pt x="1271" y="6451"/>
                  </a:cubicBezTo>
                  <a:lnTo>
                    <a:pt x="1271" y="6394"/>
                  </a:lnTo>
                  <a:lnTo>
                    <a:pt x="1213" y="6394"/>
                  </a:lnTo>
                  <a:cubicBezTo>
                    <a:pt x="1213" y="6451"/>
                    <a:pt x="1213" y="6451"/>
                    <a:pt x="1213" y="6451"/>
                  </a:cubicBezTo>
                  <a:cubicBezTo>
                    <a:pt x="1213" y="6509"/>
                    <a:pt x="1155" y="6566"/>
                    <a:pt x="1155" y="6624"/>
                  </a:cubicBezTo>
                  <a:cubicBezTo>
                    <a:pt x="1155" y="6682"/>
                    <a:pt x="1155" y="6682"/>
                    <a:pt x="1155" y="6682"/>
                  </a:cubicBezTo>
                  <a:cubicBezTo>
                    <a:pt x="1097" y="6739"/>
                    <a:pt x="1097" y="6739"/>
                    <a:pt x="1097" y="6739"/>
                  </a:cubicBezTo>
                  <a:cubicBezTo>
                    <a:pt x="1155" y="6739"/>
                    <a:pt x="1155" y="6739"/>
                    <a:pt x="1155" y="6739"/>
                  </a:cubicBezTo>
                  <a:lnTo>
                    <a:pt x="1097" y="6739"/>
                  </a:lnTo>
                  <a:cubicBezTo>
                    <a:pt x="1097" y="6797"/>
                    <a:pt x="1097" y="6797"/>
                    <a:pt x="1097" y="6854"/>
                  </a:cubicBezTo>
                  <a:cubicBezTo>
                    <a:pt x="1097" y="6854"/>
                    <a:pt x="1097" y="6854"/>
                    <a:pt x="1040" y="6854"/>
                  </a:cubicBezTo>
                  <a:cubicBezTo>
                    <a:pt x="1040" y="6912"/>
                    <a:pt x="1040" y="6912"/>
                    <a:pt x="1040" y="6912"/>
                  </a:cubicBezTo>
                  <a:cubicBezTo>
                    <a:pt x="982" y="6970"/>
                    <a:pt x="982" y="6970"/>
                    <a:pt x="982" y="6970"/>
                  </a:cubicBezTo>
                  <a:cubicBezTo>
                    <a:pt x="982" y="7085"/>
                    <a:pt x="982" y="7085"/>
                    <a:pt x="982" y="7085"/>
                  </a:cubicBezTo>
                  <a:cubicBezTo>
                    <a:pt x="982" y="7027"/>
                    <a:pt x="982" y="7027"/>
                    <a:pt x="982" y="7027"/>
                  </a:cubicBezTo>
                  <a:cubicBezTo>
                    <a:pt x="1040" y="7027"/>
                    <a:pt x="1040" y="7027"/>
                    <a:pt x="1040" y="7027"/>
                  </a:cubicBezTo>
                  <a:cubicBezTo>
                    <a:pt x="982" y="7142"/>
                    <a:pt x="982" y="7142"/>
                    <a:pt x="982" y="7142"/>
                  </a:cubicBezTo>
                  <a:cubicBezTo>
                    <a:pt x="982" y="7142"/>
                    <a:pt x="982" y="7200"/>
                    <a:pt x="924" y="7258"/>
                  </a:cubicBezTo>
                  <a:cubicBezTo>
                    <a:pt x="924" y="7258"/>
                    <a:pt x="924" y="7258"/>
                    <a:pt x="924" y="7315"/>
                  </a:cubicBezTo>
                  <a:cubicBezTo>
                    <a:pt x="866" y="7373"/>
                    <a:pt x="866" y="7373"/>
                    <a:pt x="866" y="7373"/>
                  </a:cubicBezTo>
                  <a:cubicBezTo>
                    <a:pt x="924" y="7373"/>
                    <a:pt x="924" y="7373"/>
                    <a:pt x="924" y="7315"/>
                  </a:cubicBezTo>
                  <a:cubicBezTo>
                    <a:pt x="924" y="7430"/>
                    <a:pt x="924" y="7430"/>
                    <a:pt x="924" y="7430"/>
                  </a:cubicBezTo>
                  <a:cubicBezTo>
                    <a:pt x="866" y="7488"/>
                    <a:pt x="866" y="7488"/>
                    <a:pt x="866" y="7488"/>
                  </a:cubicBezTo>
                  <a:cubicBezTo>
                    <a:pt x="809" y="7546"/>
                    <a:pt x="809" y="7546"/>
                    <a:pt x="809" y="7546"/>
                  </a:cubicBezTo>
                  <a:cubicBezTo>
                    <a:pt x="809" y="7603"/>
                    <a:pt x="809" y="7603"/>
                    <a:pt x="809" y="7603"/>
                  </a:cubicBezTo>
                  <a:cubicBezTo>
                    <a:pt x="751" y="7603"/>
                    <a:pt x="751" y="7603"/>
                    <a:pt x="751" y="7603"/>
                  </a:cubicBezTo>
                  <a:cubicBezTo>
                    <a:pt x="809" y="7603"/>
                    <a:pt x="809" y="7603"/>
                    <a:pt x="809" y="7603"/>
                  </a:cubicBezTo>
                  <a:cubicBezTo>
                    <a:pt x="751" y="7661"/>
                    <a:pt x="751" y="7661"/>
                    <a:pt x="751" y="7661"/>
                  </a:cubicBezTo>
                  <a:cubicBezTo>
                    <a:pt x="751" y="7718"/>
                    <a:pt x="751" y="7718"/>
                    <a:pt x="751" y="7718"/>
                  </a:cubicBezTo>
                  <a:cubicBezTo>
                    <a:pt x="809" y="7718"/>
                    <a:pt x="809" y="7718"/>
                    <a:pt x="809" y="7718"/>
                  </a:cubicBezTo>
                  <a:cubicBezTo>
                    <a:pt x="751" y="7718"/>
                    <a:pt x="751" y="7718"/>
                    <a:pt x="751" y="7718"/>
                  </a:cubicBezTo>
                  <a:cubicBezTo>
                    <a:pt x="693" y="7776"/>
                    <a:pt x="751" y="7776"/>
                    <a:pt x="751" y="7776"/>
                  </a:cubicBezTo>
                  <a:cubicBezTo>
                    <a:pt x="751" y="7834"/>
                    <a:pt x="751" y="7834"/>
                    <a:pt x="751" y="7834"/>
                  </a:cubicBezTo>
                  <a:cubicBezTo>
                    <a:pt x="693" y="7891"/>
                    <a:pt x="693" y="7891"/>
                    <a:pt x="693" y="7891"/>
                  </a:cubicBezTo>
                  <a:cubicBezTo>
                    <a:pt x="693" y="7949"/>
                    <a:pt x="693" y="7949"/>
                    <a:pt x="693" y="7949"/>
                  </a:cubicBezTo>
                  <a:cubicBezTo>
                    <a:pt x="635" y="7949"/>
                    <a:pt x="635" y="7949"/>
                    <a:pt x="635" y="7949"/>
                  </a:cubicBezTo>
                  <a:cubicBezTo>
                    <a:pt x="635" y="8006"/>
                    <a:pt x="635" y="8064"/>
                    <a:pt x="635" y="8064"/>
                  </a:cubicBezTo>
                  <a:cubicBezTo>
                    <a:pt x="635" y="8006"/>
                    <a:pt x="635" y="8006"/>
                    <a:pt x="635" y="8006"/>
                  </a:cubicBezTo>
                  <a:cubicBezTo>
                    <a:pt x="693" y="7891"/>
                    <a:pt x="693" y="7891"/>
                    <a:pt x="693" y="7891"/>
                  </a:cubicBezTo>
                  <a:cubicBezTo>
                    <a:pt x="635" y="7891"/>
                    <a:pt x="635" y="7891"/>
                    <a:pt x="635" y="7891"/>
                  </a:cubicBezTo>
                  <a:cubicBezTo>
                    <a:pt x="635" y="7949"/>
                    <a:pt x="635" y="7949"/>
                    <a:pt x="635" y="7949"/>
                  </a:cubicBezTo>
                  <a:cubicBezTo>
                    <a:pt x="578" y="7891"/>
                    <a:pt x="578" y="7891"/>
                    <a:pt x="578" y="7891"/>
                  </a:cubicBezTo>
                  <a:cubicBezTo>
                    <a:pt x="635" y="7834"/>
                    <a:pt x="635" y="7834"/>
                    <a:pt x="635" y="7834"/>
                  </a:cubicBezTo>
                  <a:cubicBezTo>
                    <a:pt x="578" y="7834"/>
                    <a:pt x="578" y="7834"/>
                    <a:pt x="578" y="7834"/>
                  </a:cubicBezTo>
                  <a:cubicBezTo>
                    <a:pt x="578" y="7891"/>
                    <a:pt x="578" y="7891"/>
                    <a:pt x="578" y="7891"/>
                  </a:cubicBezTo>
                  <a:cubicBezTo>
                    <a:pt x="578" y="7949"/>
                    <a:pt x="578" y="7949"/>
                    <a:pt x="578" y="7949"/>
                  </a:cubicBezTo>
                  <a:cubicBezTo>
                    <a:pt x="520" y="7949"/>
                    <a:pt x="520" y="7949"/>
                    <a:pt x="520" y="7949"/>
                  </a:cubicBezTo>
                  <a:cubicBezTo>
                    <a:pt x="520" y="8006"/>
                    <a:pt x="520" y="8006"/>
                    <a:pt x="520" y="8006"/>
                  </a:cubicBezTo>
                  <a:cubicBezTo>
                    <a:pt x="578" y="7949"/>
                    <a:pt x="578" y="7949"/>
                    <a:pt x="578" y="7949"/>
                  </a:cubicBezTo>
                  <a:cubicBezTo>
                    <a:pt x="578" y="8006"/>
                    <a:pt x="578" y="8006"/>
                    <a:pt x="578" y="8006"/>
                  </a:cubicBezTo>
                  <a:cubicBezTo>
                    <a:pt x="578" y="8064"/>
                    <a:pt x="578" y="8064"/>
                    <a:pt x="578" y="8064"/>
                  </a:cubicBezTo>
                  <a:cubicBezTo>
                    <a:pt x="635" y="8064"/>
                    <a:pt x="635" y="8064"/>
                    <a:pt x="635" y="8064"/>
                  </a:cubicBezTo>
                  <a:cubicBezTo>
                    <a:pt x="578" y="8064"/>
                    <a:pt x="578" y="8064"/>
                    <a:pt x="578" y="8064"/>
                  </a:cubicBezTo>
                  <a:cubicBezTo>
                    <a:pt x="578" y="8122"/>
                    <a:pt x="578" y="8122"/>
                    <a:pt x="578" y="8122"/>
                  </a:cubicBezTo>
                  <a:cubicBezTo>
                    <a:pt x="578" y="8237"/>
                    <a:pt x="578" y="8237"/>
                    <a:pt x="578" y="8237"/>
                  </a:cubicBezTo>
                  <a:cubicBezTo>
                    <a:pt x="520" y="8237"/>
                    <a:pt x="520" y="8237"/>
                    <a:pt x="520" y="8237"/>
                  </a:cubicBezTo>
                  <a:lnTo>
                    <a:pt x="520" y="8352"/>
                  </a:lnTo>
                  <a:cubicBezTo>
                    <a:pt x="520" y="8352"/>
                    <a:pt x="520" y="8352"/>
                    <a:pt x="520" y="8410"/>
                  </a:cubicBezTo>
                  <a:lnTo>
                    <a:pt x="520" y="8467"/>
                  </a:lnTo>
                  <a:cubicBezTo>
                    <a:pt x="462" y="8467"/>
                    <a:pt x="462" y="8467"/>
                    <a:pt x="462" y="8467"/>
                  </a:cubicBezTo>
                  <a:cubicBezTo>
                    <a:pt x="462" y="8525"/>
                    <a:pt x="462" y="8525"/>
                    <a:pt x="462" y="8525"/>
                  </a:cubicBezTo>
                  <a:cubicBezTo>
                    <a:pt x="462" y="8582"/>
                    <a:pt x="462" y="8582"/>
                    <a:pt x="462" y="8582"/>
                  </a:cubicBezTo>
                  <a:cubicBezTo>
                    <a:pt x="462" y="8640"/>
                    <a:pt x="462" y="8640"/>
                    <a:pt x="462" y="8640"/>
                  </a:cubicBezTo>
                  <a:cubicBezTo>
                    <a:pt x="404" y="8640"/>
                    <a:pt x="404" y="8640"/>
                    <a:pt x="404" y="8640"/>
                  </a:cubicBezTo>
                  <a:cubicBezTo>
                    <a:pt x="404" y="8755"/>
                    <a:pt x="404" y="8755"/>
                    <a:pt x="404" y="8755"/>
                  </a:cubicBezTo>
                  <a:cubicBezTo>
                    <a:pt x="404" y="8813"/>
                    <a:pt x="347" y="8870"/>
                    <a:pt x="347" y="8986"/>
                  </a:cubicBezTo>
                  <a:cubicBezTo>
                    <a:pt x="347" y="9101"/>
                    <a:pt x="347" y="9101"/>
                    <a:pt x="347" y="9101"/>
                  </a:cubicBezTo>
                  <a:cubicBezTo>
                    <a:pt x="347" y="9158"/>
                    <a:pt x="347" y="9158"/>
                    <a:pt x="347" y="9158"/>
                  </a:cubicBezTo>
                  <a:cubicBezTo>
                    <a:pt x="289" y="9158"/>
                    <a:pt x="289" y="9158"/>
                    <a:pt x="289" y="9158"/>
                  </a:cubicBezTo>
                  <a:cubicBezTo>
                    <a:pt x="289" y="9216"/>
                    <a:pt x="289" y="9216"/>
                    <a:pt x="289" y="9274"/>
                  </a:cubicBezTo>
                  <a:cubicBezTo>
                    <a:pt x="231" y="9677"/>
                    <a:pt x="231" y="9677"/>
                    <a:pt x="231" y="9677"/>
                  </a:cubicBezTo>
                  <a:cubicBezTo>
                    <a:pt x="231" y="9734"/>
                    <a:pt x="231" y="9734"/>
                    <a:pt x="231" y="9734"/>
                  </a:cubicBezTo>
                  <a:cubicBezTo>
                    <a:pt x="289" y="9734"/>
                    <a:pt x="231" y="9677"/>
                    <a:pt x="289" y="9677"/>
                  </a:cubicBezTo>
                  <a:lnTo>
                    <a:pt x="289" y="9734"/>
                  </a:lnTo>
                  <a:cubicBezTo>
                    <a:pt x="231" y="9734"/>
                    <a:pt x="231" y="9734"/>
                    <a:pt x="231" y="9734"/>
                  </a:cubicBezTo>
                  <a:cubicBezTo>
                    <a:pt x="173" y="9734"/>
                    <a:pt x="173" y="9734"/>
                    <a:pt x="173" y="9734"/>
                  </a:cubicBezTo>
                  <a:cubicBezTo>
                    <a:pt x="231" y="9734"/>
                    <a:pt x="231" y="9677"/>
                    <a:pt x="231" y="9677"/>
                  </a:cubicBezTo>
                  <a:cubicBezTo>
                    <a:pt x="231" y="9677"/>
                    <a:pt x="231" y="9619"/>
                    <a:pt x="173" y="9619"/>
                  </a:cubicBezTo>
                  <a:cubicBezTo>
                    <a:pt x="231" y="9619"/>
                    <a:pt x="231" y="9619"/>
                    <a:pt x="231" y="9619"/>
                  </a:cubicBezTo>
                  <a:cubicBezTo>
                    <a:pt x="173" y="9619"/>
                    <a:pt x="173" y="9619"/>
                    <a:pt x="173" y="9619"/>
                  </a:cubicBezTo>
                  <a:cubicBezTo>
                    <a:pt x="231" y="9562"/>
                    <a:pt x="231" y="9562"/>
                    <a:pt x="231" y="9562"/>
                  </a:cubicBezTo>
                  <a:cubicBezTo>
                    <a:pt x="231" y="9504"/>
                    <a:pt x="231" y="9504"/>
                    <a:pt x="231" y="9504"/>
                  </a:cubicBezTo>
                  <a:cubicBezTo>
                    <a:pt x="173" y="9504"/>
                    <a:pt x="173" y="9504"/>
                    <a:pt x="173" y="9504"/>
                  </a:cubicBezTo>
                  <a:cubicBezTo>
                    <a:pt x="231" y="9446"/>
                    <a:pt x="231" y="9446"/>
                    <a:pt x="231" y="9446"/>
                  </a:cubicBezTo>
                  <a:cubicBezTo>
                    <a:pt x="173" y="9446"/>
                    <a:pt x="173" y="9446"/>
                    <a:pt x="173" y="9446"/>
                  </a:cubicBezTo>
                  <a:cubicBezTo>
                    <a:pt x="173" y="9389"/>
                    <a:pt x="173" y="9389"/>
                    <a:pt x="173" y="9389"/>
                  </a:cubicBezTo>
                  <a:cubicBezTo>
                    <a:pt x="173" y="9504"/>
                    <a:pt x="173" y="9504"/>
                    <a:pt x="173" y="9504"/>
                  </a:cubicBezTo>
                  <a:cubicBezTo>
                    <a:pt x="116" y="9504"/>
                    <a:pt x="116" y="9504"/>
                    <a:pt x="116" y="9504"/>
                  </a:cubicBezTo>
                  <a:cubicBezTo>
                    <a:pt x="116" y="9619"/>
                    <a:pt x="116" y="9677"/>
                    <a:pt x="116" y="9792"/>
                  </a:cubicBezTo>
                  <a:cubicBezTo>
                    <a:pt x="116" y="9850"/>
                    <a:pt x="116" y="9850"/>
                    <a:pt x="116" y="9850"/>
                  </a:cubicBezTo>
                  <a:cubicBezTo>
                    <a:pt x="58" y="9850"/>
                    <a:pt x="58" y="9850"/>
                    <a:pt x="58" y="9850"/>
                  </a:cubicBezTo>
                  <a:cubicBezTo>
                    <a:pt x="58" y="9850"/>
                    <a:pt x="58" y="9734"/>
                    <a:pt x="58" y="9619"/>
                  </a:cubicBezTo>
                  <a:cubicBezTo>
                    <a:pt x="58" y="9446"/>
                    <a:pt x="116" y="9331"/>
                    <a:pt x="116" y="9331"/>
                  </a:cubicBezTo>
                  <a:cubicBezTo>
                    <a:pt x="58" y="9389"/>
                    <a:pt x="58" y="9446"/>
                    <a:pt x="58" y="9504"/>
                  </a:cubicBezTo>
                  <a:cubicBezTo>
                    <a:pt x="0" y="9619"/>
                    <a:pt x="0" y="9619"/>
                    <a:pt x="0" y="9619"/>
                  </a:cubicBezTo>
                  <a:cubicBezTo>
                    <a:pt x="58" y="9677"/>
                    <a:pt x="58" y="9677"/>
                    <a:pt x="58" y="9677"/>
                  </a:cubicBezTo>
                  <a:lnTo>
                    <a:pt x="58" y="9734"/>
                  </a:lnTo>
                  <a:cubicBezTo>
                    <a:pt x="0" y="9734"/>
                    <a:pt x="0" y="9734"/>
                    <a:pt x="0" y="9734"/>
                  </a:cubicBezTo>
                  <a:lnTo>
                    <a:pt x="58" y="9734"/>
                  </a:lnTo>
                  <a:cubicBezTo>
                    <a:pt x="0" y="9792"/>
                    <a:pt x="0" y="9792"/>
                    <a:pt x="0" y="9792"/>
                  </a:cubicBezTo>
                  <a:cubicBezTo>
                    <a:pt x="0" y="9850"/>
                    <a:pt x="0" y="9850"/>
                    <a:pt x="0" y="9850"/>
                  </a:cubicBezTo>
                  <a:cubicBezTo>
                    <a:pt x="0" y="9907"/>
                    <a:pt x="0" y="9907"/>
                    <a:pt x="0" y="9907"/>
                  </a:cubicBezTo>
                  <a:cubicBezTo>
                    <a:pt x="0" y="9965"/>
                    <a:pt x="0" y="9965"/>
                    <a:pt x="0" y="9965"/>
                  </a:cubicBezTo>
                  <a:lnTo>
                    <a:pt x="0" y="10022"/>
                  </a:lnTo>
                  <a:cubicBezTo>
                    <a:pt x="0" y="10080"/>
                    <a:pt x="0" y="10080"/>
                    <a:pt x="0" y="10080"/>
                  </a:cubicBezTo>
                  <a:cubicBezTo>
                    <a:pt x="58" y="10080"/>
                    <a:pt x="58" y="10080"/>
                    <a:pt x="58" y="10080"/>
                  </a:cubicBezTo>
                  <a:cubicBezTo>
                    <a:pt x="0" y="10253"/>
                    <a:pt x="0" y="10253"/>
                    <a:pt x="0" y="10253"/>
                  </a:cubicBezTo>
                  <a:cubicBezTo>
                    <a:pt x="58" y="10253"/>
                    <a:pt x="0" y="10310"/>
                    <a:pt x="58" y="10253"/>
                  </a:cubicBezTo>
                  <a:cubicBezTo>
                    <a:pt x="58" y="10483"/>
                    <a:pt x="58" y="10483"/>
                    <a:pt x="58" y="10483"/>
                  </a:cubicBezTo>
                  <a:cubicBezTo>
                    <a:pt x="58" y="10541"/>
                    <a:pt x="58" y="10541"/>
                    <a:pt x="58" y="10541"/>
                  </a:cubicBezTo>
                  <a:lnTo>
                    <a:pt x="58" y="10483"/>
                  </a:lnTo>
                  <a:cubicBezTo>
                    <a:pt x="58" y="10541"/>
                    <a:pt x="58" y="10541"/>
                    <a:pt x="58" y="10541"/>
                  </a:cubicBezTo>
                  <a:cubicBezTo>
                    <a:pt x="58" y="10771"/>
                    <a:pt x="58" y="10771"/>
                    <a:pt x="58" y="10771"/>
                  </a:cubicBezTo>
                  <a:cubicBezTo>
                    <a:pt x="58" y="10944"/>
                    <a:pt x="58" y="10944"/>
                    <a:pt x="58" y="10944"/>
                  </a:cubicBezTo>
                  <a:cubicBezTo>
                    <a:pt x="58" y="10944"/>
                    <a:pt x="58" y="11002"/>
                    <a:pt x="58" y="11059"/>
                  </a:cubicBezTo>
                  <a:cubicBezTo>
                    <a:pt x="58" y="11117"/>
                    <a:pt x="58" y="11117"/>
                    <a:pt x="58" y="11117"/>
                  </a:cubicBezTo>
                  <a:cubicBezTo>
                    <a:pt x="58" y="11174"/>
                    <a:pt x="58" y="11174"/>
                    <a:pt x="58" y="11174"/>
                  </a:cubicBezTo>
                  <a:cubicBezTo>
                    <a:pt x="58" y="11290"/>
                    <a:pt x="58" y="11290"/>
                    <a:pt x="58" y="11290"/>
                  </a:cubicBezTo>
                  <a:cubicBezTo>
                    <a:pt x="116" y="11290"/>
                    <a:pt x="116" y="11290"/>
                    <a:pt x="116" y="11290"/>
                  </a:cubicBezTo>
                  <a:cubicBezTo>
                    <a:pt x="116" y="11290"/>
                    <a:pt x="116" y="11290"/>
                    <a:pt x="116" y="11405"/>
                  </a:cubicBezTo>
                  <a:cubicBezTo>
                    <a:pt x="116" y="11462"/>
                    <a:pt x="116" y="11578"/>
                    <a:pt x="116" y="11635"/>
                  </a:cubicBezTo>
                  <a:cubicBezTo>
                    <a:pt x="173" y="11808"/>
                    <a:pt x="173" y="12038"/>
                    <a:pt x="173" y="12038"/>
                  </a:cubicBezTo>
                  <a:cubicBezTo>
                    <a:pt x="173" y="12038"/>
                    <a:pt x="173" y="12096"/>
                    <a:pt x="173" y="12154"/>
                  </a:cubicBezTo>
                  <a:cubicBezTo>
                    <a:pt x="173" y="12211"/>
                    <a:pt x="231" y="12326"/>
                    <a:pt x="231" y="12326"/>
                  </a:cubicBezTo>
                  <a:cubicBezTo>
                    <a:pt x="173" y="12326"/>
                    <a:pt x="173" y="12326"/>
                    <a:pt x="173" y="12326"/>
                  </a:cubicBezTo>
                  <a:cubicBezTo>
                    <a:pt x="173" y="12269"/>
                    <a:pt x="173" y="12269"/>
                    <a:pt x="173" y="12269"/>
                  </a:cubicBezTo>
                  <a:cubicBezTo>
                    <a:pt x="173" y="12384"/>
                    <a:pt x="173" y="12384"/>
                    <a:pt x="173" y="12384"/>
                  </a:cubicBezTo>
                  <a:lnTo>
                    <a:pt x="173" y="12442"/>
                  </a:lnTo>
                  <a:cubicBezTo>
                    <a:pt x="173" y="12557"/>
                    <a:pt x="173" y="12557"/>
                    <a:pt x="173" y="12557"/>
                  </a:cubicBezTo>
                  <a:cubicBezTo>
                    <a:pt x="173" y="12499"/>
                    <a:pt x="173" y="12499"/>
                    <a:pt x="173" y="12499"/>
                  </a:cubicBezTo>
                  <a:cubicBezTo>
                    <a:pt x="116" y="12499"/>
                    <a:pt x="173" y="12499"/>
                    <a:pt x="173" y="12557"/>
                  </a:cubicBezTo>
                  <a:cubicBezTo>
                    <a:pt x="116" y="12557"/>
                    <a:pt x="116" y="12557"/>
                    <a:pt x="116" y="12614"/>
                  </a:cubicBezTo>
                  <a:lnTo>
                    <a:pt x="173" y="12614"/>
                  </a:lnTo>
                  <a:lnTo>
                    <a:pt x="173" y="12672"/>
                  </a:lnTo>
                  <a:lnTo>
                    <a:pt x="173" y="12730"/>
                  </a:lnTo>
                  <a:cubicBezTo>
                    <a:pt x="231" y="12730"/>
                    <a:pt x="231" y="12730"/>
                    <a:pt x="231" y="12730"/>
                  </a:cubicBezTo>
                  <a:cubicBezTo>
                    <a:pt x="173" y="12730"/>
                    <a:pt x="173" y="12787"/>
                    <a:pt x="231" y="12787"/>
                  </a:cubicBezTo>
                  <a:cubicBezTo>
                    <a:pt x="231" y="12845"/>
                    <a:pt x="231" y="12845"/>
                    <a:pt x="231" y="12845"/>
                  </a:cubicBezTo>
                  <a:cubicBezTo>
                    <a:pt x="289" y="12845"/>
                    <a:pt x="289" y="12845"/>
                    <a:pt x="289" y="12845"/>
                  </a:cubicBezTo>
                  <a:lnTo>
                    <a:pt x="231" y="12902"/>
                  </a:lnTo>
                  <a:cubicBezTo>
                    <a:pt x="289" y="12902"/>
                    <a:pt x="289" y="12902"/>
                    <a:pt x="289" y="12902"/>
                  </a:cubicBezTo>
                  <a:cubicBezTo>
                    <a:pt x="289" y="12960"/>
                    <a:pt x="289" y="12960"/>
                    <a:pt x="289" y="12960"/>
                  </a:cubicBezTo>
                  <a:cubicBezTo>
                    <a:pt x="289" y="13018"/>
                    <a:pt x="289" y="13018"/>
                    <a:pt x="289" y="13018"/>
                  </a:cubicBezTo>
                  <a:lnTo>
                    <a:pt x="347" y="13018"/>
                  </a:lnTo>
                  <a:cubicBezTo>
                    <a:pt x="347" y="12960"/>
                    <a:pt x="347" y="12960"/>
                    <a:pt x="347" y="12960"/>
                  </a:cubicBezTo>
                  <a:cubicBezTo>
                    <a:pt x="289" y="12902"/>
                    <a:pt x="289" y="12902"/>
                    <a:pt x="289" y="12902"/>
                  </a:cubicBezTo>
                  <a:cubicBezTo>
                    <a:pt x="289" y="12787"/>
                    <a:pt x="289" y="12787"/>
                    <a:pt x="289" y="12787"/>
                  </a:cubicBezTo>
                  <a:cubicBezTo>
                    <a:pt x="289" y="12730"/>
                    <a:pt x="289" y="12730"/>
                    <a:pt x="289" y="12730"/>
                  </a:cubicBezTo>
                  <a:cubicBezTo>
                    <a:pt x="289" y="12672"/>
                    <a:pt x="289" y="12672"/>
                    <a:pt x="289" y="12672"/>
                  </a:cubicBezTo>
                  <a:cubicBezTo>
                    <a:pt x="289" y="12614"/>
                    <a:pt x="289" y="12614"/>
                    <a:pt x="289" y="12614"/>
                  </a:cubicBezTo>
                  <a:cubicBezTo>
                    <a:pt x="289" y="12672"/>
                    <a:pt x="289" y="12672"/>
                    <a:pt x="289" y="12672"/>
                  </a:cubicBezTo>
                  <a:cubicBezTo>
                    <a:pt x="289" y="12730"/>
                    <a:pt x="289" y="12730"/>
                    <a:pt x="289" y="12730"/>
                  </a:cubicBezTo>
                  <a:cubicBezTo>
                    <a:pt x="289" y="12787"/>
                    <a:pt x="289" y="12787"/>
                    <a:pt x="289" y="12787"/>
                  </a:cubicBezTo>
                  <a:cubicBezTo>
                    <a:pt x="289" y="12730"/>
                    <a:pt x="289" y="12730"/>
                    <a:pt x="289" y="12730"/>
                  </a:cubicBezTo>
                  <a:cubicBezTo>
                    <a:pt x="347" y="12845"/>
                    <a:pt x="347" y="12845"/>
                    <a:pt x="347" y="12845"/>
                  </a:cubicBezTo>
                  <a:cubicBezTo>
                    <a:pt x="347" y="12845"/>
                    <a:pt x="347" y="12845"/>
                    <a:pt x="347" y="12902"/>
                  </a:cubicBezTo>
                  <a:cubicBezTo>
                    <a:pt x="347" y="12902"/>
                    <a:pt x="347" y="13018"/>
                    <a:pt x="404" y="13075"/>
                  </a:cubicBezTo>
                  <a:cubicBezTo>
                    <a:pt x="404" y="13133"/>
                    <a:pt x="404" y="13248"/>
                    <a:pt x="404" y="13248"/>
                  </a:cubicBezTo>
                  <a:cubicBezTo>
                    <a:pt x="404" y="13306"/>
                    <a:pt x="404" y="13306"/>
                    <a:pt x="404" y="13306"/>
                  </a:cubicBezTo>
                  <a:cubicBezTo>
                    <a:pt x="462" y="13248"/>
                    <a:pt x="462" y="13248"/>
                    <a:pt x="462" y="13248"/>
                  </a:cubicBezTo>
                  <a:cubicBezTo>
                    <a:pt x="520" y="13594"/>
                    <a:pt x="520" y="13594"/>
                    <a:pt x="520" y="13594"/>
                  </a:cubicBezTo>
                  <a:cubicBezTo>
                    <a:pt x="520" y="13536"/>
                    <a:pt x="520" y="13536"/>
                    <a:pt x="520" y="13536"/>
                  </a:cubicBezTo>
                  <a:cubicBezTo>
                    <a:pt x="520" y="13478"/>
                    <a:pt x="520" y="13478"/>
                    <a:pt x="520" y="13478"/>
                  </a:cubicBezTo>
                  <a:cubicBezTo>
                    <a:pt x="520" y="13421"/>
                    <a:pt x="520" y="13421"/>
                    <a:pt x="520" y="13421"/>
                  </a:cubicBezTo>
                  <a:cubicBezTo>
                    <a:pt x="520" y="13478"/>
                    <a:pt x="520" y="13478"/>
                    <a:pt x="520" y="13478"/>
                  </a:cubicBezTo>
                  <a:cubicBezTo>
                    <a:pt x="520" y="13536"/>
                    <a:pt x="520" y="13536"/>
                    <a:pt x="520" y="13536"/>
                  </a:cubicBezTo>
                  <a:cubicBezTo>
                    <a:pt x="520" y="13478"/>
                    <a:pt x="520" y="13478"/>
                    <a:pt x="520" y="13478"/>
                  </a:cubicBezTo>
                  <a:cubicBezTo>
                    <a:pt x="578" y="13478"/>
                    <a:pt x="578" y="13478"/>
                    <a:pt x="578" y="13478"/>
                  </a:cubicBezTo>
                  <a:cubicBezTo>
                    <a:pt x="578" y="13536"/>
                    <a:pt x="578" y="13536"/>
                    <a:pt x="578" y="13536"/>
                  </a:cubicBezTo>
                  <a:lnTo>
                    <a:pt x="578" y="13594"/>
                  </a:lnTo>
                  <a:cubicBezTo>
                    <a:pt x="578" y="13594"/>
                    <a:pt x="578" y="13594"/>
                    <a:pt x="578" y="13536"/>
                  </a:cubicBezTo>
                  <a:cubicBezTo>
                    <a:pt x="635" y="13766"/>
                    <a:pt x="635" y="13766"/>
                    <a:pt x="635" y="13766"/>
                  </a:cubicBezTo>
                  <a:lnTo>
                    <a:pt x="635" y="13709"/>
                  </a:lnTo>
                  <a:cubicBezTo>
                    <a:pt x="693" y="13709"/>
                    <a:pt x="693" y="13709"/>
                    <a:pt x="693" y="13709"/>
                  </a:cubicBezTo>
                  <a:cubicBezTo>
                    <a:pt x="635" y="13709"/>
                    <a:pt x="635" y="13709"/>
                    <a:pt x="635" y="13709"/>
                  </a:cubicBezTo>
                  <a:cubicBezTo>
                    <a:pt x="635" y="13651"/>
                    <a:pt x="635" y="13651"/>
                    <a:pt x="635" y="13651"/>
                  </a:cubicBezTo>
                  <a:cubicBezTo>
                    <a:pt x="635" y="13594"/>
                    <a:pt x="635" y="13594"/>
                    <a:pt x="635" y="13594"/>
                  </a:cubicBezTo>
                  <a:cubicBezTo>
                    <a:pt x="635" y="13536"/>
                    <a:pt x="635" y="13536"/>
                    <a:pt x="635" y="13536"/>
                  </a:cubicBezTo>
                  <a:cubicBezTo>
                    <a:pt x="635" y="13478"/>
                    <a:pt x="635" y="13478"/>
                    <a:pt x="635" y="13478"/>
                  </a:cubicBezTo>
                  <a:lnTo>
                    <a:pt x="578" y="13478"/>
                  </a:lnTo>
                  <a:cubicBezTo>
                    <a:pt x="578" y="13363"/>
                    <a:pt x="578" y="13363"/>
                    <a:pt x="578" y="13363"/>
                  </a:cubicBezTo>
                  <a:cubicBezTo>
                    <a:pt x="578" y="13306"/>
                    <a:pt x="578" y="13306"/>
                    <a:pt x="578" y="13306"/>
                  </a:cubicBezTo>
                  <a:cubicBezTo>
                    <a:pt x="578" y="13306"/>
                    <a:pt x="578" y="13248"/>
                    <a:pt x="520" y="13248"/>
                  </a:cubicBezTo>
                  <a:cubicBezTo>
                    <a:pt x="520" y="13306"/>
                    <a:pt x="520" y="13306"/>
                    <a:pt x="520" y="13363"/>
                  </a:cubicBezTo>
                  <a:cubicBezTo>
                    <a:pt x="520" y="13306"/>
                    <a:pt x="520" y="13306"/>
                    <a:pt x="520" y="13306"/>
                  </a:cubicBezTo>
                  <a:cubicBezTo>
                    <a:pt x="520" y="13248"/>
                    <a:pt x="520" y="13248"/>
                    <a:pt x="520" y="13248"/>
                  </a:cubicBezTo>
                  <a:cubicBezTo>
                    <a:pt x="462" y="13248"/>
                    <a:pt x="462" y="13248"/>
                    <a:pt x="462" y="13248"/>
                  </a:cubicBezTo>
                  <a:cubicBezTo>
                    <a:pt x="462" y="13190"/>
                    <a:pt x="462" y="13190"/>
                    <a:pt x="462" y="13190"/>
                  </a:cubicBezTo>
                  <a:cubicBezTo>
                    <a:pt x="462" y="13133"/>
                    <a:pt x="462" y="13133"/>
                    <a:pt x="462" y="13133"/>
                  </a:cubicBezTo>
                  <a:cubicBezTo>
                    <a:pt x="404" y="13075"/>
                    <a:pt x="404" y="13075"/>
                    <a:pt x="404" y="13018"/>
                  </a:cubicBezTo>
                  <a:cubicBezTo>
                    <a:pt x="462" y="13018"/>
                    <a:pt x="462" y="13018"/>
                    <a:pt x="462" y="13018"/>
                  </a:cubicBezTo>
                  <a:cubicBezTo>
                    <a:pt x="404" y="13018"/>
                    <a:pt x="404" y="13018"/>
                    <a:pt x="404" y="13018"/>
                  </a:cubicBezTo>
                  <a:cubicBezTo>
                    <a:pt x="404" y="12902"/>
                    <a:pt x="404" y="12902"/>
                    <a:pt x="404" y="12902"/>
                  </a:cubicBezTo>
                  <a:cubicBezTo>
                    <a:pt x="404" y="12845"/>
                    <a:pt x="404" y="12845"/>
                    <a:pt x="404" y="12845"/>
                  </a:cubicBezTo>
                  <a:cubicBezTo>
                    <a:pt x="347" y="12845"/>
                    <a:pt x="347" y="12845"/>
                    <a:pt x="347" y="12845"/>
                  </a:cubicBezTo>
                  <a:cubicBezTo>
                    <a:pt x="404" y="12845"/>
                    <a:pt x="404" y="12845"/>
                    <a:pt x="404" y="12845"/>
                  </a:cubicBezTo>
                  <a:cubicBezTo>
                    <a:pt x="347" y="12787"/>
                    <a:pt x="347" y="12787"/>
                    <a:pt x="347" y="12787"/>
                  </a:cubicBezTo>
                  <a:cubicBezTo>
                    <a:pt x="347" y="12730"/>
                    <a:pt x="347" y="12730"/>
                    <a:pt x="347" y="12730"/>
                  </a:cubicBezTo>
                  <a:cubicBezTo>
                    <a:pt x="347" y="12672"/>
                    <a:pt x="347" y="12672"/>
                    <a:pt x="347" y="12672"/>
                  </a:cubicBezTo>
                  <a:cubicBezTo>
                    <a:pt x="347" y="12614"/>
                    <a:pt x="289" y="12557"/>
                    <a:pt x="347" y="12557"/>
                  </a:cubicBezTo>
                  <a:cubicBezTo>
                    <a:pt x="347" y="12614"/>
                    <a:pt x="347" y="12614"/>
                    <a:pt x="404" y="12614"/>
                  </a:cubicBezTo>
                  <a:cubicBezTo>
                    <a:pt x="404" y="12557"/>
                    <a:pt x="404" y="12557"/>
                    <a:pt x="347" y="12557"/>
                  </a:cubicBezTo>
                  <a:cubicBezTo>
                    <a:pt x="347" y="12557"/>
                    <a:pt x="347" y="12557"/>
                    <a:pt x="347" y="12499"/>
                  </a:cubicBezTo>
                  <a:cubicBezTo>
                    <a:pt x="347" y="12442"/>
                    <a:pt x="347" y="12442"/>
                    <a:pt x="347" y="12442"/>
                  </a:cubicBezTo>
                  <a:cubicBezTo>
                    <a:pt x="289" y="12442"/>
                    <a:pt x="289" y="12442"/>
                    <a:pt x="289" y="12442"/>
                  </a:cubicBezTo>
                  <a:cubicBezTo>
                    <a:pt x="289" y="12269"/>
                    <a:pt x="289" y="12269"/>
                    <a:pt x="289" y="12269"/>
                  </a:cubicBezTo>
                  <a:lnTo>
                    <a:pt x="289" y="12211"/>
                  </a:lnTo>
                  <a:cubicBezTo>
                    <a:pt x="231" y="12211"/>
                    <a:pt x="231" y="12211"/>
                    <a:pt x="231" y="12211"/>
                  </a:cubicBezTo>
                  <a:cubicBezTo>
                    <a:pt x="231" y="12154"/>
                    <a:pt x="231" y="12154"/>
                    <a:pt x="231" y="12154"/>
                  </a:cubicBezTo>
                  <a:cubicBezTo>
                    <a:pt x="231" y="12096"/>
                    <a:pt x="231" y="12096"/>
                    <a:pt x="231" y="12096"/>
                  </a:cubicBezTo>
                  <a:cubicBezTo>
                    <a:pt x="231" y="12038"/>
                    <a:pt x="231" y="12038"/>
                    <a:pt x="231" y="12038"/>
                  </a:cubicBezTo>
                  <a:cubicBezTo>
                    <a:pt x="289" y="12096"/>
                    <a:pt x="289" y="12096"/>
                    <a:pt x="289" y="12096"/>
                  </a:cubicBezTo>
                  <a:cubicBezTo>
                    <a:pt x="231" y="12096"/>
                    <a:pt x="231" y="12096"/>
                    <a:pt x="231" y="12096"/>
                  </a:cubicBezTo>
                  <a:cubicBezTo>
                    <a:pt x="289" y="12096"/>
                    <a:pt x="289" y="12096"/>
                    <a:pt x="289" y="12096"/>
                  </a:cubicBezTo>
                  <a:cubicBezTo>
                    <a:pt x="289" y="12154"/>
                    <a:pt x="289" y="12154"/>
                    <a:pt x="289" y="12154"/>
                  </a:cubicBezTo>
                  <a:cubicBezTo>
                    <a:pt x="289" y="12211"/>
                    <a:pt x="289" y="12211"/>
                    <a:pt x="289" y="12211"/>
                  </a:cubicBezTo>
                  <a:lnTo>
                    <a:pt x="289" y="12269"/>
                  </a:lnTo>
                  <a:cubicBezTo>
                    <a:pt x="347" y="12269"/>
                    <a:pt x="347" y="12269"/>
                    <a:pt x="347" y="12269"/>
                  </a:cubicBezTo>
                  <a:cubicBezTo>
                    <a:pt x="347" y="12326"/>
                    <a:pt x="347" y="12326"/>
                    <a:pt x="347" y="12326"/>
                  </a:cubicBezTo>
                  <a:cubicBezTo>
                    <a:pt x="404" y="12326"/>
                    <a:pt x="404" y="12326"/>
                    <a:pt x="404" y="12326"/>
                  </a:cubicBezTo>
                  <a:cubicBezTo>
                    <a:pt x="404" y="12384"/>
                    <a:pt x="404" y="12384"/>
                    <a:pt x="404" y="12384"/>
                  </a:cubicBezTo>
                  <a:cubicBezTo>
                    <a:pt x="404" y="12442"/>
                    <a:pt x="404" y="12442"/>
                    <a:pt x="404" y="12442"/>
                  </a:cubicBezTo>
                  <a:cubicBezTo>
                    <a:pt x="347" y="12442"/>
                    <a:pt x="347" y="12442"/>
                    <a:pt x="347" y="12442"/>
                  </a:cubicBezTo>
                  <a:cubicBezTo>
                    <a:pt x="347" y="12499"/>
                    <a:pt x="347" y="12499"/>
                    <a:pt x="347" y="12499"/>
                  </a:cubicBezTo>
                  <a:cubicBezTo>
                    <a:pt x="404" y="12499"/>
                    <a:pt x="404" y="12499"/>
                    <a:pt x="404" y="12499"/>
                  </a:cubicBezTo>
                  <a:cubicBezTo>
                    <a:pt x="404" y="12557"/>
                    <a:pt x="404" y="12557"/>
                    <a:pt x="404" y="12557"/>
                  </a:cubicBezTo>
                  <a:cubicBezTo>
                    <a:pt x="462" y="12557"/>
                    <a:pt x="462" y="12557"/>
                    <a:pt x="462" y="12557"/>
                  </a:cubicBezTo>
                  <a:cubicBezTo>
                    <a:pt x="462" y="12672"/>
                    <a:pt x="462" y="12672"/>
                    <a:pt x="462" y="12672"/>
                  </a:cubicBezTo>
                  <a:cubicBezTo>
                    <a:pt x="520" y="12672"/>
                    <a:pt x="520" y="12672"/>
                    <a:pt x="520" y="12672"/>
                  </a:cubicBezTo>
                  <a:cubicBezTo>
                    <a:pt x="520" y="12730"/>
                    <a:pt x="462" y="12730"/>
                    <a:pt x="520" y="12787"/>
                  </a:cubicBezTo>
                  <a:cubicBezTo>
                    <a:pt x="578" y="13018"/>
                    <a:pt x="578" y="13018"/>
                    <a:pt x="578" y="13018"/>
                  </a:cubicBezTo>
                  <a:cubicBezTo>
                    <a:pt x="578" y="13075"/>
                    <a:pt x="578" y="13075"/>
                    <a:pt x="578" y="13075"/>
                  </a:cubicBezTo>
                  <a:cubicBezTo>
                    <a:pt x="578" y="13133"/>
                    <a:pt x="578" y="13133"/>
                    <a:pt x="578" y="13133"/>
                  </a:cubicBezTo>
                  <a:cubicBezTo>
                    <a:pt x="520" y="13133"/>
                    <a:pt x="520" y="13133"/>
                    <a:pt x="520" y="13133"/>
                  </a:cubicBezTo>
                  <a:cubicBezTo>
                    <a:pt x="520" y="13018"/>
                    <a:pt x="520" y="13018"/>
                    <a:pt x="520" y="13018"/>
                  </a:cubicBezTo>
                  <a:cubicBezTo>
                    <a:pt x="462" y="13018"/>
                    <a:pt x="462" y="13018"/>
                    <a:pt x="462" y="13018"/>
                  </a:cubicBezTo>
                  <a:cubicBezTo>
                    <a:pt x="520" y="13133"/>
                    <a:pt x="520" y="13133"/>
                    <a:pt x="520" y="13133"/>
                  </a:cubicBezTo>
                  <a:cubicBezTo>
                    <a:pt x="520" y="13190"/>
                    <a:pt x="520" y="13190"/>
                    <a:pt x="520" y="13190"/>
                  </a:cubicBezTo>
                  <a:cubicBezTo>
                    <a:pt x="462" y="13190"/>
                    <a:pt x="520" y="13190"/>
                    <a:pt x="520" y="13190"/>
                  </a:cubicBezTo>
                  <a:cubicBezTo>
                    <a:pt x="578" y="13190"/>
                    <a:pt x="578" y="13190"/>
                    <a:pt x="578" y="13190"/>
                  </a:cubicBezTo>
                  <a:cubicBezTo>
                    <a:pt x="578" y="13248"/>
                    <a:pt x="578" y="13248"/>
                    <a:pt x="578" y="13248"/>
                  </a:cubicBezTo>
                  <a:cubicBezTo>
                    <a:pt x="635" y="13190"/>
                    <a:pt x="635" y="13190"/>
                    <a:pt x="635" y="13190"/>
                  </a:cubicBezTo>
                  <a:cubicBezTo>
                    <a:pt x="635" y="13248"/>
                    <a:pt x="635" y="13248"/>
                    <a:pt x="635" y="13248"/>
                  </a:cubicBezTo>
                  <a:cubicBezTo>
                    <a:pt x="578" y="13248"/>
                    <a:pt x="578" y="13248"/>
                    <a:pt x="578" y="13248"/>
                  </a:cubicBezTo>
                  <a:cubicBezTo>
                    <a:pt x="635" y="13306"/>
                    <a:pt x="635" y="13306"/>
                    <a:pt x="635" y="13306"/>
                  </a:cubicBezTo>
                  <a:lnTo>
                    <a:pt x="635" y="13248"/>
                  </a:lnTo>
                  <a:cubicBezTo>
                    <a:pt x="635" y="13306"/>
                    <a:pt x="635" y="13306"/>
                    <a:pt x="635" y="13306"/>
                  </a:cubicBezTo>
                  <a:cubicBezTo>
                    <a:pt x="635" y="13363"/>
                    <a:pt x="635" y="13363"/>
                    <a:pt x="635" y="13363"/>
                  </a:cubicBezTo>
                  <a:cubicBezTo>
                    <a:pt x="635" y="13363"/>
                    <a:pt x="635" y="13363"/>
                    <a:pt x="635" y="13306"/>
                  </a:cubicBezTo>
                  <a:cubicBezTo>
                    <a:pt x="693" y="13421"/>
                    <a:pt x="693" y="13421"/>
                    <a:pt x="693" y="13421"/>
                  </a:cubicBezTo>
                  <a:cubicBezTo>
                    <a:pt x="693" y="13363"/>
                    <a:pt x="693" y="13363"/>
                    <a:pt x="693" y="13363"/>
                  </a:cubicBezTo>
                  <a:cubicBezTo>
                    <a:pt x="693" y="13306"/>
                    <a:pt x="693" y="13306"/>
                    <a:pt x="693" y="13306"/>
                  </a:cubicBezTo>
                  <a:cubicBezTo>
                    <a:pt x="635" y="13306"/>
                    <a:pt x="635" y="13306"/>
                    <a:pt x="635" y="13306"/>
                  </a:cubicBezTo>
                  <a:cubicBezTo>
                    <a:pt x="693" y="13306"/>
                    <a:pt x="693" y="13306"/>
                    <a:pt x="693" y="13306"/>
                  </a:cubicBezTo>
                  <a:cubicBezTo>
                    <a:pt x="635" y="13248"/>
                    <a:pt x="635" y="13248"/>
                    <a:pt x="635" y="13248"/>
                  </a:cubicBezTo>
                  <a:cubicBezTo>
                    <a:pt x="693" y="13248"/>
                    <a:pt x="693" y="13248"/>
                    <a:pt x="693" y="13190"/>
                  </a:cubicBezTo>
                  <a:cubicBezTo>
                    <a:pt x="809" y="13190"/>
                    <a:pt x="809" y="13190"/>
                    <a:pt x="809" y="13190"/>
                  </a:cubicBezTo>
                  <a:cubicBezTo>
                    <a:pt x="809" y="13248"/>
                    <a:pt x="809" y="13248"/>
                    <a:pt x="809" y="13248"/>
                  </a:cubicBezTo>
                  <a:cubicBezTo>
                    <a:pt x="809" y="13306"/>
                    <a:pt x="809" y="13306"/>
                    <a:pt x="809" y="13306"/>
                  </a:cubicBezTo>
                  <a:cubicBezTo>
                    <a:pt x="866" y="13478"/>
                    <a:pt x="866" y="13478"/>
                    <a:pt x="866" y="13478"/>
                  </a:cubicBezTo>
                  <a:cubicBezTo>
                    <a:pt x="866" y="13536"/>
                    <a:pt x="866" y="13536"/>
                    <a:pt x="866" y="13536"/>
                  </a:cubicBezTo>
                  <a:cubicBezTo>
                    <a:pt x="866" y="13594"/>
                    <a:pt x="866" y="13594"/>
                    <a:pt x="866" y="13594"/>
                  </a:cubicBezTo>
                  <a:cubicBezTo>
                    <a:pt x="809" y="13536"/>
                    <a:pt x="809" y="13536"/>
                    <a:pt x="809" y="13536"/>
                  </a:cubicBezTo>
                  <a:cubicBezTo>
                    <a:pt x="809" y="13651"/>
                    <a:pt x="809" y="13651"/>
                    <a:pt x="809" y="13651"/>
                  </a:cubicBezTo>
                  <a:cubicBezTo>
                    <a:pt x="866" y="13651"/>
                    <a:pt x="866" y="13651"/>
                    <a:pt x="866" y="13651"/>
                  </a:cubicBezTo>
                  <a:cubicBezTo>
                    <a:pt x="809" y="13651"/>
                    <a:pt x="809" y="13651"/>
                    <a:pt x="809" y="13651"/>
                  </a:cubicBezTo>
                  <a:cubicBezTo>
                    <a:pt x="809" y="13709"/>
                    <a:pt x="809" y="13709"/>
                    <a:pt x="809" y="13709"/>
                  </a:cubicBezTo>
                  <a:cubicBezTo>
                    <a:pt x="866" y="13709"/>
                    <a:pt x="866" y="13709"/>
                    <a:pt x="866" y="13709"/>
                  </a:cubicBezTo>
                  <a:cubicBezTo>
                    <a:pt x="866" y="13651"/>
                    <a:pt x="866" y="13651"/>
                    <a:pt x="866" y="13651"/>
                  </a:cubicBezTo>
                  <a:cubicBezTo>
                    <a:pt x="924" y="13709"/>
                    <a:pt x="924" y="13709"/>
                    <a:pt x="924" y="13709"/>
                  </a:cubicBezTo>
                  <a:cubicBezTo>
                    <a:pt x="924" y="13766"/>
                    <a:pt x="924" y="13766"/>
                    <a:pt x="924" y="13766"/>
                  </a:cubicBezTo>
                  <a:lnTo>
                    <a:pt x="924" y="13824"/>
                  </a:lnTo>
                  <a:cubicBezTo>
                    <a:pt x="924" y="13882"/>
                    <a:pt x="982" y="13939"/>
                    <a:pt x="982" y="14054"/>
                  </a:cubicBezTo>
                  <a:cubicBezTo>
                    <a:pt x="982" y="13997"/>
                    <a:pt x="982" y="13997"/>
                    <a:pt x="982" y="13997"/>
                  </a:cubicBezTo>
                  <a:cubicBezTo>
                    <a:pt x="924" y="13997"/>
                    <a:pt x="924" y="13997"/>
                    <a:pt x="924" y="13997"/>
                  </a:cubicBezTo>
                  <a:cubicBezTo>
                    <a:pt x="982" y="14054"/>
                    <a:pt x="982" y="14054"/>
                    <a:pt x="982" y="14054"/>
                  </a:cubicBezTo>
                  <a:cubicBezTo>
                    <a:pt x="982" y="14112"/>
                    <a:pt x="982" y="14112"/>
                    <a:pt x="982" y="14112"/>
                  </a:cubicBezTo>
                  <a:cubicBezTo>
                    <a:pt x="982" y="14054"/>
                    <a:pt x="982" y="14054"/>
                    <a:pt x="982" y="14054"/>
                  </a:cubicBezTo>
                  <a:cubicBezTo>
                    <a:pt x="924" y="14054"/>
                    <a:pt x="924" y="14054"/>
                    <a:pt x="866" y="14054"/>
                  </a:cubicBezTo>
                  <a:cubicBezTo>
                    <a:pt x="982" y="14227"/>
                    <a:pt x="982" y="14227"/>
                    <a:pt x="982" y="14227"/>
                  </a:cubicBezTo>
                  <a:lnTo>
                    <a:pt x="982" y="14170"/>
                  </a:lnTo>
                  <a:cubicBezTo>
                    <a:pt x="982" y="14112"/>
                    <a:pt x="982" y="14112"/>
                    <a:pt x="982" y="14112"/>
                  </a:cubicBezTo>
                  <a:cubicBezTo>
                    <a:pt x="1040" y="14170"/>
                    <a:pt x="1040" y="14170"/>
                    <a:pt x="1040" y="14170"/>
                  </a:cubicBezTo>
                  <a:cubicBezTo>
                    <a:pt x="982" y="14227"/>
                    <a:pt x="982" y="14227"/>
                    <a:pt x="982" y="14227"/>
                  </a:cubicBezTo>
                  <a:lnTo>
                    <a:pt x="1040" y="14227"/>
                  </a:lnTo>
                  <a:cubicBezTo>
                    <a:pt x="1040" y="14285"/>
                    <a:pt x="1040" y="14285"/>
                    <a:pt x="1040" y="14285"/>
                  </a:cubicBezTo>
                  <a:cubicBezTo>
                    <a:pt x="982" y="14285"/>
                    <a:pt x="982" y="14285"/>
                    <a:pt x="982" y="14285"/>
                  </a:cubicBezTo>
                  <a:cubicBezTo>
                    <a:pt x="982" y="14342"/>
                    <a:pt x="982" y="14342"/>
                    <a:pt x="982" y="14342"/>
                  </a:cubicBezTo>
                  <a:cubicBezTo>
                    <a:pt x="982" y="14227"/>
                    <a:pt x="982" y="14227"/>
                    <a:pt x="982" y="14227"/>
                  </a:cubicBezTo>
                  <a:cubicBezTo>
                    <a:pt x="982" y="14285"/>
                    <a:pt x="982" y="14342"/>
                    <a:pt x="982" y="14400"/>
                  </a:cubicBezTo>
                  <a:cubicBezTo>
                    <a:pt x="1040" y="14515"/>
                    <a:pt x="1040" y="14515"/>
                    <a:pt x="1040" y="14515"/>
                  </a:cubicBezTo>
                  <a:cubicBezTo>
                    <a:pt x="1040" y="14573"/>
                    <a:pt x="1040" y="14573"/>
                    <a:pt x="1040" y="14573"/>
                  </a:cubicBezTo>
                  <a:cubicBezTo>
                    <a:pt x="1097" y="14630"/>
                    <a:pt x="1097" y="14630"/>
                    <a:pt x="1097" y="14630"/>
                  </a:cubicBezTo>
                  <a:cubicBezTo>
                    <a:pt x="1040" y="14688"/>
                    <a:pt x="1040" y="14688"/>
                    <a:pt x="1040" y="14688"/>
                  </a:cubicBezTo>
                  <a:cubicBezTo>
                    <a:pt x="1040" y="14746"/>
                    <a:pt x="1040" y="14746"/>
                    <a:pt x="1040" y="14746"/>
                  </a:cubicBezTo>
                  <a:cubicBezTo>
                    <a:pt x="1040" y="14630"/>
                    <a:pt x="1040" y="14630"/>
                    <a:pt x="1040" y="14630"/>
                  </a:cubicBezTo>
                  <a:cubicBezTo>
                    <a:pt x="982" y="14630"/>
                    <a:pt x="982" y="14630"/>
                    <a:pt x="982" y="14630"/>
                  </a:cubicBezTo>
                  <a:cubicBezTo>
                    <a:pt x="982" y="14573"/>
                    <a:pt x="982" y="14573"/>
                    <a:pt x="982" y="14573"/>
                  </a:cubicBezTo>
                  <a:cubicBezTo>
                    <a:pt x="982" y="14515"/>
                    <a:pt x="982" y="14515"/>
                    <a:pt x="982" y="14515"/>
                  </a:cubicBezTo>
                  <a:cubicBezTo>
                    <a:pt x="982" y="14458"/>
                    <a:pt x="982" y="14458"/>
                    <a:pt x="982" y="14458"/>
                  </a:cubicBezTo>
                  <a:cubicBezTo>
                    <a:pt x="924" y="14458"/>
                    <a:pt x="924" y="14458"/>
                    <a:pt x="924" y="14458"/>
                  </a:cubicBezTo>
                  <a:cubicBezTo>
                    <a:pt x="866" y="14400"/>
                    <a:pt x="866" y="14400"/>
                    <a:pt x="866" y="14400"/>
                  </a:cubicBezTo>
                  <a:cubicBezTo>
                    <a:pt x="924" y="14400"/>
                    <a:pt x="924" y="14400"/>
                    <a:pt x="924" y="14400"/>
                  </a:cubicBezTo>
                  <a:cubicBezTo>
                    <a:pt x="924" y="14342"/>
                    <a:pt x="924" y="14342"/>
                    <a:pt x="924" y="14342"/>
                  </a:cubicBezTo>
                  <a:cubicBezTo>
                    <a:pt x="924" y="14400"/>
                    <a:pt x="924" y="14400"/>
                    <a:pt x="924" y="14400"/>
                  </a:cubicBezTo>
                  <a:cubicBezTo>
                    <a:pt x="924" y="14342"/>
                    <a:pt x="924" y="14342"/>
                    <a:pt x="924" y="14342"/>
                  </a:cubicBezTo>
                  <a:cubicBezTo>
                    <a:pt x="924" y="14400"/>
                    <a:pt x="924" y="14400"/>
                    <a:pt x="924" y="14400"/>
                  </a:cubicBezTo>
                  <a:cubicBezTo>
                    <a:pt x="982" y="14400"/>
                    <a:pt x="982" y="14400"/>
                    <a:pt x="982" y="14400"/>
                  </a:cubicBezTo>
                  <a:cubicBezTo>
                    <a:pt x="982" y="14342"/>
                    <a:pt x="982" y="14342"/>
                    <a:pt x="982" y="14342"/>
                  </a:cubicBezTo>
                  <a:lnTo>
                    <a:pt x="924" y="14342"/>
                  </a:lnTo>
                  <a:cubicBezTo>
                    <a:pt x="924" y="14342"/>
                    <a:pt x="982" y="14285"/>
                    <a:pt x="924" y="14285"/>
                  </a:cubicBezTo>
                  <a:cubicBezTo>
                    <a:pt x="924" y="14285"/>
                    <a:pt x="924" y="14285"/>
                    <a:pt x="866" y="14285"/>
                  </a:cubicBezTo>
                  <a:cubicBezTo>
                    <a:pt x="866" y="14227"/>
                    <a:pt x="866" y="14227"/>
                    <a:pt x="866" y="14227"/>
                  </a:cubicBezTo>
                  <a:cubicBezTo>
                    <a:pt x="924" y="14227"/>
                    <a:pt x="924" y="14227"/>
                    <a:pt x="924" y="14227"/>
                  </a:cubicBezTo>
                  <a:cubicBezTo>
                    <a:pt x="866" y="14227"/>
                    <a:pt x="866" y="14227"/>
                    <a:pt x="866" y="14227"/>
                  </a:cubicBezTo>
                  <a:cubicBezTo>
                    <a:pt x="866" y="14112"/>
                    <a:pt x="866" y="14112"/>
                    <a:pt x="866" y="14112"/>
                  </a:cubicBezTo>
                  <a:cubicBezTo>
                    <a:pt x="866" y="14170"/>
                    <a:pt x="866" y="14170"/>
                    <a:pt x="866" y="14170"/>
                  </a:cubicBezTo>
                  <a:cubicBezTo>
                    <a:pt x="866" y="14112"/>
                    <a:pt x="866" y="14112"/>
                    <a:pt x="866" y="14112"/>
                  </a:cubicBezTo>
                  <a:cubicBezTo>
                    <a:pt x="866" y="14054"/>
                    <a:pt x="866" y="14054"/>
                    <a:pt x="866" y="13997"/>
                  </a:cubicBezTo>
                  <a:cubicBezTo>
                    <a:pt x="809" y="13997"/>
                    <a:pt x="809" y="13997"/>
                    <a:pt x="809" y="13997"/>
                  </a:cubicBezTo>
                  <a:cubicBezTo>
                    <a:pt x="809" y="13939"/>
                    <a:pt x="809" y="13939"/>
                    <a:pt x="809" y="13939"/>
                  </a:cubicBezTo>
                  <a:cubicBezTo>
                    <a:pt x="751" y="13939"/>
                    <a:pt x="751" y="13939"/>
                    <a:pt x="751" y="13939"/>
                  </a:cubicBezTo>
                  <a:cubicBezTo>
                    <a:pt x="751" y="13882"/>
                    <a:pt x="751" y="13882"/>
                    <a:pt x="751" y="13882"/>
                  </a:cubicBezTo>
                  <a:cubicBezTo>
                    <a:pt x="751" y="13939"/>
                    <a:pt x="751" y="13939"/>
                    <a:pt x="751" y="13939"/>
                  </a:cubicBezTo>
                  <a:cubicBezTo>
                    <a:pt x="809" y="13939"/>
                    <a:pt x="809" y="13939"/>
                    <a:pt x="809" y="13939"/>
                  </a:cubicBezTo>
                  <a:cubicBezTo>
                    <a:pt x="809" y="13882"/>
                    <a:pt x="809" y="13882"/>
                    <a:pt x="809" y="13882"/>
                  </a:cubicBezTo>
                  <a:cubicBezTo>
                    <a:pt x="751" y="13882"/>
                    <a:pt x="751" y="13882"/>
                    <a:pt x="751" y="13882"/>
                  </a:cubicBezTo>
                  <a:cubicBezTo>
                    <a:pt x="809" y="13882"/>
                    <a:pt x="751" y="13882"/>
                    <a:pt x="809" y="13882"/>
                  </a:cubicBezTo>
                  <a:cubicBezTo>
                    <a:pt x="809" y="13824"/>
                    <a:pt x="751" y="13824"/>
                    <a:pt x="751" y="13766"/>
                  </a:cubicBezTo>
                  <a:cubicBezTo>
                    <a:pt x="751" y="13824"/>
                    <a:pt x="751" y="13824"/>
                    <a:pt x="751" y="13824"/>
                  </a:cubicBezTo>
                  <a:cubicBezTo>
                    <a:pt x="751" y="13766"/>
                    <a:pt x="751" y="13766"/>
                    <a:pt x="751" y="13766"/>
                  </a:cubicBezTo>
                  <a:cubicBezTo>
                    <a:pt x="693" y="13766"/>
                    <a:pt x="693" y="13766"/>
                    <a:pt x="693" y="13766"/>
                  </a:cubicBezTo>
                  <a:cubicBezTo>
                    <a:pt x="693" y="13824"/>
                    <a:pt x="693" y="13824"/>
                    <a:pt x="693" y="13824"/>
                  </a:cubicBezTo>
                  <a:cubicBezTo>
                    <a:pt x="693" y="13766"/>
                    <a:pt x="693" y="13766"/>
                    <a:pt x="693" y="13766"/>
                  </a:cubicBezTo>
                  <a:cubicBezTo>
                    <a:pt x="635" y="13766"/>
                    <a:pt x="635" y="13766"/>
                    <a:pt x="635" y="13766"/>
                  </a:cubicBezTo>
                  <a:cubicBezTo>
                    <a:pt x="693" y="13824"/>
                    <a:pt x="693" y="13824"/>
                    <a:pt x="693" y="13824"/>
                  </a:cubicBezTo>
                  <a:cubicBezTo>
                    <a:pt x="693" y="13824"/>
                    <a:pt x="693" y="13824"/>
                    <a:pt x="693" y="13882"/>
                  </a:cubicBezTo>
                  <a:cubicBezTo>
                    <a:pt x="693" y="13939"/>
                    <a:pt x="693" y="13939"/>
                    <a:pt x="693" y="13939"/>
                  </a:cubicBezTo>
                  <a:cubicBezTo>
                    <a:pt x="693" y="13882"/>
                    <a:pt x="693" y="13882"/>
                    <a:pt x="693" y="13882"/>
                  </a:cubicBezTo>
                  <a:cubicBezTo>
                    <a:pt x="751" y="13882"/>
                    <a:pt x="751" y="13882"/>
                    <a:pt x="751" y="13882"/>
                  </a:cubicBezTo>
                  <a:cubicBezTo>
                    <a:pt x="809" y="14112"/>
                    <a:pt x="809" y="14112"/>
                    <a:pt x="809" y="14112"/>
                  </a:cubicBezTo>
                  <a:cubicBezTo>
                    <a:pt x="809" y="14170"/>
                    <a:pt x="809" y="14170"/>
                    <a:pt x="809" y="14170"/>
                  </a:cubicBezTo>
                  <a:cubicBezTo>
                    <a:pt x="751" y="14054"/>
                    <a:pt x="751" y="14054"/>
                    <a:pt x="751" y="14054"/>
                  </a:cubicBezTo>
                  <a:cubicBezTo>
                    <a:pt x="751" y="13997"/>
                    <a:pt x="751" y="13997"/>
                    <a:pt x="751" y="13997"/>
                  </a:cubicBezTo>
                  <a:cubicBezTo>
                    <a:pt x="751" y="13997"/>
                    <a:pt x="751" y="13997"/>
                    <a:pt x="751" y="13939"/>
                  </a:cubicBezTo>
                  <a:cubicBezTo>
                    <a:pt x="693" y="13997"/>
                    <a:pt x="693" y="13939"/>
                    <a:pt x="693" y="13997"/>
                  </a:cubicBezTo>
                  <a:cubicBezTo>
                    <a:pt x="693" y="13997"/>
                    <a:pt x="693" y="13939"/>
                    <a:pt x="635" y="13882"/>
                  </a:cubicBezTo>
                  <a:cubicBezTo>
                    <a:pt x="635" y="13766"/>
                    <a:pt x="635" y="13766"/>
                    <a:pt x="635" y="13766"/>
                  </a:cubicBezTo>
                  <a:cubicBezTo>
                    <a:pt x="635" y="13824"/>
                    <a:pt x="635" y="13824"/>
                    <a:pt x="635" y="13882"/>
                  </a:cubicBezTo>
                  <a:lnTo>
                    <a:pt x="578" y="13766"/>
                  </a:lnTo>
                  <a:cubicBezTo>
                    <a:pt x="578" y="13766"/>
                    <a:pt x="578" y="13824"/>
                    <a:pt x="635" y="13824"/>
                  </a:cubicBezTo>
                  <a:cubicBezTo>
                    <a:pt x="635" y="13882"/>
                    <a:pt x="635" y="13939"/>
                    <a:pt x="635" y="13939"/>
                  </a:cubicBezTo>
                  <a:cubicBezTo>
                    <a:pt x="693" y="14054"/>
                    <a:pt x="693" y="14054"/>
                    <a:pt x="693" y="14054"/>
                  </a:cubicBezTo>
                  <a:cubicBezTo>
                    <a:pt x="693" y="14112"/>
                    <a:pt x="693" y="14112"/>
                    <a:pt x="693" y="14112"/>
                  </a:cubicBezTo>
                  <a:cubicBezTo>
                    <a:pt x="693" y="14170"/>
                    <a:pt x="693" y="14170"/>
                    <a:pt x="693" y="14170"/>
                  </a:cubicBezTo>
                  <a:cubicBezTo>
                    <a:pt x="693" y="14170"/>
                    <a:pt x="693" y="14170"/>
                    <a:pt x="751" y="14170"/>
                  </a:cubicBezTo>
                  <a:cubicBezTo>
                    <a:pt x="751" y="14227"/>
                    <a:pt x="751" y="14227"/>
                    <a:pt x="751" y="14227"/>
                  </a:cubicBezTo>
                  <a:cubicBezTo>
                    <a:pt x="751" y="14227"/>
                    <a:pt x="751" y="14227"/>
                    <a:pt x="751" y="14285"/>
                  </a:cubicBezTo>
                  <a:cubicBezTo>
                    <a:pt x="751" y="14227"/>
                    <a:pt x="751" y="14227"/>
                    <a:pt x="751" y="14227"/>
                  </a:cubicBezTo>
                  <a:cubicBezTo>
                    <a:pt x="751" y="14285"/>
                    <a:pt x="751" y="14285"/>
                    <a:pt x="751" y="14285"/>
                  </a:cubicBezTo>
                  <a:cubicBezTo>
                    <a:pt x="809" y="14342"/>
                    <a:pt x="809" y="14342"/>
                    <a:pt x="809" y="14342"/>
                  </a:cubicBezTo>
                  <a:cubicBezTo>
                    <a:pt x="809" y="14458"/>
                    <a:pt x="809" y="14458"/>
                    <a:pt x="809" y="14458"/>
                  </a:cubicBezTo>
                  <a:cubicBezTo>
                    <a:pt x="866" y="14400"/>
                    <a:pt x="866" y="14400"/>
                    <a:pt x="866" y="14400"/>
                  </a:cubicBezTo>
                  <a:cubicBezTo>
                    <a:pt x="866" y="14400"/>
                    <a:pt x="866" y="14515"/>
                    <a:pt x="924" y="14573"/>
                  </a:cubicBezTo>
                  <a:cubicBezTo>
                    <a:pt x="924" y="14688"/>
                    <a:pt x="982" y="14746"/>
                    <a:pt x="982" y="14746"/>
                  </a:cubicBezTo>
                  <a:cubicBezTo>
                    <a:pt x="1040" y="14803"/>
                    <a:pt x="1040" y="14803"/>
                    <a:pt x="1040" y="14803"/>
                  </a:cubicBezTo>
                  <a:cubicBezTo>
                    <a:pt x="1097" y="14918"/>
                    <a:pt x="1097" y="14918"/>
                    <a:pt x="1097" y="14918"/>
                  </a:cubicBezTo>
                  <a:cubicBezTo>
                    <a:pt x="1097" y="14976"/>
                    <a:pt x="1097" y="14976"/>
                    <a:pt x="1097" y="14976"/>
                  </a:cubicBezTo>
                  <a:cubicBezTo>
                    <a:pt x="982" y="14803"/>
                    <a:pt x="982" y="14803"/>
                    <a:pt x="982" y="14803"/>
                  </a:cubicBezTo>
                  <a:cubicBezTo>
                    <a:pt x="1040" y="14918"/>
                    <a:pt x="1040" y="14918"/>
                    <a:pt x="1040" y="14918"/>
                  </a:cubicBezTo>
                  <a:cubicBezTo>
                    <a:pt x="982" y="14861"/>
                    <a:pt x="982" y="14861"/>
                    <a:pt x="982" y="14861"/>
                  </a:cubicBezTo>
                  <a:cubicBezTo>
                    <a:pt x="982" y="14803"/>
                    <a:pt x="982" y="14803"/>
                    <a:pt x="982" y="14803"/>
                  </a:cubicBezTo>
                  <a:cubicBezTo>
                    <a:pt x="982" y="14746"/>
                    <a:pt x="982" y="14746"/>
                    <a:pt x="982" y="14746"/>
                  </a:cubicBezTo>
                  <a:cubicBezTo>
                    <a:pt x="924" y="14746"/>
                    <a:pt x="924" y="14746"/>
                    <a:pt x="924" y="14746"/>
                  </a:cubicBezTo>
                  <a:cubicBezTo>
                    <a:pt x="924" y="14630"/>
                    <a:pt x="924" y="14630"/>
                    <a:pt x="924" y="14630"/>
                  </a:cubicBezTo>
                  <a:cubicBezTo>
                    <a:pt x="809" y="14458"/>
                    <a:pt x="809" y="14458"/>
                    <a:pt x="809" y="14458"/>
                  </a:cubicBezTo>
                  <a:cubicBezTo>
                    <a:pt x="866" y="14515"/>
                    <a:pt x="866" y="14573"/>
                    <a:pt x="866" y="14573"/>
                  </a:cubicBezTo>
                  <a:cubicBezTo>
                    <a:pt x="866" y="14630"/>
                    <a:pt x="866" y="14688"/>
                    <a:pt x="924" y="14746"/>
                  </a:cubicBezTo>
                  <a:cubicBezTo>
                    <a:pt x="924" y="14803"/>
                    <a:pt x="924" y="14803"/>
                    <a:pt x="924" y="14803"/>
                  </a:cubicBezTo>
                  <a:cubicBezTo>
                    <a:pt x="982" y="14861"/>
                    <a:pt x="982" y="14861"/>
                    <a:pt x="982" y="14861"/>
                  </a:cubicBezTo>
                  <a:cubicBezTo>
                    <a:pt x="982" y="14918"/>
                    <a:pt x="982" y="14918"/>
                    <a:pt x="982" y="14918"/>
                  </a:cubicBezTo>
                  <a:cubicBezTo>
                    <a:pt x="982" y="14976"/>
                    <a:pt x="982" y="14976"/>
                    <a:pt x="982" y="14976"/>
                  </a:cubicBezTo>
                  <a:cubicBezTo>
                    <a:pt x="1040" y="14976"/>
                    <a:pt x="1040" y="14976"/>
                    <a:pt x="1040" y="14976"/>
                  </a:cubicBezTo>
                  <a:cubicBezTo>
                    <a:pt x="1040" y="15091"/>
                    <a:pt x="1040" y="15091"/>
                    <a:pt x="1040" y="15091"/>
                  </a:cubicBezTo>
                  <a:cubicBezTo>
                    <a:pt x="1097" y="15149"/>
                    <a:pt x="1097" y="15149"/>
                    <a:pt x="1097" y="15149"/>
                  </a:cubicBezTo>
                  <a:cubicBezTo>
                    <a:pt x="1097" y="15206"/>
                    <a:pt x="1097" y="15206"/>
                    <a:pt x="1097" y="15206"/>
                  </a:cubicBezTo>
                  <a:cubicBezTo>
                    <a:pt x="1155" y="15206"/>
                    <a:pt x="1155" y="15206"/>
                    <a:pt x="1155" y="15206"/>
                  </a:cubicBezTo>
                  <a:cubicBezTo>
                    <a:pt x="1155" y="15264"/>
                    <a:pt x="1155" y="15264"/>
                    <a:pt x="1155" y="15264"/>
                  </a:cubicBezTo>
                  <a:cubicBezTo>
                    <a:pt x="1213" y="15264"/>
                    <a:pt x="1213" y="15264"/>
                    <a:pt x="1213" y="15264"/>
                  </a:cubicBezTo>
                  <a:cubicBezTo>
                    <a:pt x="1271" y="15437"/>
                    <a:pt x="1271" y="15437"/>
                    <a:pt x="1271" y="15437"/>
                  </a:cubicBezTo>
                  <a:cubicBezTo>
                    <a:pt x="1328" y="15494"/>
                    <a:pt x="1328" y="15494"/>
                    <a:pt x="1328" y="15494"/>
                  </a:cubicBezTo>
                  <a:cubicBezTo>
                    <a:pt x="1328" y="15437"/>
                    <a:pt x="1328" y="15437"/>
                    <a:pt x="1328" y="15437"/>
                  </a:cubicBezTo>
                  <a:cubicBezTo>
                    <a:pt x="1328" y="15437"/>
                    <a:pt x="1386" y="15494"/>
                    <a:pt x="1386" y="15552"/>
                  </a:cubicBezTo>
                  <a:lnTo>
                    <a:pt x="1444" y="15667"/>
                  </a:lnTo>
                  <a:cubicBezTo>
                    <a:pt x="1328" y="15494"/>
                    <a:pt x="1328" y="15494"/>
                    <a:pt x="1328" y="15494"/>
                  </a:cubicBezTo>
                  <a:cubicBezTo>
                    <a:pt x="1328" y="15552"/>
                    <a:pt x="1328" y="15552"/>
                    <a:pt x="1328" y="15552"/>
                  </a:cubicBezTo>
                  <a:cubicBezTo>
                    <a:pt x="1271" y="15494"/>
                    <a:pt x="1271" y="15494"/>
                    <a:pt x="1271" y="15494"/>
                  </a:cubicBezTo>
                  <a:cubicBezTo>
                    <a:pt x="1328" y="15610"/>
                    <a:pt x="1328" y="15610"/>
                    <a:pt x="1328" y="15610"/>
                  </a:cubicBezTo>
                  <a:cubicBezTo>
                    <a:pt x="1386" y="15725"/>
                    <a:pt x="1386" y="15725"/>
                    <a:pt x="1386" y="15725"/>
                  </a:cubicBezTo>
                  <a:cubicBezTo>
                    <a:pt x="1328" y="15610"/>
                    <a:pt x="1328" y="15610"/>
                    <a:pt x="1328" y="15610"/>
                  </a:cubicBezTo>
                  <a:cubicBezTo>
                    <a:pt x="1271" y="15494"/>
                    <a:pt x="1271" y="15494"/>
                    <a:pt x="1271" y="15494"/>
                  </a:cubicBezTo>
                  <a:cubicBezTo>
                    <a:pt x="1271" y="15437"/>
                    <a:pt x="1271" y="15437"/>
                    <a:pt x="1271" y="15437"/>
                  </a:cubicBezTo>
                  <a:cubicBezTo>
                    <a:pt x="1213" y="15437"/>
                    <a:pt x="1213" y="15437"/>
                    <a:pt x="1213" y="15437"/>
                  </a:cubicBezTo>
                  <a:cubicBezTo>
                    <a:pt x="1271" y="15379"/>
                    <a:pt x="1271" y="15379"/>
                    <a:pt x="1213" y="15379"/>
                  </a:cubicBezTo>
                  <a:cubicBezTo>
                    <a:pt x="1213" y="15322"/>
                    <a:pt x="1213" y="15322"/>
                    <a:pt x="1213" y="15322"/>
                  </a:cubicBezTo>
                  <a:cubicBezTo>
                    <a:pt x="1213" y="15322"/>
                    <a:pt x="1213" y="15322"/>
                    <a:pt x="1155" y="15322"/>
                  </a:cubicBezTo>
                  <a:cubicBezTo>
                    <a:pt x="1155" y="15322"/>
                    <a:pt x="1155" y="15379"/>
                    <a:pt x="1213" y="15379"/>
                  </a:cubicBezTo>
                  <a:cubicBezTo>
                    <a:pt x="1213" y="15437"/>
                    <a:pt x="1213" y="15437"/>
                    <a:pt x="1213" y="15494"/>
                  </a:cubicBezTo>
                  <a:cubicBezTo>
                    <a:pt x="1271" y="15552"/>
                    <a:pt x="1271" y="15552"/>
                    <a:pt x="1271" y="15552"/>
                  </a:cubicBezTo>
                  <a:cubicBezTo>
                    <a:pt x="1328" y="15667"/>
                    <a:pt x="1328" y="15667"/>
                    <a:pt x="1328" y="15667"/>
                  </a:cubicBezTo>
                  <a:cubicBezTo>
                    <a:pt x="1328" y="15725"/>
                    <a:pt x="1328" y="15725"/>
                    <a:pt x="1328" y="15725"/>
                  </a:cubicBezTo>
                  <a:cubicBezTo>
                    <a:pt x="1386" y="15782"/>
                    <a:pt x="1386" y="15782"/>
                    <a:pt x="1386" y="15782"/>
                  </a:cubicBezTo>
                  <a:cubicBezTo>
                    <a:pt x="1386" y="15840"/>
                    <a:pt x="1386" y="15840"/>
                    <a:pt x="1386" y="15840"/>
                  </a:cubicBezTo>
                  <a:cubicBezTo>
                    <a:pt x="1444" y="15898"/>
                    <a:pt x="1444" y="15898"/>
                    <a:pt x="1444" y="15898"/>
                  </a:cubicBezTo>
                  <a:cubicBezTo>
                    <a:pt x="1444" y="15955"/>
                    <a:pt x="1444" y="15955"/>
                    <a:pt x="1444" y="15955"/>
                  </a:cubicBezTo>
                  <a:cubicBezTo>
                    <a:pt x="1502" y="15955"/>
                    <a:pt x="1502" y="15955"/>
                    <a:pt x="1502" y="15955"/>
                  </a:cubicBezTo>
                  <a:cubicBezTo>
                    <a:pt x="1502" y="16013"/>
                    <a:pt x="1502" y="16013"/>
                    <a:pt x="1502" y="16013"/>
                  </a:cubicBezTo>
                  <a:cubicBezTo>
                    <a:pt x="1559" y="16013"/>
                    <a:pt x="1559" y="16070"/>
                    <a:pt x="1559" y="16070"/>
                  </a:cubicBezTo>
                  <a:cubicBezTo>
                    <a:pt x="1617" y="16128"/>
                    <a:pt x="1617" y="16128"/>
                    <a:pt x="1617" y="16128"/>
                  </a:cubicBezTo>
                  <a:cubicBezTo>
                    <a:pt x="1617" y="16186"/>
                    <a:pt x="1617" y="16128"/>
                    <a:pt x="1617" y="16186"/>
                  </a:cubicBezTo>
                  <a:cubicBezTo>
                    <a:pt x="1617" y="16186"/>
                    <a:pt x="1617" y="16186"/>
                    <a:pt x="1675" y="16186"/>
                  </a:cubicBezTo>
                  <a:cubicBezTo>
                    <a:pt x="1790" y="16416"/>
                    <a:pt x="1790" y="16416"/>
                    <a:pt x="1790" y="16416"/>
                  </a:cubicBezTo>
                  <a:cubicBezTo>
                    <a:pt x="1790" y="16474"/>
                    <a:pt x="1790" y="16474"/>
                    <a:pt x="1790" y="16474"/>
                  </a:cubicBezTo>
                  <a:cubicBezTo>
                    <a:pt x="1848" y="16646"/>
                    <a:pt x="1848" y="16646"/>
                    <a:pt x="1848" y="16646"/>
                  </a:cubicBezTo>
                  <a:cubicBezTo>
                    <a:pt x="1906" y="16646"/>
                    <a:pt x="1906" y="16646"/>
                    <a:pt x="1906" y="16646"/>
                  </a:cubicBezTo>
                  <a:lnTo>
                    <a:pt x="1906" y="16704"/>
                  </a:lnTo>
                  <a:cubicBezTo>
                    <a:pt x="1964" y="16704"/>
                    <a:pt x="1964" y="16704"/>
                    <a:pt x="1964" y="16704"/>
                  </a:cubicBezTo>
                  <a:cubicBezTo>
                    <a:pt x="2021" y="16762"/>
                    <a:pt x="2021" y="16762"/>
                    <a:pt x="2021" y="16762"/>
                  </a:cubicBezTo>
                  <a:cubicBezTo>
                    <a:pt x="2021" y="16819"/>
                    <a:pt x="2021" y="16819"/>
                    <a:pt x="2021" y="16819"/>
                  </a:cubicBezTo>
                  <a:cubicBezTo>
                    <a:pt x="2079" y="16819"/>
                    <a:pt x="2079" y="16819"/>
                    <a:pt x="2079" y="16819"/>
                  </a:cubicBezTo>
                  <a:cubicBezTo>
                    <a:pt x="2079" y="16877"/>
                    <a:pt x="2079" y="16877"/>
                    <a:pt x="2079" y="16877"/>
                  </a:cubicBezTo>
                  <a:cubicBezTo>
                    <a:pt x="2021" y="16877"/>
                    <a:pt x="2021" y="16877"/>
                    <a:pt x="2021" y="16877"/>
                  </a:cubicBezTo>
                  <a:cubicBezTo>
                    <a:pt x="2079" y="16877"/>
                    <a:pt x="2079" y="16877"/>
                    <a:pt x="2079" y="16934"/>
                  </a:cubicBezTo>
                  <a:cubicBezTo>
                    <a:pt x="2137" y="17050"/>
                    <a:pt x="2137" y="17050"/>
                    <a:pt x="2137" y="17050"/>
                  </a:cubicBezTo>
                  <a:cubicBezTo>
                    <a:pt x="2195" y="17050"/>
                    <a:pt x="2195" y="17050"/>
                    <a:pt x="2195" y="17050"/>
                  </a:cubicBezTo>
                  <a:cubicBezTo>
                    <a:pt x="2195" y="17107"/>
                    <a:pt x="2195" y="17107"/>
                    <a:pt x="2195" y="17107"/>
                  </a:cubicBezTo>
                  <a:cubicBezTo>
                    <a:pt x="2252" y="17107"/>
                    <a:pt x="2252" y="17107"/>
                    <a:pt x="2252" y="17107"/>
                  </a:cubicBezTo>
                  <a:cubicBezTo>
                    <a:pt x="2252" y="17165"/>
                    <a:pt x="2252" y="17165"/>
                    <a:pt x="2252" y="17165"/>
                  </a:cubicBezTo>
                  <a:cubicBezTo>
                    <a:pt x="2310" y="17222"/>
                    <a:pt x="2310" y="17222"/>
                    <a:pt x="2310" y="17222"/>
                  </a:cubicBezTo>
                  <a:cubicBezTo>
                    <a:pt x="2310" y="17280"/>
                    <a:pt x="2310" y="17280"/>
                    <a:pt x="2310" y="17280"/>
                  </a:cubicBezTo>
                  <a:cubicBezTo>
                    <a:pt x="2310" y="17280"/>
                    <a:pt x="2310" y="17280"/>
                    <a:pt x="2368" y="17338"/>
                  </a:cubicBezTo>
                  <a:cubicBezTo>
                    <a:pt x="2426" y="17395"/>
                    <a:pt x="2426" y="17395"/>
                    <a:pt x="2426" y="17395"/>
                  </a:cubicBezTo>
                  <a:cubicBezTo>
                    <a:pt x="2483" y="17453"/>
                    <a:pt x="2483" y="17453"/>
                    <a:pt x="2483" y="17453"/>
                  </a:cubicBezTo>
                  <a:cubicBezTo>
                    <a:pt x="2483" y="17453"/>
                    <a:pt x="2483" y="17510"/>
                    <a:pt x="2541" y="17510"/>
                  </a:cubicBezTo>
                  <a:cubicBezTo>
                    <a:pt x="2541" y="17568"/>
                    <a:pt x="2541" y="17568"/>
                    <a:pt x="2541" y="17568"/>
                  </a:cubicBezTo>
                  <a:cubicBezTo>
                    <a:pt x="2599" y="17568"/>
                    <a:pt x="2599" y="17626"/>
                    <a:pt x="2657" y="17683"/>
                  </a:cubicBezTo>
                  <a:cubicBezTo>
                    <a:pt x="2657" y="17626"/>
                    <a:pt x="2657" y="17626"/>
                    <a:pt x="2657" y="17626"/>
                  </a:cubicBezTo>
                  <a:cubicBezTo>
                    <a:pt x="2714" y="17741"/>
                    <a:pt x="2714" y="17741"/>
                    <a:pt x="2714" y="17741"/>
                  </a:cubicBezTo>
                  <a:cubicBezTo>
                    <a:pt x="2772" y="17798"/>
                    <a:pt x="2772" y="17798"/>
                    <a:pt x="2772" y="17798"/>
                  </a:cubicBezTo>
                  <a:cubicBezTo>
                    <a:pt x="2830" y="17856"/>
                    <a:pt x="2830" y="17856"/>
                    <a:pt x="2830" y="17856"/>
                  </a:cubicBezTo>
                  <a:cubicBezTo>
                    <a:pt x="2830" y="17856"/>
                    <a:pt x="2830" y="17856"/>
                    <a:pt x="2830" y="17914"/>
                  </a:cubicBezTo>
                  <a:cubicBezTo>
                    <a:pt x="2830" y="17856"/>
                    <a:pt x="2830" y="17856"/>
                    <a:pt x="2830" y="17856"/>
                  </a:cubicBezTo>
                  <a:cubicBezTo>
                    <a:pt x="2888" y="17914"/>
                    <a:pt x="2888" y="17914"/>
                    <a:pt x="2888" y="17914"/>
                  </a:cubicBezTo>
                  <a:cubicBezTo>
                    <a:pt x="3003" y="18029"/>
                    <a:pt x="3003" y="18029"/>
                    <a:pt x="3003" y="18029"/>
                  </a:cubicBezTo>
                  <a:cubicBezTo>
                    <a:pt x="3061" y="18086"/>
                    <a:pt x="3061" y="18086"/>
                    <a:pt x="3061" y="18086"/>
                  </a:cubicBezTo>
                  <a:cubicBezTo>
                    <a:pt x="3176" y="18202"/>
                    <a:pt x="3176" y="18202"/>
                    <a:pt x="3176" y="18202"/>
                  </a:cubicBezTo>
                  <a:cubicBezTo>
                    <a:pt x="3234" y="18259"/>
                    <a:pt x="3234" y="18259"/>
                    <a:pt x="3234" y="18259"/>
                  </a:cubicBezTo>
                  <a:cubicBezTo>
                    <a:pt x="3234" y="18202"/>
                    <a:pt x="3234" y="18202"/>
                    <a:pt x="3234" y="18202"/>
                  </a:cubicBezTo>
                  <a:cubicBezTo>
                    <a:pt x="3234" y="18259"/>
                    <a:pt x="3234" y="18259"/>
                    <a:pt x="3234" y="18259"/>
                  </a:cubicBezTo>
                  <a:cubicBezTo>
                    <a:pt x="3407" y="18432"/>
                    <a:pt x="3407" y="18432"/>
                    <a:pt x="3407" y="18432"/>
                  </a:cubicBezTo>
                  <a:cubicBezTo>
                    <a:pt x="3465" y="18432"/>
                    <a:pt x="3465" y="18432"/>
                    <a:pt x="3465" y="18432"/>
                  </a:cubicBezTo>
                  <a:cubicBezTo>
                    <a:pt x="3465" y="18490"/>
                    <a:pt x="3465" y="18490"/>
                    <a:pt x="3465" y="18490"/>
                  </a:cubicBezTo>
                  <a:cubicBezTo>
                    <a:pt x="3523" y="18547"/>
                    <a:pt x="3523" y="18547"/>
                    <a:pt x="3523" y="18547"/>
                  </a:cubicBezTo>
                  <a:cubicBezTo>
                    <a:pt x="3581" y="18547"/>
                    <a:pt x="3581" y="18547"/>
                    <a:pt x="3581" y="18547"/>
                  </a:cubicBezTo>
                  <a:cubicBezTo>
                    <a:pt x="3581" y="18547"/>
                    <a:pt x="3581" y="18547"/>
                    <a:pt x="3581" y="18605"/>
                  </a:cubicBezTo>
                  <a:cubicBezTo>
                    <a:pt x="3581" y="18547"/>
                    <a:pt x="3581" y="18547"/>
                    <a:pt x="3581" y="18547"/>
                  </a:cubicBezTo>
                  <a:cubicBezTo>
                    <a:pt x="3696" y="18662"/>
                    <a:pt x="3696" y="18662"/>
                    <a:pt x="3696" y="18662"/>
                  </a:cubicBezTo>
                  <a:cubicBezTo>
                    <a:pt x="3754" y="18720"/>
                    <a:pt x="3754" y="18720"/>
                    <a:pt x="3754" y="18720"/>
                  </a:cubicBezTo>
                  <a:cubicBezTo>
                    <a:pt x="3754" y="18662"/>
                    <a:pt x="3754" y="18662"/>
                    <a:pt x="3754" y="18662"/>
                  </a:cubicBezTo>
                  <a:cubicBezTo>
                    <a:pt x="3754" y="18720"/>
                    <a:pt x="3754" y="18720"/>
                    <a:pt x="3754" y="18778"/>
                  </a:cubicBezTo>
                  <a:cubicBezTo>
                    <a:pt x="3812" y="18778"/>
                    <a:pt x="3812" y="18778"/>
                    <a:pt x="3812" y="18778"/>
                  </a:cubicBezTo>
                  <a:cubicBezTo>
                    <a:pt x="3870" y="18778"/>
                    <a:pt x="3870" y="18778"/>
                    <a:pt x="3870" y="18778"/>
                  </a:cubicBezTo>
                  <a:cubicBezTo>
                    <a:pt x="3927" y="18893"/>
                    <a:pt x="3927" y="18893"/>
                    <a:pt x="3927" y="18893"/>
                  </a:cubicBezTo>
                  <a:cubicBezTo>
                    <a:pt x="3927" y="18893"/>
                    <a:pt x="3927" y="18835"/>
                    <a:pt x="3985" y="18893"/>
                  </a:cubicBezTo>
                  <a:cubicBezTo>
                    <a:pt x="4043" y="18950"/>
                    <a:pt x="4043" y="18950"/>
                    <a:pt x="4043" y="18950"/>
                  </a:cubicBezTo>
                  <a:cubicBezTo>
                    <a:pt x="4043" y="18893"/>
                    <a:pt x="4043" y="18893"/>
                    <a:pt x="4043" y="18893"/>
                  </a:cubicBezTo>
                  <a:cubicBezTo>
                    <a:pt x="4043" y="18950"/>
                    <a:pt x="4043" y="18950"/>
                    <a:pt x="4043" y="18950"/>
                  </a:cubicBezTo>
                  <a:cubicBezTo>
                    <a:pt x="4101" y="18950"/>
                    <a:pt x="4101" y="18950"/>
                    <a:pt x="4101" y="18950"/>
                  </a:cubicBezTo>
                  <a:lnTo>
                    <a:pt x="4101" y="19008"/>
                  </a:lnTo>
                  <a:cubicBezTo>
                    <a:pt x="4158" y="19008"/>
                    <a:pt x="4158" y="19008"/>
                    <a:pt x="4158" y="19008"/>
                  </a:cubicBezTo>
                  <a:cubicBezTo>
                    <a:pt x="4216" y="19066"/>
                    <a:pt x="4216" y="19066"/>
                    <a:pt x="4216" y="19066"/>
                  </a:cubicBezTo>
                  <a:cubicBezTo>
                    <a:pt x="4332" y="19181"/>
                    <a:pt x="4332" y="19181"/>
                    <a:pt x="4332" y="19181"/>
                  </a:cubicBezTo>
                  <a:cubicBezTo>
                    <a:pt x="4332" y="19123"/>
                    <a:pt x="4332" y="19123"/>
                    <a:pt x="4332" y="19123"/>
                  </a:cubicBezTo>
                  <a:cubicBezTo>
                    <a:pt x="4332" y="19181"/>
                    <a:pt x="4332" y="19181"/>
                    <a:pt x="4332" y="19181"/>
                  </a:cubicBezTo>
                  <a:cubicBezTo>
                    <a:pt x="4447" y="19296"/>
                    <a:pt x="4447" y="19296"/>
                    <a:pt x="4447" y="19296"/>
                  </a:cubicBezTo>
                  <a:cubicBezTo>
                    <a:pt x="4505" y="19238"/>
                    <a:pt x="4505" y="19238"/>
                    <a:pt x="4505" y="19238"/>
                  </a:cubicBezTo>
                  <a:cubicBezTo>
                    <a:pt x="4505" y="19296"/>
                    <a:pt x="4505" y="19296"/>
                    <a:pt x="4505" y="19296"/>
                  </a:cubicBezTo>
                  <a:cubicBezTo>
                    <a:pt x="4505" y="19238"/>
                    <a:pt x="4505" y="19238"/>
                    <a:pt x="4505" y="19238"/>
                  </a:cubicBezTo>
                  <a:cubicBezTo>
                    <a:pt x="4563" y="19296"/>
                    <a:pt x="4563" y="19354"/>
                    <a:pt x="4563" y="19354"/>
                  </a:cubicBezTo>
                  <a:cubicBezTo>
                    <a:pt x="4620" y="19354"/>
                    <a:pt x="4620" y="19354"/>
                    <a:pt x="4620" y="19354"/>
                  </a:cubicBezTo>
                  <a:cubicBezTo>
                    <a:pt x="4678" y="19354"/>
                    <a:pt x="4678" y="19354"/>
                    <a:pt x="4678" y="19354"/>
                  </a:cubicBezTo>
                  <a:cubicBezTo>
                    <a:pt x="4736" y="19411"/>
                    <a:pt x="4736" y="19411"/>
                    <a:pt x="4736" y="19411"/>
                  </a:cubicBezTo>
                  <a:cubicBezTo>
                    <a:pt x="4794" y="19469"/>
                    <a:pt x="4794" y="19469"/>
                    <a:pt x="4794" y="19469"/>
                  </a:cubicBezTo>
                  <a:cubicBezTo>
                    <a:pt x="4909" y="19526"/>
                    <a:pt x="4909" y="19526"/>
                    <a:pt x="4909" y="19526"/>
                  </a:cubicBezTo>
                  <a:cubicBezTo>
                    <a:pt x="4909" y="19584"/>
                    <a:pt x="4909" y="19584"/>
                    <a:pt x="4909" y="19584"/>
                  </a:cubicBezTo>
                  <a:cubicBezTo>
                    <a:pt x="4967" y="19584"/>
                    <a:pt x="4967" y="19584"/>
                    <a:pt x="4967" y="19584"/>
                  </a:cubicBezTo>
                  <a:cubicBezTo>
                    <a:pt x="5025" y="19584"/>
                    <a:pt x="5025" y="19642"/>
                    <a:pt x="5025" y="19642"/>
                  </a:cubicBezTo>
                  <a:cubicBezTo>
                    <a:pt x="5025" y="19584"/>
                    <a:pt x="5025" y="19584"/>
                    <a:pt x="5025" y="19584"/>
                  </a:cubicBezTo>
                  <a:cubicBezTo>
                    <a:pt x="5082" y="19642"/>
                    <a:pt x="5082" y="19642"/>
                    <a:pt x="5082" y="19642"/>
                  </a:cubicBezTo>
                  <a:cubicBezTo>
                    <a:pt x="5140" y="19699"/>
                    <a:pt x="5140" y="19699"/>
                    <a:pt x="5140" y="19699"/>
                  </a:cubicBezTo>
                  <a:cubicBezTo>
                    <a:pt x="5198" y="19699"/>
                    <a:pt x="5198" y="19699"/>
                    <a:pt x="5198" y="19699"/>
                  </a:cubicBezTo>
                  <a:cubicBezTo>
                    <a:pt x="5313" y="19814"/>
                    <a:pt x="5313" y="19814"/>
                    <a:pt x="5313" y="19814"/>
                  </a:cubicBezTo>
                  <a:cubicBezTo>
                    <a:pt x="5371" y="19814"/>
                    <a:pt x="5371" y="19814"/>
                    <a:pt x="5371" y="19814"/>
                  </a:cubicBezTo>
                  <a:cubicBezTo>
                    <a:pt x="5429" y="19872"/>
                    <a:pt x="5429" y="19872"/>
                    <a:pt x="5429" y="19872"/>
                  </a:cubicBezTo>
                  <a:cubicBezTo>
                    <a:pt x="5487" y="19930"/>
                    <a:pt x="5487" y="19930"/>
                    <a:pt x="5487" y="19930"/>
                  </a:cubicBezTo>
                  <a:cubicBezTo>
                    <a:pt x="5487" y="19872"/>
                    <a:pt x="5487" y="19872"/>
                    <a:pt x="5487" y="19872"/>
                  </a:cubicBezTo>
                  <a:cubicBezTo>
                    <a:pt x="5544" y="19930"/>
                    <a:pt x="5544" y="19930"/>
                    <a:pt x="5544" y="19930"/>
                  </a:cubicBezTo>
                  <a:cubicBezTo>
                    <a:pt x="5602" y="19930"/>
                    <a:pt x="5602" y="19930"/>
                    <a:pt x="5602" y="19930"/>
                  </a:cubicBezTo>
                  <a:cubicBezTo>
                    <a:pt x="5718" y="20045"/>
                    <a:pt x="5718" y="20045"/>
                    <a:pt x="5718" y="20045"/>
                  </a:cubicBezTo>
                  <a:cubicBezTo>
                    <a:pt x="5775" y="20045"/>
                    <a:pt x="5775" y="20045"/>
                    <a:pt x="5775" y="20045"/>
                  </a:cubicBezTo>
                  <a:cubicBezTo>
                    <a:pt x="5833" y="20102"/>
                    <a:pt x="5833" y="20102"/>
                    <a:pt x="5891" y="20160"/>
                  </a:cubicBezTo>
                  <a:cubicBezTo>
                    <a:pt x="5949" y="20160"/>
                    <a:pt x="5949" y="20160"/>
                    <a:pt x="5949" y="20160"/>
                  </a:cubicBezTo>
                  <a:cubicBezTo>
                    <a:pt x="5949" y="20160"/>
                    <a:pt x="5949" y="20218"/>
                    <a:pt x="6006" y="20218"/>
                  </a:cubicBezTo>
                  <a:cubicBezTo>
                    <a:pt x="6064" y="20218"/>
                    <a:pt x="6064" y="20218"/>
                    <a:pt x="6064" y="20218"/>
                  </a:cubicBezTo>
                  <a:cubicBezTo>
                    <a:pt x="6122" y="20218"/>
                    <a:pt x="6122" y="20218"/>
                    <a:pt x="6122" y="20218"/>
                  </a:cubicBezTo>
                  <a:cubicBezTo>
                    <a:pt x="6180" y="20275"/>
                    <a:pt x="6180" y="20275"/>
                    <a:pt x="6180" y="20275"/>
                  </a:cubicBezTo>
                  <a:cubicBezTo>
                    <a:pt x="6180" y="20275"/>
                    <a:pt x="6180" y="20333"/>
                    <a:pt x="6237" y="20333"/>
                  </a:cubicBezTo>
                  <a:cubicBezTo>
                    <a:pt x="6295" y="20390"/>
                    <a:pt x="6295" y="20390"/>
                    <a:pt x="6295" y="20390"/>
                  </a:cubicBezTo>
                  <a:cubicBezTo>
                    <a:pt x="6295" y="20333"/>
                    <a:pt x="6295" y="20333"/>
                    <a:pt x="6295" y="20333"/>
                  </a:cubicBezTo>
                  <a:cubicBezTo>
                    <a:pt x="6353" y="20390"/>
                    <a:pt x="6353" y="20390"/>
                    <a:pt x="6353" y="20390"/>
                  </a:cubicBezTo>
                  <a:cubicBezTo>
                    <a:pt x="6468" y="20448"/>
                    <a:pt x="6468" y="20448"/>
                    <a:pt x="6468" y="20448"/>
                  </a:cubicBezTo>
                  <a:cubicBezTo>
                    <a:pt x="6468" y="20448"/>
                    <a:pt x="6468" y="20448"/>
                    <a:pt x="6526" y="20448"/>
                  </a:cubicBezTo>
                  <a:cubicBezTo>
                    <a:pt x="6584" y="20506"/>
                    <a:pt x="6584" y="20506"/>
                    <a:pt x="6584" y="20506"/>
                  </a:cubicBezTo>
                  <a:cubicBezTo>
                    <a:pt x="6584" y="20448"/>
                    <a:pt x="6584" y="20448"/>
                    <a:pt x="6584" y="20448"/>
                  </a:cubicBezTo>
                  <a:cubicBezTo>
                    <a:pt x="6584" y="20506"/>
                    <a:pt x="6584" y="20506"/>
                    <a:pt x="6584" y="20506"/>
                  </a:cubicBezTo>
                  <a:cubicBezTo>
                    <a:pt x="6642" y="20506"/>
                    <a:pt x="6642" y="20506"/>
                    <a:pt x="6642" y="20506"/>
                  </a:cubicBezTo>
                  <a:cubicBezTo>
                    <a:pt x="6757" y="20563"/>
                    <a:pt x="6757" y="20563"/>
                    <a:pt x="6757" y="20563"/>
                  </a:cubicBezTo>
                  <a:cubicBezTo>
                    <a:pt x="6757" y="20563"/>
                    <a:pt x="6757" y="20563"/>
                    <a:pt x="6815" y="20563"/>
                  </a:cubicBezTo>
                  <a:cubicBezTo>
                    <a:pt x="6930" y="20621"/>
                    <a:pt x="6930" y="20621"/>
                    <a:pt x="6930" y="20621"/>
                  </a:cubicBezTo>
                  <a:cubicBezTo>
                    <a:pt x="6988" y="20678"/>
                    <a:pt x="6988" y="20678"/>
                    <a:pt x="6988" y="20678"/>
                  </a:cubicBezTo>
                  <a:cubicBezTo>
                    <a:pt x="7104" y="20678"/>
                    <a:pt x="7104" y="20678"/>
                    <a:pt x="7104" y="20678"/>
                  </a:cubicBezTo>
                  <a:lnTo>
                    <a:pt x="7104" y="20736"/>
                  </a:lnTo>
                  <a:cubicBezTo>
                    <a:pt x="7219" y="20736"/>
                    <a:pt x="7219" y="20736"/>
                    <a:pt x="7219" y="20736"/>
                  </a:cubicBezTo>
                  <a:cubicBezTo>
                    <a:pt x="7393" y="20851"/>
                    <a:pt x="7393" y="20851"/>
                    <a:pt x="7393" y="20851"/>
                  </a:cubicBezTo>
                  <a:cubicBezTo>
                    <a:pt x="7393" y="20794"/>
                    <a:pt x="7393" y="20794"/>
                    <a:pt x="7393" y="20794"/>
                  </a:cubicBezTo>
                  <a:cubicBezTo>
                    <a:pt x="7450" y="20851"/>
                    <a:pt x="7450" y="20851"/>
                    <a:pt x="7450" y="20851"/>
                  </a:cubicBezTo>
                  <a:cubicBezTo>
                    <a:pt x="7508" y="20851"/>
                    <a:pt x="7508" y="20909"/>
                    <a:pt x="7566" y="20909"/>
                  </a:cubicBezTo>
                  <a:cubicBezTo>
                    <a:pt x="7624" y="20909"/>
                    <a:pt x="7624" y="20909"/>
                    <a:pt x="7624" y="20909"/>
                  </a:cubicBezTo>
                  <a:cubicBezTo>
                    <a:pt x="7681" y="20909"/>
                    <a:pt x="7681" y="20909"/>
                    <a:pt x="7681" y="20909"/>
                  </a:cubicBezTo>
                  <a:cubicBezTo>
                    <a:pt x="7739" y="20966"/>
                    <a:pt x="7739" y="20966"/>
                    <a:pt x="7739" y="20966"/>
                  </a:cubicBezTo>
                  <a:cubicBezTo>
                    <a:pt x="7797" y="20966"/>
                    <a:pt x="7739" y="20966"/>
                    <a:pt x="7797" y="20966"/>
                  </a:cubicBezTo>
                  <a:cubicBezTo>
                    <a:pt x="7855" y="20966"/>
                    <a:pt x="7855" y="20966"/>
                    <a:pt x="7855" y="20966"/>
                  </a:cubicBezTo>
                  <a:cubicBezTo>
                    <a:pt x="7855" y="21024"/>
                    <a:pt x="7855" y="21024"/>
                    <a:pt x="7855" y="21024"/>
                  </a:cubicBezTo>
                  <a:cubicBezTo>
                    <a:pt x="7912" y="20966"/>
                    <a:pt x="7912" y="20966"/>
                    <a:pt x="7912" y="20966"/>
                  </a:cubicBezTo>
                  <a:cubicBezTo>
                    <a:pt x="7970" y="21024"/>
                    <a:pt x="7970" y="21024"/>
                    <a:pt x="7970" y="21024"/>
                  </a:cubicBezTo>
                  <a:cubicBezTo>
                    <a:pt x="8028" y="21082"/>
                    <a:pt x="8028" y="21082"/>
                    <a:pt x="8086" y="21082"/>
                  </a:cubicBezTo>
                  <a:cubicBezTo>
                    <a:pt x="8143" y="21082"/>
                    <a:pt x="8143" y="21082"/>
                    <a:pt x="8143" y="21082"/>
                  </a:cubicBezTo>
                  <a:cubicBezTo>
                    <a:pt x="8143" y="21139"/>
                    <a:pt x="8201" y="21082"/>
                    <a:pt x="8201" y="21082"/>
                  </a:cubicBezTo>
                  <a:cubicBezTo>
                    <a:pt x="8201" y="21139"/>
                    <a:pt x="8201" y="21139"/>
                    <a:pt x="8201" y="21139"/>
                  </a:cubicBezTo>
                  <a:cubicBezTo>
                    <a:pt x="8259" y="21139"/>
                    <a:pt x="8259" y="21139"/>
                    <a:pt x="8259" y="21139"/>
                  </a:cubicBezTo>
                  <a:cubicBezTo>
                    <a:pt x="8317" y="21139"/>
                    <a:pt x="8374" y="21197"/>
                    <a:pt x="8432" y="21197"/>
                  </a:cubicBezTo>
                  <a:cubicBezTo>
                    <a:pt x="8490" y="21197"/>
                    <a:pt x="8490" y="21197"/>
                    <a:pt x="8490" y="21197"/>
                  </a:cubicBezTo>
                  <a:cubicBezTo>
                    <a:pt x="8548" y="21197"/>
                    <a:pt x="8548" y="21197"/>
                    <a:pt x="8548" y="21197"/>
                  </a:cubicBezTo>
                  <a:cubicBezTo>
                    <a:pt x="8548" y="21254"/>
                    <a:pt x="8548" y="21254"/>
                    <a:pt x="8548" y="21254"/>
                  </a:cubicBezTo>
                  <a:cubicBezTo>
                    <a:pt x="8605" y="21254"/>
                    <a:pt x="8663" y="21254"/>
                    <a:pt x="8663" y="21254"/>
                  </a:cubicBezTo>
                  <a:cubicBezTo>
                    <a:pt x="8721" y="21254"/>
                    <a:pt x="8721" y="21254"/>
                    <a:pt x="8721" y="21254"/>
                  </a:cubicBezTo>
                  <a:cubicBezTo>
                    <a:pt x="8779" y="21254"/>
                    <a:pt x="8779" y="21254"/>
                    <a:pt x="8779" y="21254"/>
                  </a:cubicBezTo>
                  <a:cubicBezTo>
                    <a:pt x="8836" y="21312"/>
                    <a:pt x="8836" y="21312"/>
                    <a:pt x="8836" y="21312"/>
                  </a:cubicBezTo>
                  <a:cubicBezTo>
                    <a:pt x="8894" y="21312"/>
                    <a:pt x="8894" y="21312"/>
                    <a:pt x="8894" y="21312"/>
                  </a:cubicBezTo>
                  <a:cubicBezTo>
                    <a:pt x="8952" y="21312"/>
                    <a:pt x="8952" y="21312"/>
                    <a:pt x="8952" y="21312"/>
                  </a:cubicBezTo>
                  <a:cubicBezTo>
                    <a:pt x="9067" y="21370"/>
                    <a:pt x="9067" y="21370"/>
                    <a:pt x="9067" y="21370"/>
                  </a:cubicBezTo>
                  <a:cubicBezTo>
                    <a:pt x="9125" y="21370"/>
                    <a:pt x="9125" y="21370"/>
                    <a:pt x="9125" y="21370"/>
                  </a:cubicBezTo>
                  <a:cubicBezTo>
                    <a:pt x="9183" y="21370"/>
                    <a:pt x="9183" y="21370"/>
                    <a:pt x="9183" y="21370"/>
                  </a:cubicBezTo>
                  <a:lnTo>
                    <a:pt x="9241" y="21427"/>
                  </a:lnTo>
                  <a:cubicBezTo>
                    <a:pt x="9298" y="21370"/>
                    <a:pt x="9298" y="21370"/>
                    <a:pt x="9298" y="21370"/>
                  </a:cubicBezTo>
                  <a:cubicBezTo>
                    <a:pt x="9298" y="21370"/>
                    <a:pt x="9298" y="21427"/>
                    <a:pt x="9356" y="21427"/>
                  </a:cubicBezTo>
                  <a:cubicBezTo>
                    <a:pt x="9472" y="21427"/>
                    <a:pt x="9472" y="21427"/>
                    <a:pt x="9472" y="21427"/>
                  </a:cubicBezTo>
                  <a:cubicBezTo>
                    <a:pt x="9529" y="21427"/>
                    <a:pt x="9529" y="21427"/>
                    <a:pt x="9529" y="21427"/>
                  </a:cubicBezTo>
                  <a:cubicBezTo>
                    <a:pt x="9529" y="21485"/>
                    <a:pt x="9529" y="21485"/>
                    <a:pt x="9529" y="21485"/>
                  </a:cubicBezTo>
                  <a:cubicBezTo>
                    <a:pt x="9529" y="21427"/>
                    <a:pt x="9529" y="21427"/>
                    <a:pt x="9529" y="21427"/>
                  </a:cubicBezTo>
                  <a:cubicBezTo>
                    <a:pt x="9587" y="21427"/>
                    <a:pt x="9587" y="21427"/>
                    <a:pt x="9587" y="21485"/>
                  </a:cubicBezTo>
                  <a:cubicBezTo>
                    <a:pt x="9645" y="21485"/>
                    <a:pt x="9645" y="21485"/>
                    <a:pt x="9645" y="21485"/>
                  </a:cubicBezTo>
                  <a:cubicBezTo>
                    <a:pt x="9760" y="21485"/>
                    <a:pt x="9760" y="21485"/>
                    <a:pt x="9760" y="21485"/>
                  </a:cubicBezTo>
                  <a:cubicBezTo>
                    <a:pt x="9818" y="21485"/>
                    <a:pt x="9818" y="21485"/>
                    <a:pt x="9818" y="21485"/>
                  </a:cubicBezTo>
                  <a:cubicBezTo>
                    <a:pt x="9876" y="21542"/>
                    <a:pt x="9934" y="21485"/>
                    <a:pt x="9934" y="21485"/>
                  </a:cubicBezTo>
                  <a:cubicBezTo>
                    <a:pt x="10107" y="21542"/>
                    <a:pt x="10107" y="21542"/>
                    <a:pt x="10107" y="21542"/>
                  </a:cubicBezTo>
                  <a:cubicBezTo>
                    <a:pt x="10165" y="21542"/>
                    <a:pt x="10165" y="21542"/>
                    <a:pt x="10165" y="21542"/>
                  </a:cubicBezTo>
                  <a:cubicBezTo>
                    <a:pt x="10222" y="21542"/>
                    <a:pt x="10222" y="21542"/>
                    <a:pt x="10222" y="21542"/>
                  </a:cubicBezTo>
                  <a:cubicBezTo>
                    <a:pt x="10338" y="21542"/>
                    <a:pt x="10338" y="21542"/>
                    <a:pt x="10338" y="21542"/>
                  </a:cubicBezTo>
                  <a:cubicBezTo>
                    <a:pt x="10396" y="21542"/>
                    <a:pt x="10396" y="21542"/>
                    <a:pt x="10396" y="21542"/>
                  </a:cubicBezTo>
                  <a:cubicBezTo>
                    <a:pt x="10511" y="21542"/>
                    <a:pt x="10511" y="21542"/>
                    <a:pt x="10511" y="21542"/>
                  </a:cubicBezTo>
                  <a:cubicBezTo>
                    <a:pt x="10569" y="21542"/>
                    <a:pt x="10569" y="21542"/>
                    <a:pt x="10569" y="21542"/>
                  </a:cubicBezTo>
                  <a:cubicBezTo>
                    <a:pt x="10627" y="21542"/>
                    <a:pt x="10627" y="21542"/>
                    <a:pt x="10627" y="21542"/>
                  </a:cubicBezTo>
                  <a:cubicBezTo>
                    <a:pt x="10684" y="21600"/>
                    <a:pt x="10684" y="21600"/>
                    <a:pt x="10684" y="21600"/>
                  </a:cubicBezTo>
                  <a:cubicBezTo>
                    <a:pt x="10684" y="21542"/>
                    <a:pt x="10684" y="21542"/>
                    <a:pt x="10684" y="21542"/>
                  </a:cubicBezTo>
                  <a:cubicBezTo>
                    <a:pt x="10800" y="21542"/>
                    <a:pt x="10800" y="21542"/>
                    <a:pt x="10800" y="21542"/>
                  </a:cubicBezTo>
                  <a:cubicBezTo>
                    <a:pt x="10800" y="21600"/>
                    <a:pt x="10800" y="21600"/>
                    <a:pt x="10800" y="21600"/>
                  </a:cubicBezTo>
                  <a:cubicBezTo>
                    <a:pt x="10800" y="21542"/>
                    <a:pt x="10800" y="21542"/>
                    <a:pt x="10800" y="21542"/>
                  </a:cubicBezTo>
                  <a:cubicBezTo>
                    <a:pt x="10916" y="21600"/>
                    <a:pt x="10916" y="21600"/>
                    <a:pt x="10916" y="21600"/>
                  </a:cubicBezTo>
                  <a:cubicBezTo>
                    <a:pt x="10973" y="21600"/>
                    <a:pt x="10973" y="21600"/>
                    <a:pt x="10973" y="21600"/>
                  </a:cubicBezTo>
                  <a:cubicBezTo>
                    <a:pt x="10973" y="21542"/>
                    <a:pt x="10973" y="21542"/>
                    <a:pt x="10973" y="21542"/>
                  </a:cubicBezTo>
                  <a:cubicBezTo>
                    <a:pt x="11031" y="21600"/>
                    <a:pt x="11031" y="21600"/>
                    <a:pt x="11031" y="21600"/>
                  </a:cubicBezTo>
                  <a:cubicBezTo>
                    <a:pt x="11031" y="21542"/>
                    <a:pt x="11031" y="21542"/>
                    <a:pt x="11031" y="21542"/>
                  </a:cubicBezTo>
                  <a:cubicBezTo>
                    <a:pt x="11089" y="21600"/>
                    <a:pt x="11089" y="21600"/>
                    <a:pt x="11089" y="21600"/>
                  </a:cubicBezTo>
                  <a:cubicBezTo>
                    <a:pt x="11147" y="21542"/>
                    <a:pt x="11147" y="21542"/>
                    <a:pt x="11147" y="21542"/>
                  </a:cubicBezTo>
                  <a:cubicBezTo>
                    <a:pt x="11204" y="21600"/>
                    <a:pt x="11204" y="21600"/>
                    <a:pt x="11204" y="21600"/>
                  </a:cubicBezTo>
                  <a:cubicBezTo>
                    <a:pt x="11204" y="21542"/>
                    <a:pt x="11204" y="21542"/>
                    <a:pt x="11204" y="21542"/>
                  </a:cubicBezTo>
                  <a:cubicBezTo>
                    <a:pt x="11204" y="21600"/>
                    <a:pt x="11204" y="21600"/>
                    <a:pt x="11204" y="21600"/>
                  </a:cubicBezTo>
                  <a:cubicBezTo>
                    <a:pt x="11204" y="21542"/>
                    <a:pt x="11204" y="21542"/>
                    <a:pt x="11204" y="21542"/>
                  </a:cubicBezTo>
                  <a:cubicBezTo>
                    <a:pt x="11320" y="21600"/>
                    <a:pt x="11320" y="21600"/>
                    <a:pt x="11320" y="21600"/>
                  </a:cubicBezTo>
                  <a:cubicBezTo>
                    <a:pt x="11320" y="21542"/>
                    <a:pt x="11320" y="21542"/>
                    <a:pt x="11320" y="21542"/>
                  </a:cubicBezTo>
                  <a:cubicBezTo>
                    <a:pt x="11378" y="21542"/>
                    <a:pt x="11378" y="21542"/>
                    <a:pt x="11378" y="21542"/>
                  </a:cubicBezTo>
                  <a:cubicBezTo>
                    <a:pt x="11493" y="21542"/>
                    <a:pt x="11493" y="21542"/>
                    <a:pt x="11493" y="21542"/>
                  </a:cubicBezTo>
                  <a:cubicBezTo>
                    <a:pt x="11551" y="21542"/>
                    <a:pt x="11551" y="21542"/>
                    <a:pt x="11609" y="21542"/>
                  </a:cubicBezTo>
                  <a:cubicBezTo>
                    <a:pt x="11666" y="21542"/>
                    <a:pt x="11666" y="21542"/>
                    <a:pt x="11666" y="21542"/>
                  </a:cubicBezTo>
                  <a:lnTo>
                    <a:pt x="11724" y="21542"/>
                  </a:lnTo>
                  <a:cubicBezTo>
                    <a:pt x="11782" y="21542"/>
                    <a:pt x="11782" y="21542"/>
                    <a:pt x="11782" y="21542"/>
                  </a:cubicBezTo>
                  <a:cubicBezTo>
                    <a:pt x="11840" y="21542"/>
                    <a:pt x="11840" y="21542"/>
                    <a:pt x="11840" y="21542"/>
                  </a:cubicBezTo>
                  <a:cubicBezTo>
                    <a:pt x="11840" y="21485"/>
                    <a:pt x="11840" y="21485"/>
                    <a:pt x="11840" y="21485"/>
                  </a:cubicBezTo>
                  <a:cubicBezTo>
                    <a:pt x="11897" y="21542"/>
                    <a:pt x="11897" y="21542"/>
                    <a:pt x="11897" y="21542"/>
                  </a:cubicBezTo>
                  <a:cubicBezTo>
                    <a:pt x="11897" y="21485"/>
                    <a:pt x="11897" y="21485"/>
                    <a:pt x="11897" y="21485"/>
                  </a:cubicBezTo>
                  <a:cubicBezTo>
                    <a:pt x="11955" y="21485"/>
                    <a:pt x="11955" y="21485"/>
                    <a:pt x="11955" y="21485"/>
                  </a:cubicBezTo>
                  <a:cubicBezTo>
                    <a:pt x="12013" y="21485"/>
                    <a:pt x="12013" y="21485"/>
                    <a:pt x="12013" y="21485"/>
                  </a:cubicBezTo>
                  <a:cubicBezTo>
                    <a:pt x="12071" y="21485"/>
                    <a:pt x="12128" y="21485"/>
                    <a:pt x="12186" y="21485"/>
                  </a:cubicBezTo>
                  <a:cubicBezTo>
                    <a:pt x="12244" y="21485"/>
                    <a:pt x="12244" y="21485"/>
                    <a:pt x="12244" y="21485"/>
                  </a:cubicBezTo>
                  <a:cubicBezTo>
                    <a:pt x="12244" y="21427"/>
                    <a:pt x="12244" y="21427"/>
                    <a:pt x="12244" y="21427"/>
                  </a:cubicBezTo>
                  <a:cubicBezTo>
                    <a:pt x="12359" y="21427"/>
                    <a:pt x="12359" y="21427"/>
                    <a:pt x="12359" y="21427"/>
                  </a:cubicBezTo>
                  <a:cubicBezTo>
                    <a:pt x="12417" y="21427"/>
                    <a:pt x="12417" y="21427"/>
                    <a:pt x="12417" y="21427"/>
                  </a:cubicBezTo>
                  <a:cubicBezTo>
                    <a:pt x="12533" y="21427"/>
                    <a:pt x="12533" y="21427"/>
                    <a:pt x="12533" y="21427"/>
                  </a:cubicBezTo>
                  <a:cubicBezTo>
                    <a:pt x="12648" y="21427"/>
                    <a:pt x="12648" y="21427"/>
                    <a:pt x="12648" y="21427"/>
                  </a:cubicBezTo>
                  <a:cubicBezTo>
                    <a:pt x="12648" y="21370"/>
                    <a:pt x="12648" y="21370"/>
                    <a:pt x="12648" y="21370"/>
                  </a:cubicBezTo>
                  <a:cubicBezTo>
                    <a:pt x="12706" y="21370"/>
                    <a:pt x="12706" y="21370"/>
                    <a:pt x="12706" y="21370"/>
                  </a:cubicBezTo>
                  <a:cubicBezTo>
                    <a:pt x="12706" y="21427"/>
                    <a:pt x="12706" y="21427"/>
                    <a:pt x="12764" y="21427"/>
                  </a:cubicBezTo>
                  <a:cubicBezTo>
                    <a:pt x="12764" y="21370"/>
                    <a:pt x="12764" y="21370"/>
                    <a:pt x="12764" y="21370"/>
                  </a:cubicBezTo>
                  <a:cubicBezTo>
                    <a:pt x="12821" y="21370"/>
                    <a:pt x="12879" y="21370"/>
                    <a:pt x="12879" y="21370"/>
                  </a:cubicBezTo>
                  <a:cubicBezTo>
                    <a:pt x="12937" y="21370"/>
                    <a:pt x="12937" y="21370"/>
                    <a:pt x="12937" y="21370"/>
                  </a:cubicBezTo>
                  <a:cubicBezTo>
                    <a:pt x="13341" y="21312"/>
                    <a:pt x="13745" y="21254"/>
                    <a:pt x="14207" y="21139"/>
                  </a:cubicBezTo>
                  <a:cubicBezTo>
                    <a:pt x="14727" y="20966"/>
                    <a:pt x="15132" y="20794"/>
                    <a:pt x="15536" y="20621"/>
                  </a:cubicBezTo>
                  <a:cubicBezTo>
                    <a:pt x="15594" y="20621"/>
                    <a:pt x="15709" y="20563"/>
                    <a:pt x="15825" y="20563"/>
                  </a:cubicBezTo>
                  <a:cubicBezTo>
                    <a:pt x="15998" y="20448"/>
                    <a:pt x="15998" y="20448"/>
                    <a:pt x="15998" y="20448"/>
                  </a:cubicBezTo>
                  <a:cubicBezTo>
                    <a:pt x="15998" y="20390"/>
                    <a:pt x="16056" y="20448"/>
                    <a:pt x="16056" y="20448"/>
                  </a:cubicBezTo>
                  <a:cubicBezTo>
                    <a:pt x="16171" y="20390"/>
                    <a:pt x="16171" y="20390"/>
                    <a:pt x="16171" y="20390"/>
                  </a:cubicBezTo>
                  <a:cubicBezTo>
                    <a:pt x="16171" y="20333"/>
                    <a:pt x="16171" y="20333"/>
                    <a:pt x="16171" y="20333"/>
                  </a:cubicBezTo>
                  <a:lnTo>
                    <a:pt x="16229" y="20333"/>
                  </a:lnTo>
                  <a:cubicBezTo>
                    <a:pt x="16229" y="20333"/>
                    <a:pt x="16229" y="20333"/>
                    <a:pt x="16287" y="20333"/>
                  </a:cubicBezTo>
                  <a:cubicBezTo>
                    <a:pt x="16229" y="20275"/>
                    <a:pt x="16229" y="20275"/>
                    <a:pt x="16229" y="20275"/>
                  </a:cubicBezTo>
                  <a:cubicBezTo>
                    <a:pt x="16287" y="20275"/>
                    <a:pt x="16287" y="20275"/>
                    <a:pt x="16287" y="20275"/>
                  </a:cubicBezTo>
                  <a:cubicBezTo>
                    <a:pt x="16287" y="20333"/>
                    <a:pt x="16287" y="20333"/>
                    <a:pt x="16287" y="20333"/>
                  </a:cubicBezTo>
                  <a:cubicBezTo>
                    <a:pt x="16287" y="20275"/>
                    <a:pt x="16287" y="20275"/>
                    <a:pt x="16287" y="20275"/>
                  </a:cubicBezTo>
                  <a:cubicBezTo>
                    <a:pt x="16344" y="20275"/>
                    <a:pt x="16344" y="20275"/>
                    <a:pt x="16344" y="20275"/>
                  </a:cubicBezTo>
                  <a:cubicBezTo>
                    <a:pt x="16287" y="20275"/>
                    <a:pt x="16287" y="20275"/>
                    <a:pt x="16287" y="20275"/>
                  </a:cubicBezTo>
                  <a:cubicBezTo>
                    <a:pt x="16402" y="20218"/>
                    <a:pt x="16402" y="20218"/>
                    <a:pt x="16402" y="20218"/>
                  </a:cubicBezTo>
                  <a:lnTo>
                    <a:pt x="16460" y="20218"/>
                  </a:lnTo>
                  <a:cubicBezTo>
                    <a:pt x="16518" y="20218"/>
                    <a:pt x="16518" y="20218"/>
                    <a:pt x="16518" y="20218"/>
                  </a:cubicBezTo>
                  <a:cubicBezTo>
                    <a:pt x="16460" y="20218"/>
                    <a:pt x="16460" y="20218"/>
                    <a:pt x="16460" y="20218"/>
                  </a:cubicBezTo>
                  <a:cubicBezTo>
                    <a:pt x="16518" y="20160"/>
                    <a:pt x="16518" y="20160"/>
                    <a:pt x="16518" y="20160"/>
                  </a:cubicBezTo>
                  <a:cubicBezTo>
                    <a:pt x="16575" y="20102"/>
                    <a:pt x="16575" y="20160"/>
                    <a:pt x="16575" y="20160"/>
                  </a:cubicBezTo>
                  <a:cubicBezTo>
                    <a:pt x="16633" y="20102"/>
                    <a:pt x="16633" y="20102"/>
                    <a:pt x="16633" y="20102"/>
                  </a:cubicBezTo>
                  <a:cubicBezTo>
                    <a:pt x="16691" y="20045"/>
                    <a:pt x="16691" y="20045"/>
                    <a:pt x="16691" y="20045"/>
                  </a:cubicBezTo>
                  <a:cubicBezTo>
                    <a:pt x="16691" y="20045"/>
                    <a:pt x="16691" y="20045"/>
                    <a:pt x="16749" y="20045"/>
                  </a:cubicBezTo>
                  <a:cubicBezTo>
                    <a:pt x="16806" y="20045"/>
                    <a:pt x="16806" y="20045"/>
                    <a:pt x="16806" y="20045"/>
                  </a:cubicBezTo>
                  <a:cubicBezTo>
                    <a:pt x="16922" y="19987"/>
                    <a:pt x="16922" y="19987"/>
                    <a:pt x="16922" y="19987"/>
                  </a:cubicBezTo>
                  <a:cubicBezTo>
                    <a:pt x="16922" y="19930"/>
                    <a:pt x="16922" y="19930"/>
                    <a:pt x="16922" y="19930"/>
                  </a:cubicBezTo>
                  <a:lnTo>
                    <a:pt x="16980" y="19930"/>
                  </a:lnTo>
                  <a:cubicBezTo>
                    <a:pt x="16980" y="19930"/>
                    <a:pt x="16980" y="19872"/>
                    <a:pt x="17037" y="19872"/>
                  </a:cubicBezTo>
                  <a:cubicBezTo>
                    <a:pt x="17095" y="19872"/>
                    <a:pt x="17095" y="19872"/>
                    <a:pt x="17095" y="19872"/>
                  </a:cubicBezTo>
                  <a:cubicBezTo>
                    <a:pt x="17095" y="19814"/>
                    <a:pt x="17095" y="19814"/>
                    <a:pt x="17095" y="19814"/>
                  </a:cubicBezTo>
                  <a:cubicBezTo>
                    <a:pt x="17153" y="19814"/>
                    <a:pt x="17153" y="19814"/>
                    <a:pt x="17153" y="19814"/>
                  </a:cubicBezTo>
                  <a:cubicBezTo>
                    <a:pt x="17211" y="19757"/>
                    <a:pt x="17211" y="19757"/>
                    <a:pt x="17211" y="19757"/>
                  </a:cubicBezTo>
                  <a:cubicBezTo>
                    <a:pt x="17211" y="19699"/>
                    <a:pt x="17211" y="19699"/>
                    <a:pt x="17211" y="19699"/>
                  </a:cubicBezTo>
                  <a:cubicBezTo>
                    <a:pt x="17268" y="19699"/>
                    <a:pt x="17268" y="19699"/>
                    <a:pt x="17268" y="19699"/>
                  </a:cubicBezTo>
                  <a:cubicBezTo>
                    <a:pt x="17326" y="19699"/>
                    <a:pt x="17326" y="19699"/>
                    <a:pt x="17326" y="19699"/>
                  </a:cubicBezTo>
                  <a:cubicBezTo>
                    <a:pt x="17384" y="19642"/>
                    <a:pt x="17442" y="19642"/>
                    <a:pt x="17499" y="19584"/>
                  </a:cubicBezTo>
                  <a:cubicBezTo>
                    <a:pt x="17499" y="19526"/>
                    <a:pt x="17557" y="19584"/>
                    <a:pt x="17557" y="19526"/>
                  </a:cubicBezTo>
                  <a:cubicBezTo>
                    <a:pt x="17557" y="19469"/>
                    <a:pt x="17557" y="19469"/>
                    <a:pt x="17557" y="19469"/>
                  </a:cubicBezTo>
                  <a:cubicBezTo>
                    <a:pt x="17615" y="19469"/>
                    <a:pt x="17615" y="19526"/>
                    <a:pt x="17673" y="19469"/>
                  </a:cubicBezTo>
                  <a:cubicBezTo>
                    <a:pt x="17673" y="19411"/>
                    <a:pt x="17673" y="19411"/>
                    <a:pt x="17673" y="19411"/>
                  </a:cubicBezTo>
                  <a:cubicBezTo>
                    <a:pt x="17730" y="19411"/>
                    <a:pt x="17730" y="19411"/>
                    <a:pt x="17730" y="19411"/>
                  </a:cubicBezTo>
                  <a:cubicBezTo>
                    <a:pt x="17846" y="19354"/>
                    <a:pt x="17846" y="19354"/>
                    <a:pt x="17846" y="19354"/>
                  </a:cubicBezTo>
                  <a:cubicBezTo>
                    <a:pt x="17788" y="19354"/>
                    <a:pt x="17788" y="19354"/>
                    <a:pt x="17788" y="19354"/>
                  </a:cubicBezTo>
                  <a:cubicBezTo>
                    <a:pt x="17904" y="19296"/>
                    <a:pt x="17904" y="19296"/>
                    <a:pt x="17904" y="19296"/>
                  </a:cubicBezTo>
                  <a:cubicBezTo>
                    <a:pt x="17904" y="19238"/>
                    <a:pt x="17904" y="19296"/>
                    <a:pt x="17961" y="19296"/>
                  </a:cubicBezTo>
                  <a:cubicBezTo>
                    <a:pt x="17961" y="19238"/>
                    <a:pt x="17961" y="19238"/>
                    <a:pt x="17961" y="19238"/>
                  </a:cubicBezTo>
                  <a:cubicBezTo>
                    <a:pt x="18077" y="19181"/>
                    <a:pt x="18077" y="19181"/>
                    <a:pt x="18077" y="19181"/>
                  </a:cubicBezTo>
                  <a:cubicBezTo>
                    <a:pt x="18193" y="19066"/>
                    <a:pt x="18193" y="19066"/>
                    <a:pt x="18193" y="19066"/>
                  </a:cubicBezTo>
                  <a:cubicBezTo>
                    <a:pt x="18193" y="19008"/>
                    <a:pt x="18250" y="19008"/>
                    <a:pt x="18250" y="19008"/>
                  </a:cubicBezTo>
                  <a:cubicBezTo>
                    <a:pt x="18366" y="18950"/>
                    <a:pt x="18366" y="18950"/>
                    <a:pt x="18366" y="18950"/>
                  </a:cubicBezTo>
                  <a:lnTo>
                    <a:pt x="18366" y="18893"/>
                  </a:lnTo>
                  <a:lnTo>
                    <a:pt x="18424" y="18893"/>
                  </a:lnTo>
                  <a:cubicBezTo>
                    <a:pt x="18424" y="18835"/>
                    <a:pt x="18539" y="18835"/>
                    <a:pt x="18539" y="18778"/>
                  </a:cubicBezTo>
                  <a:lnTo>
                    <a:pt x="18597" y="18778"/>
                  </a:lnTo>
                  <a:cubicBezTo>
                    <a:pt x="18597" y="18720"/>
                    <a:pt x="18597" y="18720"/>
                    <a:pt x="18597" y="18720"/>
                  </a:cubicBezTo>
                  <a:cubicBezTo>
                    <a:pt x="18655" y="18720"/>
                    <a:pt x="18655" y="18662"/>
                    <a:pt x="18712" y="18662"/>
                  </a:cubicBezTo>
                  <a:cubicBezTo>
                    <a:pt x="18712" y="18605"/>
                    <a:pt x="18712" y="18605"/>
                    <a:pt x="18712" y="18605"/>
                  </a:cubicBezTo>
                  <a:cubicBezTo>
                    <a:pt x="18886" y="18490"/>
                    <a:pt x="18886" y="18490"/>
                    <a:pt x="18886" y="18490"/>
                  </a:cubicBezTo>
                  <a:cubicBezTo>
                    <a:pt x="18943" y="18374"/>
                    <a:pt x="19174" y="18259"/>
                    <a:pt x="19174" y="18144"/>
                  </a:cubicBezTo>
                  <a:cubicBezTo>
                    <a:pt x="19174" y="18086"/>
                    <a:pt x="19174" y="18086"/>
                    <a:pt x="19232" y="18086"/>
                  </a:cubicBezTo>
                  <a:cubicBezTo>
                    <a:pt x="19290" y="18029"/>
                    <a:pt x="19290" y="18029"/>
                    <a:pt x="19290" y="18029"/>
                  </a:cubicBezTo>
                  <a:cubicBezTo>
                    <a:pt x="19232" y="18029"/>
                    <a:pt x="19232" y="18029"/>
                    <a:pt x="19232" y="18029"/>
                  </a:cubicBezTo>
                  <a:cubicBezTo>
                    <a:pt x="19290" y="17971"/>
                    <a:pt x="19290" y="17971"/>
                    <a:pt x="19290" y="17971"/>
                  </a:cubicBezTo>
                  <a:cubicBezTo>
                    <a:pt x="19290" y="17914"/>
                    <a:pt x="19290" y="17914"/>
                    <a:pt x="19290" y="17914"/>
                  </a:cubicBezTo>
                  <a:cubicBezTo>
                    <a:pt x="19405" y="17856"/>
                    <a:pt x="19405" y="17856"/>
                    <a:pt x="19405" y="17856"/>
                  </a:cubicBezTo>
                  <a:cubicBezTo>
                    <a:pt x="19405" y="17798"/>
                    <a:pt x="19405" y="17798"/>
                    <a:pt x="19405" y="17798"/>
                  </a:cubicBezTo>
                  <a:cubicBezTo>
                    <a:pt x="19463" y="17798"/>
                    <a:pt x="19463" y="17798"/>
                    <a:pt x="19463" y="17798"/>
                  </a:cubicBezTo>
                  <a:cubicBezTo>
                    <a:pt x="19521" y="17741"/>
                    <a:pt x="19521" y="17741"/>
                    <a:pt x="19521" y="17741"/>
                  </a:cubicBezTo>
                  <a:cubicBezTo>
                    <a:pt x="19521" y="17683"/>
                    <a:pt x="19521" y="17683"/>
                    <a:pt x="19521" y="17683"/>
                  </a:cubicBezTo>
                  <a:cubicBezTo>
                    <a:pt x="19579" y="17626"/>
                    <a:pt x="19579" y="17626"/>
                    <a:pt x="19579" y="17626"/>
                  </a:cubicBezTo>
                  <a:cubicBezTo>
                    <a:pt x="19636" y="17568"/>
                    <a:pt x="19636" y="17568"/>
                    <a:pt x="19636" y="17568"/>
                  </a:cubicBezTo>
                  <a:cubicBezTo>
                    <a:pt x="19636" y="17510"/>
                    <a:pt x="19636" y="17510"/>
                    <a:pt x="19636" y="17510"/>
                  </a:cubicBezTo>
                  <a:cubicBezTo>
                    <a:pt x="19636" y="17510"/>
                    <a:pt x="19636" y="17510"/>
                    <a:pt x="19636" y="17453"/>
                  </a:cubicBezTo>
                  <a:cubicBezTo>
                    <a:pt x="19694" y="17510"/>
                    <a:pt x="19694" y="17510"/>
                    <a:pt x="19694" y="17510"/>
                  </a:cubicBezTo>
                  <a:cubicBezTo>
                    <a:pt x="19694" y="17453"/>
                    <a:pt x="19694" y="17453"/>
                    <a:pt x="19694" y="17453"/>
                  </a:cubicBezTo>
                  <a:cubicBezTo>
                    <a:pt x="19694" y="17395"/>
                    <a:pt x="19694" y="17395"/>
                    <a:pt x="19694" y="17395"/>
                  </a:cubicBezTo>
                  <a:lnTo>
                    <a:pt x="19752" y="17395"/>
                  </a:lnTo>
                  <a:cubicBezTo>
                    <a:pt x="19752" y="17338"/>
                    <a:pt x="19752" y="17338"/>
                    <a:pt x="19752" y="17338"/>
                  </a:cubicBezTo>
                  <a:cubicBezTo>
                    <a:pt x="19810" y="17280"/>
                    <a:pt x="19810" y="17280"/>
                    <a:pt x="19810" y="17280"/>
                  </a:cubicBezTo>
                  <a:cubicBezTo>
                    <a:pt x="19810" y="17222"/>
                    <a:pt x="19810" y="17222"/>
                    <a:pt x="19810" y="17222"/>
                  </a:cubicBezTo>
                  <a:cubicBezTo>
                    <a:pt x="19810" y="17222"/>
                    <a:pt x="19810" y="17222"/>
                    <a:pt x="19867" y="17222"/>
                  </a:cubicBezTo>
                  <a:lnTo>
                    <a:pt x="19867" y="17165"/>
                  </a:lnTo>
                  <a:cubicBezTo>
                    <a:pt x="19867" y="17107"/>
                    <a:pt x="19925" y="17107"/>
                    <a:pt x="19983" y="17050"/>
                  </a:cubicBezTo>
                  <a:cubicBezTo>
                    <a:pt x="19983" y="16992"/>
                    <a:pt x="19983" y="16992"/>
                    <a:pt x="19983" y="16992"/>
                  </a:cubicBezTo>
                  <a:cubicBezTo>
                    <a:pt x="20098" y="16819"/>
                    <a:pt x="20098" y="16819"/>
                    <a:pt x="20098" y="16819"/>
                  </a:cubicBezTo>
                  <a:cubicBezTo>
                    <a:pt x="20098" y="16762"/>
                    <a:pt x="20098" y="16762"/>
                    <a:pt x="20098" y="16762"/>
                  </a:cubicBezTo>
                  <a:cubicBezTo>
                    <a:pt x="20098" y="16704"/>
                    <a:pt x="20156" y="16762"/>
                    <a:pt x="20156" y="16704"/>
                  </a:cubicBezTo>
                  <a:lnTo>
                    <a:pt x="20156" y="16646"/>
                  </a:lnTo>
                  <a:cubicBezTo>
                    <a:pt x="20214" y="16531"/>
                    <a:pt x="20214" y="16531"/>
                    <a:pt x="20214" y="16531"/>
                  </a:cubicBezTo>
                  <a:cubicBezTo>
                    <a:pt x="20272" y="16416"/>
                    <a:pt x="20329" y="16358"/>
                    <a:pt x="20387" y="16243"/>
                  </a:cubicBezTo>
                  <a:cubicBezTo>
                    <a:pt x="20387" y="16243"/>
                    <a:pt x="20387" y="16186"/>
                    <a:pt x="20445" y="16128"/>
                  </a:cubicBezTo>
                  <a:cubicBezTo>
                    <a:pt x="20387" y="16128"/>
                    <a:pt x="20387" y="16128"/>
                    <a:pt x="20387" y="16128"/>
                  </a:cubicBezTo>
                  <a:cubicBezTo>
                    <a:pt x="20445" y="16070"/>
                    <a:pt x="20445" y="16070"/>
                    <a:pt x="20445" y="16070"/>
                  </a:cubicBezTo>
                  <a:cubicBezTo>
                    <a:pt x="20445" y="16013"/>
                    <a:pt x="20445" y="16013"/>
                    <a:pt x="20445" y="16013"/>
                  </a:cubicBezTo>
                  <a:cubicBezTo>
                    <a:pt x="20503" y="15898"/>
                    <a:pt x="20503" y="15898"/>
                    <a:pt x="20503" y="15898"/>
                  </a:cubicBezTo>
                  <a:cubicBezTo>
                    <a:pt x="20560" y="15840"/>
                    <a:pt x="20560" y="15840"/>
                    <a:pt x="20560" y="15840"/>
                  </a:cubicBezTo>
                  <a:cubicBezTo>
                    <a:pt x="20503" y="15840"/>
                    <a:pt x="20503" y="15840"/>
                    <a:pt x="20503" y="15840"/>
                  </a:cubicBezTo>
                  <a:cubicBezTo>
                    <a:pt x="20560" y="15782"/>
                    <a:pt x="20560" y="15782"/>
                    <a:pt x="20560" y="15782"/>
                  </a:cubicBezTo>
                  <a:cubicBezTo>
                    <a:pt x="20560" y="15725"/>
                    <a:pt x="20560" y="15725"/>
                    <a:pt x="20560" y="15725"/>
                  </a:cubicBezTo>
                  <a:cubicBezTo>
                    <a:pt x="20618" y="15725"/>
                    <a:pt x="20618" y="15725"/>
                    <a:pt x="20618" y="15725"/>
                  </a:cubicBezTo>
                  <a:cubicBezTo>
                    <a:pt x="20618" y="15782"/>
                    <a:pt x="20618" y="15782"/>
                    <a:pt x="20618" y="15782"/>
                  </a:cubicBezTo>
                  <a:cubicBezTo>
                    <a:pt x="20560" y="15782"/>
                    <a:pt x="20560" y="15782"/>
                    <a:pt x="20560" y="15840"/>
                  </a:cubicBezTo>
                  <a:cubicBezTo>
                    <a:pt x="20560" y="15898"/>
                    <a:pt x="20560" y="15898"/>
                    <a:pt x="20560" y="15898"/>
                  </a:cubicBezTo>
                  <a:cubicBezTo>
                    <a:pt x="20503" y="15955"/>
                    <a:pt x="20503" y="15955"/>
                    <a:pt x="20503" y="15955"/>
                  </a:cubicBezTo>
                  <a:cubicBezTo>
                    <a:pt x="20560" y="15955"/>
                    <a:pt x="20560" y="15955"/>
                    <a:pt x="20560" y="15955"/>
                  </a:cubicBezTo>
                  <a:cubicBezTo>
                    <a:pt x="20560" y="16013"/>
                    <a:pt x="20560" y="16013"/>
                    <a:pt x="20503" y="16013"/>
                  </a:cubicBezTo>
                  <a:cubicBezTo>
                    <a:pt x="20445" y="16070"/>
                    <a:pt x="20445" y="16070"/>
                    <a:pt x="20445" y="16070"/>
                  </a:cubicBezTo>
                  <a:cubicBezTo>
                    <a:pt x="20445" y="16128"/>
                    <a:pt x="20445" y="16128"/>
                    <a:pt x="20445" y="16128"/>
                  </a:cubicBezTo>
                  <a:cubicBezTo>
                    <a:pt x="20445" y="16186"/>
                    <a:pt x="20445" y="16186"/>
                    <a:pt x="20445" y="16186"/>
                  </a:cubicBezTo>
                  <a:cubicBezTo>
                    <a:pt x="20445" y="16243"/>
                    <a:pt x="20445" y="16243"/>
                    <a:pt x="20445" y="16243"/>
                  </a:cubicBezTo>
                  <a:cubicBezTo>
                    <a:pt x="20387" y="16358"/>
                    <a:pt x="20387" y="16358"/>
                    <a:pt x="20387" y="16358"/>
                  </a:cubicBezTo>
                  <a:cubicBezTo>
                    <a:pt x="20329" y="16416"/>
                    <a:pt x="20329" y="16416"/>
                    <a:pt x="20329" y="16416"/>
                  </a:cubicBezTo>
                  <a:cubicBezTo>
                    <a:pt x="20329" y="16474"/>
                    <a:pt x="20329" y="16474"/>
                    <a:pt x="20329" y="16474"/>
                  </a:cubicBezTo>
                  <a:cubicBezTo>
                    <a:pt x="20329" y="16531"/>
                    <a:pt x="20329" y="16531"/>
                    <a:pt x="20329" y="16531"/>
                  </a:cubicBezTo>
                  <a:cubicBezTo>
                    <a:pt x="20387" y="16358"/>
                    <a:pt x="20387" y="16358"/>
                    <a:pt x="20387" y="16358"/>
                  </a:cubicBezTo>
                  <a:cubicBezTo>
                    <a:pt x="20445" y="16358"/>
                    <a:pt x="20445" y="16358"/>
                    <a:pt x="20445" y="16358"/>
                  </a:cubicBezTo>
                  <a:cubicBezTo>
                    <a:pt x="20445" y="16358"/>
                    <a:pt x="20560" y="16186"/>
                    <a:pt x="20676" y="15898"/>
                  </a:cubicBezTo>
                  <a:cubicBezTo>
                    <a:pt x="20734" y="15782"/>
                    <a:pt x="20791" y="15610"/>
                    <a:pt x="20907" y="15437"/>
                  </a:cubicBezTo>
                  <a:cubicBezTo>
                    <a:pt x="20965" y="15264"/>
                    <a:pt x="21022" y="15034"/>
                    <a:pt x="21080" y="14861"/>
                  </a:cubicBezTo>
                  <a:cubicBezTo>
                    <a:pt x="21138" y="14688"/>
                    <a:pt x="21196" y="14515"/>
                    <a:pt x="21253" y="14285"/>
                  </a:cubicBezTo>
                  <a:cubicBezTo>
                    <a:pt x="21311" y="14112"/>
                    <a:pt x="21311" y="13939"/>
                    <a:pt x="21369" y="13824"/>
                  </a:cubicBezTo>
                  <a:cubicBezTo>
                    <a:pt x="21427" y="13536"/>
                    <a:pt x="21484" y="13306"/>
                    <a:pt x="21484" y="13306"/>
                  </a:cubicBezTo>
                  <a:cubicBezTo>
                    <a:pt x="21427" y="13363"/>
                    <a:pt x="21427" y="13363"/>
                    <a:pt x="21427" y="13363"/>
                  </a:cubicBezTo>
                  <a:cubicBezTo>
                    <a:pt x="21427" y="13421"/>
                    <a:pt x="21427" y="13421"/>
                    <a:pt x="21427" y="13421"/>
                  </a:cubicBezTo>
                  <a:cubicBezTo>
                    <a:pt x="21427" y="13478"/>
                    <a:pt x="21427" y="13478"/>
                    <a:pt x="21427" y="13478"/>
                  </a:cubicBezTo>
                  <a:cubicBezTo>
                    <a:pt x="21427" y="13536"/>
                    <a:pt x="21427" y="13536"/>
                    <a:pt x="21427" y="13536"/>
                  </a:cubicBezTo>
                  <a:cubicBezTo>
                    <a:pt x="21369" y="13651"/>
                    <a:pt x="21369" y="13651"/>
                    <a:pt x="21369" y="13651"/>
                  </a:cubicBezTo>
                  <a:cubicBezTo>
                    <a:pt x="21369" y="13709"/>
                    <a:pt x="21369" y="13766"/>
                    <a:pt x="21369" y="13766"/>
                  </a:cubicBezTo>
                  <a:cubicBezTo>
                    <a:pt x="21369" y="13709"/>
                    <a:pt x="21369" y="13709"/>
                    <a:pt x="21369" y="13709"/>
                  </a:cubicBezTo>
                  <a:cubicBezTo>
                    <a:pt x="21311" y="13709"/>
                    <a:pt x="21311" y="13709"/>
                    <a:pt x="21311" y="13709"/>
                  </a:cubicBezTo>
                  <a:cubicBezTo>
                    <a:pt x="21311" y="13766"/>
                    <a:pt x="21311" y="13766"/>
                    <a:pt x="21311" y="13766"/>
                  </a:cubicBezTo>
                  <a:cubicBezTo>
                    <a:pt x="21369" y="13766"/>
                    <a:pt x="21369" y="13766"/>
                    <a:pt x="21369" y="13766"/>
                  </a:cubicBezTo>
                  <a:cubicBezTo>
                    <a:pt x="21311" y="13824"/>
                    <a:pt x="21311" y="13824"/>
                    <a:pt x="21311" y="13824"/>
                  </a:cubicBezTo>
                  <a:cubicBezTo>
                    <a:pt x="21311" y="13882"/>
                    <a:pt x="21311" y="13882"/>
                    <a:pt x="21311" y="13882"/>
                  </a:cubicBezTo>
                  <a:cubicBezTo>
                    <a:pt x="21253" y="13997"/>
                    <a:pt x="21253" y="13997"/>
                    <a:pt x="21253" y="13997"/>
                  </a:cubicBezTo>
                  <a:cubicBezTo>
                    <a:pt x="21311" y="14054"/>
                    <a:pt x="21311" y="14054"/>
                    <a:pt x="21311" y="14054"/>
                  </a:cubicBezTo>
                  <a:cubicBezTo>
                    <a:pt x="21253" y="14112"/>
                    <a:pt x="21253" y="14112"/>
                    <a:pt x="21253" y="14112"/>
                  </a:cubicBezTo>
                  <a:cubicBezTo>
                    <a:pt x="21311" y="14112"/>
                    <a:pt x="21311" y="14112"/>
                    <a:pt x="21311" y="14112"/>
                  </a:cubicBezTo>
                  <a:cubicBezTo>
                    <a:pt x="21253" y="14170"/>
                    <a:pt x="21253" y="14170"/>
                    <a:pt x="21253" y="14170"/>
                  </a:cubicBezTo>
                  <a:cubicBezTo>
                    <a:pt x="21253" y="14227"/>
                    <a:pt x="21253" y="14227"/>
                    <a:pt x="21253" y="14227"/>
                  </a:cubicBezTo>
                  <a:cubicBezTo>
                    <a:pt x="21253" y="14285"/>
                    <a:pt x="21253" y="14285"/>
                    <a:pt x="21253" y="14285"/>
                  </a:cubicBezTo>
                  <a:cubicBezTo>
                    <a:pt x="21196" y="14342"/>
                    <a:pt x="21196" y="14342"/>
                    <a:pt x="21196" y="14342"/>
                  </a:cubicBezTo>
                  <a:lnTo>
                    <a:pt x="21196" y="14400"/>
                  </a:lnTo>
                  <a:cubicBezTo>
                    <a:pt x="21138" y="14515"/>
                    <a:pt x="21138" y="14515"/>
                    <a:pt x="21138" y="14515"/>
                  </a:cubicBezTo>
                  <a:cubicBezTo>
                    <a:pt x="21138" y="14573"/>
                    <a:pt x="21138" y="14630"/>
                    <a:pt x="21080" y="14688"/>
                  </a:cubicBezTo>
                  <a:cubicBezTo>
                    <a:pt x="21080" y="14746"/>
                    <a:pt x="21080" y="14746"/>
                    <a:pt x="21080" y="14746"/>
                  </a:cubicBezTo>
                  <a:cubicBezTo>
                    <a:pt x="21080" y="14803"/>
                    <a:pt x="21080" y="14803"/>
                    <a:pt x="21080" y="14803"/>
                  </a:cubicBezTo>
                  <a:cubicBezTo>
                    <a:pt x="21022" y="14918"/>
                    <a:pt x="21022" y="14918"/>
                    <a:pt x="21022" y="14918"/>
                  </a:cubicBezTo>
                  <a:cubicBezTo>
                    <a:pt x="21022" y="14976"/>
                    <a:pt x="21022" y="14976"/>
                    <a:pt x="21022" y="14976"/>
                  </a:cubicBezTo>
                  <a:lnTo>
                    <a:pt x="20965" y="14976"/>
                  </a:lnTo>
                  <a:cubicBezTo>
                    <a:pt x="20965" y="14976"/>
                    <a:pt x="21022" y="14976"/>
                    <a:pt x="20965" y="14976"/>
                  </a:cubicBezTo>
                  <a:cubicBezTo>
                    <a:pt x="20965" y="14976"/>
                    <a:pt x="20965" y="14976"/>
                    <a:pt x="20965" y="15034"/>
                  </a:cubicBezTo>
                  <a:cubicBezTo>
                    <a:pt x="20965" y="15091"/>
                    <a:pt x="20965" y="15091"/>
                    <a:pt x="20965" y="15091"/>
                  </a:cubicBezTo>
                  <a:cubicBezTo>
                    <a:pt x="20907" y="15149"/>
                    <a:pt x="20907" y="15149"/>
                    <a:pt x="20907" y="15149"/>
                  </a:cubicBezTo>
                  <a:cubicBezTo>
                    <a:pt x="20907" y="15091"/>
                    <a:pt x="20907" y="15091"/>
                    <a:pt x="20907" y="15091"/>
                  </a:cubicBezTo>
                  <a:cubicBezTo>
                    <a:pt x="20907" y="15149"/>
                    <a:pt x="20907" y="15149"/>
                    <a:pt x="20907" y="15149"/>
                  </a:cubicBezTo>
                  <a:cubicBezTo>
                    <a:pt x="20849" y="15149"/>
                    <a:pt x="20849" y="15149"/>
                    <a:pt x="20849" y="15149"/>
                  </a:cubicBezTo>
                  <a:cubicBezTo>
                    <a:pt x="20849" y="15206"/>
                    <a:pt x="20849" y="15206"/>
                    <a:pt x="20849" y="15206"/>
                  </a:cubicBezTo>
                  <a:lnTo>
                    <a:pt x="20907" y="15206"/>
                  </a:lnTo>
                  <a:cubicBezTo>
                    <a:pt x="20849" y="15322"/>
                    <a:pt x="20849" y="15322"/>
                    <a:pt x="20849" y="15322"/>
                  </a:cubicBezTo>
                  <a:cubicBezTo>
                    <a:pt x="20849" y="15322"/>
                    <a:pt x="20791" y="15379"/>
                    <a:pt x="20791" y="15437"/>
                  </a:cubicBezTo>
                  <a:cubicBezTo>
                    <a:pt x="20791" y="15494"/>
                    <a:pt x="20791" y="15494"/>
                    <a:pt x="20791" y="15494"/>
                  </a:cubicBezTo>
                  <a:cubicBezTo>
                    <a:pt x="20734" y="15610"/>
                    <a:pt x="20734" y="15610"/>
                    <a:pt x="20734" y="15610"/>
                  </a:cubicBezTo>
                  <a:cubicBezTo>
                    <a:pt x="20734" y="15494"/>
                    <a:pt x="20734" y="15494"/>
                    <a:pt x="20734" y="15494"/>
                  </a:cubicBezTo>
                  <a:cubicBezTo>
                    <a:pt x="20734" y="15494"/>
                    <a:pt x="20734" y="15437"/>
                    <a:pt x="20791" y="15437"/>
                  </a:cubicBezTo>
                  <a:cubicBezTo>
                    <a:pt x="20734" y="15437"/>
                    <a:pt x="20734" y="15437"/>
                    <a:pt x="20734" y="15437"/>
                  </a:cubicBezTo>
                  <a:cubicBezTo>
                    <a:pt x="20791" y="15322"/>
                    <a:pt x="20791" y="15322"/>
                    <a:pt x="20791" y="15322"/>
                  </a:cubicBezTo>
                  <a:cubicBezTo>
                    <a:pt x="20734" y="15379"/>
                    <a:pt x="20734" y="15379"/>
                    <a:pt x="20734" y="15379"/>
                  </a:cubicBezTo>
                  <a:cubicBezTo>
                    <a:pt x="20734" y="15437"/>
                    <a:pt x="20734" y="15437"/>
                    <a:pt x="20734" y="15437"/>
                  </a:cubicBezTo>
                  <a:cubicBezTo>
                    <a:pt x="20676" y="15494"/>
                    <a:pt x="20676" y="15494"/>
                    <a:pt x="20676" y="15494"/>
                  </a:cubicBezTo>
                  <a:cubicBezTo>
                    <a:pt x="20734" y="15494"/>
                    <a:pt x="20734" y="15494"/>
                    <a:pt x="20734" y="15494"/>
                  </a:cubicBezTo>
                  <a:cubicBezTo>
                    <a:pt x="20676" y="15610"/>
                    <a:pt x="20676" y="15610"/>
                    <a:pt x="20676" y="15610"/>
                  </a:cubicBezTo>
                  <a:lnTo>
                    <a:pt x="20618" y="15610"/>
                  </a:lnTo>
                  <a:cubicBezTo>
                    <a:pt x="20676" y="15552"/>
                    <a:pt x="20676" y="15552"/>
                    <a:pt x="20676" y="15552"/>
                  </a:cubicBezTo>
                  <a:cubicBezTo>
                    <a:pt x="20676" y="15494"/>
                    <a:pt x="20676" y="15494"/>
                    <a:pt x="20676" y="15494"/>
                  </a:cubicBezTo>
                  <a:cubicBezTo>
                    <a:pt x="20676" y="15437"/>
                    <a:pt x="20676" y="15437"/>
                    <a:pt x="20734" y="15437"/>
                  </a:cubicBezTo>
                  <a:cubicBezTo>
                    <a:pt x="20734" y="15437"/>
                    <a:pt x="20676" y="15437"/>
                    <a:pt x="20676" y="15379"/>
                  </a:cubicBezTo>
                  <a:cubicBezTo>
                    <a:pt x="20734" y="15379"/>
                    <a:pt x="20734" y="15379"/>
                    <a:pt x="20734" y="15379"/>
                  </a:cubicBezTo>
                  <a:cubicBezTo>
                    <a:pt x="20734" y="15322"/>
                    <a:pt x="20734" y="15322"/>
                    <a:pt x="20734" y="15322"/>
                  </a:cubicBezTo>
                  <a:cubicBezTo>
                    <a:pt x="20791" y="15206"/>
                    <a:pt x="20791" y="15206"/>
                    <a:pt x="20791" y="15206"/>
                  </a:cubicBezTo>
                  <a:cubicBezTo>
                    <a:pt x="20791" y="15149"/>
                    <a:pt x="20791" y="15149"/>
                    <a:pt x="20791" y="15149"/>
                  </a:cubicBezTo>
                  <a:cubicBezTo>
                    <a:pt x="20849" y="15091"/>
                    <a:pt x="20849" y="15091"/>
                    <a:pt x="20849" y="15091"/>
                  </a:cubicBezTo>
                  <a:cubicBezTo>
                    <a:pt x="20849" y="15034"/>
                    <a:pt x="20849" y="15034"/>
                    <a:pt x="20849" y="15034"/>
                  </a:cubicBezTo>
                  <a:cubicBezTo>
                    <a:pt x="20849" y="14976"/>
                    <a:pt x="20849" y="14976"/>
                    <a:pt x="20849" y="14976"/>
                  </a:cubicBezTo>
                  <a:cubicBezTo>
                    <a:pt x="20907" y="14918"/>
                    <a:pt x="20907" y="14918"/>
                    <a:pt x="20907" y="14918"/>
                  </a:cubicBezTo>
                  <a:cubicBezTo>
                    <a:pt x="20907" y="14861"/>
                    <a:pt x="20965" y="14861"/>
                    <a:pt x="20965" y="14861"/>
                  </a:cubicBezTo>
                  <a:cubicBezTo>
                    <a:pt x="20907" y="14861"/>
                    <a:pt x="20907" y="14861"/>
                    <a:pt x="20907" y="14861"/>
                  </a:cubicBezTo>
                  <a:cubicBezTo>
                    <a:pt x="20907" y="14803"/>
                    <a:pt x="20907" y="14803"/>
                    <a:pt x="20907" y="14803"/>
                  </a:cubicBezTo>
                  <a:cubicBezTo>
                    <a:pt x="20965" y="14688"/>
                    <a:pt x="20965" y="14688"/>
                    <a:pt x="20965" y="14688"/>
                  </a:cubicBezTo>
                  <a:cubicBezTo>
                    <a:pt x="20965" y="14630"/>
                    <a:pt x="21022" y="14630"/>
                    <a:pt x="21022" y="14573"/>
                  </a:cubicBezTo>
                  <a:cubicBezTo>
                    <a:pt x="21022" y="14515"/>
                    <a:pt x="21022" y="14515"/>
                    <a:pt x="21022" y="14515"/>
                  </a:cubicBezTo>
                  <a:cubicBezTo>
                    <a:pt x="21022" y="14458"/>
                    <a:pt x="21022" y="14458"/>
                    <a:pt x="21022" y="14458"/>
                  </a:cubicBezTo>
                  <a:cubicBezTo>
                    <a:pt x="21080" y="14400"/>
                    <a:pt x="21080" y="14400"/>
                    <a:pt x="21080" y="14400"/>
                  </a:cubicBezTo>
                  <a:cubicBezTo>
                    <a:pt x="21022" y="14342"/>
                    <a:pt x="21022" y="14342"/>
                    <a:pt x="21022" y="14342"/>
                  </a:cubicBezTo>
                  <a:cubicBezTo>
                    <a:pt x="21080" y="14227"/>
                    <a:pt x="21080" y="14227"/>
                    <a:pt x="21080" y="14227"/>
                  </a:cubicBezTo>
                  <a:lnTo>
                    <a:pt x="21080" y="14170"/>
                  </a:lnTo>
                  <a:cubicBezTo>
                    <a:pt x="21138" y="14112"/>
                    <a:pt x="21138" y="14112"/>
                    <a:pt x="21138" y="14112"/>
                  </a:cubicBezTo>
                  <a:cubicBezTo>
                    <a:pt x="21138" y="13997"/>
                    <a:pt x="21138" y="13997"/>
                    <a:pt x="21138" y="13997"/>
                  </a:cubicBezTo>
                  <a:cubicBezTo>
                    <a:pt x="21138" y="13939"/>
                    <a:pt x="21138" y="13939"/>
                    <a:pt x="21138" y="13939"/>
                  </a:cubicBezTo>
                  <a:cubicBezTo>
                    <a:pt x="21138" y="13882"/>
                    <a:pt x="21138" y="13882"/>
                    <a:pt x="21138" y="13882"/>
                  </a:cubicBezTo>
                  <a:cubicBezTo>
                    <a:pt x="21196" y="13882"/>
                    <a:pt x="21196" y="13882"/>
                    <a:pt x="21196" y="13882"/>
                  </a:cubicBezTo>
                  <a:cubicBezTo>
                    <a:pt x="21196" y="13824"/>
                    <a:pt x="21196" y="13824"/>
                    <a:pt x="21196" y="13766"/>
                  </a:cubicBezTo>
                  <a:cubicBezTo>
                    <a:pt x="21253" y="13651"/>
                    <a:pt x="21253" y="13651"/>
                    <a:pt x="21253" y="13651"/>
                  </a:cubicBezTo>
                  <a:cubicBezTo>
                    <a:pt x="21253" y="13651"/>
                    <a:pt x="21253" y="13651"/>
                    <a:pt x="21253" y="13594"/>
                  </a:cubicBezTo>
                  <a:cubicBezTo>
                    <a:pt x="21196" y="13594"/>
                    <a:pt x="21196" y="13594"/>
                    <a:pt x="21196" y="13594"/>
                  </a:cubicBezTo>
                  <a:cubicBezTo>
                    <a:pt x="21253" y="13594"/>
                    <a:pt x="21253" y="13594"/>
                    <a:pt x="21253" y="13594"/>
                  </a:cubicBezTo>
                  <a:cubicBezTo>
                    <a:pt x="21196" y="13594"/>
                    <a:pt x="21196" y="13594"/>
                    <a:pt x="21196" y="13594"/>
                  </a:cubicBezTo>
                  <a:cubicBezTo>
                    <a:pt x="21253" y="13478"/>
                    <a:pt x="21253" y="13478"/>
                    <a:pt x="21253" y="13478"/>
                  </a:cubicBezTo>
                  <a:cubicBezTo>
                    <a:pt x="21253" y="13421"/>
                    <a:pt x="21253" y="13421"/>
                    <a:pt x="21253" y="13421"/>
                  </a:cubicBezTo>
                  <a:cubicBezTo>
                    <a:pt x="21311" y="13306"/>
                    <a:pt x="21311" y="13306"/>
                    <a:pt x="21311" y="13306"/>
                  </a:cubicBezTo>
                  <a:cubicBezTo>
                    <a:pt x="21253" y="13306"/>
                    <a:pt x="21253" y="13306"/>
                    <a:pt x="21253" y="13306"/>
                  </a:cubicBezTo>
                  <a:cubicBezTo>
                    <a:pt x="21311" y="13306"/>
                    <a:pt x="21311" y="13306"/>
                    <a:pt x="21311" y="13306"/>
                  </a:cubicBezTo>
                  <a:cubicBezTo>
                    <a:pt x="21253" y="13306"/>
                    <a:pt x="21253" y="13306"/>
                    <a:pt x="21253" y="13306"/>
                  </a:cubicBezTo>
                  <a:cubicBezTo>
                    <a:pt x="21311" y="13248"/>
                    <a:pt x="21311" y="13248"/>
                    <a:pt x="21311" y="13248"/>
                  </a:cubicBezTo>
                  <a:cubicBezTo>
                    <a:pt x="21253" y="13248"/>
                    <a:pt x="21253" y="13248"/>
                    <a:pt x="21253" y="13248"/>
                  </a:cubicBezTo>
                  <a:cubicBezTo>
                    <a:pt x="21311" y="13133"/>
                    <a:pt x="21311" y="13133"/>
                    <a:pt x="21311" y="13133"/>
                  </a:cubicBezTo>
                  <a:cubicBezTo>
                    <a:pt x="21311" y="13190"/>
                    <a:pt x="21311" y="13190"/>
                    <a:pt x="21311" y="13190"/>
                  </a:cubicBezTo>
                  <a:cubicBezTo>
                    <a:pt x="21369" y="13133"/>
                    <a:pt x="21369" y="13133"/>
                    <a:pt x="21369" y="13133"/>
                  </a:cubicBezTo>
                  <a:cubicBezTo>
                    <a:pt x="21369" y="13190"/>
                    <a:pt x="21369" y="13190"/>
                    <a:pt x="21369" y="13190"/>
                  </a:cubicBezTo>
                  <a:cubicBezTo>
                    <a:pt x="21369" y="13248"/>
                    <a:pt x="21369" y="13248"/>
                    <a:pt x="21369" y="13248"/>
                  </a:cubicBezTo>
                  <a:cubicBezTo>
                    <a:pt x="21427" y="13133"/>
                    <a:pt x="21427" y="13133"/>
                    <a:pt x="21427" y="13133"/>
                  </a:cubicBezTo>
                  <a:cubicBezTo>
                    <a:pt x="21427" y="13075"/>
                    <a:pt x="21427" y="13075"/>
                    <a:pt x="21427" y="13075"/>
                  </a:cubicBezTo>
                  <a:cubicBezTo>
                    <a:pt x="21427" y="13133"/>
                    <a:pt x="21427" y="13133"/>
                    <a:pt x="21427" y="13133"/>
                  </a:cubicBezTo>
                  <a:cubicBezTo>
                    <a:pt x="21369" y="13133"/>
                    <a:pt x="21369" y="13133"/>
                    <a:pt x="21369" y="13133"/>
                  </a:cubicBezTo>
                  <a:cubicBezTo>
                    <a:pt x="21369" y="13018"/>
                    <a:pt x="21369" y="13018"/>
                    <a:pt x="21369" y="13018"/>
                  </a:cubicBezTo>
                  <a:cubicBezTo>
                    <a:pt x="21311" y="13018"/>
                    <a:pt x="21311" y="13018"/>
                    <a:pt x="21311" y="13018"/>
                  </a:cubicBezTo>
                  <a:cubicBezTo>
                    <a:pt x="21369" y="12960"/>
                    <a:pt x="21369" y="12960"/>
                    <a:pt x="21369" y="12960"/>
                  </a:cubicBezTo>
                  <a:cubicBezTo>
                    <a:pt x="21427" y="12845"/>
                    <a:pt x="21427" y="12845"/>
                    <a:pt x="21427" y="12845"/>
                  </a:cubicBezTo>
                  <a:cubicBezTo>
                    <a:pt x="21369" y="12845"/>
                    <a:pt x="21369" y="12845"/>
                    <a:pt x="21369" y="12902"/>
                  </a:cubicBezTo>
                  <a:cubicBezTo>
                    <a:pt x="21369" y="12845"/>
                    <a:pt x="21369" y="12845"/>
                    <a:pt x="21369" y="12787"/>
                  </a:cubicBezTo>
                  <a:cubicBezTo>
                    <a:pt x="21369" y="12730"/>
                    <a:pt x="21369" y="12730"/>
                    <a:pt x="21369" y="12730"/>
                  </a:cubicBezTo>
                  <a:cubicBezTo>
                    <a:pt x="21369" y="12672"/>
                    <a:pt x="21369" y="12672"/>
                    <a:pt x="21369" y="12672"/>
                  </a:cubicBezTo>
                  <a:cubicBezTo>
                    <a:pt x="21369" y="12614"/>
                    <a:pt x="21427" y="12614"/>
                    <a:pt x="21427" y="12614"/>
                  </a:cubicBezTo>
                  <a:cubicBezTo>
                    <a:pt x="21369" y="12614"/>
                    <a:pt x="21369" y="12614"/>
                    <a:pt x="21369" y="12614"/>
                  </a:cubicBezTo>
                  <a:cubicBezTo>
                    <a:pt x="21369" y="12557"/>
                    <a:pt x="21369" y="12557"/>
                    <a:pt x="21369" y="12557"/>
                  </a:cubicBezTo>
                  <a:cubicBezTo>
                    <a:pt x="21369" y="12499"/>
                    <a:pt x="21369" y="12499"/>
                    <a:pt x="21369" y="12499"/>
                  </a:cubicBezTo>
                  <a:cubicBezTo>
                    <a:pt x="21427" y="12442"/>
                    <a:pt x="21427" y="12442"/>
                    <a:pt x="21427" y="12442"/>
                  </a:cubicBezTo>
                  <a:cubicBezTo>
                    <a:pt x="21427" y="12442"/>
                    <a:pt x="21427" y="12442"/>
                    <a:pt x="21427" y="12384"/>
                  </a:cubicBezTo>
                  <a:cubicBezTo>
                    <a:pt x="21427" y="12326"/>
                    <a:pt x="21427" y="12326"/>
                    <a:pt x="21427" y="12326"/>
                  </a:cubicBezTo>
                  <a:cubicBezTo>
                    <a:pt x="21427" y="12269"/>
                    <a:pt x="21427" y="12269"/>
                    <a:pt x="21427" y="12269"/>
                  </a:cubicBezTo>
                  <a:cubicBezTo>
                    <a:pt x="21427" y="12211"/>
                    <a:pt x="21427" y="12211"/>
                    <a:pt x="21427" y="12211"/>
                  </a:cubicBezTo>
                  <a:cubicBezTo>
                    <a:pt x="21427" y="12154"/>
                    <a:pt x="21427" y="12154"/>
                    <a:pt x="21427" y="12154"/>
                  </a:cubicBezTo>
                  <a:cubicBezTo>
                    <a:pt x="21427" y="12096"/>
                    <a:pt x="21427" y="12096"/>
                    <a:pt x="21427" y="12096"/>
                  </a:cubicBezTo>
                  <a:cubicBezTo>
                    <a:pt x="21427" y="12038"/>
                    <a:pt x="21427" y="12038"/>
                    <a:pt x="21427" y="11981"/>
                  </a:cubicBezTo>
                  <a:cubicBezTo>
                    <a:pt x="21484" y="11981"/>
                    <a:pt x="21427" y="11981"/>
                    <a:pt x="21427" y="11981"/>
                  </a:cubicBezTo>
                  <a:cubicBezTo>
                    <a:pt x="21427" y="11923"/>
                    <a:pt x="21427" y="11923"/>
                    <a:pt x="21427" y="11923"/>
                  </a:cubicBezTo>
                  <a:cubicBezTo>
                    <a:pt x="21484" y="11923"/>
                    <a:pt x="21484" y="11923"/>
                    <a:pt x="21484" y="11923"/>
                  </a:cubicBezTo>
                  <a:cubicBezTo>
                    <a:pt x="21484" y="11866"/>
                    <a:pt x="21484" y="11866"/>
                    <a:pt x="21484" y="11866"/>
                  </a:cubicBezTo>
                  <a:cubicBezTo>
                    <a:pt x="21484" y="11866"/>
                    <a:pt x="21484" y="11866"/>
                    <a:pt x="21484" y="11923"/>
                  </a:cubicBezTo>
                  <a:lnTo>
                    <a:pt x="21484" y="11866"/>
                  </a:lnTo>
                  <a:cubicBezTo>
                    <a:pt x="21427" y="11866"/>
                    <a:pt x="21427" y="11866"/>
                    <a:pt x="21427" y="11866"/>
                  </a:cubicBezTo>
                  <a:cubicBezTo>
                    <a:pt x="21427" y="11808"/>
                    <a:pt x="21427" y="11808"/>
                    <a:pt x="21427" y="11808"/>
                  </a:cubicBezTo>
                  <a:lnTo>
                    <a:pt x="21427" y="11750"/>
                  </a:lnTo>
                  <a:cubicBezTo>
                    <a:pt x="21484" y="11750"/>
                    <a:pt x="21484" y="11750"/>
                    <a:pt x="21484" y="11750"/>
                  </a:cubicBezTo>
                  <a:cubicBezTo>
                    <a:pt x="21427" y="11750"/>
                    <a:pt x="21427" y="11635"/>
                    <a:pt x="21427" y="11635"/>
                  </a:cubicBezTo>
                  <a:cubicBezTo>
                    <a:pt x="21484" y="11635"/>
                    <a:pt x="21484" y="11635"/>
                    <a:pt x="21484" y="11635"/>
                  </a:cubicBezTo>
                  <a:cubicBezTo>
                    <a:pt x="21484" y="11578"/>
                    <a:pt x="21484" y="11578"/>
                    <a:pt x="21484" y="11578"/>
                  </a:cubicBezTo>
                  <a:cubicBezTo>
                    <a:pt x="21484" y="11520"/>
                    <a:pt x="21484" y="11520"/>
                    <a:pt x="21484" y="11520"/>
                  </a:cubicBezTo>
                  <a:cubicBezTo>
                    <a:pt x="21542" y="11520"/>
                    <a:pt x="21542" y="11520"/>
                    <a:pt x="21542" y="11520"/>
                  </a:cubicBezTo>
                  <a:cubicBezTo>
                    <a:pt x="21542" y="11578"/>
                    <a:pt x="21542" y="11520"/>
                    <a:pt x="21542" y="11578"/>
                  </a:cubicBezTo>
                  <a:cubicBezTo>
                    <a:pt x="21542" y="11693"/>
                    <a:pt x="21542" y="11693"/>
                    <a:pt x="21542" y="11693"/>
                  </a:cubicBezTo>
                  <a:lnTo>
                    <a:pt x="21542" y="11750"/>
                  </a:lnTo>
                  <a:cubicBezTo>
                    <a:pt x="21542" y="11635"/>
                    <a:pt x="21542" y="11635"/>
                    <a:pt x="21542" y="11635"/>
                  </a:cubicBezTo>
                  <a:cubicBezTo>
                    <a:pt x="21484" y="11808"/>
                    <a:pt x="21484" y="11808"/>
                    <a:pt x="21484" y="11808"/>
                  </a:cubicBezTo>
                  <a:cubicBezTo>
                    <a:pt x="21542" y="11808"/>
                    <a:pt x="21542" y="11808"/>
                    <a:pt x="21542" y="11808"/>
                  </a:cubicBezTo>
                  <a:lnTo>
                    <a:pt x="21542" y="11750"/>
                  </a:lnTo>
                  <a:cubicBezTo>
                    <a:pt x="21542" y="11808"/>
                    <a:pt x="21542" y="11808"/>
                    <a:pt x="21542" y="11808"/>
                  </a:cubicBezTo>
                  <a:cubicBezTo>
                    <a:pt x="21542" y="11866"/>
                    <a:pt x="21542" y="11866"/>
                    <a:pt x="21542" y="11866"/>
                  </a:cubicBezTo>
                  <a:cubicBezTo>
                    <a:pt x="21542" y="11808"/>
                    <a:pt x="21542" y="11808"/>
                    <a:pt x="21484" y="11808"/>
                  </a:cubicBezTo>
                  <a:cubicBezTo>
                    <a:pt x="21484" y="11866"/>
                    <a:pt x="21484" y="11866"/>
                    <a:pt x="21484" y="11866"/>
                  </a:cubicBezTo>
                  <a:cubicBezTo>
                    <a:pt x="21542" y="11866"/>
                    <a:pt x="21542" y="11866"/>
                    <a:pt x="21542" y="11866"/>
                  </a:cubicBezTo>
                  <a:cubicBezTo>
                    <a:pt x="21484" y="11981"/>
                    <a:pt x="21484" y="11981"/>
                    <a:pt x="21484" y="11981"/>
                  </a:cubicBezTo>
                  <a:cubicBezTo>
                    <a:pt x="21484" y="12038"/>
                    <a:pt x="21484" y="12038"/>
                    <a:pt x="21484" y="12038"/>
                  </a:cubicBezTo>
                  <a:cubicBezTo>
                    <a:pt x="21484" y="12096"/>
                    <a:pt x="21484" y="12096"/>
                    <a:pt x="21484" y="12096"/>
                  </a:cubicBezTo>
                  <a:cubicBezTo>
                    <a:pt x="21484" y="12154"/>
                    <a:pt x="21484" y="12154"/>
                    <a:pt x="21484" y="12154"/>
                  </a:cubicBezTo>
                  <a:cubicBezTo>
                    <a:pt x="21484" y="12096"/>
                    <a:pt x="21484" y="12096"/>
                    <a:pt x="21484" y="12096"/>
                  </a:cubicBezTo>
                  <a:cubicBezTo>
                    <a:pt x="21427" y="12154"/>
                    <a:pt x="21427" y="12211"/>
                    <a:pt x="21427" y="12269"/>
                  </a:cubicBezTo>
                  <a:cubicBezTo>
                    <a:pt x="21484" y="12269"/>
                    <a:pt x="21427" y="12269"/>
                    <a:pt x="21484" y="12269"/>
                  </a:cubicBezTo>
                  <a:cubicBezTo>
                    <a:pt x="21484" y="12211"/>
                    <a:pt x="21484" y="12211"/>
                    <a:pt x="21484" y="12211"/>
                  </a:cubicBezTo>
                  <a:cubicBezTo>
                    <a:pt x="21484" y="12154"/>
                    <a:pt x="21484" y="12154"/>
                    <a:pt x="21484" y="12154"/>
                  </a:cubicBezTo>
                  <a:cubicBezTo>
                    <a:pt x="21484" y="12269"/>
                    <a:pt x="21484" y="12269"/>
                    <a:pt x="21484" y="12269"/>
                  </a:cubicBezTo>
                  <a:cubicBezTo>
                    <a:pt x="21484" y="12326"/>
                    <a:pt x="21484" y="12326"/>
                    <a:pt x="21484" y="12326"/>
                  </a:cubicBezTo>
                  <a:lnTo>
                    <a:pt x="21484" y="12384"/>
                  </a:lnTo>
                  <a:cubicBezTo>
                    <a:pt x="21427" y="12384"/>
                    <a:pt x="21427" y="12384"/>
                    <a:pt x="21427" y="12384"/>
                  </a:cubicBezTo>
                  <a:cubicBezTo>
                    <a:pt x="21427" y="12442"/>
                    <a:pt x="21427" y="12442"/>
                    <a:pt x="21427" y="12442"/>
                  </a:cubicBezTo>
                  <a:cubicBezTo>
                    <a:pt x="21484" y="12442"/>
                    <a:pt x="21484" y="12442"/>
                    <a:pt x="21484" y="12442"/>
                  </a:cubicBezTo>
                  <a:cubicBezTo>
                    <a:pt x="21427" y="12499"/>
                    <a:pt x="21427" y="12499"/>
                    <a:pt x="21427" y="12499"/>
                  </a:cubicBezTo>
                  <a:cubicBezTo>
                    <a:pt x="21484" y="12499"/>
                    <a:pt x="21484" y="12499"/>
                    <a:pt x="21484" y="12499"/>
                  </a:cubicBezTo>
                  <a:cubicBezTo>
                    <a:pt x="21484" y="12384"/>
                    <a:pt x="21484" y="12384"/>
                    <a:pt x="21484" y="12384"/>
                  </a:cubicBezTo>
                  <a:cubicBezTo>
                    <a:pt x="21542" y="12154"/>
                    <a:pt x="21542" y="12154"/>
                    <a:pt x="21542" y="12154"/>
                  </a:cubicBezTo>
                  <a:cubicBezTo>
                    <a:pt x="21542" y="12038"/>
                    <a:pt x="21542" y="12038"/>
                    <a:pt x="21542" y="12038"/>
                  </a:cubicBezTo>
                  <a:cubicBezTo>
                    <a:pt x="21542" y="11981"/>
                    <a:pt x="21542" y="11981"/>
                    <a:pt x="21542" y="11981"/>
                  </a:cubicBezTo>
                  <a:cubicBezTo>
                    <a:pt x="21600" y="11923"/>
                    <a:pt x="21542" y="11923"/>
                    <a:pt x="21542" y="11866"/>
                  </a:cubicBezTo>
                  <a:cubicBezTo>
                    <a:pt x="21542" y="11866"/>
                    <a:pt x="21542" y="11866"/>
                    <a:pt x="21600" y="11866"/>
                  </a:cubicBezTo>
                  <a:cubicBezTo>
                    <a:pt x="21600" y="11462"/>
                    <a:pt x="21600" y="11462"/>
                    <a:pt x="21600" y="11462"/>
                  </a:cubicBezTo>
                  <a:cubicBezTo>
                    <a:pt x="21600" y="11462"/>
                    <a:pt x="21600" y="11405"/>
                    <a:pt x="21600" y="11405"/>
                  </a:cubicBezTo>
                  <a:close/>
                  <a:moveTo>
                    <a:pt x="21600" y="11405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3119BBE-9975-30AE-7CA9-B72F3E58EB5F}"/>
                </a:ext>
              </a:extLst>
            </p:cNvPr>
            <p:cNvGrpSpPr/>
            <p:nvPr/>
          </p:nvGrpSpPr>
          <p:grpSpPr>
            <a:xfrm>
              <a:off x="10126309" y="3536167"/>
              <a:ext cx="537286" cy="540522"/>
              <a:chOff x="4491038" y="2170113"/>
              <a:chExt cx="1054100" cy="1060450"/>
            </a:xfrm>
            <a:solidFill>
              <a:schemeClr val="bg1"/>
            </a:solidFill>
          </p:grpSpPr>
          <p:sp>
            <p:nvSpPr>
              <p:cNvPr id="35" name="Freeform 10">
                <a:extLst>
                  <a:ext uri="{FF2B5EF4-FFF2-40B4-BE49-F238E27FC236}">
                    <a16:creationId xmlns:a16="http://schemas.microsoft.com/office/drawing/2014/main" id="{7F2146F3-D628-A363-E99F-DC6BF6927F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9000" y="2370138"/>
                <a:ext cx="401638" cy="379412"/>
              </a:xfrm>
              <a:custGeom>
                <a:avLst/>
                <a:gdLst>
                  <a:gd name="T0" fmla="*/ 0 w 1116"/>
                  <a:gd name="T1" fmla="*/ 470 h 1052"/>
                  <a:gd name="T2" fmla="*/ 0 w 1116"/>
                  <a:gd name="T3" fmla="*/ 1051 h 1052"/>
                  <a:gd name="T4" fmla="*/ 1115 w 1116"/>
                  <a:gd name="T5" fmla="*/ 1051 h 1052"/>
                  <a:gd name="T6" fmla="*/ 1115 w 1116"/>
                  <a:gd name="T7" fmla="*/ 470 h 1052"/>
                  <a:gd name="T8" fmla="*/ 560 w 1116"/>
                  <a:gd name="T9" fmla="*/ 0 h 1052"/>
                  <a:gd name="T10" fmla="*/ 0 w 1116"/>
                  <a:gd name="T11" fmla="*/ 470 h 1052"/>
                  <a:gd name="T12" fmla="*/ 971 w 1116"/>
                  <a:gd name="T13" fmla="*/ 907 h 1052"/>
                  <a:gd name="T14" fmla="*/ 629 w 1116"/>
                  <a:gd name="T15" fmla="*/ 907 h 1052"/>
                  <a:gd name="T16" fmla="*/ 629 w 1116"/>
                  <a:gd name="T17" fmla="*/ 614 h 1052"/>
                  <a:gd name="T18" fmla="*/ 485 w 1116"/>
                  <a:gd name="T19" fmla="*/ 614 h 1052"/>
                  <a:gd name="T20" fmla="*/ 485 w 1116"/>
                  <a:gd name="T21" fmla="*/ 907 h 1052"/>
                  <a:gd name="T22" fmla="*/ 144 w 1116"/>
                  <a:gd name="T23" fmla="*/ 907 h 1052"/>
                  <a:gd name="T24" fmla="*/ 144 w 1116"/>
                  <a:gd name="T25" fmla="*/ 539 h 1052"/>
                  <a:gd name="T26" fmla="*/ 560 w 1116"/>
                  <a:gd name="T27" fmla="*/ 187 h 1052"/>
                  <a:gd name="T28" fmla="*/ 971 w 1116"/>
                  <a:gd name="T29" fmla="*/ 539 h 1052"/>
                  <a:gd name="T30" fmla="*/ 971 w 1116"/>
                  <a:gd name="T31" fmla="*/ 907 h 10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16" h="1052">
                    <a:moveTo>
                      <a:pt x="0" y="470"/>
                    </a:moveTo>
                    <a:lnTo>
                      <a:pt x="0" y="1051"/>
                    </a:lnTo>
                    <a:lnTo>
                      <a:pt x="1115" y="1051"/>
                    </a:lnTo>
                    <a:lnTo>
                      <a:pt x="1115" y="470"/>
                    </a:lnTo>
                    <a:lnTo>
                      <a:pt x="560" y="0"/>
                    </a:lnTo>
                    <a:lnTo>
                      <a:pt x="0" y="470"/>
                    </a:lnTo>
                    <a:close/>
                    <a:moveTo>
                      <a:pt x="971" y="907"/>
                    </a:moveTo>
                    <a:lnTo>
                      <a:pt x="629" y="907"/>
                    </a:lnTo>
                    <a:lnTo>
                      <a:pt x="629" y="614"/>
                    </a:lnTo>
                    <a:lnTo>
                      <a:pt x="485" y="614"/>
                    </a:lnTo>
                    <a:lnTo>
                      <a:pt x="485" y="907"/>
                    </a:lnTo>
                    <a:lnTo>
                      <a:pt x="144" y="907"/>
                    </a:lnTo>
                    <a:lnTo>
                      <a:pt x="144" y="539"/>
                    </a:lnTo>
                    <a:lnTo>
                      <a:pt x="560" y="187"/>
                    </a:lnTo>
                    <a:lnTo>
                      <a:pt x="971" y="539"/>
                    </a:lnTo>
                    <a:lnTo>
                      <a:pt x="971" y="907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231F2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Freeform 11">
                <a:extLst>
                  <a:ext uri="{FF2B5EF4-FFF2-40B4-BE49-F238E27FC236}">
                    <a16:creationId xmlns:a16="http://schemas.microsoft.com/office/drawing/2014/main" id="{60669E30-C8D5-7DD5-3FF4-F87E8673F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1038" y="2170113"/>
                <a:ext cx="1054100" cy="1060450"/>
              </a:xfrm>
              <a:custGeom>
                <a:avLst/>
                <a:gdLst>
                  <a:gd name="T0" fmla="*/ 2929 w 2930"/>
                  <a:gd name="T1" fmla="*/ 2487 h 2947"/>
                  <a:gd name="T2" fmla="*/ 2929 w 2930"/>
                  <a:gd name="T3" fmla="*/ 2487 h 2947"/>
                  <a:gd name="T4" fmla="*/ 2124 w 2930"/>
                  <a:gd name="T5" fmla="*/ 1692 h 2947"/>
                  <a:gd name="T6" fmla="*/ 2267 w 2930"/>
                  <a:gd name="T7" fmla="*/ 1137 h 2947"/>
                  <a:gd name="T8" fmla="*/ 1137 w 2930"/>
                  <a:gd name="T9" fmla="*/ 0 h 2947"/>
                  <a:gd name="T10" fmla="*/ 0 w 2930"/>
                  <a:gd name="T11" fmla="*/ 1137 h 2947"/>
                  <a:gd name="T12" fmla="*/ 1137 w 2930"/>
                  <a:gd name="T13" fmla="*/ 2273 h 2947"/>
                  <a:gd name="T14" fmla="*/ 1665 w 2930"/>
                  <a:gd name="T15" fmla="*/ 2140 h 2947"/>
                  <a:gd name="T16" fmla="*/ 2475 w 2930"/>
                  <a:gd name="T17" fmla="*/ 2946 h 2947"/>
                  <a:gd name="T18" fmla="*/ 2929 w 2930"/>
                  <a:gd name="T19" fmla="*/ 2487 h 2947"/>
                  <a:gd name="T20" fmla="*/ 139 w 2930"/>
                  <a:gd name="T21" fmla="*/ 1137 h 2947"/>
                  <a:gd name="T22" fmla="*/ 139 w 2930"/>
                  <a:gd name="T23" fmla="*/ 1137 h 2947"/>
                  <a:gd name="T24" fmla="*/ 1137 w 2930"/>
                  <a:gd name="T25" fmla="*/ 144 h 2947"/>
                  <a:gd name="T26" fmla="*/ 2129 w 2930"/>
                  <a:gd name="T27" fmla="*/ 1137 h 2947"/>
                  <a:gd name="T28" fmla="*/ 1137 w 2930"/>
                  <a:gd name="T29" fmla="*/ 2129 h 2947"/>
                  <a:gd name="T30" fmla="*/ 139 w 2930"/>
                  <a:gd name="T31" fmla="*/ 1137 h 2947"/>
                  <a:gd name="T32" fmla="*/ 1788 w 2930"/>
                  <a:gd name="T33" fmla="*/ 2065 h 2947"/>
                  <a:gd name="T34" fmla="*/ 1788 w 2930"/>
                  <a:gd name="T35" fmla="*/ 2065 h 2947"/>
                  <a:gd name="T36" fmla="*/ 2044 w 2930"/>
                  <a:gd name="T37" fmla="*/ 1815 h 2947"/>
                  <a:gd name="T38" fmla="*/ 2726 w 2930"/>
                  <a:gd name="T39" fmla="*/ 2492 h 2947"/>
                  <a:gd name="T40" fmla="*/ 2475 w 2930"/>
                  <a:gd name="T41" fmla="*/ 2743 h 2947"/>
                  <a:gd name="T42" fmla="*/ 1788 w 2930"/>
                  <a:gd name="T43" fmla="*/ 2065 h 2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930" h="2947">
                    <a:moveTo>
                      <a:pt x="2929" y="2487"/>
                    </a:moveTo>
                    <a:lnTo>
                      <a:pt x="2929" y="2487"/>
                    </a:lnTo>
                    <a:cubicBezTo>
                      <a:pt x="2124" y="1692"/>
                      <a:pt x="2124" y="1692"/>
                      <a:pt x="2124" y="1692"/>
                    </a:cubicBezTo>
                    <a:cubicBezTo>
                      <a:pt x="2214" y="1526"/>
                      <a:pt x="2267" y="1340"/>
                      <a:pt x="2267" y="1137"/>
                    </a:cubicBezTo>
                    <a:cubicBezTo>
                      <a:pt x="2267" y="507"/>
                      <a:pt x="1761" y="0"/>
                      <a:pt x="1137" y="0"/>
                    </a:cubicBezTo>
                    <a:cubicBezTo>
                      <a:pt x="507" y="0"/>
                      <a:pt x="0" y="507"/>
                      <a:pt x="0" y="1137"/>
                    </a:cubicBezTo>
                    <a:cubicBezTo>
                      <a:pt x="0" y="1761"/>
                      <a:pt x="507" y="2273"/>
                      <a:pt x="1137" y="2273"/>
                    </a:cubicBezTo>
                    <a:cubicBezTo>
                      <a:pt x="1324" y="2273"/>
                      <a:pt x="1505" y="2225"/>
                      <a:pt x="1665" y="2140"/>
                    </a:cubicBezTo>
                    <a:cubicBezTo>
                      <a:pt x="2475" y="2946"/>
                      <a:pt x="2475" y="2946"/>
                      <a:pt x="2475" y="2946"/>
                    </a:cubicBezTo>
                    <a:lnTo>
                      <a:pt x="2929" y="2487"/>
                    </a:lnTo>
                    <a:close/>
                    <a:moveTo>
                      <a:pt x="139" y="1137"/>
                    </a:moveTo>
                    <a:lnTo>
                      <a:pt x="139" y="1137"/>
                    </a:lnTo>
                    <a:cubicBezTo>
                      <a:pt x="139" y="587"/>
                      <a:pt x="587" y="144"/>
                      <a:pt x="1137" y="144"/>
                    </a:cubicBezTo>
                    <a:cubicBezTo>
                      <a:pt x="1681" y="144"/>
                      <a:pt x="2129" y="587"/>
                      <a:pt x="2129" y="1137"/>
                    </a:cubicBezTo>
                    <a:cubicBezTo>
                      <a:pt x="2129" y="1681"/>
                      <a:pt x="1681" y="2129"/>
                      <a:pt x="1137" y="2129"/>
                    </a:cubicBezTo>
                    <a:cubicBezTo>
                      <a:pt x="587" y="2129"/>
                      <a:pt x="139" y="1681"/>
                      <a:pt x="139" y="1137"/>
                    </a:cubicBezTo>
                    <a:close/>
                    <a:moveTo>
                      <a:pt x="1788" y="2065"/>
                    </a:moveTo>
                    <a:lnTo>
                      <a:pt x="1788" y="2065"/>
                    </a:lnTo>
                    <a:cubicBezTo>
                      <a:pt x="1884" y="1996"/>
                      <a:pt x="1975" y="1910"/>
                      <a:pt x="2044" y="1815"/>
                    </a:cubicBezTo>
                    <a:cubicBezTo>
                      <a:pt x="2726" y="2492"/>
                      <a:pt x="2726" y="2492"/>
                      <a:pt x="2726" y="2492"/>
                    </a:cubicBezTo>
                    <a:cubicBezTo>
                      <a:pt x="2475" y="2743"/>
                      <a:pt x="2475" y="2743"/>
                      <a:pt x="2475" y="2743"/>
                    </a:cubicBezTo>
                    <a:lnTo>
                      <a:pt x="1788" y="2065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231F2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408B5D5-008A-AC57-8F86-4ACB89DBF187}"/>
              </a:ext>
            </a:extLst>
          </p:cNvPr>
          <p:cNvGrpSpPr/>
          <p:nvPr/>
        </p:nvGrpSpPr>
        <p:grpSpPr>
          <a:xfrm>
            <a:off x="6095894" y="2812043"/>
            <a:ext cx="494518" cy="495841"/>
            <a:chOff x="9738856" y="3219295"/>
            <a:chExt cx="896400" cy="898798"/>
          </a:xfrm>
        </p:grpSpPr>
        <p:sp>
          <p:nvSpPr>
            <p:cNvPr id="38" name="AutoShape 177">
              <a:extLst>
                <a:ext uri="{FF2B5EF4-FFF2-40B4-BE49-F238E27FC236}">
                  <a16:creationId xmlns:a16="http://schemas.microsoft.com/office/drawing/2014/main" id="{70D28E3E-A344-27AF-91BC-596999CB84E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738856" y="3219295"/>
              <a:ext cx="896400" cy="89879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542" y="11578"/>
                  </a:moveTo>
                  <a:cubicBezTo>
                    <a:pt x="21542" y="11635"/>
                    <a:pt x="21542" y="11635"/>
                    <a:pt x="21542" y="11635"/>
                  </a:cubicBezTo>
                  <a:lnTo>
                    <a:pt x="21542" y="11578"/>
                  </a:lnTo>
                  <a:cubicBezTo>
                    <a:pt x="21600" y="11578"/>
                    <a:pt x="21600" y="11578"/>
                    <a:pt x="21600" y="11578"/>
                  </a:cubicBezTo>
                  <a:cubicBezTo>
                    <a:pt x="21600" y="11578"/>
                    <a:pt x="21542" y="11578"/>
                    <a:pt x="21542" y="11578"/>
                  </a:cubicBezTo>
                  <a:close/>
                  <a:moveTo>
                    <a:pt x="21600" y="11520"/>
                  </a:moveTo>
                  <a:cubicBezTo>
                    <a:pt x="21600" y="11578"/>
                    <a:pt x="21600" y="11578"/>
                    <a:pt x="21600" y="11578"/>
                  </a:cubicBezTo>
                  <a:cubicBezTo>
                    <a:pt x="21542" y="11578"/>
                    <a:pt x="21542" y="11578"/>
                    <a:pt x="21542" y="11578"/>
                  </a:cubicBezTo>
                  <a:cubicBezTo>
                    <a:pt x="21542" y="11520"/>
                    <a:pt x="21542" y="11520"/>
                    <a:pt x="21542" y="11520"/>
                  </a:cubicBezTo>
                  <a:cubicBezTo>
                    <a:pt x="21542" y="11520"/>
                    <a:pt x="21600" y="11520"/>
                    <a:pt x="21600" y="11520"/>
                  </a:cubicBezTo>
                  <a:close/>
                  <a:moveTo>
                    <a:pt x="21484" y="11520"/>
                  </a:moveTo>
                  <a:lnTo>
                    <a:pt x="21484" y="11520"/>
                  </a:lnTo>
                  <a:cubicBezTo>
                    <a:pt x="21484" y="11520"/>
                    <a:pt x="21484" y="11520"/>
                    <a:pt x="21484" y="11520"/>
                  </a:cubicBezTo>
                  <a:close/>
                  <a:moveTo>
                    <a:pt x="21369" y="12902"/>
                  </a:moveTo>
                  <a:cubicBezTo>
                    <a:pt x="21369" y="12902"/>
                    <a:pt x="21369" y="12902"/>
                    <a:pt x="21369" y="12960"/>
                  </a:cubicBezTo>
                  <a:cubicBezTo>
                    <a:pt x="21311" y="12960"/>
                    <a:pt x="21311" y="12960"/>
                    <a:pt x="21311" y="12960"/>
                  </a:cubicBezTo>
                  <a:cubicBezTo>
                    <a:pt x="21311" y="12960"/>
                    <a:pt x="21369" y="12902"/>
                    <a:pt x="21369" y="12902"/>
                  </a:cubicBezTo>
                  <a:close/>
                  <a:moveTo>
                    <a:pt x="21369" y="13075"/>
                  </a:moveTo>
                  <a:lnTo>
                    <a:pt x="21369" y="13075"/>
                  </a:lnTo>
                  <a:cubicBezTo>
                    <a:pt x="21369" y="13075"/>
                    <a:pt x="21369" y="13075"/>
                    <a:pt x="21311" y="13075"/>
                  </a:cubicBezTo>
                  <a:cubicBezTo>
                    <a:pt x="21311" y="13133"/>
                    <a:pt x="21311" y="13133"/>
                    <a:pt x="21311" y="13133"/>
                  </a:cubicBezTo>
                  <a:cubicBezTo>
                    <a:pt x="21311" y="13075"/>
                    <a:pt x="21311" y="13075"/>
                    <a:pt x="21311" y="13075"/>
                  </a:cubicBezTo>
                  <a:cubicBezTo>
                    <a:pt x="21311" y="13075"/>
                    <a:pt x="21311" y="13133"/>
                    <a:pt x="21311" y="13075"/>
                  </a:cubicBezTo>
                  <a:cubicBezTo>
                    <a:pt x="21311" y="13075"/>
                    <a:pt x="21311" y="13075"/>
                    <a:pt x="21369" y="13075"/>
                  </a:cubicBezTo>
                  <a:moveTo>
                    <a:pt x="20907" y="14918"/>
                  </a:moveTo>
                  <a:lnTo>
                    <a:pt x="20907" y="14918"/>
                  </a:lnTo>
                  <a:cubicBezTo>
                    <a:pt x="20907" y="14861"/>
                    <a:pt x="20907" y="14861"/>
                    <a:pt x="20907" y="14861"/>
                  </a:cubicBezTo>
                  <a:cubicBezTo>
                    <a:pt x="20907" y="14861"/>
                    <a:pt x="20907" y="14918"/>
                    <a:pt x="20907" y="14918"/>
                  </a:cubicBezTo>
                  <a:close/>
                  <a:moveTo>
                    <a:pt x="20618" y="15667"/>
                  </a:moveTo>
                  <a:lnTo>
                    <a:pt x="20618" y="15667"/>
                  </a:lnTo>
                  <a:cubicBezTo>
                    <a:pt x="20618" y="15667"/>
                    <a:pt x="20618" y="15667"/>
                    <a:pt x="20618" y="15667"/>
                  </a:cubicBezTo>
                  <a:close/>
                  <a:moveTo>
                    <a:pt x="20907" y="15206"/>
                  </a:moveTo>
                  <a:cubicBezTo>
                    <a:pt x="20907" y="15149"/>
                    <a:pt x="20907" y="15149"/>
                    <a:pt x="20907" y="15149"/>
                  </a:cubicBezTo>
                  <a:cubicBezTo>
                    <a:pt x="20907" y="15206"/>
                    <a:pt x="20907" y="15206"/>
                    <a:pt x="20907" y="15206"/>
                  </a:cubicBezTo>
                  <a:cubicBezTo>
                    <a:pt x="20907" y="15206"/>
                    <a:pt x="20907" y="15206"/>
                    <a:pt x="20907" y="15206"/>
                  </a:cubicBezTo>
                  <a:close/>
                  <a:moveTo>
                    <a:pt x="2079" y="5933"/>
                  </a:moveTo>
                  <a:cubicBezTo>
                    <a:pt x="2079" y="5875"/>
                    <a:pt x="2079" y="5875"/>
                    <a:pt x="2079" y="5875"/>
                  </a:cubicBezTo>
                  <a:cubicBezTo>
                    <a:pt x="2079" y="5933"/>
                    <a:pt x="2079" y="5933"/>
                    <a:pt x="2079" y="5933"/>
                  </a:cubicBezTo>
                  <a:cubicBezTo>
                    <a:pt x="2079" y="5933"/>
                    <a:pt x="2079" y="5933"/>
                    <a:pt x="2079" y="5933"/>
                  </a:cubicBezTo>
                  <a:close/>
                  <a:moveTo>
                    <a:pt x="2079" y="5933"/>
                  </a:moveTo>
                  <a:lnTo>
                    <a:pt x="2021" y="5933"/>
                  </a:lnTo>
                  <a:cubicBezTo>
                    <a:pt x="2021" y="5990"/>
                    <a:pt x="1964" y="5990"/>
                    <a:pt x="1964" y="5990"/>
                  </a:cubicBezTo>
                  <a:cubicBezTo>
                    <a:pt x="1906" y="5933"/>
                    <a:pt x="1964" y="5933"/>
                    <a:pt x="1964" y="5875"/>
                  </a:cubicBezTo>
                  <a:cubicBezTo>
                    <a:pt x="1964" y="5933"/>
                    <a:pt x="1906" y="5990"/>
                    <a:pt x="1906" y="5990"/>
                  </a:cubicBezTo>
                  <a:cubicBezTo>
                    <a:pt x="1906" y="6048"/>
                    <a:pt x="1906" y="5990"/>
                    <a:pt x="1848" y="5990"/>
                  </a:cubicBezTo>
                  <a:cubicBezTo>
                    <a:pt x="1848" y="6048"/>
                    <a:pt x="1848" y="6048"/>
                    <a:pt x="1848" y="6048"/>
                  </a:cubicBezTo>
                  <a:cubicBezTo>
                    <a:pt x="1848" y="6106"/>
                    <a:pt x="1848" y="6106"/>
                    <a:pt x="1848" y="6106"/>
                  </a:cubicBezTo>
                  <a:cubicBezTo>
                    <a:pt x="1848" y="6163"/>
                    <a:pt x="1848" y="6163"/>
                    <a:pt x="1848" y="6163"/>
                  </a:cubicBezTo>
                  <a:cubicBezTo>
                    <a:pt x="1848" y="6163"/>
                    <a:pt x="1848" y="6163"/>
                    <a:pt x="1848" y="6221"/>
                  </a:cubicBezTo>
                  <a:cubicBezTo>
                    <a:pt x="1790" y="6163"/>
                    <a:pt x="1790" y="6163"/>
                    <a:pt x="1790" y="6163"/>
                  </a:cubicBezTo>
                  <a:cubicBezTo>
                    <a:pt x="1790" y="6221"/>
                    <a:pt x="1790" y="6221"/>
                    <a:pt x="1790" y="6221"/>
                  </a:cubicBezTo>
                  <a:cubicBezTo>
                    <a:pt x="1790" y="6278"/>
                    <a:pt x="1790" y="6278"/>
                    <a:pt x="1790" y="6278"/>
                  </a:cubicBezTo>
                  <a:cubicBezTo>
                    <a:pt x="1733" y="6221"/>
                    <a:pt x="1733" y="6221"/>
                    <a:pt x="1733" y="6221"/>
                  </a:cubicBezTo>
                  <a:cubicBezTo>
                    <a:pt x="1733" y="6278"/>
                    <a:pt x="1733" y="6278"/>
                    <a:pt x="1733" y="6278"/>
                  </a:cubicBezTo>
                  <a:cubicBezTo>
                    <a:pt x="1733" y="6221"/>
                    <a:pt x="1733" y="6221"/>
                    <a:pt x="1733" y="6221"/>
                  </a:cubicBezTo>
                  <a:cubicBezTo>
                    <a:pt x="1733" y="6163"/>
                    <a:pt x="1790" y="6163"/>
                    <a:pt x="1790" y="6106"/>
                  </a:cubicBezTo>
                  <a:cubicBezTo>
                    <a:pt x="1733" y="6106"/>
                    <a:pt x="1733" y="6106"/>
                    <a:pt x="1733" y="6106"/>
                  </a:cubicBezTo>
                  <a:cubicBezTo>
                    <a:pt x="1733" y="6048"/>
                    <a:pt x="1733" y="6048"/>
                    <a:pt x="1733" y="6048"/>
                  </a:cubicBezTo>
                  <a:cubicBezTo>
                    <a:pt x="1733" y="5990"/>
                    <a:pt x="1733" y="5990"/>
                    <a:pt x="1733" y="5933"/>
                  </a:cubicBezTo>
                  <a:cubicBezTo>
                    <a:pt x="1790" y="5933"/>
                    <a:pt x="1790" y="5933"/>
                    <a:pt x="1790" y="5933"/>
                  </a:cubicBezTo>
                  <a:cubicBezTo>
                    <a:pt x="1790" y="5933"/>
                    <a:pt x="1790" y="5875"/>
                    <a:pt x="1848" y="5875"/>
                  </a:cubicBezTo>
                  <a:cubicBezTo>
                    <a:pt x="1848" y="5818"/>
                    <a:pt x="1848" y="5818"/>
                    <a:pt x="1848" y="5818"/>
                  </a:cubicBezTo>
                  <a:cubicBezTo>
                    <a:pt x="1848" y="5760"/>
                    <a:pt x="1848" y="5760"/>
                    <a:pt x="1848" y="5760"/>
                  </a:cubicBezTo>
                  <a:cubicBezTo>
                    <a:pt x="1848" y="5760"/>
                    <a:pt x="1848" y="5760"/>
                    <a:pt x="1906" y="5760"/>
                  </a:cubicBezTo>
                  <a:cubicBezTo>
                    <a:pt x="1906" y="5702"/>
                    <a:pt x="1906" y="5702"/>
                    <a:pt x="1906" y="5702"/>
                  </a:cubicBezTo>
                  <a:cubicBezTo>
                    <a:pt x="1906" y="5645"/>
                    <a:pt x="1906" y="5645"/>
                    <a:pt x="1906" y="5587"/>
                  </a:cubicBezTo>
                  <a:cubicBezTo>
                    <a:pt x="2021" y="5472"/>
                    <a:pt x="2021" y="5472"/>
                    <a:pt x="2021" y="5472"/>
                  </a:cubicBezTo>
                  <a:cubicBezTo>
                    <a:pt x="1964" y="5472"/>
                    <a:pt x="1964" y="5472"/>
                    <a:pt x="1964" y="5472"/>
                  </a:cubicBezTo>
                  <a:cubicBezTo>
                    <a:pt x="2021" y="5472"/>
                    <a:pt x="2021" y="5472"/>
                    <a:pt x="2021" y="5472"/>
                  </a:cubicBezTo>
                  <a:lnTo>
                    <a:pt x="2021" y="5414"/>
                  </a:lnTo>
                  <a:cubicBezTo>
                    <a:pt x="2137" y="5299"/>
                    <a:pt x="2137" y="5299"/>
                    <a:pt x="2137" y="5299"/>
                  </a:cubicBezTo>
                  <a:cubicBezTo>
                    <a:pt x="2079" y="5299"/>
                    <a:pt x="2079" y="5299"/>
                    <a:pt x="2079" y="5299"/>
                  </a:cubicBezTo>
                  <a:cubicBezTo>
                    <a:pt x="2137" y="5299"/>
                    <a:pt x="2137" y="5299"/>
                    <a:pt x="2137" y="5299"/>
                  </a:cubicBezTo>
                  <a:cubicBezTo>
                    <a:pt x="2137" y="5242"/>
                    <a:pt x="2137" y="5242"/>
                    <a:pt x="2137" y="5242"/>
                  </a:cubicBezTo>
                  <a:cubicBezTo>
                    <a:pt x="2195" y="5299"/>
                    <a:pt x="2195" y="5299"/>
                    <a:pt x="2195" y="5357"/>
                  </a:cubicBezTo>
                  <a:cubicBezTo>
                    <a:pt x="2252" y="5357"/>
                    <a:pt x="2252" y="5357"/>
                    <a:pt x="2252" y="5357"/>
                  </a:cubicBezTo>
                  <a:cubicBezTo>
                    <a:pt x="2310" y="5414"/>
                    <a:pt x="2310" y="5414"/>
                    <a:pt x="2310" y="5414"/>
                  </a:cubicBezTo>
                  <a:cubicBezTo>
                    <a:pt x="2310" y="5357"/>
                    <a:pt x="2310" y="5357"/>
                    <a:pt x="2310" y="5357"/>
                  </a:cubicBezTo>
                  <a:cubicBezTo>
                    <a:pt x="2310" y="5414"/>
                    <a:pt x="2310" y="5414"/>
                    <a:pt x="2310" y="5414"/>
                  </a:cubicBezTo>
                  <a:cubicBezTo>
                    <a:pt x="2310" y="5472"/>
                    <a:pt x="2310" y="5472"/>
                    <a:pt x="2310" y="5472"/>
                  </a:cubicBezTo>
                  <a:cubicBezTo>
                    <a:pt x="2252" y="5530"/>
                    <a:pt x="2252" y="5530"/>
                    <a:pt x="2252" y="5530"/>
                  </a:cubicBezTo>
                  <a:cubicBezTo>
                    <a:pt x="2310" y="5530"/>
                    <a:pt x="2310" y="5530"/>
                    <a:pt x="2310" y="5530"/>
                  </a:cubicBezTo>
                  <a:cubicBezTo>
                    <a:pt x="2252" y="5587"/>
                    <a:pt x="2252" y="5587"/>
                    <a:pt x="2252" y="5587"/>
                  </a:cubicBezTo>
                  <a:cubicBezTo>
                    <a:pt x="2252" y="5645"/>
                    <a:pt x="2252" y="5587"/>
                    <a:pt x="2252" y="5587"/>
                  </a:cubicBezTo>
                  <a:cubicBezTo>
                    <a:pt x="2195" y="5645"/>
                    <a:pt x="2195" y="5645"/>
                    <a:pt x="2195" y="5645"/>
                  </a:cubicBezTo>
                  <a:cubicBezTo>
                    <a:pt x="2195" y="5702"/>
                    <a:pt x="2195" y="5702"/>
                    <a:pt x="2195" y="5702"/>
                  </a:cubicBezTo>
                  <a:cubicBezTo>
                    <a:pt x="2137" y="5818"/>
                    <a:pt x="2137" y="5818"/>
                    <a:pt x="2137" y="5818"/>
                  </a:cubicBezTo>
                  <a:cubicBezTo>
                    <a:pt x="2079" y="5818"/>
                    <a:pt x="2079" y="5818"/>
                    <a:pt x="2079" y="5818"/>
                  </a:cubicBezTo>
                  <a:cubicBezTo>
                    <a:pt x="2021" y="5875"/>
                    <a:pt x="2021" y="5875"/>
                    <a:pt x="2021" y="5875"/>
                  </a:cubicBezTo>
                  <a:cubicBezTo>
                    <a:pt x="2021" y="5933"/>
                    <a:pt x="2021" y="5933"/>
                    <a:pt x="2021" y="5933"/>
                  </a:cubicBezTo>
                  <a:cubicBezTo>
                    <a:pt x="2079" y="5933"/>
                    <a:pt x="2079" y="5933"/>
                    <a:pt x="2079" y="5933"/>
                  </a:cubicBezTo>
                  <a:cubicBezTo>
                    <a:pt x="2079" y="5933"/>
                    <a:pt x="2079" y="5933"/>
                    <a:pt x="2079" y="5933"/>
                  </a:cubicBezTo>
                  <a:close/>
                  <a:moveTo>
                    <a:pt x="1790" y="16301"/>
                  </a:moveTo>
                  <a:lnTo>
                    <a:pt x="1790" y="16301"/>
                  </a:lnTo>
                  <a:cubicBezTo>
                    <a:pt x="1790" y="16301"/>
                    <a:pt x="1790" y="16301"/>
                    <a:pt x="1790" y="16301"/>
                  </a:cubicBezTo>
                  <a:close/>
                  <a:moveTo>
                    <a:pt x="1733" y="16243"/>
                  </a:moveTo>
                  <a:cubicBezTo>
                    <a:pt x="1675" y="16186"/>
                    <a:pt x="1675" y="16186"/>
                    <a:pt x="1675" y="16186"/>
                  </a:cubicBezTo>
                  <a:cubicBezTo>
                    <a:pt x="1733" y="16186"/>
                    <a:pt x="1733" y="16186"/>
                    <a:pt x="1733" y="16186"/>
                  </a:cubicBezTo>
                  <a:cubicBezTo>
                    <a:pt x="1675" y="16186"/>
                    <a:pt x="1675" y="16186"/>
                    <a:pt x="1675" y="16186"/>
                  </a:cubicBezTo>
                  <a:cubicBezTo>
                    <a:pt x="1675" y="16128"/>
                    <a:pt x="1675" y="16128"/>
                    <a:pt x="1675" y="16128"/>
                  </a:cubicBezTo>
                  <a:cubicBezTo>
                    <a:pt x="1675" y="16128"/>
                    <a:pt x="1675" y="16128"/>
                    <a:pt x="1675" y="16186"/>
                  </a:cubicBezTo>
                  <a:cubicBezTo>
                    <a:pt x="1675" y="16128"/>
                    <a:pt x="1675" y="16128"/>
                    <a:pt x="1675" y="16128"/>
                  </a:cubicBezTo>
                  <a:cubicBezTo>
                    <a:pt x="1733" y="16243"/>
                    <a:pt x="1733" y="16243"/>
                    <a:pt x="1733" y="16243"/>
                  </a:cubicBezTo>
                  <a:cubicBezTo>
                    <a:pt x="1733" y="16243"/>
                    <a:pt x="1733" y="16243"/>
                    <a:pt x="1733" y="16243"/>
                  </a:cubicBezTo>
                  <a:close/>
                  <a:moveTo>
                    <a:pt x="1675" y="16070"/>
                  </a:moveTo>
                  <a:lnTo>
                    <a:pt x="1675" y="16070"/>
                  </a:lnTo>
                  <a:cubicBezTo>
                    <a:pt x="1617" y="16013"/>
                    <a:pt x="1617" y="16013"/>
                    <a:pt x="1617" y="16013"/>
                  </a:cubicBezTo>
                  <a:cubicBezTo>
                    <a:pt x="1675" y="16070"/>
                    <a:pt x="1675" y="16070"/>
                    <a:pt x="1675" y="16070"/>
                  </a:cubicBezTo>
                  <a:moveTo>
                    <a:pt x="1733" y="5818"/>
                  </a:moveTo>
                  <a:lnTo>
                    <a:pt x="1733" y="5818"/>
                  </a:lnTo>
                  <a:cubicBezTo>
                    <a:pt x="1675" y="5818"/>
                    <a:pt x="1675" y="5818"/>
                    <a:pt x="1675" y="5818"/>
                  </a:cubicBezTo>
                  <a:cubicBezTo>
                    <a:pt x="1733" y="5818"/>
                    <a:pt x="1733" y="5818"/>
                    <a:pt x="1733" y="5818"/>
                  </a:cubicBezTo>
                  <a:moveTo>
                    <a:pt x="1790" y="5645"/>
                  </a:moveTo>
                  <a:cubicBezTo>
                    <a:pt x="1790" y="5702"/>
                    <a:pt x="1790" y="5702"/>
                    <a:pt x="1790" y="5702"/>
                  </a:cubicBezTo>
                  <a:cubicBezTo>
                    <a:pt x="1790" y="5702"/>
                    <a:pt x="1790" y="5645"/>
                    <a:pt x="1790" y="5645"/>
                  </a:cubicBezTo>
                  <a:close/>
                  <a:moveTo>
                    <a:pt x="1848" y="5587"/>
                  </a:moveTo>
                  <a:cubicBezTo>
                    <a:pt x="1790" y="5645"/>
                    <a:pt x="1790" y="5645"/>
                    <a:pt x="1790" y="5645"/>
                  </a:cubicBezTo>
                  <a:cubicBezTo>
                    <a:pt x="1790" y="5645"/>
                    <a:pt x="1848" y="5587"/>
                    <a:pt x="1848" y="5587"/>
                  </a:cubicBezTo>
                  <a:close/>
                  <a:moveTo>
                    <a:pt x="1906" y="5472"/>
                  </a:moveTo>
                  <a:cubicBezTo>
                    <a:pt x="1848" y="5587"/>
                    <a:pt x="1848" y="5587"/>
                    <a:pt x="1848" y="5587"/>
                  </a:cubicBezTo>
                  <a:cubicBezTo>
                    <a:pt x="1848" y="5530"/>
                    <a:pt x="1848" y="5530"/>
                    <a:pt x="1906" y="5472"/>
                  </a:cubicBezTo>
                  <a:moveTo>
                    <a:pt x="2310" y="5357"/>
                  </a:moveTo>
                  <a:lnTo>
                    <a:pt x="2310" y="5357"/>
                  </a:lnTo>
                  <a:moveTo>
                    <a:pt x="2310" y="5414"/>
                  </a:moveTo>
                  <a:lnTo>
                    <a:pt x="2310" y="5414"/>
                  </a:lnTo>
                  <a:cubicBezTo>
                    <a:pt x="2310" y="5414"/>
                    <a:pt x="2310" y="5414"/>
                    <a:pt x="2310" y="5414"/>
                  </a:cubicBezTo>
                  <a:close/>
                  <a:moveTo>
                    <a:pt x="2368" y="5414"/>
                  </a:moveTo>
                  <a:lnTo>
                    <a:pt x="2368" y="5414"/>
                  </a:lnTo>
                  <a:cubicBezTo>
                    <a:pt x="2368" y="5414"/>
                    <a:pt x="2368" y="5414"/>
                    <a:pt x="2368" y="5414"/>
                  </a:cubicBezTo>
                  <a:close/>
                  <a:moveTo>
                    <a:pt x="2310" y="5530"/>
                  </a:moveTo>
                  <a:lnTo>
                    <a:pt x="2310" y="5530"/>
                  </a:lnTo>
                  <a:cubicBezTo>
                    <a:pt x="2310" y="5530"/>
                    <a:pt x="2310" y="5530"/>
                    <a:pt x="2310" y="5530"/>
                  </a:cubicBezTo>
                  <a:close/>
                  <a:moveTo>
                    <a:pt x="2252" y="5645"/>
                  </a:moveTo>
                  <a:cubicBezTo>
                    <a:pt x="2252" y="5645"/>
                    <a:pt x="2252" y="5645"/>
                    <a:pt x="2252" y="5587"/>
                  </a:cubicBezTo>
                  <a:cubicBezTo>
                    <a:pt x="2252" y="5645"/>
                    <a:pt x="2252" y="5645"/>
                    <a:pt x="2252" y="5645"/>
                  </a:cubicBezTo>
                  <a:cubicBezTo>
                    <a:pt x="2252" y="5645"/>
                    <a:pt x="2252" y="5645"/>
                    <a:pt x="2252" y="5645"/>
                  </a:cubicBezTo>
                  <a:close/>
                  <a:moveTo>
                    <a:pt x="3754" y="3917"/>
                  </a:moveTo>
                  <a:lnTo>
                    <a:pt x="3754" y="3917"/>
                  </a:lnTo>
                  <a:moveTo>
                    <a:pt x="3581" y="4090"/>
                  </a:moveTo>
                  <a:lnTo>
                    <a:pt x="3581" y="4090"/>
                  </a:lnTo>
                  <a:cubicBezTo>
                    <a:pt x="3581" y="4090"/>
                    <a:pt x="3581" y="4090"/>
                    <a:pt x="3581" y="4090"/>
                  </a:cubicBezTo>
                  <a:close/>
                  <a:moveTo>
                    <a:pt x="2772" y="5414"/>
                  </a:moveTo>
                  <a:lnTo>
                    <a:pt x="2772" y="5414"/>
                  </a:lnTo>
                  <a:cubicBezTo>
                    <a:pt x="2772" y="5414"/>
                    <a:pt x="2772" y="5414"/>
                    <a:pt x="2772" y="5414"/>
                  </a:cubicBezTo>
                  <a:close/>
                  <a:moveTo>
                    <a:pt x="2714" y="5530"/>
                  </a:moveTo>
                  <a:lnTo>
                    <a:pt x="2714" y="5530"/>
                  </a:lnTo>
                  <a:cubicBezTo>
                    <a:pt x="2714" y="5587"/>
                    <a:pt x="2714" y="5587"/>
                    <a:pt x="2714" y="5587"/>
                  </a:cubicBezTo>
                  <a:cubicBezTo>
                    <a:pt x="2714" y="5530"/>
                    <a:pt x="2714" y="5530"/>
                    <a:pt x="2714" y="5530"/>
                  </a:cubicBezTo>
                  <a:cubicBezTo>
                    <a:pt x="2714" y="5530"/>
                    <a:pt x="2714" y="5530"/>
                    <a:pt x="2714" y="5530"/>
                  </a:cubicBezTo>
                  <a:close/>
                  <a:moveTo>
                    <a:pt x="2714" y="5530"/>
                  </a:moveTo>
                  <a:lnTo>
                    <a:pt x="2714" y="5530"/>
                  </a:lnTo>
                  <a:cubicBezTo>
                    <a:pt x="2714" y="5530"/>
                    <a:pt x="2714" y="5530"/>
                    <a:pt x="2714" y="5530"/>
                  </a:cubicBezTo>
                  <a:close/>
                  <a:moveTo>
                    <a:pt x="2714" y="5530"/>
                  </a:moveTo>
                  <a:lnTo>
                    <a:pt x="2714" y="5472"/>
                  </a:lnTo>
                  <a:cubicBezTo>
                    <a:pt x="2714" y="5472"/>
                    <a:pt x="2714" y="5530"/>
                    <a:pt x="2714" y="5530"/>
                  </a:cubicBezTo>
                  <a:close/>
                  <a:moveTo>
                    <a:pt x="2657" y="5702"/>
                  </a:moveTo>
                  <a:lnTo>
                    <a:pt x="2657" y="5702"/>
                  </a:lnTo>
                  <a:cubicBezTo>
                    <a:pt x="2657" y="5702"/>
                    <a:pt x="2657" y="5702"/>
                    <a:pt x="2657" y="5702"/>
                  </a:cubicBezTo>
                  <a:close/>
                  <a:moveTo>
                    <a:pt x="2541" y="6106"/>
                  </a:moveTo>
                  <a:cubicBezTo>
                    <a:pt x="2541" y="6048"/>
                    <a:pt x="2541" y="6048"/>
                    <a:pt x="2541" y="6048"/>
                  </a:cubicBezTo>
                  <a:cubicBezTo>
                    <a:pt x="2541" y="6106"/>
                    <a:pt x="2541" y="6106"/>
                    <a:pt x="2541" y="6106"/>
                  </a:cubicBezTo>
                  <a:cubicBezTo>
                    <a:pt x="2541" y="6106"/>
                    <a:pt x="2541" y="6106"/>
                    <a:pt x="2541" y="6106"/>
                  </a:cubicBezTo>
                  <a:close/>
                  <a:moveTo>
                    <a:pt x="5660" y="2880"/>
                  </a:moveTo>
                  <a:lnTo>
                    <a:pt x="5660" y="2880"/>
                  </a:lnTo>
                  <a:cubicBezTo>
                    <a:pt x="5660" y="2880"/>
                    <a:pt x="5660" y="2880"/>
                    <a:pt x="5660" y="2880"/>
                  </a:cubicBezTo>
                  <a:close/>
                  <a:moveTo>
                    <a:pt x="6353" y="1440"/>
                  </a:moveTo>
                  <a:cubicBezTo>
                    <a:pt x="6295" y="1498"/>
                    <a:pt x="6295" y="1498"/>
                    <a:pt x="6295" y="1498"/>
                  </a:cubicBezTo>
                  <a:cubicBezTo>
                    <a:pt x="6353" y="1440"/>
                    <a:pt x="6353" y="1440"/>
                    <a:pt x="6353" y="1440"/>
                  </a:cubicBezTo>
                  <a:cubicBezTo>
                    <a:pt x="6353" y="1440"/>
                    <a:pt x="6353" y="1440"/>
                    <a:pt x="6353" y="1440"/>
                  </a:cubicBezTo>
                  <a:close/>
                  <a:moveTo>
                    <a:pt x="5082" y="2304"/>
                  </a:moveTo>
                  <a:cubicBezTo>
                    <a:pt x="5082" y="2362"/>
                    <a:pt x="5082" y="2362"/>
                    <a:pt x="5082" y="2362"/>
                  </a:cubicBezTo>
                  <a:cubicBezTo>
                    <a:pt x="5082" y="2362"/>
                    <a:pt x="5082" y="2304"/>
                    <a:pt x="5082" y="2304"/>
                  </a:cubicBezTo>
                  <a:close/>
                  <a:moveTo>
                    <a:pt x="5256" y="2246"/>
                  </a:moveTo>
                  <a:lnTo>
                    <a:pt x="5256" y="2246"/>
                  </a:lnTo>
                  <a:cubicBezTo>
                    <a:pt x="5256" y="2246"/>
                    <a:pt x="5256" y="2246"/>
                    <a:pt x="5256" y="2246"/>
                  </a:cubicBezTo>
                  <a:close/>
                  <a:moveTo>
                    <a:pt x="5256" y="2246"/>
                  </a:moveTo>
                  <a:cubicBezTo>
                    <a:pt x="5198" y="2246"/>
                    <a:pt x="5198" y="2246"/>
                    <a:pt x="5198" y="2246"/>
                  </a:cubicBezTo>
                  <a:cubicBezTo>
                    <a:pt x="5198" y="2246"/>
                    <a:pt x="5198" y="2189"/>
                    <a:pt x="5256" y="2189"/>
                  </a:cubicBezTo>
                  <a:cubicBezTo>
                    <a:pt x="5256" y="2246"/>
                    <a:pt x="5256" y="2246"/>
                    <a:pt x="5256" y="2246"/>
                  </a:cubicBezTo>
                  <a:cubicBezTo>
                    <a:pt x="5256" y="2246"/>
                    <a:pt x="5256" y="2246"/>
                    <a:pt x="5256" y="2246"/>
                  </a:cubicBezTo>
                  <a:close/>
                  <a:moveTo>
                    <a:pt x="5140" y="2246"/>
                  </a:moveTo>
                  <a:cubicBezTo>
                    <a:pt x="5198" y="2246"/>
                    <a:pt x="5198" y="2246"/>
                    <a:pt x="5198" y="2246"/>
                  </a:cubicBezTo>
                  <a:cubicBezTo>
                    <a:pt x="5198" y="2246"/>
                    <a:pt x="5198" y="2246"/>
                    <a:pt x="5140" y="2304"/>
                  </a:cubicBezTo>
                  <a:cubicBezTo>
                    <a:pt x="5198" y="2304"/>
                    <a:pt x="5198" y="2304"/>
                    <a:pt x="5198" y="2304"/>
                  </a:cubicBezTo>
                  <a:cubicBezTo>
                    <a:pt x="5140" y="2304"/>
                    <a:pt x="5140" y="2304"/>
                    <a:pt x="5082" y="2304"/>
                  </a:cubicBezTo>
                  <a:cubicBezTo>
                    <a:pt x="5082" y="2304"/>
                    <a:pt x="5082" y="2304"/>
                    <a:pt x="5140" y="2304"/>
                  </a:cubicBezTo>
                  <a:cubicBezTo>
                    <a:pt x="5140" y="2246"/>
                    <a:pt x="5140" y="2246"/>
                    <a:pt x="5140" y="2246"/>
                  </a:cubicBezTo>
                  <a:cubicBezTo>
                    <a:pt x="5140" y="2246"/>
                    <a:pt x="5140" y="2246"/>
                    <a:pt x="5140" y="2246"/>
                  </a:cubicBezTo>
                  <a:close/>
                  <a:moveTo>
                    <a:pt x="4620" y="2765"/>
                  </a:moveTo>
                  <a:lnTo>
                    <a:pt x="4620" y="2765"/>
                  </a:lnTo>
                  <a:moveTo>
                    <a:pt x="2772" y="4896"/>
                  </a:moveTo>
                  <a:cubicBezTo>
                    <a:pt x="2772" y="4896"/>
                    <a:pt x="2772" y="4896"/>
                    <a:pt x="2772" y="4838"/>
                  </a:cubicBezTo>
                  <a:cubicBezTo>
                    <a:pt x="2772" y="4896"/>
                    <a:pt x="2772" y="4896"/>
                    <a:pt x="2772" y="4896"/>
                  </a:cubicBezTo>
                  <a:cubicBezTo>
                    <a:pt x="2772" y="4896"/>
                    <a:pt x="2772" y="4896"/>
                    <a:pt x="2772" y="4896"/>
                  </a:cubicBezTo>
                  <a:close/>
                  <a:moveTo>
                    <a:pt x="2426" y="5530"/>
                  </a:moveTo>
                  <a:cubicBezTo>
                    <a:pt x="2483" y="5414"/>
                    <a:pt x="2483" y="5414"/>
                    <a:pt x="2483" y="5414"/>
                  </a:cubicBezTo>
                  <a:cubicBezTo>
                    <a:pt x="2541" y="5299"/>
                    <a:pt x="2541" y="5299"/>
                    <a:pt x="2541" y="5299"/>
                  </a:cubicBezTo>
                  <a:cubicBezTo>
                    <a:pt x="2541" y="5357"/>
                    <a:pt x="2541" y="5357"/>
                    <a:pt x="2541" y="5357"/>
                  </a:cubicBezTo>
                  <a:cubicBezTo>
                    <a:pt x="2541" y="5414"/>
                    <a:pt x="2541" y="5414"/>
                    <a:pt x="2541" y="5414"/>
                  </a:cubicBezTo>
                  <a:cubicBezTo>
                    <a:pt x="2541" y="5472"/>
                    <a:pt x="2541" y="5472"/>
                    <a:pt x="2541" y="5472"/>
                  </a:cubicBezTo>
                  <a:cubicBezTo>
                    <a:pt x="2541" y="5414"/>
                    <a:pt x="2541" y="5414"/>
                    <a:pt x="2541" y="5414"/>
                  </a:cubicBezTo>
                  <a:cubicBezTo>
                    <a:pt x="2541" y="5357"/>
                    <a:pt x="2541" y="5357"/>
                    <a:pt x="2541" y="5357"/>
                  </a:cubicBezTo>
                  <a:cubicBezTo>
                    <a:pt x="2599" y="5357"/>
                    <a:pt x="2599" y="5357"/>
                    <a:pt x="2599" y="5357"/>
                  </a:cubicBezTo>
                  <a:cubicBezTo>
                    <a:pt x="2599" y="5299"/>
                    <a:pt x="2599" y="5299"/>
                    <a:pt x="2599" y="5299"/>
                  </a:cubicBezTo>
                  <a:lnTo>
                    <a:pt x="2541" y="5299"/>
                  </a:lnTo>
                  <a:cubicBezTo>
                    <a:pt x="2599" y="5299"/>
                    <a:pt x="2599" y="5242"/>
                    <a:pt x="2599" y="5242"/>
                  </a:cubicBezTo>
                  <a:cubicBezTo>
                    <a:pt x="2657" y="5184"/>
                    <a:pt x="2657" y="5184"/>
                    <a:pt x="2657" y="5184"/>
                  </a:cubicBezTo>
                  <a:cubicBezTo>
                    <a:pt x="2599" y="5242"/>
                    <a:pt x="2599" y="5242"/>
                    <a:pt x="2599" y="5242"/>
                  </a:cubicBezTo>
                  <a:cubicBezTo>
                    <a:pt x="2657" y="5242"/>
                    <a:pt x="2657" y="5242"/>
                    <a:pt x="2657" y="5242"/>
                  </a:cubicBezTo>
                  <a:cubicBezTo>
                    <a:pt x="2657" y="5184"/>
                    <a:pt x="2657" y="5184"/>
                    <a:pt x="2657" y="5184"/>
                  </a:cubicBezTo>
                  <a:cubicBezTo>
                    <a:pt x="2714" y="5126"/>
                    <a:pt x="2714" y="5126"/>
                    <a:pt x="2714" y="5126"/>
                  </a:cubicBezTo>
                  <a:cubicBezTo>
                    <a:pt x="2714" y="5126"/>
                    <a:pt x="2714" y="5126"/>
                    <a:pt x="2714" y="5069"/>
                  </a:cubicBezTo>
                  <a:cubicBezTo>
                    <a:pt x="2657" y="5126"/>
                    <a:pt x="2657" y="5126"/>
                    <a:pt x="2657" y="5126"/>
                  </a:cubicBezTo>
                  <a:cubicBezTo>
                    <a:pt x="2657" y="5126"/>
                    <a:pt x="2657" y="5126"/>
                    <a:pt x="2599" y="5126"/>
                  </a:cubicBezTo>
                  <a:cubicBezTo>
                    <a:pt x="2657" y="5126"/>
                    <a:pt x="2657" y="5126"/>
                    <a:pt x="2657" y="5126"/>
                  </a:cubicBezTo>
                  <a:cubicBezTo>
                    <a:pt x="2599" y="5126"/>
                    <a:pt x="2599" y="5126"/>
                    <a:pt x="2599" y="5126"/>
                  </a:cubicBezTo>
                  <a:cubicBezTo>
                    <a:pt x="2599" y="5069"/>
                    <a:pt x="2599" y="5069"/>
                    <a:pt x="2599" y="5069"/>
                  </a:cubicBezTo>
                  <a:cubicBezTo>
                    <a:pt x="2657" y="5069"/>
                    <a:pt x="2657" y="5069"/>
                    <a:pt x="2657" y="5069"/>
                  </a:cubicBezTo>
                  <a:cubicBezTo>
                    <a:pt x="2714" y="5069"/>
                    <a:pt x="2714" y="5069"/>
                    <a:pt x="2714" y="5069"/>
                  </a:cubicBezTo>
                  <a:cubicBezTo>
                    <a:pt x="2714" y="5011"/>
                    <a:pt x="2714" y="5011"/>
                    <a:pt x="2714" y="5011"/>
                  </a:cubicBezTo>
                  <a:cubicBezTo>
                    <a:pt x="2714" y="4954"/>
                    <a:pt x="2714" y="4954"/>
                    <a:pt x="2714" y="4954"/>
                  </a:cubicBezTo>
                  <a:cubicBezTo>
                    <a:pt x="2714" y="4954"/>
                    <a:pt x="2714" y="4954"/>
                    <a:pt x="2714" y="4896"/>
                  </a:cubicBezTo>
                  <a:cubicBezTo>
                    <a:pt x="2772" y="4954"/>
                    <a:pt x="2772" y="4954"/>
                    <a:pt x="2772" y="4954"/>
                  </a:cubicBezTo>
                  <a:cubicBezTo>
                    <a:pt x="2772" y="4896"/>
                    <a:pt x="2772" y="4896"/>
                    <a:pt x="2772" y="4896"/>
                  </a:cubicBezTo>
                  <a:lnTo>
                    <a:pt x="2830" y="4838"/>
                  </a:lnTo>
                  <a:cubicBezTo>
                    <a:pt x="2772" y="4838"/>
                    <a:pt x="2772" y="4838"/>
                    <a:pt x="2772" y="4838"/>
                  </a:cubicBezTo>
                  <a:cubicBezTo>
                    <a:pt x="2830" y="4781"/>
                    <a:pt x="2830" y="4781"/>
                    <a:pt x="2830" y="4781"/>
                  </a:cubicBezTo>
                  <a:cubicBezTo>
                    <a:pt x="2772" y="4838"/>
                    <a:pt x="2772" y="4838"/>
                    <a:pt x="2772" y="4838"/>
                  </a:cubicBezTo>
                  <a:cubicBezTo>
                    <a:pt x="2772" y="4896"/>
                    <a:pt x="2772" y="4896"/>
                    <a:pt x="2772" y="4896"/>
                  </a:cubicBezTo>
                  <a:cubicBezTo>
                    <a:pt x="2772" y="4838"/>
                    <a:pt x="2714" y="4838"/>
                    <a:pt x="2714" y="4838"/>
                  </a:cubicBezTo>
                  <a:lnTo>
                    <a:pt x="2772" y="4838"/>
                  </a:lnTo>
                  <a:cubicBezTo>
                    <a:pt x="2772" y="4838"/>
                    <a:pt x="2772" y="4838"/>
                    <a:pt x="2772" y="4781"/>
                  </a:cubicBezTo>
                  <a:cubicBezTo>
                    <a:pt x="2772" y="4723"/>
                    <a:pt x="2830" y="4723"/>
                    <a:pt x="2830" y="4723"/>
                  </a:cubicBezTo>
                  <a:cubicBezTo>
                    <a:pt x="2830" y="4781"/>
                    <a:pt x="2830" y="4781"/>
                    <a:pt x="2830" y="4781"/>
                  </a:cubicBezTo>
                  <a:cubicBezTo>
                    <a:pt x="2888" y="4723"/>
                    <a:pt x="2888" y="4723"/>
                    <a:pt x="2888" y="4723"/>
                  </a:cubicBezTo>
                  <a:cubicBezTo>
                    <a:pt x="2888" y="4781"/>
                    <a:pt x="2888" y="4781"/>
                    <a:pt x="2888" y="4781"/>
                  </a:cubicBezTo>
                  <a:cubicBezTo>
                    <a:pt x="2888" y="4723"/>
                    <a:pt x="2888" y="4723"/>
                    <a:pt x="2888" y="4723"/>
                  </a:cubicBezTo>
                  <a:cubicBezTo>
                    <a:pt x="2888" y="4666"/>
                    <a:pt x="2888" y="4666"/>
                    <a:pt x="2888" y="4666"/>
                  </a:cubicBezTo>
                  <a:cubicBezTo>
                    <a:pt x="2888" y="4666"/>
                    <a:pt x="2888" y="4666"/>
                    <a:pt x="2945" y="4666"/>
                  </a:cubicBezTo>
                  <a:cubicBezTo>
                    <a:pt x="2945" y="4666"/>
                    <a:pt x="2945" y="4666"/>
                    <a:pt x="2945" y="4608"/>
                  </a:cubicBezTo>
                  <a:cubicBezTo>
                    <a:pt x="2945" y="4550"/>
                    <a:pt x="2945" y="4550"/>
                    <a:pt x="2945" y="4550"/>
                  </a:cubicBezTo>
                  <a:cubicBezTo>
                    <a:pt x="3003" y="4550"/>
                    <a:pt x="3003" y="4550"/>
                    <a:pt x="3003" y="4550"/>
                  </a:cubicBezTo>
                  <a:cubicBezTo>
                    <a:pt x="3061" y="4550"/>
                    <a:pt x="3061" y="4550"/>
                    <a:pt x="3061" y="4550"/>
                  </a:cubicBezTo>
                  <a:cubicBezTo>
                    <a:pt x="3061" y="4493"/>
                    <a:pt x="3061" y="4493"/>
                    <a:pt x="3061" y="4493"/>
                  </a:cubicBezTo>
                  <a:cubicBezTo>
                    <a:pt x="3003" y="4493"/>
                    <a:pt x="3003" y="4493"/>
                    <a:pt x="3003" y="4493"/>
                  </a:cubicBezTo>
                  <a:cubicBezTo>
                    <a:pt x="3003" y="4493"/>
                    <a:pt x="3061" y="4493"/>
                    <a:pt x="3061" y="4435"/>
                  </a:cubicBezTo>
                  <a:cubicBezTo>
                    <a:pt x="3061" y="4493"/>
                    <a:pt x="3061" y="4493"/>
                    <a:pt x="3061" y="4493"/>
                  </a:cubicBezTo>
                  <a:cubicBezTo>
                    <a:pt x="3061" y="4435"/>
                    <a:pt x="3061" y="4435"/>
                    <a:pt x="3061" y="4435"/>
                  </a:cubicBezTo>
                  <a:lnTo>
                    <a:pt x="3119" y="4435"/>
                  </a:lnTo>
                  <a:cubicBezTo>
                    <a:pt x="3176" y="4378"/>
                    <a:pt x="3176" y="4378"/>
                    <a:pt x="3176" y="4378"/>
                  </a:cubicBezTo>
                  <a:cubicBezTo>
                    <a:pt x="3176" y="4320"/>
                    <a:pt x="3176" y="4320"/>
                    <a:pt x="3176" y="4320"/>
                  </a:cubicBezTo>
                  <a:cubicBezTo>
                    <a:pt x="3292" y="4205"/>
                    <a:pt x="3292" y="4205"/>
                    <a:pt x="3292" y="4205"/>
                  </a:cubicBezTo>
                  <a:cubicBezTo>
                    <a:pt x="3350" y="4205"/>
                    <a:pt x="3350" y="4205"/>
                    <a:pt x="3350" y="4205"/>
                  </a:cubicBezTo>
                  <a:cubicBezTo>
                    <a:pt x="3292" y="4147"/>
                    <a:pt x="3292" y="4147"/>
                    <a:pt x="3292" y="4147"/>
                  </a:cubicBezTo>
                  <a:lnTo>
                    <a:pt x="3350" y="4147"/>
                  </a:lnTo>
                  <a:cubicBezTo>
                    <a:pt x="3350" y="4147"/>
                    <a:pt x="3407" y="4090"/>
                    <a:pt x="3465" y="4032"/>
                  </a:cubicBezTo>
                  <a:cubicBezTo>
                    <a:pt x="3407" y="4032"/>
                    <a:pt x="3407" y="4032"/>
                    <a:pt x="3407" y="4032"/>
                  </a:cubicBezTo>
                  <a:cubicBezTo>
                    <a:pt x="3465" y="3974"/>
                    <a:pt x="3465" y="3974"/>
                    <a:pt x="3465" y="3974"/>
                  </a:cubicBezTo>
                  <a:cubicBezTo>
                    <a:pt x="3523" y="3974"/>
                    <a:pt x="3465" y="3917"/>
                    <a:pt x="3523" y="3917"/>
                  </a:cubicBezTo>
                  <a:cubicBezTo>
                    <a:pt x="3639" y="3802"/>
                    <a:pt x="3639" y="3802"/>
                    <a:pt x="3639" y="3802"/>
                  </a:cubicBezTo>
                  <a:cubicBezTo>
                    <a:pt x="3581" y="3802"/>
                    <a:pt x="3581" y="3802"/>
                    <a:pt x="3581" y="3802"/>
                  </a:cubicBezTo>
                  <a:cubicBezTo>
                    <a:pt x="3581" y="3744"/>
                    <a:pt x="3581" y="3744"/>
                    <a:pt x="3581" y="3744"/>
                  </a:cubicBezTo>
                  <a:cubicBezTo>
                    <a:pt x="3639" y="3802"/>
                    <a:pt x="3639" y="3802"/>
                    <a:pt x="3639" y="3802"/>
                  </a:cubicBezTo>
                  <a:lnTo>
                    <a:pt x="3696" y="3744"/>
                  </a:lnTo>
                  <a:cubicBezTo>
                    <a:pt x="3696" y="3686"/>
                    <a:pt x="3696" y="3686"/>
                    <a:pt x="3696" y="3686"/>
                  </a:cubicBezTo>
                  <a:cubicBezTo>
                    <a:pt x="3754" y="3686"/>
                    <a:pt x="3754" y="3686"/>
                    <a:pt x="3754" y="3686"/>
                  </a:cubicBezTo>
                  <a:cubicBezTo>
                    <a:pt x="3696" y="3686"/>
                    <a:pt x="3696" y="3686"/>
                    <a:pt x="3696" y="3686"/>
                  </a:cubicBezTo>
                  <a:cubicBezTo>
                    <a:pt x="3754" y="3686"/>
                    <a:pt x="3754" y="3686"/>
                    <a:pt x="3754" y="3686"/>
                  </a:cubicBezTo>
                  <a:cubicBezTo>
                    <a:pt x="3754" y="3629"/>
                    <a:pt x="3754" y="3629"/>
                    <a:pt x="3754" y="3629"/>
                  </a:cubicBezTo>
                  <a:cubicBezTo>
                    <a:pt x="3812" y="3629"/>
                    <a:pt x="3812" y="3629"/>
                    <a:pt x="3812" y="3629"/>
                  </a:cubicBezTo>
                  <a:cubicBezTo>
                    <a:pt x="3812" y="3571"/>
                    <a:pt x="3812" y="3571"/>
                    <a:pt x="3812" y="3571"/>
                  </a:cubicBezTo>
                  <a:cubicBezTo>
                    <a:pt x="3870" y="3571"/>
                    <a:pt x="3870" y="3571"/>
                    <a:pt x="3870" y="3571"/>
                  </a:cubicBezTo>
                  <a:cubicBezTo>
                    <a:pt x="3870" y="3514"/>
                    <a:pt x="3870" y="3514"/>
                    <a:pt x="3870" y="3514"/>
                  </a:cubicBezTo>
                  <a:cubicBezTo>
                    <a:pt x="3927" y="3456"/>
                    <a:pt x="3927" y="3456"/>
                    <a:pt x="3927" y="3456"/>
                  </a:cubicBezTo>
                  <a:cubicBezTo>
                    <a:pt x="3927" y="3514"/>
                    <a:pt x="3927" y="3514"/>
                    <a:pt x="3927" y="3514"/>
                  </a:cubicBezTo>
                  <a:cubicBezTo>
                    <a:pt x="3985" y="3456"/>
                    <a:pt x="3927" y="3456"/>
                    <a:pt x="3985" y="3456"/>
                  </a:cubicBezTo>
                  <a:cubicBezTo>
                    <a:pt x="3985" y="3398"/>
                    <a:pt x="3985" y="3398"/>
                    <a:pt x="3985" y="3398"/>
                  </a:cubicBezTo>
                  <a:cubicBezTo>
                    <a:pt x="4043" y="3398"/>
                    <a:pt x="4043" y="3398"/>
                    <a:pt x="4043" y="3398"/>
                  </a:cubicBezTo>
                  <a:cubicBezTo>
                    <a:pt x="3985" y="3398"/>
                    <a:pt x="3985" y="3398"/>
                    <a:pt x="3985" y="3398"/>
                  </a:cubicBezTo>
                  <a:cubicBezTo>
                    <a:pt x="3985" y="3456"/>
                    <a:pt x="3985" y="3456"/>
                    <a:pt x="3985" y="3456"/>
                  </a:cubicBezTo>
                  <a:cubicBezTo>
                    <a:pt x="3927" y="3398"/>
                    <a:pt x="3927" y="3398"/>
                    <a:pt x="3870" y="3398"/>
                  </a:cubicBezTo>
                  <a:cubicBezTo>
                    <a:pt x="3927" y="3341"/>
                    <a:pt x="3927" y="3341"/>
                    <a:pt x="3927" y="3341"/>
                  </a:cubicBezTo>
                  <a:cubicBezTo>
                    <a:pt x="3985" y="3341"/>
                    <a:pt x="3985" y="3341"/>
                    <a:pt x="3985" y="3341"/>
                  </a:cubicBezTo>
                  <a:cubicBezTo>
                    <a:pt x="3985" y="3283"/>
                    <a:pt x="3985" y="3283"/>
                    <a:pt x="3985" y="3283"/>
                  </a:cubicBezTo>
                  <a:cubicBezTo>
                    <a:pt x="4043" y="3283"/>
                    <a:pt x="4043" y="3283"/>
                    <a:pt x="4043" y="3283"/>
                  </a:cubicBezTo>
                  <a:cubicBezTo>
                    <a:pt x="4101" y="3226"/>
                    <a:pt x="4101" y="3226"/>
                    <a:pt x="4101" y="3226"/>
                  </a:cubicBezTo>
                  <a:lnTo>
                    <a:pt x="4158" y="3168"/>
                  </a:lnTo>
                  <a:cubicBezTo>
                    <a:pt x="4158" y="3168"/>
                    <a:pt x="4158" y="3168"/>
                    <a:pt x="4158" y="3226"/>
                  </a:cubicBezTo>
                  <a:cubicBezTo>
                    <a:pt x="4158" y="3168"/>
                    <a:pt x="4216" y="3168"/>
                    <a:pt x="4274" y="3168"/>
                  </a:cubicBezTo>
                  <a:cubicBezTo>
                    <a:pt x="4274" y="3110"/>
                    <a:pt x="4274" y="3110"/>
                    <a:pt x="4274" y="3110"/>
                  </a:cubicBezTo>
                  <a:cubicBezTo>
                    <a:pt x="4274" y="3053"/>
                    <a:pt x="4274" y="3053"/>
                    <a:pt x="4274" y="3053"/>
                  </a:cubicBezTo>
                  <a:cubicBezTo>
                    <a:pt x="4332" y="3053"/>
                    <a:pt x="4332" y="3053"/>
                    <a:pt x="4332" y="3053"/>
                  </a:cubicBezTo>
                  <a:cubicBezTo>
                    <a:pt x="4447" y="2938"/>
                    <a:pt x="4447" y="2938"/>
                    <a:pt x="4447" y="2938"/>
                  </a:cubicBezTo>
                  <a:cubicBezTo>
                    <a:pt x="4389" y="2938"/>
                    <a:pt x="4389" y="2938"/>
                    <a:pt x="4389" y="2938"/>
                  </a:cubicBezTo>
                  <a:cubicBezTo>
                    <a:pt x="4447" y="2880"/>
                    <a:pt x="4447" y="2880"/>
                    <a:pt x="4447" y="2880"/>
                  </a:cubicBezTo>
                  <a:cubicBezTo>
                    <a:pt x="4505" y="2938"/>
                    <a:pt x="4505" y="2938"/>
                    <a:pt x="4505" y="2938"/>
                  </a:cubicBezTo>
                  <a:cubicBezTo>
                    <a:pt x="4505" y="2880"/>
                    <a:pt x="4505" y="2880"/>
                    <a:pt x="4505" y="2880"/>
                  </a:cubicBezTo>
                  <a:cubicBezTo>
                    <a:pt x="4563" y="2880"/>
                    <a:pt x="4563" y="2880"/>
                    <a:pt x="4563" y="2880"/>
                  </a:cubicBezTo>
                  <a:cubicBezTo>
                    <a:pt x="4505" y="2880"/>
                    <a:pt x="4505" y="2880"/>
                    <a:pt x="4505" y="2880"/>
                  </a:cubicBezTo>
                  <a:cubicBezTo>
                    <a:pt x="4505" y="2880"/>
                    <a:pt x="4505" y="2880"/>
                    <a:pt x="4563" y="2880"/>
                  </a:cubicBezTo>
                  <a:cubicBezTo>
                    <a:pt x="4505" y="2880"/>
                    <a:pt x="4505" y="2880"/>
                    <a:pt x="4505" y="2880"/>
                  </a:cubicBezTo>
                  <a:cubicBezTo>
                    <a:pt x="4563" y="2822"/>
                    <a:pt x="4563" y="2822"/>
                    <a:pt x="4563" y="2822"/>
                  </a:cubicBezTo>
                  <a:cubicBezTo>
                    <a:pt x="4620" y="2765"/>
                    <a:pt x="4620" y="2765"/>
                    <a:pt x="4620" y="2765"/>
                  </a:cubicBezTo>
                  <a:cubicBezTo>
                    <a:pt x="4620" y="2822"/>
                    <a:pt x="4620" y="2822"/>
                    <a:pt x="4620" y="2822"/>
                  </a:cubicBezTo>
                  <a:lnTo>
                    <a:pt x="4563" y="2822"/>
                  </a:lnTo>
                  <a:cubicBezTo>
                    <a:pt x="4563" y="2880"/>
                    <a:pt x="4563" y="2880"/>
                    <a:pt x="4563" y="2880"/>
                  </a:cubicBezTo>
                  <a:cubicBezTo>
                    <a:pt x="4563" y="2880"/>
                    <a:pt x="4563" y="2880"/>
                    <a:pt x="4563" y="2938"/>
                  </a:cubicBezTo>
                  <a:cubicBezTo>
                    <a:pt x="4505" y="2938"/>
                    <a:pt x="4505" y="2938"/>
                    <a:pt x="4505" y="2938"/>
                  </a:cubicBezTo>
                  <a:cubicBezTo>
                    <a:pt x="4447" y="2938"/>
                    <a:pt x="4447" y="2938"/>
                    <a:pt x="4447" y="2938"/>
                  </a:cubicBezTo>
                  <a:cubicBezTo>
                    <a:pt x="4447" y="2995"/>
                    <a:pt x="4447" y="2995"/>
                    <a:pt x="4447" y="2995"/>
                  </a:cubicBezTo>
                  <a:cubicBezTo>
                    <a:pt x="4505" y="2995"/>
                    <a:pt x="4447" y="2995"/>
                    <a:pt x="4505" y="2995"/>
                  </a:cubicBezTo>
                  <a:cubicBezTo>
                    <a:pt x="4389" y="2995"/>
                    <a:pt x="4389" y="2995"/>
                    <a:pt x="4389" y="2995"/>
                  </a:cubicBezTo>
                  <a:cubicBezTo>
                    <a:pt x="4447" y="3053"/>
                    <a:pt x="4447" y="3053"/>
                    <a:pt x="4447" y="3053"/>
                  </a:cubicBezTo>
                  <a:cubicBezTo>
                    <a:pt x="4389" y="3053"/>
                    <a:pt x="4389" y="3053"/>
                    <a:pt x="4389" y="3053"/>
                  </a:cubicBezTo>
                  <a:cubicBezTo>
                    <a:pt x="4332" y="3110"/>
                    <a:pt x="4332" y="3110"/>
                    <a:pt x="4332" y="3110"/>
                  </a:cubicBezTo>
                  <a:cubicBezTo>
                    <a:pt x="4332" y="3053"/>
                    <a:pt x="4332" y="3053"/>
                    <a:pt x="4332" y="3053"/>
                  </a:cubicBezTo>
                  <a:cubicBezTo>
                    <a:pt x="4332" y="3110"/>
                    <a:pt x="4332" y="3110"/>
                    <a:pt x="4332" y="3110"/>
                  </a:cubicBezTo>
                  <a:cubicBezTo>
                    <a:pt x="4332" y="3110"/>
                    <a:pt x="4332" y="3110"/>
                    <a:pt x="4332" y="3168"/>
                  </a:cubicBezTo>
                  <a:cubicBezTo>
                    <a:pt x="4332" y="3168"/>
                    <a:pt x="4332" y="3168"/>
                    <a:pt x="4332" y="3110"/>
                  </a:cubicBezTo>
                  <a:cubicBezTo>
                    <a:pt x="4332" y="3110"/>
                    <a:pt x="4389" y="3110"/>
                    <a:pt x="4447" y="3053"/>
                  </a:cubicBezTo>
                  <a:cubicBezTo>
                    <a:pt x="4447" y="2995"/>
                    <a:pt x="4447" y="2995"/>
                    <a:pt x="4447" y="2995"/>
                  </a:cubicBezTo>
                  <a:cubicBezTo>
                    <a:pt x="4505" y="3053"/>
                    <a:pt x="4505" y="3053"/>
                    <a:pt x="4505" y="3053"/>
                  </a:cubicBezTo>
                  <a:cubicBezTo>
                    <a:pt x="4505" y="2995"/>
                    <a:pt x="4505" y="2995"/>
                    <a:pt x="4505" y="2995"/>
                  </a:cubicBezTo>
                  <a:lnTo>
                    <a:pt x="4563" y="2938"/>
                  </a:lnTo>
                  <a:cubicBezTo>
                    <a:pt x="4563" y="2938"/>
                    <a:pt x="4563" y="2995"/>
                    <a:pt x="4563" y="2938"/>
                  </a:cubicBezTo>
                  <a:cubicBezTo>
                    <a:pt x="4563" y="2938"/>
                    <a:pt x="4620" y="2938"/>
                    <a:pt x="4620" y="2880"/>
                  </a:cubicBezTo>
                  <a:cubicBezTo>
                    <a:pt x="4678" y="2880"/>
                    <a:pt x="4678" y="2880"/>
                    <a:pt x="4678" y="2880"/>
                  </a:cubicBezTo>
                  <a:cubicBezTo>
                    <a:pt x="4620" y="2880"/>
                    <a:pt x="4620" y="2880"/>
                    <a:pt x="4620" y="2880"/>
                  </a:cubicBezTo>
                  <a:cubicBezTo>
                    <a:pt x="4736" y="2822"/>
                    <a:pt x="4736" y="2822"/>
                    <a:pt x="4736" y="2822"/>
                  </a:cubicBezTo>
                  <a:cubicBezTo>
                    <a:pt x="4678" y="2765"/>
                    <a:pt x="4678" y="2765"/>
                    <a:pt x="4678" y="2765"/>
                  </a:cubicBezTo>
                  <a:cubicBezTo>
                    <a:pt x="4678" y="2765"/>
                    <a:pt x="4678" y="2707"/>
                    <a:pt x="4620" y="2707"/>
                  </a:cubicBezTo>
                  <a:cubicBezTo>
                    <a:pt x="4620" y="2765"/>
                    <a:pt x="4620" y="2765"/>
                    <a:pt x="4563" y="2765"/>
                  </a:cubicBezTo>
                  <a:cubicBezTo>
                    <a:pt x="4563" y="2765"/>
                    <a:pt x="4563" y="2765"/>
                    <a:pt x="4505" y="2822"/>
                  </a:cubicBezTo>
                  <a:cubicBezTo>
                    <a:pt x="4505" y="2765"/>
                    <a:pt x="4505" y="2765"/>
                    <a:pt x="4505" y="2765"/>
                  </a:cubicBezTo>
                  <a:cubicBezTo>
                    <a:pt x="4563" y="2765"/>
                    <a:pt x="4563" y="2765"/>
                    <a:pt x="4563" y="2765"/>
                  </a:cubicBezTo>
                  <a:cubicBezTo>
                    <a:pt x="4563" y="2707"/>
                    <a:pt x="4563" y="2707"/>
                    <a:pt x="4563" y="2707"/>
                  </a:cubicBezTo>
                  <a:cubicBezTo>
                    <a:pt x="4678" y="2592"/>
                    <a:pt x="4678" y="2592"/>
                    <a:pt x="4678" y="2592"/>
                  </a:cubicBezTo>
                  <a:cubicBezTo>
                    <a:pt x="4678" y="2650"/>
                    <a:pt x="4678" y="2650"/>
                    <a:pt x="4678" y="2650"/>
                  </a:cubicBezTo>
                  <a:cubicBezTo>
                    <a:pt x="4736" y="2592"/>
                    <a:pt x="4736" y="2592"/>
                    <a:pt x="4736" y="2592"/>
                  </a:cubicBezTo>
                  <a:cubicBezTo>
                    <a:pt x="4736" y="2650"/>
                    <a:pt x="4736" y="2650"/>
                    <a:pt x="4736" y="2650"/>
                  </a:cubicBezTo>
                  <a:cubicBezTo>
                    <a:pt x="4794" y="2650"/>
                    <a:pt x="4794" y="2650"/>
                    <a:pt x="4794" y="2650"/>
                  </a:cubicBezTo>
                  <a:cubicBezTo>
                    <a:pt x="4794" y="2707"/>
                    <a:pt x="4794" y="2707"/>
                    <a:pt x="4794" y="2707"/>
                  </a:cubicBezTo>
                  <a:cubicBezTo>
                    <a:pt x="4909" y="2592"/>
                    <a:pt x="4909" y="2592"/>
                    <a:pt x="4909" y="2592"/>
                  </a:cubicBezTo>
                  <a:cubicBezTo>
                    <a:pt x="5025" y="2534"/>
                    <a:pt x="5025" y="2534"/>
                    <a:pt x="5025" y="2534"/>
                  </a:cubicBezTo>
                  <a:cubicBezTo>
                    <a:pt x="5082" y="2477"/>
                    <a:pt x="5082" y="2477"/>
                    <a:pt x="5082" y="2477"/>
                  </a:cubicBezTo>
                  <a:cubicBezTo>
                    <a:pt x="5140" y="2477"/>
                    <a:pt x="5140" y="2477"/>
                    <a:pt x="5140" y="2477"/>
                  </a:cubicBezTo>
                  <a:cubicBezTo>
                    <a:pt x="5082" y="2477"/>
                    <a:pt x="5082" y="2477"/>
                    <a:pt x="5082" y="2477"/>
                  </a:cubicBezTo>
                  <a:cubicBezTo>
                    <a:pt x="5140" y="2419"/>
                    <a:pt x="5140" y="2419"/>
                    <a:pt x="5140" y="2419"/>
                  </a:cubicBezTo>
                  <a:cubicBezTo>
                    <a:pt x="5198" y="2419"/>
                    <a:pt x="5198" y="2419"/>
                    <a:pt x="5198" y="2419"/>
                  </a:cubicBezTo>
                  <a:cubicBezTo>
                    <a:pt x="5198" y="2362"/>
                    <a:pt x="5198" y="2362"/>
                    <a:pt x="5198" y="2362"/>
                  </a:cubicBezTo>
                  <a:cubicBezTo>
                    <a:pt x="5256" y="2362"/>
                    <a:pt x="5313" y="2362"/>
                    <a:pt x="5371" y="2304"/>
                  </a:cubicBezTo>
                  <a:cubicBezTo>
                    <a:pt x="5371" y="2189"/>
                    <a:pt x="5371" y="2189"/>
                    <a:pt x="5371" y="2189"/>
                  </a:cubicBezTo>
                  <a:cubicBezTo>
                    <a:pt x="5313" y="2246"/>
                    <a:pt x="5313" y="2246"/>
                    <a:pt x="5313" y="2246"/>
                  </a:cubicBezTo>
                  <a:cubicBezTo>
                    <a:pt x="5256" y="2131"/>
                    <a:pt x="5256" y="2131"/>
                    <a:pt x="5256" y="2131"/>
                  </a:cubicBezTo>
                  <a:cubicBezTo>
                    <a:pt x="5198" y="2131"/>
                    <a:pt x="5198" y="2189"/>
                    <a:pt x="5140" y="2189"/>
                  </a:cubicBezTo>
                  <a:cubicBezTo>
                    <a:pt x="5140" y="2246"/>
                    <a:pt x="5082" y="2246"/>
                    <a:pt x="5082" y="2246"/>
                  </a:cubicBezTo>
                  <a:cubicBezTo>
                    <a:pt x="5082" y="2304"/>
                    <a:pt x="5082" y="2304"/>
                    <a:pt x="5082" y="2304"/>
                  </a:cubicBezTo>
                  <a:cubicBezTo>
                    <a:pt x="5082" y="2246"/>
                    <a:pt x="5082" y="2246"/>
                    <a:pt x="5082" y="2246"/>
                  </a:cubicBezTo>
                  <a:cubicBezTo>
                    <a:pt x="4967" y="2304"/>
                    <a:pt x="4967" y="2304"/>
                    <a:pt x="4967" y="2304"/>
                  </a:cubicBezTo>
                  <a:cubicBezTo>
                    <a:pt x="4909" y="2304"/>
                    <a:pt x="4909" y="2304"/>
                    <a:pt x="4909" y="2304"/>
                  </a:cubicBezTo>
                  <a:cubicBezTo>
                    <a:pt x="4967" y="2246"/>
                    <a:pt x="4967" y="2246"/>
                    <a:pt x="4967" y="2246"/>
                  </a:cubicBezTo>
                  <a:cubicBezTo>
                    <a:pt x="4967" y="2246"/>
                    <a:pt x="4967" y="2246"/>
                    <a:pt x="5025" y="2189"/>
                  </a:cubicBezTo>
                  <a:cubicBezTo>
                    <a:pt x="5025" y="2246"/>
                    <a:pt x="5025" y="2189"/>
                    <a:pt x="5025" y="2246"/>
                  </a:cubicBezTo>
                  <a:cubicBezTo>
                    <a:pt x="5025" y="2189"/>
                    <a:pt x="5025" y="2189"/>
                    <a:pt x="5025" y="2189"/>
                  </a:cubicBezTo>
                  <a:cubicBezTo>
                    <a:pt x="5082" y="2131"/>
                    <a:pt x="5082" y="2131"/>
                    <a:pt x="5082" y="2131"/>
                  </a:cubicBezTo>
                  <a:cubicBezTo>
                    <a:pt x="5082" y="2131"/>
                    <a:pt x="5140" y="2131"/>
                    <a:pt x="5140" y="2074"/>
                  </a:cubicBezTo>
                  <a:cubicBezTo>
                    <a:pt x="5313" y="2016"/>
                    <a:pt x="5313" y="2016"/>
                    <a:pt x="5313" y="2016"/>
                  </a:cubicBezTo>
                  <a:cubicBezTo>
                    <a:pt x="5544" y="1901"/>
                    <a:pt x="5544" y="1901"/>
                    <a:pt x="5544" y="1901"/>
                  </a:cubicBezTo>
                  <a:cubicBezTo>
                    <a:pt x="5602" y="1901"/>
                    <a:pt x="5602" y="1901"/>
                    <a:pt x="5602" y="1901"/>
                  </a:cubicBezTo>
                  <a:cubicBezTo>
                    <a:pt x="5718" y="1843"/>
                    <a:pt x="5718" y="1843"/>
                    <a:pt x="5718" y="1843"/>
                  </a:cubicBezTo>
                  <a:cubicBezTo>
                    <a:pt x="5718" y="1786"/>
                    <a:pt x="5718" y="1786"/>
                    <a:pt x="5718" y="1786"/>
                  </a:cubicBezTo>
                  <a:cubicBezTo>
                    <a:pt x="5775" y="1786"/>
                    <a:pt x="5775" y="1786"/>
                    <a:pt x="5775" y="1786"/>
                  </a:cubicBezTo>
                  <a:cubicBezTo>
                    <a:pt x="5718" y="1843"/>
                    <a:pt x="5660" y="1901"/>
                    <a:pt x="5602" y="1958"/>
                  </a:cubicBezTo>
                  <a:cubicBezTo>
                    <a:pt x="5544" y="2016"/>
                    <a:pt x="5429" y="2016"/>
                    <a:pt x="5371" y="2074"/>
                  </a:cubicBezTo>
                  <a:cubicBezTo>
                    <a:pt x="5371" y="2131"/>
                    <a:pt x="5371" y="2131"/>
                    <a:pt x="5371" y="2131"/>
                  </a:cubicBezTo>
                  <a:cubicBezTo>
                    <a:pt x="5487" y="2074"/>
                    <a:pt x="5487" y="2074"/>
                    <a:pt x="5487" y="2074"/>
                  </a:cubicBezTo>
                  <a:lnTo>
                    <a:pt x="5487" y="2016"/>
                  </a:lnTo>
                  <a:cubicBezTo>
                    <a:pt x="5487" y="2016"/>
                    <a:pt x="5487" y="2074"/>
                    <a:pt x="5544" y="2016"/>
                  </a:cubicBezTo>
                  <a:cubicBezTo>
                    <a:pt x="5602" y="1958"/>
                    <a:pt x="5602" y="1958"/>
                    <a:pt x="5602" y="1958"/>
                  </a:cubicBezTo>
                  <a:cubicBezTo>
                    <a:pt x="5602" y="2016"/>
                    <a:pt x="5602" y="2016"/>
                    <a:pt x="5602" y="2016"/>
                  </a:cubicBezTo>
                  <a:cubicBezTo>
                    <a:pt x="5718" y="1958"/>
                    <a:pt x="5718" y="1958"/>
                    <a:pt x="5718" y="1958"/>
                  </a:cubicBezTo>
                  <a:cubicBezTo>
                    <a:pt x="5718" y="1958"/>
                    <a:pt x="5718" y="1958"/>
                    <a:pt x="5775" y="1958"/>
                  </a:cubicBezTo>
                  <a:lnTo>
                    <a:pt x="5775" y="1901"/>
                  </a:lnTo>
                  <a:cubicBezTo>
                    <a:pt x="5891" y="1901"/>
                    <a:pt x="5891" y="1843"/>
                    <a:pt x="5891" y="1843"/>
                  </a:cubicBezTo>
                  <a:cubicBezTo>
                    <a:pt x="5949" y="1843"/>
                    <a:pt x="5949" y="1843"/>
                    <a:pt x="5949" y="1843"/>
                  </a:cubicBezTo>
                  <a:cubicBezTo>
                    <a:pt x="6006" y="1786"/>
                    <a:pt x="6006" y="1786"/>
                    <a:pt x="6006" y="1786"/>
                  </a:cubicBezTo>
                  <a:cubicBezTo>
                    <a:pt x="6006" y="1843"/>
                    <a:pt x="6006" y="1843"/>
                    <a:pt x="6006" y="1843"/>
                  </a:cubicBezTo>
                  <a:cubicBezTo>
                    <a:pt x="6064" y="1786"/>
                    <a:pt x="6064" y="1786"/>
                    <a:pt x="6064" y="1786"/>
                  </a:cubicBezTo>
                  <a:cubicBezTo>
                    <a:pt x="6180" y="1728"/>
                    <a:pt x="6180" y="1728"/>
                    <a:pt x="6180" y="1728"/>
                  </a:cubicBezTo>
                  <a:cubicBezTo>
                    <a:pt x="6122" y="1728"/>
                    <a:pt x="6122" y="1728"/>
                    <a:pt x="6064" y="1786"/>
                  </a:cubicBezTo>
                  <a:cubicBezTo>
                    <a:pt x="6064" y="1728"/>
                    <a:pt x="6064" y="1728"/>
                    <a:pt x="6064" y="1728"/>
                  </a:cubicBezTo>
                  <a:cubicBezTo>
                    <a:pt x="6006" y="1728"/>
                    <a:pt x="6006" y="1728"/>
                    <a:pt x="6006" y="1728"/>
                  </a:cubicBezTo>
                  <a:cubicBezTo>
                    <a:pt x="5949" y="1786"/>
                    <a:pt x="5949" y="1786"/>
                    <a:pt x="5949" y="1786"/>
                  </a:cubicBezTo>
                  <a:cubicBezTo>
                    <a:pt x="5891" y="1786"/>
                    <a:pt x="5891" y="1786"/>
                    <a:pt x="5891" y="1786"/>
                  </a:cubicBezTo>
                  <a:cubicBezTo>
                    <a:pt x="5949" y="1728"/>
                    <a:pt x="5949" y="1728"/>
                    <a:pt x="6006" y="1728"/>
                  </a:cubicBezTo>
                  <a:cubicBezTo>
                    <a:pt x="6006" y="1670"/>
                    <a:pt x="6006" y="1670"/>
                    <a:pt x="6006" y="1670"/>
                  </a:cubicBezTo>
                  <a:cubicBezTo>
                    <a:pt x="6064" y="1670"/>
                    <a:pt x="6064" y="1670"/>
                    <a:pt x="6064" y="1670"/>
                  </a:cubicBezTo>
                  <a:cubicBezTo>
                    <a:pt x="6122" y="1670"/>
                    <a:pt x="6122" y="1670"/>
                    <a:pt x="6122" y="1670"/>
                  </a:cubicBezTo>
                  <a:cubicBezTo>
                    <a:pt x="6180" y="1613"/>
                    <a:pt x="6180" y="1613"/>
                    <a:pt x="6180" y="1613"/>
                  </a:cubicBezTo>
                  <a:cubicBezTo>
                    <a:pt x="6122" y="1613"/>
                    <a:pt x="6064" y="1670"/>
                    <a:pt x="6064" y="1670"/>
                  </a:cubicBezTo>
                  <a:cubicBezTo>
                    <a:pt x="6006" y="1613"/>
                    <a:pt x="6006" y="1613"/>
                    <a:pt x="6006" y="1613"/>
                  </a:cubicBezTo>
                  <a:cubicBezTo>
                    <a:pt x="5949" y="1670"/>
                    <a:pt x="5949" y="1670"/>
                    <a:pt x="5949" y="1670"/>
                  </a:cubicBezTo>
                  <a:lnTo>
                    <a:pt x="5891" y="1670"/>
                  </a:lnTo>
                  <a:cubicBezTo>
                    <a:pt x="5891" y="1728"/>
                    <a:pt x="5833" y="1728"/>
                    <a:pt x="5833" y="1728"/>
                  </a:cubicBezTo>
                  <a:cubicBezTo>
                    <a:pt x="5775" y="1728"/>
                    <a:pt x="5775" y="1728"/>
                    <a:pt x="5775" y="1728"/>
                  </a:cubicBezTo>
                  <a:cubicBezTo>
                    <a:pt x="5833" y="1728"/>
                    <a:pt x="5833" y="1728"/>
                    <a:pt x="5833" y="1728"/>
                  </a:cubicBezTo>
                  <a:cubicBezTo>
                    <a:pt x="5775" y="1728"/>
                    <a:pt x="5775" y="1728"/>
                    <a:pt x="5775" y="1728"/>
                  </a:cubicBezTo>
                  <a:cubicBezTo>
                    <a:pt x="5775" y="1670"/>
                    <a:pt x="5775" y="1670"/>
                    <a:pt x="5775" y="1670"/>
                  </a:cubicBezTo>
                  <a:cubicBezTo>
                    <a:pt x="5833" y="1670"/>
                    <a:pt x="5833" y="1670"/>
                    <a:pt x="5833" y="1670"/>
                  </a:cubicBezTo>
                  <a:cubicBezTo>
                    <a:pt x="5833" y="1613"/>
                    <a:pt x="5833" y="1613"/>
                    <a:pt x="5833" y="1613"/>
                  </a:cubicBezTo>
                  <a:cubicBezTo>
                    <a:pt x="5891" y="1613"/>
                    <a:pt x="5891" y="1613"/>
                    <a:pt x="5891" y="1613"/>
                  </a:cubicBezTo>
                  <a:cubicBezTo>
                    <a:pt x="5949" y="1555"/>
                    <a:pt x="5949" y="1555"/>
                    <a:pt x="5949" y="1555"/>
                  </a:cubicBezTo>
                  <a:cubicBezTo>
                    <a:pt x="6064" y="1498"/>
                    <a:pt x="6064" y="1498"/>
                    <a:pt x="6064" y="1498"/>
                  </a:cubicBezTo>
                  <a:cubicBezTo>
                    <a:pt x="6122" y="1440"/>
                    <a:pt x="6122" y="1440"/>
                    <a:pt x="6122" y="1440"/>
                  </a:cubicBezTo>
                  <a:cubicBezTo>
                    <a:pt x="6122" y="1440"/>
                    <a:pt x="6122" y="1440"/>
                    <a:pt x="6180" y="1440"/>
                  </a:cubicBezTo>
                  <a:cubicBezTo>
                    <a:pt x="6237" y="1440"/>
                    <a:pt x="6237" y="1440"/>
                    <a:pt x="6237" y="1440"/>
                  </a:cubicBezTo>
                  <a:cubicBezTo>
                    <a:pt x="6295" y="1382"/>
                    <a:pt x="6295" y="1382"/>
                    <a:pt x="6295" y="1382"/>
                  </a:cubicBezTo>
                  <a:cubicBezTo>
                    <a:pt x="6295" y="1382"/>
                    <a:pt x="6353" y="1325"/>
                    <a:pt x="6353" y="1382"/>
                  </a:cubicBezTo>
                  <a:cubicBezTo>
                    <a:pt x="6411" y="1382"/>
                    <a:pt x="6411" y="1382"/>
                    <a:pt x="6411" y="1382"/>
                  </a:cubicBezTo>
                  <a:cubicBezTo>
                    <a:pt x="6353" y="1382"/>
                    <a:pt x="6353" y="1382"/>
                    <a:pt x="6353" y="1382"/>
                  </a:cubicBezTo>
                  <a:cubicBezTo>
                    <a:pt x="6295" y="1440"/>
                    <a:pt x="6295" y="1440"/>
                    <a:pt x="6295" y="1440"/>
                  </a:cubicBezTo>
                  <a:cubicBezTo>
                    <a:pt x="6237" y="1440"/>
                    <a:pt x="6237" y="1440"/>
                    <a:pt x="6237" y="1440"/>
                  </a:cubicBezTo>
                  <a:cubicBezTo>
                    <a:pt x="6237" y="1498"/>
                    <a:pt x="6237" y="1498"/>
                    <a:pt x="6237" y="1498"/>
                  </a:cubicBezTo>
                  <a:cubicBezTo>
                    <a:pt x="6122" y="1498"/>
                    <a:pt x="6122" y="1498"/>
                    <a:pt x="6122" y="1498"/>
                  </a:cubicBezTo>
                  <a:cubicBezTo>
                    <a:pt x="6006" y="1555"/>
                    <a:pt x="6006" y="1555"/>
                    <a:pt x="6006" y="1555"/>
                  </a:cubicBezTo>
                  <a:cubicBezTo>
                    <a:pt x="6064" y="1555"/>
                    <a:pt x="6064" y="1555"/>
                    <a:pt x="6064" y="1555"/>
                  </a:cubicBezTo>
                  <a:cubicBezTo>
                    <a:pt x="6064" y="1555"/>
                    <a:pt x="6064" y="1555"/>
                    <a:pt x="6122" y="1555"/>
                  </a:cubicBezTo>
                  <a:cubicBezTo>
                    <a:pt x="6237" y="1498"/>
                    <a:pt x="6237" y="1498"/>
                    <a:pt x="6237" y="1498"/>
                  </a:cubicBezTo>
                  <a:cubicBezTo>
                    <a:pt x="6237" y="1440"/>
                    <a:pt x="6237" y="1440"/>
                    <a:pt x="6237" y="1440"/>
                  </a:cubicBezTo>
                  <a:cubicBezTo>
                    <a:pt x="6295" y="1498"/>
                    <a:pt x="6295" y="1498"/>
                    <a:pt x="6295" y="1498"/>
                  </a:cubicBezTo>
                  <a:cubicBezTo>
                    <a:pt x="6237" y="1498"/>
                    <a:pt x="6237" y="1498"/>
                    <a:pt x="6237" y="1498"/>
                  </a:cubicBezTo>
                  <a:cubicBezTo>
                    <a:pt x="6237" y="1555"/>
                    <a:pt x="6237" y="1555"/>
                    <a:pt x="6237" y="1555"/>
                  </a:cubicBezTo>
                  <a:cubicBezTo>
                    <a:pt x="6237" y="1555"/>
                    <a:pt x="6295" y="1498"/>
                    <a:pt x="6295" y="1555"/>
                  </a:cubicBezTo>
                  <a:cubicBezTo>
                    <a:pt x="6353" y="1555"/>
                    <a:pt x="6353" y="1555"/>
                    <a:pt x="6353" y="1555"/>
                  </a:cubicBezTo>
                  <a:cubicBezTo>
                    <a:pt x="6353" y="1613"/>
                    <a:pt x="6353" y="1613"/>
                    <a:pt x="6353" y="1613"/>
                  </a:cubicBezTo>
                  <a:cubicBezTo>
                    <a:pt x="6353" y="1555"/>
                    <a:pt x="6353" y="1555"/>
                    <a:pt x="6353" y="1555"/>
                  </a:cubicBezTo>
                  <a:cubicBezTo>
                    <a:pt x="6411" y="1555"/>
                    <a:pt x="6353" y="1555"/>
                    <a:pt x="6411" y="1555"/>
                  </a:cubicBezTo>
                  <a:cubicBezTo>
                    <a:pt x="6411" y="1555"/>
                    <a:pt x="6411" y="1555"/>
                    <a:pt x="6468" y="1555"/>
                  </a:cubicBezTo>
                  <a:cubicBezTo>
                    <a:pt x="6468" y="1498"/>
                    <a:pt x="6468" y="1498"/>
                    <a:pt x="6468" y="1498"/>
                  </a:cubicBezTo>
                  <a:cubicBezTo>
                    <a:pt x="6411" y="1555"/>
                    <a:pt x="6411" y="1555"/>
                    <a:pt x="6411" y="1555"/>
                  </a:cubicBezTo>
                  <a:cubicBezTo>
                    <a:pt x="6353" y="1555"/>
                    <a:pt x="6353" y="1555"/>
                    <a:pt x="6353" y="1555"/>
                  </a:cubicBezTo>
                  <a:cubicBezTo>
                    <a:pt x="6295" y="1555"/>
                    <a:pt x="6295" y="1555"/>
                    <a:pt x="6295" y="1555"/>
                  </a:cubicBezTo>
                  <a:cubicBezTo>
                    <a:pt x="6353" y="1498"/>
                    <a:pt x="6353" y="1498"/>
                    <a:pt x="6353" y="1440"/>
                  </a:cubicBezTo>
                  <a:cubicBezTo>
                    <a:pt x="6353" y="1498"/>
                    <a:pt x="6353" y="1498"/>
                    <a:pt x="6353" y="1498"/>
                  </a:cubicBezTo>
                  <a:cubicBezTo>
                    <a:pt x="6468" y="1440"/>
                    <a:pt x="6468" y="1440"/>
                    <a:pt x="6468" y="1440"/>
                  </a:cubicBezTo>
                  <a:cubicBezTo>
                    <a:pt x="6468" y="1382"/>
                    <a:pt x="6468" y="1382"/>
                    <a:pt x="6468" y="1382"/>
                  </a:cubicBezTo>
                  <a:cubicBezTo>
                    <a:pt x="6468" y="1440"/>
                    <a:pt x="6468" y="1440"/>
                    <a:pt x="6468" y="1440"/>
                  </a:cubicBezTo>
                  <a:lnTo>
                    <a:pt x="6526" y="1440"/>
                  </a:lnTo>
                  <a:cubicBezTo>
                    <a:pt x="6411" y="1440"/>
                    <a:pt x="6411" y="1440"/>
                    <a:pt x="6411" y="1440"/>
                  </a:cubicBezTo>
                  <a:cubicBezTo>
                    <a:pt x="6468" y="1440"/>
                    <a:pt x="6526" y="1440"/>
                    <a:pt x="6584" y="1382"/>
                  </a:cubicBezTo>
                  <a:lnTo>
                    <a:pt x="6526" y="1382"/>
                  </a:lnTo>
                  <a:cubicBezTo>
                    <a:pt x="6526" y="1382"/>
                    <a:pt x="6526" y="1382"/>
                    <a:pt x="6584" y="1382"/>
                  </a:cubicBezTo>
                  <a:cubicBezTo>
                    <a:pt x="6584" y="1325"/>
                    <a:pt x="6584" y="1325"/>
                    <a:pt x="6584" y="1325"/>
                  </a:cubicBezTo>
                  <a:lnTo>
                    <a:pt x="6584" y="1382"/>
                  </a:lnTo>
                  <a:cubicBezTo>
                    <a:pt x="6642" y="1382"/>
                    <a:pt x="6642" y="1382"/>
                    <a:pt x="6642" y="1382"/>
                  </a:cubicBezTo>
                  <a:cubicBezTo>
                    <a:pt x="6757" y="1325"/>
                    <a:pt x="6757" y="1325"/>
                    <a:pt x="6757" y="1325"/>
                  </a:cubicBezTo>
                  <a:cubicBezTo>
                    <a:pt x="6757" y="1325"/>
                    <a:pt x="6757" y="1325"/>
                    <a:pt x="6815" y="1325"/>
                  </a:cubicBezTo>
                  <a:cubicBezTo>
                    <a:pt x="6757" y="1325"/>
                    <a:pt x="6757" y="1325"/>
                    <a:pt x="6757" y="1325"/>
                  </a:cubicBezTo>
                  <a:cubicBezTo>
                    <a:pt x="6873" y="1267"/>
                    <a:pt x="6873" y="1267"/>
                    <a:pt x="6873" y="1267"/>
                  </a:cubicBezTo>
                  <a:cubicBezTo>
                    <a:pt x="6815" y="1267"/>
                    <a:pt x="6815" y="1267"/>
                    <a:pt x="6815" y="1267"/>
                  </a:cubicBezTo>
                  <a:cubicBezTo>
                    <a:pt x="6815" y="1325"/>
                    <a:pt x="6815" y="1325"/>
                    <a:pt x="6815" y="1325"/>
                  </a:cubicBezTo>
                  <a:cubicBezTo>
                    <a:pt x="6873" y="1267"/>
                    <a:pt x="6873" y="1267"/>
                    <a:pt x="6873" y="1267"/>
                  </a:cubicBezTo>
                  <a:cubicBezTo>
                    <a:pt x="6930" y="1267"/>
                    <a:pt x="6930" y="1267"/>
                    <a:pt x="6988" y="1267"/>
                  </a:cubicBezTo>
                  <a:cubicBezTo>
                    <a:pt x="6988" y="1210"/>
                    <a:pt x="6988" y="1267"/>
                    <a:pt x="6988" y="1210"/>
                  </a:cubicBezTo>
                  <a:cubicBezTo>
                    <a:pt x="6930" y="1267"/>
                    <a:pt x="6930" y="1267"/>
                    <a:pt x="6930" y="1267"/>
                  </a:cubicBezTo>
                  <a:cubicBezTo>
                    <a:pt x="6988" y="1210"/>
                    <a:pt x="6988" y="1210"/>
                    <a:pt x="6988" y="1210"/>
                  </a:cubicBezTo>
                  <a:cubicBezTo>
                    <a:pt x="7046" y="1152"/>
                    <a:pt x="7046" y="1210"/>
                    <a:pt x="7046" y="1210"/>
                  </a:cubicBezTo>
                  <a:lnTo>
                    <a:pt x="7046" y="1152"/>
                  </a:lnTo>
                  <a:cubicBezTo>
                    <a:pt x="7104" y="1152"/>
                    <a:pt x="7104" y="1152"/>
                    <a:pt x="7104" y="1152"/>
                  </a:cubicBezTo>
                  <a:cubicBezTo>
                    <a:pt x="7161" y="1152"/>
                    <a:pt x="7161" y="1152"/>
                    <a:pt x="7161" y="1152"/>
                  </a:cubicBezTo>
                  <a:cubicBezTo>
                    <a:pt x="7219" y="1094"/>
                    <a:pt x="7219" y="1094"/>
                    <a:pt x="7219" y="1094"/>
                  </a:cubicBezTo>
                  <a:cubicBezTo>
                    <a:pt x="7161" y="1094"/>
                    <a:pt x="7161" y="1094"/>
                    <a:pt x="7161" y="1094"/>
                  </a:cubicBezTo>
                  <a:cubicBezTo>
                    <a:pt x="7046" y="1152"/>
                    <a:pt x="7046" y="1152"/>
                    <a:pt x="7046" y="1152"/>
                  </a:cubicBezTo>
                  <a:cubicBezTo>
                    <a:pt x="6873" y="1210"/>
                    <a:pt x="6873" y="1210"/>
                    <a:pt x="6873" y="1210"/>
                  </a:cubicBezTo>
                  <a:cubicBezTo>
                    <a:pt x="6757" y="1267"/>
                    <a:pt x="6757" y="1267"/>
                    <a:pt x="6757" y="1267"/>
                  </a:cubicBezTo>
                  <a:cubicBezTo>
                    <a:pt x="6699" y="1267"/>
                    <a:pt x="6699" y="1267"/>
                    <a:pt x="6699" y="1267"/>
                  </a:cubicBezTo>
                  <a:cubicBezTo>
                    <a:pt x="6642" y="1267"/>
                    <a:pt x="6642" y="1325"/>
                    <a:pt x="6584" y="1325"/>
                  </a:cubicBezTo>
                  <a:cubicBezTo>
                    <a:pt x="6584" y="1267"/>
                    <a:pt x="6584" y="1267"/>
                    <a:pt x="6584" y="1267"/>
                  </a:cubicBezTo>
                  <a:cubicBezTo>
                    <a:pt x="6584" y="1325"/>
                    <a:pt x="6584" y="1325"/>
                    <a:pt x="6584" y="1325"/>
                  </a:cubicBezTo>
                  <a:cubicBezTo>
                    <a:pt x="6584" y="1267"/>
                    <a:pt x="6584" y="1267"/>
                    <a:pt x="6584" y="1325"/>
                  </a:cubicBezTo>
                  <a:cubicBezTo>
                    <a:pt x="6526" y="1267"/>
                    <a:pt x="6526" y="1267"/>
                    <a:pt x="6526" y="1267"/>
                  </a:cubicBezTo>
                  <a:cubicBezTo>
                    <a:pt x="6642" y="1267"/>
                    <a:pt x="6642" y="1267"/>
                    <a:pt x="6642" y="1267"/>
                  </a:cubicBezTo>
                  <a:lnTo>
                    <a:pt x="6642" y="1210"/>
                  </a:lnTo>
                  <a:cubicBezTo>
                    <a:pt x="6699" y="1210"/>
                    <a:pt x="6699" y="1210"/>
                    <a:pt x="6699" y="1210"/>
                  </a:cubicBezTo>
                  <a:cubicBezTo>
                    <a:pt x="6699" y="1152"/>
                    <a:pt x="6699" y="1210"/>
                    <a:pt x="6699" y="1210"/>
                  </a:cubicBezTo>
                  <a:cubicBezTo>
                    <a:pt x="6757" y="1152"/>
                    <a:pt x="6757" y="1152"/>
                    <a:pt x="6757" y="1152"/>
                  </a:cubicBezTo>
                  <a:cubicBezTo>
                    <a:pt x="6815" y="1152"/>
                    <a:pt x="6815" y="1152"/>
                    <a:pt x="6815" y="1152"/>
                  </a:cubicBezTo>
                  <a:cubicBezTo>
                    <a:pt x="6873" y="1152"/>
                    <a:pt x="6815" y="1152"/>
                    <a:pt x="6815" y="1152"/>
                  </a:cubicBezTo>
                  <a:cubicBezTo>
                    <a:pt x="6873" y="1152"/>
                    <a:pt x="6873" y="1152"/>
                    <a:pt x="6873" y="1152"/>
                  </a:cubicBezTo>
                  <a:cubicBezTo>
                    <a:pt x="6930" y="1094"/>
                    <a:pt x="6930" y="1094"/>
                    <a:pt x="6930" y="1094"/>
                  </a:cubicBezTo>
                  <a:cubicBezTo>
                    <a:pt x="7046" y="1037"/>
                    <a:pt x="7046" y="1037"/>
                    <a:pt x="7046" y="1037"/>
                  </a:cubicBezTo>
                  <a:cubicBezTo>
                    <a:pt x="7104" y="1037"/>
                    <a:pt x="7104" y="1037"/>
                    <a:pt x="7161" y="1037"/>
                  </a:cubicBezTo>
                  <a:cubicBezTo>
                    <a:pt x="7161" y="979"/>
                    <a:pt x="7161" y="979"/>
                    <a:pt x="7219" y="979"/>
                  </a:cubicBezTo>
                  <a:cubicBezTo>
                    <a:pt x="7219" y="1037"/>
                    <a:pt x="7219" y="1037"/>
                    <a:pt x="7219" y="1037"/>
                  </a:cubicBezTo>
                  <a:cubicBezTo>
                    <a:pt x="7219" y="979"/>
                    <a:pt x="7219" y="979"/>
                    <a:pt x="7219" y="979"/>
                  </a:cubicBezTo>
                  <a:cubicBezTo>
                    <a:pt x="7219" y="1037"/>
                    <a:pt x="7219" y="1037"/>
                    <a:pt x="7219" y="1037"/>
                  </a:cubicBezTo>
                  <a:cubicBezTo>
                    <a:pt x="7277" y="1037"/>
                    <a:pt x="7277" y="1037"/>
                    <a:pt x="7277" y="1037"/>
                  </a:cubicBezTo>
                  <a:cubicBezTo>
                    <a:pt x="7219" y="1037"/>
                    <a:pt x="7219" y="1037"/>
                    <a:pt x="7219" y="1037"/>
                  </a:cubicBezTo>
                  <a:cubicBezTo>
                    <a:pt x="7277" y="1037"/>
                    <a:pt x="7277" y="1037"/>
                    <a:pt x="7277" y="1037"/>
                  </a:cubicBezTo>
                  <a:cubicBezTo>
                    <a:pt x="7335" y="1094"/>
                    <a:pt x="7335" y="1094"/>
                    <a:pt x="7335" y="1094"/>
                  </a:cubicBezTo>
                  <a:cubicBezTo>
                    <a:pt x="7277" y="1152"/>
                    <a:pt x="7277" y="1152"/>
                    <a:pt x="7277" y="1152"/>
                  </a:cubicBezTo>
                  <a:cubicBezTo>
                    <a:pt x="7335" y="1094"/>
                    <a:pt x="7335" y="1152"/>
                    <a:pt x="7335" y="1094"/>
                  </a:cubicBezTo>
                  <a:lnTo>
                    <a:pt x="7393" y="1094"/>
                  </a:lnTo>
                  <a:cubicBezTo>
                    <a:pt x="7450" y="1094"/>
                    <a:pt x="7450" y="1094"/>
                    <a:pt x="7450" y="1094"/>
                  </a:cubicBezTo>
                  <a:cubicBezTo>
                    <a:pt x="7450" y="1152"/>
                    <a:pt x="7450" y="1094"/>
                    <a:pt x="7450" y="1152"/>
                  </a:cubicBezTo>
                  <a:lnTo>
                    <a:pt x="7393" y="1152"/>
                  </a:lnTo>
                  <a:cubicBezTo>
                    <a:pt x="7335" y="1152"/>
                    <a:pt x="7335" y="1152"/>
                    <a:pt x="7335" y="1152"/>
                  </a:cubicBezTo>
                  <a:cubicBezTo>
                    <a:pt x="7393" y="1152"/>
                    <a:pt x="7393" y="1152"/>
                    <a:pt x="7393" y="1152"/>
                  </a:cubicBezTo>
                  <a:cubicBezTo>
                    <a:pt x="7450" y="1210"/>
                    <a:pt x="7450" y="1210"/>
                    <a:pt x="7450" y="1210"/>
                  </a:cubicBezTo>
                  <a:cubicBezTo>
                    <a:pt x="7450" y="1267"/>
                    <a:pt x="7450" y="1267"/>
                    <a:pt x="7450" y="1267"/>
                  </a:cubicBezTo>
                  <a:cubicBezTo>
                    <a:pt x="7335" y="1267"/>
                    <a:pt x="7335" y="1267"/>
                    <a:pt x="7335" y="1267"/>
                  </a:cubicBezTo>
                  <a:cubicBezTo>
                    <a:pt x="7393" y="1325"/>
                    <a:pt x="7393" y="1325"/>
                    <a:pt x="7393" y="1325"/>
                  </a:cubicBezTo>
                  <a:cubicBezTo>
                    <a:pt x="7335" y="1325"/>
                    <a:pt x="7335" y="1325"/>
                    <a:pt x="7335" y="1325"/>
                  </a:cubicBezTo>
                  <a:cubicBezTo>
                    <a:pt x="7335" y="1267"/>
                    <a:pt x="7335" y="1267"/>
                    <a:pt x="7335" y="1267"/>
                  </a:cubicBezTo>
                  <a:cubicBezTo>
                    <a:pt x="7277" y="1267"/>
                    <a:pt x="7277" y="1267"/>
                    <a:pt x="7277" y="1267"/>
                  </a:cubicBezTo>
                  <a:cubicBezTo>
                    <a:pt x="7277" y="1267"/>
                    <a:pt x="7277" y="1267"/>
                    <a:pt x="7277" y="1210"/>
                  </a:cubicBezTo>
                  <a:cubicBezTo>
                    <a:pt x="7277" y="1152"/>
                    <a:pt x="7277" y="1152"/>
                    <a:pt x="7277" y="1152"/>
                  </a:cubicBezTo>
                  <a:cubicBezTo>
                    <a:pt x="7219" y="1152"/>
                    <a:pt x="7219" y="1152"/>
                    <a:pt x="7219" y="1152"/>
                  </a:cubicBezTo>
                  <a:cubicBezTo>
                    <a:pt x="7219" y="1210"/>
                    <a:pt x="7219" y="1210"/>
                    <a:pt x="7219" y="1210"/>
                  </a:cubicBezTo>
                  <a:cubicBezTo>
                    <a:pt x="7277" y="1210"/>
                    <a:pt x="7277" y="1210"/>
                    <a:pt x="7219" y="1267"/>
                  </a:cubicBezTo>
                  <a:cubicBezTo>
                    <a:pt x="7219" y="1325"/>
                    <a:pt x="7219" y="1325"/>
                    <a:pt x="7219" y="1325"/>
                  </a:cubicBezTo>
                  <a:cubicBezTo>
                    <a:pt x="7161" y="1325"/>
                    <a:pt x="7161" y="1325"/>
                    <a:pt x="7161" y="1325"/>
                  </a:cubicBezTo>
                  <a:cubicBezTo>
                    <a:pt x="7161" y="1382"/>
                    <a:pt x="7161" y="1382"/>
                    <a:pt x="7161" y="1382"/>
                  </a:cubicBezTo>
                  <a:cubicBezTo>
                    <a:pt x="7161" y="1440"/>
                    <a:pt x="7161" y="1382"/>
                    <a:pt x="7161" y="1440"/>
                  </a:cubicBezTo>
                  <a:cubicBezTo>
                    <a:pt x="7104" y="1440"/>
                    <a:pt x="7104" y="1498"/>
                    <a:pt x="7104" y="1498"/>
                  </a:cubicBezTo>
                  <a:cubicBezTo>
                    <a:pt x="7046" y="1498"/>
                    <a:pt x="7046" y="1498"/>
                    <a:pt x="7046" y="1498"/>
                  </a:cubicBezTo>
                  <a:cubicBezTo>
                    <a:pt x="6988" y="1498"/>
                    <a:pt x="6988" y="1498"/>
                    <a:pt x="6988" y="1498"/>
                  </a:cubicBezTo>
                  <a:cubicBezTo>
                    <a:pt x="6930" y="1555"/>
                    <a:pt x="6930" y="1555"/>
                    <a:pt x="6930" y="1555"/>
                  </a:cubicBezTo>
                  <a:cubicBezTo>
                    <a:pt x="6930" y="1555"/>
                    <a:pt x="6930" y="1555"/>
                    <a:pt x="6873" y="1555"/>
                  </a:cubicBezTo>
                  <a:cubicBezTo>
                    <a:pt x="6815" y="1613"/>
                    <a:pt x="6815" y="1613"/>
                    <a:pt x="6815" y="1613"/>
                  </a:cubicBezTo>
                  <a:cubicBezTo>
                    <a:pt x="6757" y="1613"/>
                    <a:pt x="6757" y="1613"/>
                    <a:pt x="6757" y="1613"/>
                  </a:cubicBezTo>
                  <a:cubicBezTo>
                    <a:pt x="6757" y="1613"/>
                    <a:pt x="6757" y="1613"/>
                    <a:pt x="6699" y="1613"/>
                  </a:cubicBezTo>
                  <a:cubicBezTo>
                    <a:pt x="6699" y="1670"/>
                    <a:pt x="6699" y="1670"/>
                    <a:pt x="6699" y="1670"/>
                  </a:cubicBezTo>
                  <a:cubicBezTo>
                    <a:pt x="6642" y="1670"/>
                    <a:pt x="6584" y="1728"/>
                    <a:pt x="6468" y="1786"/>
                  </a:cubicBezTo>
                  <a:cubicBezTo>
                    <a:pt x="6468" y="1786"/>
                    <a:pt x="6526" y="1786"/>
                    <a:pt x="6468" y="1786"/>
                  </a:cubicBezTo>
                  <a:cubicBezTo>
                    <a:pt x="6468" y="1786"/>
                    <a:pt x="6411" y="1786"/>
                    <a:pt x="6353" y="1843"/>
                  </a:cubicBezTo>
                  <a:cubicBezTo>
                    <a:pt x="6295" y="1843"/>
                    <a:pt x="6295" y="1843"/>
                    <a:pt x="6295" y="1843"/>
                  </a:cubicBezTo>
                  <a:cubicBezTo>
                    <a:pt x="6295" y="1901"/>
                    <a:pt x="6295" y="1901"/>
                    <a:pt x="6295" y="1901"/>
                  </a:cubicBezTo>
                  <a:lnTo>
                    <a:pt x="6237" y="1901"/>
                  </a:lnTo>
                  <a:cubicBezTo>
                    <a:pt x="6122" y="1958"/>
                    <a:pt x="6122" y="1958"/>
                    <a:pt x="6122" y="1958"/>
                  </a:cubicBezTo>
                  <a:cubicBezTo>
                    <a:pt x="6064" y="2016"/>
                    <a:pt x="6064" y="2016"/>
                    <a:pt x="6006" y="2016"/>
                  </a:cubicBezTo>
                  <a:cubicBezTo>
                    <a:pt x="6006" y="2016"/>
                    <a:pt x="6006" y="2016"/>
                    <a:pt x="6006" y="2074"/>
                  </a:cubicBezTo>
                  <a:cubicBezTo>
                    <a:pt x="6122" y="2016"/>
                    <a:pt x="6122" y="2016"/>
                    <a:pt x="6122" y="2016"/>
                  </a:cubicBezTo>
                  <a:cubicBezTo>
                    <a:pt x="6180" y="1958"/>
                    <a:pt x="6180" y="1958"/>
                    <a:pt x="6180" y="1958"/>
                  </a:cubicBezTo>
                  <a:cubicBezTo>
                    <a:pt x="6180" y="2016"/>
                    <a:pt x="6180" y="2016"/>
                    <a:pt x="6180" y="2016"/>
                  </a:cubicBezTo>
                  <a:cubicBezTo>
                    <a:pt x="6180" y="2016"/>
                    <a:pt x="6180" y="1958"/>
                    <a:pt x="6237" y="1958"/>
                  </a:cubicBezTo>
                  <a:lnTo>
                    <a:pt x="6295" y="1958"/>
                  </a:lnTo>
                  <a:cubicBezTo>
                    <a:pt x="6295" y="1901"/>
                    <a:pt x="6295" y="1901"/>
                    <a:pt x="6295" y="1901"/>
                  </a:cubicBezTo>
                  <a:cubicBezTo>
                    <a:pt x="6353" y="1901"/>
                    <a:pt x="6353" y="1901"/>
                    <a:pt x="6353" y="1901"/>
                  </a:cubicBezTo>
                  <a:cubicBezTo>
                    <a:pt x="6295" y="1901"/>
                    <a:pt x="6295" y="1901"/>
                    <a:pt x="6295" y="1901"/>
                  </a:cubicBezTo>
                  <a:cubicBezTo>
                    <a:pt x="6411" y="1843"/>
                    <a:pt x="6411" y="1843"/>
                    <a:pt x="6411" y="1843"/>
                  </a:cubicBezTo>
                  <a:cubicBezTo>
                    <a:pt x="6468" y="1843"/>
                    <a:pt x="6468" y="1843"/>
                    <a:pt x="6468" y="1843"/>
                  </a:cubicBezTo>
                  <a:cubicBezTo>
                    <a:pt x="6526" y="1786"/>
                    <a:pt x="6526" y="1786"/>
                    <a:pt x="6526" y="1786"/>
                  </a:cubicBezTo>
                  <a:cubicBezTo>
                    <a:pt x="6584" y="1786"/>
                    <a:pt x="6584" y="1786"/>
                    <a:pt x="6584" y="1786"/>
                  </a:cubicBezTo>
                  <a:cubicBezTo>
                    <a:pt x="6526" y="1786"/>
                    <a:pt x="6526" y="1786"/>
                    <a:pt x="6526" y="1786"/>
                  </a:cubicBezTo>
                  <a:cubicBezTo>
                    <a:pt x="6584" y="1843"/>
                    <a:pt x="6584" y="1843"/>
                    <a:pt x="6584" y="1843"/>
                  </a:cubicBezTo>
                  <a:lnTo>
                    <a:pt x="6642" y="1786"/>
                  </a:lnTo>
                  <a:cubicBezTo>
                    <a:pt x="6642" y="1843"/>
                    <a:pt x="6642" y="1843"/>
                    <a:pt x="6642" y="1843"/>
                  </a:cubicBezTo>
                  <a:cubicBezTo>
                    <a:pt x="6699" y="1786"/>
                    <a:pt x="6699" y="1786"/>
                    <a:pt x="6699" y="1786"/>
                  </a:cubicBezTo>
                  <a:cubicBezTo>
                    <a:pt x="6699" y="1843"/>
                    <a:pt x="6699" y="1843"/>
                    <a:pt x="6699" y="1843"/>
                  </a:cubicBezTo>
                  <a:cubicBezTo>
                    <a:pt x="6699" y="1786"/>
                    <a:pt x="6699" y="1786"/>
                    <a:pt x="6699" y="1786"/>
                  </a:cubicBezTo>
                  <a:cubicBezTo>
                    <a:pt x="6642" y="1786"/>
                    <a:pt x="6642" y="1786"/>
                    <a:pt x="6642" y="1786"/>
                  </a:cubicBezTo>
                  <a:cubicBezTo>
                    <a:pt x="6584" y="1786"/>
                    <a:pt x="6584" y="1786"/>
                    <a:pt x="6584" y="1786"/>
                  </a:cubicBezTo>
                  <a:cubicBezTo>
                    <a:pt x="6584" y="1728"/>
                    <a:pt x="6584" y="1728"/>
                    <a:pt x="6584" y="1728"/>
                  </a:cubicBezTo>
                  <a:cubicBezTo>
                    <a:pt x="6642" y="1728"/>
                    <a:pt x="6642" y="1728"/>
                    <a:pt x="6642" y="1728"/>
                  </a:cubicBezTo>
                  <a:lnTo>
                    <a:pt x="6757" y="1670"/>
                  </a:lnTo>
                  <a:cubicBezTo>
                    <a:pt x="7046" y="1555"/>
                    <a:pt x="7046" y="1555"/>
                    <a:pt x="7046" y="1555"/>
                  </a:cubicBezTo>
                  <a:lnTo>
                    <a:pt x="7046" y="1498"/>
                  </a:lnTo>
                  <a:cubicBezTo>
                    <a:pt x="7046" y="1555"/>
                    <a:pt x="7046" y="1555"/>
                    <a:pt x="7046" y="1555"/>
                  </a:cubicBezTo>
                  <a:cubicBezTo>
                    <a:pt x="7104" y="1555"/>
                    <a:pt x="7104" y="1555"/>
                    <a:pt x="7104" y="1555"/>
                  </a:cubicBezTo>
                  <a:cubicBezTo>
                    <a:pt x="7046" y="1555"/>
                    <a:pt x="7046" y="1555"/>
                    <a:pt x="7046" y="1555"/>
                  </a:cubicBezTo>
                  <a:lnTo>
                    <a:pt x="7104" y="1555"/>
                  </a:lnTo>
                  <a:cubicBezTo>
                    <a:pt x="7046" y="1555"/>
                    <a:pt x="7046" y="1555"/>
                    <a:pt x="7046" y="1555"/>
                  </a:cubicBezTo>
                  <a:cubicBezTo>
                    <a:pt x="7046" y="1555"/>
                    <a:pt x="7046" y="1613"/>
                    <a:pt x="6988" y="1613"/>
                  </a:cubicBezTo>
                  <a:cubicBezTo>
                    <a:pt x="6873" y="1613"/>
                    <a:pt x="6873" y="1613"/>
                    <a:pt x="6873" y="1613"/>
                  </a:cubicBezTo>
                  <a:cubicBezTo>
                    <a:pt x="6873" y="1670"/>
                    <a:pt x="6873" y="1670"/>
                    <a:pt x="6873" y="1670"/>
                  </a:cubicBezTo>
                  <a:lnTo>
                    <a:pt x="6815" y="1670"/>
                  </a:lnTo>
                  <a:cubicBezTo>
                    <a:pt x="6815" y="1728"/>
                    <a:pt x="6815" y="1728"/>
                    <a:pt x="6815" y="1728"/>
                  </a:cubicBezTo>
                  <a:cubicBezTo>
                    <a:pt x="6930" y="1670"/>
                    <a:pt x="6930" y="1670"/>
                    <a:pt x="6930" y="1670"/>
                  </a:cubicBezTo>
                  <a:cubicBezTo>
                    <a:pt x="6988" y="1670"/>
                    <a:pt x="6988" y="1670"/>
                    <a:pt x="6988" y="1670"/>
                  </a:cubicBezTo>
                  <a:cubicBezTo>
                    <a:pt x="6930" y="1670"/>
                    <a:pt x="6930" y="1670"/>
                    <a:pt x="6930" y="1670"/>
                  </a:cubicBezTo>
                  <a:cubicBezTo>
                    <a:pt x="6988" y="1670"/>
                    <a:pt x="6988" y="1670"/>
                    <a:pt x="6988" y="1670"/>
                  </a:cubicBezTo>
                  <a:lnTo>
                    <a:pt x="7046" y="1613"/>
                  </a:lnTo>
                  <a:cubicBezTo>
                    <a:pt x="7104" y="1613"/>
                    <a:pt x="7104" y="1613"/>
                    <a:pt x="7104" y="1613"/>
                  </a:cubicBezTo>
                  <a:lnTo>
                    <a:pt x="7104" y="1670"/>
                  </a:lnTo>
                  <a:cubicBezTo>
                    <a:pt x="7104" y="1670"/>
                    <a:pt x="7104" y="1670"/>
                    <a:pt x="7161" y="1728"/>
                  </a:cubicBezTo>
                  <a:cubicBezTo>
                    <a:pt x="7161" y="1728"/>
                    <a:pt x="7104" y="1728"/>
                    <a:pt x="7104" y="1786"/>
                  </a:cubicBezTo>
                  <a:cubicBezTo>
                    <a:pt x="7161" y="1786"/>
                    <a:pt x="7161" y="1786"/>
                    <a:pt x="7161" y="1786"/>
                  </a:cubicBezTo>
                  <a:cubicBezTo>
                    <a:pt x="7161" y="1786"/>
                    <a:pt x="7161" y="1786"/>
                    <a:pt x="7219" y="1786"/>
                  </a:cubicBezTo>
                  <a:cubicBezTo>
                    <a:pt x="7219" y="1786"/>
                    <a:pt x="7219" y="1786"/>
                    <a:pt x="7219" y="1843"/>
                  </a:cubicBezTo>
                  <a:cubicBezTo>
                    <a:pt x="7161" y="1843"/>
                    <a:pt x="7161" y="1843"/>
                    <a:pt x="7161" y="1843"/>
                  </a:cubicBezTo>
                  <a:cubicBezTo>
                    <a:pt x="7161" y="1786"/>
                    <a:pt x="7161" y="1786"/>
                    <a:pt x="7161" y="1786"/>
                  </a:cubicBezTo>
                  <a:lnTo>
                    <a:pt x="7104" y="1786"/>
                  </a:lnTo>
                  <a:cubicBezTo>
                    <a:pt x="7104" y="1843"/>
                    <a:pt x="7104" y="1843"/>
                    <a:pt x="7104" y="1843"/>
                  </a:cubicBezTo>
                  <a:cubicBezTo>
                    <a:pt x="7161" y="1843"/>
                    <a:pt x="7161" y="1843"/>
                    <a:pt x="7161" y="1843"/>
                  </a:cubicBezTo>
                  <a:cubicBezTo>
                    <a:pt x="7161" y="1901"/>
                    <a:pt x="7161" y="1901"/>
                    <a:pt x="7161" y="1901"/>
                  </a:cubicBezTo>
                  <a:cubicBezTo>
                    <a:pt x="7219" y="1843"/>
                    <a:pt x="7219" y="1843"/>
                    <a:pt x="7219" y="1843"/>
                  </a:cubicBezTo>
                  <a:cubicBezTo>
                    <a:pt x="7219" y="1901"/>
                    <a:pt x="7219" y="1901"/>
                    <a:pt x="7219" y="1901"/>
                  </a:cubicBezTo>
                  <a:lnTo>
                    <a:pt x="7161" y="1901"/>
                  </a:lnTo>
                  <a:cubicBezTo>
                    <a:pt x="7104" y="1901"/>
                    <a:pt x="7104" y="1901"/>
                    <a:pt x="7104" y="1901"/>
                  </a:cubicBezTo>
                  <a:cubicBezTo>
                    <a:pt x="7104" y="1901"/>
                    <a:pt x="7104" y="1901"/>
                    <a:pt x="7104" y="1843"/>
                  </a:cubicBezTo>
                  <a:cubicBezTo>
                    <a:pt x="7046" y="1843"/>
                    <a:pt x="7046" y="1843"/>
                    <a:pt x="7046" y="1843"/>
                  </a:cubicBezTo>
                  <a:cubicBezTo>
                    <a:pt x="6988" y="1786"/>
                    <a:pt x="6988" y="1843"/>
                    <a:pt x="6930" y="1843"/>
                  </a:cubicBezTo>
                  <a:cubicBezTo>
                    <a:pt x="6873" y="1901"/>
                    <a:pt x="6873" y="1901"/>
                    <a:pt x="6873" y="1901"/>
                  </a:cubicBezTo>
                  <a:cubicBezTo>
                    <a:pt x="6815" y="1901"/>
                    <a:pt x="6815" y="1901"/>
                    <a:pt x="6815" y="1901"/>
                  </a:cubicBezTo>
                  <a:cubicBezTo>
                    <a:pt x="6873" y="1901"/>
                    <a:pt x="6930" y="1901"/>
                    <a:pt x="6930" y="1901"/>
                  </a:cubicBezTo>
                  <a:cubicBezTo>
                    <a:pt x="6930" y="1901"/>
                    <a:pt x="6930" y="1901"/>
                    <a:pt x="6873" y="1958"/>
                  </a:cubicBezTo>
                  <a:cubicBezTo>
                    <a:pt x="6930" y="1958"/>
                    <a:pt x="6930" y="1958"/>
                    <a:pt x="6930" y="1958"/>
                  </a:cubicBezTo>
                  <a:cubicBezTo>
                    <a:pt x="6873" y="1958"/>
                    <a:pt x="6930" y="1958"/>
                    <a:pt x="6873" y="1958"/>
                  </a:cubicBezTo>
                  <a:cubicBezTo>
                    <a:pt x="6873" y="1958"/>
                    <a:pt x="6873" y="1958"/>
                    <a:pt x="6815" y="1958"/>
                  </a:cubicBezTo>
                  <a:cubicBezTo>
                    <a:pt x="6873" y="2016"/>
                    <a:pt x="6873" y="2016"/>
                    <a:pt x="6873" y="2016"/>
                  </a:cubicBezTo>
                  <a:cubicBezTo>
                    <a:pt x="6815" y="2016"/>
                    <a:pt x="6815" y="2016"/>
                    <a:pt x="6815" y="2016"/>
                  </a:cubicBezTo>
                  <a:cubicBezTo>
                    <a:pt x="6873" y="2131"/>
                    <a:pt x="6873" y="2131"/>
                    <a:pt x="6757" y="2189"/>
                  </a:cubicBezTo>
                  <a:cubicBezTo>
                    <a:pt x="6757" y="2131"/>
                    <a:pt x="6757" y="2189"/>
                    <a:pt x="6757" y="2246"/>
                  </a:cubicBezTo>
                  <a:cubicBezTo>
                    <a:pt x="6757" y="2189"/>
                    <a:pt x="6757" y="2189"/>
                    <a:pt x="6757" y="2189"/>
                  </a:cubicBezTo>
                  <a:cubicBezTo>
                    <a:pt x="6699" y="2246"/>
                    <a:pt x="6699" y="2246"/>
                    <a:pt x="6699" y="2246"/>
                  </a:cubicBezTo>
                  <a:cubicBezTo>
                    <a:pt x="6699" y="2189"/>
                    <a:pt x="6699" y="2189"/>
                    <a:pt x="6699" y="2189"/>
                  </a:cubicBezTo>
                  <a:cubicBezTo>
                    <a:pt x="6642" y="2246"/>
                    <a:pt x="6642" y="2246"/>
                    <a:pt x="6642" y="2246"/>
                  </a:cubicBezTo>
                  <a:cubicBezTo>
                    <a:pt x="6699" y="2246"/>
                    <a:pt x="6699" y="2246"/>
                    <a:pt x="6699" y="2246"/>
                  </a:cubicBezTo>
                  <a:cubicBezTo>
                    <a:pt x="6699" y="2304"/>
                    <a:pt x="6699" y="2304"/>
                    <a:pt x="6699" y="2304"/>
                  </a:cubicBezTo>
                  <a:cubicBezTo>
                    <a:pt x="6699" y="2304"/>
                    <a:pt x="6699" y="2246"/>
                    <a:pt x="6699" y="2304"/>
                  </a:cubicBezTo>
                  <a:cubicBezTo>
                    <a:pt x="6699" y="2246"/>
                    <a:pt x="6699" y="2246"/>
                    <a:pt x="6699" y="2246"/>
                  </a:cubicBezTo>
                  <a:cubicBezTo>
                    <a:pt x="6757" y="2246"/>
                    <a:pt x="6757" y="2246"/>
                    <a:pt x="6757" y="2246"/>
                  </a:cubicBezTo>
                  <a:cubicBezTo>
                    <a:pt x="6815" y="2246"/>
                    <a:pt x="6815" y="2246"/>
                    <a:pt x="6815" y="2246"/>
                  </a:cubicBezTo>
                  <a:cubicBezTo>
                    <a:pt x="6757" y="2189"/>
                    <a:pt x="6757" y="2189"/>
                    <a:pt x="6757" y="2189"/>
                  </a:cubicBezTo>
                  <a:cubicBezTo>
                    <a:pt x="6873" y="2131"/>
                    <a:pt x="6873" y="2131"/>
                    <a:pt x="6873" y="2131"/>
                  </a:cubicBezTo>
                  <a:cubicBezTo>
                    <a:pt x="6873" y="2189"/>
                    <a:pt x="6873" y="2189"/>
                    <a:pt x="6873" y="2189"/>
                  </a:cubicBezTo>
                  <a:cubicBezTo>
                    <a:pt x="6873" y="2131"/>
                    <a:pt x="6873" y="2131"/>
                    <a:pt x="6873" y="2131"/>
                  </a:cubicBezTo>
                  <a:cubicBezTo>
                    <a:pt x="6930" y="2131"/>
                    <a:pt x="6873" y="2131"/>
                    <a:pt x="6930" y="2131"/>
                  </a:cubicBezTo>
                  <a:cubicBezTo>
                    <a:pt x="6930" y="2074"/>
                    <a:pt x="6930" y="2074"/>
                    <a:pt x="6873" y="2074"/>
                  </a:cubicBezTo>
                  <a:cubicBezTo>
                    <a:pt x="6873" y="2016"/>
                    <a:pt x="6873" y="2016"/>
                    <a:pt x="6873" y="2016"/>
                  </a:cubicBezTo>
                  <a:cubicBezTo>
                    <a:pt x="6930" y="2074"/>
                    <a:pt x="6930" y="2074"/>
                    <a:pt x="6930" y="2074"/>
                  </a:cubicBezTo>
                  <a:cubicBezTo>
                    <a:pt x="6930" y="2016"/>
                    <a:pt x="6930" y="2016"/>
                    <a:pt x="6930" y="2016"/>
                  </a:cubicBezTo>
                  <a:cubicBezTo>
                    <a:pt x="6988" y="2074"/>
                    <a:pt x="6988" y="2074"/>
                    <a:pt x="6988" y="2074"/>
                  </a:cubicBezTo>
                  <a:cubicBezTo>
                    <a:pt x="7046" y="2016"/>
                    <a:pt x="7046" y="2016"/>
                    <a:pt x="7046" y="2016"/>
                  </a:cubicBezTo>
                  <a:cubicBezTo>
                    <a:pt x="7046" y="1958"/>
                    <a:pt x="7046" y="1958"/>
                    <a:pt x="7046" y="1958"/>
                  </a:cubicBezTo>
                  <a:cubicBezTo>
                    <a:pt x="7046" y="2016"/>
                    <a:pt x="7046" y="2016"/>
                    <a:pt x="7046" y="2016"/>
                  </a:cubicBezTo>
                  <a:cubicBezTo>
                    <a:pt x="7161" y="1958"/>
                    <a:pt x="7161" y="1958"/>
                    <a:pt x="7161" y="1958"/>
                  </a:cubicBezTo>
                  <a:cubicBezTo>
                    <a:pt x="7161" y="2016"/>
                    <a:pt x="7161" y="2016"/>
                    <a:pt x="7161" y="2016"/>
                  </a:cubicBezTo>
                  <a:cubicBezTo>
                    <a:pt x="7161" y="1958"/>
                    <a:pt x="7161" y="1958"/>
                    <a:pt x="7161" y="1958"/>
                  </a:cubicBezTo>
                  <a:cubicBezTo>
                    <a:pt x="7219" y="1958"/>
                    <a:pt x="7219" y="1958"/>
                    <a:pt x="7219" y="1958"/>
                  </a:cubicBezTo>
                  <a:cubicBezTo>
                    <a:pt x="7161" y="1958"/>
                    <a:pt x="7161" y="1958"/>
                    <a:pt x="7161" y="1958"/>
                  </a:cubicBezTo>
                  <a:cubicBezTo>
                    <a:pt x="7219" y="2016"/>
                    <a:pt x="7219" y="2016"/>
                    <a:pt x="7219" y="2016"/>
                  </a:cubicBezTo>
                  <a:cubicBezTo>
                    <a:pt x="7277" y="2016"/>
                    <a:pt x="7277" y="2016"/>
                    <a:pt x="7277" y="2016"/>
                  </a:cubicBezTo>
                  <a:cubicBezTo>
                    <a:pt x="7277" y="1958"/>
                    <a:pt x="7277" y="1958"/>
                    <a:pt x="7277" y="1958"/>
                  </a:cubicBezTo>
                  <a:cubicBezTo>
                    <a:pt x="7219" y="1958"/>
                    <a:pt x="7219" y="1958"/>
                    <a:pt x="7219" y="1958"/>
                  </a:cubicBezTo>
                  <a:cubicBezTo>
                    <a:pt x="7277" y="1901"/>
                    <a:pt x="7277" y="1901"/>
                    <a:pt x="7277" y="1901"/>
                  </a:cubicBezTo>
                  <a:cubicBezTo>
                    <a:pt x="7277" y="1958"/>
                    <a:pt x="7277" y="1958"/>
                    <a:pt x="7277" y="1958"/>
                  </a:cubicBezTo>
                  <a:cubicBezTo>
                    <a:pt x="7277" y="2016"/>
                    <a:pt x="7277" y="2016"/>
                    <a:pt x="7277" y="2016"/>
                  </a:cubicBezTo>
                  <a:cubicBezTo>
                    <a:pt x="7277" y="2074"/>
                    <a:pt x="7277" y="2074"/>
                    <a:pt x="7277" y="2074"/>
                  </a:cubicBezTo>
                  <a:cubicBezTo>
                    <a:pt x="7219" y="2074"/>
                    <a:pt x="7219" y="2074"/>
                    <a:pt x="7219" y="2074"/>
                  </a:cubicBezTo>
                  <a:cubicBezTo>
                    <a:pt x="7219" y="2131"/>
                    <a:pt x="7219" y="2131"/>
                    <a:pt x="7219" y="2131"/>
                  </a:cubicBezTo>
                  <a:cubicBezTo>
                    <a:pt x="7161" y="2131"/>
                    <a:pt x="7161" y="2131"/>
                    <a:pt x="7161" y="2131"/>
                  </a:cubicBezTo>
                  <a:cubicBezTo>
                    <a:pt x="7161" y="2074"/>
                    <a:pt x="7161" y="2074"/>
                    <a:pt x="7161" y="2074"/>
                  </a:cubicBezTo>
                  <a:cubicBezTo>
                    <a:pt x="7161" y="2074"/>
                    <a:pt x="7161" y="2074"/>
                    <a:pt x="7104" y="2074"/>
                  </a:cubicBezTo>
                  <a:cubicBezTo>
                    <a:pt x="7104" y="2131"/>
                    <a:pt x="7104" y="2131"/>
                    <a:pt x="7104" y="2131"/>
                  </a:cubicBezTo>
                  <a:cubicBezTo>
                    <a:pt x="7104" y="2074"/>
                    <a:pt x="7104" y="2074"/>
                    <a:pt x="7104" y="2074"/>
                  </a:cubicBezTo>
                  <a:cubicBezTo>
                    <a:pt x="7046" y="2074"/>
                    <a:pt x="7046" y="2074"/>
                    <a:pt x="7046" y="2074"/>
                  </a:cubicBezTo>
                  <a:cubicBezTo>
                    <a:pt x="7046" y="2074"/>
                    <a:pt x="7046" y="2074"/>
                    <a:pt x="7046" y="2016"/>
                  </a:cubicBezTo>
                  <a:cubicBezTo>
                    <a:pt x="6988" y="2074"/>
                    <a:pt x="6988" y="2074"/>
                    <a:pt x="6988" y="2074"/>
                  </a:cubicBezTo>
                  <a:cubicBezTo>
                    <a:pt x="7046" y="2074"/>
                    <a:pt x="7046" y="2074"/>
                    <a:pt x="7046" y="2074"/>
                  </a:cubicBezTo>
                  <a:cubicBezTo>
                    <a:pt x="6988" y="2131"/>
                    <a:pt x="6988" y="2131"/>
                    <a:pt x="6988" y="2131"/>
                  </a:cubicBezTo>
                  <a:cubicBezTo>
                    <a:pt x="7046" y="2131"/>
                    <a:pt x="7046" y="2131"/>
                    <a:pt x="7046" y="2131"/>
                  </a:cubicBezTo>
                  <a:cubicBezTo>
                    <a:pt x="7046" y="2189"/>
                    <a:pt x="7046" y="2189"/>
                    <a:pt x="7046" y="2189"/>
                  </a:cubicBezTo>
                  <a:cubicBezTo>
                    <a:pt x="7046" y="2189"/>
                    <a:pt x="6988" y="2189"/>
                    <a:pt x="6930" y="2246"/>
                  </a:cubicBezTo>
                  <a:cubicBezTo>
                    <a:pt x="6988" y="2246"/>
                    <a:pt x="6988" y="2246"/>
                    <a:pt x="6988" y="2246"/>
                  </a:cubicBezTo>
                  <a:cubicBezTo>
                    <a:pt x="6930" y="2304"/>
                    <a:pt x="6930" y="2304"/>
                    <a:pt x="6930" y="2304"/>
                  </a:cubicBezTo>
                  <a:cubicBezTo>
                    <a:pt x="6873" y="2246"/>
                    <a:pt x="6873" y="2246"/>
                    <a:pt x="6873" y="2246"/>
                  </a:cubicBezTo>
                  <a:cubicBezTo>
                    <a:pt x="6873" y="2304"/>
                    <a:pt x="6815" y="2304"/>
                    <a:pt x="6815" y="2304"/>
                  </a:cubicBezTo>
                  <a:cubicBezTo>
                    <a:pt x="6815" y="2362"/>
                    <a:pt x="6815" y="2362"/>
                    <a:pt x="6815" y="2362"/>
                  </a:cubicBezTo>
                  <a:cubicBezTo>
                    <a:pt x="6757" y="2362"/>
                    <a:pt x="6757" y="2362"/>
                    <a:pt x="6757" y="2362"/>
                  </a:cubicBezTo>
                  <a:cubicBezTo>
                    <a:pt x="6699" y="2362"/>
                    <a:pt x="6699" y="2362"/>
                    <a:pt x="6699" y="2362"/>
                  </a:cubicBezTo>
                  <a:cubicBezTo>
                    <a:pt x="6699" y="2419"/>
                    <a:pt x="6699" y="2419"/>
                    <a:pt x="6699" y="2419"/>
                  </a:cubicBezTo>
                  <a:cubicBezTo>
                    <a:pt x="6699" y="2362"/>
                    <a:pt x="6699" y="2362"/>
                    <a:pt x="6699" y="2362"/>
                  </a:cubicBezTo>
                  <a:cubicBezTo>
                    <a:pt x="6642" y="2419"/>
                    <a:pt x="6642" y="2419"/>
                    <a:pt x="6642" y="2419"/>
                  </a:cubicBezTo>
                  <a:cubicBezTo>
                    <a:pt x="6584" y="2419"/>
                    <a:pt x="6584" y="2419"/>
                    <a:pt x="6584" y="2419"/>
                  </a:cubicBezTo>
                  <a:cubicBezTo>
                    <a:pt x="6584" y="2477"/>
                    <a:pt x="6584" y="2477"/>
                    <a:pt x="6584" y="2477"/>
                  </a:cubicBezTo>
                  <a:cubicBezTo>
                    <a:pt x="6526" y="2477"/>
                    <a:pt x="6526" y="2477"/>
                    <a:pt x="6526" y="2477"/>
                  </a:cubicBezTo>
                  <a:cubicBezTo>
                    <a:pt x="6526" y="2534"/>
                    <a:pt x="6526" y="2534"/>
                    <a:pt x="6526" y="2534"/>
                  </a:cubicBezTo>
                  <a:cubicBezTo>
                    <a:pt x="6468" y="2534"/>
                    <a:pt x="6411" y="2592"/>
                    <a:pt x="6411" y="2592"/>
                  </a:cubicBezTo>
                  <a:cubicBezTo>
                    <a:pt x="6353" y="2592"/>
                    <a:pt x="6353" y="2592"/>
                    <a:pt x="6353" y="2592"/>
                  </a:cubicBezTo>
                  <a:lnTo>
                    <a:pt x="6295" y="2650"/>
                  </a:lnTo>
                  <a:cubicBezTo>
                    <a:pt x="6295" y="2707"/>
                    <a:pt x="6295" y="2707"/>
                    <a:pt x="6295" y="2707"/>
                  </a:cubicBezTo>
                  <a:cubicBezTo>
                    <a:pt x="6295" y="2650"/>
                    <a:pt x="6295" y="2650"/>
                    <a:pt x="6295" y="2650"/>
                  </a:cubicBezTo>
                  <a:cubicBezTo>
                    <a:pt x="6237" y="2707"/>
                    <a:pt x="6237" y="2707"/>
                    <a:pt x="6237" y="2707"/>
                  </a:cubicBezTo>
                  <a:lnTo>
                    <a:pt x="6180" y="2707"/>
                  </a:lnTo>
                  <a:cubicBezTo>
                    <a:pt x="6180" y="2765"/>
                    <a:pt x="6180" y="2765"/>
                    <a:pt x="6180" y="2765"/>
                  </a:cubicBezTo>
                  <a:cubicBezTo>
                    <a:pt x="6180" y="2707"/>
                    <a:pt x="6180" y="2707"/>
                    <a:pt x="6180" y="2707"/>
                  </a:cubicBezTo>
                  <a:cubicBezTo>
                    <a:pt x="6180" y="2650"/>
                    <a:pt x="6180" y="2650"/>
                    <a:pt x="6180" y="2650"/>
                  </a:cubicBezTo>
                  <a:cubicBezTo>
                    <a:pt x="6122" y="2707"/>
                    <a:pt x="6122" y="2707"/>
                    <a:pt x="6122" y="2707"/>
                  </a:cubicBezTo>
                  <a:cubicBezTo>
                    <a:pt x="6122" y="2650"/>
                    <a:pt x="6122" y="2650"/>
                    <a:pt x="6122" y="2650"/>
                  </a:cubicBezTo>
                  <a:cubicBezTo>
                    <a:pt x="6064" y="2650"/>
                    <a:pt x="6122" y="2650"/>
                    <a:pt x="6122" y="2650"/>
                  </a:cubicBezTo>
                  <a:cubicBezTo>
                    <a:pt x="6180" y="2650"/>
                    <a:pt x="6180" y="2650"/>
                    <a:pt x="6180" y="2650"/>
                  </a:cubicBezTo>
                  <a:cubicBezTo>
                    <a:pt x="6237" y="2650"/>
                    <a:pt x="6237" y="2650"/>
                    <a:pt x="6237" y="2650"/>
                  </a:cubicBezTo>
                  <a:cubicBezTo>
                    <a:pt x="6295" y="2592"/>
                    <a:pt x="6295" y="2592"/>
                    <a:pt x="6295" y="2592"/>
                  </a:cubicBezTo>
                  <a:cubicBezTo>
                    <a:pt x="6237" y="2534"/>
                    <a:pt x="6237" y="2534"/>
                    <a:pt x="6237" y="2534"/>
                  </a:cubicBezTo>
                  <a:cubicBezTo>
                    <a:pt x="6180" y="2592"/>
                    <a:pt x="6180" y="2592"/>
                    <a:pt x="6122" y="2592"/>
                  </a:cubicBezTo>
                  <a:cubicBezTo>
                    <a:pt x="6122" y="2534"/>
                    <a:pt x="6122" y="2592"/>
                    <a:pt x="6122" y="2534"/>
                  </a:cubicBezTo>
                  <a:cubicBezTo>
                    <a:pt x="6064" y="2534"/>
                    <a:pt x="6064" y="2534"/>
                    <a:pt x="6064" y="2534"/>
                  </a:cubicBezTo>
                  <a:cubicBezTo>
                    <a:pt x="6064" y="2592"/>
                    <a:pt x="6064" y="2592"/>
                    <a:pt x="6064" y="2592"/>
                  </a:cubicBezTo>
                  <a:cubicBezTo>
                    <a:pt x="6064" y="2592"/>
                    <a:pt x="6064" y="2592"/>
                    <a:pt x="6006" y="2650"/>
                  </a:cubicBezTo>
                  <a:cubicBezTo>
                    <a:pt x="6064" y="2650"/>
                    <a:pt x="6064" y="2650"/>
                    <a:pt x="6064" y="2650"/>
                  </a:cubicBezTo>
                  <a:cubicBezTo>
                    <a:pt x="5949" y="2707"/>
                    <a:pt x="5949" y="2707"/>
                    <a:pt x="5949" y="2707"/>
                  </a:cubicBezTo>
                  <a:cubicBezTo>
                    <a:pt x="5891" y="2707"/>
                    <a:pt x="5891" y="2707"/>
                    <a:pt x="5891" y="2707"/>
                  </a:cubicBezTo>
                  <a:cubicBezTo>
                    <a:pt x="5891" y="2765"/>
                    <a:pt x="5891" y="2765"/>
                    <a:pt x="5891" y="2765"/>
                  </a:cubicBezTo>
                  <a:cubicBezTo>
                    <a:pt x="5833" y="2765"/>
                    <a:pt x="5833" y="2822"/>
                    <a:pt x="5775" y="2822"/>
                  </a:cubicBezTo>
                  <a:cubicBezTo>
                    <a:pt x="5775" y="2765"/>
                    <a:pt x="5775" y="2765"/>
                    <a:pt x="5775" y="2765"/>
                  </a:cubicBezTo>
                  <a:cubicBezTo>
                    <a:pt x="5833" y="2765"/>
                    <a:pt x="5833" y="2765"/>
                    <a:pt x="5833" y="2765"/>
                  </a:cubicBezTo>
                  <a:cubicBezTo>
                    <a:pt x="5833" y="2765"/>
                    <a:pt x="5833" y="2765"/>
                    <a:pt x="5833" y="2707"/>
                  </a:cubicBezTo>
                  <a:cubicBezTo>
                    <a:pt x="5660" y="2765"/>
                    <a:pt x="5660" y="2765"/>
                    <a:pt x="5660" y="2765"/>
                  </a:cubicBezTo>
                  <a:cubicBezTo>
                    <a:pt x="5660" y="2822"/>
                    <a:pt x="5660" y="2822"/>
                    <a:pt x="5660" y="2822"/>
                  </a:cubicBezTo>
                  <a:cubicBezTo>
                    <a:pt x="5602" y="2765"/>
                    <a:pt x="5602" y="2765"/>
                    <a:pt x="5602" y="2765"/>
                  </a:cubicBezTo>
                  <a:cubicBezTo>
                    <a:pt x="5544" y="2822"/>
                    <a:pt x="5544" y="2822"/>
                    <a:pt x="5544" y="2822"/>
                  </a:cubicBezTo>
                  <a:cubicBezTo>
                    <a:pt x="5602" y="2880"/>
                    <a:pt x="5602" y="2880"/>
                    <a:pt x="5602" y="2880"/>
                  </a:cubicBezTo>
                  <a:cubicBezTo>
                    <a:pt x="5544" y="2880"/>
                    <a:pt x="5544" y="2880"/>
                    <a:pt x="5544" y="2880"/>
                  </a:cubicBezTo>
                  <a:cubicBezTo>
                    <a:pt x="5487" y="2880"/>
                    <a:pt x="5487" y="2880"/>
                    <a:pt x="5487" y="2880"/>
                  </a:cubicBezTo>
                  <a:cubicBezTo>
                    <a:pt x="5487" y="2938"/>
                    <a:pt x="5487" y="2938"/>
                    <a:pt x="5487" y="2938"/>
                  </a:cubicBezTo>
                  <a:cubicBezTo>
                    <a:pt x="5544" y="2938"/>
                    <a:pt x="5544" y="2938"/>
                    <a:pt x="5544" y="2938"/>
                  </a:cubicBezTo>
                  <a:cubicBezTo>
                    <a:pt x="5487" y="2995"/>
                    <a:pt x="5487" y="2995"/>
                    <a:pt x="5487" y="2995"/>
                  </a:cubicBezTo>
                  <a:cubicBezTo>
                    <a:pt x="5487" y="2938"/>
                    <a:pt x="5487" y="2938"/>
                    <a:pt x="5487" y="2938"/>
                  </a:cubicBezTo>
                  <a:cubicBezTo>
                    <a:pt x="5429" y="2995"/>
                    <a:pt x="5429" y="2995"/>
                    <a:pt x="5429" y="2995"/>
                  </a:cubicBezTo>
                  <a:cubicBezTo>
                    <a:pt x="5371" y="3053"/>
                    <a:pt x="5371" y="3053"/>
                    <a:pt x="5371" y="3053"/>
                  </a:cubicBezTo>
                  <a:cubicBezTo>
                    <a:pt x="5313" y="3053"/>
                    <a:pt x="5313" y="3053"/>
                    <a:pt x="5313" y="3053"/>
                  </a:cubicBezTo>
                  <a:cubicBezTo>
                    <a:pt x="5313" y="3110"/>
                    <a:pt x="5313" y="3110"/>
                    <a:pt x="5313" y="3110"/>
                  </a:cubicBezTo>
                  <a:cubicBezTo>
                    <a:pt x="5256" y="3110"/>
                    <a:pt x="5256" y="3110"/>
                    <a:pt x="5256" y="3110"/>
                  </a:cubicBezTo>
                  <a:cubicBezTo>
                    <a:pt x="5313" y="3110"/>
                    <a:pt x="5313" y="3110"/>
                    <a:pt x="5313" y="3110"/>
                  </a:cubicBezTo>
                  <a:cubicBezTo>
                    <a:pt x="5198" y="3168"/>
                    <a:pt x="5198" y="3168"/>
                    <a:pt x="5198" y="3168"/>
                  </a:cubicBezTo>
                  <a:cubicBezTo>
                    <a:pt x="5198" y="3226"/>
                    <a:pt x="5198" y="3226"/>
                    <a:pt x="5140" y="3226"/>
                  </a:cubicBezTo>
                  <a:cubicBezTo>
                    <a:pt x="5198" y="3283"/>
                    <a:pt x="5198" y="3283"/>
                    <a:pt x="5198" y="3283"/>
                  </a:cubicBezTo>
                  <a:cubicBezTo>
                    <a:pt x="5198" y="3283"/>
                    <a:pt x="5198" y="3283"/>
                    <a:pt x="5256" y="3283"/>
                  </a:cubicBezTo>
                  <a:cubicBezTo>
                    <a:pt x="5198" y="3226"/>
                    <a:pt x="5198" y="3226"/>
                    <a:pt x="5198" y="3226"/>
                  </a:cubicBezTo>
                  <a:cubicBezTo>
                    <a:pt x="5256" y="3226"/>
                    <a:pt x="5256" y="3226"/>
                    <a:pt x="5256" y="3226"/>
                  </a:cubicBezTo>
                  <a:cubicBezTo>
                    <a:pt x="5313" y="3226"/>
                    <a:pt x="5313" y="3226"/>
                    <a:pt x="5313" y="3226"/>
                  </a:cubicBezTo>
                  <a:cubicBezTo>
                    <a:pt x="5313" y="3168"/>
                    <a:pt x="5313" y="3168"/>
                    <a:pt x="5313" y="3168"/>
                  </a:cubicBezTo>
                  <a:cubicBezTo>
                    <a:pt x="5429" y="3110"/>
                    <a:pt x="5429" y="3110"/>
                    <a:pt x="5429" y="3110"/>
                  </a:cubicBezTo>
                  <a:lnTo>
                    <a:pt x="5429" y="3053"/>
                  </a:lnTo>
                  <a:cubicBezTo>
                    <a:pt x="5487" y="3053"/>
                    <a:pt x="5487" y="3053"/>
                    <a:pt x="5487" y="3053"/>
                  </a:cubicBezTo>
                  <a:cubicBezTo>
                    <a:pt x="5487" y="3053"/>
                    <a:pt x="5487" y="3053"/>
                    <a:pt x="5544" y="3053"/>
                  </a:cubicBezTo>
                  <a:lnTo>
                    <a:pt x="5602" y="2995"/>
                  </a:lnTo>
                  <a:cubicBezTo>
                    <a:pt x="5602" y="3053"/>
                    <a:pt x="5602" y="3053"/>
                    <a:pt x="5602" y="3053"/>
                  </a:cubicBezTo>
                  <a:cubicBezTo>
                    <a:pt x="5602" y="2995"/>
                    <a:pt x="5602" y="2995"/>
                    <a:pt x="5602" y="2995"/>
                  </a:cubicBezTo>
                  <a:cubicBezTo>
                    <a:pt x="5602" y="2938"/>
                    <a:pt x="5602" y="2938"/>
                    <a:pt x="5602" y="2938"/>
                  </a:cubicBezTo>
                  <a:cubicBezTo>
                    <a:pt x="5660" y="2938"/>
                    <a:pt x="5660" y="2938"/>
                    <a:pt x="5660" y="2938"/>
                  </a:cubicBezTo>
                  <a:cubicBezTo>
                    <a:pt x="5660" y="2938"/>
                    <a:pt x="5660" y="2880"/>
                    <a:pt x="5718" y="2880"/>
                  </a:cubicBezTo>
                  <a:cubicBezTo>
                    <a:pt x="5718" y="2880"/>
                    <a:pt x="5718" y="2938"/>
                    <a:pt x="5718" y="2880"/>
                  </a:cubicBezTo>
                  <a:cubicBezTo>
                    <a:pt x="5775" y="2880"/>
                    <a:pt x="5775" y="2880"/>
                    <a:pt x="5775" y="2880"/>
                  </a:cubicBezTo>
                  <a:cubicBezTo>
                    <a:pt x="5833" y="2880"/>
                    <a:pt x="5833" y="2880"/>
                    <a:pt x="5833" y="2880"/>
                  </a:cubicBezTo>
                  <a:cubicBezTo>
                    <a:pt x="5775" y="2880"/>
                    <a:pt x="5775" y="2880"/>
                    <a:pt x="5775" y="2880"/>
                  </a:cubicBezTo>
                  <a:cubicBezTo>
                    <a:pt x="5833" y="2822"/>
                    <a:pt x="5833" y="2822"/>
                    <a:pt x="5833" y="2822"/>
                  </a:cubicBezTo>
                  <a:cubicBezTo>
                    <a:pt x="5891" y="2822"/>
                    <a:pt x="5891" y="2822"/>
                    <a:pt x="5891" y="2822"/>
                  </a:cubicBezTo>
                  <a:cubicBezTo>
                    <a:pt x="5949" y="2822"/>
                    <a:pt x="5949" y="2822"/>
                    <a:pt x="5949" y="2822"/>
                  </a:cubicBezTo>
                  <a:cubicBezTo>
                    <a:pt x="5891" y="2822"/>
                    <a:pt x="5891" y="2822"/>
                    <a:pt x="5891" y="2822"/>
                  </a:cubicBezTo>
                  <a:cubicBezTo>
                    <a:pt x="5949" y="2822"/>
                    <a:pt x="5949" y="2822"/>
                    <a:pt x="5949" y="2822"/>
                  </a:cubicBezTo>
                  <a:cubicBezTo>
                    <a:pt x="6006" y="2765"/>
                    <a:pt x="6006" y="2765"/>
                    <a:pt x="6006" y="2765"/>
                  </a:cubicBezTo>
                  <a:cubicBezTo>
                    <a:pt x="6006" y="2765"/>
                    <a:pt x="6006" y="2765"/>
                    <a:pt x="5949" y="2707"/>
                  </a:cubicBezTo>
                  <a:cubicBezTo>
                    <a:pt x="6006" y="2707"/>
                    <a:pt x="6006" y="2707"/>
                    <a:pt x="6006" y="2707"/>
                  </a:cubicBezTo>
                  <a:cubicBezTo>
                    <a:pt x="6006" y="2765"/>
                    <a:pt x="6006" y="2765"/>
                    <a:pt x="6006" y="2765"/>
                  </a:cubicBezTo>
                  <a:cubicBezTo>
                    <a:pt x="6064" y="2765"/>
                    <a:pt x="6064" y="2707"/>
                    <a:pt x="6122" y="2707"/>
                  </a:cubicBezTo>
                  <a:lnTo>
                    <a:pt x="6064" y="2765"/>
                  </a:lnTo>
                  <a:cubicBezTo>
                    <a:pt x="6006" y="2765"/>
                    <a:pt x="6006" y="2765"/>
                    <a:pt x="6006" y="2765"/>
                  </a:cubicBezTo>
                  <a:cubicBezTo>
                    <a:pt x="6006" y="2822"/>
                    <a:pt x="6006" y="2822"/>
                    <a:pt x="6006" y="2822"/>
                  </a:cubicBezTo>
                  <a:cubicBezTo>
                    <a:pt x="5949" y="2822"/>
                    <a:pt x="5949" y="2822"/>
                    <a:pt x="5949" y="2822"/>
                  </a:cubicBezTo>
                  <a:cubicBezTo>
                    <a:pt x="5949" y="2880"/>
                    <a:pt x="5949" y="2880"/>
                    <a:pt x="5949" y="2880"/>
                  </a:cubicBezTo>
                  <a:cubicBezTo>
                    <a:pt x="5891" y="2880"/>
                    <a:pt x="5891" y="2880"/>
                    <a:pt x="5891" y="2822"/>
                  </a:cubicBezTo>
                  <a:cubicBezTo>
                    <a:pt x="5891" y="2880"/>
                    <a:pt x="5891" y="2880"/>
                    <a:pt x="5891" y="2880"/>
                  </a:cubicBezTo>
                  <a:cubicBezTo>
                    <a:pt x="5833" y="2880"/>
                    <a:pt x="5833" y="2880"/>
                    <a:pt x="5833" y="2880"/>
                  </a:cubicBezTo>
                  <a:cubicBezTo>
                    <a:pt x="5891" y="2880"/>
                    <a:pt x="5891" y="2880"/>
                    <a:pt x="5891" y="2880"/>
                  </a:cubicBezTo>
                  <a:cubicBezTo>
                    <a:pt x="5775" y="2938"/>
                    <a:pt x="5775" y="2938"/>
                    <a:pt x="5775" y="2938"/>
                  </a:cubicBezTo>
                  <a:cubicBezTo>
                    <a:pt x="5775" y="2995"/>
                    <a:pt x="5775" y="2995"/>
                    <a:pt x="5775" y="2995"/>
                  </a:cubicBezTo>
                  <a:cubicBezTo>
                    <a:pt x="5718" y="2995"/>
                    <a:pt x="5718" y="2995"/>
                    <a:pt x="5660" y="2995"/>
                  </a:cubicBezTo>
                  <a:cubicBezTo>
                    <a:pt x="5660" y="3053"/>
                    <a:pt x="5660" y="3053"/>
                    <a:pt x="5660" y="3053"/>
                  </a:cubicBezTo>
                  <a:cubicBezTo>
                    <a:pt x="5602" y="3053"/>
                    <a:pt x="5602" y="3110"/>
                    <a:pt x="5602" y="3110"/>
                  </a:cubicBezTo>
                  <a:cubicBezTo>
                    <a:pt x="5602" y="3168"/>
                    <a:pt x="5602" y="3168"/>
                    <a:pt x="5602" y="3168"/>
                  </a:cubicBezTo>
                  <a:cubicBezTo>
                    <a:pt x="5544" y="3168"/>
                    <a:pt x="5544" y="3168"/>
                    <a:pt x="5544" y="3168"/>
                  </a:cubicBezTo>
                  <a:cubicBezTo>
                    <a:pt x="5544" y="3226"/>
                    <a:pt x="5544" y="3226"/>
                    <a:pt x="5544" y="3226"/>
                  </a:cubicBezTo>
                  <a:cubicBezTo>
                    <a:pt x="5487" y="3226"/>
                    <a:pt x="5487" y="3226"/>
                    <a:pt x="5487" y="3226"/>
                  </a:cubicBezTo>
                  <a:cubicBezTo>
                    <a:pt x="5429" y="3168"/>
                    <a:pt x="5429" y="3168"/>
                    <a:pt x="5429" y="3168"/>
                  </a:cubicBezTo>
                  <a:cubicBezTo>
                    <a:pt x="5371" y="3226"/>
                    <a:pt x="5371" y="3226"/>
                    <a:pt x="5371" y="3226"/>
                  </a:cubicBezTo>
                  <a:cubicBezTo>
                    <a:pt x="5371" y="3283"/>
                    <a:pt x="5371" y="3283"/>
                    <a:pt x="5371" y="3283"/>
                  </a:cubicBezTo>
                  <a:cubicBezTo>
                    <a:pt x="5313" y="3283"/>
                    <a:pt x="5313" y="3283"/>
                    <a:pt x="5313" y="3283"/>
                  </a:cubicBezTo>
                  <a:cubicBezTo>
                    <a:pt x="5371" y="3283"/>
                    <a:pt x="5371" y="3283"/>
                    <a:pt x="5371" y="3283"/>
                  </a:cubicBezTo>
                  <a:cubicBezTo>
                    <a:pt x="5313" y="3283"/>
                    <a:pt x="5313" y="3283"/>
                    <a:pt x="5313" y="3283"/>
                  </a:cubicBezTo>
                  <a:cubicBezTo>
                    <a:pt x="5256" y="3283"/>
                    <a:pt x="5256" y="3341"/>
                    <a:pt x="5256" y="3341"/>
                  </a:cubicBezTo>
                  <a:cubicBezTo>
                    <a:pt x="5198" y="3341"/>
                    <a:pt x="5198" y="3341"/>
                    <a:pt x="5198" y="3341"/>
                  </a:cubicBezTo>
                  <a:cubicBezTo>
                    <a:pt x="5198" y="3398"/>
                    <a:pt x="5198" y="3398"/>
                    <a:pt x="5198" y="3398"/>
                  </a:cubicBezTo>
                  <a:cubicBezTo>
                    <a:pt x="5140" y="3398"/>
                    <a:pt x="5140" y="3398"/>
                    <a:pt x="5140" y="3398"/>
                  </a:cubicBezTo>
                  <a:cubicBezTo>
                    <a:pt x="5140" y="3456"/>
                    <a:pt x="5082" y="3456"/>
                    <a:pt x="5082" y="3456"/>
                  </a:cubicBezTo>
                  <a:lnTo>
                    <a:pt x="5025" y="3514"/>
                  </a:lnTo>
                  <a:cubicBezTo>
                    <a:pt x="5025" y="3571"/>
                    <a:pt x="5025" y="3571"/>
                    <a:pt x="5025" y="3571"/>
                  </a:cubicBezTo>
                  <a:lnTo>
                    <a:pt x="4967" y="3571"/>
                  </a:lnTo>
                  <a:cubicBezTo>
                    <a:pt x="4851" y="3686"/>
                    <a:pt x="4851" y="3686"/>
                    <a:pt x="4851" y="3686"/>
                  </a:cubicBezTo>
                  <a:cubicBezTo>
                    <a:pt x="4794" y="3744"/>
                    <a:pt x="4794" y="3744"/>
                    <a:pt x="4794" y="3744"/>
                  </a:cubicBezTo>
                  <a:cubicBezTo>
                    <a:pt x="4794" y="3802"/>
                    <a:pt x="4794" y="3802"/>
                    <a:pt x="4794" y="3802"/>
                  </a:cubicBezTo>
                  <a:cubicBezTo>
                    <a:pt x="4736" y="3802"/>
                    <a:pt x="4794" y="3744"/>
                    <a:pt x="4736" y="3744"/>
                  </a:cubicBezTo>
                  <a:cubicBezTo>
                    <a:pt x="4736" y="3802"/>
                    <a:pt x="4736" y="3802"/>
                    <a:pt x="4736" y="3802"/>
                  </a:cubicBezTo>
                  <a:cubicBezTo>
                    <a:pt x="4678" y="3802"/>
                    <a:pt x="4678" y="3802"/>
                    <a:pt x="4678" y="3802"/>
                  </a:cubicBezTo>
                  <a:cubicBezTo>
                    <a:pt x="4620" y="3859"/>
                    <a:pt x="4620" y="3859"/>
                    <a:pt x="4620" y="3859"/>
                  </a:cubicBezTo>
                  <a:cubicBezTo>
                    <a:pt x="4620" y="3917"/>
                    <a:pt x="4620" y="3917"/>
                    <a:pt x="4620" y="3917"/>
                  </a:cubicBezTo>
                  <a:cubicBezTo>
                    <a:pt x="4620" y="3859"/>
                    <a:pt x="4620" y="3859"/>
                    <a:pt x="4620" y="3859"/>
                  </a:cubicBezTo>
                  <a:cubicBezTo>
                    <a:pt x="4563" y="3917"/>
                    <a:pt x="4563" y="3917"/>
                    <a:pt x="4563" y="3917"/>
                  </a:cubicBezTo>
                  <a:cubicBezTo>
                    <a:pt x="4563" y="3917"/>
                    <a:pt x="4563" y="3917"/>
                    <a:pt x="4563" y="3974"/>
                  </a:cubicBezTo>
                  <a:cubicBezTo>
                    <a:pt x="4505" y="3974"/>
                    <a:pt x="4505" y="3974"/>
                    <a:pt x="4505" y="3974"/>
                  </a:cubicBezTo>
                  <a:cubicBezTo>
                    <a:pt x="4447" y="4032"/>
                    <a:pt x="4447" y="4032"/>
                    <a:pt x="4447" y="4032"/>
                  </a:cubicBezTo>
                  <a:cubicBezTo>
                    <a:pt x="4332" y="4205"/>
                    <a:pt x="4332" y="4205"/>
                    <a:pt x="4332" y="4205"/>
                  </a:cubicBezTo>
                  <a:cubicBezTo>
                    <a:pt x="4274" y="4205"/>
                    <a:pt x="4274" y="4205"/>
                    <a:pt x="4274" y="4205"/>
                  </a:cubicBezTo>
                  <a:cubicBezTo>
                    <a:pt x="4274" y="4262"/>
                    <a:pt x="4274" y="4262"/>
                    <a:pt x="4274" y="4262"/>
                  </a:cubicBezTo>
                  <a:cubicBezTo>
                    <a:pt x="4216" y="4320"/>
                    <a:pt x="4216" y="4320"/>
                    <a:pt x="4216" y="4320"/>
                  </a:cubicBezTo>
                  <a:cubicBezTo>
                    <a:pt x="4158" y="4378"/>
                    <a:pt x="4158" y="4378"/>
                    <a:pt x="4158" y="4378"/>
                  </a:cubicBezTo>
                  <a:cubicBezTo>
                    <a:pt x="4101" y="4435"/>
                    <a:pt x="4101" y="4435"/>
                    <a:pt x="4101" y="4435"/>
                  </a:cubicBezTo>
                  <a:cubicBezTo>
                    <a:pt x="4043" y="4435"/>
                    <a:pt x="4101" y="4435"/>
                    <a:pt x="4043" y="4435"/>
                  </a:cubicBezTo>
                  <a:lnTo>
                    <a:pt x="4043" y="4493"/>
                  </a:lnTo>
                  <a:cubicBezTo>
                    <a:pt x="3985" y="4550"/>
                    <a:pt x="3985" y="4550"/>
                    <a:pt x="3985" y="4550"/>
                  </a:cubicBezTo>
                  <a:cubicBezTo>
                    <a:pt x="3927" y="4550"/>
                    <a:pt x="3927" y="4550"/>
                    <a:pt x="3927" y="4608"/>
                  </a:cubicBezTo>
                  <a:cubicBezTo>
                    <a:pt x="3927" y="4666"/>
                    <a:pt x="3927" y="4666"/>
                    <a:pt x="3927" y="4666"/>
                  </a:cubicBezTo>
                  <a:cubicBezTo>
                    <a:pt x="3870" y="4666"/>
                    <a:pt x="3870" y="4666"/>
                    <a:pt x="3870" y="4666"/>
                  </a:cubicBezTo>
                  <a:cubicBezTo>
                    <a:pt x="3870" y="4723"/>
                    <a:pt x="3870" y="4723"/>
                    <a:pt x="3870" y="4723"/>
                  </a:cubicBezTo>
                  <a:cubicBezTo>
                    <a:pt x="3812" y="4781"/>
                    <a:pt x="3812" y="4781"/>
                    <a:pt x="3812" y="4781"/>
                  </a:cubicBezTo>
                  <a:cubicBezTo>
                    <a:pt x="3812" y="4838"/>
                    <a:pt x="3812" y="4838"/>
                    <a:pt x="3812" y="4838"/>
                  </a:cubicBezTo>
                  <a:cubicBezTo>
                    <a:pt x="3812" y="4781"/>
                    <a:pt x="3812" y="4781"/>
                    <a:pt x="3812" y="4781"/>
                  </a:cubicBezTo>
                  <a:cubicBezTo>
                    <a:pt x="3812" y="4838"/>
                    <a:pt x="3812" y="4838"/>
                    <a:pt x="3812" y="4838"/>
                  </a:cubicBezTo>
                  <a:lnTo>
                    <a:pt x="3754" y="4838"/>
                  </a:lnTo>
                  <a:cubicBezTo>
                    <a:pt x="3754" y="4896"/>
                    <a:pt x="3754" y="4896"/>
                    <a:pt x="3754" y="4896"/>
                  </a:cubicBezTo>
                  <a:cubicBezTo>
                    <a:pt x="3696" y="4896"/>
                    <a:pt x="3696" y="4896"/>
                    <a:pt x="3696" y="4896"/>
                  </a:cubicBezTo>
                  <a:cubicBezTo>
                    <a:pt x="3696" y="4954"/>
                    <a:pt x="3696" y="4954"/>
                    <a:pt x="3696" y="4954"/>
                  </a:cubicBezTo>
                  <a:cubicBezTo>
                    <a:pt x="3639" y="5011"/>
                    <a:pt x="3639" y="5011"/>
                    <a:pt x="3639" y="5011"/>
                  </a:cubicBezTo>
                  <a:cubicBezTo>
                    <a:pt x="3639" y="5011"/>
                    <a:pt x="3639" y="5069"/>
                    <a:pt x="3581" y="5069"/>
                  </a:cubicBezTo>
                  <a:cubicBezTo>
                    <a:pt x="3581" y="5126"/>
                    <a:pt x="3581" y="5126"/>
                    <a:pt x="3581" y="5126"/>
                  </a:cubicBezTo>
                  <a:cubicBezTo>
                    <a:pt x="3581" y="5184"/>
                    <a:pt x="3523" y="5184"/>
                    <a:pt x="3523" y="5184"/>
                  </a:cubicBezTo>
                  <a:cubicBezTo>
                    <a:pt x="3523" y="5242"/>
                    <a:pt x="3523" y="5242"/>
                    <a:pt x="3523" y="5242"/>
                  </a:cubicBezTo>
                  <a:cubicBezTo>
                    <a:pt x="3523" y="5184"/>
                    <a:pt x="3523" y="5184"/>
                    <a:pt x="3523" y="5184"/>
                  </a:cubicBezTo>
                  <a:cubicBezTo>
                    <a:pt x="3465" y="5242"/>
                    <a:pt x="3465" y="5242"/>
                    <a:pt x="3465" y="5242"/>
                  </a:cubicBezTo>
                  <a:cubicBezTo>
                    <a:pt x="3465" y="5299"/>
                    <a:pt x="3465" y="5299"/>
                    <a:pt x="3465" y="5299"/>
                  </a:cubicBezTo>
                  <a:cubicBezTo>
                    <a:pt x="3350" y="5472"/>
                    <a:pt x="3350" y="5472"/>
                    <a:pt x="3350" y="5472"/>
                  </a:cubicBezTo>
                  <a:lnTo>
                    <a:pt x="3292" y="5530"/>
                  </a:lnTo>
                  <a:cubicBezTo>
                    <a:pt x="3234" y="5702"/>
                    <a:pt x="3234" y="5702"/>
                    <a:pt x="3234" y="5702"/>
                  </a:cubicBezTo>
                  <a:cubicBezTo>
                    <a:pt x="3176" y="5760"/>
                    <a:pt x="3176" y="5760"/>
                    <a:pt x="3176" y="5760"/>
                  </a:cubicBezTo>
                  <a:cubicBezTo>
                    <a:pt x="3176" y="5818"/>
                    <a:pt x="3176" y="5818"/>
                    <a:pt x="3176" y="5818"/>
                  </a:cubicBezTo>
                  <a:cubicBezTo>
                    <a:pt x="3119" y="5875"/>
                    <a:pt x="3119" y="5875"/>
                    <a:pt x="3119" y="5875"/>
                  </a:cubicBezTo>
                  <a:cubicBezTo>
                    <a:pt x="3061" y="5933"/>
                    <a:pt x="3061" y="5933"/>
                    <a:pt x="3061" y="5933"/>
                  </a:cubicBezTo>
                  <a:cubicBezTo>
                    <a:pt x="3003" y="5990"/>
                    <a:pt x="3003" y="5990"/>
                    <a:pt x="3003" y="5990"/>
                  </a:cubicBezTo>
                  <a:cubicBezTo>
                    <a:pt x="3003" y="5933"/>
                    <a:pt x="3003" y="5933"/>
                    <a:pt x="3003" y="5933"/>
                  </a:cubicBezTo>
                  <a:cubicBezTo>
                    <a:pt x="2945" y="5990"/>
                    <a:pt x="2945" y="5990"/>
                    <a:pt x="2945" y="5990"/>
                  </a:cubicBezTo>
                  <a:cubicBezTo>
                    <a:pt x="3003" y="5990"/>
                    <a:pt x="3003" y="5990"/>
                    <a:pt x="3003" y="5990"/>
                  </a:cubicBezTo>
                  <a:cubicBezTo>
                    <a:pt x="2945" y="6106"/>
                    <a:pt x="2945" y="6106"/>
                    <a:pt x="2945" y="6106"/>
                  </a:cubicBezTo>
                  <a:cubicBezTo>
                    <a:pt x="2945" y="6048"/>
                    <a:pt x="2945" y="6048"/>
                    <a:pt x="2945" y="6048"/>
                  </a:cubicBezTo>
                  <a:cubicBezTo>
                    <a:pt x="2945" y="6106"/>
                    <a:pt x="2945" y="6106"/>
                    <a:pt x="2945" y="6106"/>
                  </a:cubicBezTo>
                  <a:cubicBezTo>
                    <a:pt x="2888" y="6048"/>
                    <a:pt x="2888" y="6048"/>
                    <a:pt x="2888" y="6048"/>
                  </a:cubicBezTo>
                  <a:cubicBezTo>
                    <a:pt x="2888" y="5990"/>
                    <a:pt x="2888" y="5990"/>
                    <a:pt x="2888" y="5990"/>
                  </a:cubicBezTo>
                  <a:cubicBezTo>
                    <a:pt x="2888" y="6048"/>
                    <a:pt x="2888" y="6048"/>
                    <a:pt x="2888" y="6048"/>
                  </a:cubicBezTo>
                  <a:cubicBezTo>
                    <a:pt x="2945" y="5990"/>
                    <a:pt x="2945" y="5990"/>
                    <a:pt x="2945" y="5990"/>
                  </a:cubicBezTo>
                  <a:cubicBezTo>
                    <a:pt x="2945" y="5933"/>
                    <a:pt x="2945" y="5933"/>
                    <a:pt x="2945" y="5933"/>
                  </a:cubicBezTo>
                  <a:cubicBezTo>
                    <a:pt x="3003" y="5875"/>
                    <a:pt x="3003" y="5875"/>
                    <a:pt x="3003" y="5875"/>
                  </a:cubicBezTo>
                  <a:cubicBezTo>
                    <a:pt x="3003" y="5875"/>
                    <a:pt x="3003" y="5875"/>
                    <a:pt x="3003" y="5933"/>
                  </a:cubicBezTo>
                  <a:cubicBezTo>
                    <a:pt x="3061" y="5875"/>
                    <a:pt x="3003" y="5875"/>
                    <a:pt x="3061" y="5875"/>
                  </a:cubicBezTo>
                  <a:cubicBezTo>
                    <a:pt x="3003" y="5818"/>
                    <a:pt x="3003" y="5818"/>
                    <a:pt x="3003" y="5818"/>
                  </a:cubicBezTo>
                  <a:cubicBezTo>
                    <a:pt x="3003" y="5760"/>
                    <a:pt x="3003" y="5760"/>
                    <a:pt x="3003" y="5760"/>
                  </a:cubicBezTo>
                  <a:cubicBezTo>
                    <a:pt x="3003" y="5702"/>
                    <a:pt x="3003" y="5702"/>
                    <a:pt x="3003" y="5702"/>
                  </a:cubicBezTo>
                  <a:cubicBezTo>
                    <a:pt x="3003" y="5645"/>
                    <a:pt x="3003" y="5645"/>
                    <a:pt x="3003" y="5645"/>
                  </a:cubicBezTo>
                  <a:cubicBezTo>
                    <a:pt x="3061" y="5645"/>
                    <a:pt x="3061" y="5645"/>
                    <a:pt x="3061" y="5645"/>
                  </a:cubicBezTo>
                  <a:cubicBezTo>
                    <a:pt x="3061" y="5587"/>
                    <a:pt x="3061" y="5587"/>
                    <a:pt x="3061" y="5587"/>
                  </a:cubicBezTo>
                  <a:cubicBezTo>
                    <a:pt x="3119" y="5530"/>
                    <a:pt x="3119" y="5530"/>
                    <a:pt x="3119" y="5530"/>
                  </a:cubicBezTo>
                  <a:cubicBezTo>
                    <a:pt x="3061" y="5530"/>
                    <a:pt x="3061" y="5530"/>
                    <a:pt x="3061" y="5530"/>
                  </a:cubicBezTo>
                  <a:cubicBezTo>
                    <a:pt x="3119" y="5472"/>
                    <a:pt x="3119" y="5472"/>
                    <a:pt x="3119" y="5472"/>
                  </a:cubicBezTo>
                  <a:cubicBezTo>
                    <a:pt x="3061" y="5472"/>
                    <a:pt x="3061" y="5472"/>
                    <a:pt x="3061" y="5472"/>
                  </a:cubicBezTo>
                  <a:cubicBezTo>
                    <a:pt x="3119" y="5472"/>
                    <a:pt x="3119" y="5472"/>
                    <a:pt x="3119" y="5472"/>
                  </a:cubicBezTo>
                  <a:cubicBezTo>
                    <a:pt x="3119" y="5472"/>
                    <a:pt x="3119" y="5472"/>
                    <a:pt x="3119" y="5414"/>
                  </a:cubicBezTo>
                  <a:cubicBezTo>
                    <a:pt x="3061" y="5414"/>
                    <a:pt x="3061" y="5414"/>
                    <a:pt x="3061" y="5414"/>
                  </a:cubicBezTo>
                  <a:cubicBezTo>
                    <a:pt x="3003" y="5587"/>
                    <a:pt x="3003" y="5587"/>
                    <a:pt x="3003" y="5587"/>
                  </a:cubicBezTo>
                  <a:cubicBezTo>
                    <a:pt x="2945" y="5645"/>
                    <a:pt x="2945" y="5645"/>
                    <a:pt x="2945" y="5645"/>
                  </a:cubicBezTo>
                  <a:cubicBezTo>
                    <a:pt x="3003" y="5530"/>
                    <a:pt x="3003" y="5530"/>
                    <a:pt x="3003" y="5530"/>
                  </a:cubicBezTo>
                  <a:cubicBezTo>
                    <a:pt x="2945" y="5530"/>
                    <a:pt x="2945" y="5530"/>
                    <a:pt x="2945" y="5530"/>
                  </a:cubicBezTo>
                  <a:cubicBezTo>
                    <a:pt x="2945" y="5530"/>
                    <a:pt x="2945" y="5530"/>
                    <a:pt x="3003" y="5472"/>
                  </a:cubicBezTo>
                  <a:cubicBezTo>
                    <a:pt x="2945" y="5472"/>
                    <a:pt x="2945" y="5472"/>
                    <a:pt x="2945" y="5472"/>
                  </a:cubicBezTo>
                  <a:cubicBezTo>
                    <a:pt x="2945" y="5530"/>
                    <a:pt x="2945" y="5530"/>
                    <a:pt x="2888" y="5530"/>
                  </a:cubicBezTo>
                  <a:cubicBezTo>
                    <a:pt x="2888" y="5587"/>
                    <a:pt x="2888" y="5587"/>
                    <a:pt x="2888" y="5587"/>
                  </a:cubicBezTo>
                  <a:cubicBezTo>
                    <a:pt x="2772" y="5645"/>
                    <a:pt x="2772" y="5645"/>
                    <a:pt x="2772" y="5645"/>
                  </a:cubicBezTo>
                  <a:cubicBezTo>
                    <a:pt x="2830" y="5702"/>
                    <a:pt x="2830" y="5702"/>
                    <a:pt x="2830" y="5702"/>
                  </a:cubicBezTo>
                  <a:cubicBezTo>
                    <a:pt x="2772" y="5702"/>
                    <a:pt x="2772" y="5702"/>
                    <a:pt x="2772" y="5702"/>
                  </a:cubicBezTo>
                  <a:cubicBezTo>
                    <a:pt x="2830" y="5702"/>
                    <a:pt x="2830" y="5702"/>
                    <a:pt x="2830" y="5702"/>
                  </a:cubicBezTo>
                  <a:cubicBezTo>
                    <a:pt x="2772" y="5760"/>
                    <a:pt x="2772" y="5760"/>
                    <a:pt x="2772" y="5760"/>
                  </a:cubicBezTo>
                  <a:cubicBezTo>
                    <a:pt x="2772" y="5818"/>
                    <a:pt x="2772" y="5818"/>
                    <a:pt x="2772" y="5818"/>
                  </a:cubicBezTo>
                  <a:cubicBezTo>
                    <a:pt x="2714" y="5818"/>
                    <a:pt x="2714" y="5818"/>
                    <a:pt x="2714" y="5818"/>
                  </a:cubicBezTo>
                  <a:cubicBezTo>
                    <a:pt x="2772" y="5818"/>
                    <a:pt x="2772" y="5818"/>
                    <a:pt x="2772" y="5760"/>
                  </a:cubicBezTo>
                  <a:cubicBezTo>
                    <a:pt x="2714" y="5760"/>
                    <a:pt x="2714" y="5760"/>
                    <a:pt x="2714" y="5760"/>
                  </a:cubicBezTo>
                  <a:cubicBezTo>
                    <a:pt x="2772" y="5760"/>
                    <a:pt x="2772" y="5760"/>
                    <a:pt x="2772" y="5760"/>
                  </a:cubicBezTo>
                  <a:cubicBezTo>
                    <a:pt x="2714" y="5818"/>
                    <a:pt x="2714" y="5818"/>
                    <a:pt x="2714" y="5818"/>
                  </a:cubicBezTo>
                  <a:cubicBezTo>
                    <a:pt x="2657" y="5875"/>
                    <a:pt x="2657" y="5875"/>
                    <a:pt x="2657" y="5875"/>
                  </a:cubicBezTo>
                  <a:cubicBezTo>
                    <a:pt x="2714" y="5875"/>
                    <a:pt x="2714" y="5875"/>
                    <a:pt x="2714" y="5875"/>
                  </a:cubicBezTo>
                  <a:cubicBezTo>
                    <a:pt x="2657" y="5933"/>
                    <a:pt x="2657" y="5933"/>
                    <a:pt x="2657" y="5933"/>
                  </a:cubicBezTo>
                  <a:cubicBezTo>
                    <a:pt x="2657" y="5990"/>
                    <a:pt x="2657" y="5990"/>
                    <a:pt x="2657" y="5990"/>
                  </a:cubicBezTo>
                  <a:cubicBezTo>
                    <a:pt x="2657" y="6048"/>
                    <a:pt x="2657" y="6048"/>
                    <a:pt x="2657" y="6048"/>
                  </a:cubicBezTo>
                  <a:lnTo>
                    <a:pt x="2599" y="6048"/>
                  </a:lnTo>
                  <a:cubicBezTo>
                    <a:pt x="2599" y="6106"/>
                    <a:pt x="2599" y="6106"/>
                    <a:pt x="2599" y="6106"/>
                  </a:cubicBezTo>
                  <a:cubicBezTo>
                    <a:pt x="2599" y="6163"/>
                    <a:pt x="2599" y="6163"/>
                    <a:pt x="2599" y="6163"/>
                  </a:cubicBezTo>
                  <a:cubicBezTo>
                    <a:pt x="2599" y="6163"/>
                    <a:pt x="2541" y="6163"/>
                    <a:pt x="2541" y="6221"/>
                  </a:cubicBezTo>
                  <a:cubicBezTo>
                    <a:pt x="2541" y="6278"/>
                    <a:pt x="2541" y="6278"/>
                    <a:pt x="2541" y="6278"/>
                  </a:cubicBezTo>
                  <a:cubicBezTo>
                    <a:pt x="2483" y="6221"/>
                    <a:pt x="2483" y="6221"/>
                    <a:pt x="2483" y="6221"/>
                  </a:cubicBezTo>
                  <a:cubicBezTo>
                    <a:pt x="2541" y="6163"/>
                    <a:pt x="2541" y="6163"/>
                    <a:pt x="2541" y="6163"/>
                  </a:cubicBezTo>
                  <a:cubicBezTo>
                    <a:pt x="2483" y="6163"/>
                    <a:pt x="2483" y="6163"/>
                    <a:pt x="2483" y="6163"/>
                  </a:cubicBezTo>
                  <a:cubicBezTo>
                    <a:pt x="2483" y="6106"/>
                    <a:pt x="2541" y="6106"/>
                    <a:pt x="2541" y="6106"/>
                  </a:cubicBezTo>
                  <a:cubicBezTo>
                    <a:pt x="2599" y="6106"/>
                    <a:pt x="2541" y="6106"/>
                    <a:pt x="2541" y="6048"/>
                  </a:cubicBezTo>
                  <a:cubicBezTo>
                    <a:pt x="2599" y="5990"/>
                    <a:pt x="2541" y="5990"/>
                    <a:pt x="2541" y="5990"/>
                  </a:cubicBezTo>
                  <a:cubicBezTo>
                    <a:pt x="2599" y="5990"/>
                    <a:pt x="2599" y="5990"/>
                    <a:pt x="2599" y="5990"/>
                  </a:cubicBezTo>
                  <a:cubicBezTo>
                    <a:pt x="2599" y="5933"/>
                    <a:pt x="2599" y="5933"/>
                    <a:pt x="2599" y="5933"/>
                  </a:cubicBezTo>
                  <a:cubicBezTo>
                    <a:pt x="2657" y="5875"/>
                    <a:pt x="2657" y="5875"/>
                    <a:pt x="2657" y="5875"/>
                  </a:cubicBezTo>
                  <a:cubicBezTo>
                    <a:pt x="2657" y="5818"/>
                    <a:pt x="2657" y="5818"/>
                    <a:pt x="2657" y="5818"/>
                  </a:cubicBezTo>
                  <a:cubicBezTo>
                    <a:pt x="2657" y="5760"/>
                    <a:pt x="2714" y="5760"/>
                    <a:pt x="2714" y="5702"/>
                  </a:cubicBezTo>
                  <a:cubicBezTo>
                    <a:pt x="2772" y="5645"/>
                    <a:pt x="2772" y="5645"/>
                    <a:pt x="2772" y="5645"/>
                  </a:cubicBezTo>
                  <a:cubicBezTo>
                    <a:pt x="2714" y="5645"/>
                    <a:pt x="2714" y="5645"/>
                    <a:pt x="2714" y="5645"/>
                  </a:cubicBezTo>
                  <a:cubicBezTo>
                    <a:pt x="2772" y="5645"/>
                    <a:pt x="2772" y="5645"/>
                    <a:pt x="2772" y="5645"/>
                  </a:cubicBezTo>
                  <a:cubicBezTo>
                    <a:pt x="2714" y="5645"/>
                    <a:pt x="2714" y="5645"/>
                    <a:pt x="2714" y="5645"/>
                  </a:cubicBezTo>
                  <a:cubicBezTo>
                    <a:pt x="2772" y="5587"/>
                    <a:pt x="2772" y="5645"/>
                    <a:pt x="2830" y="5587"/>
                  </a:cubicBezTo>
                  <a:cubicBezTo>
                    <a:pt x="2772" y="5587"/>
                    <a:pt x="2772" y="5587"/>
                    <a:pt x="2772" y="5587"/>
                  </a:cubicBezTo>
                  <a:cubicBezTo>
                    <a:pt x="2830" y="5587"/>
                    <a:pt x="2830" y="5587"/>
                    <a:pt x="2830" y="5587"/>
                  </a:cubicBezTo>
                  <a:cubicBezTo>
                    <a:pt x="2772" y="5587"/>
                    <a:pt x="2772" y="5587"/>
                    <a:pt x="2772" y="5587"/>
                  </a:cubicBezTo>
                  <a:cubicBezTo>
                    <a:pt x="2772" y="5530"/>
                    <a:pt x="2830" y="5530"/>
                    <a:pt x="2830" y="5530"/>
                  </a:cubicBezTo>
                  <a:cubicBezTo>
                    <a:pt x="2830" y="5530"/>
                    <a:pt x="2888" y="5472"/>
                    <a:pt x="2888" y="5414"/>
                  </a:cubicBezTo>
                  <a:cubicBezTo>
                    <a:pt x="2945" y="5357"/>
                    <a:pt x="2945" y="5357"/>
                    <a:pt x="2945" y="5357"/>
                  </a:cubicBezTo>
                  <a:cubicBezTo>
                    <a:pt x="2945" y="5299"/>
                    <a:pt x="2945" y="5299"/>
                    <a:pt x="2945" y="5299"/>
                  </a:cubicBezTo>
                  <a:cubicBezTo>
                    <a:pt x="2945" y="5242"/>
                    <a:pt x="2945" y="5299"/>
                    <a:pt x="3003" y="5242"/>
                  </a:cubicBezTo>
                  <a:cubicBezTo>
                    <a:pt x="2945" y="5242"/>
                    <a:pt x="2945" y="5242"/>
                    <a:pt x="2945" y="5242"/>
                  </a:cubicBezTo>
                  <a:cubicBezTo>
                    <a:pt x="3003" y="5184"/>
                    <a:pt x="3003" y="5184"/>
                    <a:pt x="3003" y="5184"/>
                  </a:cubicBezTo>
                  <a:cubicBezTo>
                    <a:pt x="3061" y="5069"/>
                    <a:pt x="3061" y="5069"/>
                    <a:pt x="3061" y="5069"/>
                  </a:cubicBezTo>
                  <a:lnTo>
                    <a:pt x="3119" y="5011"/>
                  </a:lnTo>
                  <a:cubicBezTo>
                    <a:pt x="3176" y="4954"/>
                    <a:pt x="3176" y="4954"/>
                    <a:pt x="3176" y="4954"/>
                  </a:cubicBezTo>
                  <a:cubicBezTo>
                    <a:pt x="3119" y="4896"/>
                    <a:pt x="3119" y="4896"/>
                    <a:pt x="3119" y="4896"/>
                  </a:cubicBezTo>
                  <a:cubicBezTo>
                    <a:pt x="3176" y="4896"/>
                    <a:pt x="3176" y="4896"/>
                    <a:pt x="3176" y="4896"/>
                  </a:cubicBezTo>
                  <a:cubicBezTo>
                    <a:pt x="3234" y="4781"/>
                    <a:pt x="3234" y="4781"/>
                    <a:pt x="3234" y="4781"/>
                  </a:cubicBezTo>
                  <a:cubicBezTo>
                    <a:pt x="3234" y="4838"/>
                    <a:pt x="3234" y="4838"/>
                    <a:pt x="3234" y="4838"/>
                  </a:cubicBezTo>
                  <a:cubicBezTo>
                    <a:pt x="3292" y="4781"/>
                    <a:pt x="3292" y="4781"/>
                    <a:pt x="3292" y="4781"/>
                  </a:cubicBezTo>
                  <a:cubicBezTo>
                    <a:pt x="3292" y="4723"/>
                    <a:pt x="3407" y="4666"/>
                    <a:pt x="3407" y="4608"/>
                  </a:cubicBezTo>
                  <a:cubicBezTo>
                    <a:pt x="3465" y="4550"/>
                    <a:pt x="3465" y="4550"/>
                    <a:pt x="3465" y="4550"/>
                  </a:cubicBezTo>
                  <a:cubicBezTo>
                    <a:pt x="3523" y="4493"/>
                    <a:pt x="3523" y="4493"/>
                    <a:pt x="3523" y="4493"/>
                  </a:cubicBezTo>
                  <a:cubicBezTo>
                    <a:pt x="3465" y="4493"/>
                    <a:pt x="3465" y="4493"/>
                    <a:pt x="3465" y="4493"/>
                  </a:cubicBezTo>
                  <a:cubicBezTo>
                    <a:pt x="3523" y="4435"/>
                    <a:pt x="3523" y="4435"/>
                    <a:pt x="3523" y="4435"/>
                  </a:cubicBezTo>
                  <a:cubicBezTo>
                    <a:pt x="3465" y="4435"/>
                    <a:pt x="3465" y="4435"/>
                    <a:pt x="3465" y="4435"/>
                  </a:cubicBezTo>
                  <a:cubicBezTo>
                    <a:pt x="3523" y="4435"/>
                    <a:pt x="3523" y="4435"/>
                    <a:pt x="3523" y="4435"/>
                  </a:cubicBezTo>
                  <a:cubicBezTo>
                    <a:pt x="3523" y="4378"/>
                    <a:pt x="3523" y="4378"/>
                    <a:pt x="3523" y="4378"/>
                  </a:cubicBezTo>
                  <a:cubicBezTo>
                    <a:pt x="3523" y="4378"/>
                    <a:pt x="3581" y="4320"/>
                    <a:pt x="3639" y="4320"/>
                  </a:cubicBezTo>
                  <a:lnTo>
                    <a:pt x="3639" y="4262"/>
                  </a:lnTo>
                  <a:cubicBezTo>
                    <a:pt x="3754" y="4205"/>
                    <a:pt x="3754" y="4205"/>
                    <a:pt x="3754" y="4205"/>
                  </a:cubicBezTo>
                  <a:cubicBezTo>
                    <a:pt x="3696" y="4147"/>
                    <a:pt x="3696" y="4147"/>
                    <a:pt x="3696" y="4147"/>
                  </a:cubicBezTo>
                  <a:cubicBezTo>
                    <a:pt x="3696" y="4147"/>
                    <a:pt x="3639" y="4262"/>
                    <a:pt x="3581" y="4262"/>
                  </a:cubicBezTo>
                  <a:cubicBezTo>
                    <a:pt x="3523" y="4320"/>
                    <a:pt x="3523" y="4320"/>
                    <a:pt x="3523" y="4320"/>
                  </a:cubicBezTo>
                  <a:cubicBezTo>
                    <a:pt x="3523" y="4378"/>
                    <a:pt x="3523" y="4378"/>
                    <a:pt x="3523" y="4378"/>
                  </a:cubicBezTo>
                  <a:cubicBezTo>
                    <a:pt x="3523" y="4378"/>
                    <a:pt x="3465" y="4378"/>
                    <a:pt x="3465" y="4435"/>
                  </a:cubicBezTo>
                  <a:cubicBezTo>
                    <a:pt x="3465" y="4435"/>
                    <a:pt x="3465" y="4435"/>
                    <a:pt x="3407" y="4493"/>
                  </a:cubicBezTo>
                  <a:cubicBezTo>
                    <a:pt x="3407" y="4435"/>
                    <a:pt x="3407" y="4435"/>
                    <a:pt x="3407" y="4435"/>
                  </a:cubicBezTo>
                  <a:cubicBezTo>
                    <a:pt x="3407" y="4493"/>
                    <a:pt x="3407" y="4493"/>
                    <a:pt x="3407" y="4493"/>
                  </a:cubicBezTo>
                  <a:cubicBezTo>
                    <a:pt x="3350" y="4550"/>
                    <a:pt x="3350" y="4550"/>
                    <a:pt x="3350" y="4550"/>
                  </a:cubicBezTo>
                  <a:cubicBezTo>
                    <a:pt x="3292" y="4550"/>
                    <a:pt x="3292" y="4550"/>
                    <a:pt x="3292" y="4550"/>
                  </a:cubicBezTo>
                  <a:cubicBezTo>
                    <a:pt x="3350" y="4608"/>
                    <a:pt x="3350" y="4608"/>
                    <a:pt x="3350" y="4608"/>
                  </a:cubicBezTo>
                  <a:cubicBezTo>
                    <a:pt x="3234" y="4666"/>
                    <a:pt x="3234" y="4666"/>
                    <a:pt x="3234" y="4666"/>
                  </a:cubicBezTo>
                  <a:cubicBezTo>
                    <a:pt x="3176" y="4666"/>
                    <a:pt x="3176" y="4666"/>
                    <a:pt x="3176" y="4666"/>
                  </a:cubicBezTo>
                  <a:cubicBezTo>
                    <a:pt x="3176" y="4666"/>
                    <a:pt x="3176" y="4666"/>
                    <a:pt x="3119" y="4666"/>
                  </a:cubicBezTo>
                  <a:cubicBezTo>
                    <a:pt x="3119" y="4723"/>
                    <a:pt x="3119" y="4723"/>
                    <a:pt x="3119" y="4723"/>
                  </a:cubicBezTo>
                  <a:cubicBezTo>
                    <a:pt x="3119" y="4666"/>
                    <a:pt x="3119" y="4666"/>
                    <a:pt x="3119" y="4666"/>
                  </a:cubicBezTo>
                  <a:cubicBezTo>
                    <a:pt x="3119" y="4666"/>
                    <a:pt x="3119" y="4608"/>
                    <a:pt x="3176" y="4608"/>
                  </a:cubicBezTo>
                  <a:cubicBezTo>
                    <a:pt x="3234" y="4550"/>
                    <a:pt x="3234" y="4550"/>
                    <a:pt x="3234" y="4550"/>
                  </a:cubicBezTo>
                  <a:cubicBezTo>
                    <a:pt x="3176" y="4550"/>
                    <a:pt x="3176" y="4550"/>
                    <a:pt x="3176" y="4550"/>
                  </a:cubicBezTo>
                  <a:cubicBezTo>
                    <a:pt x="3234" y="4550"/>
                    <a:pt x="3234" y="4493"/>
                    <a:pt x="3234" y="4493"/>
                  </a:cubicBezTo>
                  <a:cubicBezTo>
                    <a:pt x="3292" y="4435"/>
                    <a:pt x="3292" y="4435"/>
                    <a:pt x="3292" y="4435"/>
                  </a:cubicBezTo>
                  <a:cubicBezTo>
                    <a:pt x="3292" y="4435"/>
                    <a:pt x="3292" y="4435"/>
                    <a:pt x="3292" y="4493"/>
                  </a:cubicBezTo>
                  <a:cubicBezTo>
                    <a:pt x="3350" y="4493"/>
                    <a:pt x="3350" y="4493"/>
                    <a:pt x="3350" y="4493"/>
                  </a:cubicBezTo>
                  <a:cubicBezTo>
                    <a:pt x="3292" y="4493"/>
                    <a:pt x="3350" y="4493"/>
                    <a:pt x="3292" y="4435"/>
                  </a:cubicBezTo>
                  <a:cubicBezTo>
                    <a:pt x="3350" y="4435"/>
                    <a:pt x="3350" y="4435"/>
                    <a:pt x="3350" y="4435"/>
                  </a:cubicBezTo>
                  <a:cubicBezTo>
                    <a:pt x="3292" y="4435"/>
                    <a:pt x="3292" y="4435"/>
                    <a:pt x="3292" y="4435"/>
                  </a:cubicBezTo>
                  <a:cubicBezTo>
                    <a:pt x="3350" y="4378"/>
                    <a:pt x="3350" y="4378"/>
                    <a:pt x="3350" y="4378"/>
                  </a:cubicBezTo>
                  <a:cubicBezTo>
                    <a:pt x="3350" y="4320"/>
                    <a:pt x="3350" y="4320"/>
                    <a:pt x="3350" y="4320"/>
                  </a:cubicBezTo>
                  <a:cubicBezTo>
                    <a:pt x="3407" y="4262"/>
                    <a:pt x="3407" y="4262"/>
                    <a:pt x="3407" y="4262"/>
                  </a:cubicBezTo>
                  <a:cubicBezTo>
                    <a:pt x="3465" y="4205"/>
                    <a:pt x="3465" y="4205"/>
                    <a:pt x="3465" y="4205"/>
                  </a:cubicBezTo>
                  <a:cubicBezTo>
                    <a:pt x="3465" y="4262"/>
                    <a:pt x="3465" y="4262"/>
                    <a:pt x="3465" y="4262"/>
                  </a:cubicBezTo>
                  <a:cubicBezTo>
                    <a:pt x="3523" y="4205"/>
                    <a:pt x="3523" y="4205"/>
                    <a:pt x="3523" y="4205"/>
                  </a:cubicBezTo>
                  <a:cubicBezTo>
                    <a:pt x="3523" y="4147"/>
                    <a:pt x="3523" y="4147"/>
                    <a:pt x="3523" y="4147"/>
                  </a:cubicBezTo>
                  <a:cubicBezTo>
                    <a:pt x="3581" y="4090"/>
                    <a:pt x="3581" y="4090"/>
                    <a:pt x="3581" y="4090"/>
                  </a:cubicBezTo>
                  <a:cubicBezTo>
                    <a:pt x="3523" y="4147"/>
                    <a:pt x="3523" y="4147"/>
                    <a:pt x="3523" y="4147"/>
                  </a:cubicBezTo>
                  <a:cubicBezTo>
                    <a:pt x="3581" y="4147"/>
                    <a:pt x="3581" y="4147"/>
                    <a:pt x="3581" y="4147"/>
                  </a:cubicBezTo>
                  <a:cubicBezTo>
                    <a:pt x="3639" y="4090"/>
                    <a:pt x="3639" y="4090"/>
                    <a:pt x="3639" y="4090"/>
                  </a:cubicBezTo>
                  <a:cubicBezTo>
                    <a:pt x="3581" y="4090"/>
                    <a:pt x="3581" y="4090"/>
                    <a:pt x="3581" y="4090"/>
                  </a:cubicBezTo>
                  <a:cubicBezTo>
                    <a:pt x="3639" y="4090"/>
                    <a:pt x="3639" y="4090"/>
                    <a:pt x="3639" y="4090"/>
                  </a:cubicBezTo>
                  <a:cubicBezTo>
                    <a:pt x="3581" y="4032"/>
                    <a:pt x="3581" y="4032"/>
                    <a:pt x="3581" y="4032"/>
                  </a:cubicBezTo>
                  <a:cubicBezTo>
                    <a:pt x="3639" y="3974"/>
                    <a:pt x="3639" y="3974"/>
                    <a:pt x="3639" y="3974"/>
                  </a:cubicBezTo>
                  <a:cubicBezTo>
                    <a:pt x="3696" y="3974"/>
                    <a:pt x="3696" y="3974"/>
                    <a:pt x="3696" y="3974"/>
                  </a:cubicBezTo>
                  <a:cubicBezTo>
                    <a:pt x="3639" y="4032"/>
                    <a:pt x="3639" y="4032"/>
                    <a:pt x="3639" y="4032"/>
                  </a:cubicBezTo>
                  <a:cubicBezTo>
                    <a:pt x="3696" y="4032"/>
                    <a:pt x="3696" y="4032"/>
                    <a:pt x="3754" y="3974"/>
                  </a:cubicBezTo>
                  <a:cubicBezTo>
                    <a:pt x="3696" y="3974"/>
                    <a:pt x="3696" y="3974"/>
                    <a:pt x="3696" y="3974"/>
                  </a:cubicBezTo>
                  <a:cubicBezTo>
                    <a:pt x="3754" y="3917"/>
                    <a:pt x="3754" y="3917"/>
                    <a:pt x="3754" y="3917"/>
                  </a:cubicBezTo>
                  <a:cubicBezTo>
                    <a:pt x="3812" y="3859"/>
                    <a:pt x="3812" y="3859"/>
                    <a:pt x="3812" y="3859"/>
                  </a:cubicBezTo>
                  <a:cubicBezTo>
                    <a:pt x="3870" y="3802"/>
                    <a:pt x="3870" y="3802"/>
                    <a:pt x="3870" y="3802"/>
                  </a:cubicBezTo>
                  <a:cubicBezTo>
                    <a:pt x="3870" y="3859"/>
                    <a:pt x="3870" y="3859"/>
                    <a:pt x="3870" y="3859"/>
                  </a:cubicBezTo>
                  <a:cubicBezTo>
                    <a:pt x="3812" y="3859"/>
                    <a:pt x="3812" y="3859"/>
                    <a:pt x="3812" y="3859"/>
                  </a:cubicBezTo>
                  <a:cubicBezTo>
                    <a:pt x="3927" y="3744"/>
                    <a:pt x="3927" y="3744"/>
                    <a:pt x="3927" y="3744"/>
                  </a:cubicBezTo>
                  <a:cubicBezTo>
                    <a:pt x="3985" y="3686"/>
                    <a:pt x="3985" y="3686"/>
                    <a:pt x="3985" y="3686"/>
                  </a:cubicBezTo>
                  <a:cubicBezTo>
                    <a:pt x="3985" y="3744"/>
                    <a:pt x="3985" y="3744"/>
                    <a:pt x="3985" y="3744"/>
                  </a:cubicBezTo>
                  <a:cubicBezTo>
                    <a:pt x="3985" y="3686"/>
                    <a:pt x="3985" y="3686"/>
                    <a:pt x="3985" y="3686"/>
                  </a:cubicBezTo>
                  <a:cubicBezTo>
                    <a:pt x="4043" y="3629"/>
                    <a:pt x="4043" y="3629"/>
                    <a:pt x="4043" y="3629"/>
                  </a:cubicBezTo>
                  <a:cubicBezTo>
                    <a:pt x="4101" y="3571"/>
                    <a:pt x="4101" y="3571"/>
                    <a:pt x="4101" y="3571"/>
                  </a:cubicBezTo>
                  <a:cubicBezTo>
                    <a:pt x="4101" y="3571"/>
                    <a:pt x="4101" y="3571"/>
                    <a:pt x="4101" y="3514"/>
                  </a:cubicBezTo>
                  <a:cubicBezTo>
                    <a:pt x="4101" y="3514"/>
                    <a:pt x="4101" y="3514"/>
                    <a:pt x="4158" y="3456"/>
                  </a:cubicBezTo>
                  <a:cubicBezTo>
                    <a:pt x="4158" y="3514"/>
                    <a:pt x="4158" y="3514"/>
                    <a:pt x="4158" y="3514"/>
                  </a:cubicBezTo>
                  <a:cubicBezTo>
                    <a:pt x="4216" y="3456"/>
                    <a:pt x="4216" y="3456"/>
                    <a:pt x="4216" y="3456"/>
                  </a:cubicBezTo>
                  <a:cubicBezTo>
                    <a:pt x="4389" y="3341"/>
                    <a:pt x="4389" y="3341"/>
                    <a:pt x="4389" y="3341"/>
                  </a:cubicBezTo>
                  <a:cubicBezTo>
                    <a:pt x="4332" y="3341"/>
                    <a:pt x="4332" y="3341"/>
                    <a:pt x="4332" y="3341"/>
                  </a:cubicBezTo>
                  <a:cubicBezTo>
                    <a:pt x="4332" y="3341"/>
                    <a:pt x="4274" y="3398"/>
                    <a:pt x="4216" y="3456"/>
                  </a:cubicBezTo>
                  <a:cubicBezTo>
                    <a:pt x="4216" y="3456"/>
                    <a:pt x="4216" y="3456"/>
                    <a:pt x="4216" y="3398"/>
                  </a:cubicBezTo>
                  <a:cubicBezTo>
                    <a:pt x="4216" y="3398"/>
                    <a:pt x="4274" y="3341"/>
                    <a:pt x="4332" y="3341"/>
                  </a:cubicBezTo>
                  <a:cubicBezTo>
                    <a:pt x="4332" y="3341"/>
                    <a:pt x="4332" y="3341"/>
                    <a:pt x="4332" y="3283"/>
                  </a:cubicBezTo>
                  <a:cubicBezTo>
                    <a:pt x="4332" y="3341"/>
                    <a:pt x="4332" y="3341"/>
                    <a:pt x="4332" y="3341"/>
                  </a:cubicBezTo>
                  <a:cubicBezTo>
                    <a:pt x="4389" y="3341"/>
                    <a:pt x="4389" y="3341"/>
                    <a:pt x="4389" y="3341"/>
                  </a:cubicBezTo>
                  <a:cubicBezTo>
                    <a:pt x="4389" y="3283"/>
                    <a:pt x="4389" y="3341"/>
                    <a:pt x="4389" y="3283"/>
                  </a:cubicBezTo>
                  <a:cubicBezTo>
                    <a:pt x="4389" y="3226"/>
                    <a:pt x="4389" y="3226"/>
                    <a:pt x="4389" y="3226"/>
                  </a:cubicBezTo>
                  <a:cubicBezTo>
                    <a:pt x="4389" y="3168"/>
                    <a:pt x="4389" y="3168"/>
                    <a:pt x="4389" y="3168"/>
                  </a:cubicBezTo>
                  <a:cubicBezTo>
                    <a:pt x="4274" y="3283"/>
                    <a:pt x="4274" y="3283"/>
                    <a:pt x="4274" y="3283"/>
                  </a:cubicBezTo>
                  <a:cubicBezTo>
                    <a:pt x="4216" y="3341"/>
                    <a:pt x="4216" y="3341"/>
                    <a:pt x="4216" y="3341"/>
                  </a:cubicBezTo>
                  <a:cubicBezTo>
                    <a:pt x="4158" y="3398"/>
                    <a:pt x="4158" y="3398"/>
                    <a:pt x="4158" y="3398"/>
                  </a:cubicBezTo>
                  <a:cubicBezTo>
                    <a:pt x="4158" y="3456"/>
                    <a:pt x="4158" y="3456"/>
                    <a:pt x="4158" y="3456"/>
                  </a:cubicBezTo>
                  <a:cubicBezTo>
                    <a:pt x="4101" y="3456"/>
                    <a:pt x="4101" y="3456"/>
                    <a:pt x="4101" y="3456"/>
                  </a:cubicBezTo>
                  <a:cubicBezTo>
                    <a:pt x="4158" y="3456"/>
                    <a:pt x="4158" y="3456"/>
                    <a:pt x="4158" y="3456"/>
                  </a:cubicBezTo>
                  <a:cubicBezTo>
                    <a:pt x="4101" y="3456"/>
                    <a:pt x="4101" y="3456"/>
                    <a:pt x="4101" y="3456"/>
                  </a:cubicBezTo>
                  <a:cubicBezTo>
                    <a:pt x="4101" y="3514"/>
                    <a:pt x="4101" y="3514"/>
                    <a:pt x="4101" y="3514"/>
                  </a:cubicBezTo>
                  <a:cubicBezTo>
                    <a:pt x="4043" y="3514"/>
                    <a:pt x="4043" y="3514"/>
                    <a:pt x="4043" y="3514"/>
                  </a:cubicBezTo>
                  <a:cubicBezTo>
                    <a:pt x="4043" y="3571"/>
                    <a:pt x="4043" y="3571"/>
                    <a:pt x="4043" y="3571"/>
                  </a:cubicBezTo>
                  <a:cubicBezTo>
                    <a:pt x="3985" y="3571"/>
                    <a:pt x="3985" y="3571"/>
                    <a:pt x="3985" y="3571"/>
                  </a:cubicBezTo>
                  <a:cubicBezTo>
                    <a:pt x="3927" y="3629"/>
                    <a:pt x="3927" y="3629"/>
                    <a:pt x="3927" y="3629"/>
                  </a:cubicBezTo>
                  <a:cubicBezTo>
                    <a:pt x="3985" y="3629"/>
                    <a:pt x="3985" y="3629"/>
                    <a:pt x="3985" y="3629"/>
                  </a:cubicBezTo>
                  <a:cubicBezTo>
                    <a:pt x="3870" y="3686"/>
                    <a:pt x="3870" y="3686"/>
                    <a:pt x="3870" y="3686"/>
                  </a:cubicBezTo>
                  <a:cubicBezTo>
                    <a:pt x="3870" y="3744"/>
                    <a:pt x="3870" y="3744"/>
                    <a:pt x="3870" y="3744"/>
                  </a:cubicBezTo>
                  <a:cubicBezTo>
                    <a:pt x="3812" y="3744"/>
                    <a:pt x="3812" y="3744"/>
                    <a:pt x="3812" y="3744"/>
                  </a:cubicBezTo>
                  <a:lnTo>
                    <a:pt x="3812" y="3802"/>
                  </a:lnTo>
                  <a:cubicBezTo>
                    <a:pt x="3754" y="3802"/>
                    <a:pt x="3754" y="3802"/>
                    <a:pt x="3754" y="3802"/>
                  </a:cubicBezTo>
                  <a:cubicBezTo>
                    <a:pt x="3754" y="3859"/>
                    <a:pt x="3754" y="3859"/>
                    <a:pt x="3754" y="3859"/>
                  </a:cubicBezTo>
                  <a:lnTo>
                    <a:pt x="3696" y="3917"/>
                  </a:lnTo>
                  <a:cubicBezTo>
                    <a:pt x="3639" y="3917"/>
                    <a:pt x="3639" y="3917"/>
                    <a:pt x="3639" y="3917"/>
                  </a:cubicBezTo>
                  <a:lnTo>
                    <a:pt x="3581" y="3974"/>
                  </a:lnTo>
                  <a:cubicBezTo>
                    <a:pt x="3581" y="4032"/>
                    <a:pt x="3581" y="4032"/>
                    <a:pt x="3523" y="4032"/>
                  </a:cubicBezTo>
                  <a:cubicBezTo>
                    <a:pt x="3523" y="4090"/>
                    <a:pt x="3523" y="4090"/>
                    <a:pt x="3523" y="4090"/>
                  </a:cubicBezTo>
                  <a:cubicBezTo>
                    <a:pt x="3523" y="4147"/>
                    <a:pt x="3523" y="4147"/>
                    <a:pt x="3523" y="4147"/>
                  </a:cubicBezTo>
                  <a:cubicBezTo>
                    <a:pt x="3465" y="4205"/>
                    <a:pt x="3465" y="4205"/>
                    <a:pt x="3465" y="4205"/>
                  </a:cubicBezTo>
                  <a:cubicBezTo>
                    <a:pt x="3407" y="4205"/>
                    <a:pt x="3350" y="4320"/>
                    <a:pt x="3350" y="4320"/>
                  </a:cubicBezTo>
                  <a:cubicBezTo>
                    <a:pt x="3292" y="4378"/>
                    <a:pt x="3292" y="4378"/>
                    <a:pt x="3292" y="4378"/>
                  </a:cubicBezTo>
                  <a:cubicBezTo>
                    <a:pt x="3234" y="4435"/>
                    <a:pt x="3234" y="4435"/>
                    <a:pt x="3234" y="4435"/>
                  </a:cubicBezTo>
                  <a:cubicBezTo>
                    <a:pt x="3234" y="4493"/>
                    <a:pt x="3234" y="4493"/>
                    <a:pt x="3234" y="4493"/>
                  </a:cubicBezTo>
                  <a:cubicBezTo>
                    <a:pt x="3176" y="4493"/>
                    <a:pt x="3176" y="4493"/>
                    <a:pt x="3176" y="4493"/>
                  </a:cubicBezTo>
                  <a:cubicBezTo>
                    <a:pt x="3234" y="4493"/>
                    <a:pt x="3234" y="4493"/>
                    <a:pt x="3234" y="4493"/>
                  </a:cubicBezTo>
                  <a:cubicBezTo>
                    <a:pt x="3176" y="4550"/>
                    <a:pt x="3176" y="4550"/>
                    <a:pt x="3176" y="4550"/>
                  </a:cubicBezTo>
                  <a:cubicBezTo>
                    <a:pt x="3176" y="4608"/>
                    <a:pt x="3061" y="4608"/>
                    <a:pt x="3061" y="4666"/>
                  </a:cubicBezTo>
                  <a:cubicBezTo>
                    <a:pt x="3003" y="4666"/>
                    <a:pt x="3003" y="4666"/>
                    <a:pt x="3003" y="4666"/>
                  </a:cubicBezTo>
                  <a:cubicBezTo>
                    <a:pt x="3061" y="4666"/>
                    <a:pt x="3061" y="4666"/>
                    <a:pt x="3061" y="4666"/>
                  </a:cubicBezTo>
                  <a:lnTo>
                    <a:pt x="3061" y="4723"/>
                  </a:lnTo>
                  <a:cubicBezTo>
                    <a:pt x="3061" y="4723"/>
                    <a:pt x="3003" y="4723"/>
                    <a:pt x="3003" y="4781"/>
                  </a:cubicBezTo>
                  <a:cubicBezTo>
                    <a:pt x="2945" y="4838"/>
                    <a:pt x="2945" y="4838"/>
                    <a:pt x="2945" y="4838"/>
                  </a:cubicBezTo>
                  <a:cubicBezTo>
                    <a:pt x="3003" y="4838"/>
                    <a:pt x="3003" y="4838"/>
                    <a:pt x="3003" y="4838"/>
                  </a:cubicBezTo>
                  <a:cubicBezTo>
                    <a:pt x="2945" y="4838"/>
                    <a:pt x="2945" y="4838"/>
                    <a:pt x="2945" y="4838"/>
                  </a:cubicBezTo>
                  <a:cubicBezTo>
                    <a:pt x="2945" y="4896"/>
                    <a:pt x="2945" y="4896"/>
                    <a:pt x="2945" y="4896"/>
                  </a:cubicBezTo>
                  <a:cubicBezTo>
                    <a:pt x="2945" y="4838"/>
                    <a:pt x="2945" y="4838"/>
                    <a:pt x="2945" y="4838"/>
                  </a:cubicBezTo>
                  <a:cubicBezTo>
                    <a:pt x="2888" y="4954"/>
                    <a:pt x="2888" y="4954"/>
                    <a:pt x="2888" y="4954"/>
                  </a:cubicBezTo>
                  <a:cubicBezTo>
                    <a:pt x="2888" y="5011"/>
                    <a:pt x="2888" y="5011"/>
                    <a:pt x="2888" y="5011"/>
                  </a:cubicBezTo>
                  <a:cubicBezTo>
                    <a:pt x="2830" y="5011"/>
                    <a:pt x="2830" y="5011"/>
                    <a:pt x="2830" y="5011"/>
                  </a:cubicBezTo>
                  <a:cubicBezTo>
                    <a:pt x="2830" y="5069"/>
                    <a:pt x="2830" y="5069"/>
                    <a:pt x="2830" y="5069"/>
                  </a:cubicBezTo>
                  <a:lnTo>
                    <a:pt x="2772" y="5069"/>
                  </a:lnTo>
                  <a:cubicBezTo>
                    <a:pt x="2772" y="5126"/>
                    <a:pt x="2772" y="5126"/>
                    <a:pt x="2772" y="5126"/>
                  </a:cubicBezTo>
                  <a:cubicBezTo>
                    <a:pt x="2772" y="5184"/>
                    <a:pt x="2714" y="5184"/>
                    <a:pt x="2714" y="5242"/>
                  </a:cubicBezTo>
                  <a:cubicBezTo>
                    <a:pt x="2714" y="5242"/>
                    <a:pt x="2714" y="5242"/>
                    <a:pt x="2714" y="5299"/>
                  </a:cubicBezTo>
                  <a:cubicBezTo>
                    <a:pt x="2714" y="5357"/>
                    <a:pt x="2714" y="5299"/>
                    <a:pt x="2714" y="5357"/>
                  </a:cubicBezTo>
                  <a:cubicBezTo>
                    <a:pt x="2714" y="5299"/>
                    <a:pt x="2714" y="5299"/>
                    <a:pt x="2714" y="5299"/>
                  </a:cubicBezTo>
                  <a:lnTo>
                    <a:pt x="2772" y="5299"/>
                  </a:lnTo>
                  <a:cubicBezTo>
                    <a:pt x="2714" y="5299"/>
                    <a:pt x="2714" y="5299"/>
                    <a:pt x="2714" y="5299"/>
                  </a:cubicBezTo>
                  <a:cubicBezTo>
                    <a:pt x="2772" y="5242"/>
                    <a:pt x="2772" y="5242"/>
                    <a:pt x="2772" y="5242"/>
                  </a:cubicBezTo>
                  <a:cubicBezTo>
                    <a:pt x="2772" y="5242"/>
                    <a:pt x="2772" y="5242"/>
                    <a:pt x="2830" y="5242"/>
                  </a:cubicBezTo>
                  <a:lnTo>
                    <a:pt x="2830" y="5184"/>
                  </a:lnTo>
                  <a:cubicBezTo>
                    <a:pt x="2830" y="5126"/>
                    <a:pt x="2830" y="5126"/>
                    <a:pt x="2830" y="5126"/>
                  </a:cubicBezTo>
                  <a:lnTo>
                    <a:pt x="2830" y="5069"/>
                  </a:lnTo>
                  <a:cubicBezTo>
                    <a:pt x="2888" y="5069"/>
                    <a:pt x="2888" y="5069"/>
                    <a:pt x="2888" y="5069"/>
                  </a:cubicBezTo>
                  <a:cubicBezTo>
                    <a:pt x="2888" y="5011"/>
                    <a:pt x="2888" y="5011"/>
                    <a:pt x="2888" y="5011"/>
                  </a:cubicBezTo>
                  <a:cubicBezTo>
                    <a:pt x="2888" y="4954"/>
                    <a:pt x="2888" y="4954"/>
                    <a:pt x="2888" y="4954"/>
                  </a:cubicBezTo>
                  <a:cubicBezTo>
                    <a:pt x="2945" y="5011"/>
                    <a:pt x="2945" y="5011"/>
                    <a:pt x="2945" y="5011"/>
                  </a:cubicBezTo>
                  <a:cubicBezTo>
                    <a:pt x="2945" y="4954"/>
                    <a:pt x="2945" y="4954"/>
                    <a:pt x="2945" y="4954"/>
                  </a:cubicBezTo>
                  <a:cubicBezTo>
                    <a:pt x="3003" y="4954"/>
                    <a:pt x="3003" y="4896"/>
                    <a:pt x="3003" y="4896"/>
                  </a:cubicBezTo>
                  <a:cubicBezTo>
                    <a:pt x="3061" y="4838"/>
                    <a:pt x="3061" y="4838"/>
                    <a:pt x="3061" y="4838"/>
                  </a:cubicBezTo>
                  <a:cubicBezTo>
                    <a:pt x="3061" y="4896"/>
                    <a:pt x="3061" y="4896"/>
                    <a:pt x="3061" y="4896"/>
                  </a:cubicBezTo>
                  <a:cubicBezTo>
                    <a:pt x="3061" y="4896"/>
                    <a:pt x="3061" y="4954"/>
                    <a:pt x="3003" y="4954"/>
                  </a:cubicBezTo>
                  <a:cubicBezTo>
                    <a:pt x="3003" y="5011"/>
                    <a:pt x="3003" y="5011"/>
                    <a:pt x="3003" y="5011"/>
                  </a:cubicBezTo>
                  <a:cubicBezTo>
                    <a:pt x="2945" y="5011"/>
                    <a:pt x="2945" y="5011"/>
                    <a:pt x="2945" y="5011"/>
                  </a:cubicBezTo>
                  <a:cubicBezTo>
                    <a:pt x="2888" y="5126"/>
                    <a:pt x="2888" y="5126"/>
                    <a:pt x="2888" y="5126"/>
                  </a:cubicBezTo>
                  <a:cubicBezTo>
                    <a:pt x="2945" y="5184"/>
                    <a:pt x="2888" y="5184"/>
                    <a:pt x="2945" y="5184"/>
                  </a:cubicBezTo>
                  <a:cubicBezTo>
                    <a:pt x="2888" y="5242"/>
                    <a:pt x="2888" y="5242"/>
                    <a:pt x="2888" y="5242"/>
                  </a:cubicBezTo>
                  <a:lnTo>
                    <a:pt x="2830" y="5299"/>
                  </a:lnTo>
                  <a:cubicBezTo>
                    <a:pt x="2830" y="5357"/>
                    <a:pt x="2830" y="5357"/>
                    <a:pt x="2830" y="5357"/>
                  </a:cubicBezTo>
                  <a:cubicBezTo>
                    <a:pt x="2830" y="5414"/>
                    <a:pt x="2830" y="5414"/>
                    <a:pt x="2772" y="5414"/>
                  </a:cubicBezTo>
                  <a:cubicBezTo>
                    <a:pt x="2772" y="5357"/>
                    <a:pt x="2772" y="5357"/>
                    <a:pt x="2772" y="5357"/>
                  </a:cubicBezTo>
                  <a:cubicBezTo>
                    <a:pt x="2772" y="5357"/>
                    <a:pt x="2772" y="5414"/>
                    <a:pt x="2714" y="5414"/>
                  </a:cubicBezTo>
                  <a:cubicBezTo>
                    <a:pt x="2772" y="5414"/>
                    <a:pt x="2772" y="5414"/>
                    <a:pt x="2772" y="5414"/>
                  </a:cubicBezTo>
                  <a:cubicBezTo>
                    <a:pt x="2714" y="5414"/>
                    <a:pt x="2714" y="5414"/>
                    <a:pt x="2714" y="5414"/>
                  </a:cubicBezTo>
                  <a:cubicBezTo>
                    <a:pt x="2714" y="5414"/>
                    <a:pt x="2714" y="5414"/>
                    <a:pt x="2714" y="5472"/>
                  </a:cubicBezTo>
                  <a:cubicBezTo>
                    <a:pt x="2657" y="5587"/>
                    <a:pt x="2657" y="5587"/>
                    <a:pt x="2657" y="5587"/>
                  </a:cubicBezTo>
                  <a:cubicBezTo>
                    <a:pt x="2599" y="5645"/>
                    <a:pt x="2599" y="5645"/>
                    <a:pt x="2599" y="5645"/>
                  </a:cubicBezTo>
                  <a:cubicBezTo>
                    <a:pt x="2657" y="5645"/>
                    <a:pt x="2657" y="5645"/>
                    <a:pt x="2657" y="5645"/>
                  </a:cubicBezTo>
                  <a:cubicBezTo>
                    <a:pt x="2599" y="5645"/>
                    <a:pt x="2599" y="5645"/>
                    <a:pt x="2599" y="5645"/>
                  </a:cubicBezTo>
                  <a:cubicBezTo>
                    <a:pt x="2599" y="5702"/>
                    <a:pt x="2599" y="5702"/>
                    <a:pt x="2599" y="5702"/>
                  </a:cubicBezTo>
                  <a:cubicBezTo>
                    <a:pt x="2541" y="5645"/>
                    <a:pt x="2541" y="5645"/>
                    <a:pt x="2541" y="5645"/>
                  </a:cubicBezTo>
                  <a:cubicBezTo>
                    <a:pt x="2599" y="5645"/>
                    <a:pt x="2599" y="5645"/>
                    <a:pt x="2599" y="5587"/>
                  </a:cubicBezTo>
                  <a:cubicBezTo>
                    <a:pt x="2599" y="5530"/>
                    <a:pt x="2599" y="5530"/>
                    <a:pt x="2599" y="5530"/>
                  </a:cubicBezTo>
                  <a:cubicBezTo>
                    <a:pt x="2541" y="5587"/>
                    <a:pt x="2541" y="5587"/>
                    <a:pt x="2541" y="5587"/>
                  </a:cubicBezTo>
                  <a:cubicBezTo>
                    <a:pt x="2483" y="5645"/>
                    <a:pt x="2483" y="5645"/>
                    <a:pt x="2483" y="5645"/>
                  </a:cubicBezTo>
                  <a:cubicBezTo>
                    <a:pt x="2483" y="5702"/>
                    <a:pt x="2483" y="5702"/>
                    <a:pt x="2483" y="5702"/>
                  </a:cubicBezTo>
                  <a:cubicBezTo>
                    <a:pt x="2483" y="5702"/>
                    <a:pt x="2426" y="5702"/>
                    <a:pt x="2426" y="5760"/>
                  </a:cubicBezTo>
                  <a:cubicBezTo>
                    <a:pt x="2426" y="5818"/>
                    <a:pt x="2426" y="5818"/>
                    <a:pt x="2426" y="5818"/>
                  </a:cubicBezTo>
                  <a:cubicBezTo>
                    <a:pt x="2368" y="5875"/>
                    <a:pt x="2368" y="5875"/>
                    <a:pt x="2368" y="5875"/>
                  </a:cubicBezTo>
                  <a:cubicBezTo>
                    <a:pt x="2368" y="5933"/>
                    <a:pt x="2368" y="5875"/>
                    <a:pt x="2368" y="5875"/>
                  </a:cubicBezTo>
                  <a:cubicBezTo>
                    <a:pt x="2368" y="5933"/>
                    <a:pt x="2368" y="5933"/>
                    <a:pt x="2368" y="5933"/>
                  </a:cubicBezTo>
                  <a:cubicBezTo>
                    <a:pt x="2310" y="5933"/>
                    <a:pt x="2310" y="5933"/>
                    <a:pt x="2310" y="5933"/>
                  </a:cubicBezTo>
                  <a:lnTo>
                    <a:pt x="2310" y="5990"/>
                  </a:lnTo>
                  <a:cubicBezTo>
                    <a:pt x="2368" y="5990"/>
                    <a:pt x="2368" y="5990"/>
                    <a:pt x="2368" y="5990"/>
                  </a:cubicBezTo>
                  <a:cubicBezTo>
                    <a:pt x="2310" y="6048"/>
                    <a:pt x="2252" y="6048"/>
                    <a:pt x="2252" y="6106"/>
                  </a:cubicBezTo>
                  <a:cubicBezTo>
                    <a:pt x="2252" y="6163"/>
                    <a:pt x="2252" y="6163"/>
                    <a:pt x="2252" y="6163"/>
                  </a:cubicBezTo>
                  <a:cubicBezTo>
                    <a:pt x="2252" y="6106"/>
                    <a:pt x="2252" y="6106"/>
                    <a:pt x="2252" y="6106"/>
                  </a:cubicBezTo>
                  <a:cubicBezTo>
                    <a:pt x="2252" y="6048"/>
                    <a:pt x="2252" y="6048"/>
                    <a:pt x="2252" y="6048"/>
                  </a:cubicBezTo>
                  <a:cubicBezTo>
                    <a:pt x="2195" y="5990"/>
                    <a:pt x="2195" y="5990"/>
                    <a:pt x="2195" y="5990"/>
                  </a:cubicBezTo>
                  <a:cubicBezTo>
                    <a:pt x="2252" y="5990"/>
                    <a:pt x="2252" y="5990"/>
                    <a:pt x="2252" y="5990"/>
                  </a:cubicBezTo>
                  <a:cubicBezTo>
                    <a:pt x="2310" y="5990"/>
                    <a:pt x="2310" y="5990"/>
                    <a:pt x="2310" y="5990"/>
                  </a:cubicBezTo>
                  <a:cubicBezTo>
                    <a:pt x="2310" y="5933"/>
                    <a:pt x="2310" y="5933"/>
                    <a:pt x="2310" y="5933"/>
                  </a:cubicBezTo>
                  <a:cubicBezTo>
                    <a:pt x="2252" y="5933"/>
                    <a:pt x="2252" y="5933"/>
                    <a:pt x="2252" y="5933"/>
                  </a:cubicBezTo>
                  <a:cubicBezTo>
                    <a:pt x="2252" y="5990"/>
                    <a:pt x="2252" y="5933"/>
                    <a:pt x="2252" y="5990"/>
                  </a:cubicBezTo>
                  <a:cubicBezTo>
                    <a:pt x="2252" y="5933"/>
                    <a:pt x="2252" y="5933"/>
                    <a:pt x="2252" y="5933"/>
                  </a:cubicBezTo>
                  <a:cubicBezTo>
                    <a:pt x="2310" y="5933"/>
                    <a:pt x="2310" y="5933"/>
                    <a:pt x="2310" y="5933"/>
                  </a:cubicBezTo>
                  <a:cubicBezTo>
                    <a:pt x="2310" y="5875"/>
                    <a:pt x="2310" y="5875"/>
                    <a:pt x="2310" y="5875"/>
                  </a:cubicBezTo>
                  <a:cubicBezTo>
                    <a:pt x="2252" y="5933"/>
                    <a:pt x="2252" y="5933"/>
                    <a:pt x="2252" y="5933"/>
                  </a:cubicBezTo>
                  <a:cubicBezTo>
                    <a:pt x="2252" y="5875"/>
                    <a:pt x="2310" y="5875"/>
                    <a:pt x="2310" y="5875"/>
                  </a:cubicBezTo>
                  <a:cubicBezTo>
                    <a:pt x="2252" y="5875"/>
                    <a:pt x="2252" y="5875"/>
                    <a:pt x="2252" y="5875"/>
                  </a:cubicBezTo>
                  <a:cubicBezTo>
                    <a:pt x="2310" y="5875"/>
                    <a:pt x="2310" y="5875"/>
                    <a:pt x="2310" y="5875"/>
                  </a:cubicBezTo>
                  <a:cubicBezTo>
                    <a:pt x="2252" y="5818"/>
                    <a:pt x="2252" y="5818"/>
                    <a:pt x="2252" y="5818"/>
                  </a:cubicBezTo>
                  <a:cubicBezTo>
                    <a:pt x="2310" y="5818"/>
                    <a:pt x="2310" y="5818"/>
                    <a:pt x="2310" y="5818"/>
                  </a:cubicBezTo>
                  <a:cubicBezTo>
                    <a:pt x="2252" y="5818"/>
                    <a:pt x="2252" y="5818"/>
                    <a:pt x="2252" y="5818"/>
                  </a:cubicBezTo>
                  <a:cubicBezTo>
                    <a:pt x="2310" y="5760"/>
                    <a:pt x="2310" y="5760"/>
                    <a:pt x="2310" y="5760"/>
                  </a:cubicBezTo>
                  <a:cubicBezTo>
                    <a:pt x="2368" y="5702"/>
                    <a:pt x="2310" y="5702"/>
                    <a:pt x="2310" y="5702"/>
                  </a:cubicBezTo>
                  <a:cubicBezTo>
                    <a:pt x="2368" y="5645"/>
                    <a:pt x="2368" y="5645"/>
                    <a:pt x="2368" y="5645"/>
                  </a:cubicBezTo>
                  <a:cubicBezTo>
                    <a:pt x="2368" y="5587"/>
                    <a:pt x="2368" y="5587"/>
                    <a:pt x="2368" y="5587"/>
                  </a:cubicBezTo>
                  <a:cubicBezTo>
                    <a:pt x="2426" y="5530"/>
                    <a:pt x="2426" y="5530"/>
                    <a:pt x="2426" y="5530"/>
                  </a:cubicBezTo>
                  <a:cubicBezTo>
                    <a:pt x="2426" y="5530"/>
                    <a:pt x="2426" y="5530"/>
                    <a:pt x="2426" y="5530"/>
                  </a:cubicBezTo>
                  <a:close/>
                  <a:moveTo>
                    <a:pt x="2483" y="5357"/>
                  </a:moveTo>
                  <a:cubicBezTo>
                    <a:pt x="2483" y="5414"/>
                    <a:pt x="2483" y="5414"/>
                    <a:pt x="2483" y="5414"/>
                  </a:cubicBezTo>
                  <a:cubicBezTo>
                    <a:pt x="2483" y="5357"/>
                    <a:pt x="2483" y="5357"/>
                    <a:pt x="2483" y="5357"/>
                  </a:cubicBezTo>
                  <a:moveTo>
                    <a:pt x="2541" y="5357"/>
                  </a:moveTo>
                  <a:lnTo>
                    <a:pt x="2541" y="5357"/>
                  </a:lnTo>
                  <a:cubicBezTo>
                    <a:pt x="2541" y="5357"/>
                    <a:pt x="2541" y="5357"/>
                    <a:pt x="2541" y="5357"/>
                  </a:cubicBezTo>
                  <a:close/>
                  <a:moveTo>
                    <a:pt x="2541" y="5242"/>
                  </a:moveTo>
                  <a:lnTo>
                    <a:pt x="2541" y="5242"/>
                  </a:lnTo>
                  <a:cubicBezTo>
                    <a:pt x="2541" y="5242"/>
                    <a:pt x="2541" y="5242"/>
                    <a:pt x="2541" y="5242"/>
                  </a:cubicBezTo>
                  <a:close/>
                  <a:moveTo>
                    <a:pt x="2657" y="5069"/>
                  </a:moveTo>
                  <a:lnTo>
                    <a:pt x="2657" y="5069"/>
                  </a:lnTo>
                  <a:cubicBezTo>
                    <a:pt x="2657" y="5069"/>
                    <a:pt x="2657" y="5069"/>
                    <a:pt x="2657" y="5069"/>
                  </a:cubicBezTo>
                  <a:close/>
                  <a:moveTo>
                    <a:pt x="2714" y="4896"/>
                  </a:moveTo>
                  <a:lnTo>
                    <a:pt x="2714" y="4896"/>
                  </a:lnTo>
                  <a:moveTo>
                    <a:pt x="2714" y="4896"/>
                  </a:moveTo>
                  <a:lnTo>
                    <a:pt x="2714" y="4896"/>
                  </a:lnTo>
                  <a:moveTo>
                    <a:pt x="3061" y="4435"/>
                  </a:moveTo>
                  <a:lnTo>
                    <a:pt x="3061" y="4435"/>
                  </a:lnTo>
                  <a:moveTo>
                    <a:pt x="3119" y="4032"/>
                  </a:moveTo>
                  <a:lnTo>
                    <a:pt x="3119" y="4032"/>
                  </a:lnTo>
                  <a:cubicBezTo>
                    <a:pt x="3119" y="4032"/>
                    <a:pt x="3119" y="4032"/>
                    <a:pt x="3119" y="4032"/>
                  </a:cubicBezTo>
                  <a:close/>
                  <a:moveTo>
                    <a:pt x="3176" y="4262"/>
                  </a:moveTo>
                  <a:lnTo>
                    <a:pt x="3176" y="4262"/>
                  </a:lnTo>
                  <a:cubicBezTo>
                    <a:pt x="3176" y="4320"/>
                    <a:pt x="3176" y="4320"/>
                    <a:pt x="3176" y="4320"/>
                  </a:cubicBezTo>
                  <a:cubicBezTo>
                    <a:pt x="3176" y="4320"/>
                    <a:pt x="3176" y="4262"/>
                    <a:pt x="3176" y="4262"/>
                  </a:cubicBezTo>
                  <a:close/>
                  <a:moveTo>
                    <a:pt x="3176" y="4032"/>
                  </a:moveTo>
                  <a:lnTo>
                    <a:pt x="3176" y="4032"/>
                  </a:lnTo>
                  <a:cubicBezTo>
                    <a:pt x="3234" y="3974"/>
                    <a:pt x="3234" y="3974"/>
                    <a:pt x="3234" y="3974"/>
                  </a:cubicBezTo>
                  <a:lnTo>
                    <a:pt x="3234" y="4032"/>
                  </a:lnTo>
                  <a:cubicBezTo>
                    <a:pt x="3292" y="4032"/>
                    <a:pt x="3292" y="4032"/>
                    <a:pt x="3292" y="4032"/>
                  </a:cubicBezTo>
                  <a:cubicBezTo>
                    <a:pt x="3234" y="4032"/>
                    <a:pt x="3234" y="4032"/>
                    <a:pt x="3234" y="4032"/>
                  </a:cubicBezTo>
                  <a:cubicBezTo>
                    <a:pt x="3234" y="4090"/>
                    <a:pt x="3176" y="4090"/>
                    <a:pt x="3176" y="4090"/>
                  </a:cubicBezTo>
                  <a:cubicBezTo>
                    <a:pt x="3176" y="4090"/>
                    <a:pt x="3176" y="4032"/>
                    <a:pt x="3176" y="4032"/>
                  </a:cubicBezTo>
                  <a:close/>
                  <a:moveTo>
                    <a:pt x="3234" y="3917"/>
                  </a:moveTo>
                  <a:lnTo>
                    <a:pt x="3234" y="3917"/>
                  </a:lnTo>
                  <a:cubicBezTo>
                    <a:pt x="3234" y="3859"/>
                    <a:pt x="3234" y="3859"/>
                    <a:pt x="3234" y="3859"/>
                  </a:cubicBezTo>
                  <a:cubicBezTo>
                    <a:pt x="3292" y="3859"/>
                    <a:pt x="3292" y="3859"/>
                    <a:pt x="3292" y="3859"/>
                  </a:cubicBezTo>
                  <a:cubicBezTo>
                    <a:pt x="3234" y="3859"/>
                    <a:pt x="3234" y="3859"/>
                    <a:pt x="3234" y="3859"/>
                  </a:cubicBezTo>
                  <a:cubicBezTo>
                    <a:pt x="3176" y="3974"/>
                    <a:pt x="3176" y="3974"/>
                    <a:pt x="3176" y="3974"/>
                  </a:cubicBezTo>
                  <a:cubicBezTo>
                    <a:pt x="3176" y="3974"/>
                    <a:pt x="3176" y="3917"/>
                    <a:pt x="3234" y="3917"/>
                  </a:cubicBezTo>
                  <a:moveTo>
                    <a:pt x="3292" y="3974"/>
                  </a:moveTo>
                  <a:lnTo>
                    <a:pt x="3292" y="3974"/>
                  </a:lnTo>
                  <a:cubicBezTo>
                    <a:pt x="3234" y="3974"/>
                    <a:pt x="3234" y="3974"/>
                    <a:pt x="3234" y="3974"/>
                  </a:cubicBezTo>
                  <a:cubicBezTo>
                    <a:pt x="3292" y="3974"/>
                    <a:pt x="3292" y="3974"/>
                    <a:pt x="3292" y="3974"/>
                  </a:cubicBezTo>
                  <a:moveTo>
                    <a:pt x="3292" y="3802"/>
                  </a:moveTo>
                  <a:cubicBezTo>
                    <a:pt x="3350" y="3859"/>
                    <a:pt x="3350" y="3859"/>
                    <a:pt x="3350" y="3859"/>
                  </a:cubicBezTo>
                  <a:cubicBezTo>
                    <a:pt x="3350" y="3802"/>
                    <a:pt x="3350" y="3802"/>
                    <a:pt x="3350" y="3802"/>
                  </a:cubicBezTo>
                  <a:cubicBezTo>
                    <a:pt x="3350" y="3859"/>
                    <a:pt x="3350" y="3859"/>
                    <a:pt x="3350" y="3859"/>
                  </a:cubicBezTo>
                  <a:cubicBezTo>
                    <a:pt x="3407" y="3802"/>
                    <a:pt x="3407" y="3802"/>
                    <a:pt x="3407" y="3802"/>
                  </a:cubicBezTo>
                  <a:cubicBezTo>
                    <a:pt x="3407" y="3744"/>
                    <a:pt x="3407" y="3744"/>
                    <a:pt x="3407" y="3744"/>
                  </a:cubicBezTo>
                  <a:cubicBezTo>
                    <a:pt x="3465" y="3744"/>
                    <a:pt x="3465" y="3744"/>
                    <a:pt x="3465" y="3744"/>
                  </a:cubicBezTo>
                  <a:cubicBezTo>
                    <a:pt x="3523" y="3744"/>
                    <a:pt x="3523" y="3744"/>
                    <a:pt x="3523" y="3744"/>
                  </a:cubicBezTo>
                  <a:cubicBezTo>
                    <a:pt x="3465" y="3744"/>
                    <a:pt x="3465" y="3744"/>
                    <a:pt x="3465" y="3744"/>
                  </a:cubicBezTo>
                  <a:cubicBezTo>
                    <a:pt x="3407" y="3802"/>
                    <a:pt x="3407" y="3802"/>
                    <a:pt x="3407" y="3802"/>
                  </a:cubicBezTo>
                  <a:cubicBezTo>
                    <a:pt x="3350" y="3859"/>
                    <a:pt x="3350" y="3859"/>
                    <a:pt x="3350" y="3859"/>
                  </a:cubicBezTo>
                  <a:cubicBezTo>
                    <a:pt x="3407" y="3859"/>
                    <a:pt x="3407" y="3859"/>
                    <a:pt x="3407" y="3859"/>
                  </a:cubicBezTo>
                  <a:cubicBezTo>
                    <a:pt x="3350" y="3859"/>
                    <a:pt x="3350" y="3859"/>
                    <a:pt x="3350" y="3859"/>
                  </a:cubicBezTo>
                  <a:cubicBezTo>
                    <a:pt x="3350" y="3917"/>
                    <a:pt x="3350" y="3917"/>
                    <a:pt x="3350" y="3917"/>
                  </a:cubicBezTo>
                  <a:cubicBezTo>
                    <a:pt x="3292" y="3917"/>
                    <a:pt x="3292" y="3917"/>
                    <a:pt x="3292" y="3917"/>
                  </a:cubicBezTo>
                  <a:cubicBezTo>
                    <a:pt x="3350" y="3859"/>
                    <a:pt x="3350" y="3859"/>
                    <a:pt x="3350" y="3859"/>
                  </a:cubicBezTo>
                  <a:cubicBezTo>
                    <a:pt x="3292" y="3802"/>
                    <a:pt x="3292" y="3859"/>
                    <a:pt x="3292" y="3802"/>
                  </a:cubicBezTo>
                  <a:moveTo>
                    <a:pt x="3350" y="3744"/>
                  </a:moveTo>
                  <a:lnTo>
                    <a:pt x="3350" y="3744"/>
                  </a:lnTo>
                  <a:cubicBezTo>
                    <a:pt x="3350" y="3802"/>
                    <a:pt x="3350" y="3802"/>
                    <a:pt x="3292" y="3802"/>
                  </a:cubicBezTo>
                  <a:cubicBezTo>
                    <a:pt x="3292" y="3744"/>
                    <a:pt x="3292" y="3744"/>
                    <a:pt x="3292" y="3744"/>
                  </a:cubicBezTo>
                  <a:cubicBezTo>
                    <a:pt x="3292" y="3744"/>
                    <a:pt x="3350" y="3744"/>
                    <a:pt x="3350" y="3744"/>
                  </a:cubicBezTo>
                  <a:close/>
                  <a:moveTo>
                    <a:pt x="3407" y="3686"/>
                  </a:moveTo>
                  <a:cubicBezTo>
                    <a:pt x="3350" y="3686"/>
                    <a:pt x="3350" y="3686"/>
                    <a:pt x="3350" y="3686"/>
                  </a:cubicBezTo>
                  <a:lnTo>
                    <a:pt x="3407" y="3686"/>
                  </a:lnTo>
                  <a:moveTo>
                    <a:pt x="3465" y="3686"/>
                  </a:moveTo>
                  <a:cubicBezTo>
                    <a:pt x="3407" y="3744"/>
                    <a:pt x="3407" y="3744"/>
                    <a:pt x="3407" y="3744"/>
                  </a:cubicBezTo>
                  <a:cubicBezTo>
                    <a:pt x="3407" y="3744"/>
                    <a:pt x="3407" y="3744"/>
                    <a:pt x="3350" y="3744"/>
                  </a:cubicBezTo>
                  <a:cubicBezTo>
                    <a:pt x="3407" y="3744"/>
                    <a:pt x="3407" y="3686"/>
                    <a:pt x="3407" y="3686"/>
                  </a:cubicBezTo>
                  <a:cubicBezTo>
                    <a:pt x="3407" y="3686"/>
                    <a:pt x="3407" y="3686"/>
                    <a:pt x="3465" y="3686"/>
                  </a:cubicBezTo>
                  <a:moveTo>
                    <a:pt x="3581" y="3629"/>
                  </a:moveTo>
                  <a:lnTo>
                    <a:pt x="3581" y="3629"/>
                  </a:lnTo>
                  <a:cubicBezTo>
                    <a:pt x="3523" y="3629"/>
                    <a:pt x="3523" y="3629"/>
                    <a:pt x="3523" y="3629"/>
                  </a:cubicBezTo>
                  <a:lnTo>
                    <a:pt x="3581" y="3629"/>
                  </a:lnTo>
                  <a:moveTo>
                    <a:pt x="3581" y="3514"/>
                  </a:moveTo>
                  <a:lnTo>
                    <a:pt x="3581" y="3514"/>
                  </a:lnTo>
                  <a:lnTo>
                    <a:pt x="3581" y="3571"/>
                  </a:lnTo>
                  <a:cubicBezTo>
                    <a:pt x="3523" y="3571"/>
                    <a:pt x="3523" y="3571"/>
                    <a:pt x="3523" y="3571"/>
                  </a:cubicBezTo>
                  <a:cubicBezTo>
                    <a:pt x="3523" y="3571"/>
                    <a:pt x="3523" y="3514"/>
                    <a:pt x="3581" y="3514"/>
                  </a:cubicBezTo>
                  <a:moveTo>
                    <a:pt x="3639" y="3571"/>
                  </a:moveTo>
                  <a:lnTo>
                    <a:pt x="3639" y="3571"/>
                  </a:lnTo>
                  <a:cubicBezTo>
                    <a:pt x="3639" y="3571"/>
                    <a:pt x="3639" y="3571"/>
                    <a:pt x="3639" y="3571"/>
                  </a:cubicBezTo>
                  <a:close/>
                  <a:moveTo>
                    <a:pt x="3696" y="3514"/>
                  </a:moveTo>
                  <a:cubicBezTo>
                    <a:pt x="3639" y="3514"/>
                    <a:pt x="3639" y="3514"/>
                    <a:pt x="3639" y="3514"/>
                  </a:cubicBezTo>
                  <a:cubicBezTo>
                    <a:pt x="3696" y="3514"/>
                    <a:pt x="3696" y="3514"/>
                    <a:pt x="3696" y="3514"/>
                  </a:cubicBezTo>
                  <a:cubicBezTo>
                    <a:pt x="3696" y="3514"/>
                    <a:pt x="3696" y="3514"/>
                    <a:pt x="3696" y="3514"/>
                  </a:cubicBezTo>
                  <a:close/>
                  <a:moveTo>
                    <a:pt x="3696" y="3514"/>
                  </a:moveTo>
                  <a:lnTo>
                    <a:pt x="3696" y="3514"/>
                  </a:lnTo>
                  <a:moveTo>
                    <a:pt x="3812" y="3398"/>
                  </a:moveTo>
                  <a:lnTo>
                    <a:pt x="3812" y="3398"/>
                  </a:lnTo>
                  <a:cubicBezTo>
                    <a:pt x="3870" y="3398"/>
                    <a:pt x="3870" y="3398"/>
                    <a:pt x="3870" y="3398"/>
                  </a:cubicBezTo>
                  <a:cubicBezTo>
                    <a:pt x="3812" y="3398"/>
                    <a:pt x="3812" y="3398"/>
                    <a:pt x="3812" y="3398"/>
                  </a:cubicBezTo>
                  <a:cubicBezTo>
                    <a:pt x="3812" y="3398"/>
                    <a:pt x="3812" y="3398"/>
                    <a:pt x="3754" y="3398"/>
                  </a:cubicBezTo>
                  <a:cubicBezTo>
                    <a:pt x="3812" y="3398"/>
                    <a:pt x="3812" y="3398"/>
                    <a:pt x="3812" y="3398"/>
                  </a:cubicBezTo>
                  <a:cubicBezTo>
                    <a:pt x="3812" y="3398"/>
                    <a:pt x="3812" y="3398"/>
                    <a:pt x="3812" y="3398"/>
                  </a:cubicBezTo>
                  <a:close/>
                  <a:moveTo>
                    <a:pt x="3870" y="3341"/>
                  </a:moveTo>
                  <a:cubicBezTo>
                    <a:pt x="3812" y="3341"/>
                    <a:pt x="3812" y="3341"/>
                    <a:pt x="3812" y="3341"/>
                  </a:cubicBezTo>
                  <a:cubicBezTo>
                    <a:pt x="3812" y="3341"/>
                    <a:pt x="3870" y="3341"/>
                    <a:pt x="3870" y="3341"/>
                  </a:cubicBezTo>
                  <a:close/>
                  <a:moveTo>
                    <a:pt x="3870" y="3398"/>
                  </a:moveTo>
                  <a:lnTo>
                    <a:pt x="3870" y="3398"/>
                  </a:lnTo>
                  <a:moveTo>
                    <a:pt x="3870" y="3341"/>
                  </a:moveTo>
                  <a:cubicBezTo>
                    <a:pt x="3927" y="3283"/>
                    <a:pt x="3927" y="3283"/>
                    <a:pt x="3927" y="3283"/>
                  </a:cubicBezTo>
                  <a:cubicBezTo>
                    <a:pt x="3870" y="3341"/>
                    <a:pt x="3870" y="3341"/>
                    <a:pt x="3870" y="3341"/>
                  </a:cubicBezTo>
                  <a:cubicBezTo>
                    <a:pt x="3870" y="3341"/>
                    <a:pt x="3870" y="3341"/>
                    <a:pt x="3870" y="3341"/>
                  </a:cubicBezTo>
                  <a:close/>
                  <a:moveTo>
                    <a:pt x="4043" y="3168"/>
                  </a:moveTo>
                  <a:cubicBezTo>
                    <a:pt x="3985" y="3168"/>
                    <a:pt x="3985" y="3168"/>
                    <a:pt x="3985" y="3168"/>
                  </a:cubicBezTo>
                  <a:cubicBezTo>
                    <a:pt x="4043" y="3168"/>
                    <a:pt x="4043" y="3168"/>
                    <a:pt x="4043" y="3168"/>
                  </a:cubicBezTo>
                  <a:cubicBezTo>
                    <a:pt x="4043" y="3168"/>
                    <a:pt x="4043" y="3168"/>
                    <a:pt x="4043" y="3168"/>
                  </a:cubicBezTo>
                  <a:close/>
                  <a:moveTo>
                    <a:pt x="4158" y="3168"/>
                  </a:moveTo>
                  <a:cubicBezTo>
                    <a:pt x="4101" y="3168"/>
                    <a:pt x="4101" y="3168"/>
                    <a:pt x="4101" y="3168"/>
                  </a:cubicBezTo>
                  <a:cubicBezTo>
                    <a:pt x="4101" y="3168"/>
                    <a:pt x="4158" y="3168"/>
                    <a:pt x="4158" y="3168"/>
                  </a:cubicBezTo>
                  <a:close/>
                  <a:moveTo>
                    <a:pt x="3639" y="3456"/>
                  </a:moveTo>
                  <a:cubicBezTo>
                    <a:pt x="3639" y="3398"/>
                    <a:pt x="3639" y="3398"/>
                    <a:pt x="3639" y="3398"/>
                  </a:cubicBezTo>
                  <a:cubicBezTo>
                    <a:pt x="3696" y="3398"/>
                    <a:pt x="3696" y="3398"/>
                    <a:pt x="3696" y="3398"/>
                  </a:cubicBezTo>
                  <a:cubicBezTo>
                    <a:pt x="3639" y="3398"/>
                    <a:pt x="3639" y="3398"/>
                    <a:pt x="3639" y="3398"/>
                  </a:cubicBezTo>
                  <a:cubicBezTo>
                    <a:pt x="3754" y="3283"/>
                    <a:pt x="3754" y="3283"/>
                    <a:pt x="3754" y="3283"/>
                  </a:cubicBezTo>
                  <a:cubicBezTo>
                    <a:pt x="3812" y="3226"/>
                    <a:pt x="3812" y="3226"/>
                    <a:pt x="3812" y="3226"/>
                  </a:cubicBezTo>
                  <a:cubicBezTo>
                    <a:pt x="3812" y="3226"/>
                    <a:pt x="3812" y="3168"/>
                    <a:pt x="3870" y="3168"/>
                  </a:cubicBezTo>
                  <a:cubicBezTo>
                    <a:pt x="3870" y="3168"/>
                    <a:pt x="3870" y="3168"/>
                    <a:pt x="3927" y="3168"/>
                  </a:cubicBezTo>
                  <a:cubicBezTo>
                    <a:pt x="3870" y="3110"/>
                    <a:pt x="3870" y="3110"/>
                    <a:pt x="3870" y="3110"/>
                  </a:cubicBezTo>
                  <a:cubicBezTo>
                    <a:pt x="3927" y="3110"/>
                    <a:pt x="3927" y="3110"/>
                    <a:pt x="3927" y="3110"/>
                  </a:cubicBezTo>
                  <a:cubicBezTo>
                    <a:pt x="3985" y="3053"/>
                    <a:pt x="3985" y="3053"/>
                    <a:pt x="3985" y="3053"/>
                  </a:cubicBezTo>
                  <a:cubicBezTo>
                    <a:pt x="4043" y="2995"/>
                    <a:pt x="4043" y="2995"/>
                    <a:pt x="4043" y="2995"/>
                  </a:cubicBezTo>
                  <a:cubicBezTo>
                    <a:pt x="4101" y="2995"/>
                    <a:pt x="4101" y="2995"/>
                    <a:pt x="4101" y="2995"/>
                  </a:cubicBezTo>
                  <a:cubicBezTo>
                    <a:pt x="4101" y="2938"/>
                    <a:pt x="4101" y="2938"/>
                    <a:pt x="4101" y="2938"/>
                  </a:cubicBezTo>
                  <a:cubicBezTo>
                    <a:pt x="4101" y="2995"/>
                    <a:pt x="4101" y="2995"/>
                    <a:pt x="4101" y="2995"/>
                  </a:cubicBezTo>
                  <a:cubicBezTo>
                    <a:pt x="4043" y="3053"/>
                    <a:pt x="4043" y="3053"/>
                    <a:pt x="4043" y="3053"/>
                  </a:cubicBezTo>
                  <a:cubicBezTo>
                    <a:pt x="4101" y="3053"/>
                    <a:pt x="4101" y="3053"/>
                    <a:pt x="4101" y="3053"/>
                  </a:cubicBezTo>
                  <a:cubicBezTo>
                    <a:pt x="4158" y="3053"/>
                    <a:pt x="4158" y="3053"/>
                    <a:pt x="4158" y="3053"/>
                  </a:cubicBezTo>
                  <a:cubicBezTo>
                    <a:pt x="4101" y="3053"/>
                    <a:pt x="4101" y="3053"/>
                    <a:pt x="4101" y="3053"/>
                  </a:cubicBezTo>
                  <a:cubicBezTo>
                    <a:pt x="4043" y="3110"/>
                    <a:pt x="4043" y="3110"/>
                    <a:pt x="4043" y="3110"/>
                  </a:cubicBezTo>
                  <a:cubicBezTo>
                    <a:pt x="4043" y="3168"/>
                    <a:pt x="4043" y="3168"/>
                    <a:pt x="4043" y="3168"/>
                  </a:cubicBezTo>
                  <a:cubicBezTo>
                    <a:pt x="4043" y="3110"/>
                    <a:pt x="4043" y="3168"/>
                    <a:pt x="4043" y="3110"/>
                  </a:cubicBezTo>
                  <a:cubicBezTo>
                    <a:pt x="3985" y="3168"/>
                    <a:pt x="3985" y="3168"/>
                    <a:pt x="3927" y="3226"/>
                  </a:cubicBezTo>
                  <a:cubicBezTo>
                    <a:pt x="3870" y="3226"/>
                    <a:pt x="3870" y="3226"/>
                    <a:pt x="3870" y="3226"/>
                  </a:cubicBezTo>
                  <a:cubicBezTo>
                    <a:pt x="3870" y="3283"/>
                    <a:pt x="3870" y="3283"/>
                    <a:pt x="3870" y="3283"/>
                  </a:cubicBezTo>
                  <a:cubicBezTo>
                    <a:pt x="3812" y="3283"/>
                    <a:pt x="3812" y="3283"/>
                    <a:pt x="3812" y="3283"/>
                  </a:cubicBezTo>
                  <a:cubicBezTo>
                    <a:pt x="3754" y="3341"/>
                    <a:pt x="3754" y="3341"/>
                    <a:pt x="3754" y="3341"/>
                  </a:cubicBezTo>
                  <a:cubicBezTo>
                    <a:pt x="3754" y="3341"/>
                    <a:pt x="3754" y="3341"/>
                    <a:pt x="3754" y="3398"/>
                  </a:cubicBezTo>
                  <a:cubicBezTo>
                    <a:pt x="3754" y="3341"/>
                    <a:pt x="3754" y="3341"/>
                    <a:pt x="3754" y="3341"/>
                  </a:cubicBezTo>
                  <a:cubicBezTo>
                    <a:pt x="3696" y="3398"/>
                    <a:pt x="3754" y="3398"/>
                    <a:pt x="3754" y="3398"/>
                  </a:cubicBezTo>
                  <a:cubicBezTo>
                    <a:pt x="3696" y="3398"/>
                    <a:pt x="3696" y="3398"/>
                    <a:pt x="3696" y="3398"/>
                  </a:cubicBezTo>
                  <a:cubicBezTo>
                    <a:pt x="3696" y="3398"/>
                    <a:pt x="3696" y="3398"/>
                    <a:pt x="3696" y="3456"/>
                  </a:cubicBezTo>
                  <a:cubicBezTo>
                    <a:pt x="3639" y="3456"/>
                    <a:pt x="3639" y="3456"/>
                    <a:pt x="3639" y="3456"/>
                  </a:cubicBezTo>
                  <a:cubicBezTo>
                    <a:pt x="3696" y="3456"/>
                    <a:pt x="3696" y="3456"/>
                    <a:pt x="3696" y="3456"/>
                  </a:cubicBezTo>
                  <a:cubicBezTo>
                    <a:pt x="3639" y="3514"/>
                    <a:pt x="3639" y="3514"/>
                    <a:pt x="3639" y="3514"/>
                  </a:cubicBezTo>
                  <a:lnTo>
                    <a:pt x="3639" y="3456"/>
                  </a:lnTo>
                  <a:cubicBezTo>
                    <a:pt x="3639" y="3456"/>
                    <a:pt x="3639" y="3456"/>
                    <a:pt x="3639" y="3456"/>
                  </a:cubicBezTo>
                  <a:close/>
                  <a:moveTo>
                    <a:pt x="4101" y="2938"/>
                  </a:moveTo>
                  <a:lnTo>
                    <a:pt x="4101" y="2938"/>
                  </a:lnTo>
                  <a:moveTo>
                    <a:pt x="4158" y="3110"/>
                  </a:moveTo>
                  <a:lnTo>
                    <a:pt x="4158" y="3110"/>
                  </a:lnTo>
                  <a:cubicBezTo>
                    <a:pt x="4158" y="3168"/>
                    <a:pt x="4158" y="3168"/>
                    <a:pt x="4158" y="3168"/>
                  </a:cubicBezTo>
                  <a:cubicBezTo>
                    <a:pt x="4158" y="3168"/>
                    <a:pt x="4101" y="3110"/>
                    <a:pt x="4158" y="3110"/>
                  </a:cubicBezTo>
                  <a:moveTo>
                    <a:pt x="4216" y="2880"/>
                  </a:moveTo>
                  <a:cubicBezTo>
                    <a:pt x="4216" y="2880"/>
                    <a:pt x="4216" y="2880"/>
                    <a:pt x="4216" y="2938"/>
                  </a:cubicBezTo>
                  <a:cubicBezTo>
                    <a:pt x="4216" y="2880"/>
                    <a:pt x="4216" y="2880"/>
                    <a:pt x="4216" y="2880"/>
                  </a:cubicBezTo>
                  <a:cubicBezTo>
                    <a:pt x="4216" y="2880"/>
                    <a:pt x="4216" y="2880"/>
                    <a:pt x="4216" y="2880"/>
                  </a:cubicBezTo>
                  <a:close/>
                  <a:moveTo>
                    <a:pt x="4216" y="2880"/>
                  </a:moveTo>
                  <a:lnTo>
                    <a:pt x="4216" y="2880"/>
                  </a:lnTo>
                  <a:cubicBezTo>
                    <a:pt x="4216" y="2880"/>
                    <a:pt x="4216" y="2880"/>
                    <a:pt x="4216" y="2880"/>
                  </a:cubicBezTo>
                  <a:close/>
                  <a:moveTo>
                    <a:pt x="4274" y="3053"/>
                  </a:moveTo>
                  <a:lnTo>
                    <a:pt x="4274" y="3053"/>
                  </a:lnTo>
                  <a:cubicBezTo>
                    <a:pt x="4274" y="3053"/>
                    <a:pt x="4274" y="3053"/>
                    <a:pt x="4274" y="3053"/>
                  </a:cubicBezTo>
                  <a:close/>
                  <a:moveTo>
                    <a:pt x="4274" y="2995"/>
                  </a:moveTo>
                  <a:lnTo>
                    <a:pt x="4274" y="2995"/>
                  </a:lnTo>
                  <a:moveTo>
                    <a:pt x="4332" y="2938"/>
                  </a:moveTo>
                  <a:cubicBezTo>
                    <a:pt x="4389" y="2938"/>
                    <a:pt x="4389" y="2938"/>
                    <a:pt x="4389" y="2938"/>
                  </a:cubicBezTo>
                  <a:cubicBezTo>
                    <a:pt x="4332" y="2995"/>
                    <a:pt x="4332" y="2995"/>
                    <a:pt x="4332" y="2995"/>
                  </a:cubicBezTo>
                  <a:cubicBezTo>
                    <a:pt x="4274" y="2995"/>
                    <a:pt x="4274" y="2995"/>
                    <a:pt x="4274" y="2995"/>
                  </a:cubicBezTo>
                  <a:cubicBezTo>
                    <a:pt x="4274" y="2938"/>
                    <a:pt x="4332" y="2938"/>
                    <a:pt x="4332" y="2938"/>
                  </a:cubicBezTo>
                  <a:moveTo>
                    <a:pt x="4447" y="2765"/>
                  </a:moveTo>
                  <a:cubicBezTo>
                    <a:pt x="4505" y="2707"/>
                    <a:pt x="4505" y="2707"/>
                    <a:pt x="4505" y="2707"/>
                  </a:cubicBezTo>
                  <a:cubicBezTo>
                    <a:pt x="4505" y="2765"/>
                    <a:pt x="4505" y="2765"/>
                    <a:pt x="4505" y="2765"/>
                  </a:cubicBezTo>
                  <a:cubicBezTo>
                    <a:pt x="4505" y="2765"/>
                    <a:pt x="4447" y="2765"/>
                    <a:pt x="4447" y="2765"/>
                  </a:cubicBezTo>
                  <a:close/>
                  <a:moveTo>
                    <a:pt x="4505" y="2765"/>
                  </a:moveTo>
                  <a:lnTo>
                    <a:pt x="4505" y="2765"/>
                  </a:lnTo>
                  <a:cubicBezTo>
                    <a:pt x="4563" y="2707"/>
                    <a:pt x="4563" y="2707"/>
                    <a:pt x="4563" y="2707"/>
                  </a:cubicBezTo>
                  <a:cubicBezTo>
                    <a:pt x="4505" y="2765"/>
                    <a:pt x="4505" y="2765"/>
                    <a:pt x="4505" y="2765"/>
                  </a:cubicBezTo>
                  <a:cubicBezTo>
                    <a:pt x="4505" y="2765"/>
                    <a:pt x="4505" y="2765"/>
                    <a:pt x="4505" y="2765"/>
                  </a:cubicBezTo>
                  <a:close/>
                  <a:moveTo>
                    <a:pt x="4563" y="2650"/>
                  </a:moveTo>
                  <a:cubicBezTo>
                    <a:pt x="4563" y="2707"/>
                    <a:pt x="4563" y="2707"/>
                    <a:pt x="4563" y="2707"/>
                  </a:cubicBezTo>
                  <a:lnTo>
                    <a:pt x="4563" y="2650"/>
                  </a:lnTo>
                  <a:cubicBezTo>
                    <a:pt x="4563" y="2650"/>
                    <a:pt x="4563" y="2650"/>
                    <a:pt x="4563" y="2650"/>
                  </a:cubicBezTo>
                  <a:close/>
                  <a:moveTo>
                    <a:pt x="4332" y="2822"/>
                  </a:moveTo>
                  <a:cubicBezTo>
                    <a:pt x="4332" y="2822"/>
                    <a:pt x="4332" y="2822"/>
                    <a:pt x="4332" y="2765"/>
                  </a:cubicBezTo>
                  <a:cubicBezTo>
                    <a:pt x="4389" y="2765"/>
                    <a:pt x="4389" y="2765"/>
                    <a:pt x="4389" y="2765"/>
                  </a:cubicBezTo>
                  <a:cubicBezTo>
                    <a:pt x="4389" y="2707"/>
                    <a:pt x="4389" y="2707"/>
                    <a:pt x="4389" y="2707"/>
                  </a:cubicBezTo>
                  <a:cubicBezTo>
                    <a:pt x="4389" y="2650"/>
                    <a:pt x="4389" y="2650"/>
                    <a:pt x="4389" y="2650"/>
                  </a:cubicBezTo>
                  <a:cubicBezTo>
                    <a:pt x="4447" y="2650"/>
                    <a:pt x="4447" y="2650"/>
                    <a:pt x="4447" y="2650"/>
                  </a:cubicBezTo>
                  <a:cubicBezTo>
                    <a:pt x="4447" y="2592"/>
                    <a:pt x="4505" y="2592"/>
                    <a:pt x="4505" y="2592"/>
                  </a:cubicBezTo>
                  <a:cubicBezTo>
                    <a:pt x="4505" y="2534"/>
                    <a:pt x="4505" y="2534"/>
                    <a:pt x="4505" y="2534"/>
                  </a:cubicBezTo>
                  <a:lnTo>
                    <a:pt x="4563" y="2534"/>
                  </a:lnTo>
                  <a:cubicBezTo>
                    <a:pt x="4620" y="2477"/>
                    <a:pt x="4620" y="2477"/>
                    <a:pt x="4620" y="2477"/>
                  </a:cubicBezTo>
                  <a:cubicBezTo>
                    <a:pt x="4678" y="2477"/>
                    <a:pt x="4678" y="2477"/>
                    <a:pt x="4678" y="2477"/>
                  </a:cubicBezTo>
                  <a:cubicBezTo>
                    <a:pt x="4736" y="2419"/>
                    <a:pt x="4736" y="2419"/>
                    <a:pt x="4736" y="2419"/>
                  </a:cubicBezTo>
                  <a:cubicBezTo>
                    <a:pt x="4794" y="2419"/>
                    <a:pt x="4794" y="2419"/>
                    <a:pt x="4794" y="2419"/>
                  </a:cubicBezTo>
                  <a:cubicBezTo>
                    <a:pt x="4851" y="2362"/>
                    <a:pt x="4851" y="2362"/>
                    <a:pt x="4851" y="2362"/>
                  </a:cubicBezTo>
                  <a:cubicBezTo>
                    <a:pt x="4851" y="2419"/>
                    <a:pt x="4851" y="2419"/>
                    <a:pt x="4851" y="2419"/>
                  </a:cubicBezTo>
                  <a:cubicBezTo>
                    <a:pt x="4851" y="2477"/>
                    <a:pt x="4851" y="2477"/>
                    <a:pt x="4851" y="2477"/>
                  </a:cubicBezTo>
                  <a:cubicBezTo>
                    <a:pt x="4794" y="2477"/>
                    <a:pt x="4794" y="2477"/>
                    <a:pt x="4794" y="2477"/>
                  </a:cubicBezTo>
                  <a:cubicBezTo>
                    <a:pt x="4736" y="2534"/>
                    <a:pt x="4736" y="2534"/>
                    <a:pt x="4736" y="2534"/>
                  </a:cubicBezTo>
                  <a:cubicBezTo>
                    <a:pt x="4620" y="2592"/>
                    <a:pt x="4620" y="2592"/>
                    <a:pt x="4620" y="2592"/>
                  </a:cubicBezTo>
                  <a:cubicBezTo>
                    <a:pt x="4620" y="2592"/>
                    <a:pt x="4620" y="2592"/>
                    <a:pt x="4620" y="2650"/>
                  </a:cubicBezTo>
                  <a:cubicBezTo>
                    <a:pt x="4620" y="2592"/>
                    <a:pt x="4620" y="2592"/>
                    <a:pt x="4620" y="2592"/>
                  </a:cubicBezTo>
                  <a:cubicBezTo>
                    <a:pt x="4620" y="2650"/>
                    <a:pt x="4620" y="2650"/>
                    <a:pt x="4620" y="2650"/>
                  </a:cubicBezTo>
                  <a:cubicBezTo>
                    <a:pt x="4620" y="2592"/>
                    <a:pt x="4620" y="2592"/>
                    <a:pt x="4620" y="2592"/>
                  </a:cubicBezTo>
                  <a:cubicBezTo>
                    <a:pt x="4563" y="2650"/>
                    <a:pt x="4563" y="2650"/>
                    <a:pt x="4563" y="2650"/>
                  </a:cubicBezTo>
                  <a:cubicBezTo>
                    <a:pt x="4505" y="2650"/>
                    <a:pt x="4505" y="2650"/>
                    <a:pt x="4505" y="2650"/>
                  </a:cubicBezTo>
                  <a:cubicBezTo>
                    <a:pt x="4505" y="2707"/>
                    <a:pt x="4505" y="2707"/>
                    <a:pt x="4505" y="2707"/>
                  </a:cubicBezTo>
                  <a:cubicBezTo>
                    <a:pt x="4447" y="2765"/>
                    <a:pt x="4447" y="2765"/>
                    <a:pt x="4447" y="2765"/>
                  </a:cubicBezTo>
                  <a:cubicBezTo>
                    <a:pt x="4505" y="2765"/>
                    <a:pt x="4505" y="2765"/>
                    <a:pt x="4505" y="2765"/>
                  </a:cubicBezTo>
                  <a:cubicBezTo>
                    <a:pt x="4447" y="2765"/>
                    <a:pt x="4447" y="2765"/>
                    <a:pt x="4447" y="2765"/>
                  </a:cubicBezTo>
                  <a:cubicBezTo>
                    <a:pt x="4389" y="2765"/>
                    <a:pt x="4389" y="2765"/>
                    <a:pt x="4389" y="2765"/>
                  </a:cubicBezTo>
                  <a:cubicBezTo>
                    <a:pt x="4332" y="2880"/>
                    <a:pt x="4332" y="2880"/>
                    <a:pt x="4332" y="2880"/>
                  </a:cubicBezTo>
                  <a:cubicBezTo>
                    <a:pt x="4274" y="2822"/>
                    <a:pt x="4274" y="2822"/>
                    <a:pt x="4274" y="2822"/>
                  </a:cubicBezTo>
                  <a:cubicBezTo>
                    <a:pt x="4274" y="2822"/>
                    <a:pt x="4274" y="2822"/>
                    <a:pt x="4332" y="2822"/>
                  </a:cubicBezTo>
                  <a:moveTo>
                    <a:pt x="4389" y="2419"/>
                  </a:moveTo>
                  <a:lnTo>
                    <a:pt x="4389" y="2419"/>
                  </a:lnTo>
                  <a:cubicBezTo>
                    <a:pt x="4332" y="2419"/>
                    <a:pt x="4332" y="2419"/>
                    <a:pt x="4332" y="2419"/>
                  </a:cubicBezTo>
                  <a:cubicBezTo>
                    <a:pt x="4389" y="2419"/>
                    <a:pt x="4389" y="2419"/>
                    <a:pt x="4389" y="2419"/>
                  </a:cubicBezTo>
                  <a:moveTo>
                    <a:pt x="4447" y="2362"/>
                  </a:moveTo>
                  <a:cubicBezTo>
                    <a:pt x="4447" y="2362"/>
                    <a:pt x="4447" y="2362"/>
                    <a:pt x="4447" y="2419"/>
                  </a:cubicBezTo>
                  <a:cubicBezTo>
                    <a:pt x="4447" y="2362"/>
                    <a:pt x="4447" y="2362"/>
                    <a:pt x="4447" y="2362"/>
                  </a:cubicBezTo>
                  <a:cubicBezTo>
                    <a:pt x="4389" y="2419"/>
                    <a:pt x="4389" y="2419"/>
                    <a:pt x="4389" y="2419"/>
                  </a:cubicBezTo>
                  <a:cubicBezTo>
                    <a:pt x="4389" y="2419"/>
                    <a:pt x="4389" y="2419"/>
                    <a:pt x="4389" y="2362"/>
                  </a:cubicBezTo>
                  <a:lnTo>
                    <a:pt x="4447" y="2362"/>
                  </a:lnTo>
                  <a:moveTo>
                    <a:pt x="4563" y="2304"/>
                  </a:moveTo>
                  <a:lnTo>
                    <a:pt x="4563" y="2304"/>
                  </a:lnTo>
                  <a:cubicBezTo>
                    <a:pt x="4563" y="2304"/>
                    <a:pt x="4563" y="2304"/>
                    <a:pt x="4505" y="2304"/>
                  </a:cubicBezTo>
                  <a:cubicBezTo>
                    <a:pt x="4505" y="2304"/>
                    <a:pt x="4563" y="2304"/>
                    <a:pt x="4563" y="2304"/>
                  </a:cubicBezTo>
                  <a:close/>
                  <a:moveTo>
                    <a:pt x="4851" y="2477"/>
                  </a:moveTo>
                  <a:lnTo>
                    <a:pt x="4851" y="2477"/>
                  </a:lnTo>
                  <a:cubicBezTo>
                    <a:pt x="4851" y="2477"/>
                    <a:pt x="4851" y="2477"/>
                    <a:pt x="4851" y="2477"/>
                  </a:cubicBezTo>
                  <a:close/>
                  <a:moveTo>
                    <a:pt x="4851" y="2592"/>
                  </a:moveTo>
                  <a:cubicBezTo>
                    <a:pt x="4794" y="2650"/>
                    <a:pt x="4794" y="2650"/>
                    <a:pt x="4794" y="2650"/>
                  </a:cubicBezTo>
                  <a:cubicBezTo>
                    <a:pt x="4851" y="2592"/>
                    <a:pt x="4851" y="2592"/>
                    <a:pt x="4851" y="2592"/>
                  </a:cubicBezTo>
                  <a:cubicBezTo>
                    <a:pt x="4851" y="2534"/>
                    <a:pt x="4851" y="2534"/>
                    <a:pt x="4851" y="2534"/>
                  </a:cubicBezTo>
                  <a:cubicBezTo>
                    <a:pt x="4851" y="2534"/>
                    <a:pt x="4794" y="2534"/>
                    <a:pt x="4794" y="2592"/>
                  </a:cubicBezTo>
                  <a:cubicBezTo>
                    <a:pt x="4736" y="2592"/>
                    <a:pt x="4736" y="2592"/>
                    <a:pt x="4736" y="2592"/>
                  </a:cubicBezTo>
                  <a:cubicBezTo>
                    <a:pt x="4736" y="2534"/>
                    <a:pt x="4736" y="2534"/>
                    <a:pt x="4736" y="2534"/>
                  </a:cubicBezTo>
                  <a:cubicBezTo>
                    <a:pt x="4736" y="2592"/>
                    <a:pt x="4736" y="2592"/>
                    <a:pt x="4736" y="2592"/>
                  </a:cubicBezTo>
                  <a:cubicBezTo>
                    <a:pt x="4794" y="2534"/>
                    <a:pt x="4794" y="2534"/>
                    <a:pt x="4794" y="2534"/>
                  </a:cubicBezTo>
                  <a:cubicBezTo>
                    <a:pt x="4794" y="2534"/>
                    <a:pt x="4794" y="2534"/>
                    <a:pt x="4851" y="2534"/>
                  </a:cubicBezTo>
                  <a:cubicBezTo>
                    <a:pt x="4909" y="2534"/>
                    <a:pt x="4909" y="2534"/>
                    <a:pt x="4909" y="2534"/>
                  </a:cubicBezTo>
                  <a:cubicBezTo>
                    <a:pt x="4909" y="2592"/>
                    <a:pt x="4851" y="2592"/>
                    <a:pt x="4851" y="2592"/>
                  </a:cubicBezTo>
                  <a:cubicBezTo>
                    <a:pt x="4851" y="2592"/>
                    <a:pt x="4851" y="2592"/>
                    <a:pt x="4851" y="2592"/>
                  </a:cubicBezTo>
                  <a:close/>
                  <a:moveTo>
                    <a:pt x="5025" y="2362"/>
                  </a:moveTo>
                  <a:lnTo>
                    <a:pt x="5025" y="2362"/>
                  </a:lnTo>
                  <a:cubicBezTo>
                    <a:pt x="5082" y="2362"/>
                    <a:pt x="5082" y="2362"/>
                    <a:pt x="5082" y="2362"/>
                  </a:cubicBezTo>
                  <a:cubicBezTo>
                    <a:pt x="5025" y="2362"/>
                    <a:pt x="5025" y="2362"/>
                    <a:pt x="5025" y="2419"/>
                  </a:cubicBezTo>
                  <a:cubicBezTo>
                    <a:pt x="4967" y="2362"/>
                    <a:pt x="4967" y="2362"/>
                    <a:pt x="5025" y="2362"/>
                  </a:cubicBezTo>
                  <a:cubicBezTo>
                    <a:pt x="5025" y="2362"/>
                    <a:pt x="5025" y="2362"/>
                    <a:pt x="5025" y="2362"/>
                  </a:cubicBezTo>
                  <a:close/>
                  <a:moveTo>
                    <a:pt x="4967" y="2419"/>
                  </a:moveTo>
                  <a:lnTo>
                    <a:pt x="4967" y="2419"/>
                  </a:lnTo>
                  <a:cubicBezTo>
                    <a:pt x="4967" y="2419"/>
                    <a:pt x="4967" y="2419"/>
                    <a:pt x="5025" y="2419"/>
                  </a:cubicBezTo>
                  <a:cubicBezTo>
                    <a:pt x="4967" y="2419"/>
                    <a:pt x="4967" y="2419"/>
                    <a:pt x="4967" y="2419"/>
                  </a:cubicBezTo>
                  <a:cubicBezTo>
                    <a:pt x="4967" y="2477"/>
                    <a:pt x="4967" y="2477"/>
                    <a:pt x="4967" y="2477"/>
                  </a:cubicBezTo>
                  <a:cubicBezTo>
                    <a:pt x="4851" y="2534"/>
                    <a:pt x="4851" y="2534"/>
                    <a:pt x="4851" y="2534"/>
                  </a:cubicBezTo>
                  <a:cubicBezTo>
                    <a:pt x="4851" y="2534"/>
                    <a:pt x="4851" y="2534"/>
                    <a:pt x="4851" y="2477"/>
                  </a:cubicBezTo>
                  <a:cubicBezTo>
                    <a:pt x="4909" y="2477"/>
                    <a:pt x="4909" y="2477"/>
                    <a:pt x="4909" y="2477"/>
                  </a:cubicBezTo>
                  <a:cubicBezTo>
                    <a:pt x="4851" y="2477"/>
                    <a:pt x="4851" y="2477"/>
                    <a:pt x="4851" y="2477"/>
                  </a:cubicBezTo>
                  <a:cubicBezTo>
                    <a:pt x="4967" y="2419"/>
                    <a:pt x="4967" y="2419"/>
                    <a:pt x="4967" y="2419"/>
                  </a:cubicBezTo>
                  <a:cubicBezTo>
                    <a:pt x="4967" y="2419"/>
                    <a:pt x="4967" y="2419"/>
                    <a:pt x="4967" y="2419"/>
                  </a:cubicBezTo>
                  <a:close/>
                  <a:moveTo>
                    <a:pt x="4909" y="2419"/>
                  </a:moveTo>
                  <a:lnTo>
                    <a:pt x="4909" y="2419"/>
                  </a:lnTo>
                  <a:moveTo>
                    <a:pt x="5082" y="1958"/>
                  </a:moveTo>
                  <a:lnTo>
                    <a:pt x="5082" y="1958"/>
                  </a:lnTo>
                  <a:cubicBezTo>
                    <a:pt x="5082" y="1958"/>
                    <a:pt x="5082" y="1958"/>
                    <a:pt x="5082" y="1958"/>
                  </a:cubicBezTo>
                  <a:close/>
                  <a:moveTo>
                    <a:pt x="5082" y="1958"/>
                  </a:moveTo>
                  <a:lnTo>
                    <a:pt x="5082" y="1958"/>
                  </a:lnTo>
                  <a:cubicBezTo>
                    <a:pt x="5082" y="1958"/>
                    <a:pt x="5082" y="1958"/>
                    <a:pt x="5082" y="1958"/>
                  </a:cubicBezTo>
                  <a:close/>
                  <a:moveTo>
                    <a:pt x="5140" y="1958"/>
                  </a:moveTo>
                  <a:lnTo>
                    <a:pt x="5140" y="1958"/>
                  </a:lnTo>
                  <a:cubicBezTo>
                    <a:pt x="5140" y="1958"/>
                    <a:pt x="5140" y="1958"/>
                    <a:pt x="5140" y="1958"/>
                  </a:cubicBezTo>
                  <a:close/>
                  <a:moveTo>
                    <a:pt x="6411" y="1440"/>
                  </a:moveTo>
                  <a:lnTo>
                    <a:pt x="6411" y="1440"/>
                  </a:lnTo>
                  <a:lnTo>
                    <a:pt x="6353" y="1440"/>
                  </a:lnTo>
                  <a:cubicBezTo>
                    <a:pt x="6353" y="1440"/>
                    <a:pt x="6411" y="1440"/>
                    <a:pt x="6411" y="1440"/>
                  </a:cubicBezTo>
                  <a:close/>
                  <a:moveTo>
                    <a:pt x="6930" y="1037"/>
                  </a:moveTo>
                  <a:lnTo>
                    <a:pt x="6930" y="1037"/>
                  </a:lnTo>
                  <a:cubicBezTo>
                    <a:pt x="6930" y="1037"/>
                    <a:pt x="6930" y="1037"/>
                    <a:pt x="6930" y="1037"/>
                  </a:cubicBezTo>
                  <a:close/>
                  <a:moveTo>
                    <a:pt x="7046" y="979"/>
                  </a:moveTo>
                  <a:lnTo>
                    <a:pt x="7046" y="979"/>
                  </a:lnTo>
                  <a:cubicBezTo>
                    <a:pt x="7046" y="922"/>
                    <a:pt x="7046" y="922"/>
                    <a:pt x="7046" y="922"/>
                  </a:cubicBezTo>
                  <a:cubicBezTo>
                    <a:pt x="7046" y="922"/>
                    <a:pt x="7046" y="922"/>
                    <a:pt x="7104" y="922"/>
                  </a:cubicBezTo>
                  <a:cubicBezTo>
                    <a:pt x="7104" y="922"/>
                    <a:pt x="7104" y="922"/>
                    <a:pt x="7104" y="979"/>
                  </a:cubicBezTo>
                  <a:cubicBezTo>
                    <a:pt x="7046" y="979"/>
                    <a:pt x="7046" y="979"/>
                    <a:pt x="7046" y="979"/>
                  </a:cubicBezTo>
                  <a:cubicBezTo>
                    <a:pt x="7046" y="979"/>
                    <a:pt x="7046" y="979"/>
                    <a:pt x="7046" y="979"/>
                  </a:cubicBezTo>
                  <a:close/>
                  <a:moveTo>
                    <a:pt x="9356" y="461"/>
                  </a:moveTo>
                  <a:lnTo>
                    <a:pt x="9356" y="461"/>
                  </a:lnTo>
                  <a:cubicBezTo>
                    <a:pt x="9472" y="461"/>
                    <a:pt x="9472" y="461"/>
                    <a:pt x="9472" y="461"/>
                  </a:cubicBezTo>
                  <a:cubicBezTo>
                    <a:pt x="9529" y="461"/>
                    <a:pt x="9529" y="461"/>
                    <a:pt x="9529" y="461"/>
                  </a:cubicBezTo>
                  <a:cubicBezTo>
                    <a:pt x="9587" y="461"/>
                    <a:pt x="9587" y="461"/>
                    <a:pt x="9587" y="461"/>
                  </a:cubicBezTo>
                  <a:cubicBezTo>
                    <a:pt x="9645" y="461"/>
                    <a:pt x="9645" y="461"/>
                    <a:pt x="9645" y="461"/>
                  </a:cubicBezTo>
                  <a:lnTo>
                    <a:pt x="9645" y="518"/>
                  </a:lnTo>
                  <a:cubicBezTo>
                    <a:pt x="9587" y="518"/>
                    <a:pt x="9529" y="518"/>
                    <a:pt x="9529" y="518"/>
                  </a:cubicBezTo>
                  <a:cubicBezTo>
                    <a:pt x="9414" y="518"/>
                    <a:pt x="9414" y="518"/>
                    <a:pt x="9414" y="518"/>
                  </a:cubicBezTo>
                  <a:cubicBezTo>
                    <a:pt x="9356" y="518"/>
                    <a:pt x="9356" y="518"/>
                    <a:pt x="9356" y="518"/>
                  </a:cubicBezTo>
                  <a:cubicBezTo>
                    <a:pt x="9414" y="518"/>
                    <a:pt x="9414" y="518"/>
                    <a:pt x="9414" y="518"/>
                  </a:cubicBezTo>
                  <a:cubicBezTo>
                    <a:pt x="9414" y="461"/>
                    <a:pt x="9414" y="461"/>
                    <a:pt x="9414" y="461"/>
                  </a:cubicBezTo>
                  <a:cubicBezTo>
                    <a:pt x="9356" y="461"/>
                    <a:pt x="9356" y="461"/>
                    <a:pt x="9356" y="461"/>
                  </a:cubicBezTo>
                  <a:moveTo>
                    <a:pt x="9645" y="518"/>
                  </a:moveTo>
                  <a:lnTo>
                    <a:pt x="9645" y="518"/>
                  </a:lnTo>
                  <a:cubicBezTo>
                    <a:pt x="9703" y="518"/>
                    <a:pt x="9703" y="518"/>
                    <a:pt x="9703" y="518"/>
                  </a:cubicBezTo>
                  <a:cubicBezTo>
                    <a:pt x="9760" y="518"/>
                    <a:pt x="9760" y="518"/>
                    <a:pt x="9760" y="518"/>
                  </a:cubicBezTo>
                  <a:cubicBezTo>
                    <a:pt x="9703" y="576"/>
                    <a:pt x="9703" y="576"/>
                    <a:pt x="9703" y="576"/>
                  </a:cubicBezTo>
                  <a:cubicBezTo>
                    <a:pt x="9760" y="576"/>
                    <a:pt x="9760" y="576"/>
                    <a:pt x="9760" y="576"/>
                  </a:cubicBezTo>
                  <a:cubicBezTo>
                    <a:pt x="9818" y="576"/>
                    <a:pt x="9818" y="576"/>
                    <a:pt x="9818" y="576"/>
                  </a:cubicBezTo>
                  <a:cubicBezTo>
                    <a:pt x="9876" y="576"/>
                    <a:pt x="9876" y="576"/>
                    <a:pt x="9876" y="576"/>
                  </a:cubicBezTo>
                  <a:cubicBezTo>
                    <a:pt x="9934" y="576"/>
                    <a:pt x="9876" y="576"/>
                    <a:pt x="9934" y="576"/>
                  </a:cubicBezTo>
                  <a:cubicBezTo>
                    <a:pt x="9991" y="576"/>
                    <a:pt x="9991" y="576"/>
                    <a:pt x="10049" y="576"/>
                  </a:cubicBezTo>
                  <a:cubicBezTo>
                    <a:pt x="10049" y="634"/>
                    <a:pt x="10049" y="634"/>
                    <a:pt x="10049" y="634"/>
                  </a:cubicBezTo>
                  <a:cubicBezTo>
                    <a:pt x="10165" y="634"/>
                    <a:pt x="10165" y="634"/>
                    <a:pt x="10165" y="634"/>
                  </a:cubicBezTo>
                  <a:cubicBezTo>
                    <a:pt x="10280" y="634"/>
                    <a:pt x="10280" y="634"/>
                    <a:pt x="10280" y="634"/>
                  </a:cubicBezTo>
                  <a:cubicBezTo>
                    <a:pt x="10511" y="634"/>
                    <a:pt x="10511" y="634"/>
                    <a:pt x="10511" y="634"/>
                  </a:cubicBezTo>
                  <a:cubicBezTo>
                    <a:pt x="10453" y="634"/>
                    <a:pt x="10453" y="634"/>
                    <a:pt x="10453" y="634"/>
                  </a:cubicBezTo>
                  <a:cubicBezTo>
                    <a:pt x="10453" y="634"/>
                    <a:pt x="10453" y="634"/>
                    <a:pt x="10511" y="576"/>
                  </a:cubicBezTo>
                  <a:cubicBezTo>
                    <a:pt x="10511" y="634"/>
                    <a:pt x="10511" y="634"/>
                    <a:pt x="10511" y="634"/>
                  </a:cubicBezTo>
                  <a:cubicBezTo>
                    <a:pt x="10511" y="576"/>
                    <a:pt x="10511" y="576"/>
                    <a:pt x="10511" y="576"/>
                  </a:cubicBezTo>
                  <a:cubicBezTo>
                    <a:pt x="10569" y="576"/>
                    <a:pt x="10569" y="576"/>
                    <a:pt x="10569" y="576"/>
                  </a:cubicBezTo>
                  <a:cubicBezTo>
                    <a:pt x="10569" y="634"/>
                    <a:pt x="10569" y="634"/>
                    <a:pt x="10569" y="634"/>
                  </a:cubicBezTo>
                  <a:cubicBezTo>
                    <a:pt x="10627" y="634"/>
                    <a:pt x="10627" y="634"/>
                    <a:pt x="10627" y="634"/>
                  </a:cubicBezTo>
                  <a:cubicBezTo>
                    <a:pt x="10569" y="634"/>
                    <a:pt x="10569" y="634"/>
                    <a:pt x="10569" y="634"/>
                  </a:cubicBezTo>
                  <a:cubicBezTo>
                    <a:pt x="10511" y="634"/>
                    <a:pt x="10511" y="634"/>
                    <a:pt x="10511" y="634"/>
                  </a:cubicBezTo>
                  <a:cubicBezTo>
                    <a:pt x="10511" y="691"/>
                    <a:pt x="10511" y="691"/>
                    <a:pt x="10511" y="691"/>
                  </a:cubicBezTo>
                  <a:cubicBezTo>
                    <a:pt x="10396" y="691"/>
                    <a:pt x="10396" y="691"/>
                    <a:pt x="10396" y="691"/>
                  </a:cubicBezTo>
                  <a:cubicBezTo>
                    <a:pt x="10338" y="691"/>
                    <a:pt x="10338" y="691"/>
                    <a:pt x="10280" y="691"/>
                  </a:cubicBezTo>
                  <a:cubicBezTo>
                    <a:pt x="10280" y="634"/>
                    <a:pt x="10280" y="634"/>
                    <a:pt x="10280" y="634"/>
                  </a:cubicBezTo>
                  <a:cubicBezTo>
                    <a:pt x="10165" y="634"/>
                    <a:pt x="10165" y="634"/>
                    <a:pt x="10165" y="634"/>
                  </a:cubicBezTo>
                  <a:cubicBezTo>
                    <a:pt x="10107" y="634"/>
                    <a:pt x="10049" y="634"/>
                    <a:pt x="10049" y="634"/>
                  </a:cubicBezTo>
                  <a:cubicBezTo>
                    <a:pt x="9991" y="634"/>
                    <a:pt x="9991" y="634"/>
                    <a:pt x="9991" y="634"/>
                  </a:cubicBezTo>
                  <a:cubicBezTo>
                    <a:pt x="9934" y="634"/>
                    <a:pt x="9934" y="634"/>
                    <a:pt x="9934" y="634"/>
                  </a:cubicBezTo>
                  <a:cubicBezTo>
                    <a:pt x="9818" y="634"/>
                    <a:pt x="9818" y="634"/>
                    <a:pt x="9818" y="634"/>
                  </a:cubicBezTo>
                  <a:cubicBezTo>
                    <a:pt x="9760" y="634"/>
                    <a:pt x="9760" y="634"/>
                    <a:pt x="9760" y="634"/>
                  </a:cubicBezTo>
                  <a:cubicBezTo>
                    <a:pt x="9703" y="634"/>
                    <a:pt x="9703" y="634"/>
                    <a:pt x="9703" y="634"/>
                  </a:cubicBezTo>
                  <a:cubicBezTo>
                    <a:pt x="9703" y="576"/>
                    <a:pt x="9645" y="576"/>
                    <a:pt x="9645" y="576"/>
                  </a:cubicBezTo>
                  <a:cubicBezTo>
                    <a:pt x="9587" y="576"/>
                    <a:pt x="9587" y="576"/>
                    <a:pt x="9587" y="576"/>
                  </a:cubicBezTo>
                  <a:cubicBezTo>
                    <a:pt x="9529" y="576"/>
                    <a:pt x="9529" y="576"/>
                    <a:pt x="9529" y="576"/>
                  </a:cubicBezTo>
                  <a:cubicBezTo>
                    <a:pt x="9472" y="576"/>
                    <a:pt x="9472" y="576"/>
                    <a:pt x="9472" y="576"/>
                  </a:cubicBezTo>
                  <a:cubicBezTo>
                    <a:pt x="9529" y="576"/>
                    <a:pt x="9529" y="576"/>
                    <a:pt x="9529" y="576"/>
                  </a:cubicBezTo>
                  <a:cubicBezTo>
                    <a:pt x="9587" y="518"/>
                    <a:pt x="9587" y="518"/>
                    <a:pt x="9587" y="518"/>
                  </a:cubicBezTo>
                  <a:cubicBezTo>
                    <a:pt x="9645" y="518"/>
                    <a:pt x="9645" y="518"/>
                    <a:pt x="9645" y="518"/>
                  </a:cubicBezTo>
                  <a:moveTo>
                    <a:pt x="10107" y="576"/>
                  </a:moveTo>
                  <a:lnTo>
                    <a:pt x="10107" y="576"/>
                  </a:lnTo>
                  <a:cubicBezTo>
                    <a:pt x="10107" y="576"/>
                    <a:pt x="10107" y="576"/>
                    <a:pt x="10107" y="576"/>
                  </a:cubicBezTo>
                  <a:close/>
                  <a:moveTo>
                    <a:pt x="10107" y="518"/>
                  </a:moveTo>
                  <a:lnTo>
                    <a:pt x="10107" y="518"/>
                  </a:lnTo>
                  <a:cubicBezTo>
                    <a:pt x="10107" y="518"/>
                    <a:pt x="10107" y="518"/>
                    <a:pt x="10107" y="518"/>
                  </a:cubicBezTo>
                  <a:close/>
                  <a:moveTo>
                    <a:pt x="10165" y="518"/>
                  </a:moveTo>
                  <a:lnTo>
                    <a:pt x="10165" y="518"/>
                  </a:lnTo>
                  <a:cubicBezTo>
                    <a:pt x="10165" y="518"/>
                    <a:pt x="10165" y="518"/>
                    <a:pt x="10165" y="518"/>
                  </a:cubicBezTo>
                  <a:close/>
                  <a:moveTo>
                    <a:pt x="10396" y="576"/>
                  </a:moveTo>
                  <a:lnTo>
                    <a:pt x="10396" y="576"/>
                  </a:lnTo>
                  <a:moveTo>
                    <a:pt x="10107" y="518"/>
                  </a:moveTo>
                  <a:lnTo>
                    <a:pt x="10107" y="518"/>
                  </a:lnTo>
                  <a:cubicBezTo>
                    <a:pt x="10165" y="518"/>
                    <a:pt x="10165" y="461"/>
                    <a:pt x="10222" y="518"/>
                  </a:cubicBezTo>
                  <a:cubicBezTo>
                    <a:pt x="10280" y="518"/>
                    <a:pt x="10280" y="518"/>
                    <a:pt x="10280" y="518"/>
                  </a:cubicBezTo>
                  <a:cubicBezTo>
                    <a:pt x="10338" y="518"/>
                    <a:pt x="10338" y="518"/>
                    <a:pt x="10338" y="518"/>
                  </a:cubicBezTo>
                  <a:cubicBezTo>
                    <a:pt x="10396" y="518"/>
                    <a:pt x="10396" y="518"/>
                    <a:pt x="10396" y="518"/>
                  </a:cubicBezTo>
                  <a:cubicBezTo>
                    <a:pt x="10338" y="518"/>
                    <a:pt x="10280" y="518"/>
                    <a:pt x="10222" y="518"/>
                  </a:cubicBezTo>
                  <a:cubicBezTo>
                    <a:pt x="10165" y="518"/>
                    <a:pt x="10165" y="518"/>
                    <a:pt x="10107" y="518"/>
                  </a:cubicBezTo>
                  <a:cubicBezTo>
                    <a:pt x="10107" y="518"/>
                    <a:pt x="10107" y="518"/>
                    <a:pt x="10107" y="518"/>
                  </a:cubicBezTo>
                  <a:close/>
                  <a:moveTo>
                    <a:pt x="10569" y="403"/>
                  </a:moveTo>
                  <a:lnTo>
                    <a:pt x="10569" y="403"/>
                  </a:lnTo>
                  <a:cubicBezTo>
                    <a:pt x="10569" y="403"/>
                    <a:pt x="10569" y="403"/>
                    <a:pt x="10569" y="403"/>
                  </a:cubicBezTo>
                  <a:close/>
                  <a:moveTo>
                    <a:pt x="10569" y="576"/>
                  </a:moveTo>
                  <a:cubicBezTo>
                    <a:pt x="10627" y="576"/>
                    <a:pt x="10627" y="576"/>
                    <a:pt x="10627" y="576"/>
                  </a:cubicBezTo>
                  <a:cubicBezTo>
                    <a:pt x="10569" y="576"/>
                    <a:pt x="10569" y="576"/>
                    <a:pt x="10569" y="576"/>
                  </a:cubicBezTo>
                  <a:cubicBezTo>
                    <a:pt x="10569" y="576"/>
                    <a:pt x="10569" y="576"/>
                    <a:pt x="10569" y="576"/>
                  </a:cubicBezTo>
                  <a:close/>
                  <a:moveTo>
                    <a:pt x="10627" y="634"/>
                  </a:moveTo>
                  <a:lnTo>
                    <a:pt x="10627" y="634"/>
                  </a:lnTo>
                  <a:cubicBezTo>
                    <a:pt x="10569" y="634"/>
                    <a:pt x="10569" y="634"/>
                    <a:pt x="10569" y="634"/>
                  </a:cubicBezTo>
                  <a:cubicBezTo>
                    <a:pt x="10627" y="634"/>
                    <a:pt x="10627" y="634"/>
                    <a:pt x="10627" y="634"/>
                  </a:cubicBezTo>
                  <a:cubicBezTo>
                    <a:pt x="10627" y="634"/>
                    <a:pt x="10627" y="634"/>
                    <a:pt x="10627" y="634"/>
                  </a:cubicBezTo>
                  <a:close/>
                  <a:moveTo>
                    <a:pt x="10627" y="634"/>
                  </a:moveTo>
                  <a:lnTo>
                    <a:pt x="10627" y="634"/>
                  </a:lnTo>
                  <a:cubicBezTo>
                    <a:pt x="10627" y="691"/>
                    <a:pt x="10627" y="691"/>
                    <a:pt x="10627" y="691"/>
                  </a:cubicBezTo>
                  <a:cubicBezTo>
                    <a:pt x="10627" y="691"/>
                    <a:pt x="10627" y="691"/>
                    <a:pt x="10627" y="634"/>
                  </a:cubicBezTo>
                  <a:moveTo>
                    <a:pt x="10627" y="634"/>
                  </a:moveTo>
                  <a:lnTo>
                    <a:pt x="10627" y="634"/>
                  </a:lnTo>
                  <a:cubicBezTo>
                    <a:pt x="10627" y="634"/>
                    <a:pt x="10627" y="634"/>
                    <a:pt x="10627" y="634"/>
                  </a:cubicBezTo>
                  <a:close/>
                  <a:moveTo>
                    <a:pt x="10742" y="691"/>
                  </a:moveTo>
                  <a:lnTo>
                    <a:pt x="10742" y="691"/>
                  </a:lnTo>
                  <a:cubicBezTo>
                    <a:pt x="10684" y="691"/>
                    <a:pt x="10684" y="691"/>
                    <a:pt x="10684" y="691"/>
                  </a:cubicBezTo>
                  <a:cubicBezTo>
                    <a:pt x="10684" y="691"/>
                    <a:pt x="10742" y="691"/>
                    <a:pt x="10742" y="691"/>
                  </a:cubicBezTo>
                  <a:close/>
                  <a:moveTo>
                    <a:pt x="10800" y="691"/>
                  </a:moveTo>
                  <a:lnTo>
                    <a:pt x="10800" y="691"/>
                  </a:lnTo>
                  <a:cubicBezTo>
                    <a:pt x="10800" y="691"/>
                    <a:pt x="10800" y="691"/>
                    <a:pt x="10800" y="691"/>
                  </a:cubicBezTo>
                  <a:close/>
                  <a:moveTo>
                    <a:pt x="10858" y="691"/>
                  </a:moveTo>
                  <a:lnTo>
                    <a:pt x="10858" y="691"/>
                  </a:lnTo>
                  <a:cubicBezTo>
                    <a:pt x="10800" y="691"/>
                    <a:pt x="10800" y="691"/>
                    <a:pt x="10800" y="691"/>
                  </a:cubicBezTo>
                  <a:cubicBezTo>
                    <a:pt x="10800" y="691"/>
                    <a:pt x="10858" y="691"/>
                    <a:pt x="10858" y="691"/>
                  </a:cubicBezTo>
                  <a:close/>
                  <a:moveTo>
                    <a:pt x="11262" y="749"/>
                  </a:moveTo>
                  <a:lnTo>
                    <a:pt x="11262" y="749"/>
                  </a:lnTo>
                  <a:cubicBezTo>
                    <a:pt x="11262" y="749"/>
                    <a:pt x="11262" y="749"/>
                    <a:pt x="11262" y="749"/>
                  </a:cubicBezTo>
                  <a:close/>
                  <a:moveTo>
                    <a:pt x="11262" y="749"/>
                  </a:moveTo>
                  <a:cubicBezTo>
                    <a:pt x="11320" y="749"/>
                    <a:pt x="11320" y="749"/>
                    <a:pt x="11320" y="749"/>
                  </a:cubicBezTo>
                  <a:cubicBezTo>
                    <a:pt x="11262" y="749"/>
                    <a:pt x="11262" y="749"/>
                    <a:pt x="11262" y="749"/>
                  </a:cubicBezTo>
                  <a:cubicBezTo>
                    <a:pt x="11262" y="749"/>
                    <a:pt x="11262" y="749"/>
                    <a:pt x="11262" y="749"/>
                  </a:cubicBezTo>
                  <a:close/>
                  <a:moveTo>
                    <a:pt x="11320" y="749"/>
                  </a:moveTo>
                  <a:lnTo>
                    <a:pt x="11320" y="749"/>
                  </a:lnTo>
                  <a:moveTo>
                    <a:pt x="11378" y="749"/>
                  </a:moveTo>
                  <a:lnTo>
                    <a:pt x="11378" y="749"/>
                  </a:lnTo>
                  <a:cubicBezTo>
                    <a:pt x="11378" y="749"/>
                    <a:pt x="11378" y="749"/>
                    <a:pt x="11378" y="749"/>
                  </a:cubicBezTo>
                  <a:close/>
                  <a:moveTo>
                    <a:pt x="11435" y="749"/>
                  </a:moveTo>
                  <a:cubicBezTo>
                    <a:pt x="11493" y="749"/>
                    <a:pt x="11493" y="749"/>
                    <a:pt x="11493" y="749"/>
                  </a:cubicBezTo>
                  <a:cubicBezTo>
                    <a:pt x="11435" y="749"/>
                    <a:pt x="11435" y="749"/>
                    <a:pt x="11435" y="749"/>
                  </a:cubicBezTo>
                  <a:cubicBezTo>
                    <a:pt x="11435" y="749"/>
                    <a:pt x="11435" y="749"/>
                    <a:pt x="11435" y="749"/>
                  </a:cubicBezTo>
                  <a:close/>
                  <a:moveTo>
                    <a:pt x="14554" y="1267"/>
                  </a:moveTo>
                  <a:lnTo>
                    <a:pt x="14554" y="1267"/>
                  </a:lnTo>
                  <a:cubicBezTo>
                    <a:pt x="14554" y="1267"/>
                    <a:pt x="14554" y="1267"/>
                    <a:pt x="14554" y="1267"/>
                  </a:cubicBezTo>
                  <a:close/>
                  <a:moveTo>
                    <a:pt x="15074" y="1440"/>
                  </a:moveTo>
                  <a:lnTo>
                    <a:pt x="15074" y="1440"/>
                  </a:lnTo>
                  <a:cubicBezTo>
                    <a:pt x="15016" y="1440"/>
                    <a:pt x="15016" y="1440"/>
                    <a:pt x="15016" y="1440"/>
                  </a:cubicBezTo>
                  <a:cubicBezTo>
                    <a:pt x="15016" y="1440"/>
                    <a:pt x="15074" y="1440"/>
                    <a:pt x="15074" y="1440"/>
                  </a:cubicBezTo>
                  <a:close/>
                  <a:moveTo>
                    <a:pt x="15132" y="1440"/>
                  </a:moveTo>
                  <a:lnTo>
                    <a:pt x="15189" y="1440"/>
                  </a:lnTo>
                  <a:cubicBezTo>
                    <a:pt x="15132" y="1440"/>
                    <a:pt x="15132" y="1440"/>
                    <a:pt x="15132" y="1440"/>
                  </a:cubicBezTo>
                  <a:cubicBezTo>
                    <a:pt x="15132" y="1498"/>
                    <a:pt x="15132" y="1498"/>
                    <a:pt x="15132" y="1498"/>
                  </a:cubicBezTo>
                  <a:cubicBezTo>
                    <a:pt x="15074" y="1440"/>
                    <a:pt x="15074" y="1440"/>
                    <a:pt x="15074" y="1440"/>
                  </a:cubicBezTo>
                  <a:cubicBezTo>
                    <a:pt x="15074" y="1440"/>
                    <a:pt x="15132" y="1440"/>
                    <a:pt x="15132" y="1440"/>
                  </a:cubicBezTo>
                  <a:close/>
                  <a:moveTo>
                    <a:pt x="15247" y="1498"/>
                  </a:moveTo>
                  <a:cubicBezTo>
                    <a:pt x="15305" y="1498"/>
                    <a:pt x="15305" y="1498"/>
                    <a:pt x="15305" y="1498"/>
                  </a:cubicBezTo>
                  <a:cubicBezTo>
                    <a:pt x="15247" y="1498"/>
                    <a:pt x="15247" y="1498"/>
                    <a:pt x="15247" y="1498"/>
                  </a:cubicBezTo>
                  <a:cubicBezTo>
                    <a:pt x="15247" y="1498"/>
                    <a:pt x="15247" y="1498"/>
                    <a:pt x="15247" y="1498"/>
                  </a:cubicBezTo>
                  <a:close/>
                  <a:moveTo>
                    <a:pt x="7219" y="2246"/>
                  </a:moveTo>
                  <a:lnTo>
                    <a:pt x="7219" y="2246"/>
                  </a:lnTo>
                  <a:moveTo>
                    <a:pt x="9876" y="634"/>
                  </a:moveTo>
                  <a:lnTo>
                    <a:pt x="9876" y="634"/>
                  </a:lnTo>
                  <a:cubicBezTo>
                    <a:pt x="9876" y="634"/>
                    <a:pt x="9876" y="634"/>
                    <a:pt x="9876" y="634"/>
                  </a:cubicBezTo>
                  <a:close/>
                  <a:moveTo>
                    <a:pt x="9818" y="634"/>
                  </a:moveTo>
                  <a:lnTo>
                    <a:pt x="9818" y="634"/>
                  </a:lnTo>
                  <a:cubicBezTo>
                    <a:pt x="9818" y="634"/>
                    <a:pt x="9818" y="634"/>
                    <a:pt x="9818" y="634"/>
                  </a:cubicBezTo>
                  <a:close/>
                  <a:moveTo>
                    <a:pt x="7161" y="1498"/>
                  </a:moveTo>
                  <a:lnTo>
                    <a:pt x="7161" y="1498"/>
                  </a:lnTo>
                  <a:lnTo>
                    <a:pt x="7104" y="1498"/>
                  </a:lnTo>
                  <a:cubicBezTo>
                    <a:pt x="7161" y="1498"/>
                    <a:pt x="7161" y="1498"/>
                    <a:pt x="7161" y="1498"/>
                  </a:cubicBezTo>
                  <a:cubicBezTo>
                    <a:pt x="7161" y="1498"/>
                    <a:pt x="7161" y="1498"/>
                    <a:pt x="7161" y="1498"/>
                  </a:cubicBezTo>
                  <a:close/>
                  <a:moveTo>
                    <a:pt x="7161" y="1670"/>
                  </a:moveTo>
                  <a:cubicBezTo>
                    <a:pt x="7104" y="1670"/>
                    <a:pt x="7104" y="1670"/>
                    <a:pt x="7104" y="1670"/>
                  </a:cubicBezTo>
                  <a:lnTo>
                    <a:pt x="7104" y="1613"/>
                  </a:lnTo>
                  <a:cubicBezTo>
                    <a:pt x="7161" y="1555"/>
                    <a:pt x="7161" y="1555"/>
                    <a:pt x="7161" y="1555"/>
                  </a:cubicBezTo>
                  <a:cubicBezTo>
                    <a:pt x="7161" y="1613"/>
                    <a:pt x="7161" y="1613"/>
                    <a:pt x="7161" y="1613"/>
                  </a:cubicBezTo>
                  <a:cubicBezTo>
                    <a:pt x="7161" y="1613"/>
                    <a:pt x="7161" y="1670"/>
                    <a:pt x="7161" y="1670"/>
                  </a:cubicBezTo>
                  <a:close/>
                  <a:moveTo>
                    <a:pt x="6353" y="2650"/>
                  </a:moveTo>
                  <a:cubicBezTo>
                    <a:pt x="6411" y="2650"/>
                    <a:pt x="6411" y="2650"/>
                    <a:pt x="6411" y="2650"/>
                  </a:cubicBezTo>
                  <a:cubicBezTo>
                    <a:pt x="6353" y="2650"/>
                    <a:pt x="6353" y="2650"/>
                    <a:pt x="6353" y="2650"/>
                  </a:cubicBezTo>
                  <a:cubicBezTo>
                    <a:pt x="6353" y="2650"/>
                    <a:pt x="6353" y="2650"/>
                    <a:pt x="6353" y="2650"/>
                  </a:cubicBezTo>
                  <a:close/>
                  <a:moveTo>
                    <a:pt x="6295" y="2707"/>
                  </a:moveTo>
                  <a:cubicBezTo>
                    <a:pt x="6353" y="2650"/>
                    <a:pt x="6353" y="2650"/>
                    <a:pt x="6353" y="2650"/>
                  </a:cubicBezTo>
                  <a:cubicBezTo>
                    <a:pt x="6295" y="2707"/>
                    <a:pt x="6295" y="2707"/>
                    <a:pt x="6295" y="2707"/>
                  </a:cubicBezTo>
                  <a:cubicBezTo>
                    <a:pt x="6295" y="2707"/>
                    <a:pt x="6295" y="2707"/>
                    <a:pt x="6295" y="2707"/>
                  </a:cubicBezTo>
                  <a:close/>
                  <a:moveTo>
                    <a:pt x="4389" y="4147"/>
                  </a:moveTo>
                  <a:cubicBezTo>
                    <a:pt x="4447" y="4090"/>
                    <a:pt x="4447" y="4090"/>
                    <a:pt x="4447" y="4090"/>
                  </a:cubicBezTo>
                  <a:cubicBezTo>
                    <a:pt x="4389" y="4090"/>
                    <a:pt x="4389" y="4090"/>
                    <a:pt x="4389" y="4147"/>
                  </a:cubicBezTo>
                  <a:moveTo>
                    <a:pt x="2310" y="6163"/>
                  </a:moveTo>
                  <a:lnTo>
                    <a:pt x="2310" y="6163"/>
                  </a:lnTo>
                  <a:cubicBezTo>
                    <a:pt x="2310" y="6106"/>
                    <a:pt x="2310" y="6106"/>
                    <a:pt x="2310" y="6106"/>
                  </a:cubicBezTo>
                  <a:cubicBezTo>
                    <a:pt x="2368" y="6106"/>
                    <a:pt x="2368" y="6106"/>
                    <a:pt x="2368" y="6106"/>
                  </a:cubicBezTo>
                  <a:lnTo>
                    <a:pt x="2310" y="6163"/>
                  </a:lnTo>
                  <a:moveTo>
                    <a:pt x="2426" y="6106"/>
                  </a:moveTo>
                  <a:lnTo>
                    <a:pt x="2426" y="6106"/>
                  </a:lnTo>
                  <a:cubicBezTo>
                    <a:pt x="2368" y="6106"/>
                    <a:pt x="2426" y="6106"/>
                    <a:pt x="2426" y="6106"/>
                  </a:cubicBezTo>
                  <a:cubicBezTo>
                    <a:pt x="2368" y="6163"/>
                    <a:pt x="2368" y="6163"/>
                    <a:pt x="2368" y="6163"/>
                  </a:cubicBezTo>
                  <a:cubicBezTo>
                    <a:pt x="2368" y="6106"/>
                    <a:pt x="2368" y="6106"/>
                    <a:pt x="2368" y="6106"/>
                  </a:cubicBezTo>
                  <a:cubicBezTo>
                    <a:pt x="2368" y="6048"/>
                    <a:pt x="2368" y="6048"/>
                    <a:pt x="2368" y="6048"/>
                  </a:cubicBezTo>
                  <a:cubicBezTo>
                    <a:pt x="2426" y="6048"/>
                    <a:pt x="2426" y="6048"/>
                    <a:pt x="2426" y="6048"/>
                  </a:cubicBezTo>
                  <a:cubicBezTo>
                    <a:pt x="2426" y="6106"/>
                    <a:pt x="2426" y="6106"/>
                    <a:pt x="2426" y="6106"/>
                  </a:cubicBezTo>
                  <a:cubicBezTo>
                    <a:pt x="2426" y="6106"/>
                    <a:pt x="2426" y="6106"/>
                    <a:pt x="2426" y="6106"/>
                  </a:cubicBezTo>
                  <a:close/>
                  <a:moveTo>
                    <a:pt x="2195" y="5702"/>
                  </a:moveTo>
                  <a:cubicBezTo>
                    <a:pt x="2252" y="5645"/>
                    <a:pt x="2252" y="5645"/>
                    <a:pt x="2252" y="5645"/>
                  </a:cubicBezTo>
                  <a:cubicBezTo>
                    <a:pt x="2195" y="5702"/>
                    <a:pt x="2195" y="5702"/>
                    <a:pt x="2195" y="5702"/>
                  </a:cubicBezTo>
                  <a:cubicBezTo>
                    <a:pt x="2195" y="5702"/>
                    <a:pt x="2195" y="5702"/>
                    <a:pt x="2195" y="5760"/>
                  </a:cubicBezTo>
                  <a:cubicBezTo>
                    <a:pt x="2252" y="5702"/>
                    <a:pt x="2252" y="5702"/>
                    <a:pt x="2252" y="5702"/>
                  </a:cubicBezTo>
                  <a:cubicBezTo>
                    <a:pt x="2252" y="5702"/>
                    <a:pt x="2195" y="5702"/>
                    <a:pt x="2195" y="5702"/>
                  </a:cubicBezTo>
                  <a:close/>
                  <a:moveTo>
                    <a:pt x="2195" y="5818"/>
                  </a:moveTo>
                  <a:lnTo>
                    <a:pt x="2195" y="5818"/>
                  </a:lnTo>
                  <a:cubicBezTo>
                    <a:pt x="2195" y="5818"/>
                    <a:pt x="2195" y="5818"/>
                    <a:pt x="2195" y="5818"/>
                  </a:cubicBezTo>
                  <a:close/>
                  <a:moveTo>
                    <a:pt x="2137" y="5760"/>
                  </a:moveTo>
                  <a:cubicBezTo>
                    <a:pt x="2195" y="5760"/>
                    <a:pt x="2195" y="5760"/>
                    <a:pt x="2195" y="5760"/>
                  </a:cubicBezTo>
                  <a:cubicBezTo>
                    <a:pt x="2195" y="5760"/>
                    <a:pt x="2137" y="5760"/>
                    <a:pt x="2137" y="5760"/>
                  </a:cubicBezTo>
                  <a:close/>
                  <a:moveTo>
                    <a:pt x="1559" y="5990"/>
                  </a:moveTo>
                  <a:lnTo>
                    <a:pt x="1559" y="5990"/>
                  </a:lnTo>
                  <a:cubicBezTo>
                    <a:pt x="1559" y="5933"/>
                    <a:pt x="1559" y="5933"/>
                    <a:pt x="1559" y="5933"/>
                  </a:cubicBezTo>
                  <a:cubicBezTo>
                    <a:pt x="1559" y="5933"/>
                    <a:pt x="1559" y="5990"/>
                    <a:pt x="1559" y="5990"/>
                  </a:cubicBezTo>
                  <a:close/>
                  <a:moveTo>
                    <a:pt x="1444" y="15610"/>
                  </a:moveTo>
                  <a:lnTo>
                    <a:pt x="1444" y="15610"/>
                  </a:lnTo>
                  <a:cubicBezTo>
                    <a:pt x="1444" y="15610"/>
                    <a:pt x="1444" y="15610"/>
                    <a:pt x="1444" y="15610"/>
                  </a:cubicBezTo>
                  <a:close/>
                  <a:moveTo>
                    <a:pt x="1271" y="15322"/>
                  </a:moveTo>
                  <a:lnTo>
                    <a:pt x="1271" y="15322"/>
                  </a:lnTo>
                  <a:lnTo>
                    <a:pt x="1328" y="15379"/>
                  </a:lnTo>
                  <a:cubicBezTo>
                    <a:pt x="1328" y="15379"/>
                    <a:pt x="1271" y="15379"/>
                    <a:pt x="1271" y="15322"/>
                  </a:cubicBezTo>
                  <a:moveTo>
                    <a:pt x="1271" y="15437"/>
                  </a:moveTo>
                  <a:cubicBezTo>
                    <a:pt x="1271" y="15379"/>
                    <a:pt x="1271" y="15379"/>
                    <a:pt x="1271" y="15379"/>
                  </a:cubicBezTo>
                  <a:cubicBezTo>
                    <a:pt x="1271" y="15437"/>
                    <a:pt x="1271" y="15437"/>
                    <a:pt x="1271" y="15437"/>
                  </a:cubicBezTo>
                  <a:cubicBezTo>
                    <a:pt x="1271" y="15437"/>
                    <a:pt x="1271" y="15437"/>
                    <a:pt x="1271" y="15437"/>
                  </a:cubicBezTo>
                  <a:close/>
                  <a:moveTo>
                    <a:pt x="1213" y="15322"/>
                  </a:moveTo>
                  <a:cubicBezTo>
                    <a:pt x="1271" y="15322"/>
                    <a:pt x="1271" y="15322"/>
                    <a:pt x="1271" y="15322"/>
                  </a:cubicBezTo>
                  <a:cubicBezTo>
                    <a:pt x="1213" y="15264"/>
                    <a:pt x="1213" y="15264"/>
                    <a:pt x="1213" y="15264"/>
                  </a:cubicBezTo>
                  <a:cubicBezTo>
                    <a:pt x="1213" y="15322"/>
                    <a:pt x="1271" y="15322"/>
                    <a:pt x="1271" y="15379"/>
                  </a:cubicBezTo>
                  <a:cubicBezTo>
                    <a:pt x="1271" y="15379"/>
                    <a:pt x="1213" y="15322"/>
                    <a:pt x="1213" y="15322"/>
                  </a:cubicBezTo>
                  <a:close/>
                  <a:moveTo>
                    <a:pt x="1213" y="15091"/>
                  </a:moveTo>
                  <a:lnTo>
                    <a:pt x="1213" y="15091"/>
                  </a:lnTo>
                  <a:cubicBezTo>
                    <a:pt x="1213" y="15091"/>
                    <a:pt x="1213" y="15091"/>
                    <a:pt x="1213" y="15034"/>
                  </a:cubicBezTo>
                  <a:cubicBezTo>
                    <a:pt x="1213" y="15034"/>
                    <a:pt x="1213" y="15034"/>
                    <a:pt x="1213" y="14976"/>
                  </a:cubicBezTo>
                  <a:cubicBezTo>
                    <a:pt x="1213" y="15034"/>
                    <a:pt x="1213" y="15034"/>
                    <a:pt x="1213" y="15034"/>
                  </a:cubicBezTo>
                  <a:cubicBezTo>
                    <a:pt x="1271" y="15149"/>
                    <a:pt x="1271" y="15149"/>
                    <a:pt x="1271" y="15149"/>
                  </a:cubicBezTo>
                  <a:lnTo>
                    <a:pt x="1213" y="15149"/>
                  </a:lnTo>
                  <a:cubicBezTo>
                    <a:pt x="1213" y="15091"/>
                    <a:pt x="1213" y="15091"/>
                    <a:pt x="1213" y="15091"/>
                  </a:cubicBezTo>
                  <a:cubicBezTo>
                    <a:pt x="1213" y="15091"/>
                    <a:pt x="1213" y="15091"/>
                    <a:pt x="1213" y="15091"/>
                  </a:cubicBezTo>
                  <a:close/>
                  <a:moveTo>
                    <a:pt x="1213" y="15034"/>
                  </a:moveTo>
                  <a:lnTo>
                    <a:pt x="1213" y="15034"/>
                  </a:lnTo>
                  <a:cubicBezTo>
                    <a:pt x="1213" y="15034"/>
                    <a:pt x="1213" y="15034"/>
                    <a:pt x="1213" y="15034"/>
                  </a:cubicBezTo>
                  <a:close/>
                  <a:moveTo>
                    <a:pt x="1155" y="14976"/>
                  </a:moveTo>
                  <a:lnTo>
                    <a:pt x="1155" y="14976"/>
                  </a:lnTo>
                  <a:cubicBezTo>
                    <a:pt x="1155" y="14918"/>
                    <a:pt x="1155" y="14918"/>
                    <a:pt x="1155" y="14918"/>
                  </a:cubicBezTo>
                  <a:cubicBezTo>
                    <a:pt x="1155" y="14861"/>
                    <a:pt x="1155" y="14861"/>
                    <a:pt x="1155" y="14861"/>
                  </a:cubicBezTo>
                  <a:cubicBezTo>
                    <a:pt x="1097" y="14861"/>
                    <a:pt x="1097" y="14861"/>
                    <a:pt x="1097" y="14861"/>
                  </a:cubicBezTo>
                  <a:cubicBezTo>
                    <a:pt x="1097" y="14803"/>
                    <a:pt x="1097" y="14803"/>
                    <a:pt x="1097" y="14803"/>
                  </a:cubicBezTo>
                  <a:cubicBezTo>
                    <a:pt x="1097" y="14861"/>
                    <a:pt x="1097" y="14861"/>
                    <a:pt x="1097" y="14861"/>
                  </a:cubicBezTo>
                  <a:cubicBezTo>
                    <a:pt x="1097" y="14803"/>
                    <a:pt x="1097" y="14803"/>
                    <a:pt x="1097" y="14803"/>
                  </a:cubicBezTo>
                  <a:cubicBezTo>
                    <a:pt x="1097" y="14746"/>
                    <a:pt x="1097" y="14746"/>
                    <a:pt x="1097" y="14688"/>
                  </a:cubicBezTo>
                  <a:cubicBezTo>
                    <a:pt x="1097" y="14746"/>
                    <a:pt x="1097" y="14746"/>
                    <a:pt x="1097" y="14746"/>
                  </a:cubicBezTo>
                  <a:cubicBezTo>
                    <a:pt x="1155" y="14803"/>
                    <a:pt x="1155" y="14803"/>
                    <a:pt x="1155" y="14803"/>
                  </a:cubicBezTo>
                  <a:cubicBezTo>
                    <a:pt x="1213" y="14918"/>
                    <a:pt x="1213" y="14918"/>
                    <a:pt x="1213" y="14918"/>
                  </a:cubicBezTo>
                  <a:cubicBezTo>
                    <a:pt x="1155" y="14918"/>
                    <a:pt x="1155" y="14918"/>
                    <a:pt x="1155" y="14918"/>
                  </a:cubicBezTo>
                  <a:cubicBezTo>
                    <a:pt x="1213" y="14976"/>
                    <a:pt x="1213" y="14976"/>
                    <a:pt x="1213" y="14976"/>
                  </a:cubicBezTo>
                  <a:cubicBezTo>
                    <a:pt x="1213" y="14976"/>
                    <a:pt x="1155" y="14976"/>
                    <a:pt x="1155" y="14976"/>
                  </a:cubicBezTo>
                  <a:close/>
                  <a:moveTo>
                    <a:pt x="1155" y="15091"/>
                  </a:moveTo>
                  <a:cubicBezTo>
                    <a:pt x="1097" y="15034"/>
                    <a:pt x="1097" y="15034"/>
                    <a:pt x="1097" y="15034"/>
                  </a:cubicBezTo>
                  <a:cubicBezTo>
                    <a:pt x="1097" y="15034"/>
                    <a:pt x="1097" y="15091"/>
                    <a:pt x="1155" y="15091"/>
                  </a:cubicBezTo>
                  <a:cubicBezTo>
                    <a:pt x="1155" y="15091"/>
                    <a:pt x="1155" y="15091"/>
                    <a:pt x="1155" y="15091"/>
                  </a:cubicBezTo>
                  <a:close/>
                  <a:moveTo>
                    <a:pt x="1097" y="14688"/>
                  </a:moveTo>
                  <a:lnTo>
                    <a:pt x="1097" y="14688"/>
                  </a:lnTo>
                  <a:moveTo>
                    <a:pt x="1155" y="6739"/>
                  </a:moveTo>
                  <a:lnTo>
                    <a:pt x="1155" y="6739"/>
                  </a:lnTo>
                  <a:cubicBezTo>
                    <a:pt x="1155" y="6797"/>
                    <a:pt x="1155" y="6797"/>
                    <a:pt x="1155" y="6797"/>
                  </a:cubicBezTo>
                  <a:cubicBezTo>
                    <a:pt x="1155" y="6797"/>
                    <a:pt x="1155" y="6797"/>
                    <a:pt x="1155" y="6739"/>
                  </a:cubicBezTo>
                  <a:moveTo>
                    <a:pt x="1213" y="6739"/>
                  </a:moveTo>
                  <a:lnTo>
                    <a:pt x="1213" y="6739"/>
                  </a:lnTo>
                  <a:cubicBezTo>
                    <a:pt x="1213" y="6739"/>
                    <a:pt x="1213" y="6739"/>
                    <a:pt x="1213" y="6739"/>
                  </a:cubicBezTo>
                  <a:close/>
                  <a:moveTo>
                    <a:pt x="1040" y="14746"/>
                  </a:moveTo>
                  <a:lnTo>
                    <a:pt x="1040" y="14746"/>
                  </a:lnTo>
                  <a:cubicBezTo>
                    <a:pt x="1097" y="14746"/>
                    <a:pt x="1097" y="14746"/>
                    <a:pt x="1097" y="14746"/>
                  </a:cubicBezTo>
                  <a:cubicBezTo>
                    <a:pt x="1040" y="14746"/>
                    <a:pt x="1040" y="14746"/>
                    <a:pt x="1040" y="14746"/>
                  </a:cubicBezTo>
                  <a:cubicBezTo>
                    <a:pt x="1040" y="14746"/>
                    <a:pt x="1040" y="14746"/>
                    <a:pt x="1040" y="14746"/>
                  </a:cubicBezTo>
                  <a:close/>
                  <a:moveTo>
                    <a:pt x="1040" y="14803"/>
                  </a:moveTo>
                  <a:lnTo>
                    <a:pt x="1040" y="14803"/>
                  </a:lnTo>
                  <a:cubicBezTo>
                    <a:pt x="1040" y="14803"/>
                    <a:pt x="1040" y="14803"/>
                    <a:pt x="1040" y="14803"/>
                  </a:cubicBezTo>
                  <a:close/>
                  <a:moveTo>
                    <a:pt x="982" y="14746"/>
                  </a:moveTo>
                  <a:cubicBezTo>
                    <a:pt x="982" y="14688"/>
                    <a:pt x="982" y="14688"/>
                    <a:pt x="982" y="14688"/>
                  </a:cubicBezTo>
                  <a:cubicBezTo>
                    <a:pt x="1040" y="14746"/>
                    <a:pt x="1040" y="14746"/>
                    <a:pt x="1040" y="14746"/>
                  </a:cubicBezTo>
                  <a:cubicBezTo>
                    <a:pt x="1040" y="14746"/>
                    <a:pt x="982" y="14746"/>
                    <a:pt x="982" y="14746"/>
                  </a:cubicBezTo>
                  <a:close/>
                  <a:moveTo>
                    <a:pt x="982" y="14630"/>
                  </a:moveTo>
                  <a:lnTo>
                    <a:pt x="982" y="14630"/>
                  </a:lnTo>
                  <a:cubicBezTo>
                    <a:pt x="924" y="14630"/>
                    <a:pt x="924" y="14630"/>
                    <a:pt x="924" y="14630"/>
                  </a:cubicBezTo>
                  <a:cubicBezTo>
                    <a:pt x="982" y="14573"/>
                    <a:pt x="982" y="14573"/>
                    <a:pt x="982" y="14573"/>
                  </a:cubicBezTo>
                  <a:cubicBezTo>
                    <a:pt x="982" y="14630"/>
                    <a:pt x="982" y="14630"/>
                    <a:pt x="982" y="14688"/>
                  </a:cubicBezTo>
                  <a:cubicBezTo>
                    <a:pt x="982" y="14688"/>
                    <a:pt x="982" y="14630"/>
                    <a:pt x="982" y="14630"/>
                  </a:cubicBezTo>
                  <a:close/>
                  <a:moveTo>
                    <a:pt x="924" y="14515"/>
                  </a:moveTo>
                  <a:cubicBezTo>
                    <a:pt x="982" y="14573"/>
                    <a:pt x="982" y="14573"/>
                    <a:pt x="982" y="14573"/>
                  </a:cubicBezTo>
                  <a:cubicBezTo>
                    <a:pt x="924" y="14515"/>
                    <a:pt x="924" y="14515"/>
                    <a:pt x="924" y="14515"/>
                  </a:cubicBezTo>
                  <a:cubicBezTo>
                    <a:pt x="924" y="14515"/>
                    <a:pt x="924" y="14515"/>
                    <a:pt x="924" y="14515"/>
                  </a:cubicBezTo>
                  <a:close/>
                  <a:moveTo>
                    <a:pt x="982" y="14515"/>
                  </a:moveTo>
                  <a:cubicBezTo>
                    <a:pt x="982" y="14573"/>
                    <a:pt x="982" y="14573"/>
                    <a:pt x="982" y="14573"/>
                  </a:cubicBezTo>
                  <a:cubicBezTo>
                    <a:pt x="982" y="14573"/>
                    <a:pt x="982" y="14515"/>
                    <a:pt x="982" y="14515"/>
                  </a:cubicBezTo>
                  <a:close/>
                  <a:moveTo>
                    <a:pt x="982" y="14688"/>
                  </a:moveTo>
                  <a:lnTo>
                    <a:pt x="982" y="14688"/>
                  </a:lnTo>
                  <a:cubicBezTo>
                    <a:pt x="982" y="14688"/>
                    <a:pt x="982" y="14688"/>
                    <a:pt x="982" y="14688"/>
                  </a:cubicBezTo>
                  <a:close/>
                  <a:moveTo>
                    <a:pt x="866" y="14285"/>
                  </a:moveTo>
                  <a:lnTo>
                    <a:pt x="866" y="14285"/>
                  </a:lnTo>
                  <a:cubicBezTo>
                    <a:pt x="809" y="14285"/>
                    <a:pt x="809" y="14285"/>
                    <a:pt x="809" y="14285"/>
                  </a:cubicBezTo>
                  <a:cubicBezTo>
                    <a:pt x="751" y="14170"/>
                    <a:pt x="751" y="14170"/>
                    <a:pt x="751" y="14170"/>
                  </a:cubicBezTo>
                  <a:cubicBezTo>
                    <a:pt x="809" y="14170"/>
                    <a:pt x="751" y="14170"/>
                    <a:pt x="809" y="14170"/>
                  </a:cubicBezTo>
                  <a:cubicBezTo>
                    <a:pt x="809" y="14227"/>
                    <a:pt x="809" y="14227"/>
                    <a:pt x="809" y="14227"/>
                  </a:cubicBezTo>
                  <a:cubicBezTo>
                    <a:pt x="809" y="14170"/>
                    <a:pt x="809" y="14170"/>
                    <a:pt x="809" y="14170"/>
                  </a:cubicBezTo>
                  <a:cubicBezTo>
                    <a:pt x="809" y="14227"/>
                    <a:pt x="809" y="14227"/>
                    <a:pt x="809" y="14227"/>
                  </a:cubicBezTo>
                  <a:cubicBezTo>
                    <a:pt x="809" y="14285"/>
                    <a:pt x="809" y="14285"/>
                    <a:pt x="809" y="14285"/>
                  </a:cubicBezTo>
                  <a:cubicBezTo>
                    <a:pt x="866" y="14285"/>
                    <a:pt x="866" y="14285"/>
                    <a:pt x="866" y="14285"/>
                  </a:cubicBezTo>
                  <a:cubicBezTo>
                    <a:pt x="866" y="14285"/>
                    <a:pt x="866" y="14285"/>
                    <a:pt x="866" y="14285"/>
                  </a:cubicBezTo>
                  <a:close/>
                  <a:moveTo>
                    <a:pt x="1097" y="14630"/>
                  </a:moveTo>
                  <a:cubicBezTo>
                    <a:pt x="1097" y="14630"/>
                    <a:pt x="1097" y="14630"/>
                    <a:pt x="1097" y="14573"/>
                  </a:cubicBezTo>
                  <a:cubicBezTo>
                    <a:pt x="1097" y="14630"/>
                    <a:pt x="1097" y="14630"/>
                    <a:pt x="1097" y="14630"/>
                  </a:cubicBezTo>
                  <a:cubicBezTo>
                    <a:pt x="1097" y="14630"/>
                    <a:pt x="1097" y="14630"/>
                    <a:pt x="1097" y="14630"/>
                  </a:cubicBezTo>
                  <a:close/>
                  <a:moveTo>
                    <a:pt x="1097" y="14573"/>
                  </a:moveTo>
                  <a:lnTo>
                    <a:pt x="1097" y="14573"/>
                  </a:lnTo>
                  <a:moveTo>
                    <a:pt x="1040" y="14400"/>
                  </a:moveTo>
                  <a:lnTo>
                    <a:pt x="1040" y="14400"/>
                  </a:lnTo>
                  <a:cubicBezTo>
                    <a:pt x="1040" y="14400"/>
                    <a:pt x="1040" y="14400"/>
                    <a:pt x="1040" y="14400"/>
                  </a:cubicBezTo>
                  <a:close/>
                  <a:moveTo>
                    <a:pt x="1040" y="14400"/>
                  </a:moveTo>
                  <a:cubicBezTo>
                    <a:pt x="1040" y="14342"/>
                    <a:pt x="1040" y="14342"/>
                    <a:pt x="1040" y="14342"/>
                  </a:cubicBezTo>
                  <a:cubicBezTo>
                    <a:pt x="1040" y="14342"/>
                    <a:pt x="1040" y="14400"/>
                    <a:pt x="1040" y="14400"/>
                  </a:cubicBezTo>
                  <a:close/>
                  <a:moveTo>
                    <a:pt x="924" y="7430"/>
                  </a:moveTo>
                  <a:lnTo>
                    <a:pt x="924" y="7430"/>
                  </a:lnTo>
                  <a:cubicBezTo>
                    <a:pt x="924" y="7373"/>
                    <a:pt x="924" y="7373"/>
                    <a:pt x="924" y="7373"/>
                  </a:cubicBezTo>
                  <a:cubicBezTo>
                    <a:pt x="924" y="7373"/>
                    <a:pt x="924" y="7430"/>
                    <a:pt x="924" y="7430"/>
                  </a:cubicBezTo>
                  <a:close/>
                  <a:moveTo>
                    <a:pt x="924" y="7315"/>
                  </a:moveTo>
                  <a:lnTo>
                    <a:pt x="924" y="7315"/>
                  </a:lnTo>
                  <a:cubicBezTo>
                    <a:pt x="924" y="7315"/>
                    <a:pt x="924" y="7315"/>
                    <a:pt x="924" y="7315"/>
                  </a:cubicBezTo>
                  <a:close/>
                  <a:moveTo>
                    <a:pt x="809" y="7776"/>
                  </a:moveTo>
                  <a:lnTo>
                    <a:pt x="809" y="7776"/>
                  </a:lnTo>
                  <a:moveTo>
                    <a:pt x="635" y="13190"/>
                  </a:moveTo>
                  <a:cubicBezTo>
                    <a:pt x="635" y="13133"/>
                    <a:pt x="635" y="13133"/>
                    <a:pt x="635" y="13133"/>
                  </a:cubicBezTo>
                  <a:cubicBezTo>
                    <a:pt x="635" y="13133"/>
                    <a:pt x="635" y="13133"/>
                    <a:pt x="635" y="13190"/>
                  </a:cubicBezTo>
                  <a:cubicBezTo>
                    <a:pt x="635" y="13190"/>
                    <a:pt x="635" y="13190"/>
                    <a:pt x="635" y="13190"/>
                  </a:cubicBezTo>
                  <a:close/>
                  <a:moveTo>
                    <a:pt x="635" y="13190"/>
                  </a:moveTo>
                  <a:cubicBezTo>
                    <a:pt x="578" y="13190"/>
                    <a:pt x="578" y="13190"/>
                    <a:pt x="578" y="13190"/>
                  </a:cubicBezTo>
                  <a:cubicBezTo>
                    <a:pt x="578" y="13190"/>
                    <a:pt x="578" y="13190"/>
                    <a:pt x="635" y="13133"/>
                  </a:cubicBezTo>
                  <a:cubicBezTo>
                    <a:pt x="635" y="13190"/>
                    <a:pt x="635" y="13190"/>
                    <a:pt x="635" y="13190"/>
                  </a:cubicBezTo>
                  <a:moveTo>
                    <a:pt x="578" y="13075"/>
                  </a:moveTo>
                  <a:lnTo>
                    <a:pt x="578" y="13075"/>
                  </a:lnTo>
                  <a:cubicBezTo>
                    <a:pt x="578" y="13075"/>
                    <a:pt x="578" y="13075"/>
                    <a:pt x="578" y="13075"/>
                  </a:cubicBezTo>
                  <a:close/>
                  <a:moveTo>
                    <a:pt x="578" y="12960"/>
                  </a:moveTo>
                  <a:lnTo>
                    <a:pt x="578" y="12960"/>
                  </a:lnTo>
                  <a:cubicBezTo>
                    <a:pt x="578" y="12902"/>
                    <a:pt x="578" y="12902"/>
                    <a:pt x="578" y="12902"/>
                  </a:cubicBezTo>
                  <a:cubicBezTo>
                    <a:pt x="635" y="12960"/>
                    <a:pt x="635" y="12960"/>
                    <a:pt x="635" y="12960"/>
                  </a:cubicBezTo>
                  <a:cubicBezTo>
                    <a:pt x="578" y="12960"/>
                    <a:pt x="578" y="12960"/>
                    <a:pt x="578" y="12960"/>
                  </a:cubicBezTo>
                  <a:cubicBezTo>
                    <a:pt x="578" y="12960"/>
                    <a:pt x="578" y="12960"/>
                    <a:pt x="578" y="12960"/>
                  </a:cubicBezTo>
                  <a:close/>
                  <a:moveTo>
                    <a:pt x="520" y="13190"/>
                  </a:moveTo>
                  <a:lnTo>
                    <a:pt x="520" y="13190"/>
                  </a:lnTo>
                  <a:cubicBezTo>
                    <a:pt x="520" y="13190"/>
                    <a:pt x="520" y="13190"/>
                    <a:pt x="520" y="13190"/>
                  </a:cubicBezTo>
                  <a:close/>
                  <a:moveTo>
                    <a:pt x="520" y="8640"/>
                  </a:moveTo>
                  <a:lnTo>
                    <a:pt x="520" y="8640"/>
                  </a:lnTo>
                  <a:cubicBezTo>
                    <a:pt x="462" y="8698"/>
                    <a:pt x="462" y="8698"/>
                    <a:pt x="462" y="8698"/>
                  </a:cubicBezTo>
                  <a:cubicBezTo>
                    <a:pt x="462" y="8640"/>
                    <a:pt x="462" y="8640"/>
                    <a:pt x="462" y="8640"/>
                  </a:cubicBezTo>
                  <a:cubicBezTo>
                    <a:pt x="462" y="8640"/>
                    <a:pt x="462" y="8640"/>
                    <a:pt x="462" y="8582"/>
                  </a:cubicBezTo>
                  <a:cubicBezTo>
                    <a:pt x="520" y="8582"/>
                    <a:pt x="520" y="8582"/>
                    <a:pt x="520" y="8582"/>
                  </a:cubicBezTo>
                  <a:cubicBezTo>
                    <a:pt x="520" y="8582"/>
                    <a:pt x="520" y="8640"/>
                    <a:pt x="520" y="8640"/>
                  </a:cubicBezTo>
                  <a:close/>
                  <a:moveTo>
                    <a:pt x="462" y="8813"/>
                  </a:moveTo>
                  <a:cubicBezTo>
                    <a:pt x="462" y="8813"/>
                    <a:pt x="462" y="8813"/>
                    <a:pt x="404" y="8813"/>
                  </a:cubicBezTo>
                  <a:cubicBezTo>
                    <a:pt x="404" y="8755"/>
                    <a:pt x="404" y="8755"/>
                    <a:pt x="404" y="8755"/>
                  </a:cubicBezTo>
                  <a:cubicBezTo>
                    <a:pt x="462" y="8755"/>
                    <a:pt x="462" y="8755"/>
                    <a:pt x="462" y="8755"/>
                  </a:cubicBezTo>
                  <a:cubicBezTo>
                    <a:pt x="404" y="8813"/>
                    <a:pt x="404" y="8813"/>
                    <a:pt x="404" y="8813"/>
                  </a:cubicBezTo>
                  <a:cubicBezTo>
                    <a:pt x="462" y="8755"/>
                    <a:pt x="462" y="8813"/>
                    <a:pt x="462" y="8755"/>
                  </a:cubicBezTo>
                  <a:cubicBezTo>
                    <a:pt x="462" y="8755"/>
                    <a:pt x="462" y="8813"/>
                    <a:pt x="462" y="8813"/>
                  </a:cubicBezTo>
                  <a:close/>
                  <a:moveTo>
                    <a:pt x="404" y="8870"/>
                  </a:moveTo>
                  <a:lnTo>
                    <a:pt x="404" y="8870"/>
                  </a:lnTo>
                  <a:cubicBezTo>
                    <a:pt x="404" y="8870"/>
                    <a:pt x="404" y="8870"/>
                    <a:pt x="404" y="8870"/>
                  </a:cubicBezTo>
                  <a:close/>
                  <a:moveTo>
                    <a:pt x="404" y="8755"/>
                  </a:moveTo>
                  <a:cubicBezTo>
                    <a:pt x="404" y="8813"/>
                    <a:pt x="404" y="8813"/>
                    <a:pt x="404" y="8813"/>
                  </a:cubicBezTo>
                  <a:cubicBezTo>
                    <a:pt x="404" y="8755"/>
                    <a:pt x="404" y="8755"/>
                    <a:pt x="404" y="8755"/>
                  </a:cubicBezTo>
                  <a:moveTo>
                    <a:pt x="462" y="8698"/>
                  </a:moveTo>
                  <a:cubicBezTo>
                    <a:pt x="404" y="8755"/>
                    <a:pt x="404" y="8755"/>
                    <a:pt x="404" y="8755"/>
                  </a:cubicBezTo>
                  <a:cubicBezTo>
                    <a:pt x="404" y="8698"/>
                    <a:pt x="404" y="8698"/>
                    <a:pt x="404" y="8698"/>
                  </a:cubicBezTo>
                  <a:cubicBezTo>
                    <a:pt x="404" y="8698"/>
                    <a:pt x="462" y="8698"/>
                    <a:pt x="462" y="8698"/>
                  </a:cubicBezTo>
                  <a:close/>
                  <a:moveTo>
                    <a:pt x="404" y="9043"/>
                  </a:moveTo>
                  <a:lnTo>
                    <a:pt x="404" y="9043"/>
                  </a:lnTo>
                  <a:cubicBezTo>
                    <a:pt x="404" y="9043"/>
                    <a:pt x="404" y="9043"/>
                    <a:pt x="404" y="9043"/>
                  </a:cubicBezTo>
                  <a:close/>
                  <a:moveTo>
                    <a:pt x="347" y="9331"/>
                  </a:moveTo>
                  <a:lnTo>
                    <a:pt x="347" y="9331"/>
                  </a:lnTo>
                  <a:lnTo>
                    <a:pt x="289" y="9389"/>
                  </a:lnTo>
                  <a:cubicBezTo>
                    <a:pt x="289" y="9331"/>
                    <a:pt x="289" y="9331"/>
                    <a:pt x="289" y="9331"/>
                  </a:cubicBezTo>
                  <a:cubicBezTo>
                    <a:pt x="289" y="9274"/>
                    <a:pt x="289" y="9274"/>
                    <a:pt x="289" y="9274"/>
                  </a:cubicBezTo>
                  <a:cubicBezTo>
                    <a:pt x="289" y="9274"/>
                    <a:pt x="289" y="9331"/>
                    <a:pt x="347" y="9331"/>
                  </a:cubicBezTo>
                  <a:cubicBezTo>
                    <a:pt x="347" y="9274"/>
                    <a:pt x="347" y="9274"/>
                    <a:pt x="347" y="9274"/>
                  </a:cubicBezTo>
                  <a:cubicBezTo>
                    <a:pt x="347" y="9216"/>
                    <a:pt x="347" y="9216"/>
                    <a:pt x="347" y="9216"/>
                  </a:cubicBezTo>
                  <a:cubicBezTo>
                    <a:pt x="347" y="9274"/>
                    <a:pt x="347" y="9274"/>
                    <a:pt x="347" y="9274"/>
                  </a:cubicBezTo>
                  <a:cubicBezTo>
                    <a:pt x="347" y="9274"/>
                    <a:pt x="347" y="9331"/>
                    <a:pt x="347" y="9331"/>
                  </a:cubicBezTo>
                  <a:close/>
                  <a:moveTo>
                    <a:pt x="347" y="9389"/>
                  </a:moveTo>
                  <a:lnTo>
                    <a:pt x="347" y="9389"/>
                  </a:lnTo>
                  <a:moveTo>
                    <a:pt x="347" y="12211"/>
                  </a:moveTo>
                  <a:lnTo>
                    <a:pt x="347" y="12211"/>
                  </a:lnTo>
                  <a:moveTo>
                    <a:pt x="347" y="9504"/>
                  </a:moveTo>
                  <a:cubicBezTo>
                    <a:pt x="289" y="9504"/>
                    <a:pt x="289" y="9504"/>
                    <a:pt x="289" y="9504"/>
                  </a:cubicBezTo>
                  <a:cubicBezTo>
                    <a:pt x="289" y="9619"/>
                    <a:pt x="289" y="9619"/>
                    <a:pt x="289" y="9619"/>
                  </a:cubicBezTo>
                  <a:cubicBezTo>
                    <a:pt x="289" y="9677"/>
                    <a:pt x="289" y="9677"/>
                    <a:pt x="289" y="9677"/>
                  </a:cubicBezTo>
                  <a:cubicBezTo>
                    <a:pt x="289" y="9619"/>
                    <a:pt x="289" y="9619"/>
                    <a:pt x="289" y="9562"/>
                  </a:cubicBezTo>
                  <a:cubicBezTo>
                    <a:pt x="289" y="9504"/>
                    <a:pt x="289" y="9504"/>
                    <a:pt x="289" y="9504"/>
                  </a:cubicBezTo>
                  <a:cubicBezTo>
                    <a:pt x="289" y="9446"/>
                    <a:pt x="289" y="9446"/>
                    <a:pt x="289" y="9446"/>
                  </a:cubicBezTo>
                  <a:cubicBezTo>
                    <a:pt x="289" y="9504"/>
                    <a:pt x="289" y="9504"/>
                    <a:pt x="289" y="9504"/>
                  </a:cubicBezTo>
                  <a:cubicBezTo>
                    <a:pt x="347" y="9446"/>
                    <a:pt x="347" y="9446"/>
                    <a:pt x="347" y="9446"/>
                  </a:cubicBezTo>
                  <a:cubicBezTo>
                    <a:pt x="347" y="9446"/>
                    <a:pt x="347" y="9504"/>
                    <a:pt x="347" y="9504"/>
                  </a:cubicBezTo>
                  <a:close/>
                  <a:moveTo>
                    <a:pt x="289" y="9792"/>
                  </a:moveTo>
                  <a:lnTo>
                    <a:pt x="289" y="9792"/>
                  </a:lnTo>
                  <a:cubicBezTo>
                    <a:pt x="289" y="9850"/>
                    <a:pt x="289" y="9850"/>
                    <a:pt x="289" y="9850"/>
                  </a:cubicBezTo>
                  <a:cubicBezTo>
                    <a:pt x="231" y="9850"/>
                    <a:pt x="231" y="9850"/>
                    <a:pt x="231" y="9850"/>
                  </a:cubicBezTo>
                  <a:lnTo>
                    <a:pt x="231" y="9792"/>
                  </a:lnTo>
                  <a:cubicBezTo>
                    <a:pt x="289" y="9792"/>
                    <a:pt x="289" y="9792"/>
                    <a:pt x="289" y="9792"/>
                  </a:cubicBezTo>
                  <a:cubicBezTo>
                    <a:pt x="289" y="9792"/>
                    <a:pt x="289" y="9792"/>
                    <a:pt x="289" y="9792"/>
                  </a:cubicBezTo>
                  <a:close/>
                  <a:moveTo>
                    <a:pt x="231" y="12038"/>
                  </a:moveTo>
                  <a:lnTo>
                    <a:pt x="231" y="12038"/>
                  </a:lnTo>
                  <a:cubicBezTo>
                    <a:pt x="231" y="11981"/>
                    <a:pt x="231" y="11981"/>
                    <a:pt x="231" y="11981"/>
                  </a:cubicBezTo>
                  <a:cubicBezTo>
                    <a:pt x="231" y="12038"/>
                    <a:pt x="231" y="12038"/>
                    <a:pt x="231" y="12038"/>
                  </a:cubicBezTo>
                  <a:cubicBezTo>
                    <a:pt x="231" y="12038"/>
                    <a:pt x="231" y="12038"/>
                    <a:pt x="231" y="12038"/>
                  </a:cubicBezTo>
                  <a:close/>
                  <a:moveTo>
                    <a:pt x="231" y="10426"/>
                  </a:moveTo>
                  <a:cubicBezTo>
                    <a:pt x="231" y="10426"/>
                    <a:pt x="231" y="10426"/>
                    <a:pt x="231" y="10483"/>
                  </a:cubicBezTo>
                  <a:cubicBezTo>
                    <a:pt x="231" y="10426"/>
                    <a:pt x="231" y="10426"/>
                    <a:pt x="231" y="10426"/>
                  </a:cubicBezTo>
                  <a:cubicBezTo>
                    <a:pt x="231" y="10368"/>
                    <a:pt x="231" y="10368"/>
                    <a:pt x="231" y="10368"/>
                  </a:cubicBezTo>
                  <a:cubicBezTo>
                    <a:pt x="231" y="10368"/>
                    <a:pt x="231" y="10368"/>
                    <a:pt x="231" y="10310"/>
                  </a:cubicBezTo>
                  <a:lnTo>
                    <a:pt x="231" y="10368"/>
                  </a:lnTo>
                  <a:cubicBezTo>
                    <a:pt x="231" y="10426"/>
                    <a:pt x="231" y="10426"/>
                    <a:pt x="231" y="10426"/>
                  </a:cubicBezTo>
                  <a:cubicBezTo>
                    <a:pt x="231" y="10426"/>
                    <a:pt x="231" y="10426"/>
                    <a:pt x="231" y="10426"/>
                  </a:cubicBezTo>
                  <a:close/>
                  <a:moveTo>
                    <a:pt x="231" y="10541"/>
                  </a:moveTo>
                  <a:cubicBezTo>
                    <a:pt x="231" y="10483"/>
                    <a:pt x="231" y="10483"/>
                    <a:pt x="231" y="10483"/>
                  </a:cubicBezTo>
                  <a:cubicBezTo>
                    <a:pt x="231" y="10541"/>
                    <a:pt x="231" y="10541"/>
                    <a:pt x="231" y="10541"/>
                  </a:cubicBezTo>
                  <a:cubicBezTo>
                    <a:pt x="231" y="10541"/>
                    <a:pt x="231" y="10541"/>
                    <a:pt x="231" y="10541"/>
                  </a:cubicBezTo>
                  <a:close/>
                  <a:moveTo>
                    <a:pt x="231" y="10598"/>
                  </a:moveTo>
                  <a:lnTo>
                    <a:pt x="231" y="10598"/>
                  </a:lnTo>
                  <a:cubicBezTo>
                    <a:pt x="173" y="10541"/>
                    <a:pt x="231" y="10541"/>
                    <a:pt x="231" y="10541"/>
                  </a:cubicBezTo>
                  <a:cubicBezTo>
                    <a:pt x="231" y="10541"/>
                    <a:pt x="231" y="10598"/>
                    <a:pt x="231" y="10598"/>
                  </a:cubicBezTo>
                  <a:close/>
                  <a:moveTo>
                    <a:pt x="231" y="12326"/>
                  </a:moveTo>
                  <a:lnTo>
                    <a:pt x="231" y="12326"/>
                  </a:lnTo>
                  <a:cubicBezTo>
                    <a:pt x="231" y="12326"/>
                    <a:pt x="231" y="12326"/>
                    <a:pt x="231" y="12326"/>
                  </a:cubicBezTo>
                  <a:close/>
                  <a:moveTo>
                    <a:pt x="173" y="9965"/>
                  </a:moveTo>
                  <a:cubicBezTo>
                    <a:pt x="231" y="9965"/>
                    <a:pt x="231" y="9965"/>
                    <a:pt x="231" y="9965"/>
                  </a:cubicBezTo>
                  <a:lnTo>
                    <a:pt x="173" y="9965"/>
                  </a:lnTo>
                  <a:cubicBezTo>
                    <a:pt x="173" y="9965"/>
                    <a:pt x="173" y="9965"/>
                    <a:pt x="173" y="9965"/>
                  </a:cubicBezTo>
                  <a:close/>
                  <a:moveTo>
                    <a:pt x="173" y="9734"/>
                  </a:moveTo>
                  <a:lnTo>
                    <a:pt x="173" y="9734"/>
                  </a:lnTo>
                  <a:cubicBezTo>
                    <a:pt x="173" y="9734"/>
                    <a:pt x="173" y="9734"/>
                    <a:pt x="173" y="9734"/>
                  </a:cubicBezTo>
                  <a:close/>
                  <a:moveTo>
                    <a:pt x="173" y="9792"/>
                  </a:moveTo>
                  <a:lnTo>
                    <a:pt x="173" y="9792"/>
                  </a:lnTo>
                  <a:cubicBezTo>
                    <a:pt x="173" y="9792"/>
                    <a:pt x="173" y="9792"/>
                    <a:pt x="173" y="9734"/>
                  </a:cubicBezTo>
                  <a:cubicBezTo>
                    <a:pt x="173" y="9792"/>
                    <a:pt x="173" y="9792"/>
                    <a:pt x="173" y="9792"/>
                  </a:cubicBezTo>
                  <a:moveTo>
                    <a:pt x="173" y="11405"/>
                  </a:moveTo>
                  <a:cubicBezTo>
                    <a:pt x="173" y="11462"/>
                    <a:pt x="173" y="11462"/>
                    <a:pt x="173" y="11462"/>
                  </a:cubicBezTo>
                  <a:lnTo>
                    <a:pt x="173" y="11405"/>
                  </a:lnTo>
                  <a:cubicBezTo>
                    <a:pt x="173" y="11405"/>
                    <a:pt x="173" y="11405"/>
                    <a:pt x="173" y="11405"/>
                  </a:cubicBezTo>
                  <a:close/>
                  <a:moveTo>
                    <a:pt x="173" y="9850"/>
                  </a:moveTo>
                  <a:lnTo>
                    <a:pt x="173" y="9850"/>
                  </a:lnTo>
                  <a:cubicBezTo>
                    <a:pt x="173" y="9850"/>
                    <a:pt x="173" y="9850"/>
                    <a:pt x="173" y="9850"/>
                  </a:cubicBezTo>
                  <a:close/>
                  <a:moveTo>
                    <a:pt x="173" y="10771"/>
                  </a:moveTo>
                  <a:lnTo>
                    <a:pt x="173" y="10771"/>
                  </a:lnTo>
                  <a:cubicBezTo>
                    <a:pt x="173" y="10714"/>
                    <a:pt x="173" y="10714"/>
                    <a:pt x="173" y="10714"/>
                  </a:cubicBezTo>
                  <a:cubicBezTo>
                    <a:pt x="173" y="10598"/>
                    <a:pt x="173" y="10598"/>
                    <a:pt x="173" y="10598"/>
                  </a:cubicBezTo>
                  <a:cubicBezTo>
                    <a:pt x="173" y="10598"/>
                    <a:pt x="173" y="10771"/>
                    <a:pt x="173" y="10771"/>
                  </a:cubicBezTo>
                  <a:close/>
                  <a:moveTo>
                    <a:pt x="173" y="9562"/>
                  </a:moveTo>
                  <a:cubicBezTo>
                    <a:pt x="173" y="9619"/>
                    <a:pt x="173" y="9619"/>
                    <a:pt x="173" y="9619"/>
                  </a:cubicBezTo>
                  <a:cubicBezTo>
                    <a:pt x="173" y="9562"/>
                    <a:pt x="173" y="9562"/>
                    <a:pt x="173" y="9562"/>
                  </a:cubicBezTo>
                  <a:moveTo>
                    <a:pt x="173" y="9562"/>
                  </a:moveTo>
                  <a:lnTo>
                    <a:pt x="173" y="9562"/>
                  </a:lnTo>
                  <a:moveTo>
                    <a:pt x="173" y="9792"/>
                  </a:moveTo>
                  <a:lnTo>
                    <a:pt x="173" y="9792"/>
                  </a:lnTo>
                  <a:cubicBezTo>
                    <a:pt x="173" y="9792"/>
                    <a:pt x="173" y="9792"/>
                    <a:pt x="173" y="9792"/>
                  </a:cubicBezTo>
                  <a:close/>
                  <a:moveTo>
                    <a:pt x="231" y="9965"/>
                  </a:moveTo>
                  <a:lnTo>
                    <a:pt x="231" y="9965"/>
                  </a:lnTo>
                  <a:cubicBezTo>
                    <a:pt x="231" y="9850"/>
                    <a:pt x="231" y="9850"/>
                    <a:pt x="231" y="9850"/>
                  </a:cubicBezTo>
                  <a:cubicBezTo>
                    <a:pt x="231" y="9907"/>
                    <a:pt x="231" y="9907"/>
                    <a:pt x="231" y="9965"/>
                  </a:cubicBezTo>
                  <a:cubicBezTo>
                    <a:pt x="231" y="9965"/>
                    <a:pt x="231" y="9965"/>
                    <a:pt x="231" y="9965"/>
                  </a:cubicBezTo>
                  <a:close/>
                  <a:moveTo>
                    <a:pt x="231" y="9562"/>
                  </a:moveTo>
                  <a:lnTo>
                    <a:pt x="231" y="9562"/>
                  </a:lnTo>
                  <a:cubicBezTo>
                    <a:pt x="289" y="9504"/>
                    <a:pt x="289" y="9504"/>
                    <a:pt x="289" y="9504"/>
                  </a:cubicBezTo>
                  <a:cubicBezTo>
                    <a:pt x="231" y="9504"/>
                    <a:pt x="289" y="9562"/>
                    <a:pt x="231" y="9562"/>
                  </a:cubicBezTo>
                  <a:moveTo>
                    <a:pt x="231" y="9677"/>
                  </a:moveTo>
                  <a:cubicBezTo>
                    <a:pt x="231" y="9619"/>
                    <a:pt x="231" y="9619"/>
                    <a:pt x="231" y="9619"/>
                  </a:cubicBezTo>
                  <a:cubicBezTo>
                    <a:pt x="231" y="9677"/>
                    <a:pt x="231" y="9677"/>
                    <a:pt x="231" y="9677"/>
                  </a:cubicBezTo>
                  <a:cubicBezTo>
                    <a:pt x="231" y="9677"/>
                    <a:pt x="231" y="9677"/>
                    <a:pt x="231" y="9677"/>
                  </a:cubicBezTo>
                  <a:close/>
                  <a:moveTo>
                    <a:pt x="231" y="12442"/>
                  </a:moveTo>
                  <a:lnTo>
                    <a:pt x="231" y="12442"/>
                  </a:lnTo>
                  <a:cubicBezTo>
                    <a:pt x="231" y="12442"/>
                    <a:pt x="231" y="12442"/>
                    <a:pt x="231" y="12442"/>
                  </a:cubicBezTo>
                  <a:close/>
                  <a:moveTo>
                    <a:pt x="347" y="12672"/>
                  </a:moveTo>
                  <a:lnTo>
                    <a:pt x="347" y="12672"/>
                  </a:lnTo>
                  <a:cubicBezTo>
                    <a:pt x="289" y="12672"/>
                    <a:pt x="347" y="12672"/>
                    <a:pt x="347" y="12672"/>
                  </a:cubicBezTo>
                  <a:moveTo>
                    <a:pt x="347" y="12499"/>
                  </a:moveTo>
                  <a:lnTo>
                    <a:pt x="347" y="12499"/>
                  </a:lnTo>
                  <a:cubicBezTo>
                    <a:pt x="347" y="12499"/>
                    <a:pt x="347" y="12499"/>
                    <a:pt x="347" y="12499"/>
                  </a:cubicBezTo>
                  <a:close/>
                  <a:moveTo>
                    <a:pt x="347" y="12787"/>
                  </a:moveTo>
                  <a:lnTo>
                    <a:pt x="347" y="12787"/>
                  </a:lnTo>
                  <a:cubicBezTo>
                    <a:pt x="347" y="12787"/>
                    <a:pt x="347" y="12787"/>
                    <a:pt x="347" y="12787"/>
                  </a:cubicBezTo>
                  <a:close/>
                  <a:moveTo>
                    <a:pt x="404" y="12960"/>
                  </a:moveTo>
                  <a:cubicBezTo>
                    <a:pt x="404" y="13018"/>
                    <a:pt x="404" y="13018"/>
                    <a:pt x="404" y="13018"/>
                  </a:cubicBezTo>
                  <a:cubicBezTo>
                    <a:pt x="404" y="12960"/>
                    <a:pt x="404" y="12960"/>
                    <a:pt x="404" y="12960"/>
                  </a:cubicBezTo>
                  <a:cubicBezTo>
                    <a:pt x="404" y="13018"/>
                    <a:pt x="404" y="13018"/>
                    <a:pt x="404" y="13018"/>
                  </a:cubicBezTo>
                  <a:cubicBezTo>
                    <a:pt x="404" y="12960"/>
                    <a:pt x="404" y="12960"/>
                    <a:pt x="404" y="12960"/>
                  </a:cubicBezTo>
                  <a:cubicBezTo>
                    <a:pt x="404" y="12960"/>
                    <a:pt x="404" y="12960"/>
                    <a:pt x="404" y="12960"/>
                  </a:cubicBezTo>
                  <a:close/>
                  <a:moveTo>
                    <a:pt x="462" y="13133"/>
                  </a:moveTo>
                  <a:lnTo>
                    <a:pt x="462" y="13133"/>
                  </a:lnTo>
                  <a:cubicBezTo>
                    <a:pt x="404" y="13133"/>
                    <a:pt x="404" y="13133"/>
                    <a:pt x="404" y="13133"/>
                  </a:cubicBezTo>
                  <a:cubicBezTo>
                    <a:pt x="404" y="13133"/>
                    <a:pt x="462" y="13133"/>
                    <a:pt x="462" y="13133"/>
                  </a:cubicBezTo>
                  <a:close/>
                  <a:moveTo>
                    <a:pt x="462" y="13133"/>
                  </a:moveTo>
                  <a:lnTo>
                    <a:pt x="462" y="13133"/>
                  </a:lnTo>
                  <a:cubicBezTo>
                    <a:pt x="462" y="13133"/>
                    <a:pt x="462" y="13133"/>
                    <a:pt x="462" y="13133"/>
                  </a:cubicBezTo>
                  <a:close/>
                  <a:moveTo>
                    <a:pt x="462" y="13133"/>
                  </a:moveTo>
                  <a:lnTo>
                    <a:pt x="462" y="13190"/>
                  </a:lnTo>
                  <a:lnTo>
                    <a:pt x="462" y="13133"/>
                  </a:lnTo>
                  <a:cubicBezTo>
                    <a:pt x="462" y="13133"/>
                    <a:pt x="462" y="13133"/>
                    <a:pt x="462" y="13133"/>
                  </a:cubicBezTo>
                  <a:close/>
                  <a:moveTo>
                    <a:pt x="462" y="13248"/>
                  </a:moveTo>
                  <a:cubicBezTo>
                    <a:pt x="462" y="13248"/>
                    <a:pt x="462" y="13248"/>
                    <a:pt x="462" y="13306"/>
                  </a:cubicBezTo>
                  <a:cubicBezTo>
                    <a:pt x="520" y="13421"/>
                    <a:pt x="520" y="13421"/>
                    <a:pt x="520" y="13421"/>
                  </a:cubicBezTo>
                  <a:cubicBezTo>
                    <a:pt x="520" y="13363"/>
                    <a:pt x="520" y="13363"/>
                    <a:pt x="520" y="13363"/>
                  </a:cubicBezTo>
                  <a:cubicBezTo>
                    <a:pt x="462" y="13363"/>
                    <a:pt x="462" y="13306"/>
                    <a:pt x="462" y="13248"/>
                  </a:cubicBezTo>
                  <a:moveTo>
                    <a:pt x="520" y="13363"/>
                  </a:moveTo>
                  <a:lnTo>
                    <a:pt x="520" y="13363"/>
                  </a:lnTo>
                  <a:moveTo>
                    <a:pt x="578" y="13306"/>
                  </a:moveTo>
                  <a:lnTo>
                    <a:pt x="578" y="13306"/>
                  </a:lnTo>
                  <a:cubicBezTo>
                    <a:pt x="578" y="13306"/>
                    <a:pt x="578" y="13306"/>
                    <a:pt x="578" y="13306"/>
                  </a:cubicBezTo>
                  <a:close/>
                  <a:moveTo>
                    <a:pt x="635" y="13651"/>
                  </a:moveTo>
                  <a:lnTo>
                    <a:pt x="635" y="13651"/>
                  </a:lnTo>
                  <a:cubicBezTo>
                    <a:pt x="635" y="13709"/>
                    <a:pt x="635" y="13709"/>
                    <a:pt x="635" y="13709"/>
                  </a:cubicBezTo>
                  <a:cubicBezTo>
                    <a:pt x="635" y="13651"/>
                    <a:pt x="635" y="13651"/>
                    <a:pt x="635" y="13651"/>
                  </a:cubicBezTo>
                  <a:cubicBezTo>
                    <a:pt x="635" y="13651"/>
                    <a:pt x="635" y="13651"/>
                    <a:pt x="635" y="13651"/>
                  </a:cubicBezTo>
                  <a:close/>
                  <a:moveTo>
                    <a:pt x="116" y="10080"/>
                  </a:moveTo>
                  <a:lnTo>
                    <a:pt x="116" y="10080"/>
                  </a:lnTo>
                  <a:cubicBezTo>
                    <a:pt x="116" y="10080"/>
                    <a:pt x="116" y="10080"/>
                    <a:pt x="116" y="10080"/>
                  </a:cubicBezTo>
                  <a:close/>
                  <a:moveTo>
                    <a:pt x="58" y="10253"/>
                  </a:moveTo>
                  <a:lnTo>
                    <a:pt x="58" y="10253"/>
                  </a:lnTo>
                  <a:cubicBezTo>
                    <a:pt x="116" y="10253"/>
                    <a:pt x="116" y="10253"/>
                    <a:pt x="116" y="10253"/>
                  </a:cubicBezTo>
                  <a:cubicBezTo>
                    <a:pt x="116" y="10253"/>
                    <a:pt x="58" y="10253"/>
                    <a:pt x="58" y="10253"/>
                  </a:cubicBezTo>
                  <a:close/>
                  <a:moveTo>
                    <a:pt x="58" y="10368"/>
                  </a:moveTo>
                  <a:lnTo>
                    <a:pt x="58" y="10368"/>
                  </a:lnTo>
                  <a:cubicBezTo>
                    <a:pt x="58" y="10368"/>
                    <a:pt x="58" y="10368"/>
                    <a:pt x="58" y="10368"/>
                  </a:cubicBezTo>
                  <a:close/>
                  <a:moveTo>
                    <a:pt x="58" y="10426"/>
                  </a:moveTo>
                  <a:cubicBezTo>
                    <a:pt x="58" y="10368"/>
                    <a:pt x="58" y="10368"/>
                    <a:pt x="58" y="10368"/>
                  </a:cubicBezTo>
                  <a:cubicBezTo>
                    <a:pt x="58" y="10426"/>
                    <a:pt x="58" y="10426"/>
                    <a:pt x="58" y="10426"/>
                  </a:cubicBezTo>
                  <a:cubicBezTo>
                    <a:pt x="58" y="10426"/>
                    <a:pt x="58" y="10426"/>
                    <a:pt x="58" y="10426"/>
                  </a:cubicBezTo>
                  <a:close/>
                  <a:moveTo>
                    <a:pt x="58" y="10368"/>
                  </a:moveTo>
                  <a:lnTo>
                    <a:pt x="58" y="10368"/>
                  </a:lnTo>
                  <a:cubicBezTo>
                    <a:pt x="58" y="10310"/>
                    <a:pt x="58" y="10310"/>
                    <a:pt x="58" y="10310"/>
                  </a:cubicBezTo>
                  <a:lnTo>
                    <a:pt x="58" y="10368"/>
                  </a:lnTo>
                  <a:cubicBezTo>
                    <a:pt x="58" y="10368"/>
                    <a:pt x="58" y="10368"/>
                    <a:pt x="58" y="10368"/>
                  </a:cubicBezTo>
                  <a:close/>
                  <a:moveTo>
                    <a:pt x="58" y="10022"/>
                  </a:moveTo>
                  <a:lnTo>
                    <a:pt x="58" y="10022"/>
                  </a:lnTo>
                  <a:cubicBezTo>
                    <a:pt x="58" y="10022"/>
                    <a:pt x="58" y="10022"/>
                    <a:pt x="58" y="10022"/>
                  </a:cubicBezTo>
                  <a:close/>
                  <a:moveTo>
                    <a:pt x="58" y="9907"/>
                  </a:moveTo>
                  <a:cubicBezTo>
                    <a:pt x="58" y="9965"/>
                    <a:pt x="58" y="9965"/>
                    <a:pt x="58" y="9965"/>
                  </a:cubicBezTo>
                  <a:cubicBezTo>
                    <a:pt x="58" y="9965"/>
                    <a:pt x="58" y="9907"/>
                    <a:pt x="58" y="9907"/>
                  </a:cubicBezTo>
                  <a:close/>
                  <a:moveTo>
                    <a:pt x="58" y="9850"/>
                  </a:moveTo>
                  <a:lnTo>
                    <a:pt x="58" y="9850"/>
                  </a:lnTo>
                  <a:cubicBezTo>
                    <a:pt x="58" y="9907"/>
                    <a:pt x="58" y="9907"/>
                    <a:pt x="58" y="9907"/>
                  </a:cubicBezTo>
                  <a:cubicBezTo>
                    <a:pt x="58" y="9907"/>
                    <a:pt x="58" y="9850"/>
                    <a:pt x="58" y="9850"/>
                  </a:cubicBezTo>
                  <a:close/>
                  <a:moveTo>
                    <a:pt x="1906" y="5357"/>
                  </a:moveTo>
                  <a:lnTo>
                    <a:pt x="1906" y="5357"/>
                  </a:lnTo>
                  <a:cubicBezTo>
                    <a:pt x="1906" y="5357"/>
                    <a:pt x="1906" y="5357"/>
                    <a:pt x="1906" y="5357"/>
                  </a:cubicBezTo>
                  <a:close/>
                  <a:moveTo>
                    <a:pt x="4332" y="2074"/>
                  </a:moveTo>
                  <a:lnTo>
                    <a:pt x="4332" y="2074"/>
                  </a:lnTo>
                  <a:cubicBezTo>
                    <a:pt x="4332" y="2074"/>
                    <a:pt x="4332" y="2074"/>
                    <a:pt x="4332" y="2074"/>
                  </a:cubicBezTo>
                  <a:close/>
                  <a:moveTo>
                    <a:pt x="4332" y="2016"/>
                  </a:moveTo>
                  <a:lnTo>
                    <a:pt x="4274" y="2016"/>
                  </a:lnTo>
                  <a:cubicBezTo>
                    <a:pt x="4332" y="2016"/>
                    <a:pt x="4332" y="2016"/>
                    <a:pt x="4332" y="2016"/>
                  </a:cubicBezTo>
                  <a:cubicBezTo>
                    <a:pt x="4332" y="2016"/>
                    <a:pt x="4332" y="2016"/>
                    <a:pt x="4332" y="2016"/>
                  </a:cubicBezTo>
                  <a:close/>
                  <a:moveTo>
                    <a:pt x="4043" y="2189"/>
                  </a:moveTo>
                  <a:lnTo>
                    <a:pt x="4043" y="2189"/>
                  </a:lnTo>
                  <a:moveTo>
                    <a:pt x="4043" y="2304"/>
                  </a:moveTo>
                  <a:lnTo>
                    <a:pt x="4043" y="2304"/>
                  </a:lnTo>
                  <a:cubicBezTo>
                    <a:pt x="4043" y="2304"/>
                    <a:pt x="4043" y="2304"/>
                    <a:pt x="3985" y="2304"/>
                  </a:cubicBezTo>
                  <a:cubicBezTo>
                    <a:pt x="3985" y="2362"/>
                    <a:pt x="3985" y="2362"/>
                    <a:pt x="3927" y="2362"/>
                  </a:cubicBezTo>
                  <a:cubicBezTo>
                    <a:pt x="3927" y="2419"/>
                    <a:pt x="3927" y="2419"/>
                    <a:pt x="3927" y="2419"/>
                  </a:cubicBezTo>
                  <a:cubicBezTo>
                    <a:pt x="3870" y="2419"/>
                    <a:pt x="3870" y="2419"/>
                    <a:pt x="3870" y="2419"/>
                  </a:cubicBezTo>
                  <a:cubicBezTo>
                    <a:pt x="3812" y="2419"/>
                    <a:pt x="3812" y="2477"/>
                    <a:pt x="3754" y="2534"/>
                  </a:cubicBezTo>
                  <a:cubicBezTo>
                    <a:pt x="3754" y="2477"/>
                    <a:pt x="3754" y="2477"/>
                    <a:pt x="3754" y="2477"/>
                  </a:cubicBezTo>
                  <a:cubicBezTo>
                    <a:pt x="3754" y="2534"/>
                    <a:pt x="3754" y="2534"/>
                    <a:pt x="3754" y="2534"/>
                  </a:cubicBezTo>
                  <a:cubicBezTo>
                    <a:pt x="3696" y="2534"/>
                    <a:pt x="3696" y="2534"/>
                    <a:pt x="3696" y="2534"/>
                  </a:cubicBezTo>
                  <a:cubicBezTo>
                    <a:pt x="3754" y="2477"/>
                    <a:pt x="3754" y="2477"/>
                    <a:pt x="3754" y="2477"/>
                  </a:cubicBezTo>
                  <a:cubicBezTo>
                    <a:pt x="3754" y="2419"/>
                    <a:pt x="3754" y="2419"/>
                    <a:pt x="3754" y="2419"/>
                  </a:cubicBezTo>
                  <a:cubicBezTo>
                    <a:pt x="3812" y="2477"/>
                    <a:pt x="3812" y="2477"/>
                    <a:pt x="3812" y="2477"/>
                  </a:cubicBezTo>
                  <a:cubicBezTo>
                    <a:pt x="3870" y="2362"/>
                    <a:pt x="3870" y="2362"/>
                    <a:pt x="3870" y="2362"/>
                  </a:cubicBezTo>
                  <a:cubicBezTo>
                    <a:pt x="3927" y="2362"/>
                    <a:pt x="3927" y="2362"/>
                    <a:pt x="3927" y="2362"/>
                  </a:cubicBezTo>
                  <a:cubicBezTo>
                    <a:pt x="3927" y="2304"/>
                    <a:pt x="3985" y="2304"/>
                    <a:pt x="3985" y="2304"/>
                  </a:cubicBezTo>
                  <a:cubicBezTo>
                    <a:pt x="3985" y="2304"/>
                    <a:pt x="4043" y="2304"/>
                    <a:pt x="4043" y="2304"/>
                  </a:cubicBezTo>
                  <a:close/>
                  <a:moveTo>
                    <a:pt x="3639" y="2534"/>
                  </a:moveTo>
                  <a:cubicBezTo>
                    <a:pt x="3639" y="2534"/>
                    <a:pt x="3639" y="2534"/>
                    <a:pt x="3696" y="2477"/>
                  </a:cubicBezTo>
                  <a:cubicBezTo>
                    <a:pt x="3696" y="2477"/>
                    <a:pt x="3639" y="2534"/>
                    <a:pt x="3639" y="2534"/>
                  </a:cubicBezTo>
                  <a:close/>
                  <a:moveTo>
                    <a:pt x="3292" y="2880"/>
                  </a:moveTo>
                  <a:lnTo>
                    <a:pt x="3292" y="2880"/>
                  </a:lnTo>
                  <a:moveTo>
                    <a:pt x="3119" y="2995"/>
                  </a:moveTo>
                  <a:lnTo>
                    <a:pt x="3119" y="2995"/>
                  </a:lnTo>
                  <a:moveTo>
                    <a:pt x="4736" y="1728"/>
                  </a:moveTo>
                  <a:lnTo>
                    <a:pt x="4736" y="1728"/>
                  </a:lnTo>
                  <a:cubicBezTo>
                    <a:pt x="4736" y="1728"/>
                    <a:pt x="4736" y="1728"/>
                    <a:pt x="4736" y="1728"/>
                  </a:cubicBezTo>
                  <a:close/>
                  <a:moveTo>
                    <a:pt x="4851" y="1498"/>
                  </a:moveTo>
                  <a:cubicBezTo>
                    <a:pt x="4909" y="1498"/>
                    <a:pt x="4909" y="1498"/>
                    <a:pt x="4909" y="1498"/>
                  </a:cubicBezTo>
                  <a:cubicBezTo>
                    <a:pt x="4909" y="1498"/>
                    <a:pt x="4909" y="1498"/>
                    <a:pt x="4851" y="1498"/>
                  </a:cubicBezTo>
                  <a:moveTo>
                    <a:pt x="6180" y="864"/>
                  </a:moveTo>
                  <a:cubicBezTo>
                    <a:pt x="6237" y="864"/>
                    <a:pt x="6237" y="864"/>
                    <a:pt x="6237" y="864"/>
                  </a:cubicBezTo>
                  <a:cubicBezTo>
                    <a:pt x="6295" y="864"/>
                    <a:pt x="6295" y="864"/>
                    <a:pt x="6295" y="806"/>
                  </a:cubicBezTo>
                  <a:cubicBezTo>
                    <a:pt x="6295" y="864"/>
                    <a:pt x="6295" y="864"/>
                    <a:pt x="6295" y="864"/>
                  </a:cubicBezTo>
                  <a:cubicBezTo>
                    <a:pt x="6295" y="864"/>
                    <a:pt x="6295" y="806"/>
                    <a:pt x="6295" y="864"/>
                  </a:cubicBezTo>
                  <a:cubicBezTo>
                    <a:pt x="6237" y="864"/>
                    <a:pt x="6237" y="864"/>
                    <a:pt x="6180" y="922"/>
                  </a:cubicBezTo>
                  <a:cubicBezTo>
                    <a:pt x="6180" y="922"/>
                    <a:pt x="6180" y="922"/>
                    <a:pt x="6180" y="864"/>
                  </a:cubicBezTo>
                  <a:moveTo>
                    <a:pt x="6353" y="806"/>
                  </a:moveTo>
                  <a:lnTo>
                    <a:pt x="6353" y="806"/>
                  </a:lnTo>
                  <a:cubicBezTo>
                    <a:pt x="6353" y="806"/>
                    <a:pt x="6353" y="806"/>
                    <a:pt x="6353" y="806"/>
                  </a:cubicBezTo>
                  <a:close/>
                  <a:moveTo>
                    <a:pt x="6757" y="576"/>
                  </a:moveTo>
                  <a:lnTo>
                    <a:pt x="6757" y="576"/>
                  </a:lnTo>
                  <a:cubicBezTo>
                    <a:pt x="6757" y="518"/>
                    <a:pt x="6757" y="518"/>
                    <a:pt x="6757" y="518"/>
                  </a:cubicBezTo>
                  <a:cubicBezTo>
                    <a:pt x="6699" y="576"/>
                    <a:pt x="6699" y="576"/>
                    <a:pt x="6699" y="576"/>
                  </a:cubicBezTo>
                  <a:cubicBezTo>
                    <a:pt x="6699" y="576"/>
                    <a:pt x="6699" y="576"/>
                    <a:pt x="6757" y="576"/>
                  </a:cubicBezTo>
                  <a:moveTo>
                    <a:pt x="7104" y="403"/>
                  </a:moveTo>
                  <a:lnTo>
                    <a:pt x="7104" y="403"/>
                  </a:lnTo>
                  <a:cubicBezTo>
                    <a:pt x="7161" y="403"/>
                    <a:pt x="7161" y="403"/>
                    <a:pt x="7219" y="403"/>
                  </a:cubicBezTo>
                  <a:cubicBezTo>
                    <a:pt x="7219" y="346"/>
                    <a:pt x="7219" y="346"/>
                    <a:pt x="7219" y="346"/>
                  </a:cubicBezTo>
                  <a:cubicBezTo>
                    <a:pt x="7277" y="346"/>
                    <a:pt x="7277" y="346"/>
                    <a:pt x="7277" y="346"/>
                  </a:cubicBezTo>
                  <a:cubicBezTo>
                    <a:pt x="7277" y="403"/>
                    <a:pt x="7277" y="403"/>
                    <a:pt x="7277" y="403"/>
                  </a:cubicBezTo>
                  <a:cubicBezTo>
                    <a:pt x="7219" y="403"/>
                    <a:pt x="7219" y="403"/>
                    <a:pt x="7219" y="403"/>
                  </a:cubicBezTo>
                  <a:cubicBezTo>
                    <a:pt x="7219" y="461"/>
                    <a:pt x="7219" y="461"/>
                    <a:pt x="7219" y="461"/>
                  </a:cubicBezTo>
                  <a:lnTo>
                    <a:pt x="7161" y="461"/>
                  </a:lnTo>
                  <a:cubicBezTo>
                    <a:pt x="7161" y="461"/>
                    <a:pt x="7161" y="461"/>
                    <a:pt x="7104" y="461"/>
                  </a:cubicBezTo>
                  <a:cubicBezTo>
                    <a:pt x="7104" y="403"/>
                    <a:pt x="7104" y="403"/>
                    <a:pt x="7104" y="403"/>
                  </a:cubicBezTo>
                  <a:cubicBezTo>
                    <a:pt x="7104" y="461"/>
                    <a:pt x="7104" y="461"/>
                    <a:pt x="7104" y="461"/>
                  </a:cubicBezTo>
                  <a:cubicBezTo>
                    <a:pt x="7104" y="403"/>
                    <a:pt x="7104" y="403"/>
                    <a:pt x="7104" y="403"/>
                  </a:cubicBezTo>
                  <a:cubicBezTo>
                    <a:pt x="7104" y="403"/>
                    <a:pt x="7104" y="403"/>
                    <a:pt x="7104" y="403"/>
                  </a:cubicBezTo>
                  <a:close/>
                  <a:moveTo>
                    <a:pt x="7161" y="346"/>
                  </a:moveTo>
                  <a:cubicBezTo>
                    <a:pt x="7161" y="403"/>
                    <a:pt x="7161" y="403"/>
                    <a:pt x="7161" y="403"/>
                  </a:cubicBezTo>
                  <a:cubicBezTo>
                    <a:pt x="7161" y="346"/>
                    <a:pt x="7161" y="346"/>
                    <a:pt x="7161" y="346"/>
                  </a:cubicBezTo>
                  <a:cubicBezTo>
                    <a:pt x="7161" y="346"/>
                    <a:pt x="7161" y="346"/>
                    <a:pt x="7161" y="346"/>
                  </a:cubicBezTo>
                  <a:close/>
                  <a:moveTo>
                    <a:pt x="7566" y="288"/>
                  </a:moveTo>
                  <a:lnTo>
                    <a:pt x="7566" y="288"/>
                  </a:lnTo>
                  <a:cubicBezTo>
                    <a:pt x="7508" y="288"/>
                    <a:pt x="7508" y="288"/>
                    <a:pt x="7508" y="288"/>
                  </a:cubicBezTo>
                  <a:cubicBezTo>
                    <a:pt x="7508" y="288"/>
                    <a:pt x="7566" y="288"/>
                    <a:pt x="7566" y="288"/>
                  </a:cubicBezTo>
                  <a:close/>
                  <a:moveTo>
                    <a:pt x="7624" y="288"/>
                  </a:moveTo>
                  <a:lnTo>
                    <a:pt x="7624" y="288"/>
                  </a:lnTo>
                  <a:cubicBezTo>
                    <a:pt x="7566" y="288"/>
                    <a:pt x="7566" y="288"/>
                    <a:pt x="7566" y="288"/>
                  </a:cubicBezTo>
                  <a:lnTo>
                    <a:pt x="7624" y="288"/>
                  </a:lnTo>
                  <a:moveTo>
                    <a:pt x="9703" y="230"/>
                  </a:moveTo>
                  <a:cubicBezTo>
                    <a:pt x="9703" y="288"/>
                    <a:pt x="9703" y="288"/>
                    <a:pt x="9703" y="288"/>
                  </a:cubicBezTo>
                  <a:cubicBezTo>
                    <a:pt x="9645" y="288"/>
                    <a:pt x="9645" y="288"/>
                    <a:pt x="9645" y="288"/>
                  </a:cubicBezTo>
                  <a:cubicBezTo>
                    <a:pt x="9645" y="288"/>
                    <a:pt x="9703" y="230"/>
                    <a:pt x="9703" y="230"/>
                  </a:cubicBezTo>
                  <a:close/>
                  <a:moveTo>
                    <a:pt x="10511" y="403"/>
                  </a:moveTo>
                  <a:lnTo>
                    <a:pt x="10511" y="403"/>
                  </a:lnTo>
                  <a:cubicBezTo>
                    <a:pt x="10396" y="403"/>
                    <a:pt x="10396" y="403"/>
                    <a:pt x="10396" y="403"/>
                  </a:cubicBezTo>
                  <a:lnTo>
                    <a:pt x="10338" y="403"/>
                  </a:lnTo>
                  <a:cubicBezTo>
                    <a:pt x="10280" y="403"/>
                    <a:pt x="10280" y="403"/>
                    <a:pt x="10280" y="403"/>
                  </a:cubicBezTo>
                  <a:cubicBezTo>
                    <a:pt x="10396" y="403"/>
                    <a:pt x="10396" y="403"/>
                    <a:pt x="10396" y="403"/>
                  </a:cubicBezTo>
                  <a:cubicBezTo>
                    <a:pt x="10511" y="403"/>
                    <a:pt x="10511" y="403"/>
                    <a:pt x="10511" y="403"/>
                  </a:cubicBezTo>
                  <a:cubicBezTo>
                    <a:pt x="10511" y="403"/>
                    <a:pt x="10511" y="403"/>
                    <a:pt x="10511" y="403"/>
                  </a:cubicBezTo>
                  <a:close/>
                  <a:moveTo>
                    <a:pt x="10627" y="461"/>
                  </a:moveTo>
                  <a:lnTo>
                    <a:pt x="10627" y="461"/>
                  </a:lnTo>
                  <a:cubicBezTo>
                    <a:pt x="10684" y="461"/>
                    <a:pt x="10684" y="461"/>
                    <a:pt x="10684" y="461"/>
                  </a:cubicBezTo>
                  <a:cubicBezTo>
                    <a:pt x="10627" y="461"/>
                    <a:pt x="10627" y="461"/>
                    <a:pt x="10627" y="461"/>
                  </a:cubicBezTo>
                  <a:moveTo>
                    <a:pt x="10742" y="461"/>
                  </a:moveTo>
                  <a:lnTo>
                    <a:pt x="10742" y="461"/>
                  </a:lnTo>
                  <a:cubicBezTo>
                    <a:pt x="10742" y="518"/>
                    <a:pt x="10800" y="518"/>
                    <a:pt x="10800" y="518"/>
                  </a:cubicBezTo>
                  <a:cubicBezTo>
                    <a:pt x="10742" y="518"/>
                    <a:pt x="10742" y="518"/>
                    <a:pt x="10742" y="518"/>
                  </a:cubicBezTo>
                  <a:cubicBezTo>
                    <a:pt x="10742" y="461"/>
                    <a:pt x="10742" y="461"/>
                    <a:pt x="10742" y="461"/>
                  </a:cubicBezTo>
                  <a:cubicBezTo>
                    <a:pt x="10742" y="461"/>
                    <a:pt x="10742" y="461"/>
                    <a:pt x="10742" y="461"/>
                  </a:cubicBezTo>
                  <a:close/>
                  <a:moveTo>
                    <a:pt x="10858" y="403"/>
                  </a:moveTo>
                  <a:cubicBezTo>
                    <a:pt x="10858" y="461"/>
                    <a:pt x="10858" y="461"/>
                    <a:pt x="10858" y="461"/>
                  </a:cubicBezTo>
                  <a:cubicBezTo>
                    <a:pt x="10742" y="403"/>
                    <a:pt x="10742" y="403"/>
                    <a:pt x="10742" y="403"/>
                  </a:cubicBezTo>
                  <a:cubicBezTo>
                    <a:pt x="10800" y="403"/>
                    <a:pt x="10858" y="403"/>
                    <a:pt x="10858" y="403"/>
                  </a:cubicBezTo>
                  <a:moveTo>
                    <a:pt x="10916" y="461"/>
                  </a:moveTo>
                  <a:lnTo>
                    <a:pt x="10916" y="461"/>
                  </a:lnTo>
                  <a:cubicBezTo>
                    <a:pt x="10916" y="461"/>
                    <a:pt x="10916" y="461"/>
                    <a:pt x="10916" y="461"/>
                  </a:cubicBezTo>
                  <a:close/>
                  <a:moveTo>
                    <a:pt x="11897" y="518"/>
                  </a:moveTo>
                  <a:lnTo>
                    <a:pt x="11897" y="518"/>
                  </a:lnTo>
                  <a:cubicBezTo>
                    <a:pt x="11897" y="518"/>
                    <a:pt x="11897" y="518"/>
                    <a:pt x="11897" y="518"/>
                  </a:cubicBezTo>
                  <a:close/>
                  <a:moveTo>
                    <a:pt x="12071" y="634"/>
                  </a:moveTo>
                  <a:cubicBezTo>
                    <a:pt x="12128" y="634"/>
                    <a:pt x="12128" y="634"/>
                    <a:pt x="12128" y="634"/>
                  </a:cubicBezTo>
                  <a:cubicBezTo>
                    <a:pt x="12186" y="634"/>
                    <a:pt x="12186" y="634"/>
                    <a:pt x="12186" y="634"/>
                  </a:cubicBezTo>
                  <a:cubicBezTo>
                    <a:pt x="12128" y="634"/>
                    <a:pt x="12128" y="634"/>
                    <a:pt x="12128" y="634"/>
                  </a:cubicBezTo>
                  <a:cubicBezTo>
                    <a:pt x="12071" y="634"/>
                    <a:pt x="12128" y="634"/>
                    <a:pt x="12071" y="691"/>
                  </a:cubicBezTo>
                  <a:cubicBezTo>
                    <a:pt x="12128" y="691"/>
                    <a:pt x="12128" y="691"/>
                    <a:pt x="12128" y="691"/>
                  </a:cubicBezTo>
                  <a:cubicBezTo>
                    <a:pt x="12071" y="691"/>
                    <a:pt x="12071" y="691"/>
                    <a:pt x="12071" y="691"/>
                  </a:cubicBezTo>
                  <a:cubicBezTo>
                    <a:pt x="12071" y="691"/>
                    <a:pt x="12071" y="634"/>
                    <a:pt x="12071" y="634"/>
                  </a:cubicBezTo>
                  <a:close/>
                  <a:moveTo>
                    <a:pt x="11031" y="576"/>
                  </a:moveTo>
                  <a:cubicBezTo>
                    <a:pt x="11089" y="576"/>
                    <a:pt x="11031" y="576"/>
                    <a:pt x="11089" y="518"/>
                  </a:cubicBezTo>
                  <a:cubicBezTo>
                    <a:pt x="11147" y="518"/>
                    <a:pt x="11147" y="518"/>
                    <a:pt x="11147" y="518"/>
                  </a:cubicBezTo>
                  <a:cubicBezTo>
                    <a:pt x="11147" y="576"/>
                    <a:pt x="11147" y="576"/>
                    <a:pt x="11147" y="576"/>
                  </a:cubicBezTo>
                  <a:cubicBezTo>
                    <a:pt x="11089" y="518"/>
                    <a:pt x="11089" y="518"/>
                    <a:pt x="11089" y="518"/>
                  </a:cubicBezTo>
                  <a:cubicBezTo>
                    <a:pt x="11089" y="576"/>
                    <a:pt x="11089" y="576"/>
                    <a:pt x="11089" y="576"/>
                  </a:cubicBezTo>
                  <a:cubicBezTo>
                    <a:pt x="11147" y="576"/>
                    <a:pt x="11147" y="576"/>
                    <a:pt x="11147" y="576"/>
                  </a:cubicBezTo>
                  <a:cubicBezTo>
                    <a:pt x="11204" y="576"/>
                    <a:pt x="11204" y="576"/>
                    <a:pt x="11262" y="634"/>
                  </a:cubicBezTo>
                  <a:cubicBezTo>
                    <a:pt x="11204" y="634"/>
                    <a:pt x="11204" y="634"/>
                    <a:pt x="11204" y="634"/>
                  </a:cubicBezTo>
                  <a:cubicBezTo>
                    <a:pt x="11262" y="634"/>
                    <a:pt x="11262" y="634"/>
                    <a:pt x="11262" y="634"/>
                  </a:cubicBezTo>
                  <a:cubicBezTo>
                    <a:pt x="11204" y="634"/>
                    <a:pt x="11204" y="634"/>
                    <a:pt x="11204" y="634"/>
                  </a:cubicBezTo>
                  <a:cubicBezTo>
                    <a:pt x="11147" y="634"/>
                    <a:pt x="11204" y="634"/>
                    <a:pt x="11147" y="634"/>
                  </a:cubicBezTo>
                  <a:cubicBezTo>
                    <a:pt x="11089" y="634"/>
                    <a:pt x="11089" y="634"/>
                    <a:pt x="11089" y="634"/>
                  </a:cubicBezTo>
                  <a:cubicBezTo>
                    <a:pt x="11089" y="576"/>
                    <a:pt x="11089" y="576"/>
                    <a:pt x="11089" y="576"/>
                  </a:cubicBezTo>
                  <a:cubicBezTo>
                    <a:pt x="11089" y="634"/>
                    <a:pt x="11089" y="634"/>
                    <a:pt x="11089" y="634"/>
                  </a:cubicBezTo>
                  <a:cubicBezTo>
                    <a:pt x="11089" y="576"/>
                    <a:pt x="11089" y="576"/>
                    <a:pt x="11089" y="576"/>
                  </a:cubicBezTo>
                  <a:cubicBezTo>
                    <a:pt x="11031" y="576"/>
                    <a:pt x="11031" y="576"/>
                    <a:pt x="11031" y="576"/>
                  </a:cubicBezTo>
                  <a:cubicBezTo>
                    <a:pt x="11031" y="576"/>
                    <a:pt x="11031" y="576"/>
                    <a:pt x="11031" y="576"/>
                  </a:cubicBezTo>
                  <a:close/>
                  <a:moveTo>
                    <a:pt x="11204" y="576"/>
                  </a:moveTo>
                  <a:lnTo>
                    <a:pt x="11204" y="576"/>
                  </a:lnTo>
                  <a:cubicBezTo>
                    <a:pt x="11204" y="576"/>
                    <a:pt x="11204" y="576"/>
                    <a:pt x="11204" y="576"/>
                  </a:cubicBezTo>
                  <a:close/>
                  <a:moveTo>
                    <a:pt x="11666" y="634"/>
                  </a:moveTo>
                  <a:lnTo>
                    <a:pt x="11666" y="634"/>
                  </a:lnTo>
                  <a:cubicBezTo>
                    <a:pt x="11666" y="634"/>
                    <a:pt x="11666" y="634"/>
                    <a:pt x="11666" y="634"/>
                  </a:cubicBezTo>
                  <a:close/>
                  <a:moveTo>
                    <a:pt x="11378" y="634"/>
                  </a:moveTo>
                  <a:cubicBezTo>
                    <a:pt x="11378" y="634"/>
                    <a:pt x="11378" y="634"/>
                    <a:pt x="11435" y="634"/>
                  </a:cubicBezTo>
                  <a:cubicBezTo>
                    <a:pt x="11378" y="634"/>
                    <a:pt x="11378" y="634"/>
                    <a:pt x="11378" y="634"/>
                  </a:cubicBezTo>
                  <a:moveTo>
                    <a:pt x="12475" y="806"/>
                  </a:moveTo>
                  <a:cubicBezTo>
                    <a:pt x="12475" y="749"/>
                    <a:pt x="12475" y="749"/>
                    <a:pt x="12475" y="749"/>
                  </a:cubicBezTo>
                  <a:cubicBezTo>
                    <a:pt x="12475" y="749"/>
                    <a:pt x="12475" y="749"/>
                    <a:pt x="12475" y="806"/>
                  </a:cubicBezTo>
                  <a:cubicBezTo>
                    <a:pt x="12475" y="806"/>
                    <a:pt x="12475" y="806"/>
                    <a:pt x="12475" y="806"/>
                  </a:cubicBezTo>
                  <a:close/>
                  <a:moveTo>
                    <a:pt x="14323" y="1094"/>
                  </a:moveTo>
                  <a:lnTo>
                    <a:pt x="14323" y="1094"/>
                  </a:lnTo>
                  <a:cubicBezTo>
                    <a:pt x="14323" y="1094"/>
                    <a:pt x="14323" y="1094"/>
                    <a:pt x="14323" y="1094"/>
                  </a:cubicBezTo>
                  <a:close/>
                  <a:moveTo>
                    <a:pt x="14265" y="1094"/>
                  </a:moveTo>
                  <a:lnTo>
                    <a:pt x="14265" y="1094"/>
                  </a:lnTo>
                  <a:cubicBezTo>
                    <a:pt x="14207" y="1094"/>
                    <a:pt x="14207" y="1094"/>
                    <a:pt x="14207" y="1094"/>
                  </a:cubicBezTo>
                  <a:cubicBezTo>
                    <a:pt x="14207" y="1094"/>
                    <a:pt x="14207" y="1094"/>
                    <a:pt x="14265" y="1094"/>
                  </a:cubicBezTo>
                  <a:cubicBezTo>
                    <a:pt x="14265" y="1094"/>
                    <a:pt x="14265" y="1094"/>
                    <a:pt x="14265" y="1094"/>
                  </a:cubicBezTo>
                  <a:close/>
                  <a:moveTo>
                    <a:pt x="13861" y="922"/>
                  </a:moveTo>
                  <a:lnTo>
                    <a:pt x="13861" y="922"/>
                  </a:lnTo>
                  <a:cubicBezTo>
                    <a:pt x="13861" y="922"/>
                    <a:pt x="13861" y="922"/>
                    <a:pt x="13861" y="922"/>
                  </a:cubicBezTo>
                  <a:close/>
                  <a:moveTo>
                    <a:pt x="13803" y="922"/>
                  </a:moveTo>
                  <a:lnTo>
                    <a:pt x="13803" y="922"/>
                  </a:lnTo>
                  <a:cubicBezTo>
                    <a:pt x="13803" y="922"/>
                    <a:pt x="13803" y="922"/>
                    <a:pt x="13803" y="922"/>
                  </a:cubicBezTo>
                  <a:close/>
                  <a:moveTo>
                    <a:pt x="13745" y="922"/>
                  </a:moveTo>
                  <a:cubicBezTo>
                    <a:pt x="13688" y="864"/>
                    <a:pt x="13688" y="864"/>
                    <a:pt x="13688" y="864"/>
                  </a:cubicBezTo>
                  <a:cubicBezTo>
                    <a:pt x="13745" y="922"/>
                    <a:pt x="13745" y="922"/>
                    <a:pt x="13745" y="922"/>
                  </a:cubicBezTo>
                  <a:moveTo>
                    <a:pt x="13514" y="864"/>
                  </a:moveTo>
                  <a:lnTo>
                    <a:pt x="13514" y="864"/>
                  </a:lnTo>
                  <a:cubicBezTo>
                    <a:pt x="13572" y="864"/>
                    <a:pt x="13572" y="864"/>
                    <a:pt x="13572" y="864"/>
                  </a:cubicBezTo>
                  <a:cubicBezTo>
                    <a:pt x="13630" y="864"/>
                    <a:pt x="13630" y="864"/>
                    <a:pt x="13630" y="864"/>
                  </a:cubicBezTo>
                  <a:cubicBezTo>
                    <a:pt x="13688" y="864"/>
                    <a:pt x="13688" y="864"/>
                    <a:pt x="13688" y="864"/>
                  </a:cubicBezTo>
                  <a:cubicBezTo>
                    <a:pt x="13688" y="864"/>
                    <a:pt x="13514" y="864"/>
                    <a:pt x="13514" y="864"/>
                  </a:cubicBezTo>
                  <a:close/>
                  <a:moveTo>
                    <a:pt x="13514" y="864"/>
                  </a:moveTo>
                  <a:lnTo>
                    <a:pt x="13514" y="864"/>
                  </a:lnTo>
                  <a:cubicBezTo>
                    <a:pt x="13514" y="806"/>
                    <a:pt x="13514" y="806"/>
                    <a:pt x="13514" y="806"/>
                  </a:cubicBezTo>
                  <a:cubicBezTo>
                    <a:pt x="13514" y="864"/>
                    <a:pt x="13514" y="864"/>
                    <a:pt x="13514" y="864"/>
                  </a:cubicBezTo>
                  <a:cubicBezTo>
                    <a:pt x="13514" y="864"/>
                    <a:pt x="13514" y="864"/>
                    <a:pt x="13514" y="864"/>
                  </a:cubicBezTo>
                  <a:close/>
                  <a:moveTo>
                    <a:pt x="12706" y="691"/>
                  </a:moveTo>
                  <a:cubicBezTo>
                    <a:pt x="12648" y="634"/>
                    <a:pt x="12648" y="634"/>
                    <a:pt x="12648" y="634"/>
                  </a:cubicBezTo>
                  <a:cubicBezTo>
                    <a:pt x="12706" y="634"/>
                    <a:pt x="12706" y="634"/>
                    <a:pt x="12706" y="634"/>
                  </a:cubicBezTo>
                  <a:cubicBezTo>
                    <a:pt x="12706" y="634"/>
                    <a:pt x="12706" y="691"/>
                    <a:pt x="12706" y="691"/>
                  </a:cubicBezTo>
                  <a:close/>
                  <a:moveTo>
                    <a:pt x="12417" y="634"/>
                  </a:moveTo>
                  <a:lnTo>
                    <a:pt x="12417" y="634"/>
                  </a:lnTo>
                  <a:cubicBezTo>
                    <a:pt x="12359" y="634"/>
                    <a:pt x="12359" y="634"/>
                    <a:pt x="12359" y="634"/>
                  </a:cubicBezTo>
                  <a:cubicBezTo>
                    <a:pt x="12417" y="634"/>
                    <a:pt x="12417" y="634"/>
                    <a:pt x="12417" y="634"/>
                  </a:cubicBezTo>
                  <a:cubicBezTo>
                    <a:pt x="12417" y="634"/>
                    <a:pt x="12417" y="634"/>
                    <a:pt x="12417" y="634"/>
                  </a:cubicBezTo>
                  <a:close/>
                  <a:moveTo>
                    <a:pt x="12302" y="634"/>
                  </a:moveTo>
                  <a:lnTo>
                    <a:pt x="12302" y="634"/>
                  </a:lnTo>
                  <a:cubicBezTo>
                    <a:pt x="12302" y="634"/>
                    <a:pt x="12302" y="634"/>
                    <a:pt x="12302" y="634"/>
                  </a:cubicBezTo>
                  <a:close/>
                  <a:moveTo>
                    <a:pt x="21427" y="9734"/>
                  </a:moveTo>
                  <a:lnTo>
                    <a:pt x="21427" y="9734"/>
                  </a:lnTo>
                  <a:cubicBezTo>
                    <a:pt x="21427" y="9734"/>
                    <a:pt x="21427" y="9734"/>
                    <a:pt x="21427" y="9734"/>
                  </a:cubicBezTo>
                  <a:close/>
                  <a:moveTo>
                    <a:pt x="21484" y="10022"/>
                  </a:moveTo>
                  <a:lnTo>
                    <a:pt x="21484" y="10022"/>
                  </a:lnTo>
                  <a:cubicBezTo>
                    <a:pt x="21484" y="9850"/>
                    <a:pt x="21484" y="9850"/>
                    <a:pt x="21484" y="9850"/>
                  </a:cubicBezTo>
                  <a:cubicBezTo>
                    <a:pt x="21484" y="9907"/>
                    <a:pt x="21484" y="9907"/>
                    <a:pt x="21484" y="9907"/>
                  </a:cubicBezTo>
                  <a:cubicBezTo>
                    <a:pt x="21484" y="9965"/>
                    <a:pt x="21484" y="9965"/>
                    <a:pt x="21484" y="9965"/>
                  </a:cubicBezTo>
                  <a:cubicBezTo>
                    <a:pt x="21484" y="10022"/>
                    <a:pt x="21484" y="10022"/>
                    <a:pt x="21484" y="10022"/>
                  </a:cubicBezTo>
                  <a:cubicBezTo>
                    <a:pt x="21484" y="10080"/>
                    <a:pt x="21484" y="10080"/>
                    <a:pt x="21484" y="10080"/>
                  </a:cubicBezTo>
                  <a:lnTo>
                    <a:pt x="21427" y="10022"/>
                  </a:lnTo>
                  <a:cubicBezTo>
                    <a:pt x="21427" y="10022"/>
                    <a:pt x="21427" y="10022"/>
                    <a:pt x="21484" y="10022"/>
                  </a:cubicBezTo>
                  <a:moveTo>
                    <a:pt x="21600" y="11405"/>
                  </a:moveTo>
                  <a:cubicBezTo>
                    <a:pt x="21542" y="11405"/>
                    <a:pt x="21542" y="11405"/>
                    <a:pt x="21542" y="11405"/>
                  </a:cubicBezTo>
                  <a:cubicBezTo>
                    <a:pt x="21542" y="11462"/>
                    <a:pt x="21542" y="11462"/>
                    <a:pt x="21484" y="11462"/>
                  </a:cubicBezTo>
                  <a:cubicBezTo>
                    <a:pt x="21427" y="11462"/>
                    <a:pt x="21427" y="11462"/>
                    <a:pt x="21427" y="11462"/>
                  </a:cubicBezTo>
                  <a:cubicBezTo>
                    <a:pt x="21427" y="11405"/>
                    <a:pt x="21484" y="11405"/>
                    <a:pt x="21484" y="11405"/>
                  </a:cubicBezTo>
                  <a:cubicBezTo>
                    <a:pt x="21427" y="11290"/>
                    <a:pt x="21484" y="11232"/>
                    <a:pt x="21484" y="11174"/>
                  </a:cubicBezTo>
                  <a:cubicBezTo>
                    <a:pt x="21484" y="11174"/>
                    <a:pt x="21484" y="11174"/>
                    <a:pt x="21484" y="11117"/>
                  </a:cubicBezTo>
                  <a:cubicBezTo>
                    <a:pt x="21484" y="11059"/>
                    <a:pt x="21484" y="11059"/>
                    <a:pt x="21484" y="11059"/>
                  </a:cubicBezTo>
                  <a:cubicBezTo>
                    <a:pt x="21484" y="11002"/>
                    <a:pt x="21484" y="11002"/>
                    <a:pt x="21484" y="11002"/>
                  </a:cubicBezTo>
                  <a:cubicBezTo>
                    <a:pt x="21542" y="11059"/>
                    <a:pt x="21542" y="11059"/>
                    <a:pt x="21542" y="11117"/>
                  </a:cubicBezTo>
                  <a:lnTo>
                    <a:pt x="21484" y="11117"/>
                  </a:lnTo>
                  <a:cubicBezTo>
                    <a:pt x="21484" y="11174"/>
                    <a:pt x="21484" y="11174"/>
                    <a:pt x="21484" y="11174"/>
                  </a:cubicBezTo>
                  <a:cubicBezTo>
                    <a:pt x="21542" y="11174"/>
                    <a:pt x="21542" y="11174"/>
                    <a:pt x="21542" y="11174"/>
                  </a:cubicBezTo>
                  <a:cubicBezTo>
                    <a:pt x="21484" y="11174"/>
                    <a:pt x="21484" y="11174"/>
                    <a:pt x="21484" y="11174"/>
                  </a:cubicBezTo>
                  <a:cubicBezTo>
                    <a:pt x="21484" y="11232"/>
                    <a:pt x="21484" y="11232"/>
                    <a:pt x="21484" y="11232"/>
                  </a:cubicBezTo>
                  <a:cubicBezTo>
                    <a:pt x="21542" y="11232"/>
                    <a:pt x="21542" y="11232"/>
                    <a:pt x="21542" y="11232"/>
                  </a:cubicBezTo>
                  <a:cubicBezTo>
                    <a:pt x="21484" y="11347"/>
                    <a:pt x="21484" y="11347"/>
                    <a:pt x="21484" y="11347"/>
                  </a:cubicBezTo>
                  <a:cubicBezTo>
                    <a:pt x="21542" y="11347"/>
                    <a:pt x="21542" y="11347"/>
                    <a:pt x="21542" y="11347"/>
                  </a:cubicBezTo>
                  <a:cubicBezTo>
                    <a:pt x="21542" y="11290"/>
                    <a:pt x="21542" y="11232"/>
                    <a:pt x="21542" y="11174"/>
                  </a:cubicBezTo>
                  <a:cubicBezTo>
                    <a:pt x="21600" y="11174"/>
                    <a:pt x="21600" y="11174"/>
                    <a:pt x="21600" y="11174"/>
                  </a:cubicBezTo>
                  <a:cubicBezTo>
                    <a:pt x="21600" y="11174"/>
                    <a:pt x="21600" y="11174"/>
                    <a:pt x="21600" y="11117"/>
                  </a:cubicBezTo>
                  <a:cubicBezTo>
                    <a:pt x="21600" y="11059"/>
                    <a:pt x="21600" y="11059"/>
                    <a:pt x="21600" y="11059"/>
                  </a:cubicBezTo>
                  <a:cubicBezTo>
                    <a:pt x="21542" y="11002"/>
                    <a:pt x="21542" y="10944"/>
                    <a:pt x="21542" y="10944"/>
                  </a:cubicBezTo>
                  <a:cubicBezTo>
                    <a:pt x="21542" y="10829"/>
                    <a:pt x="21542" y="10829"/>
                    <a:pt x="21542" y="10829"/>
                  </a:cubicBezTo>
                  <a:cubicBezTo>
                    <a:pt x="21542" y="10829"/>
                    <a:pt x="21542" y="10829"/>
                    <a:pt x="21542" y="10886"/>
                  </a:cubicBezTo>
                  <a:cubicBezTo>
                    <a:pt x="21484" y="10829"/>
                    <a:pt x="21542" y="10714"/>
                    <a:pt x="21484" y="10656"/>
                  </a:cubicBezTo>
                  <a:cubicBezTo>
                    <a:pt x="21484" y="10598"/>
                    <a:pt x="21484" y="10598"/>
                    <a:pt x="21484" y="10598"/>
                  </a:cubicBezTo>
                  <a:cubicBezTo>
                    <a:pt x="21484" y="10541"/>
                    <a:pt x="21484" y="10541"/>
                    <a:pt x="21484" y="10483"/>
                  </a:cubicBezTo>
                  <a:cubicBezTo>
                    <a:pt x="21484" y="10426"/>
                    <a:pt x="21484" y="10426"/>
                    <a:pt x="21484" y="10426"/>
                  </a:cubicBezTo>
                  <a:cubicBezTo>
                    <a:pt x="21484" y="10368"/>
                    <a:pt x="21484" y="10368"/>
                    <a:pt x="21484" y="10368"/>
                  </a:cubicBezTo>
                  <a:cubicBezTo>
                    <a:pt x="21484" y="10310"/>
                    <a:pt x="21484" y="10310"/>
                    <a:pt x="21484" y="10310"/>
                  </a:cubicBezTo>
                  <a:cubicBezTo>
                    <a:pt x="21484" y="10253"/>
                    <a:pt x="21484" y="10253"/>
                    <a:pt x="21484" y="10253"/>
                  </a:cubicBezTo>
                  <a:cubicBezTo>
                    <a:pt x="21484" y="10310"/>
                    <a:pt x="21484" y="10310"/>
                    <a:pt x="21484" y="10310"/>
                  </a:cubicBezTo>
                  <a:cubicBezTo>
                    <a:pt x="21484" y="10253"/>
                    <a:pt x="21484" y="10253"/>
                    <a:pt x="21484" y="10253"/>
                  </a:cubicBezTo>
                  <a:cubicBezTo>
                    <a:pt x="21484" y="10253"/>
                    <a:pt x="21484" y="10253"/>
                    <a:pt x="21484" y="10195"/>
                  </a:cubicBezTo>
                  <a:cubicBezTo>
                    <a:pt x="21427" y="10138"/>
                    <a:pt x="21427" y="10138"/>
                    <a:pt x="21427" y="10138"/>
                  </a:cubicBezTo>
                  <a:cubicBezTo>
                    <a:pt x="21484" y="10080"/>
                    <a:pt x="21484" y="10080"/>
                    <a:pt x="21484" y="10080"/>
                  </a:cubicBezTo>
                  <a:cubicBezTo>
                    <a:pt x="21484" y="10138"/>
                    <a:pt x="21484" y="10138"/>
                    <a:pt x="21484" y="10138"/>
                  </a:cubicBezTo>
                  <a:cubicBezTo>
                    <a:pt x="21484" y="10195"/>
                    <a:pt x="21484" y="10195"/>
                    <a:pt x="21484" y="10195"/>
                  </a:cubicBezTo>
                  <a:lnTo>
                    <a:pt x="21484" y="10253"/>
                  </a:lnTo>
                  <a:cubicBezTo>
                    <a:pt x="21484" y="10310"/>
                    <a:pt x="21484" y="10368"/>
                    <a:pt x="21542" y="10426"/>
                  </a:cubicBezTo>
                  <a:cubicBezTo>
                    <a:pt x="21542" y="10541"/>
                    <a:pt x="21542" y="10656"/>
                    <a:pt x="21542" y="10656"/>
                  </a:cubicBezTo>
                  <a:cubicBezTo>
                    <a:pt x="21600" y="10656"/>
                    <a:pt x="21600" y="10656"/>
                    <a:pt x="21600" y="10656"/>
                  </a:cubicBezTo>
                  <a:cubicBezTo>
                    <a:pt x="21542" y="10368"/>
                    <a:pt x="21542" y="10368"/>
                    <a:pt x="21542" y="10368"/>
                  </a:cubicBezTo>
                  <a:cubicBezTo>
                    <a:pt x="21600" y="10368"/>
                    <a:pt x="21600" y="10368"/>
                    <a:pt x="21600" y="10368"/>
                  </a:cubicBezTo>
                  <a:cubicBezTo>
                    <a:pt x="21600" y="10310"/>
                    <a:pt x="21600" y="10253"/>
                    <a:pt x="21600" y="10195"/>
                  </a:cubicBezTo>
                  <a:cubicBezTo>
                    <a:pt x="21542" y="10138"/>
                    <a:pt x="21600" y="10138"/>
                    <a:pt x="21600" y="10080"/>
                  </a:cubicBezTo>
                  <a:cubicBezTo>
                    <a:pt x="21542" y="10080"/>
                    <a:pt x="21542" y="10080"/>
                    <a:pt x="21542" y="10080"/>
                  </a:cubicBezTo>
                  <a:cubicBezTo>
                    <a:pt x="21542" y="10022"/>
                    <a:pt x="21542" y="10022"/>
                    <a:pt x="21542" y="10022"/>
                  </a:cubicBezTo>
                  <a:cubicBezTo>
                    <a:pt x="21542" y="9965"/>
                    <a:pt x="21542" y="10022"/>
                    <a:pt x="21542" y="9965"/>
                  </a:cubicBezTo>
                  <a:cubicBezTo>
                    <a:pt x="21542" y="9965"/>
                    <a:pt x="21542" y="9965"/>
                    <a:pt x="21484" y="9965"/>
                  </a:cubicBezTo>
                  <a:cubicBezTo>
                    <a:pt x="21484" y="9850"/>
                    <a:pt x="21484" y="9850"/>
                    <a:pt x="21484" y="9850"/>
                  </a:cubicBezTo>
                  <a:cubicBezTo>
                    <a:pt x="21484" y="9850"/>
                    <a:pt x="21427" y="9850"/>
                    <a:pt x="21427" y="9792"/>
                  </a:cubicBezTo>
                  <a:cubicBezTo>
                    <a:pt x="21484" y="9792"/>
                    <a:pt x="21484" y="9792"/>
                    <a:pt x="21484" y="9792"/>
                  </a:cubicBezTo>
                  <a:cubicBezTo>
                    <a:pt x="21427" y="9677"/>
                    <a:pt x="21427" y="9677"/>
                    <a:pt x="21427" y="9677"/>
                  </a:cubicBezTo>
                  <a:cubicBezTo>
                    <a:pt x="21484" y="9677"/>
                    <a:pt x="21484" y="9677"/>
                    <a:pt x="21484" y="9677"/>
                  </a:cubicBezTo>
                  <a:cubicBezTo>
                    <a:pt x="21484" y="9619"/>
                    <a:pt x="21484" y="9619"/>
                    <a:pt x="21484" y="9619"/>
                  </a:cubicBezTo>
                  <a:cubicBezTo>
                    <a:pt x="21427" y="9504"/>
                    <a:pt x="21427" y="9504"/>
                    <a:pt x="21427" y="9504"/>
                  </a:cubicBezTo>
                  <a:cubicBezTo>
                    <a:pt x="21484" y="9504"/>
                    <a:pt x="21484" y="9504"/>
                    <a:pt x="21484" y="9504"/>
                  </a:cubicBezTo>
                  <a:cubicBezTo>
                    <a:pt x="21427" y="9446"/>
                    <a:pt x="21427" y="9446"/>
                    <a:pt x="21427" y="9446"/>
                  </a:cubicBezTo>
                  <a:cubicBezTo>
                    <a:pt x="21484" y="9446"/>
                    <a:pt x="21484" y="9446"/>
                    <a:pt x="21484" y="9446"/>
                  </a:cubicBezTo>
                  <a:lnTo>
                    <a:pt x="21484" y="9389"/>
                  </a:lnTo>
                  <a:cubicBezTo>
                    <a:pt x="21484" y="9389"/>
                    <a:pt x="21484" y="9389"/>
                    <a:pt x="21427" y="9331"/>
                  </a:cubicBezTo>
                  <a:cubicBezTo>
                    <a:pt x="21427" y="9389"/>
                    <a:pt x="21427" y="9389"/>
                    <a:pt x="21427" y="9389"/>
                  </a:cubicBezTo>
                  <a:cubicBezTo>
                    <a:pt x="21427" y="9331"/>
                    <a:pt x="21427" y="9274"/>
                    <a:pt x="21427" y="9274"/>
                  </a:cubicBezTo>
                  <a:cubicBezTo>
                    <a:pt x="21427" y="9158"/>
                    <a:pt x="21427" y="9158"/>
                    <a:pt x="21427" y="9158"/>
                  </a:cubicBezTo>
                  <a:cubicBezTo>
                    <a:pt x="21369" y="9101"/>
                    <a:pt x="21369" y="9101"/>
                    <a:pt x="21369" y="9101"/>
                  </a:cubicBezTo>
                  <a:cubicBezTo>
                    <a:pt x="21369" y="9043"/>
                    <a:pt x="21369" y="9043"/>
                    <a:pt x="21369" y="9043"/>
                  </a:cubicBezTo>
                  <a:cubicBezTo>
                    <a:pt x="21311" y="8986"/>
                    <a:pt x="21369" y="8986"/>
                    <a:pt x="21369" y="8928"/>
                  </a:cubicBezTo>
                  <a:cubicBezTo>
                    <a:pt x="21369" y="8870"/>
                    <a:pt x="21369" y="8870"/>
                    <a:pt x="21369" y="8870"/>
                  </a:cubicBezTo>
                  <a:cubicBezTo>
                    <a:pt x="21311" y="8813"/>
                    <a:pt x="21311" y="8813"/>
                    <a:pt x="21311" y="8813"/>
                  </a:cubicBezTo>
                  <a:lnTo>
                    <a:pt x="21369" y="8755"/>
                  </a:lnTo>
                  <a:cubicBezTo>
                    <a:pt x="21311" y="8755"/>
                    <a:pt x="21311" y="8755"/>
                    <a:pt x="21311" y="8755"/>
                  </a:cubicBezTo>
                  <a:cubicBezTo>
                    <a:pt x="21311" y="8698"/>
                    <a:pt x="21311" y="8698"/>
                    <a:pt x="21311" y="8698"/>
                  </a:cubicBezTo>
                  <a:cubicBezTo>
                    <a:pt x="21311" y="8582"/>
                    <a:pt x="21311" y="8582"/>
                    <a:pt x="21311" y="8582"/>
                  </a:cubicBezTo>
                  <a:cubicBezTo>
                    <a:pt x="21311" y="8525"/>
                    <a:pt x="21311" y="8525"/>
                    <a:pt x="21253" y="8467"/>
                  </a:cubicBezTo>
                  <a:cubicBezTo>
                    <a:pt x="21253" y="8410"/>
                    <a:pt x="21253" y="8410"/>
                    <a:pt x="21253" y="8352"/>
                  </a:cubicBezTo>
                  <a:cubicBezTo>
                    <a:pt x="21253" y="8410"/>
                    <a:pt x="21253" y="8410"/>
                    <a:pt x="21253" y="8410"/>
                  </a:cubicBezTo>
                  <a:cubicBezTo>
                    <a:pt x="21253" y="8352"/>
                    <a:pt x="21253" y="8352"/>
                    <a:pt x="21253" y="8352"/>
                  </a:cubicBezTo>
                  <a:cubicBezTo>
                    <a:pt x="21196" y="8237"/>
                    <a:pt x="21196" y="8237"/>
                    <a:pt x="21196" y="8237"/>
                  </a:cubicBezTo>
                  <a:cubicBezTo>
                    <a:pt x="21196" y="8294"/>
                    <a:pt x="21196" y="8294"/>
                    <a:pt x="21196" y="8294"/>
                  </a:cubicBezTo>
                  <a:cubicBezTo>
                    <a:pt x="21196" y="8064"/>
                    <a:pt x="21196" y="8064"/>
                    <a:pt x="21196" y="8064"/>
                  </a:cubicBezTo>
                  <a:cubicBezTo>
                    <a:pt x="21138" y="7949"/>
                    <a:pt x="21138" y="7949"/>
                    <a:pt x="21138" y="7949"/>
                  </a:cubicBezTo>
                  <a:cubicBezTo>
                    <a:pt x="21138" y="7891"/>
                    <a:pt x="21138" y="7891"/>
                    <a:pt x="21138" y="7891"/>
                  </a:cubicBezTo>
                  <a:cubicBezTo>
                    <a:pt x="21080" y="7834"/>
                    <a:pt x="21080" y="7834"/>
                    <a:pt x="21080" y="7834"/>
                  </a:cubicBezTo>
                  <a:cubicBezTo>
                    <a:pt x="21080" y="7776"/>
                    <a:pt x="21080" y="7776"/>
                    <a:pt x="21080" y="7776"/>
                  </a:cubicBezTo>
                  <a:cubicBezTo>
                    <a:pt x="21080" y="7718"/>
                    <a:pt x="21080" y="7718"/>
                    <a:pt x="21080" y="7718"/>
                  </a:cubicBezTo>
                  <a:cubicBezTo>
                    <a:pt x="21080" y="7718"/>
                    <a:pt x="21022" y="7661"/>
                    <a:pt x="21022" y="7603"/>
                  </a:cubicBezTo>
                  <a:cubicBezTo>
                    <a:pt x="21022" y="7546"/>
                    <a:pt x="21022" y="7546"/>
                    <a:pt x="21022" y="7546"/>
                  </a:cubicBezTo>
                  <a:cubicBezTo>
                    <a:pt x="20965" y="7546"/>
                    <a:pt x="20965" y="7546"/>
                    <a:pt x="20965" y="7546"/>
                  </a:cubicBezTo>
                  <a:cubicBezTo>
                    <a:pt x="21022" y="7546"/>
                    <a:pt x="20965" y="7546"/>
                    <a:pt x="20965" y="7488"/>
                  </a:cubicBezTo>
                  <a:cubicBezTo>
                    <a:pt x="21022" y="7488"/>
                    <a:pt x="21022" y="7488"/>
                    <a:pt x="21022" y="7488"/>
                  </a:cubicBezTo>
                  <a:cubicBezTo>
                    <a:pt x="20965" y="7488"/>
                    <a:pt x="20965" y="7430"/>
                    <a:pt x="20965" y="7430"/>
                  </a:cubicBezTo>
                  <a:cubicBezTo>
                    <a:pt x="20965" y="7373"/>
                    <a:pt x="20965" y="7373"/>
                    <a:pt x="20965" y="7373"/>
                  </a:cubicBezTo>
                  <a:cubicBezTo>
                    <a:pt x="20907" y="7373"/>
                    <a:pt x="20907" y="7373"/>
                    <a:pt x="20907" y="7373"/>
                  </a:cubicBezTo>
                  <a:cubicBezTo>
                    <a:pt x="20907" y="7258"/>
                    <a:pt x="20907" y="7258"/>
                    <a:pt x="20907" y="7258"/>
                  </a:cubicBezTo>
                  <a:cubicBezTo>
                    <a:pt x="20849" y="7258"/>
                    <a:pt x="20849" y="7258"/>
                    <a:pt x="20849" y="7258"/>
                  </a:cubicBezTo>
                  <a:cubicBezTo>
                    <a:pt x="20849" y="7200"/>
                    <a:pt x="20849" y="7200"/>
                    <a:pt x="20849" y="7200"/>
                  </a:cubicBezTo>
                  <a:cubicBezTo>
                    <a:pt x="20791" y="7200"/>
                    <a:pt x="20849" y="7142"/>
                    <a:pt x="20849" y="7142"/>
                  </a:cubicBezTo>
                  <a:cubicBezTo>
                    <a:pt x="20791" y="7142"/>
                    <a:pt x="20791" y="7142"/>
                    <a:pt x="20791" y="7142"/>
                  </a:cubicBezTo>
                  <a:cubicBezTo>
                    <a:pt x="20849" y="7142"/>
                    <a:pt x="20849" y="7142"/>
                    <a:pt x="20849" y="7142"/>
                  </a:cubicBezTo>
                  <a:cubicBezTo>
                    <a:pt x="20791" y="7085"/>
                    <a:pt x="20791" y="7085"/>
                    <a:pt x="20791" y="7085"/>
                  </a:cubicBezTo>
                  <a:cubicBezTo>
                    <a:pt x="20791" y="7027"/>
                    <a:pt x="20791" y="6970"/>
                    <a:pt x="20791" y="6970"/>
                  </a:cubicBezTo>
                  <a:cubicBezTo>
                    <a:pt x="20734" y="6970"/>
                    <a:pt x="20734" y="6970"/>
                    <a:pt x="20734" y="6970"/>
                  </a:cubicBezTo>
                  <a:cubicBezTo>
                    <a:pt x="20734" y="6854"/>
                    <a:pt x="20734" y="6854"/>
                    <a:pt x="20734" y="6854"/>
                  </a:cubicBezTo>
                  <a:cubicBezTo>
                    <a:pt x="20676" y="6854"/>
                    <a:pt x="20676" y="6854"/>
                    <a:pt x="20676" y="6854"/>
                  </a:cubicBezTo>
                  <a:cubicBezTo>
                    <a:pt x="20676" y="6797"/>
                    <a:pt x="20676" y="6797"/>
                    <a:pt x="20676" y="6797"/>
                  </a:cubicBezTo>
                  <a:cubicBezTo>
                    <a:pt x="20618" y="6682"/>
                    <a:pt x="20618" y="6682"/>
                    <a:pt x="20618" y="6682"/>
                  </a:cubicBezTo>
                  <a:cubicBezTo>
                    <a:pt x="20618" y="6624"/>
                    <a:pt x="20618" y="6624"/>
                    <a:pt x="20618" y="6624"/>
                  </a:cubicBezTo>
                  <a:cubicBezTo>
                    <a:pt x="20560" y="6624"/>
                    <a:pt x="20560" y="6624"/>
                    <a:pt x="20560" y="6624"/>
                  </a:cubicBezTo>
                  <a:cubicBezTo>
                    <a:pt x="20560" y="6566"/>
                    <a:pt x="20560" y="6566"/>
                    <a:pt x="20560" y="6566"/>
                  </a:cubicBezTo>
                  <a:cubicBezTo>
                    <a:pt x="20503" y="6509"/>
                    <a:pt x="20503" y="6509"/>
                    <a:pt x="20503" y="6509"/>
                  </a:cubicBezTo>
                  <a:cubicBezTo>
                    <a:pt x="20445" y="6394"/>
                    <a:pt x="20445" y="6394"/>
                    <a:pt x="20445" y="6394"/>
                  </a:cubicBezTo>
                  <a:cubicBezTo>
                    <a:pt x="20445" y="6394"/>
                    <a:pt x="20445" y="6394"/>
                    <a:pt x="20445" y="6336"/>
                  </a:cubicBezTo>
                  <a:cubicBezTo>
                    <a:pt x="20387" y="6278"/>
                    <a:pt x="20387" y="6278"/>
                    <a:pt x="20387" y="6278"/>
                  </a:cubicBezTo>
                  <a:cubicBezTo>
                    <a:pt x="20387" y="6336"/>
                    <a:pt x="20387" y="6336"/>
                    <a:pt x="20387" y="6336"/>
                  </a:cubicBezTo>
                  <a:cubicBezTo>
                    <a:pt x="20387" y="6278"/>
                    <a:pt x="20387" y="6278"/>
                    <a:pt x="20387" y="6278"/>
                  </a:cubicBezTo>
                  <a:cubicBezTo>
                    <a:pt x="20387" y="6221"/>
                    <a:pt x="20387" y="6221"/>
                    <a:pt x="20387" y="6221"/>
                  </a:cubicBezTo>
                  <a:cubicBezTo>
                    <a:pt x="20329" y="6163"/>
                    <a:pt x="20329" y="6163"/>
                    <a:pt x="20329" y="6163"/>
                  </a:cubicBezTo>
                  <a:lnTo>
                    <a:pt x="20329" y="6106"/>
                  </a:lnTo>
                  <a:cubicBezTo>
                    <a:pt x="20272" y="6048"/>
                    <a:pt x="20272" y="6048"/>
                    <a:pt x="20272" y="6048"/>
                  </a:cubicBezTo>
                  <a:cubicBezTo>
                    <a:pt x="20272" y="6048"/>
                    <a:pt x="20272" y="5990"/>
                    <a:pt x="20214" y="5990"/>
                  </a:cubicBezTo>
                  <a:lnTo>
                    <a:pt x="20214" y="5933"/>
                  </a:lnTo>
                  <a:cubicBezTo>
                    <a:pt x="20214" y="5875"/>
                    <a:pt x="20214" y="5875"/>
                    <a:pt x="20214" y="5875"/>
                  </a:cubicBezTo>
                  <a:cubicBezTo>
                    <a:pt x="20156" y="5875"/>
                    <a:pt x="20156" y="5875"/>
                    <a:pt x="20156" y="5875"/>
                  </a:cubicBezTo>
                  <a:cubicBezTo>
                    <a:pt x="20098" y="5760"/>
                    <a:pt x="20098" y="5760"/>
                    <a:pt x="20098" y="5760"/>
                  </a:cubicBezTo>
                  <a:cubicBezTo>
                    <a:pt x="20041" y="5760"/>
                    <a:pt x="20041" y="5760"/>
                    <a:pt x="20041" y="5760"/>
                  </a:cubicBezTo>
                  <a:cubicBezTo>
                    <a:pt x="20041" y="5645"/>
                    <a:pt x="20041" y="5645"/>
                    <a:pt x="20041" y="5645"/>
                  </a:cubicBezTo>
                  <a:cubicBezTo>
                    <a:pt x="19983" y="5645"/>
                    <a:pt x="19983" y="5645"/>
                    <a:pt x="19983" y="5645"/>
                  </a:cubicBezTo>
                  <a:cubicBezTo>
                    <a:pt x="19925" y="5530"/>
                    <a:pt x="19925" y="5530"/>
                    <a:pt x="19925" y="5530"/>
                  </a:cubicBezTo>
                  <a:cubicBezTo>
                    <a:pt x="19925" y="5587"/>
                    <a:pt x="19925" y="5587"/>
                    <a:pt x="19925" y="5587"/>
                  </a:cubicBezTo>
                  <a:cubicBezTo>
                    <a:pt x="19925" y="5530"/>
                    <a:pt x="19925" y="5530"/>
                    <a:pt x="19925" y="5530"/>
                  </a:cubicBezTo>
                  <a:cubicBezTo>
                    <a:pt x="19810" y="5357"/>
                    <a:pt x="19810" y="5357"/>
                    <a:pt x="19810" y="5357"/>
                  </a:cubicBezTo>
                  <a:cubicBezTo>
                    <a:pt x="19752" y="5299"/>
                    <a:pt x="19752" y="5299"/>
                    <a:pt x="19752" y="5299"/>
                  </a:cubicBezTo>
                  <a:cubicBezTo>
                    <a:pt x="19752" y="5242"/>
                    <a:pt x="19752" y="5242"/>
                    <a:pt x="19752" y="5242"/>
                  </a:cubicBezTo>
                  <a:cubicBezTo>
                    <a:pt x="19694" y="5184"/>
                    <a:pt x="19694" y="5184"/>
                    <a:pt x="19694" y="5184"/>
                  </a:cubicBezTo>
                  <a:cubicBezTo>
                    <a:pt x="19694" y="5126"/>
                    <a:pt x="19694" y="5126"/>
                    <a:pt x="19694" y="5126"/>
                  </a:cubicBezTo>
                  <a:cubicBezTo>
                    <a:pt x="19636" y="5069"/>
                    <a:pt x="19636" y="5069"/>
                    <a:pt x="19636" y="5069"/>
                  </a:cubicBezTo>
                  <a:lnTo>
                    <a:pt x="19579" y="5069"/>
                  </a:lnTo>
                  <a:cubicBezTo>
                    <a:pt x="19579" y="5011"/>
                    <a:pt x="19579" y="5011"/>
                    <a:pt x="19579" y="5011"/>
                  </a:cubicBezTo>
                  <a:cubicBezTo>
                    <a:pt x="19521" y="5011"/>
                    <a:pt x="19521" y="5011"/>
                    <a:pt x="19521" y="5011"/>
                  </a:cubicBezTo>
                  <a:cubicBezTo>
                    <a:pt x="19521" y="4954"/>
                    <a:pt x="19521" y="4954"/>
                    <a:pt x="19521" y="4954"/>
                  </a:cubicBezTo>
                  <a:lnTo>
                    <a:pt x="19463" y="4896"/>
                  </a:lnTo>
                  <a:lnTo>
                    <a:pt x="19463" y="4838"/>
                  </a:lnTo>
                  <a:cubicBezTo>
                    <a:pt x="19405" y="4838"/>
                    <a:pt x="19405" y="4838"/>
                    <a:pt x="19405" y="4838"/>
                  </a:cubicBezTo>
                  <a:cubicBezTo>
                    <a:pt x="19348" y="4723"/>
                    <a:pt x="19348" y="4723"/>
                    <a:pt x="19348" y="4723"/>
                  </a:cubicBezTo>
                  <a:cubicBezTo>
                    <a:pt x="19348" y="4666"/>
                    <a:pt x="19348" y="4666"/>
                    <a:pt x="19348" y="4666"/>
                  </a:cubicBezTo>
                  <a:cubicBezTo>
                    <a:pt x="19290" y="4608"/>
                    <a:pt x="19290" y="4608"/>
                    <a:pt x="19290" y="4608"/>
                  </a:cubicBezTo>
                  <a:cubicBezTo>
                    <a:pt x="19348" y="4608"/>
                    <a:pt x="19348" y="4608"/>
                    <a:pt x="19348" y="4608"/>
                  </a:cubicBezTo>
                  <a:cubicBezTo>
                    <a:pt x="19348" y="4550"/>
                    <a:pt x="19290" y="4550"/>
                    <a:pt x="19290" y="4493"/>
                  </a:cubicBezTo>
                  <a:cubicBezTo>
                    <a:pt x="19232" y="4435"/>
                    <a:pt x="19232" y="4435"/>
                    <a:pt x="19232" y="4435"/>
                  </a:cubicBezTo>
                  <a:cubicBezTo>
                    <a:pt x="19232" y="4493"/>
                    <a:pt x="19232" y="4493"/>
                    <a:pt x="19232" y="4493"/>
                  </a:cubicBezTo>
                  <a:cubicBezTo>
                    <a:pt x="19174" y="4378"/>
                    <a:pt x="19174" y="4378"/>
                    <a:pt x="19174" y="4378"/>
                  </a:cubicBezTo>
                  <a:cubicBezTo>
                    <a:pt x="19117" y="4378"/>
                    <a:pt x="19174" y="4378"/>
                    <a:pt x="19117" y="4378"/>
                  </a:cubicBezTo>
                  <a:cubicBezTo>
                    <a:pt x="19059" y="4320"/>
                    <a:pt x="19059" y="4320"/>
                    <a:pt x="19059" y="4320"/>
                  </a:cubicBezTo>
                  <a:cubicBezTo>
                    <a:pt x="19059" y="4262"/>
                    <a:pt x="19059" y="4262"/>
                    <a:pt x="19059" y="4262"/>
                  </a:cubicBezTo>
                  <a:cubicBezTo>
                    <a:pt x="19001" y="4205"/>
                    <a:pt x="19001" y="4205"/>
                    <a:pt x="19001" y="4205"/>
                  </a:cubicBezTo>
                  <a:cubicBezTo>
                    <a:pt x="18943" y="4147"/>
                    <a:pt x="18943" y="4147"/>
                    <a:pt x="18943" y="4147"/>
                  </a:cubicBezTo>
                  <a:cubicBezTo>
                    <a:pt x="18886" y="4090"/>
                    <a:pt x="18886" y="4090"/>
                    <a:pt x="18886" y="4090"/>
                  </a:cubicBezTo>
                  <a:cubicBezTo>
                    <a:pt x="18712" y="3917"/>
                    <a:pt x="18712" y="3917"/>
                    <a:pt x="18712" y="3917"/>
                  </a:cubicBezTo>
                  <a:cubicBezTo>
                    <a:pt x="18655" y="3859"/>
                    <a:pt x="18655" y="3802"/>
                    <a:pt x="18597" y="3744"/>
                  </a:cubicBezTo>
                  <a:cubicBezTo>
                    <a:pt x="18539" y="3686"/>
                    <a:pt x="18539" y="3686"/>
                    <a:pt x="18539" y="3686"/>
                  </a:cubicBezTo>
                  <a:cubicBezTo>
                    <a:pt x="18539" y="3686"/>
                    <a:pt x="18539" y="3629"/>
                    <a:pt x="18481" y="3629"/>
                  </a:cubicBezTo>
                  <a:cubicBezTo>
                    <a:pt x="18481" y="3571"/>
                    <a:pt x="18481" y="3571"/>
                    <a:pt x="18481" y="3571"/>
                  </a:cubicBezTo>
                  <a:cubicBezTo>
                    <a:pt x="18424" y="3571"/>
                    <a:pt x="18424" y="3571"/>
                    <a:pt x="18424" y="3571"/>
                  </a:cubicBezTo>
                  <a:cubicBezTo>
                    <a:pt x="18424" y="3571"/>
                    <a:pt x="18424" y="3571"/>
                    <a:pt x="18424" y="3514"/>
                  </a:cubicBezTo>
                  <a:cubicBezTo>
                    <a:pt x="18366" y="3571"/>
                    <a:pt x="18366" y="3571"/>
                    <a:pt x="18366" y="3571"/>
                  </a:cubicBezTo>
                  <a:cubicBezTo>
                    <a:pt x="18308" y="3514"/>
                    <a:pt x="18308" y="3514"/>
                    <a:pt x="18308" y="3514"/>
                  </a:cubicBezTo>
                  <a:cubicBezTo>
                    <a:pt x="18250" y="3456"/>
                    <a:pt x="18250" y="3456"/>
                    <a:pt x="18250" y="3456"/>
                  </a:cubicBezTo>
                  <a:cubicBezTo>
                    <a:pt x="18250" y="3398"/>
                    <a:pt x="18250" y="3398"/>
                    <a:pt x="18250" y="3398"/>
                  </a:cubicBezTo>
                  <a:cubicBezTo>
                    <a:pt x="18193" y="3341"/>
                    <a:pt x="18193" y="3341"/>
                    <a:pt x="18193" y="3341"/>
                  </a:cubicBezTo>
                  <a:cubicBezTo>
                    <a:pt x="18193" y="3398"/>
                    <a:pt x="18193" y="3398"/>
                    <a:pt x="18193" y="3398"/>
                  </a:cubicBezTo>
                  <a:cubicBezTo>
                    <a:pt x="18135" y="3341"/>
                    <a:pt x="18135" y="3341"/>
                    <a:pt x="18135" y="3341"/>
                  </a:cubicBezTo>
                  <a:cubicBezTo>
                    <a:pt x="18135" y="3341"/>
                    <a:pt x="18135" y="3341"/>
                    <a:pt x="18077" y="3341"/>
                  </a:cubicBezTo>
                  <a:cubicBezTo>
                    <a:pt x="18077" y="3283"/>
                    <a:pt x="18077" y="3283"/>
                    <a:pt x="18077" y="3226"/>
                  </a:cubicBezTo>
                  <a:cubicBezTo>
                    <a:pt x="18019" y="3226"/>
                    <a:pt x="18019" y="3226"/>
                    <a:pt x="18019" y="3226"/>
                  </a:cubicBezTo>
                  <a:cubicBezTo>
                    <a:pt x="18019" y="3226"/>
                    <a:pt x="17961" y="3226"/>
                    <a:pt x="17961" y="3168"/>
                  </a:cubicBezTo>
                  <a:cubicBezTo>
                    <a:pt x="17904" y="3168"/>
                    <a:pt x="17904" y="3168"/>
                    <a:pt x="17904" y="3168"/>
                  </a:cubicBezTo>
                  <a:cubicBezTo>
                    <a:pt x="17904" y="3110"/>
                    <a:pt x="17904" y="3110"/>
                    <a:pt x="17904" y="3110"/>
                  </a:cubicBezTo>
                  <a:cubicBezTo>
                    <a:pt x="17904" y="3053"/>
                    <a:pt x="17904" y="3053"/>
                    <a:pt x="17904" y="3053"/>
                  </a:cubicBezTo>
                  <a:cubicBezTo>
                    <a:pt x="17846" y="3110"/>
                    <a:pt x="17846" y="3110"/>
                    <a:pt x="17846" y="3110"/>
                  </a:cubicBezTo>
                  <a:cubicBezTo>
                    <a:pt x="17846" y="3053"/>
                    <a:pt x="17846" y="3053"/>
                    <a:pt x="17846" y="3053"/>
                  </a:cubicBezTo>
                  <a:cubicBezTo>
                    <a:pt x="17846" y="3110"/>
                    <a:pt x="17846" y="3110"/>
                    <a:pt x="17846" y="3110"/>
                  </a:cubicBezTo>
                  <a:cubicBezTo>
                    <a:pt x="17788" y="3053"/>
                    <a:pt x="17788" y="3053"/>
                    <a:pt x="17788" y="3053"/>
                  </a:cubicBezTo>
                  <a:lnTo>
                    <a:pt x="17673" y="2938"/>
                  </a:lnTo>
                  <a:cubicBezTo>
                    <a:pt x="17615" y="2880"/>
                    <a:pt x="17615" y="2880"/>
                    <a:pt x="17615" y="2880"/>
                  </a:cubicBezTo>
                  <a:cubicBezTo>
                    <a:pt x="17615" y="2938"/>
                    <a:pt x="17615" y="2938"/>
                    <a:pt x="17615" y="2938"/>
                  </a:cubicBezTo>
                  <a:cubicBezTo>
                    <a:pt x="17557" y="2880"/>
                    <a:pt x="17557" y="2822"/>
                    <a:pt x="17499" y="2822"/>
                  </a:cubicBezTo>
                  <a:cubicBezTo>
                    <a:pt x="17499" y="2765"/>
                    <a:pt x="17499" y="2822"/>
                    <a:pt x="17499" y="2765"/>
                  </a:cubicBezTo>
                  <a:cubicBezTo>
                    <a:pt x="17442" y="2707"/>
                    <a:pt x="17442" y="2707"/>
                    <a:pt x="17442" y="2707"/>
                  </a:cubicBezTo>
                  <a:cubicBezTo>
                    <a:pt x="17442" y="2650"/>
                    <a:pt x="17442" y="2707"/>
                    <a:pt x="17384" y="2707"/>
                  </a:cubicBezTo>
                  <a:cubicBezTo>
                    <a:pt x="17384" y="2650"/>
                    <a:pt x="17384" y="2650"/>
                    <a:pt x="17384" y="2650"/>
                  </a:cubicBezTo>
                  <a:lnTo>
                    <a:pt x="17326" y="2650"/>
                  </a:lnTo>
                  <a:cubicBezTo>
                    <a:pt x="17268" y="2592"/>
                    <a:pt x="17211" y="2534"/>
                    <a:pt x="17153" y="2477"/>
                  </a:cubicBezTo>
                  <a:cubicBezTo>
                    <a:pt x="17153" y="2534"/>
                    <a:pt x="17153" y="2534"/>
                    <a:pt x="17153" y="2534"/>
                  </a:cubicBezTo>
                  <a:cubicBezTo>
                    <a:pt x="17095" y="2477"/>
                    <a:pt x="17095" y="2477"/>
                    <a:pt x="17095" y="2477"/>
                  </a:cubicBezTo>
                  <a:cubicBezTo>
                    <a:pt x="17037" y="2419"/>
                    <a:pt x="17037" y="2419"/>
                    <a:pt x="17037" y="2419"/>
                  </a:cubicBezTo>
                  <a:cubicBezTo>
                    <a:pt x="16980" y="2419"/>
                    <a:pt x="16980" y="2419"/>
                    <a:pt x="16980" y="2419"/>
                  </a:cubicBezTo>
                  <a:cubicBezTo>
                    <a:pt x="17037" y="2419"/>
                    <a:pt x="17037" y="2419"/>
                    <a:pt x="17037" y="2419"/>
                  </a:cubicBezTo>
                  <a:cubicBezTo>
                    <a:pt x="16980" y="2362"/>
                    <a:pt x="16980" y="2419"/>
                    <a:pt x="16980" y="2419"/>
                  </a:cubicBezTo>
                  <a:cubicBezTo>
                    <a:pt x="16922" y="2304"/>
                    <a:pt x="16922" y="2304"/>
                    <a:pt x="16922" y="2304"/>
                  </a:cubicBezTo>
                  <a:cubicBezTo>
                    <a:pt x="16922" y="2362"/>
                    <a:pt x="16922" y="2362"/>
                    <a:pt x="16922" y="2362"/>
                  </a:cubicBezTo>
                  <a:cubicBezTo>
                    <a:pt x="16806" y="2304"/>
                    <a:pt x="16806" y="2304"/>
                    <a:pt x="16806" y="2304"/>
                  </a:cubicBezTo>
                  <a:cubicBezTo>
                    <a:pt x="16749" y="2246"/>
                    <a:pt x="16749" y="2246"/>
                    <a:pt x="16749" y="2246"/>
                  </a:cubicBezTo>
                  <a:cubicBezTo>
                    <a:pt x="16691" y="2189"/>
                    <a:pt x="16691" y="2189"/>
                    <a:pt x="16691" y="2189"/>
                  </a:cubicBezTo>
                  <a:cubicBezTo>
                    <a:pt x="16691" y="2246"/>
                    <a:pt x="16691" y="2246"/>
                    <a:pt x="16691" y="2246"/>
                  </a:cubicBezTo>
                  <a:cubicBezTo>
                    <a:pt x="16575" y="2131"/>
                    <a:pt x="16575" y="2131"/>
                    <a:pt x="16575" y="2131"/>
                  </a:cubicBezTo>
                  <a:cubicBezTo>
                    <a:pt x="16518" y="2131"/>
                    <a:pt x="16518" y="2131"/>
                    <a:pt x="16518" y="2131"/>
                  </a:cubicBezTo>
                  <a:cubicBezTo>
                    <a:pt x="16518" y="2074"/>
                    <a:pt x="16518" y="2074"/>
                    <a:pt x="16518" y="2074"/>
                  </a:cubicBezTo>
                  <a:cubicBezTo>
                    <a:pt x="16518" y="2131"/>
                    <a:pt x="16518" y="2131"/>
                    <a:pt x="16518" y="2131"/>
                  </a:cubicBezTo>
                  <a:cubicBezTo>
                    <a:pt x="16402" y="2074"/>
                    <a:pt x="16402" y="2074"/>
                    <a:pt x="16402" y="2074"/>
                  </a:cubicBezTo>
                  <a:cubicBezTo>
                    <a:pt x="16402" y="2016"/>
                    <a:pt x="16402" y="2016"/>
                    <a:pt x="16402" y="2016"/>
                  </a:cubicBezTo>
                  <a:cubicBezTo>
                    <a:pt x="16344" y="2074"/>
                    <a:pt x="16344" y="2074"/>
                    <a:pt x="16344" y="2074"/>
                  </a:cubicBezTo>
                  <a:cubicBezTo>
                    <a:pt x="16287" y="2016"/>
                    <a:pt x="16287" y="2016"/>
                    <a:pt x="16287" y="2016"/>
                  </a:cubicBezTo>
                  <a:cubicBezTo>
                    <a:pt x="16287" y="1958"/>
                    <a:pt x="16287" y="1958"/>
                    <a:pt x="16287" y="1958"/>
                  </a:cubicBezTo>
                  <a:cubicBezTo>
                    <a:pt x="16171" y="1901"/>
                    <a:pt x="16171" y="1901"/>
                    <a:pt x="16171" y="1901"/>
                  </a:cubicBezTo>
                  <a:cubicBezTo>
                    <a:pt x="16113" y="1901"/>
                    <a:pt x="16113" y="1901"/>
                    <a:pt x="16113" y="1901"/>
                  </a:cubicBezTo>
                  <a:lnTo>
                    <a:pt x="16113" y="1843"/>
                  </a:lnTo>
                  <a:cubicBezTo>
                    <a:pt x="16056" y="1843"/>
                    <a:pt x="16056" y="1843"/>
                    <a:pt x="16056" y="1843"/>
                  </a:cubicBezTo>
                  <a:cubicBezTo>
                    <a:pt x="15998" y="1786"/>
                    <a:pt x="15998" y="1786"/>
                    <a:pt x="15998" y="1786"/>
                  </a:cubicBezTo>
                  <a:cubicBezTo>
                    <a:pt x="15940" y="1843"/>
                    <a:pt x="15940" y="1843"/>
                    <a:pt x="15940" y="1843"/>
                  </a:cubicBezTo>
                  <a:cubicBezTo>
                    <a:pt x="15940" y="1786"/>
                    <a:pt x="15940" y="1786"/>
                    <a:pt x="15940" y="1786"/>
                  </a:cubicBezTo>
                  <a:cubicBezTo>
                    <a:pt x="15940" y="1843"/>
                    <a:pt x="15940" y="1843"/>
                    <a:pt x="15940" y="1843"/>
                  </a:cubicBezTo>
                  <a:cubicBezTo>
                    <a:pt x="15882" y="1786"/>
                    <a:pt x="15882" y="1786"/>
                    <a:pt x="15882" y="1786"/>
                  </a:cubicBezTo>
                  <a:cubicBezTo>
                    <a:pt x="15825" y="1786"/>
                    <a:pt x="15882" y="1786"/>
                    <a:pt x="15882" y="1786"/>
                  </a:cubicBezTo>
                  <a:cubicBezTo>
                    <a:pt x="15767" y="1728"/>
                    <a:pt x="15767" y="1728"/>
                    <a:pt x="15767" y="1728"/>
                  </a:cubicBezTo>
                  <a:cubicBezTo>
                    <a:pt x="15651" y="1670"/>
                    <a:pt x="15651" y="1670"/>
                    <a:pt x="15651" y="1670"/>
                  </a:cubicBezTo>
                  <a:cubicBezTo>
                    <a:pt x="15594" y="1670"/>
                    <a:pt x="15594" y="1670"/>
                    <a:pt x="15594" y="1670"/>
                  </a:cubicBezTo>
                  <a:cubicBezTo>
                    <a:pt x="15594" y="1613"/>
                    <a:pt x="15594" y="1613"/>
                    <a:pt x="15594" y="1613"/>
                  </a:cubicBezTo>
                  <a:cubicBezTo>
                    <a:pt x="15536" y="1613"/>
                    <a:pt x="15536" y="1613"/>
                    <a:pt x="15536" y="1613"/>
                  </a:cubicBezTo>
                  <a:cubicBezTo>
                    <a:pt x="15594" y="1613"/>
                    <a:pt x="15594" y="1613"/>
                    <a:pt x="15594" y="1613"/>
                  </a:cubicBezTo>
                  <a:cubicBezTo>
                    <a:pt x="15536" y="1613"/>
                    <a:pt x="15536" y="1613"/>
                    <a:pt x="15536" y="1613"/>
                  </a:cubicBezTo>
                  <a:cubicBezTo>
                    <a:pt x="15478" y="1613"/>
                    <a:pt x="15478" y="1613"/>
                    <a:pt x="15478" y="1613"/>
                  </a:cubicBezTo>
                  <a:cubicBezTo>
                    <a:pt x="15420" y="1555"/>
                    <a:pt x="15420" y="1555"/>
                    <a:pt x="15420" y="1555"/>
                  </a:cubicBezTo>
                  <a:lnTo>
                    <a:pt x="15363" y="1555"/>
                  </a:lnTo>
                  <a:cubicBezTo>
                    <a:pt x="15305" y="1498"/>
                    <a:pt x="15305" y="1498"/>
                    <a:pt x="15305" y="1498"/>
                  </a:cubicBezTo>
                  <a:cubicBezTo>
                    <a:pt x="15363" y="1498"/>
                    <a:pt x="15363" y="1498"/>
                    <a:pt x="15363" y="1498"/>
                  </a:cubicBezTo>
                  <a:cubicBezTo>
                    <a:pt x="15478" y="1555"/>
                    <a:pt x="15478" y="1555"/>
                    <a:pt x="15478" y="1555"/>
                  </a:cubicBezTo>
                  <a:cubicBezTo>
                    <a:pt x="15536" y="1613"/>
                    <a:pt x="15536" y="1613"/>
                    <a:pt x="15536" y="1613"/>
                  </a:cubicBezTo>
                  <a:cubicBezTo>
                    <a:pt x="15536" y="1555"/>
                    <a:pt x="15536" y="1555"/>
                    <a:pt x="15536" y="1555"/>
                  </a:cubicBezTo>
                  <a:cubicBezTo>
                    <a:pt x="15536" y="1613"/>
                    <a:pt x="15536" y="1613"/>
                    <a:pt x="15536" y="1613"/>
                  </a:cubicBezTo>
                  <a:cubicBezTo>
                    <a:pt x="15594" y="1613"/>
                    <a:pt x="15594" y="1613"/>
                    <a:pt x="15594" y="1613"/>
                  </a:cubicBezTo>
                  <a:cubicBezTo>
                    <a:pt x="15594" y="1555"/>
                    <a:pt x="15594" y="1555"/>
                    <a:pt x="15594" y="1555"/>
                  </a:cubicBezTo>
                  <a:cubicBezTo>
                    <a:pt x="15478" y="1555"/>
                    <a:pt x="15478" y="1555"/>
                    <a:pt x="15478" y="1555"/>
                  </a:cubicBezTo>
                  <a:cubicBezTo>
                    <a:pt x="15478" y="1498"/>
                    <a:pt x="15478" y="1498"/>
                    <a:pt x="15478" y="1498"/>
                  </a:cubicBezTo>
                  <a:cubicBezTo>
                    <a:pt x="15189" y="1382"/>
                    <a:pt x="15189" y="1382"/>
                    <a:pt x="15189" y="1382"/>
                  </a:cubicBezTo>
                  <a:cubicBezTo>
                    <a:pt x="15074" y="1325"/>
                    <a:pt x="15074" y="1325"/>
                    <a:pt x="15074" y="1325"/>
                  </a:cubicBezTo>
                  <a:cubicBezTo>
                    <a:pt x="15074" y="1267"/>
                    <a:pt x="15074" y="1267"/>
                    <a:pt x="15074" y="1267"/>
                  </a:cubicBezTo>
                  <a:cubicBezTo>
                    <a:pt x="15074" y="1267"/>
                    <a:pt x="14958" y="1210"/>
                    <a:pt x="14843" y="1210"/>
                  </a:cubicBezTo>
                  <a:cubicBezTo>
                    <a:pt x="14727" y="1152"/>
                    <a:pt x="14612" y="1094"/>
                    <a:pt x="14439" y="1037"/>
                  </a:cubicBezTo>
                  <a:cubicBezTo>
                    <a:pt x="14265" y="979"/>
                    <a:pt x="14092" y="922"/>
                    <a:pt x="13976" y="922"/>
                  </a:cubicBezTo>
                  <a:cubicBezTo>
                    <a:pt x="13861" y="864"/>
                    <a:pt x="13803" y="864"/>
                    <a:pt x="13803" y="864"/>
                  </a:cubicBezTo>
                  <a:cubicBezTo>
                    <a:pt x="13745" y="864"/>
                    <a:pt x="13745" y="864"/>
                    <a:pt x="13745" y="864"/>
                  </a:cubicBezTo>
                  <a:cubicBezTo>
                    <a:pt x="13745" y="864"/>
                    <a:pt x="13688" y="806"/>
                    <a:pt x="13514" y="806"/>
                  </a:cubicBezTo>
                  <a:cubicBezTo>
                    <a:pt x="13399" y="749"/>
                    <a:pt x="13168" y="691"/>
                    <a:pt x="12995" y="691"/>
                  </a:cubicBezTo>
                  <a:cubicBezTo>
                    <a:pt x="12821" y="634"/>
                    <a:pt x="12648" y="634"/>
                    <a:pt x="12475" y="576"/>
                  </a:cubicBezTo>
                  <a:cubicBezTo>
                    <a:pt x="12417" y="576"/>
                    <a:pt x="12359" y="576"/>
                    <a:pt x="12359" y="576"/>
                  </a:cubicBezTo>
                  <a:cubicBezTo>
                    <a:pt x="12417" y="576"/>
                    <a:pt x="12417" y="576"/>
                    <a:pt x="12417" y="576"/>
                  </a:cubicBezTo>
                  <a:cubicBezTo>
                    <a:pt x="12475" y="576"/>
                    <a:pt x="12533" y="634"/>
                    <a:pt x="12533" y="634"/>
                  </a:cubicBezTo>
                  <a:cubicBezTo>
                    <a:pt x="12590" y="634"/>
                    <a:pt x="12648" y="634"/>
                    <a:pt x="12648" y="634"/>
                  </a:cubicBezTo>
                  <a:cubicBezTo>
                    <a:pt x="12648" y="634"/>
                    <a:pt x="12533" y="634"/>
                    <a:pt x="12475" y="634"/>
                  </a:cubicBezTo>
                  <a:cubicBezTo>
                    <a:pt x="12417" y="634"/>
                    <a:pt x="12302" y="634"/>
                    <a:pt x="12302" y="634"/>
                  </a:cubicBezTo>
                  <a:cubicBezTo>
                    <a:pt x="12302" y="576"/>
                    <a:pt x="12302" y="576"/>
                    <a:pt x="12302" y="576"/>
                  </a:cubicBezTo>
                  <a:cubicBezTo>
                    <a:pt x="12244" y="576"/>
                    <a:pt x="12244" y="576"/>
                    <a:pt x="12244" y="576"/>
                  </a:cubicBezTo>
                  <a:cubicBezTo>
                    <a:pt x="12186" y="576"/>
                    <a:pt x="12186" y="576"/>
                    <a:pt x="12186" y="576"/>
                  </a:cubicBezTo>
                  <a:cubicBezTo>
                    <a:pt x="12244" y="634"/>
                    <a:pt x="12244" y="634"/>
                    <a:pt x="12244" y="634"/>
                  </a:cubicBezTo>
                  <a:cubicBezTo>
                    <a:pt x="12244" y="691"/>
                    <a:pt x="12244" y="634"/>
                    <a:pt x="12186" y="634"/>
                  </a:cubicBezTo>
                  <a:cubicBezTo>
                    <a:pt x="12186" y="691"/>
                    <a:pt x="12186" y="691"/>
                    <a:pt x="12186" y="691"/>
                  </a:cubicBezTo>
                  <a:cubicBezTo>
                    <a:pt x="12244" y="691"/>
                    <a:pt x="12244" y="691"/>
                    <a:pt x="12244" y="691"/>
                  </a:cubicBezTo>
                  <a:cubicBezTo>
                    <a:pt x="12302" y="691"/>
                    <a:pt x="12302" y="691"/>
                    <a:pt x="12302" y="691"/>
                  </a:cubicBezTo>
                  <a:cubicBezTo>
                    <a:pt x="12359" y="691"/>
                    <a:pt x="12359" y="691"/>
                    <a:pt x="12359" y="691"/>
                  </a:cubicBezTo>
                  <a:cubicBezTo>
                    <a:pt x="12417" y="691"/>
                    <a:pt x="12417" y="691"/>
                    <a:pt x="12417" y="691"/>
                  </a:cubicBezTo>
                  <a:cubicBezTo>
                    <a:pt x="12475" y="691"/>
                    <a:pt x="12475" y="691"/>
                    <a:pt x="12475" y="691"/>
                  </a:cubicBezTo>
                  <a:cubicBezTo>
                    <a:pt x="12475" y="634"/>
                    <a:pt x="12475" y="634"/>
                    <a:pt x="12475" y="634"/>
                  </a:cubicBezTo>
                  <a:cubicBezTo>
                    <a:pt x="12417" y="634"/>
                    <a:pt x="12417" y="634"/>
                    <a:pt x="12417" y="634"/>
                  </a:cubicBezTo>
                  <a:cubicBezTo>
                    <a:pt x="12475" y="634"/>
                    <a:pt x="12475" y="634"/>
                    <a:pt x="12533" y="634"/>
                  </a:cubicBezTo>
                  <a:lnTo>
                    <a:pt x="12648" y="691"/>
                  </a:lnTo>
                  <a:cubicBezTo>
                    <a:pt x="12706" y="691"/>
                    <a:pt x="12706" y="691"/>
                    <a:pt x="12706" y="691"/>
                  </a:cubicBezTo>
                  <a:cubicBezTo>
                    <a:pt x="12764" y="634"/>
                    <a:pt x="12764" y="634"/>
                    <a:pt x="12764" y="634"/>
                  </a:cubicBezTo>
                  <a:cubicBezTo>
                    <a:pt x="12764" y="691"/>
                    <a:pt x="12764" y="691"/>
                    <a:pt x="12764" y="691"/>
                  </a:cubicBezTo>
                  <a:cubicBezTo>
                    <a:pt x="12879" y="691"/>
                    <a:pt x="12879" y="691"/>
                    <a:pt x="12879" y="691"/>
                  </a:cubicBezTo>
                  <a:cubicBezTo>
                    <a:pt x="12937" y="691"/>
                    <a:pt x="12937" y="691"/>
                    <a:pt x="12937" y="691"/>
                  </a:cubicBezTo>
                  <a:cubicBezTo>
                    <a:pt x="12995" y="691"/>
                    <a:pt x="12995" y="691"/>
                    <a:pt x="12995" y="691"/>
                  </a:cubicBezTo>
                  <a:cubicBezTo>
                    <a:pt x="13052" y="691"/>
                    <a:pt x="13052" y="691"/>
                    <a:pt x="13052" y="691"/>
                  </a:cubicBezTo>
                  <a:cubicBezTo>
                    <a:pt x="13110" y="749"/>
                    <a:pt x="13110" y="749"/>
                    <a:pt x="13110" y="749"/>
                  </a:cubicBezTo>
                  <a:cubicBezTo>
                    <a:pt x="13110" y="691"/>
                    <a:pt x="13110" y="691"/>
                    <a:pt x="13110" y="691"/>
                  </a:cubicBezTo>
                  <a:cubicBezTo>
                    <a:pt x="13110" y="749"/>
                    <a:pt x="13110" y="749"/>
                    <a:pt x="13110" y="749"/>
                  </a:cubicBezTo>
                  <a:cubicBezTo>
                    <a:pt x="13168" y="749"/>
                    <a:pt x="13168" y="749"/>
                    <a:pt x="13168" y="749"/>
                  </a:cubicBezTo>
                  <a:cubicBezTo>
                    <a:pt x="13226" y="749"/>
                    <a:pt x="13226" y="749"/>
                    <a:pt x="13226" y="749"/>
                  </a:cubicBezTo>
                  <a:cubicBezTo>
                    <a:pt x="13283" y="749"/>
                    <a:pt x="13341" y="749"/>
                    <a:pt x="13341" y="806"/>
                  </a:cubicBezTo>
                  <a:cubicBezTo>
                    <a:pt x="13457" y="806"/>
                    <a:pt x="13457" y="806"/>
                    <a:pt x="13457" y="806"/>
                  </a:cubicBezTo>
                  <a:cubicBezTo>
                    <a:pt x="13457" y="806"/>
                    <a:pt x="13399" y="806"/>
                    <a:pt x="13341" y="806"/>
                  </a:cubicBezTo>
                  <a:cubicBezTo>
                    <a:pt x="13226" y="806"/>
                    <a:pt x="13168" y="749"/>
                    <a:pt x="13052" y="749"/>
                  </a:cubicBezTo>
                  <a:cubicBezTo>
                    <a:pt x="12937" y="749"/>
                    <a:pt x="12879" y="691"/>
                    <a:pt x="12764" y="691"/>
                  </a:cubicBezTo>
                  <a:cubicBezTo>
                    <a:pt x="12821" y="691"/>
                    <a:pt x="12821" y="691"/>
                    <a:pt x="12821" y="691"/>
                  </a:cubicBezTo>
                  <a:cubicBezTo>
                    <a:pt x="12879" y="691"/>
                    <a:pt x="12879" y="691"/>
                    <a:pt x="12879" y="691"/>
                  </a:cubicBezTo>
                  <a:cubicBezTo>
                    <a:pt x="12879" y="749"/>
                    <a:pt x="12879" y="749"/>
                    <a:pt x="12879" y="749"/>
                  </a:cubicBezTo>
                  <a:cubicBezTo>
                    <a:pt x="12995" y="749"/>
                    <a:pt x="12995" y="749"/>
                    <a:pt x="12995" y="749"/>
                  </a:cubicBezTo>
                  <a:cubicBezTo>
                    <a:pt x="12937" y="749"/>
                    <a:pt x="12937" y="749"/>
                    <a:pt x="12879" y="749"/>
                  </a:cubicBezTo>
                  <a:cubicBezTo>
                    <a:pt x="12995" y="749"/>
                    <a:pt x="12995" y="749"/>
                    <a:pt x="12995" y="749"/>
                  </a:cubicBezTo>
                  <a:cubicBezTo>
                    <a:pt x="12995" y="749"/>
                    <a:pt x="13052" y="749"/>
                    <a:pt x="13110" y="749"/>
                  </a:cubicBezTo>
                  <a:cubicBezTo>
                    <a:pt x="13110" y="749"/>
                    <a:pt x="13110" y="749"/>
                    <a:pt x="13052" y="749"/>
                  </a:cubicBezTo>
                  <a:cubicBezTo>
                    <a:pt x="13052" y="806"/>
                    <a:pt x="13052" y="806"/>
                    <a:pt x="13052" y="806"/>
                  </a:cubicBezTo>
                  <a:cubicBezTo>
                    <a:pt x="13052" y="806"/>
                    <a:pt x="13052" y="806"/>
                    <a:pt x="13110" y="806"/>
                  </a:cubicBezTo>
                  <a:cubicBezTo>
                    <a:pt x="13168" y="806"/>
                    <a:pt x="13168" y="806"/>
                    <a:pt x="13168" y="806"/>
                  </a:cubicBezTo>
                  <a:cubicBezTo>
                    <a:pt x="13168" y="806"/>
                    <a:pt x="13168" y="806"/>
                    <a:pt x="13226" y="806"/>
                  </a:cubicBezTo>
                  <a:cubicBezTo>
                    <a:pt x="13168" y="806"/>
                    <a:pt x="13168" y="806"/>
                    <a:pt x="13168" y="806"/>
                  </a:cubicBezTo>
                  <a:cubicBezTo>
                    <a:pt x="13226" y="806"/>
                    <a:pt x="13226" y="806"/>
                    <a:pt x="13226" y="806"/>
                  </a:cubicBezTo>
                  <a:cubicBezTo>
                    <a:pt x="13283" y="864"/>
                    <a:pt x="13283" y="864"/>
                    <a:pt x="13283" y="806"/>
                  </a:cubicBezTo>
                  <a:cubicBezTo>
                    <a:pt x="13341" y="806"/>
                    <a:pt x="13341" y="806"/>
                    <a:pt x="13341" y="806"/>
                  </a:cubicBezTo>
                  <a:cubicBezTo>
                    <a:pt x="13341" y="864"/>
                    <a:pt x="13341" y="864"/>
                    <a:pt x="13341" y="864"/>
                  </a:cubicBezTo>
                  <a:cubicBezTo>
                    <a:pt x="13341" y="806"/>
                    <a:pt x="13341" y="806"/>
                    <a:pt x="13341" y="806"/>
                  </a:cubicBezTo>
                  <a:cubicBezTo>
                    <a:pt x="13399" y="864"/>
                    <a:pt x="13399" y="864"/>
                    <a:pt x="13399" y="864"/>
                  </a:cubicBezTo>
                  <a:cubicBezTo>
                    <a:pt x="13399" y="806"/>
                    <a:pt x="13399" y="806"/>
                    <a:pt x="13399" y="806"/>
                  </a:cubicBezTo>
                  <a:cubicBezTo>
                    <a:pt x="13457" y="864"/>
                    <a:pt x="13457" y="864"/>
                    <a:pt x="13457" y="864"/>
                  </a:cubicBezTo>
                  <a:cubicBezTo>
                    <a:pt x="13514" y="864"/>
                    <a:pt x="13514" y="864"/>
                    <a:pt x="13514" y="864"/>
                  </a:cubicBezTo>
                  <a:cubicBezTo>
                    <a:pt x="13572" y="864"/>
                    <a:pt x="13572" y="864"/>
                    <a:pt x="13572" y="864"/>
                  </a:cubicBezTo>
                  <a:cubicBezTo>
                    <a:pt x="13630" y="922"/>
                    <a:pt x="13630" y="922"/>
                    <a:pt x="13630" y="922"/>
                  </a:cubicBezTo>
                  <a:cubicBezTo>
                    <a:pt x="13630" y="864"/>
                    <a:pt x="13630" y="864"/>
                    <a:pt x="13630" y="864"/>
                  </a:cubicBezTo>
                  <a:cubicBezTo>
                    <a:pt x="13630" y="864"/>
                    <a:pt x="13630" y="922"/>
                    <a:pt x="13688" y="922"/>
                  </a:cubicBezTo>
                  <a:cubicBezTo>
                    <a:pt x="13745" y="922"/>
                    <a:pt x="13745" y="922"/>
                    <a:pt x="13745" y="922"/>
                  </a:cubicBezTo>
                  <a:cubicBezTo>
                    <a:pt x="13803" y="922"/>
                    <a:pt x="13803" y="922"/>
                    <a:pt x="13803" y="922"/>
                  </a:cubicBezTo>
                  <a:cubicBezTo>
                    <a:pt x="13803" y="979"/>
                    <a:pt x="13803" y="979"/>
                    <a:pt x="13803" y="979"/>
                  </a:cubicBezTo>
                  <a:cubicBezTo>
                    <a:pt x="13919" y="979"/>
                    <a:pt x="13919" y="979"/>
                    <a:pt x="13919" y="979"/>
                  </a:cubicBezTo>
                  <a:cubicBezTo>
                    <a:pt x="13976" y="979"/>
                    <a:pt x="13976" y="979"/>
                    <a:pt x="13976" y="979"/>
                  </a:cubicBezTo>
                  <a:cubicBezTo>
                    <a:pt x="13976" y="1037"/>
                    <a:pt x="13976" y="1037"/>
                    <a:pt x="13976" y="1037"/>
                  </a:cubicBezTo>
                  <a:cubicBezTo>
                    <a:pt x="13976" y="979"/>
                    <a:pt x="13976" y="979"/>
                    <a:pt x="13976" y="979"/>
                  </a:cubicBezTo>
                  <a:cubicBezTo>
                    <a:pt x="13976" y="1037"/>
                    <a:pt x="13976" y="1037"/>
                    <a:pt x="13976" y="1037"/>
                  </a:cubicBezTo>
                  <a:cubicBezTo>
                    <a:pt x="14034" y="1037"/>
                    <a:pt x="14034" y="1037"/>
                    <a:pt x="14034" y="1037"/>
                  </a:cubicBezTo>
                  <a:cubicBezTo>
                    <a:pt x="14150" y="1037"/>
                    <a:pt x="14150" y="1037"/>
                    <a:pt x="14150" y="1037"/>
                  </a:cubicBezTo>
                  <a:cubicBezTo>
                    <a:pt x="14207" y="1037"/>
                    <a:pt x="14207" y="1037"/>
                    <a:pt x="14207" y="1037"/>
                  </a:cubicBezTo>
                  <a:cubicBezTo>
                    <a:pt x="14207" y="1037"/>
                    <a:pt x="14150" y="1094"/>
                    <a:pt x="14207" y="1094"/>
                  </a:cubicBezTo>
                  <a:cubicBezTo>
                    <a:pt x="14150" y="1094"/>
                    <a:pt x="14150" y="1094"/>
                    <a:pt x="14150" y="1094"/>
                  </a:cubicBezTo>
                  <a:cubicBezTo>
                    <a:pt x="14150" y="1037"/>
                    <a:pt x="14150" y="1094"/>
                    <a:pt x="14150" y="1094"/>
                  </a:cubicBezTo>
                  <a:cubicBezTo>
                    <a:pt x="14092" y="1037"/>
                    <a:pt x="14092" y="1037"/>
                    <a:pt x="14092" y="1037"/>
                  </a:cubicBezTo>
                  <a:cubicBezTo>
                    <a:pt x="14092" y="1094"/>
                    <a:pt x="14092" y="1094"/>
                    <a:pt x="14092" y="1094"/>
                  </a:cubicBezTo>
                  <a:lnTo>
                    <a:pt x="14150" y="1094"/>
                  </a:lnTo>
                  <a:cubicBezTo>
                    <a:pt x="14207" y="1094"/>
                    <a:pt x="14150" y="1094"/>
                    <a:pt x="14207" y="1094"/>
                  </a:cubicBezTo>
                  <a:cubicBezTo>
                    <a:pt x="14207" y="1152"/>
                    <a:pt x="14207" y="1152"/>
                    <a:pt x="14207" y="1152"/>
                  </a:cubicBezTo>
                  <a:cubicBezTo>
                    <a:pt x="14323" y="1152"/>
                    <a:pt x="14323" y="1152"/>
                    <a:pt x="14323" y="1152"/>
                  </a:cubicBezTo>
                  <a:cubicBezTo>
                    <a:pt x="14381" y="1152"/>
                    <a:pt x="14381" y="1152"/>
                    <a:pt x="14381" y="1152"/>
                  </a:cubicBezTo>
                  <a:cubicBezTo>
                    <a:pt x="14381" y="1210"/>
                    <a:pt x="14381" y="1210"/>
                    <a:pt x="14381" y="1210"/>
                  </a:cubicBezTo>
                  <a:cubicBezTo>
                    <a:pt x="14439" y="1210"/>
                    <a:pt x="14439" y="1210"/>
                    <a:pt x="14439" y="1210"/>
                  </a:cubicBezTo>
                  <a:cubicBezTo>
                    <a:pt x="14496" y="1210"/>
                    <a:pt x="14496" y="1210"/>
                    <a:pt x="14496" y="1210"/>
                  </a:cubicBezTo>
                  <a:cubicBezTo>
                    <a:pt x="14554" y="1210"/>
                    <a:pt x="14554" y="1210"/>
                    <a:pt x="14612" y="1267"/>
                  </a:cubicBezTo>
                  <a:cubicBezTo>
                    <a:pt x="14612" y="1210"/>
                    <a:pt x="14612" y="1210"/>
                    <a:pt x="14612" y="1210"/>
                  </a:cubicBezTo>
                  <a:cubicBezTo>
                    <a:pt x="14670" y="1267"/>
                    <a:pt x="14670" y="1267"/>
                    <a:pt x="14670" y="1267"/>
                  </a:cubicBezTo>
                  <a:cubicBezTo>
                    <a:pt x="14785" y="1267"/>
                    <a:pt x="14785" y="1267"/>
                    <a:pt x="14785" y="1267"/>
                  </a:cubicBezTo>
                  <a:cubicBezTo>
                    <a:pt x="14785" y="1325"/>
                    <a:pt x="14785" y="1325"/>
                    <a:pt x="14785" y="1325"/>
                  </a:cubicBezTo>
                  <a:cubicBezTo>
                    <a:pt x="14670" y="1325"/>
                    <a:pt x="14670" y="1325"/>
                    <a:pt x="14670" y="1325"/>
                  </a:cubicBezTo>
                  <a:cubicBezTo>
                    <a:pt x="14670" y="1267"/>
                    <a:pt x="14670" y="1267"/>
                    <a:pt x="14670" y="1267"/>
                  </a:cubicBezTo>
                  <a:cubicBezTo>
                    <a:pt x="14612" y="1267"/>
                    <a:pt x="14612" y="1267"/>
                    <a:pt x="14612" y="1267"/>
                  </a:cubicBezTo>
                  <a:cubicBezTo>
                    <a:pt x="14496" y="1267"/>
                    <a:pt x="14496" y="1267"/>
                    <a:pt x="14496" y="1267"/>
                  </a:cubicBezTo>
                  <a:cubicBezTo>
                    <a:pt x="14439" y="1267"/>
                    <a:pt x="14439" y="1267"/>
                    <a:pt x="14439" y="1267"/>
                  </a:cubicBezTo>
                  <a:cubicBezTo>
                    <a:pt x="14323" y="1210"/>
                    <a:pt x="14323" y="1210"/>
                    <a:pt x="14323" y="1210"/>
                  </a:cubicBezTo>
                  <a:cubicBezTo>
                    <a:pt x="14265" y="1210"/>
                    <a:pt x="14265" y="1210"/>
                    <a:pt x="14265" y="1210"/>
                  </a:cubicBezTo>
                  <a:cubicBezTo>
                    <a:pt x="14265" y="1210"/>
                    <a:pt x="14265" y="1210"/>
                    <a:pt x="14207" y="1210"/>
                  </a:cubicBezTo>
                  <a:cubicBezTo>
                    <a:pt x="14150" y="1152"/>
                    <a:pt x="14150" y="1152"/>
                    <a:pt x="14150" y="1152"/>
                  </a:cubicBezTo>
                  <a:lnTo>
                    <a:pt x="14092" y="1152"/>
                  </a:lnTo>
                  <a:cubicBezTo>
                    <a:pt x="14092" y="1152"/>
                    <a:pt x="14092" y="1152"/>
                    <a:pt x="14092" y="1094"/>
                  </a:cubicBezTo>
                  <a:cubicBezTo>
                    <a:pt x="14092" y="1152"/>
                    <a:pt x="14092" y="1152"/>
                    <a:pt x="14092" y="1152"/>
                  </a:cubicBezTo>
                  <a:cubicBezTo>
                    <a:pt x="13976" y="1094"/>
                    <a:pt x="13976" y="1094"/>
                    <a:pt x="13976" y="1094"/>
                  </a:cubicBezTo>
                  <a:cubicBezTo>
                    <a:pt x="13919" y="1094"/>
                    <a:pt x="13919" y="1094"/>
                    <a:pt x="13919" y="1094"/>
                  </a:cubicBezTo>
                  <a:cubicBezTo>
                    <a:pt x="13919" y="1094"/>
                    <a:pt x="13919" y="1037"/>
                    <a:pt x="13861" y="1037"/>
                  </a:cubicBezTo>
                  <a:cubicBezTo>
                    <a:pt x="13861" y="1094"/>
                    <a:pt x="13861" y="1094"/>
                    <a:pt x="13861" y="1094"/>
                  </a:cubicBezTo>
                  <a:cubicBezTo>
                    <a:pt x="13803" y="1037"/>
                    <a:pt x="13803" y="1037"/>
                    <a:pt x="13803" y="1037"/>
                  </a:cubicBezTo>
                  <a:cubicBezTo>
                    <a:pt x="13803" y="1094"/>
                    <a:pt x="13803" y="1094"/>
                    <a:pt x="13803" y="1094"/>
                  </a:cubicBezTo>
                  <a:cubicBezTo>
                    <a:pt x="13745" y="1037"/>
                    <a:pt x="13745" y="1037"/>
                    <a:pt x="13745" y="1037"/>
                  </a:cubicBezTo>
                  <a:cubicBezTo>
                    <a:pt x="13630" y="1037"/>
                    <a:pt x="13630" y="1037"/>
                    <a:pt x="13630" y="1037"/>
                  </a:cubicBezTo>
                  <a:cubicBezTo>
                    <a:pt x="13572" y="1037"/>
                    <a:pt x="13572" y="1037"/>
                    <a:pt x="13572" y="1037"/>
                  </a:cubicBezTo>
                  <a:cubicBezTo>
                    <a:pt x="13572" y="979"/>
                    <a:pt x="13572" y="979"/>
                    <a:pt x="13572" y="979"/>
                  </a:cubicBezTo>
                  <a:lnTo>
                    <a:pt x="13514" y="979"/>
                  </a:lnTo>
                  <a:cubicBezTo>
                    <a:pt x="13457" y="979"/>
                    <a:pt x="13457" y="979"/>
                    <a:pt x="13457" y="979"/>
                  </a:cubicBezTo>
                  <a:cubicBezTo>
                    <a:pt x="13399" y="979"/>
                    <a:pt x="13399" y="979"/>
                    <a:pt x="13399" y="979"/>
                  </a:cubicBezTo>
                  <a:cubicBezTo>
                    <a:pt x="13341" y="922"/>
                    <a:pt x="13341" y="922"/>
                    <a:pt x="13341" y="922"/>
                  </a:cubicBezTo>
                  <a:cubicBezTo>
                    <a:pt x="13341" y="979"/>
                    <a:pt x="13341" y="979"/>
                    <a:pt x="13341" y="979"/>
                  </a:cubicBezTo>
                  <a:cubicBezTo>
                    <a:pt x="13341" y="922"/>
                    <a:pt x="13341" y="922"/>
                    <a:pt x="13341" y="922"/>
                  </a:cubicBezTo>
                  <a:cubicBezTo>
                    <a:pt x="13283" y="922"/>
                    <a:pt x="13283" y="922"/>
                    <a:pt x="13283" y="922"/>
                  </a:cubicBezTo>
                  <a:cubicBezTo>
                    <a:pt x="13226" y="922"/>
                    <a:pt x="13226" y="922"/>
                    <a:pt x="13226" y="922"/>
                  </a:cubicBezTo>
                  <a:cubicBezTo>
                    <a:pt x="13168" y="922"/>
                    <a:pt x="13168" y="922"/>
                    <a:pt x="13168" y="922"/>
                  </a:cubicBezTo>
                  <a:cubicBezTo>
                    <a:pt x="13110" y="922"/>
                    <a:pt x="13110" y="922"/>
                    <a:pt x="13110" y="922"/>
                  </a:cubicBezTo>
                  <a:cubicBezTo>
                    <a:pt x="13052" y="864"/>
                    <a:pt x="13052" y="864"/>
                    <a:pt x="13052" y="864"/>
                  </a:cubicBezTo>
                  <a:cubicBezTo>
                    <a:pt x="12995" y="864"/>
                    <a:pt x="12995" y="864"/>
                    <a:pt x="12995" y="864"/>
                  </a:cubicBezTo>
                  <a:cubicBezTo>
                    <a:pt x="12764" y="864"/>
                    <a:pt x="12764" y="864"/>
                    <a:pt x="12764" y="864"/>
                  </a:cubicBezTo>
                  <a:cubicBezTo>
                    <a:pt x="12764" y="806"/>
                    <a:pt x="12764" y="806"/>
                    <a:pt x="12764" y="806"/>
                  </a:cubicBezTo>
                  <a:cubicBezTo>
                    <a:pt x="12590" y="806"/>
                    <a:pt x="12590" y="806"/>
                    <a:pt x="12590" y="806"/>
                  </a:cubicBezTo>
                  <a:cubicBezTo>
                    <a:pt x="12533" y="749"/>
                    <a:pt x="12533" y="749"/>
                    <a:pt x="12533" y="749"/>
                  </a:cubicBezTo>
                  <a:cubicBezTo>
                    <a:pt x="12590" y="749"/>
                    <a:pt x="12590" y="749"/>
                    <a:pt x="12590" y="749"/>
                  </a:cubicBezTo>
                  <a:cubicBezTo>
                    <a:pt x="12533" y="691"/>
                    <a:pt x="12533" y="691"/>
                    <a:pt x="12533" y="691"/>
                  </a:cubicBezTo>
                  <a:cubicBezTo>
                    <a:pt x="12475" y="691"/>
                    <a:pt x="12475" y="691"/>
                    <a:pt x="12475" y="691"/>
                  </a:cubicBezTo>
                  <a:cubicBezTo>
                    <a:pt x="12475" y="749"/>
                    <a:pt x="12475" y="749"/>
                    <a:pt x="12475" y="749"/>
                  </a:cubicBezTo>
                  <a:cubicBezTo>
                    <a:pt x="12417" y="749"/>
                    <a:pt x="12417" y="749"/>
                    <a:pt x="12417" y="749"/>
                  </a:cubicBezTo>
                  <a:cubicBezTo>
                    <a:pt x="12359" y="749"/>
                    <a:pt x="12359" y="749"/>
                    <a:pt x="12359" y="749"/>
                  </a:cubicBezTo>
                  <a:cubicBezTo>
                    <a:pt x="12302" y="749"/>
                    <a:pt x="12302" y="749"/>
                    <a:pt x="12302" y="749"/>
                  </a:cubicBezTo>
                  <a:cubicBezTo>
                    <a:pt x="12302" y="749"/>
                    <a:pt x="12244" y="749"/>
                    <a:pt x="12302" y="749"/>
                  </a:cubicBezTo>
                  <a:cubicBezTo>
                    <a:pt x="12244" y="749"/>
                    <a:pt x="12244" y="749"/>
                    <a:pt x="12244" y="749"/>
                  </a:cubicBezTo>
                  <a:cubicBezTo>
                    <a:pt x="12302" y="749"/>
                    <a:pt x="12302" y="749"/>
                    <a:pt x="12302" y="749"/>
                  </a:cubicBezTo>
                  <a:cubicBezTo>
                    <a:pt x="12302" y="806"/>
                    <a:pt x="12302" y="749"/>
                    <a:pt x="12302" y="749"/>
                  </a:cubicBezTo>
                  <a:cubicBezTo>
                    <a:pt x="12302" y="806"/>
                    <a:pt x="12359" y="806"/>
                    <a:pt x="12359" y="806"/>
                  </a:cubicBezTo>
                  <a:cubicBezTo>
                    <a:pt x="12359" y="749"/>
                    <a:pt x="12359" y="749"/>
                    <a:pt x="12359" y="749"/>
                  </a:cubicBezTo>
                  <a:cubicBezTo>
                    <a:pt x="12359" y="806"/>
                    <a:pt x="12359" y="806"/>
                    <a:pt x="12359" y="806"/>
                  </a:cubicBezTo>
                  <a:cubicBezTo>
                    <a:pt x="12359" y="749"/>
                    <a:pt x="12359" y="749"/>
                    <a:pt x="12359" y="749"/>
                  </a:cubicBezTo>
                  <a:cubicBezTo>
                    <a:pt x="12417" y="806"/>
                    <a:pt x="12417" y="806"/>
                    <a:pt x="12417" y="806"/>
                  </a:cubicBezTo>
                  <a:lnTo>
                    <a:pt x="12475" y="806"/>
                  </a:lnTo>
                  <a:cubicBezTo>
                    <a:pt x="12533" y="806"/>
                    <a:pt x="12533" y="806"/>
                    <a:pt x="12533" y="806"/>
                  </a:cubicBezTo>
                  <a:cubicBezTo>
                    <a:pt x="12590" y="806"/>
                    <a:pt x="12590" y="806"/>
                    <a:pt x="12648" y="806"/>
                  </a:cubicBezTo>
                  <a:cubicBezTo>
                    <a:pt x="12590" y="806"/>
                    <a:pt x="12590" y="806"/>
                    <a:pt x="12590" y="806"/>
                  </a:cubicBezTo>
                  <a:cubicBezTo>
                    <a:pt x="12590" y="864"/>
                    <a:pt x="12590" y="864"/>
                    <a:pt x="12590" y="864"/>
                  </a:cubicBezTo>
                  <a:cubicBezTo>
                    <a:pt x="12590" y="922"/>
                    <a:pt x="12533" y="979"/>
                    <a:pt x="12533" y="979"/>
                  </a:cubicBezTo>
                  <a:cubicBezTo>
                    <a:pt x="12533" y="922"/>
                    <a:pt x="12533" y="922"/>
                    <a:pt x="12533" y="922"/>
                  </a:cubicBezTo>
                  <a:cubicBezTo>
                    <a:pt x="12533" y="922"/>
                    <a:pt x="12533" y="922"/>
                    <a:pt x="12475" y="922"/>
                  </a:cubicBezTo>
                  <a:cubicBezTo>
                    <a:pt x="12417" y="922"/>
                    <a:pt x="12475" y="922"/>
                    <a:pt x="12417" y="864"/>
                  </a:cubicBezTo>
                  <a:cubicBezTo>
                    <a:pt x="12475" y="864"/>
                    <a:pt x="12475" y="864"/>
                    <a:pt x="12475" y="864"/>
                  </a:cubicBezTo>
                  <a:cubicBezTo>
                    <a:pt x="12302" y="806"/>
                    <a:pt x="12302" y="806"/>
                    <a:pt x="12302" y="806"/>
                  </a:cubicBezTo>
                  <a:cubicBezTo>
                    <a:pt x="12302" y="806"/>
                    <a:pt x="12244" y="806"/>
                    <a:pt x="12186" y="806"/>
                  </a:cubicBezTo>
                  <a:cubicBezTo>
                    <a:pt x="12128" y="806"/>
                    <a:pt x="12128" y="806"/>
                    <a:pt x="12128" y="806"/>
                  </a:cubicBezTo>
                  <a:cubicBezTo>
                    <a:pt x="12071" y="806"/>
                    <a:pt x="12071" y="806"/>
                    <a:pt x="12071" y="806"/>
                  </a:cubicBezTo>
                  <a:cubicBezTo>
                    <a:pt x="12013" y="806"/>
                    <a:pt x="12013" y="806"/>
                    <a:pt x="12013" y="806"/>
                  </a:cubicBezTo>
                  <a:cubicBezTo>
                    <a:pt x="11955" y="806"/>
                    <a:pt x="11955" y="806"/>
                    <a:pt x="11955" y="806"/>
                  </a:cubicBezTo>
                  <a:cubicBezTo>
                    <a:pt x="11897" y="806"/>
                    <a:pt x="11897" y="806"/>
                    <a:pt x="11897" y="806"/>
                  </a:cubicBezTo>
                  <a:cubicBezTo>
                    <a:pt x="11840" y="806"/>
                    <a:pt x="11840" y="806"/>
                    <a:pt x="11840" y="806"/>
                  </a:cubicBezTo>
                  <a:cubicBezTo>
                    <a:pt x="11724" y="806"/>
                    <a:pt x="11724" y="806"/>
                    <a:pt x="11724" y="806"/>
                  </a:cubicBezTo>
                  <a:cubicBezTo>
                    <a:pt x="11666" y="806"/>
                    <a:pt x="11666" y="806"/>
                    <a:pt x="11666" y="806"/>
                  </a:cubicBezTo>
                  <a:lnTo>
                    <a:pt x="11609" y="749"/>
                  </a:lnTo>
                  <a:cubicBezTo>
                    <a:pt x="11609" y="806"/>
                    <a:pt x="11609" y="806"/>
                    <a:pt x="11609" y="806"/>
                  </a:cubicBezTo>
                  <a:cubicBezTo>
                    <a:pt x="11609" y="749"/>
                    <a:pt x="11609" y="749"/>
                    <a:pt x="11609" y="749"/>
                  </a:cubicBezTo>
                  <a:cubicBezTo>
                    <a:pt x="11551" y="749"/>
                    <a:pt x="11551" y="749"/>
                    <a:pt x="11551" y="749"/>
                  </a:cubicBezTo>
                  <a:cubicBezTo>
                    <a:pt x="11551" y="806"/>
                    <a:pt x="11551" y="806"/>
                    <a:pt x="11551" y="806"/>
                  </a:cubicBezTo>
                  <a:lnTo>
                    <a:pt x="11493" y="749"/>
                  </a:lnTo>
                  <a:cubicBezTo>
                    <a:pt x="11435" y="749"/>
                    <a:pt x="11435" y="749"/>
                    <a:pt x="11435" y="749"/>
                  </a:cubicBezTo>
                  <a:cubicBezTo>
                    <a:pt x="11378" y="749"/>
                    <a:pt x="11378" y="749"/>
                    <a:pt x="11378" y="749"/>
                  </a:cubicBezTo>
                  <a:cubicBezTo>
                    <a:pt x="11147" y="691"/>
                    <a:pt x="11147" y="691"/>
                    <a:pt x="11147" y="691"/>
                  </a:cubicBezTo>
                  <a:cubicBezTo>
                    <a:pt x="11031" y="691"/>
                    <a:pt x="11031" y="691"/>
                    <a:pt x="11031" y="691"/>
                  </a:cubicBezTo>
                  <a:cubicBezTo>
                    <a:pt x="10973" y="691"/>
                    <a:pt x="10973" y="691"/>
                    <a:pt x="10973" y="691"/>
                  </a:cubicBezTo>
                  <a:cubicBezTo>
                    <a:pt x="10973" y="634"/>
                    <a:pt x="10916" y="634"/>
                    <a:pt x="10916" y="634"/>
                  </a:cubicBezTo>
                  <a:cubicBezTo>
                    <a:pt x="10916" y="634"/>
                    <a:pt x="10858" y="634"/>
                    <a:pt x="10800" y="634"/>
                  </a:cubicBezTo>
                  <a:lnTo>
                    <a:pt x="10742" y="634"/>
                  </a:lnTo>
                  <a:cubicBezTo>
                    <a:pt x="10742" y="634"/>
                    <a:pt x="10742" y="634"/>
                    <a:pt x="10684" y="634"/>
                  </a:cubicBezTo>
                  <a:cubicBezTo>
                    <a:pt x="10684" y="576"/>
                    <a:pt x="10684" y="576"/>
                    <a:pt x="10684" y="576"/>
                  </a:cubicBezTo>
                  <a:cubicBezTo>
                    <a:pt x="10627" y="576"/>
                    <a:pt x="10627" y="576"/>
                    <a:pt x="10627" y="576"/>
                  </a:cubicBezTo>
                  <a:cubicBezTo>
                    <a:pt x="10627" y="518"/>
                    <a:pt x="10627" y="518"/>
                    <a:pt x="10627" y="518"/>
                  </a:cubicBezTo>
                  <a:cubicBezTo>
                    <a:pt x="10627" y="518"/>
                    <a:pt x="10627" y="518"/>
                    <a:pt x="10684" y="518"/>
                  </a:cubicBezTo>
                  <a:lnTo>
                    <a:pt x="10684" y="576"/>
                  </a:lnTo>
                  <a:cubicBezTo>
                    <a:pt x="10684" y="518"/>
                    <a:pt x="10684" y="518"/>
                    <a:pt x="10684" y="518"/>
                  </a:cubicBezTo>
                  <a:cubicBezTo>
                    <a:pt x="10742" y="576"/>
                    <a:pt x="10742" y="576"/>
                    <a:pt x="10742" y="576"/>
                  </a:cubicBezTo>
                  <a:cubicBezTo>
                    <a:pt x="10800" y="576"/>
                    <a:pt x="10800" y="576"/>
                    <a:pt x="10800" y="576"/>
                  </a:cubicBezTo>
                  <a:cubicBezTo>
                    <a:pt x="10800" y="518"/>
                    <a:pt x="10800" y="518"/>
                    <a:pt x="10800" y="518"/>
                  </a:cubicBezTo>
                  <a:cubicBezTo>
                    <a:pt x="10800" y="576"/>
                    <a:pt x="10800" y="576"/>
                    <a:pt x="10800" y="576"/>
                  </a:cubicBezTo>
                  <a:cubicBezTo>
                    <a:pt x="10858" y="576"/>
                    <a:pt x="10858" y="576"/>
                    <a:pt x="10858" y="576"/>
                  </a:cubicBezTo>
                  <a:cubicBezTo>
                    <a:pt x="10858" y="518"/>
                    <a:pt x="10858" y="576"/>
                    <a:pt x="10858" y="518"/>
                  </a:cubicBezTo>
                  <a:lnTo>
                    <a:pt x="10742" y="518"/>
                  </a:lnTo>
                  <a:cubicBezTo>
                    <a:pt x="10800" y="518"/>
                    <a:pt x="10800" y="518"/>
                    <a:pt x="10858" y="518"/>
                  </a:cubicBezTo>
                  <a:lnTo>
                    <a:pt x="10800" y="461"/>
                  </a:lnTo>
                  <a:cubicBezTo>
                    <a:pt x="10800" y="518"/>
                    <a:pt x="10800" y="518"/>
                    <a:pt x="10800" y="518"/>
                  </a:cubicBezTo>
                  <a:cubicBezTo>
                    <a:pt x="10800" y="461"/>
                    <a:pt x="10800" y="461"/>
                    <a:pt x="10800" y="461"/>
                  </a:cubicBezTo>
                  <a:cubicBezTo>
                    <a:pt x="10858" y="461"/>
                    <a:pt x="10858" y="461"/>
                    <a:pt x="10858" y="461"/>
                  </a:cubicBezTo>
                  <a:cubicBezTo>
                    <a:pt x="10858" y="518"/>
                    <a:pt x="10858" y="518"/>
                    <a:pt x="10858" y="518"/>
                  </a:cubicBezTo>
                  <a:cubicBezTo>
                    <a:pt x="10916" y="518"/>
                    <a:pt x="10916" y="518"/>
                    <a:pt x="10916" y="518"/>
                  </a:cubicBezTo>
                  <a:cubicBezTo>
                    <a:pt x="10973" y="518"/>
                    <a:pt x="10973" y="518"/>
                    <a:pt x="10973" y="518"/>
                  </a:cubicBezTo>
                  <a:cubicBezTo>
                    <a:pt x="10973" y="518"/>
                    <a:pt x="11031" y="518"/>
                    <a:pt x="10973" y="576"/>
                  </a:cubicBezTo>
                  <a:cubicBezTo>
                    <a:pt x="11031" y="576"/>
                    <a:pt x="11031" y="576"/>
                    <a:pt x="11031" y="576"/>
                  </a:cubicBezTo>
                  <a:cubicBezTo>
                    <a:pt x="10973" y="576"/>
                    <a:pt x="10973" y="576"/>
                    <a:pt x="10973" y="576"/>
                  </a:cubicBezTo>
                  <a:lnTo>
                    <a:pt x="10973" y="634"/>
                  </a:lnTo>
                  <a:cubicBezTo>
                    <a:pt x="10858" y="576"/>
                    <a:pt x="10858" y="576"/>
                    <a:pt x="10858" y="576"/>
                  </a:cubicBezTo>
                  <a:cubicBezTo>
                    <a:pt x="10858" y="634"/>
                    <a:pt x="10858" y="634"/>
                    <a:pt x="10858" y="634"/>
                  </a:cubicBezTo>
                  <a:cubicBezTo>
                    <a:pt x="10916" y="634"/>
                    <a:pt x="10916" y="634"/>
                    <a:pt x="10916" y="634"/>
                  </a:cubicBezTo>
                  <a:cubicBezTo>
                    <a:pt x="10973" y="634"/>
                    <a:pt x="10973" y="634"/>
                    <a:pt x="10973" y="634"/>
                  </a:cubicBezTo>
                  <a:cubicBezTo>
                    <a:pt x="11031" y="634"/>
                    <a:pt x="11031" y="634"/>
                    <a:pt x="11031" y="634"/>
                  </a:cubicBezTo>
                  <a:cubicBezTo>
                    <a:pt x="11089" y="634"/>
                    <a:pt x="11089" y="634"/>
                    <a:pt x="11089" y="634"/>
                  </a:cubicBezTo>
                  <a:cubicBezTo>
                    <a:pt x="11147" y="634"/>
                    <a:pt x="11147" y="634"/>
                    <a:pt x="11147" y="634"/>
                  </a:cubicBezTo>
                  <a:cubicBezTo>
                    <a:pt x="11493" y="691"/>
                    <a:pt x="11493" y="691"/>
                    <a:pt x="11493" y="691"/>
                  </a:cubicBezTo>
                  <a:cubicBezTo>
                    <a:pt x="11493" y="634"/>
                    <a:pt x="11435" y="634"/>
                    <a:pt x="11435" y="634"/>
                  </a:cubicBezTo>
                  <a:cubicBezTo>
                    <a:pt x="11320" y="634"/>
                    <a:pt x="11320" y="634"/>
                    <a:pt x="11320" y="634"/>
                  </a:cubicBezTo>
                  <a:cubicBezTo>
                    <a:pt x="11262" y="634"/>
                    <a:pt x="11262" y="634"/>
                    <a:pt x="11262" y="634"/>
                  </a:cubicBezTo>
                  <a:cubicBezTo>
                    <a:pt x="11262" y="576"/>
                    <a:pt x="11262" y="576"/>
                    <a:pt x="11262" y="576"/>
                  </a:cubicBezTo>
                  <a:cubicBezTo>
                    <a:pt x="11320" y="576"/>
                    <a:pt x="11320" y="576"/>
                    <a:pt x="11320" y="576"/>
                  </a:cubicBezTo>
                  <a:lnTo>
                    <a:pt x="11262" y="576"/>
                  </a:lnTo>
                  <a:cubicBezTo>
                    <a:pt x="11320" y="576"/>
                    <a:pt x="11320" y="576"/>
                    <a:pt x="11320" y="576"/>
                  </a:cubicBezTo>
                  <a:cubicBezTo>
                    <a:pt x="11320" y="518"/>
                    <a:pt x="11320" y="518"/>
                    <a:pt x="11320" y="518"/>
                  </a:cubicBezTo>
                  <a:cubicBezTo>
                    <a:pt x="11320" y="576"/>
                    <a:pt x="11320" y="576"/>
                    <a:pt x="11320" y="576"/>
                  </a:cubicBezTo>
                  <a:cubicBezTo>
                    <a:pt x="11378" y="576"/>
                    <a:pt x="11378" y="576"/>
                    <a:pt x="11378" y="576"/>
                  </a:cubicBezTo>
                  <a:cubicBezTo>
                    <a:pt x="11435" y="634"/>
                    <a:pt x="11435" y="634"/>
                    <a:pt x="11435" y="634"/>
                  </a:cubicBezTo>
                  <a:cubicBezTo>
                    <a:pt x="11435" y="576"/>
                    <a:pt x="11435" y="576"/>
                    <a:pt x="11435" y="576"/>
                  </a:cubicBezTo>
                  <a:cubicBezTo>
                    <a:pt x="11493" y="576"/>
                    <a:pt x="11493" y="576"/>
                    <a:pt x="11493" y="576"/>
                  </a:cubicBezTo>
                  <a:cubicBezTo>
                    <a:pt x="11493" y="634"/>
                    <a:pt x="11493" y="634"/>
                    <a:pt x="11493" y="634"/>
                  </a:cubicBezTo>
                  <a:cubicBezTo>
                    <a:pt x="11609" y="634"/>
                    <a:pt x="11609" y="634"/>
                    <a:pt x="11609" y="634"/>
                  </a:cubicBezTo>
                  <a:cubicBezTo>
                    <a:pt x="11551" y="634"/>
                    <a:pt x="11551" y="634"/>
                    <a:pt x="11551" y="634"/>
                  </a:cubicBezTo>
                  <a:cubicBezTo>
                    <a:pt x="11609" y="634"/>
                    <a:pt x="11609" y="634"/>
                    <a:pt x="11609" y="634"/>
                  </a:cubicBezTo>
                  <a:lnTo>
                    <a:pt x="11666" y="691"/>
                  </a:lnTo>
                  <a:cubicBezTo>
                    <a:pt x="11666" y="691"/>
                    <a:pt x="11666" y="691"/>
                    <a:pt x="11609" y="691"/>
                  </a:cubicBezTo>
                  <a:cubicBezTo>
                    <a:pt x="11551" y="691"/>
                    <a:pt x="11493" y="691"/>
                    <a:pt x="11493" y="691"/>
                  </a:cubicBezTo>
                  <a:cubicBezTo>
                    <a:pt x="11551" y="691"/>
                    <a:pt x="11551" y="691"/>
                    <a:pt x="11551" y="691"/>
                  </a:cubicBezTo>
                  <a:cubicBezTo>
                    <a:pt x="11551" y="749"/>
                    <a:pt x="11551" y="749"/>
                    <a:pt x="11551" y="749"/>
                  </a:cubicBezTo>
                  <a:cubicBezTo>
                    <a:pt x="11609" y="749"/>
                    <a:pt x="11609" y="749"/>
                    <a:pt x="11609" y="749"/>
                  </a:cubicBezTo>
                  <a:cubicBezTo>
                    <a:pt x="11666" y="749"/>
                    <a:pt x="11666" y="749"/>
                    <a:pt x="11666" y="749"/>
                  </a:cubicBezTo>
                  <a:cubicBezTo>
                    <a:pt x="11666" y="691"/>
                    <a:pt x="11666" y="691"/>
                    <a:pt x="11666" y="691"/>
                  </a:cubicBezTo>
                  <a:cubicBezTo>
                    <a:pt x="11724" y="691"/>
                    <a:pt x="11724" y="691"/>
                    <a:pt x="11724" y="691"/>
                  </a:cubicBezTo>
                  <a:cubicBezTo>
                    <a:pt x="11724" y="691"/>
                    <a:pt x="11724" y="691"/>
                    <a:pt x="11724" y="634"/>
                  </a:cubicBezTo>
                  <a:cubicBezTo>
                    <a:pt x="11782" y="634"/>
                    <a:pt x="11782" y="634"/>
                    <a:pt x="11782" y="634"/>
                  </a:cubicBezTo>
                  <a:cubicBezTo>
                    <a:pt x="11840" y="634"/>
                    <a:pt x="11840" y="634"/>
                    <a:pt x="11840" y="634"/>
                  </a:cubicBezTo>
                  <a:cubicBezTo>
                    <a:pt x="11840" y="691"/>
                    <a:pt x="11840" y="691"/>
                    <a:pt x="11840" y="691"/>
                  </a:cubicBezTo>
                  <a:cubicBezTo>
                    <a:pt x="11897" y="691"/>
                    <a:pt x="11897" y="691"/>
                    <a:pt x="11897" y="691"/>
                  </a:cubicBezTo>
                  <a:cubicBezTo>
                    <a:pt x="11897" y="634"/>
                    <a:pt x="11897" y="634"/>
                    <a:pt x="11897" y="634"/>
                  </a:cubicBezTo>
                  <a:cubicBezTo>
                    <a:pt x="11955" y="691"/>
                    <a:pt x="11955" y="691"/>
                    <a:pt x="11955" y="691"/>
                  </a:cubicBezTo>
                  <a:cubicBezTo>
                    <a:pt x="11955" y="634"/>
                    <a:pt x="11955" y="634"/>
                    <a:pt x="11955" y="634"/>
                  </a:cubicBezTo>
                  <a:cubicBezTo>
                    <a:pt x="11897" y="634"/>
                    <a:pt x="11897" y="634"/>
                    <a:pt x="11897" y="634"/>
                  </a:cubicBezTo>
                  <a:cubicBezTo>
                    <a:pt x="11840" y="634"/>
                    <a:pt x="11840" y="634"/>
                    <a:pt x="11840" y="634"/>
                  </a:cubicBezTo>
                  <a:cubicBezTo>
                    <a:pt x="11666" y="576"/>
                    <a:pt x="11666" y="576"/>
                    <a:pt x="11666" y="576"/>
                  </a:cubicBezTo>
                  <a:cubicBezTo>
                    <a:pt x="11609" y="576"/>
                    <a:pt x="11609" y="576"/>
                    <a:pt x="11609" y="576"/>
                  </a:cubicBezTo>
                  <a:cubicBezTo>
                    <a:pt x="11493" y="576"/>
                    <a:pt x="11493" y="576"/>
                    <a:pt x="11493" y="576"/>
                  </a:cubicBezTo>
                  <a:cubicBezTo>
                    <a:pt x="11435" y="518"/>
                    <a:pt x="11435" y="518"/>
                    <a:pt x="11435" y="518"/>
                  </a:cubicBezTo>
                  <a:lnTo>
                    <a:pt x="11378" y="518"/>
                  </a:lnTo>
                  <a:cubicBezTo>
                    <a:pt x="11031" y="518"/>
                    <a:pt x="11031" y="518"/>
                    <a:pt x="11031" y="518"/>
                  </a:cubicBezTo>
                  <a:lnTo>
                    <a:pt x="11031" y="461"/>
                  </a:lnTo>
                  <a:cubicBezTo>
                    <a:pt x="11031" y="518"/>
                    <a:pt x="11031" y="518"/>
                    <a:pt x="11031" y="518"/>
                  </a:cubicBezTo>
                  <a:cubicBezTo>
                    <a:pt x="11031" y="461"/>
                    <a:pt x="11031" y="461"/>
                    <a:pt x="11031" y="461"/>
                  </a:cubicBezTo>
                  <a:cubicBezTo>
                    <a:pt x="10973" y="461"/>
                    <a:pt x="10973" y="461"/>
                    <a:pt x="10973" y="461"/>
                  </a:cubicBezTo>
                  <a:cubicBezTo>
                    <a:pt x="11031" y="461"/>
                    <a:pt x="11031" y="461"/>
                    <a:pt x="11031" y="461"/>
                  </a:cubicBezTo>
                  <a:cubicBezTo>
                    <a:pt x="11147" y="461"/>
                    <a:pt x="11147" y="461"/>
                    <a:pt x="11147" y="461"/>
                  </a:cubicBezTo>
                  <a:cubicBezTo>
                    <a:pt x="11493" y="461"/>
                    <a:pt x="11493" y="461"/>
                    <a:pt x="11493" y="461"/>
                  </a:cubicBezTo>
                  <a:cubicBezTo>
                    <a:pt x="11435" y="461"/>
                    <a:pt x="11435" y="461"/>
                    <a:pt x="11435" y="461"/>
                  </a:cubicBezTo>
                  <a:cubicBezTo>
                    <a:pt x="11320" y="461"/>
                    <a:pt x="11320" y="461"/>
                    <a:pt x="11320" y="461"/>
                  </a:cubicBezTo>
                  <a:cubicBezTo>
                    <a:pt x="11320" y="518"/>
                    <a:pt x="11320" y="518"/>
                    <a:pt x="11320" y="518"/>
                  </a:cubicBezTo>
                  <a:cubicBezTo>
                    <a:pt x="11378" y="518"/>
                    <a:pt x="11378" y="518"/>
                    <a:pt x="11378" y="518"/>
                  </a:cubicBezTo>
                  <a:cubicBezTo>
                    <a:pt x="11609" y="518"/>
                    <a:pt x="11609" y="518"/>
                    <a:pt x="11609" y="518"/>
                  </a:cubicBezTo>
                  <a:cubicBezTo>
                    <a:pt x="11551" y="518"/>
                    <a:pt x="11551" y="518"/>
                    <a:pt x="11551" y="518"/>
                  </a:cubicBezTo>
                  <a:cubicBezTo>
                    <a:pt x="11609" y="576"/>
                    <a:pt x="11609" y="576"/>
                    <a:pt x="11609" y="576"/>
                  </a:cubicBezTo>
                  <a:cubicBezTo>
                    <a:pt x="11666" y="576"/>
                    <a:pt x="11609" y="576"/>
                    <a:pt x="11666" y="576"/>
                  </a:cubicBezTo>
                  <a:cubicBezTo>
                    <a:pt x="11666" y="518"/>
                    <a:pt x="11666" y="518"/>
                    <a:pt x="11666" y="518"/>
                  </a:cubicBezTo>
                  <a:cubicBezTo>
                    <a:pt x="11782" y="518"/>
                    <a:pt x="11782" y="518"/>
                    <a:pt x="11782" y="518"/>
                  </a:cubicBezTo>
                  <a:lnTo>
                    <a:pt x="11782" y="576"/>
                  </a:lnTo>
                  <a:cubicBezTo>
                    <a:pt x="11724" y="576"/>
                    <a:pt x="11724" y="576"/>
                    <a:pt x="11724" y="576"/>
                  </a:cubicBezTo>
                  <a:cubicBezTo>
                    <a:pt x="11782" y="576"/>
                    <a:pt x="11782" y="576"/>
                    <a:pt x="11782" y="576"/>
                  </a:cubicBezTo>
                  <a:cubicBezTo>
                    <a:pt x="11897" y="576"/>
                    <a:pt x="11897" y="576"/>
                    <a:pt x="11897" y="576"/>
                  </a:cubicBezTo>
                  <a:cubicBezTo>
                    <a:pt x="11955" y="576"/>
                    <a:pt x="11955" y="576"/>
                    <a:pt x="11955" y="576"/>
                  </a:cubicBezTo>
                  <a:cubicBezTo>
                    <a:pt x="12013" y="576"/>
                    <a:pt x="12013" y="576"/>
                    <a:pt x="12013" y="576"/>
                  </a:cubicBezTo>
                  <a:cubicBezTo>
                    <a:pt x="12013" y="634"/>
                    <a:pt x="12013" y="634"/>
                    <a:pt x="12013" y="634"/>
                  </a:cubicBezTo>
                  <a:cubicBezTo>
                    <a:pt x="12013" y="691"/>
                    <a:pt x="12013" y="691"/>
                    <a:pt x="12013" y="691"/>
                  </a:cubicBezTo>
                  <a:cubicBezTo>
                    <a:pt x="11955" y="634"/>
                    <a:pt x="11955" y="634"/>
                    <a:pt x="11955" y="634"/>
                  </a:cubicBezTo>
                  <a:cubicBezTo>
                    <a:pt x="11955" y="691"/>
                    <a:pt x="11955" y="691"/>
                    <a:pt x="11955" y="691"/>
                  </a:cubicBezTo>
                  <a:cubicBezTo>
                    <a:pt x="12013" y="691"/>
                    <a:pt x="12013" y="691"/>
                    <a:pt x="12013" y="691"/>
                  </a:cubicBezTo>
                  <a:cubicBezTo>
                    <a:pt x="12128" y="691"/>
                    <a:pt x="12128" y="691"/>
                    <a:pt x="12128" y="691"/>
                  </a:cubicBezTo>
                  <a:cubicBezTo>
                    <a:pt x="12186" y="691"/>
                    <a:pt x="12186" y="691"/>
                    <a:pt x="12186" y="691"/>
                  </a:cubicBezTo>
                  <a:cubicBezTo>
                    <a:pt x="12186" y="634"/>
                    <a:pt x="12186" y="634"/>
                    <a:pt x="12186" y="634"/>
                  </a:cubicBezTo>
                  <a:cubicBezTo>
                    <a:pt x="12128" y="634"/>
                    <a:pt x="12128" y="634"/>
                    <a:pt x="12128" y="634"/>
                  </a:cubicBezTo>
                  <a:cubicBezTo>
                    <a:pt x="12128" y="576"/>
                    <a:pt x="12128" y="576"/>
                    <a:pt x="12186" y="576"/>
                  </a:cubicBezTo>
                  <a:cubicBezTo>
                    <a:pt x="11955" y="576"/>
                    <a:pt x="11955" y="576"/>
                    <a:pt x="11955" y="576"/>
                  </a:cubicBezTo>
                  <a:cubicBezTo>
                    <a:pt x="11955" y="518"/>
                    <a:pt x="11955" y="518"/>
                    <a:pt x="11897" y="518"/>
                  </a:cubicBezTo>
                  <a:cubicBezTo>
                    <a:pt x="11955" y="518"/>
                    <a:pt x="11955" y="518"/>
                    <a:pt x="11955" y="518"/>
                  </a:cubicBezTo>
                  <a:cubicBezTo>
                    <a:pt x="12071" y="576"/>
                    <a:pt x="12071" y="576"/>
                    <a:pt x="12071" y="576"/>
                  </a:cubicBezTo>
                  <a:cubicBezTo>
                    <a:pt x="12071" y="518"/>
                    <a:pt x="12071" y="518"/>
                    <a:pt x="12071" y="518"/>
                  </a:cubicBezTo>
                  <a:cubicBezTo>
                    <a:pt x="12128" y="518"/>
                    <a:pt x="12186" y="576"/>
                    <a:pt x="12186" y="576"/>
                  </a:cubicBezTo>
                  <a:cubicBezTo>
                    <a:pt x="12186" y="518"/>
                    <a:pt x="12186" y="518"/>
                    <a:pt x="12186" y="518"/>
                  </a:cubicBezTo>
                  <a:cubicBezTo>
                    <a:pt x="11840" y="518"/>
                    <a:pt x="11840" y="518"/>
                    <a:pt x="11840" y="518"/>
                  </a:cubicBezTo>
                  <a:cubicBezTo>
                    <a:pt x="11782" y="518"/>
                    <a:pt x="11782" y="518"/>
                    <a:pt x="11782" y="518"/>
                  </a:cubicBezTo>
                  <a:cubicBezTo>
                    <a:pt x="11782" y="518"/>
                    <a:pt x="11782" y="518"/>
                    <a:pt x="11840" y="518"/>
                  </a:cubicBezTo>
                  <a:cubicBezTo>
                    <a:pt x="11724" y="518"/>
                    <a:pt x="11724" y="518"/>
                    <a:pt x="11724" y="518"/>
                  </a:cubicBezTo>
                  <a:cubicBezTo>
                    <a:pt x="11666" y="518"/>
                    <a:pt x="11666" y="518"/>
                    <a:pt x="11666" y="518"/>
                  </a:cubicBezTo>
                  <a:cubicBezTo>
                    <a:pt x="11666" y="518"/>
                    <a:pt x="11666" y="518"/>
                    <a:pt x="11724" y="461"/>
                  </a:cubicBezTo>
                  <a:cubicBezTo>
                    <a:pt x="11724" y="461"/>
                    <a:pt x="11666" y="461"/>
                    <a:pt x="11609" y="461"/>
                  </a:cubicBezTo>
                  <a:cubicBezTo>
                    <a:pt x="11551" y="461"/>
                    <a:pt x="11551" y="461"/>
                    <a:pt x="11551" y="461"/>
                  </a:cubicBezTo>
                  <a:cubicBezTo>
                    <a:pt x="11551" y="461"/>
                    <a:pt x="11551" y="461"/>
                    <a:pt x="11551" y="518"/>
                  </a:cubicBezTo>
                  <a:cubicBezTo>
                    <a:pt x="11493" y="461"/>
                    <a:pt x="11493" y="461"/>
                    <a:pt x="11493" y="461"/>
                  </a:cubicBezTo>
                  <a:cubicBezTo>
                    <a:pt x="11551" y="461"/>
                    <a:pt x="11551" y="461"/>
                    <a:pt x="11551" y="461"/>
                  </a:cubicBezTo>
                  <a:cubicBezTo>
                    <a:pt x="11493" y="461"/>
                    <a:pt x="11493" y="461"/>
                    <a:pt x="11493" y="461"/>
                  </a:cubicBezTo>
                  <a:cubicBezTo>
                    <a:pt x="11435" y="461"/>
                    <a:pt x="11435" y="461"/>
                    <a:pt x="11378" y="461"/>
                  </a:cubicBezTo>
                  <a:cubicBezTo>
                    <a:pt x="11262" y="403"/>
                    <a:pt x="11262" y="403"/>
                    <a:pt x="11262" y="403"/>
                  </a:cubicBezTo>
                  <a:cubicBezTo>
                    <a:pt x="11262" y="461"/>
                    <a:pt x="11262" y="461"/>
                    <a:pt x="11262" y="461"/>
                  </a:cubicBezTo>
                  <a:cubicBezTo>
                    <a:pt x="11204" y="403"/>
                    <a:pt x="11204" y="403"/>
                    <a:pt x="11204" y="403"/>
                  </a:cubicBezTo>
                  <a:cubicBezTo>
                    <a:pt x="11089" y="403"/>
                    <a:pt x="11089" y="403"/>
                    <a:pt x="11089" y="403"/>
                  </a:cubicBezTo>
                  <a:cubicBezTo>
                    <a:pt x="11031" y="403"/>
                    <a:pt x="11089" y="403"/>
                    <a:pt x="11031" y="403"/>
                  </a:cubicBezTo>
                  <a:cubicBezTo>
                    <a:pt x="10973" y="403"/>
                    <a:pt x="10973" y="403"/>
                    <a:pt x="10973" y="403"/>
                  </a:cubicBezTo>
                  <a:cubicBezTo>
                    <a:pt x="10916" y="403"/>
                    <a:pt x="10916" y="403"/>
                    <a:pt x="10916" y="403"/>
                  </a:cubicBezTo>
                  <a:cubicBezTo>
                    <a:pt x="10800" y="403"/>
                    <a:pt x="10800" y="403"/>
                    <a:pt x="10800" y="403"/>
                  </a:cubicBezTo>
                  <a:lnTo>
                    <a:pt x="10742" y="403"/>
                  </a:lnTo>
                  <a:cubicBezTo>
                    <a:pt x="10684" y="403"/>
                    <a:pt x="10684" y="403"/>
                    <a:pt x="10684" y="403"/>
                  </a:cubicBezTo>
                  <a:cubicBezTo>
                    <a:pt x="10684" y="346"/>
                    <a:pt x="10627" y="346"/>
                    <a:pt x="10627" y="346"/>
                  </a:cubicBezTo>
                  <a:cubicBezTo>
                    <a:pt x="10569" y="346"/>
                    <a:pt x="10569" y="346"/>
                    <a:pt x="10569" y="346"/>
                  </a:cubicBezTo>
                  <a:cubicBezTo>
                    <a:pt x="10453" y="346"/>
                    <a:pt x="10453" y="346"/>
                    <a:pt x="10453" y="346"/>
                  </a:cubicBezTo>
                  <a:cubicBezTo>
                    <a:pt x="10338" y="346"/>
                    <a:pt x="10338" y="346"/>
                    <a:pt x="10338" y="346"/>
                  </a:cubicBezTo>
                  <a:cubicBezTo>
                    <a:pt x="10280" y="346"/>
                    <a:pt x="10280" y="346"/>
                    <a:pt x="10280" y="346"/>
                  </a:cubicBezTo>
                  <a:cubicBezTo>
                    <a:pt x="10165" y="346"/>
                    <a:pt x="10165" y="346"/>
                    <a:pt x="10165" y="346"/>
                  </a:cubicBezTo>
                  <a:cubicBezTo>
                    <a:pt x="10107" y="346"/>
                    <a:pt x="10107" y="346"/>
                    <a:pt x="10107" y="346"/>
                  </a:cubicBezTo>
                  <a:cubicBezTo>
                    <a:pt x="10049" y="346"/>
                    <a:pt x="10049" y="346"/>
                    <a:pt x="10049" y="346"/>
                  </a:cubicBezTo>
                  <a:cubicBezTo>
                    <a:pt x="10049" y="403"/>
                    <a:pt x="10049" y="403"/>
                    <a:pt x="10049" y="403"/>
                  </a:cubicBezTo>
                  <a:cubicBezTo>
                    <a:pt x="10049" y="461"/>
                    <a:pt x="10049" y="461"/>
                    <a:pt x="10049" y="461"/>
                  </a:cubicBezTo>
                  <a:cubicBezTo>
                    <a:pt x="10165" y="461"/>
                    <a:pt x="10165" y="461"/>
                    <a:pt x="10165" y="461"/>
                  </a:cubicBezTo>
                  <a:cubicBezTo>
                    <a:pt x="10165" y="403"/>
                    <a:pt x="10165" y="403"/>
                    <a:pt x="10165" y="403"/>
                  </a:cubicBezTo>
                  <a:lnTo>
                    <a:pt x="10165" y="461"/>
                  </a:lnTo>
                  <a:cubicBezTo>
                    <a:pt x="10280" y="403"/>
                    <a:pt x="10280" y="403"/>
                    <a:pt x="10280" y="403"/>
                  </a:cubicBezTo>
                  <a:cubicBezTo>
                    <a:pt x="10280" y="461"/>
                    <a:pt x="10280" y="461"/>
                    <a:pt x="10280" y="461"/>
                  </a:cubicBezTo>
                  <a:cubicBezTo>
                    <a:pt x="10511" y="461"/>
                    <a:pt x="10511" y="461"/>
                    <a:pt x="10511" y="461"/>
                  </a:cubicBezTo>
                  <a:cubicBezTo>
                    <a:pt x="10511" y="461"/>
                    <a:pt x="10511" y="461"/>
                    <a:pt x="10569" y="461"/>
                  </a:cubicBezTo>
                  <a:cubicBezTo>
                    <a:pt x="10511" y="461"/>
                    <a:pt x="10511" y="461"/>
                    <a:pt x="10511" y="461"/>
                  </a:cubicBezTo>
                  <a:cubicBezTo>
                    <a:pt x="10396" y="461"/>
                    <a:pt x="10396" y="461"/>
                    <a:pt x="10396" y="461"/>
                  </a:cubicBezTo>
                  <a:cubicBezTo>
                    <a:pt x="10396" y="461"/>
                    <a:pt x="10396" y="518"/>
                    <a:pt x="10453" y="518"/>
                  </a:cubicBezTo>
                  <a:cubicBezTo>
                    <a:pt x="10396" y="518"/>
                    <a:pt x="10396" y="518"/>
                    <a:pt x="10396" y="518"/>
                  </a:cubicBezTo>
                  <a:cubicBezTo>
                    <a:pt x="10396" y="461"/>
                    <a:pt x="10396" y="518"/>
                    <a:pt x="10396" y="461"/>
                  </a:cubicBezTo>
                  <a:cubicBezTo>
                    <a:pt x="10338" y="461"/>
                    <a:pt x="10280" y="461"/>
                    <a:pt x="10280" y="461"/>
                  </a:cubicBezTo>
                  <a:cubicBezTo>
                    <a:pt x="10165" y="461"/>
                    <a:pt x="10165" y="461"/>
                    <a:pt x="10165" y="461"/>
                  </a:cubicBezTo>
                  <a:cubicBezTo>
                    <a:pt x="10107" y="461"/>
                    <a:pt x="10049" y="461"/>
                    <a:pt x="10049" y="461"/>
                  </a:cubicBezTo>
                  <a:cubicBezTo>
                    <a:pt x="9991" y="461"/>
                    <a:pt x="9991" y="461"/>
                    <a:pt x="9991" y="461"/>
                  </a:cubicBezTo>
                  <a:cubicBezTo>
                    <a:pt x="9991" y="403"/>
                    <a:pt x="9991" y="403"/>
                    <a:pt x="9991" y="403"/>
                  </a:cubicBezTo>
                  <a:cubicBezTo>
                    <a:pt x="9934" y="403"/>
                    <a:pt x="9876" y="403"/>
                    <a:pt x="9818" y="403"/>
                  </a:cubicBezTo>
                  <a:cubicBezTo>
                    <a:pt x="9760" y="403"/>
                    <a:pt x="9760" y="403"/>
                    <a:pt x="9703" y="403"/>
                  </a:cubicBezTo>
                  <a:cubicBezTo>
                    <a:pt x="9529" y="403"/>
                    <a:pt x="9529" y="403"/>
                    <a:pt x="9529" y="403"/>
                  </a:cubicBezTo>
                  <a:cubicBezTo>
                    <a:pt x="9356" y="403"/>
                    <a:pt x="9356" y="403"/>
                    <a:pt x="9356" y="403"/>
                  </a:cubicBezTo>
                  <a:cubicBezTo>
                    <a:pt x="9298" y="403"/>
                    <a:pt x="9298" y="403"/>
                    <a:pt x="9241" y="403"/>
                  </a:cubicBezTo>
                  <a:cubicBezTo>
                    <a:pt x="9183" y="403"/>
                    <a:pt x="9183" y="403"/>
                    <a:pt x="9183" y="403"/>
                  </a:cubicBezTo>
                  <a:cubicBezTo>
                    <a:pt x="9183" y="461"/>
                    <a:pt x="9183" y="461"/>
                    <a:pt x="9183" y="461"/>
                  </a:cubicBezTo>
                  <a:cubicBezTo>
                    <a:pt x="9125" y="403"/>
                    <a:pt x="9183" y="461"/>
                    <a:pt x="9125" y="403"/>
                  </a:cubicBezTo>
                  <a:cubicBezTo>
                    <a:pt x="9067" y="403"/>
                    <a:pt x="9067" y="403"/>
                    <a:pt x="9067" y="403"/>
                  </a:cubicBezTo>
                  <a:cubicBezTo>
                    <a:pt x="9010" y="403"/>
                    <a:pt x="9010" y="403"/>
                    <a:pt x="9010" y="403"/>
                  </a:cubicBezTo>
                  <a:cubicBezTo>
                    <a:pt x="9183" y="346"/>
                    <a:pt x="9183" y="346"/>
                    <a:pt x="9183" y="346"/>
                  </a:cubicBezTo>
                  <a:cubicBezTo>
                    <a:pt x="9241" y="346"/>
                    <a:pt x="9241" y="346"/>
                    <a:pt x="9241" y="346"/>
                  </a:cubicBezTo>
                  <a:cubicBezTo>
                    <a:pt x="9298" y="346"/>
                    <a:pt x="9298" y="346"/>
                    <a:pt x="9298" y="346"/>
                  </a:cubicBezTo>
                  <a:cubicBezTo>
                    <a:pt x="9414" y="288"/>
                    <a:pt x="9414" y="288"/>
                    <a:pt x="9414" y="288"/>
                  </a:cubicBezTo>
                  <a:cubicBezTo>
                    <a:pt x="9472" y="288"/>
                    <a:pt x="9472" y="288"/>
                    <a:pt x="9472" y="288"/>
                  </a:cubicBezTo>
                  <a:lnTo>
                    <a:pt x="9529" y="288"/>
                  </a:lnTo>
                  <a:cubicBezTo>
                    <a:pt x="9587" y="288"/>
                    <a:pt x="9587" y="288"/>
                    <a:pt x="9587" y="288"/>
                  </a:cubicBezTo>
                  <a:cubicBezTo>
                    <a:pt x="9587" y="230"/>
                    <a:pt x="9587" y="230"/>
                    <a:pt x="9587" y="230"/>
                  </a:cubicBezTo>
                  <a:cubicBezTo>
                    <a:pt x="9587" y="288"/>
                    <a:pt x="9587" y="288"/>
                    <a:pt x="9587" y="288"/>
                  </a:cubicBezTo>
                  <a:cubicBezTo>
                    <a:pt x="9645" y="288"/>
                    <a:pt x="9645" y="288"/>
                    <a:pt x="9645" y="288"/>
                  </a:cubicBezTo>
                  <a:cubicBezTo>
                    <a:pt x="9703" y="288"/>
                    <a:pt x="9703" y="288"/>
                    <a:pt x="9703" y="288"/>
                  </a:cubicBezTo>
                  <a:cubicBezTo>
                    <a:pt x="9703" y="230"/>
                    <a:pt x="9703" y="230"/>
                    <a:pt x="9703" y="230"/>
                  </a:cubicBezTo>
                  <a:cubicBezTo>
                    <a:pt x="9818" y="230"/>
                    <a:pt x="9818" y="230"/>
                    <a:pt x="9818" y="230"/>
                  </a:cubicBezTo>
                  <a:cubicBezTo>
                    <a:pt x="9818" y="230"/>
                    <a:pt x="9876" y="230"/>
                    <a:pt x="9934" y="230"/>
                  </a:cubicBezTo>
                  <a:cubicBezTo>
                    <a:pt x="9991" y="230"/>
                    <a:pt x="9991" y="230"/>
                    <a:pt x="9991" y="230"/>
                  </a:cubicBezTo>
                  <a:cubicBezTo>
                    <a:pt x="10165" y="173"/>
                    <a:pt x="10165" y="173"/>
                    <a:pt x="10165" y="173"/>
                  </a:cubicBezTo>
                  <a:cubicBezTo>
                    <a:pt x="10165" y="230"/>
                    <a:pt x="10165" y="230"/>
                    <a:pt x="10165" y="230"/>
                  </a:cubicBezTo>
                  <a:cubicBezTo>
                    <a:pt x="10049" y="230"/>
                    <a:pt x="10049" y="230"/>
                    <a:pt x="10049" y="230"/>
                  </a:cubicBezTo>
                  <a:cubicBezTo>
                    <a:pt x="9934" y="230"/>
                    <a:pt x="9934" y="230"/>
                    <a:pt x="9934" y="230"/>
                  </a:cubicBezTo>
                  <a:cubicBezTo>
                    <a:pt x="9934" y="288"/>
                    <a:pt x="9934" y="288"/>
                    <a:pt x="9934" y="288"/>
                  </a:cubicBezTo>
                  <a:cubicBezTo>
                    <a:pt x="9876" y="288"/>
                    <a:pt x="9876" y="288"/>
                    <a:pt x="9876" y="288"/>
                  </a:cubicBezTo>
                  <a:cubicBezTo>
                    <a:pt x="9934" y="288"/>
                    <a:pt x="9934" y="288"/>
                    <a:pt x="9934" y="288"/>
                  </a:cubicBezTo>
                  <a:cubicBezTo>
                    <a:pt x="9991" y="288"/>
                    <a:pt x="9991" y="288"/>
                    <a:pt x="9991" y="288"/>
                  </a:cubicBezTo>
                  <a:cubicBezTo>
                    <a:pt x="9991" y="288"/>
                    <a:pt x="9934" y="288"/>
                    <a:pt x="9991" y="288"/>
                  </a:cubicBezTo>
                  <a:cubicBezTo>
                    <a:pt x="10049" y="288"/>
                    <a:pt x="10049" y="288"/>
                    <a:pt x="10049" y="288"/>
                  </a:cubicBezTo>
                  <a:cubicBezTo>
                    <a:pt x="10165" y="230"/>
                    <a:pt x="10165" y="230"/>
                    <a:pt x="10165" y="230"/>
                  </a:cubicBezTo>
                  <a:cubicBezTo>
                    <a:pt x="10107" y="230"/>
                    <a:pt x="10107" y="230"/>
                    <a:pt x="10107" y="230"/>
                  </a:cubicBezTo>
                  <a:cubicBezTo>
                    <a:pt x="10165" y="230"/>
                    <a:pt x="10165" y="288"/>
                    <a:pt x="10165" y="288"/>
                  </a:cubicBezTo>
                  <a:cubicBezTo>
                    <a:pt x="10222" y="230"/>
                    <a:pt x="10222" y="230"/>
                    <a:pt x="10222" y="230"/>
                  </a:cubicBezTo>
                  <a:cubicBezTo>
                    <a:pt x="10280" y="230"/>
                    <a:pt x="10280" y="230"/>
                    <a:pt x="10280" y="230"/>
                  </a:cubicBezTo>
                  <a:cubicBezTo>
                    <a:pt x="10338" y="230"/>
                    <a:pt x="10338" y="230"/>
                    <a:pt x="10338" y="230"/>
                  </a:cubicBezTo>
                  <a:cubicBezTo>
                    <a:pt x="10338" y="230"/>
                    <a:pt x="10338" y="230"/>
                    <a:pt x="10396" y="230"/>
                  </a:cubicBezTo>
                  <a:cubicBezTo>
                    <a:pt x="10396" y="173"/>
                    <a:pt x="10396" y="173"/>
                    <a:pt x="10396" y="173"/>
                  </a:cubicBezTo>
                  <a:cubicBezTo>
                    <a:pt x="10453" y="173"/>
                    <a:pt x="10453" y="173"/>
                    <a:pt x="10453" y="173"/>
                  </a:cubicBezTo>
                  <a:cubicBezTo>
                    <a:pt x="10453" y="173"/>
                    <a:pt x="10453" y="173"/>
                    <a:pt x="10511" y="173"/>
                  </a:cubicBezTo>
                  <a:cubicBezTo>
                    <a:pt x="10511" y="115"/>
                    <a:pt x="10511" y="115"/>
                    <a:pt x="10511" y="115"/>
                  </a:cubicBezTo>
                  <a:lnTo>
                    <a:pt x="10569" y="115"/>
                  </a:lnTo>
                  <a:cubicBezTo>
                    <a:pt x="10569" y="173"/>
                    <a:pt x="10569" y="173"/>
                    <a:pt x="10569" y="173"/>
                  </a:cubicBezTo>
                  <a:cubicBezTo>
                    <a:pt x="10627" y="173"/>
                    <a:pt x="10627" y="173"/>
                    <a:pt x="10627" y="173"/>
                  </a:cubicBezTo>
                  <a:cubicBezTo>
                    <a:pt x="10684" y="173"/>
                    <a:pt x="10684" y="173"/>
                    <a:pt x="10684" y="173"/>
                  </a:cubicBezTo>
                  <a:cubicBezTo>
                    <a:pt x="10684" y="115"/>
                    <a:pt x="10684" y="115"/>
                    <a:pt x="10684" y="115"/>
                  </a:cubicBezTo>
                  <a:cubicBezTo>
                    <a:pt x="10742" y="115"/>
                    <a:pt x="10742" y="115"/>
                    <a:pt x="10742" y="115"/>
                  </a:cubicBezTo>
                  <a:cubicBezTo>
                    <a:pt x="10916" y="115"/>
                    <a:pt x="10916" y="115"/>
                    <a:pt x="10916" y="115"/>
                  </a:cubicBezTo>
                  <a:cubicBezTo>
                    <a:pt x="10973" y="115"/>
                    <a:pt x="10973" y="115"/>
                    <a:pt x="10973" y="115"/>
                  </a:cubicBezTo>
                  <a:cubicBezTo>
                    <a:pt x="10973" y="58"/>
                    <a:pt x="10973" y="58"/>
                    <a:pt x="10973" y="58"/>
                  </a:cubicBezTo>
                  <a:cubicBezTo>
                    <a:pt x="10973" y="115"/>
                    <a:pt x="10973" y="115"/>
                    <a:pt x="10973" y="115"/>
                  </a:cubicBezTo>
                  <a:cubicBezTo>
                    <a:pt x="11031" y="115"/>
                    <a:pt x="11031" y="58"/>
                    <a:pt x="11031" y="58"/>
                  </a:cubicBezTo>
                  <a:cubicBezTo>
                    <a:pt x="10858" y="58"/>
                    <a:pt x="10858" y="58"/>
                    <a:pt x="10858" y="58"/>
                  </a:cubicBezTo>
                  <a:cubicBezTo>
                    <a:pt x="10916" y="58"/>
                    <a:pt x="10916" y="58"/>
                    <a:pt x="10916" y="58"/>
                  </a:cubicBezTo>
                  <a:cubicBezTo>
                    <a:pt x="10916" y="0"/>
                    <a:pt x="10916" y="0"/>
                    <a:pt x="10916" y="0"/>
                  </a:cubicBezTo>
                  <a:cubicBezTo>
                    <a:pt x="10858" y="58"/>
                    <a:pt x="10858" y="0"/>
                    <a:pt x="10800" y="0"/>
                  </a:cubicBezTo>
                  <a:cubicBezTo>
                    <a:pt x="10742" y="0"/>
                    <a:pt x="10742" y="0"/>
                    <a:pt x="10742" y="0"/>
                  </a:cubicBezTo>
                  <a:cubicBezTo>
                    <a:pt x="10684" y="0"/>
                    <a:pt x="10684" y="0"/>
                    <a:pt x="10684" y="0"/>
                  </a:cubicBezTo>
                  <a:cubicBezTo>
                    <a:pt x="10627" y="0"/>
                    <a:pt x="10627" y="0"/>
                    <a:pt x="10627" y="0"/>
                  </a:cubicBezTo>
                  <a:cubicBezTo>
                    <a:pt x="10569" y="0"/>
                    <a:pt x="10569" y="0"/>
                    <a:pt x="10569" y="0"/>
                  </a:cubicBezTo>
                  <a:lnTo>
                    <a:pt x="10511" y="0"/>
                  </a:lnTo>
                  <a:cubicBezTo>
                    <a:pt x="10453" y="0"/>
                    <a:pt x="10396" y="0"/>
                    <a:pt x="10396" y="0"/>
                  </a:cubicBezTo>
                  <a:cubicBezTo>
                    <a:pt x="10396" y="0"/>
                    <a:pt x="10396" y="58"/>
                    <a:pt x="10338" y="58"/>
                  </a:cubicBezTo>
                  <a:cubicBezTo>
                    <a:pt x="10338" y="0"/>
                    <a:pt x="10338" y="0"/>
                    <a:pt x="10338" y="0"/>
                  </a:cubicBezTo>
                  <a:cubicBezTo>
                    <a:pt x="10338" y="58"/>
                    <a:pt x="10338" y="58"/>
                    <a:pt x="10338" y="58"/>
                  </a:cubicBezTo>
                  <a:cubicBezTo>
                    <a:pt x="10280" y="58"/>
                    <a:pt x="10280" y="58"/>
                    <a:pt x="10280" y="58"/>
                  </a:cubicBezTo>
                  <a:cubicBezTo>
                    <a:pt x="10280" y="58"/>
                    <a:pt x="10280" y="58"/>
                    <a:pt x="10222" y="58"/>
                  </a:cubicBezTo>
                  <a:cubicBezTo>
                    <a:pt x="10165" y="58"/>
                    <a:pt x="10165" y="58"/>
                    <a:pt x="10165" y="58"/>
                  </a:cubicBezTo>
                  <a:cubicBezTo>
                    <a:pt x="10107" y="58"/>
                    <a:pt x="10107" y="58"/>
                    <a:pt x="10107" y="58"/>
                  </a:cubicBezTo>
                  <a:cubicBezTo>
                    <a:pt x="10049" y="58"/>
                    <a:pt x="10049" y="58"/>
                    <a:pt x="10049" y="58"/>
                  </a:cubicBezTo>
                  <a:cubicBezTo>
                    <a:pt x="10049" y="115"/>
                    <a:pt x="9991" y="58"/>
                    <a:pt x="9991" y="58"/>
                  </a:cubicBezTo>
                  <a:cubicBezTo>
                    <a:pt x="9991" y="115"/>
                    <a:pt x="9991" y="115"/>
                    <a:pt x="9991" y="115"/>
                  </a:cubicBezTo>
                  <a:cubicBezTo>
                    <a:pt x="9818" y="115"/>
                    <a:pt x="9818" y="115"/>
                    <a:pt x="9818" y="115"/>
                  </a:cubicBezTo>
                  <a:cubicBezTo>
                    <a:pt x="9760" y="115"/>
                    <a:pt x="9760" y="115"/>
                    <a:pt x="9760" y="115"/>
                  </a:cubicBezTo>
                  <a:cubicBezTo>
                    <a:pt x="9703" y="115"/>
                    <a:pt x="9703" y="115"/>
                    <a:pt x="9703" y="115"/>
                  </a:cubicBezTo>
                  <a:cubicBezTo>
                    <a:pt x="9703" y="173"/>
                    <a:pt x="9703" y="173"/>
                    <a:pt x="9703" y="173"/>
                  </a:cubicBezTo>
                  <a:cubicBezTo>
                    <a:pt x="9587" y="173"/>
                    <a:pt x="9472" y="173"/>
                    <a:pt x="9414" y="173"/>
                  </a:cubicBezTo>
                  <a:cubicBezTo>
                    <a:pt x="9414" y="230"/>
                    <a:pt x="9414" y="230"/>
                    <a:pt x="9414" y="230"/>
                  </a:cubicBezTo>
                  <a:cubicBezTo>
                    <a:pt x="9298" y="230"/>
                    <a:pt x="9298" y="230"/>
                    <a:pt x="9298" y="230"/>
                  </a:cubicBezTo>
                  <a:cubicBezTo>
                    <a:pt x="9241" y="230"/>
                    <a:pt x="9241" y="230"/>
                    <a:pt x="9241" y="230"/>
                  </a:cubicBezTo>
                  <a:cubicBezTo>
                    <a:pt x="9183" y="230"/>
                    <a:pt x="9183" y="230"/>
                    <a:pt x="9183" y="230"/>
                  </a:cubicBezTo>
                  <a:cubicBezTo>
                    <a:pt x="9183" y="288"/>
                    <a:pt x="9183" y="288"/>
                    <a:pt x="9183" y="288"/>
                  </a:cubicBezTo>
                  <a:cubicBezTo>
                    <a:pt x="9067" y="288"/>
                    <a:pt x="9067" y="288"/>
                    <a:pt x="9067" y="288"/>
                  </a:cubicBezTo>
                  <a:cubicBezTo>
                    <a:pt x="9067" y="288"/>
                    <a:pt x="9067" y="288"/>
                    <a:pt x="9010" y="288"/>
                  </a:cubicBezTo>
                  <a:cubicBezTo>
                    <a:pt x="8952" y="288"/>
                    <a:pt x="8952" y="288"/>
                    <a:pt x="8952" y="288"/>
                  </a:cubicBezTo>
                  <a:cubicBezTo>
                    <a:pt x="8952" y="346"/>
                    <a:pt x="8952" y="346"/>
                    <a:pt x="8952" y="346"/>
                  </a:cubicBezTo>
                  <a:lnTo>
                    <a:pt x="8952" y="288"/>
                  </a:lnTo>
                  <a:cubicBezTo>
                    <a:pt x="8894" y="346"/>
                    <a:pt x="8894" y="346"/>
                    <a:pt x="8894" y="346"/>
                  </a:cubicBezTo>
                  <a:cubicBezTo>
                    <a:pt x="8894" y="288"/>
                    <a:pt x="8894" y="288"/>
                    <a:pt x="8894" y="288"/>
                  </a:cubicBezTo>
                  <a:cubicBezTo>
                    <a:pt x="8779" y="346"/>
                    <a:pt x="8779" y="346"/>
                    <a:pt x="8779" y="346"/>
                  </a:cubicBezTo>
                  <a:cubicBezTo>
                    <a:pt x="8721" y="346"/>
                    <a:pt x="8721" y="346"/>
                    <a:pt x="8721" y="346"/>
                  </a:cubicBezTo>
                  <a:cubicBezTo>
                    <a:pt x="8721" y="288"/>
                    <a:pt x="8721" y="288"/>
                    <a:pt x="8721" y="288"/>
                  </a:cubicBezTo>
                  <a:cubicBezTo>
                    <a:pt x="8663" y="288"/>
                    <a:pt x="8663" y="288"/>
                    <a:pt x="8663" y="288"/>
                  </a:cubicBezTo>
                  <a:cubicBezTo>
                    <a:pt x="8663" y="288"/>
                    <a:pt x="8605" y="346"/>
                    <a:pt x="8605" y="288"/>
                  </a:cubicBezTo>
                  <a:cubicBezTo>
                    <a:pt x="8548" y="288"/>
                    <a:pt x="8548" y="346"/>
                    <a:pt x="8548" y="403"/>
                  </a:cubicBezTo>
                  <a:lnTo>
                    <a:pt x="8490" y="403"/>
                  </a:lnTo>
                  <a:cubicBezTo>
                    <a:pt x="8490" y="346"/>
                    <a:pt x="8490" y="346"/>
                    <a:pt x="8490" y="346"/>
                  </a:cubicBezTo>
                  <a:lnTo>
                    <a:pt x="8490" y="403"/>
                  </a:lnTo>
                  <a:cubicBezTo>
                    <a:pt x="8432" y="403"/>
                    <a:pt x="8432" y="403"/>
                    <a:pt x="8374" y="403"/>
                  </a:cubicBezTo>
                  <a:cubicBezTo>
                    <a:pt x="8374" y="346"/>
                    <a:pt x="8374" y="346"/>
                    <a:pt x="8374" y="346"/>
                  </a:cubicBezTo>
                  <a:cubicBezTo>
                    <a:pt x="8317" y="403"/>
                    <a:pt x="8317" y="403"/>
                    <a:pt x="8317" y="403"/>
                  </a:cubicBezTo>
                  <a:cubicBezTo>
                    <a:pt x="8432" y="403"/>
                    <a:pt x="8432" y="403"/>
                    <a:pt x="8432" y="403"/>
                  </a:cubicBezTo>
                  <a:cubicBezTo>
                    <a:pt x="8432" y="403"/>
                    <a:pt x="8374" y="403"/>
                    <a:pt x="8374" y="461"/>
                  </a:cubicBezTo>
                  <a:cubicBezTo>
                    <a:pt x="8317" y="461"/>
                    <a:pt x="8317" y="461"/>
                    <a:pt x="8317" y="461"/>
                  </a:cubicBezTo>
                  <a:cubicBezTo>
                    <a:pt x="8259" y="461"/>
                    <a:pt x="8259" y="461"/>
                    <a:pt x="8259" y="461"/>
                  </a:cubicBezTo>
                  <a:cubicBezTo>
                    <a:pt x="8259" y="461"/>
                    <a:pt x="8259" y="461"/>
                    <a:pt x="8201" y="461"/>
                  </a:cubicBezTo>
                  <a:lnTo>
                    <a:pt x="8143" y="461"/>
                  </a:lnTo>
                  <a:cubicBezTo>
                    <a:pt x="8028" y="461"/>
                    <a:pt x="8028" y="461"/>
                    <a:pt x="8028" y="461"/>
                  </a:cubicBezTo>
                  <a:cubicBezTo>
                    <a:pt x="7970" y="461"/>
                    <a:pt x="7970" y="461"/>
                    <a:pt x="7970" y="461"/>
                  </a:cubicBezTo>
                  <a:cubicBezTo>
                    <a:pt x="7912" y="461"/>
                    <a:pt x="7912" y="461"/>
                    <a:pt x="7855" y="461"/>
                  </a:cubicBezTo>
                  <a:cubicBezTo>
                    <a:pt x="7855" y="461"/>
                    <a:pt x="7912" y="518"/>
                    <a:pt x="7855" y="461"/>
                  </a:cubicBezTo>
                  <a:cubicBezTo>
                    <a:pt x="7855" y="518"/>
                    <a:pt x="7855" y="518"/>
                    <a:pt x="7855" y="518"/>
                  </a:cubicBezTo>
                  <a:cubicBezTo>
                    <a:pt x="7855" y="518"/>
                    <a:pt x="7855" y="518"/>
                    <a:pt x="7797" y="518"/>
                  </a:cubicBezTo>
                  <a:cubicBezTo>
                    <a:pt x="7797" y="518"/>
                    <a:pt x="7797" y="518"/>
                    <a:pt x="7739" y="518"/>
                  </a:cubicBezTo>
                  <a:cubicBezTo>
                    <a:pt x="7739" y="518"/>
                    <a:pt x="7739" y="634"/>
                    <a:pt x="7739" y="691"/>
                  </a:cubicBezTo>
                  <a:cubicBezTo>
                    <a:pt x="7739" y="634"/>
                    <a:pt x="7739" y="518"/>
                    <a:pt x="7739" y="518"/>
                  </a:cubicBezTo>
                  <a:cubicBezTo>
                    <a:pt x="7739" y="518"/>
                    <a:pt x="7739" y="634"/>
                    <a:pt x="7739" y="691"/>
                  </a:cubicBezTo>
                  <a:cubicBezTo>
                    <a:pt x="7681" y="691"/>
                    <a:pt x="7681" y="691"/>
                    <a:pt x="7681" y="691"/>
                  </a:cubicBezTo>
                  <a:cubicBezTo>
                    <a:pt x="7624" y="691"/>
                    <a:pt x="7624" y="691"/>
                    <a:pt x="7624" y="691"/>
                  </a:cubicBezTo>
                  <a:cubicBezTo>
                    <a:pt x="7566" y="691"/>
                    <a:pt x="7566" y="691"/>
                    <a:pt x="7566" y="691"/>
                  </a:cubicBezTo>
                  <a:cubicBezTo>
                    <a:pt x="7566" y="691"/>
                    <a:pt x="7566" y="691"/>
                    <a:pt x="7508" y="691"/>
                  </a:cubicBezTo>
                  <a:cubicBezTo>
                    <a:pt x="7450" y="691"/>
                    <a:pt x="7450" y="691"/>
                    <a:pt x="7450" y="691"/>
                  </a:cubicBezTo>
                  <a:cubicBezTo>
                    <a:pt x="7393" y="691"/>
                    <a:pt x="7393" y="691"/>
                    <a:pt x="7393" y="691"/>
                  </a:cubicBezTo>
                  <a:cubicBezTo>
                    <a:pt x="7393" y="691"/>
                    <a:pt x="7335" y="691"/>
                    <a:pt x="7277" y="749"/>
                  </a:cubicBezTo>
                  <a:cubicBezTo>
                    <a:pt x="7277" y="806"/>
                    <a:pt x="7277" y="806"/>
                    <a:pt x="7277" y="806"/>
                  </a:cubicBezTo>
                  <a:cubicBezTo>
                    <a:pt x="7161" y="806"/>
                    <a:pt x="7161" y="806"/>
                    <a:pt x="7161" y="806"/>
                  </a:cubicBezTo>
                  <a:cubicBezTo>
                    <a:pt x="7104" y="749"/>
                    <a:pt x="7104" y="749"/>
                    <a:pt x="7104" y="749"/>
                  </a:cubicBezTo>
                  <a:cubicBezTo>
                    <a:pt x="7046" y="749"/>
                    <a:pt x="7046" y="749"/>
                    <a:pt x="7046" y="749"/>
                  </a:cubicBezTo>
                  <a:cubicBezTo>
                    <a:pt x="6988" y="749"/>
                    <a:pt x="7046" y="749"/>
                    <a:pt x="6988" y="749"/>
                  </a:cubicBezTo>
                  <a:cubicBezTo>
                    <a:pt x="6930" y="806"/>
                    <a:pt x="6930" y="806"/>
                    <a:pt x="6930" y="806"/>
                  </a:cubicBezTo>
                  <a:cubicBezTo>
                    <a:pt x="6930" y="864"/>
                    <a:pt x="6930" y="864"/>
                    <a:pt x="6930" y="864"/>
                  </a:cubicBezTo>
                  <a:cubicBezTo>
                    <a:pt x="6988" y="864"/>
                    <a:pt x="6988" y="864"/>
                    <a:pt x="6988" y="864"/>
                  </a:cubicBezTo>
                  <a:cubicBezTo>
                    <a:pt x="6988" y="864"/>
                    <a:pt x="6988" y="864"/>
                    <a:pt x="6988" y="922"/>
                  </a:cubicBezTo>
                  <a:cubicBezTo>
                    <a:pt x="6988" y="864"/>
                    <a:pt x="6988" y="864"/>
                    <a:pt x="6988" y="864"/>
                  </a:cubicBezTo>
                  <a:cubicBezTo>
                    <a:pt x="7046" y="864"/>
                    <a:pt x="7046" y="864"/>
                    <a:pt x="7046" y="864"/>
                  </a:cubicBezTo>
                  <a:cubicBezTo>
                    <a:pt x="7046" y="922"/>
                    <a:pt x="7046" y="922"/>
                    <a:pt x="7046" y="922"/>
                  </a:cubicBezTo>
                  <a:cubicBezTo>
                    <a:pt x="6988" y="979"/>
                    <a:pt x="6988" y="979"/>
                    <a:pt x="6988" y="979"/>
                  </a:cubicBezTo>
                  <a:cubicBezTo>
                    <a:pt x="6988" y="922"/>
                    <a:pt x="6988" y="922"/>
                    <a:pt x="6988" y="922"/>
                  </a:cubicBezTo>
                  <a:cubicBezTo>
                    <a:pt x="6930" y="922"/>
                    <a:pt x="6988" y="979"/>
                    <a:pt x="6988" y="979"/>
                  </a:cubicBezTo>
                  <a:cubicBezTo>
                    <a:pt x="6930" y="979"/>
                    <a:pt x="6930" y="979"/>
                    <a:pt x="6930" y="979"/>
                  </a:cubicBezTo>
                  <a:cubicBezTo>
                    <a:pt x="6873" y="979"/>
                    <a:pt x="6873" y="979"/>
                    <a:pt x="6873" y="979"/>
                  </a:cubicBezTo>
                  <a:cubicBezTo>
                    <a:pt x="6815" y="1037"/>
                    <a:pt x="6815" y="1037"/>
                    <a:pt x="6815" y="1037"/>
                  </a:cubicBezTo>
                  <a:cubicBezTo>
                    <a:pt x="6757" y="1037"/>
                    <a:pt x="6757" y="1037"/>
                    <a:pt x="6757" y="1037"/>
                  </a:cubicBezTo>
                  <a:cubicBezTo>
                    <a:pt x="6757" y="1094"/>
                    <a:pt x="6757" y="1094"/>
                    <a:pt x="6757" y="1094"/>
                  </a:cubicBezTo>
                  <a:cubicBezTo>
                    <a:pt x="6699" y="1037"/>
                    <a:pt x="6699" y="1037"/>
                    <a:pt x="6699" y="1037"/>
                  </a:cubicBezTo>
                  <a:cubicBezTo>
                    <a:pt x="6642" y="1037"/>
                    <a:pt x="6584" y="1094"/>
                    <a:pt x="6526" y="1094"/>
                  </a:cubicBezTo>
                  <a:cubicBezTo>
                    <a:pt x="6526" y="1152"/>
                    <a:pt x="6526" y="1152"/>
                    <a:pt x="6526" y="1152"/>
                  </a:cubicBezTo>
                  <a:lnTo>
                    <a:pt x="6468" y="1152"/>
                  </a:lnTo>
                  <a:cubicBezTo>
                    <a:pt x="6526" y="1152"/>
                    <a:pt x="6526" y="1152"/>
                    <a:pt x="6526" y="1152"/>
                  </a:cubicBezTo>
                  <a:cubicBezTo>
                    <a:pt x="6468" y="1152"/>
                    <a:pt x="6468" y="1152"/>
                    <a:pt x="6468" y="1152"/>
                  </a:cubicBezTo>
                  <a:cubicBezTo>
                    <a:pt x="6468" y="1210"/>
                    <a:pt x="6468" y="1210"/>
                    <a:pt x="6468" y="1210"/>
                  </a:cubicBezTo>
                  <a:cubicBezTo>
                    <a:pt x="6468" y="1210"/>
                    <a:pt x="6468" y="1152"/>
                    <a:pt x="6411" y="1152"/>
                  </a:cubicBezTo>
                  <a:cubicBezTo>
                    <a:pt x="6468" y="1210"/>
                    <a:pt x="6468" y="1210"/>
                    <a:pt x="6468" y="1210"/>
                  </a:cubicBezTo>
                  <a:cubicBezTo>
                    <a:pt x="6411" y="1210"/>
                    <a:pt x="6411" y="1210"/>
                    <a:pt x="6411" y="1210"/>
                  </a:cubicBezTo>
                  <a:lnTo>
                    <a:pt x="6353" y="1210"/>
                  </a:lnTo>
                  <a:cubicBezTo>
                    <a:pt x="6295" y="1267"/>
                    <a:pt x="6295" y="1267"/>
                    <a:pt x="6295" y="1267"/>
                  </a:cubicBezTo>
                  <a:cubicBezTo>
                    <a:pt x="6353" y="1267"/>
                    <a:pt x="6353" y="1267"/>
                    <a:pt x="6353" y="1267"/>
                  </a:cubicBezTo>
                  <a:cubicBezTo>
                    <a:pt x="6295" y="1267"/>
                    <a:pt x="6295" y="1267"/>
                    <a:pt x="6295" y="1267"/>
                  </a:cubicBezTo>
                  <a:cubicBezTo>
                    <a:pt x="6237" y="1325"/>
                    <a:pt x="6237" y="1325"/>
                    <a:pt x="6237" y="1325"/>
                  </a:cubicBezTo>
                  <a:cubicBezTo>
                    <a:pt x="6237" y="1325"/>
                    <a:pt x="6237" y="1325"/>
                    <a:pt x="6180" y="1325"/>
                  </a:cubicBezTo>
                  <a:cubicBezTo>
                    <a:pt x="6122" y="1325"/>
                    <a:pt x="6122" y="1325"/>
                    <a:pt x="6122" y="1325"/>
                  </a:cubicBezTo>
                  <a:cubicBezTo>
                    <a:pt x="6122" y="1325"/>
                    <a:pt x="6064" y="1325"/>
                    <a:pt x="6064" y="1382"/>
                  </a:cubicBezTo>
                  <a:lnTo>
                    <a:pt x="6006" y="1382"/>
                  </a:lnTo>
                  <a:cubicBezTo>
                    <a:pt x="6006" y="1440"/>
                    <a:pt x="6006" y="1440"/>
                    <a:pt x="6006" y="1440"/>
                  </a:cubicBezTo>
                  <a:lnTo>
                    <a:pt x="5949" y="1440"/>
                  </a:lnTo>
                  <a:cubicBezTo>
                    <a:pt x="5891" y="1440"/>
                    <a:pt x="5891" y="1440"/>
                    <a:pt x="5891" y="1440"/>
                  </a:cubicBezTo>
                  <a:cubicBezTo>
                    <a:pt x="5949" y="1440"/>
                    <a:pt x="6006" y="1382"/>
                    <a:pt x="6006" y="1382"/>
                  </a:cubicBezTo>
                  <a:cubicBezTo>
                    <a:pt x="6064" y="1325"/>
                    <a:pt x="6064" y="1325"/>
                    <a:pt x="6064" y="1325"/>
                  </a:cubicBezTo>
                  <a:cubicBezTo>
                    <a:pt x="6180" y="1267"/>
                    <a:pt x="6180" y="1267"/>
                    <a:pt x="6180" y="1267"/>
                  </a:cubicBezTo>
                  <a:cubicBezTo>
                    <a:pt x="6180" y="1210"/>
                    <a:pt x="6180" y="1210"/>
                    <a:pt x="6180" y="1210"/>
                  </a:cubicBezTo>
                  <a:cubicBezTo>
                    <a:pt x="6180" y="1210"/>
                    <a:pt x="6180" y="1210"/>
                    <a:pt x="6237" y="1210"/>
                  </a:cubicBezTo>
                  <a:cubicBezTo>
                    <a:pt x="6295" y="1210"/>
                    <a:pt x="6295" y="1210"/>
                    <a:pt x="6295" y="1210"/>
                  </a:cubicBezTo>
                  <a:cubicBezTo>
                    <a:pt x="6237" y="1152"/>
                    <a:pt x="6237" y="1152"/>
                    <a:pt x="6237" y="1152"/>
                  </a:cubicBezTo>
                  <a:cubicBezTo>
                    <a:pt x="6122" y="1210"/>
                    <a:pt x="6122" y="1210"/>
                    <a:pt x="6122" y="1210"/>
                  </a:cubicBezTo>
                  <a:cubicBezTo>
                    <a:pt x="6064" y="1267"/>
                    <a:pt x="6064" y="1267"/>
                    <a:pt x="6006" y="1267"/>
                  </a:cubicBezTo>
                  <a:cubicBezTo>
                    <a:pt x="6006" y="1325"/>
                    <a:pt x="5891" y="1325"/>
                    <a:pt x="5833" y="1382"/>
                  </a:cubicBezTo>
                  <a:cubicBezTo>
                    <a:pt x="5775" y="1382"/>
                    <a:pt x="5775" y="1382"/>
                    <a:pt x="5775" y="1382"/>
                  </a:cubicBezTo>
                  <a:cubicBezTo>
                    <a:pt x="5718" y="1382"/>
                    <a:pt x="5660" y="1498"/>
                    <a:pt x="5602" y="1440"/>
                  </a:cubicBezTo>
                  <a:cubicBezTo>
                    <a:pt x="5660" y="1498"/>
                    <a:pt x="5660" y="1498"/>
                    <a:pt x="5660" y="1498"/>
                  </a:cubicBezTo>
                  <a:cubicBezTo>
                    <a:pt x="5602" y="1555"/>
                    <a:pt x="5602" y="1555"/>
                    <a:pt x="5602" y="1555"/>
                  </a:cubicBezTo>
                  <a:cubicBezTo>
                    <a:pt x="5602" y="1498"/>
                    <a:pt x="5602" y="1498"/>
                    <a:pt x="5602" y="1498"/>
                  </a:cubicBezTo>
                  <a:cubicBezTo>
                    <a:pt x="5544" y="1555"/>
                    <a:pt x="5544" y="1555"/>
                    <a:pt x="5544" y="1555"/>
                  </a:cubicBezTo>
                  <a:cubicBezTo>
                    <a:pt x="5544" y="1498"/>
                    <a:pt x="5544" y="1498"/>
                    <a:pt x="5544" y="1498"/>
                  </a:cubicBezTo>
                  <a:cubicBezTo>
                    <a:pt x="5487" y="1498"/>
                    <a:pt x="5487" y="1555"/>
                    <a:pt x="5429" y="1555"/>
                  </a:cubicBezTo>
                  <a:cubicBezTo>
                    <a:pt x="5429" y="1613"/>
                    <a:pt x="5429" y="1613"/>
                    <a:pt x="5429" y="1613"/>
                  </a:cubicBezTo>
                  <a:cubicBezTo>
                    <a:pt x="5487" y="1555"/>
                    <a:pt x="5487" y="1555"/>
                    <a:pt x="5487" y="1555"/>
                  </a:cubicBezTo>
                  <a:cubicBezTo>
                    <a:pt x="5487" y="1613"/>
                    <a:pt x="5487" y="1613"/>
                    <a:pt x="5487" y="1613"/>
                  </a:cubicBezTo>
                  <a:cubicBezTo>
                    <a:pt x="5429" y="1613"/>
                    <a:pt x="5429" y="1613"/>
                    <a:pt x="5429" y="1613"/>
                  </a:cubicBezTo>
                  <a:cubicBezTo>
                    <a:pt x="5371" y="1555"/>
                    <a:pt x="5371" y="1555"/>
                    <a:pt x="5371" y="1555"/>
                  </a:cubicBezTo>
                  <a:cubicBezTo>
                    <a:pt x="5256" y="1670"/>
                    <a:pt x="5256" y="1670"/>
                    <a:pt x="5256" y="1670"/>
                  </a:cubicBezTo>
                  <a:cubicBezTo>
                    <a:pt x="5313" y="1670"/>
                    <a:pt x="5313" y="1670"/>
                    <a:pt x="5313" y="1670"/>
                  </a:cubicBezTo>
                  <a:cubicBezTo>
                    <a:pt x="5371" y="1613"/>
                    <a:pt x="5371" y="1613"/>
                    <a:pt x="5371" y="1613"/>
                  </a:cubicBezTo>
                  <a:cubicBezTo>
                    <a:pt x="5371" y="1670"/>
                    <a:pt x="5371" y="1670"/>
                    <a:pt x="5371" y="1670"/>
                  </a:cubicBezTo>
                  <a:cubicBezTo>
                    <a:pt x="5371" y="1613"/>
                    <a:pt x="5371" y="1613"/>
                    <a:pt x="5371" y="1613"/>
                  </a:cubicBezTo>
                  <a:cubicBezTo>
                    <a:pt x="5429" y="1670"/>
                    <a:pt x="5429" y="1670"/>
                    <a:pt x="5429" y="1670"/>
                  </a:cubicBezTo>
                  <a:cubicBezTo>
                    <a:pt x="5429" y="1670"/>
                    <a:pt x="5371" y="1670"/>
                    <a:pt x="5429" y="1670"/>
                  </a:cubicBezTo>
                  <a:cubicBezTo>
                    <a:pt x="5429" y="1613"/>
                    <a:pt x="5487" y="1613"/>
                    <a:pt x="5487" y="1613"/>
                  </a:cubicBezTo>
                  <a:cubicBezTo>
                    <a:pt x="5544" y="1555"/>
                    <a:pt x="5544" y="1555"/>
                    <a:pt x="5544" y="1555"/>
                  </a:cubicBezTo>
                  <a:cubicBezTo>
                    <a:pt x="5544" y="1613"/>
                    <a:pt x="5544" y="1613"/>
                    <a:pt x="5544" y="1613"/>
                  </a:cubicBezTo>
                  <a:lnTo>
                    <a:pt x="5602" y="1555"/>
                  </a:lnTo>
                  <a:cubicBezTo>
                    <a:pt x="5660" y="1498"/>
                    <a:pt x="5660" y="1498"/>
                    <a:pt x="5660" y="1498"/>
                  </a:cubicBezTo>
                  <a:cubicBezTo>
                    <a:pt x="5660" y="1440"/>
                    <a:pt x="5660" y="1440"/>
                    <a:pt x="5660" y="1440"/>
                  </a:cubicBezTo>
                  <a:cubicBezTo>
                    <a:pt x="5718" y="1498"/>
                    <a:pt x="5718" y="1498"/>
                    <a:pt x="5718" y="1498"/>
                  </a:cubicBezTo>
                  <a:cubicBezTo>
                    <a:pt x="5833" y="1440"/>
                    <a:pt x="5833" y="1440"/>
                    <a:pt x="5833" y="1440"/>
                  </a:cubicBezTo>
                  <a:cubicBezTo>
                    <a:pt x="5833" y="1382"/>
                    <a:pt x="5833" y="1382"/>
                    <a:pt x="5833" y="1382"/>
                  </a:cubicBezTo>
                  <a:cubicBezTo>
                    <a:pt x="5891" y="1440"/>
                    <a:pt x="5891" y="1440"/>
                    <a:pt x="5891" y="1440"/>
                  </a:cubicBezTo>
                  <a:cubicBezTo>
                    <a:pt x="5891" y="1498"/>
                    <a:pt x="5891" y="1498"/>
                    <a:pt x="5891" y="1498"/>
                  </a:cubicBezTo>
                  <a:cubicBezTo>
                    <a:pt x="5833" y="1498"/>
                    <a:pt x="5833" y="1498"/>
                    <a:pt x="5833" y="1498"/>
                  </a:cubicBezTo>
                  <a:cubicBezTo>
                    <a:pt x="5775" y="1498"/>
                    <a:pt x="5775" y="1498"/>
                    <a:pt x="5775" y="1498"/>
                  </a:cubicBezTo>
                  <a:cubicBezTo>
                    <a:pt x="5775" y="1555"/>
                    <a:pt x="5775" y="1498"/>
                    <a:pt x="5775" y="1555"/>
                  </a:cubicBezTo>
                  <a:cubicBezTo>
                    <a:pt x="5718" y="1555"/>
                    <a:pt x="5718" y="1555"/>
                    <a:pt x="5718" y="1555"/>
                  </a:cubicBezTo>
                  <a:cubicBezTo>
                    <a:pt x="5718" y="1555"/>
                    <a:pt x="5718" y="1555"/>
                    <a:pt x="5660" y="1555"/>
                  </a:cubicBezTo>
                  <a:cubicBezTo>
                    <a:pt x="5660" y="1613"/>
                    <a:pt x="5660" y="1613"/>
                    <a:pt x="5660" y="1613"/>
                  </a:cubicBezTo>
                  <a:cubicBezTo>
                    <a:pt x="5660" y="1613"/>
                    <a:pt x="5660" y="1613"/>
                    <a:pt x="5602" y="1613"/>
                  </a:cubicBezTo>
                  <a:cubicBezTo>
                    <a:pt x="5660" y="1613"/>
                    <a:pt x="5660" y="1613"/>
                    <a:pt x="5660" y="1613"/>
                  </a:cubicBezTo>
                  <a:cubicBezTo>
                    <a:pt x="5602" y="1613"/>
                    <a:pt x="5602" y="1613"/>
                    <a:pt x="5602" y="1613"/>
                  </a:cubicBezTo>
                  <a:cubicBezTo>
                    <a:pt x="5602" y="1670"/>
                    <a:pt x="5602" y="1670"/>
                    <a:pt x="5602" y="1670"/>
                  </a:cubicBezTo>
                  <a:cubicBezTo>
                    <a:pt x="5602" y="1613"/>
                    <a:pt x="5602" y="1613"/>
                    <a:pt x="5602" y="1613"/>
                  </a:cubicBezTo>
                  <a:cubicBezTo>
                    <a:pt x="5544" y="1670"/>
                    <a:pt x="5544" y="1670"/>
                    <a:pt x="5544" y="1670"/>
                  </a:cubicBezTo>
                  <a:cubicBezTo>
                    <a:pt x="5487" y="1670"/>
                    <a:pt x="5487" y="1670"/>
                    <a:pt x="5487" y="1670"/>
                  </a:cubicBezTo>
                  <a:cubicBezTo>
                    <a:pt x="5429" y="1728"/>
                    <a:pt x="5429" y="1728"/>
                    <a:pt x="5429" y="1728"/>
                  </a:cubicBezTo>
                  <a:cubicBezTo>
                    <a:pt x="5371" y="1786"/>
                    <a:pt x="5371" y="1786"/>
                    <a:pt x="5371" y="1786"/>
                  </a:cubicBezTo>
                  <a:cubicBezTo>
                    <a:pt x="5313" y="1786"/>
                    <a:pt x="5313" y="1786"/>
                    <a:pt x="5313" y="1786"/>
                  </a:cubicBezTo>
                  <a:cubicBezTo>
                    <a:pt x="5313" y="1786"/>
                    <a:pt x="5313" y="1786"/>
                    <a:pt x="5371" y="1786"/>
                  </a:cubicBezTo>
                  <a:cubicBezTo>
                    <a:pt x="5371" y="1728"/>
                    <a:pt x="5313" y="1728"/>
                    <a:pt x="5371" y="1728"/>
                  </a:cubicBezTo>
                  <a:cubicBezTo>
                    <a:pt x="5256" y="1786"/>
                    <a:pt x="5256" y="1786"/>
                    <a:pt x="5256" y="1786"/>
                  </a:cubicBezTo>
                  <a:cubicBezTo>
                    <a:pt x="5198" y="1786"/>
                    <a:pt x="5198" y="1786"/>
                    <a:pt x="5198" y="1786"/>
                  </a:cubicBezTo>
                  <a:cubicBezTo>
                    <a:pt x="5256" y="1786"/>
                    <a:pt x="5256" y="1786"/>
                    <a:pt x="5256" y="1786"/>
                  </a:cubicBezTo>
                  <a:cubicBezTo>
                    <a:pt x="5198" y="1786"/>
                    <a:pt x="5198" y="1786"/>
                    <a:pt x="5198" y="1786"/>
                  </a:cubicBezTo>
                  <a:cubicBezTo>
                    <a:pt x="5256" y="1843"/>
                    <a:pt x="5256" y="1843"/>
                    <a:pt x="5256" y="1843"/>
                  </a:cubicBezTo>
                  <a:cubicBezTo>
                    <a:pt x="5256" y="1786"/>
                    <a:pt x="5256" y="1786"/>
                    <a:pt x="5256" y="1786"/>
                  </a:cubicBezTo>
                  <a:cubicBezTo>
                    <a:pt x="5256" y="1843"/>
                    <a:pt x="5256" y="1843"/>
                    <a:pt x="5256" y="1843"/>
                  </a:cubicBezTo>
                  <a:cubicBezTo>
                    <a:pt x="5198" y="1843"/>
                    <a:pt x="5198" y="1843"/>
                    <a:pt x="5198" y="1843"/>
                  </a:cubicBezTo>
                  <a:cubicBezTo>
                    <a:pt x="5198" y="1843"/>
                    <a:pt x="5198" y="1843"/>
                    <a:pt x="5140" y="1901"/>
                  </a:cubicBezTo>
                  <a:lnTo>
                    <a:pt x="5082" y="1901"/>
                  </a:lnTo>
                  <a:cubicBezTo>
                    <a:pt x="5025" y="1958"/>
                    <a:pt x="5025" y="1958"/>
                    <a:pt x="5025" y="1958"/>
                  </a:cubicBezTo>
                  <a:lnTo>
                    <a:pt x="5025" y="2016"/>
                  </a:lnTo>
                  <a:cubicBezTo>
                    <a:pt x="5025" y="1958"/>
                    <a:pt x="5025" y="1958"/>
                    <a:pt x="5025" y="1958"/>
                  </a:cubicBezTo>
                  <a:cubicBezTo>
                    <a:pt x="4909" y="2016"/>
                    <a:pt x="4909" y="2016"/>
                    <a:pt x="4909" y="2016"/>
                  </a:cubicBezTo>
                  <a:cubicBezTo>
                    <a:pt x="4851" y="2074"/>
                    <a:pt x="4851" y="2074"/>
                    <a:pt x="4851" y="2074"/>
                  </a:cubicBezTo>
                  <a:lnTo>
                    <a:pt x="4794" y="2131"/>
                  </a:lnTo>
                  <a:cubicBezTo>
                    <a:pt x="4678" y="2189"/>
                    <a:pt x="4678" y="2189"/>
                    <a:pt x="4678" y="2189"/>
                  </a:cubicBezTo>
                  <a:cubicBezTo>
                    <a:pt x="4678" y="2189"/>
                    <a:pt x="4678" y="2189"/>
                    <a:pt x="4678" y="2246"/>
                  </a:cubicBezTo>
                  <a:cubicBezTo>
                    <a:pt x="4620" y="2189"/>
                    <a:pt x="4620" y="2189"/>
                    <a:pt x="4620" y="2189"/>
                  </a:cubicBezTo>
                  <a:cubicBezTo>
                    <a:pt x="4736" y="2131"/>
                    <a:pt x="4736" y="2131"/>
                    <a:pt x="4736" y="2131"/>
                  </a:cubicBezTo>
                  <a:cubicBezTo>
                    <a:pt x="4794" y="2131"/>
                    <a:pt x="4794" y="2131"/>
                    <a:pt x="4794" y="2131"/>
                  </a:cubicBezTo>
                  <a:cubicBezTo>
                    <a:pt x="4794" y="2074"/>
                    <a:pt x="4794" y="2074"/>
                    <a:pt x="4794" y="2074"/>
                  </a:cubicBezTo>
                  <a:cubicBezTo>
                    <a:pt x="4851" y="2074"/>
                    <a:pt x="4851" y="2074"/>
                    <a:pt x="4851" y="2074"/>
                  </a:cubicBezTo>
                  <a:cubicBezTo>
                    <a:pt x="4851" y="2016"/>
                    <a:pt x="4851" y="2016"/>
                    <a:pt x="4851" y="2016"/>
                  </a:cubicBezTo>
                  <a:cubicBezTo>
                    <a:pt x="4851" y="2074"/>
                    <a:pt x="4851" y="2074"/>
                    <a:pt x="4851" y="2074"/>
                  </a:cubicBezTo>
                  <a:cubicBezTo>
                    <a:pt x="4794" y="2016"/>
                    <a:pt x="4794" y="2074"/>
                    <a:pt x="4736" y="2131"/>
                  </a:cubicBezTo>
                  <a:cubicBezTo>
                    <a:pt x="4736" y="2074"/>
                    <a:pt x="4736" y="2074"/>
                    <a:pt x="4736" y="2074"/>
                  </a:cubicBezTo>
                  <a:cubicBezTo>
                    <a:pt x="4678" y="2131"/>
                    <a:pt x="4678" y="2131"/>
                    <a:pt x="4678" y="2131"/>
                  </a:cubicBezTo>
                  <a:cubicBezTo>
                    <a:pt x="4678" y="2074"/>
                    <a:pt x="4678" y="2074"/>
                    <a:pt x="4678" y="2074"/>
                  </a:cubicBezTo>
                  <a:cubicBezTo>
                    <a:pt x="4678" y="2131"/>
                    <a:pt x="4678" y="2131"/>
                    <a:pt x="4678" y="2131"/>
                  </a:cubicBezTo>
                  <a:cubicBezTo>
                    <a:pt x="4620" y="2131"/>
                    <a:pt x="4620" y="2131"/>
                    <a:pt x="4620" y="2131"/>
                  </a:cubicBezTo>
                  <a:cubicBezTo>
                    <a:pt x="4620" y="2189"/>
                    <a:pt x="4620" y="2189"/>
                    <a:pt x="4620" y="2189"/>
                  </a:cubicBezTo>
                  <a:cubicBezTo>
                    <a:pt x="4563" y="2189"/>
                    <a:pt x="4563" y="2189"/>
                    <a:pt x="4563" y="2189"/>
                  </a:cubicBezTo>
                  <a:cubicBezTo>
                    <a:pt x="4505" y="2246"/>
                    <a:pt x="4505" y="2246"/>
                    <a:pt x="4505" y="2246"/>
                  </a:cubicBezTo>
                  <a:cubicBezTo>
                    <a:pt x="4447" y="2304"/>
                    <a:pt x="4447" y="2304"/>
                    <a:pt x="4447" y="2304"/>
                  </a:cubicBezTo>
                  <a:cubicBezTo>
                    <a:pt x="4389" y="2304"/>
                    <a:pt x="4389" y="2304"/>
                    <a:pt x="4389" y="2304"/>
                  </a:cubicBezTo>
                  <a:cubicBezTo>
                    <a:pt x="4389" y="2304"/>
                    <a:pt x="4389" y="2304"/>
                    <a:pt x="4389" y="2362"/>
                  </a:cubicBezTo>
                  <a:cubicBezTo>
                    <a:pt x="4332" y="2362"/>
                    <a:pt x="4332" y="2362"/>
                    <a:pt x="4332" y="2362"/>
                  </a:cubicBezTo>
                  <a:cubicBezTo>
                    <a:pt x="4389" y="2362"/>
                    <a:pt x="4389" y="2362"/>
                    <a:pt x="4389" y="2362"/>
                  </a:cubicBezTo>
                  <a:cubicBezTo>
                    <a:pt x="4332" y="2362"/>
                    <a:pt x="4274" y="2419"/>
                    <a:pt x="4274" y="2419"/>
                  </a:cubicBezTo>
                  <a:cubicBezTo>
                    <a:pt x="4216" y="2419"/>
                    <a:pt x="4274" y="2419"/>
                    <a:pt x="4216" y="2419"/>
                  </a:cubicBezTo>
                  <a:cubicBezTo>
                    <a:pt x="4216" y="2477"/>
                    <a:pt x="4216" y="2477"/>
                    <a:pt x="4216" y="2477"/>
                  </a:cubicBezTo>
                  <a:cubicBezTo>
                    <a:pt x="4216" y="2419"/>
                    <a:pt x="4216" y="2419"/>
                    <a:pt x="4216" y="2419"/>
                  </a:cubicBezTo>
                  <a:cubicBezTo>
                    <a:pt x="4158" y="2419"/>
                    <a:pt x="4158" y="2477"/>
                    <a:pt x="4158" y="2477"/>
                  </a:cubicBezTo>
                  <a:cubicBezTo>
                    <a:pt x="4101" y="2477"/>
                    <a:pt x="4101" y="2477"/>
                    <a:pt x="4101" y="2477"/>
                  </a:cubicBezTo>
                  <a:cubicBezTo>
                    <a:pt x="4101" y="2477"/>
                    <a:pt x="4216" y="2362"/>
                    <a:pt x="4389" y="2246"/>
                  </a:cubicBezTo>
                  <a:cubicBezTo>
                    <a:pt x="4505" y="2131"/>
                    <a:pt x="4620" y="2016"/>
                    <a:pt x="4620" y="2016"/>
                  </a:cubicBezTo>
                  <a:cubicBezTo>
                    <a:pt x="4678" y="2016"/>
                    <a:pt x="4678" y="2016"/>
                    <a:pt x="4678" y="2016"/>
                  </a:cubicBezTo>
                  <a:cubicBezTo>
                    <a:pt x="4678" y="1958"/>
                    <a:pt x="4678" y="1958"/>
                    <a:pt x="4678" y="1958"/>
                  </a:cubicBezTo>
                  <a:cubicBezTo>
                    <a:pt x="4851" y="1843"/>
                    <a:pt x="4851" y="1843"/>
                    <a:pt x="4851" y="1843"/>
                  </a:cubicBezTo>
                  <a:cubicBezTo>
                    <a:pt x="4909" y="1843"/>
                    <a:pt x="4909" y="1843"/>
                    <a:pt x="4909" y="1843"/>
                  </a:cubicBezTo>
                  <a:cubicBezTo>
                    <a:pt x="4909" y="1786"/>
                    <a:pt x="4909" y="1786"/>
                    <a:pt x="4909" y="1786"/>
                  </a:cubicBezTo>
                  <a:cubicBezTo>
                    <a:pt x="5256" y="1498"/>
                    <a:pt x="5256" y="1498"/>
                    <a:pt x="5256" y="1498"/>
                  </a:cubicBezTo>
                  <a:cubicBezTo>
                    <a:pt x="5313" y="1498"/>
                    <a:pt x="5313" y="1498"/>
                    <a:pt x="5313" y="1498"/>
                  </a:cubicBezTo>
                  <a:cubicBezTo>
                    <a:pt x="5429" y="1382"/>
                    <a:pt x="5429" y="1382"/>
                    <a:pt x="5429" y="1382"/>
                  </a:cubicBezTo>
                  <a:cubicBezTo>
                    <a:pt x="5487" y="1325"/>
                    <a:pt x="5487" y="1325"/>
                    <a:pt x="5487" y="1325"/>
                  </a:cubicBezTo>
                  <a:cubicBezTo>
                    <a:pt x="5544" y="1325"/>
                    <a:pt x="5487" y="1325"/>
                    <a:pt x="5487" y="1325"/>
                  </a:cubicBezTo>
                  <a:cubicBezTo>
                    <a:pt x="5544" y="1325"/>
                    <a:pt x="5544" y="1267"/>
                    <a:pt x="5602" y="1267"/>
                  </a:cubicBezTo>
                  <a:cubicBezTo>
                    <a:pt x="5775" y="1094"/>
                    <a:pt x="5775" y="1094"/>
                    <a:pt x="5775" y="1094"/>
                  </a:cubicBezTo>
                  <a:cubicBezTo>
                    <a:pt x="5891" y="1094"/>
                    <a:pt x="5949" y="1037"/>
                    <a:pt x="6006" y="979"/>
                  </a:cubicBezTo>
                  <a:cubicBezTo>
                    <a:pt x="6064" y="979"/>
                    <a:pt x="6064" y="979"/>
                    <a:pt x="6064" y="979"/>
                  </a:cubicBezTo>
                  <a:cubicBezTo>
                    <a:pt x="6122" y="979"/>
                    <a:pt x="6122" y="979"/>
                    <a:pt x="6122" y="979"/>
                  </a:cubicBezTo>
                  <a:cubicBezTo>
                    <a:pt x="6180" y="922"/>
                    <a:pt x="6237" y="922"/>
                    <a:pt x="6295" y="864"/>
                  </a:cubicBezTo>
                  <a:cubicBezTo>
                    <a:pt x="6353" y="864"/>
                    <a:pt x="6353" y="864"/>
                    <a:pt x="6353" y="864"/>
                  </a:cubicBezTo>
                  <a:cubicBezTo>
                    <a:pt x="6411" y="806"/>
                    <a:pt x="6411" y="806"/>
                    <a:pt x="6411" y="806"/>
                  </a:cubicBezTo>
                  <a:cubicBezTo>
                    <a:pt x="6411" y="864"/>
                    <a:pt x="6411" y="864"/>
                    <a:pt x="6411" y="864"/>
                  </a:cubicBezTo>
                  <a:cubicBezTo>
                    <a:pt x="6411" y="806"/>
                    <a:pt x="6411" y="806"/>
                    <a:pt x="6411" y="806"/>
                  </a:cubicBezTo>
                  <a:cubicBezTo>
                    <a:pt x="6468" y="806"/>
                    <a:pt x="6526" y="806"/>
                    <a:pt x="6584" y="749"/>
                  </a:cubicBezTo>
                  <a:cubicBezTo>
                    <a:pt x="6526" y="749"/>
                    <a:pt x="6526" y="749"/>
                    <a:pt x="6526" y="749"/>
                  </a:cubicBezTo>
                  <a:cubicBezTo>
                    <a:pt x="6642" y="691"/>
                    <a:pt x="6699" y="691"/>
                    <a:pt x="6757" y="634"/>
                  </a:cubicBezTo>
                  <a:cubicBezTo>
                    <a:pt x="6815" y="634"/>
                    <a:pt x="6815" y="634"/>
                    <a:pt x="6815" y="634"/>
                  </a:cubicBezTo>
                  <a:cubicBezTo>
                    <a:pt x="6873" y="634"/>
                    <a:pt x="6873" y="634"/>
                    <a:pt x="6873" y="634"/>
                  </a:cubicBezTo>
                  <a:cubicBezTo>
                    <a:pt x="6930" y="576"/>
                    <a:pt x="6930" y="576"/>
                    <a:pt x="6930" y="576"/>
                  </a:cubicBezTo>
                  <a:lnTo>
                    <a:pt x="6988" y="576"/>
                  </a:lnTo>
                  <a:cubicBezTo>
                    <a:pt x="7046" y="576"/>
                    <a:pt x="7046" y="576"/>
                    <a:pt x="7046" y="576"/>
                  </a:cubicBezTo>
                  <a:cubicBezTo>
                    <a:pt x="7104" y="576"/>
                    <a:pt x="7046" y="518"/>
                    <a:pt x="7046" y="518"/>
                  </a:cubicBezTo>
                  <a:cubicBezTo>
                    <a:pt x="7104" y="518"/>
                    <a:pt x="7104" y="518"/>
                    <a:pt x="7104" y="518"/>
                  </a:cubicBezTo>
                  <a:cubicBezTo>
                    <a:pt x="7161" y="518"/>
                    <a:pt x="7161" y="518"/>
                    <a:pt x="7161" y="518"/>
                  </a:cubicBezTo>
                  <a:cubicBezTo>
                    <a:pt x="7161" y="461"/>
                    <a:pt x="7161" y="461"/>
                    <a:pt x="7161" y="461"/>
                  </a:cubicBezTo>
                  <a:cubicBezTo>
                    <a:pt x="7219" y="461"/>
                    <a:pt x="7219" y="461"/>
                    <a:pt x="7219" y="461"/>
                  </a:cubicBezTo>
                  <a:cubicBezTo>
                    <a:pt x="7277" y="461"/>
                    <a:pt x="7277" y="461"/>
                    <a:pt x="7335" y="461"/>
                  </a:cubicBezTo>
                  <a:cubicBezTo>
                    <a:pt x="7393" y="461"/>
                    <a:pt x="7335" y="461"/>
                    <a:pt x="7393" y="403"/>
                  </a:cubicBezTo>
                  <a:cubicBezTo>
                    <a:pt x="7450" y="403"/>
                    <a:pt x="7450" y="403"/>
                    <a:pt x="7450" y="403"/>
                  </a:cubicBezTo>
                  <a:cubicBezTo>
                    <a:pt x="7450" y="346"/>
                    <a:pt x="7450" y="346"/>
                    <a:pt x="7450" y="346"/>
                  </a:cubicBezTo>
                  <a:cubicBezTo>
                    <a:pt x="7508" y="346"/>
                    <a:pt x="7508" y="346"/>
                    <a:pt x="7508" y="346"/>
                  </a:cubicBezTo>
                  <a:cubicBezTo>
                    <a:pt x="7508" y="403"/>
                    <a:pt x="7624" y="346"/>
                    <a:pt x="7681" y="288"/>
                  </a:cubicBezTo>
                  <a:cubicBezTo>
                    <a:pt x="7681" y="288"/>
                    <a:pt x="7681" y="288"/>
                    <a:pt x="7739" y="288"/>
                  </a:cubicBezTo>
                  <a:cubicBezTo>
                    <a:pt x="7739" y="230"/>
                    <a:pt x="7739" y="230"/>
                    <a:pt x="7739" y="230"/>
                  </a:cubicBezTo>
                  <a:cubicBezTo>
                    <a:pt x="7739" y="173"/>
                    <a:pt x="7739" y="173"/>
                    <a:pt x="7739" y="173"/>
                  </a:cubicBezTo>
                  <a:cubicBezTo>
                    <a:pt x="7681" y="230"/>
                    <a:pt x="7681" y="230"/>
                    <a:pt x="7681" y="230"/>
                  </a:cubicBezTo>
                  <a:cubicBezTo>
                    <a:pt x="7624" y="230"/>
                    <a:pt x="7681" y="230"/>
                    <a:pt x="7624" y="230"/>
                  </a:cubicBezTo>
                  <a:cubicBezTo>
                    <a:pt x="7566" y="288"/>
                    <a:pt x="7566" y="288"/>
                    <a:pt x="7566" y="288"/>
                  </a:cubicBezTo>
                  <a:cubicBezTo>
                    <a:pt x="7566" y="288"/>
                    <a:pt x="7566" y="288"/>
                    <a:pt x="7508" y="288"/>
                  </a:cubicBezTo>
                  <a:cubicBezTo>
                    <a:pt x="7450" y="346"/>
                    <a:pt x="7450" y="346"/>
                    <a:pt x="7450" y="346"/>
                  </a:cubicBezTo>
                  <a:cubicBezTo>
                    <a:pt x="7393" y="346"/>
                    <a:pt x="7393" y="346"/>
                    <a:pt x="7393" y="346"/>
                  </a:cubicBezTo>
                  <a:cubicBezTo>
                    <a:pt x="7335" y="346"/>
                    <a:pt x="7335" y="346"/>
                    <a:pt x="7335" y="346"/>
                  </a:cubicBezTo>
                  <a:cubicBezTo>
                    <a:pt x="7335" y="346"/>
                    <a:pt x="7335" y="346"/>
                    <a:pt x="7277" y="346"/>
                  </a:cubicBezTo>
                  <a:cubicBezTo>
                    <a:pt x="7277" y="403"/>
                    <a:pt x="7277" y="403"/>
                    <a:pt x="7277" y="403"/>
                  </a:cubicBezTo>
                  <a:cubicBezTo>
                    <a:pt x="7277" y="346"/>
                    <a:pt x="7277" y="346"/>
                    <a:pt x="7277" y="346"/>
                  </a:cubicBezTo>
                  <a:lnTo>
                    <a:pt x="7335" y="346"/>
                  </a:lnTo>
                  <a:cubicBezTo>
                    <a:pt x="7335" y="288"/>
                    <a:pt x="7335" y="288"/>
                    <a:pt x="7335" y="288"/>
                  </a:cubicBezTo>
                  <a:cubicBezTo>
                    <a:pt x="7393" y="288"/>
                    <a:pt x="7393" y="288"/>
                    <a:pt x="7393" y="288"/>
                  </a:cubicBezTo>
                  <a:cubicBezTo>
                    <a:pt x="7393" y="288"/>
                    <a:pt x="7450" y="288"/>
                    <a:pt x="7508" y="230"/>
                  </a:cubicBezTo>
                  <a:cubicBezTo>
                    <a:pt x="7393" y="288"/>
                    <a:pt x="7393" y="288"/>
                    <a:pt x="7393" y="288"/>
                  </a:cubicBezTo>
                  <a:cubicBezTo>
                    <a:pt x="7393" y="230"/>
                    <a:pt x="7393" y="230"/>
                    <a:pt x="7393" y="230"/>
                  </a:cubicBezTo>
                  <a:cubicBezTo>
                    <a:pt x="7335" y="288"/>
                    <a:pt x="7335" y="288"/>
                    <a:pt x="7335" y="288"/>
                  </a:cubicBezTo>
                  <a:cubicBezTo>
                    <a:pt x="7335" y="230"/>
                    <a:pt x="7335" y="230"/>
                    <a:pt x="7393" y="230"/>
                  </a:cubicBezTo>
                  <a:cubicBezTo>
                    <a:pt x="7219" y="288"/>
                    <a:pt x="7219" y="288"/>
                    <a:pt x="7219" y="288"/>
                  </a:cubicBezTo>
                  <a:cubicBezTo>
                    <a:pt x="7219" y="346"/>
                    <a:pt x="7219" y="346"/>
                    <a:pt x="7219" y="346"/>
                  </a:cubicBezTo>
                  <a:cubicBezTo>
                    <a:pt x="7104" y="403"/>
                    <a:pt x="7104" y="403"/>
                    <a:pt x="7104" y="403"/>
                  </a:cubicBezTo>
                  <a:cubicBezTo>
                    <a:pt x="7104" y="346"/>
                    <a:pt x="7104" y="346"/>
                    <a:pt x="7104" y="346"/>
                  </a:cubicBezTo>
                  <a:cubicBezTo>
                    <a:pt x="7104" y="346"/>
                    <a:pt x="7104" y="346"/>
                    <a:pt x="7046" y="403"/>
                  </a:cubicBezTo>
                  <a:cubicBezTo>
                    <a:pt x="6988" y="403"/>
                    <a:pt x="6988" y="403"/>
                    <a:pt x="6988" y="403"/>
                  </a:cubicBezTo>
                  <a:cubicBezTo>
                    <a:pt x="7046" y="403"/>
                    <a:pt x="7046" y="403"/>
                    <a:pt x="7046" y="403"/>
                  </a:cubicBezTo>
                  <a:cubicBezTo>
                    <a:pt x="7046" y="346"/>
                    <a:pt x="7046" y="403"/>
                    <a:pt x="7046" y="403"/>
                  </a:cubicBezTo>
                  <a:cubicBezTo>
                    <a:pt x="7046" y="403"/>
                    <a:pt x="7046" y="403"/>
                    <a:pt x="7104" y="403"/>
                  </a:cubicBezTo>
                  <a:cubicBezTo>
                    <a:pt x="7104" y="403"/>
                    <a:pt x="6988" y="403"/>
                    <a:pt x="6930" y="461"/>
                  </a:cubicBezTo>
                  <a:cubicBezTo>
                    <a:pt x="6815" y="518"/>
                    <a:pt x="6815" y="518"/>
                    <a:pt x="6815" y="518"/>
                  </a:cubicBezTo>
                  <a:cubicBezTo>
                    <a:pt x="6757" y="518"/>
                    <a:pt x="6757" y="518"/>
                    <a:pt x="6757" y="518"/>
                  </a:cubicBezTo>
                  <a:cubicBezTo>
                    <a:pt x="6699" y="518"/>
                    <a:pt x="6699" y="518"/>
                    <a:pt x="6699" y="518"/>
                  </a:cubicBezTo>
                  <a:cubicBezTo>
                    <a:pt x="6526" y="634"/>
                    <a:pt x="6526" y="634"/>
                    <a:pt x="6526" y="634"/>
                  </a:cubicBezTo>
                  <a:cubicBezTo>
                    <a:pt x="6526" y="691"/>
                    <a:pt x="6526" y="691"/>
                    <a:pt x="6526" y="691"/>
                  </a:cubicBezTo>
                  <a:cubicBezTo>
                    <a:pt x="6411" y="749"/>
                    <a:pt x="6411" y="749"/>
                    <a:pt x="6411" y="749"/>
                  </a:cubicBezTo>
                  <a:cubicBezTo>
                    <a:pt x="6411" y="749"/>
                    <a:pt x="6353" y="806"/>
                    <a:pt x="6295" y="806"/>
                  </a:cubicBezTo>
                  <a:cubicBezTo>
                    <a:pt x="6237" y="864"/>
                    <a:pt x="6122" y="922"/>
                    <a:pt x="6122" y="922"/>
                  </a:cubicBezTo>
                  <a:cubicBezTo>
                    <a:pt x="6180" y="922"/>
                    <a:pt x="6180" y="922"/>
                    <a:pt x="6180" y="922"/>
                  </a:cubicBezTo>
                  <a:cubicBezTo>
                    <a:pt x="6122" y="922"/>
                    <a:pt x="6122" y="922"/>
                    <a:pt x="6122" y="922"/>
                  </a:cubicBezTo>
                  <a:cubicBezTo>
                    <a:pt x="6006" y="979"/>
                    <a:pt x="6006" y="979"/>
                    <a:pt x="6006" y="979"/>
                  </a:cubicBezTo>
                  <a:cubicBezTo>
                    <a:pt x="5949" y="979"/>
                    <a:pt x="5949" y="979"/>
                    <a:pt x="5949" y="979"/>
                  </a:cubicBezTo>
                  <a:cubicBezTo>
                    <a:pt x="5949" y="1037"/>
                    <a:pt x="5949" y="1037"/>
                    <a:pt x="5949" y="1037"/>
                  </a:cubicBezTo>
                  <a:cubicBezTo>
                    <a:pt x="5891" y="1037"/>
                    <a:pt x="5891" y="1037"/>
                    <a:pt x="5891" y="1037"/>
                  </a:cubicBezTo>
                  <a:cubicBezTo>
                    <a:pt x="5833" y="1037"/>
                    <a:pt x="5833" y="1094"/>
                    <a:pt x="5833" y="1094"/>
                  </a:cubicBezTo>
                  <a:cubicBezTo>
                    <a:pt x="5775" y="1094"/>
                    <a:pt x="5775" y="1094"/>
                    <a:pt x="5775" y="1094"/>
                  </a:cubicBezTo>
                  <a:cubicBezTo>
                    <a:pt x="5718" y="1094"/>
                    <a:pt x="5775" y="1094"/>
                    <a:pt x="5718" y="1152"/>
                  </a:cubicBezTo>
                  <a:cubicBezTo>
                    <a:pt x="5718" y="1094"/>
                    <a:pt x="5718" y="1094"/>
                    <a:pt x="5718" y="1094"/>
                  </a:cubicBezTo>
                  <a:lnTo>
                    <a:pt x="5718" y="1152"/>
                  </a:lnTo>
                  <a:cubicBezTo>
                    <a:pt x="5660" y="1152"/>
                    <a:pt x="5660" y="1152"/>
                    <a:pt x="5660" y="1152"/>
                  </a:cubicBezTo>
                  <a:cubicBezTo>
                    <a:pt x="5660" y="1210"/>
                    <a:pt x="5660" y="1210"/>
                    <a:pt x="5660" y="1210"/>
                  </a:cubicBezTo>
                  <a:cubicBezTo>
                    <a:pt x="5602" y="1210"/>
                    <a:pt x="5602" y="1210"/>
                    <a:pt x="5602" y="1210"/>
                  </a:cubicBezTo>
                  <a:cubicBezTo>
                    <a:pt x="5544" y="1210"/>
                    <a:pt x="5544" y="1210"/>
                    <a:pt x="5544" y="1267"/>
                  </a:cubicBezTo>
                  <a:cubicBezTo>
                    <a:pt x="5487" y="1267"/>
                    <a:pt x="5487" y="1267"/>
                    <a:pt x="5487" y="1267"/>
                  </a:cubicBezTo>
                  <a:cubicBezTo>
                    <a:pt x="5487" y="1210"/>
                    <a:pt x="5487" y="1210"/>
                    <a:pt x="5487" y="1210"/>
                  </a:cubicBezTo>
                  <a:cubicBezTo>
                    <a:pt x="5487" y="1267"/>
                    <a:pt x="5487" y="1267"/>
                    <a:pt x="5487" y="1267"/>
                  </a:cubicBezTo>
                  <a:cubicBezTo>
                    <a:pt x="5371" y="1382"/>
                    <a:pt x="5371" y="1382"/>
                    <a:pt x="5371" y="1382"/>
                  </a:cubicBezTo>
                  <a:cubicBezTo>
                    <a:pt x="5371" y="1325"/>
                    <a:pt x="5371" y="1325"/>
                    <a:pt x="5371" y="1325"/>
                  </a:cubicBezTo>
                  <a:cubicBezTo>
                    <a:pt x="5313" y="1382"/>
                    <a:pt x="5313" y="1382"/>
                    <a:pt x="5313" y="1382"/>
                  </a:cubicBezTo>
                  <a:cubicBezTo>
                    <a:pt x="5256" y="1382"/>
                    <a:pt x="5256" y="1382"/>
                    <a:pt x="5256" y="1382"/>
                  </a:cubicBezTo>
                  <a:cubicBezTo>
                    <a:pt x="5198" y="1382"/>
                    <a:pt x="5198" y="1382"/>
                    <a:pt x="5198" y="1382"/>
                  </a:cubicBezTo>
                  <a:cubicBezTo>
                    <a:pt x="5256" y="1440"/>
                    <a:pt x="5256" y="1440"/>
                    <a:pt x="5256" y="1440"/>
                  </a:cubicBezTo>
                  <a:cubicBezTo>
                    <a:pt x="5198" y="1440"/>
                    <a:pt x="5198" y="1440"/>
                    <a:pt x="5198" y="1440"/>
                  </a:cubicBezTo>
                  <a:cubicBezTo>
                    <a:pt x="5198" y="1498"/>
                    <a:pt x="5198" y="1498"/>
                    <a:pt x="5198" y="1498"/>
                  </a:cubicBezTo>
                  <a:cubicBezTo>
                    <a:pt x="5140" y="1498"/>
                    <a:pt x="5140" y="1440"/>
                    <a:pt x="5140" y="1440"/>
                  </a:cubicBezTo>
                  <a:cubicBezTo>
                    <a:pt x="5082" y="1440"/>
                    <a:pt x="5082" y="1440"/>
                    <a:pt x="5082" y="1440"/>
                  </a:cubicBezTo>
                  <a:cubicBezTo>
                    <a:pt x="5140" y="1440"/>
                    <a:pt x="5140" y="1440"/>
                    <a:pt x="5140" y="1440"/>
                  </a:cubicBezTo>
                  <a:cubicBezTo>
                    <a:pt x="5198" y="1382"/>
                    <a:pt x="5198" y="1382"/>
                    <a:pt x="5198" y="1382"/>
                  </a:cubicBezTo>
                  <a:cubicBezTo>
                    <a:pt x="5256" y="1382"/>
                    <a:pt x="5256" y="1382"/>
                    <a:pt x="5256" y="1382"/>
                  </a:cubicBezTo>
                  <a:cubicBezTo>
                    <a:pt x="5313" y="1267"/>
                    <a:pt x="5313" y="1267"/>
                    <a:pt x="5313" y="1267"/>
                  </a:cubicBezTo>
                  <a:cubicBezTo>
                    <a:pt x="5371" y="1267"/>
                    <a:pt x="5371" y="1267"/>
                    <a:pt x="5371" y="1267"/>
                  </a:cubicBezTo>
                  <a:cubicBezTo>
                    <a:pt x="5429" y="1267"/>
                    <a:pt x="5429" y="1267"/>
                    <a:pt x="5429" y="1267"/>
                  </a:cubicBezTo>
                  <a:cubicBezTo>
                    <a:pt x="5371" y="1267"/>
                    <a:pt x="5371" y="1267"/>
                    <a:pt x="5371" y="1267"/>
                  </a:cubicBezTo>
                  <a:cubicBezTo>
                    <a:pt x="5429" y="1267"/>
                    <a:pt x="5429" y="1267"/>
                    <a:pt x="5429" y="1267"/>
                  </a:cubicBezTo>
                  <a:cubicBezTo>
                    <a:pt x="5429" y="1210"/>
                    <a:pt x="5429" y="1210"/>
                    <a:pt x="5429" y="1210"/>
                  </a:cubicBezTo>
                  <a:cubicBezTo>
                    <a:pt x="5487" y="1210"/>
                    <a:pt x="5487" y="1210"/>
                    <a:pt x="5487" y="1210"/>
                  </a:cubicBezTo>
                  <a:cubicBezTo>
                    <a:pt x="5487" y="1152"/>
                    <a:pt x="5544" y="1152"/>
                    <a:pt x="5544" y="1152"/>
                  </a:cubicBezTo>
                  <a:cubicBezTo>
                    <a:pt x="5544" y="1094"/>
                    <a:pt x="5544" y="1094"/>
                    <a:pt x="5544" y="1094"/>
                  </a:cubicBezTo>
                  <a:cubicBezTo>
                    <a:pt x="5602" y="1094"/>
                    <a:pt x="5602" y="1094"/>
                    <a:pt x="5602" y="1094"/>
                  </a:cubicBezTo>
                  <a:cubicBezTo>
                    <a:pt x="5660" y="1094"/>
                    <a:pt x="5660" y="1094"/>
                    <a:pt x="5660" y="1094"/>
                  </a:cubicBezTo>
                  <a:cubicBezTo>
                    <a:pt x="5602" y="1037"/>
                    <a:pt x="5602" y="1037"/>
                    <a:pt x="5602" y="1037"/>
                  </a:cubicBezTo>
                  <a:cubicBezTo>
                    <a:pt x="5660" y="1037"/>
                    <a:pt x="5660" y="979"/>
                    <a:pt x="5660" y="1037"/>
                  </a:cubicBezTo>
                  <a:cubicBezTo>
                    <a:pt x="5718" y="1037"/>
                    <a:pt x="5718" y="1037"/>
                    <a:pt x="5718" y="1037"/>
                  </a:cubicBezTo>
                  <a:cubicBezTo>
                    <a:pt x="5775" y="979"/>
                    <a:pt x="5775" y="979"/>
                    <a:pt x="5775" y="979"/>
                  </a:cubicBezTo>
                  <a:cubicBezTo>
                    <a:pt x="5775" y="1037"/>
                    <a:pt x="5775" y="1037"/>
                    <a:pt x="5775" y="1037"/>
                  </a:cubicBezTo>
                  <a:cubicBezTo>
                    <a:pt x="5775" y="979"/>
                    <a:pt x="5775" y="979"/>
                    <a:pt x="5775" y="979"/>
                  </a:cubicBezTo>
                  <a:cubicBezTo>
                    <a:pt x="5833" y="922"/>
                    <a:pt x="5833" y="922"/>
                    <a:pt x="5833" y="922"/>
                  </a:cubicBezTo>
                  <a:cubicBezTo>
                    <a:pt x="5833" y="864"/>
                    <a:pt x="5833" y="864"/>
                    <a:pt x="5833" y="864"/>
                  </a:cubicBezTo>
                  <a:cubicBezTo>
                    <a:pt x="5833" y="922"/>
                    <a:pt x="5833" y="922"/>
                    <a:pt x="5833" y="922"/>
                  </a:cubicBezTo>
                  <a:cubicBezTo>
                    <a:pt x="5833" y="864"/>
                    <a:pt x="5833" y="864"/>
                    <a:pt x="5833" y="864"/>
                  </a:cubicBezTo>
                  <a:cubicBezTo>
                    <a:pt x="5949" y="806"/>
                    <a:pt x="5949" y="806"/>
                    <a:pt x="5949" y="806"/>
                  </a:cubicBezTo>
                  <a:cubicBezTo>
                    <a:pt x="6064" y="806"/>
                    <a:pt x="6064" y="806"/>
                    <a:pt x="6064" y="806"/>
                  </a:cubicBezTo>
                  <a:cubicBezTo>
                    <a:pt x="6064" y="749"/>
                    <a:pt x="6064" y="749"/>
                    <a:pt x="6064" y="749"/>
                  </a:cubicBezTo>
                  <a:cubicBezTo>
                    <a:pt x="6064" y="749"/>
                    <a:pt x="6064" y="749"/>
                    <a:pt x="6122" y="749"/>
                  </a:cubicBezTo>
                  <a:cubicBezTo>
                    <a:pt x="6064" y="749"/>
                    <a:pt x="6064" y="749"/>
                    <a:pt x="6064" y="749"/>
                  </a:cubicBezTo>
                  <a:cubicBezTo>
                    <a:pt x="5949" y="806"/>
                    <a:pt x="5949" y="806"/>
                    <a:pt x="5949" y="806"/>
                  </a:cubicBezTo>
                  <a:cubicBezTo>
                    <a:pt x="5949" y="806"/>
                    <a:pt x="5775" y="864"/>
                    <a:pt x="5487" y="1037"/>
                  </a:cubicBezTo>
                  <a:cubicBezTo>
                    <a:pt x="5256" y="1210"/>
                    <a:pt x="4909" y="1440"/>
                    <a:pt x="4620" y="1670"/>
                  </a:cubicBezTo>
                  <a:cubicBezTo>
                    <a:pt x="4274" y="1901"/>
                    <a:pt x="3985" y="2131"/>
                    <a:pt x="3754" y="2362"/>
                  </a:cubicBezTo>
                  <a:cubicBezTo>
                    <a:pt x="3639" y="2477"/>
                    <a:pt x="3523" y="2534"/>
                    <a:pt x="3465" y="2650"/>
                  </a:cubicBezTo>
                  <a:cubicBezTo>
                    <a:pt x="3465" y="2592"/>
                    <a:pt x="3465" y="2592"/>
                    <a:pt x="3465" y="2592"/>
                  </a:cubicBezTo>
                  <a:cubicBezTo>
                    <a:pt x="3523" y="2592"/>
                    <a:pt x="3523" y="2592"/>
                    <a:pt x="3523" y="2592"/>
                  </a:cubicBezTo>
                  <a:cubicBezTo>
                    <a:pt x="3523" y="2534"/>
                    <a:pt x="3523" y="2534"/>
                    <a:pt x="3523" y="2534"/>
                  </a:cubicBezTo>
                  <a:cubicBezTo>
                    <a:pt x="3581" y="2534"/>
                    <a:pt x="3581" y="2534"/>
                    <a:pt x="3581" y="2534"/>
                  </a:cubicBezTo>
                  <a:cubicBezTo>
                    <a:pt x="3639" y="2477"/>
                    <a:pt x="3639" y="2477"/>
                    <a:pt x="3639" y="2477"/>
                  </a:cubicBezTo>
                  <a:cubicBezTo>
                    <a:pt x="3696" y="2477"/>
                    <a:pt x="3696" y="2419"/>
                    <a:pt x="3754" y="2362"/>
                  </a:cubicBezTo>
                  <a:lnTo>
                    <a:pt x="3754" y="2419"/>
                  </a:lnTo>
                  <a:cubicBezTo>
                    <a:pt x="3754" y="2419"/>
                    <a:pt x="3754" y="2419"/>
                    <a:pt x="3696" y="2419"/>
                  </a:cubicBezTo>
                  <a:cubicBezTo>
                    <a:pt x="3754" y="2419"/>
                    <a:pt x="3754" y="2419"/>
                    <a:pt x="3754" y="2419"/>
                  </a:cubicBezTo>
                  <a:cubicBezTo>
                    <a:pt x="3696" y="2419"/>
                    <a:pt x="3696" y="2419"/>
                    <a:pt x="3696" y="2419"/>
                  </a:cubicBezTo>
                  <a:cubicBezTo>
                    <a:pt x="3754" y="2419"/>
                    <a:pt x="3754" y="2419"/>
                    <a:pt x="3754" y="2419"/>
                  </a:cubicBezTo>
                  <a:cubicBezTo>
                    <a:pt x="3754" y="2362"/>
                    <a:pt x="3754" y="2362"/>
                    <a:pt x="3754" y="2362"/>
                  </a:cubicBezTo>
                  <a:cubicBezTo>
                    <a:pt x="3812" y="2362"/>
                    <a:pt x="3812" y="2362"/>
                    <a:pt x="3812" y="2362"/>
                  </a:cubicBezTo>
                  <a:cubicBezTo>
                    <a:pt x="3812" y="2304"/>
                    <a:pt x="3812" y="2304"/>
                    <a:pt x="3812" y="2304"/>
                  </a:cubicBezTo>
                  <a:cubicBezTo>
                    <a:pt x="3870" y="2304"/>
                    <a:pt x="3870" y="2304"/>
                    <a:pt x="3870" y="2304"/>
                  </a:cubicBezTo>
                  <a:cubicBezTo>
                    <a:pt x="3812" y="2304"/>
                    <a:pt x="3812" y="2304"/>
                    <a:pt x="3812" y="2304"/>
                  </a:cubicBezTo>
                  <a:cubicBezTo>
                    <a:pt x="3927" y="2246"/>
                    <a:pt x="3927" y="2246"/>
                    <a:pt x="3927" y="2246"/>
                  </a:cubicBezTo>
                  <a:cubicBezTo>
                    <a:pt x="3927" y="2189"/>
                    <a:pt x="3927" y="2189"/>
                    <a:pt x="3927" y="2189"/>
                  </a:cubicBezTo>
                  <a:cubicBezTo>
                    <a:pt x="3985" y="2189"/>
                    <a:pt x="3985" y="2189"/>
                    <a:pt x="3985" y="2189"/>
                  </a:cubicBezTo>
                  <a:cubicBezTo>
                    <a:pt x="3985" y="2131"/>
                    <a:pt x="3985" y="2131"/>
                    <a:pt x="3985" y="2131"/>
                  </a:cubicBezTo>
                  <a:cubicBezTo>
                    <a:pt x="4043" y="2131"/>
                    <a:pt x="4043" y="2131"/>
                    <a:pt x="4043" y="2131"/>
                  </a:cubicBezTo>
                  <a:cubicBezTo>
                    <a:pt x="4101" y="2074"/>
                    <a:pt x="4101" y="2074"/>
                    <a:pt x="4101" y="2074"/>
                  </a:cubicBezTo>
                  <a:cubicBezTo>
                    <a:pt x="4158" y="2074"/>
                    <a:pt x="4158" y="2074"/>
                    <a:pt x="4158" y="2074"/>
                  </a:cubicBezTo>
                  <a:cubicBezTo>
                    <a:pt x="4158" y="2016"/>
                    <a:pt x="4158" y="2016"/>
                    <a:pt x="4158" y="2016"/>
                  </a:cubicBezTo>
                  <a:cubicBezTo>
                    <a:pt x="4216" y="1958"/>
                    <a:pt x="4216" y="1958"/>
                    <a:pt x="4216" y="1958"/>
                  </a:cubicBezTo>
                  <a:cubicBezTo>
                    <a:pt x="4332" y="1901"/>
                    <a:pt x="4332" y="1901"/>
                    <a:pt x="4332" y="1901"/>
                  </a:cubicBezTo>
                  <a:cubicBezTo>
                    <a:pt x="4505" y="1786"/>
                    <a:pt x="4505" y="1786"/>
                    <a:pt x="4505" y="1786"/>
                  </a:cubicBezTo>
                  <a:cubicBezTo>
                    <a:pt x="4447" y="1786"/>
                    <a:pt x="4447" y="1786"/>
                    <a:pt x="4447" y="1786"/>
                  </a:cubicBezTo>
                  <a:cubicBezTo>
                    <a:pt x="4505" y="1786"/>
                    <a:pt x="4505" y="1786"/>
                    <a:pt x="4505" y="1786"/>
                  </a:cubicBezTo>
                  <a:cubicBezTo>
                    <a:pt x="4563" y="1728"/>
                    <a:pt x="4563" y="1728"/>
                    <a:pt x="4563" y="1728"/>
                  </a:cubicBezTo>
                  <a:cubicBezTo>
                    <a:pt x="4678" y="1670"/>
                    <a:pt x="4678" y="1670"/>
                    <a:pt x="4678" y="1670"/>
                  </a:cubicBezTo>
                  <a:cubicBezTo>
                    <a:pt x="4678" y="1613"/>
                    <a:pt x="4678" y="1613"/>
                    <a:pt x="4678" y="1613"/>
                  </a:cubicBezTo>
                  <a:lnTo>
                    <a:pt x="4736" y="1613"/>
                  </a:lnTo>
                  <a:cubicBezTo>
                    <a:pt x="4736" y="1613"/>
                    <a:pt x="4736" y="1613"/>
                    <a:pt x="4794" y="1613"/>
                  </a:cubicBezTo>
                  <a:cubicBezTo>
                    <a:pt x="4794" y="1555"/>
                    <a:pt x="4794" y="1555"/>
                    <a:pt x="4794" y="1555"/>
                  </a:cubicBezTo>
                  <a:cubicBezTo>
                    <a:pt x="4851" y="1555"/>
                    <a:pt x="4851" y="1555"/>
                    <a:pt x="4851" y="1555"/>
                  </a:cubicBezTo>
                  <a:cubicBezTo>
                    <a:pt x="4851" y="1498"/>
                    <a:pt x="4851" y="1498"/>
                    <a:pt x="4851" y="1498"/>
                  </a:cubicBezTo>
                  <a:cubicBezTo>
                    <a:pt x="4851" y="1555"/>
                    <a:pt x="4851" y="1555"/>
                    <a:pt x="4851" y="1555"/>
                  </a:cubicBezTo>
                  <a:cubicBezTo>
                    <a:pt x="4909" y="1498"/>
                    <a:pt x="4909" y="1498"/>
                    <a:pt x="4909" y="1498"/>
                  </a:cubicBezTo>
                  <a:cubicBezTo>
                    <a:pt x="4909" y="1555"/>
                    <a:pt x="4909" y="1555"/>
                    <a:pt x="4909" y="1555"/>
                  </a:cubicBezTo>
                  <a:cubicBezTo>
                    <a:pt x="4967" y="1498"/>
                    <a:pt x="4967" y="1498"/>
                    <a:pt x="4967" y="1498"/>
                  </a:cubicBezTo>
                  <a:lnTo>
                    <a:pt x="4909" y="1498"/>
                  </a:lnTo>
                  <a:cubicBezTo>
                    <a:pt x="5025" y="1440"/>
                    <a:pt x="5025" y="1440"/>
                    <a:pt x="5025" y="1440"/>
                  </a:cubicBezTo>
                  <a:cubicBezTo>
                    <a:pt x="5025" y="1382"/>
                    <a:pt x="5082" y="1382"/>
                    <a:pt x="5140" y="1382"/>
                  </a:cubicBezTo>
                  <a:cubicBezTo>
                    <a:pt x="5140" y="1325"/>
                    <a:pt x="5140" y="1325"/>
                    <a:pt x="5140" y="1325"/>
                  </a:cubicBezTo>
                  <a:cubicBezTo>
                    <a:pt x="5198" y="1325"/>
                    <a:pt x="5198" y="1325"/>
                    <a:pt x="5198" y="1325"/>
                  </a:cubicBezTo>
                  <a:cubicBezTo>
                    <a:pt x="5313" y="1210"/>
                    <a:pt x="5313" y="1210"/>
                    <a:pt x="5313" y="1210"/>
                  </a:cubicBezTo>
                  <a:cubicBezTo>
                    <a:pt x="5313" y="1267"/>
                    <a:pt x="5313" y="1267"/>
                    <a:pt x="5313" y="1267"/>
                  </a:cubicBezTo>
                  <a:cubicBezTo>
                    <a:pt x="5256" y="1325"/>
                    <a:pt x="5256" y="1325"/>
                    <a:pt x="5256" y="1325"/>
                  </a:cubicBezTo>
                  <a:cubicBezTo>
                    <a:pt x="5140" y="1382"/>
                    <a:pt x="5140" y="1382"/>
                    <a:pt x="5140" y="1382"/>
                  </a:cubicBezTo>
                  <a:cubicBezTo>
                    <a:pt x="5082" y="1440"/>
                    <a:pt x="5082" y="1440"/>
                    <a:pt x="5082" y="1440"/>
                  </a:cubicBezTo>
                  <a:cubicBezTo>
                    <a:pt x="5082" y="1498"/>
                    <a:pt x="5025" y="1498"/>
                    <a:pt x="5025" y="1555"/>
                  </a:cubicBezTo>
                  <a:lnTo>
                    <a:pt x="4967" y="1555"/>
                  </a:lnTo>
                  <a:cubicBezTo>
                    <a:pt x="4851" y="1613"/>
                    <a:pt x="4851" y="1613"/>
                    <a:pt x="4851" y="1613"/>
                  </a:cubicBezTo>
                  <a:cubicBezTo>
                    <a:pt x="4851" y="1670"/>
                    <a:pt x="4851" y="1670"/>
                    <a:pt x="4851" y="1670"/>
                  </a:cubicBezTo>
                  <a:cubicBezTo>
                    <a:pt x="4794" y="1670"/>
                    <a:pt x="4794" y="1670"/>
                    <a:pt x="4794" y="1670"/>
                  </a:cubicBezTo>
                  <a:cubicBezTo>
                    <a:pt x="4794" y="1670"/>
                    <a:pt x="4794" y="1728"/>
                    <a:pt x="4736" y="1728"/>
                  </a:cubicBezTo>
                  <a:lnTo>
                    <a:pt x="4678" y="1728"/>
                  </a:lnTo>
                  <a:cubicBezTo>
                    <a:pt x="4678" y="1786"/>
                    <a:pt x="4678" y="1786"/>
                    <a:pt x="4678" y="1786"/>
                  </a:cubicBezTo>
                  <a:cubicBezTo>
                    <a:pt x="4620" y="1786"/>
                    <a:pt x="4620" y="1786"/>
                    <a:pt x="4620" y="1786"/>
                  </a:cubicBezTo>
                  <a:cubicBezTo>
                    <a:pt x="4620" y="1786"/>
                    <a:pt x="4505" y="1843"/>
                    <a:pt x="4505" y="1901"/>
                  </a:cubicBezTo>
                  <a:cubicBezTo>
                    <a:pt x="4447" y="1958"/>
                    <a:pt x="4447" y="1958"/>
                    <a:pt x="4447" y="1958"/>
                  </a:cubicBezTo>
                  <a:cubicBezTo>
                    <a:pt x="4389" y="1958"/>
                    <a:pt x="4389" y="1958"/>
                    <a:pt x="4389" y="1958"/>
                  </a:cubicBezTo>
                  <a:cubicBezTo>
                    <a:pt x="4332" y="2016"/>
                    <a:pt x="4332" y="2016"/>
                    <a:pt x="4332" y="2016"/>
                  </a:cubicBezTo>
                  <a:cubicBezTo>
                    <a:pt x="4332" y="1958"/>
                    <a:pt x="4332" y="1958"/>
                    <a:pt x="4332" y="1958"/>
                  </a:cubicBezTo>
                  <a:cubicBezTo>
                    <a:pt x="4274" y="1958"/>
                    <a:pt x="4274" y="1958"/>
                    <a:pt x="4274" y="2016"/>
                  </a:cubicBezTo>
                  <a:cubicBezTo>
                    <a:pt x="4274" y="2016"/>
                    <a:pt x="4274" y="2016"/>
                    <a:pt x="4274" y="2074"/>
                  </a:cubicBezTo>
                  <a:cubicBezTo>
                    <a:pt x="4274" y="2074"/>
                    <a:pt x="4274" y="2074"/>
                    <a:pt x="4216" y="2074"/>
                  </a:cubicBezTo>
                  <a:cubicBezTo>
                    <a:pt x="4216" y="2131"/>
                    <a:pt x="4158" y="2131"/>
                    <a:pt x="4158" y="2131"/>
                  </a:cubicBezTo>
                  <a:cubicBezTo>
                    <a:pt x="4101" y="2131"/>
                    <a:pt x="4158" y="2131"/>
                    <a:pt x="4101" y="2189"/>
                  </a:cubicBezTo>
                  <a:cubicBezTo>
                    <a:pt x="4101" y="2131"/>
                    <a:pt x="4101" y="2131"/>
                    <a:pt x="4101" y="2131"/>
                  </a:cubicBezTo>
                  <a:lnTo>
                    <a:pt x="4043" y="2189"/>
                  </a:lnTo>
                  <a:cubicBezTo>
                    <a:pt x="3985" y="2246"/>
                    <a:pt x="3985" y="2246"/>
                    <a:pt x="3985" y="2246"/>
                  </a:cubicBezTo>
                  <a:cubicBezTo>
                    <a:pt x="3927" y="2304"/>
                    <a:pt x="3927" y="2304"/>
                    <a:pt x="3927" y="2304"/>
                  </a:cubicBezTo>
                  <a:cubicBezTo>
                    <a:pt x="3927" y="2304"/>
                    <a:pt x="3927" y="2304"/>
                    <a:pt x="3870" y="2304"/>
                  </a:cubicBezTo>
                  <a:cubicBezTo>
                    <a:pt x="3870" y="2304"/>
                    <a:pt x="3870" y="2304"/>
                    <a:pt x="3927" y="2304"/>
                  </a:cubicBezTo>
                  <a:cubicBezTo>
                    <a:pt x="3870" y="2304"/>
                    <a:pt x="3870" y="2304"/>
                    <a:pt x="3870" y="2304"/>
                  </a:cubicBezTo>
                  <a:lnTo>
                    <a:pt x="3870" y="2362"/>
                  </a:lnTo>
                  <a:cubicBezTo>
                    <a:pt x="3812" y="2362"/>
                    <a:pt x="3812" y="2362"/>
                    <a:pt x="3812" y="2362"/>
                  </a:cubicBezTo>
                  <a:cubicBezTo>
                    <a:pt x="3812" y="2362"/>
                    <a:pt x="3812" y="2362"/>
                    <a:pt x="3812" y="2419"/>
                  </a:cubicBezTo>
                  <a:cubicBezTo>
                    <a:pt x="3812" y="2362"/>
                    <a:pt x="3812" y="2362"/>
                    <a:pt x="3812" y="2362"/>
                  </a:cubicBezTo>
                  <a:lnTo>
                    <a:pt x="3812" y="2419"/>
                  </a:lnTo>
                  <a:cubicBezTo>
                    <a:pt x="3696" y="2477"/>
                    <a:pt x="3696" y="2477"/>
                    <a:pt x="3696" y="2477"/>
                  </a:cubicBezTo>
                  <a:cubicBezTo>
                    <a:pt x="3754" y="2477"/>
                    <a:pt x="3754" y="2477"/>
                    <a:pt x="3754" y="2477"/>
                  </a:cubicBezTo>
                  <a:cubicBezTo>
                    <a:pt x="3696" y="2477"/>
                    <a:pt x="3696" y="2477"/>
                    <a:pt x="3696" y="2477"/>
                  </a:cubicBezTo>
                  <a:lnTo>
                    <a:pt x="3581" y="2534"/>
                  </a:lnTo>
                  <a:cubicBezTo>
                    <a:pt x="3581" y="2592"/>
                    <a:pt x="3581" y="2592"/>
                    <a:pt x="3581" y="2592"/>
                  </a:cubicBezTo>
                  <a:cubicBezTo>
                    <a:pt x="3523" y="2592"/>
                    <a:pt x="3465" y="2650"/>
                    <a:pt x="3465" y="2650"/>
                  </a:cubicBezTo>
                  <a:cubicBezTo>
                    <a:pt x="3465" y="2707"/>
                    <a:pt x="3350" y="2765"/>
                    <a:pt x="3292" y="2822"/>
                  </a:cubicBezTo>
                  <a:cubicBezTo>
                    <a:pt x="3350" y="2822"/>
                    <a:pt x="3350" y="2822"/>
                    <a:pt x="3350" y="2822"/>
                  </a:cubicBezTo>
                  <a:cubicBezTo>
                    <a:pt x="3292" y="2880"/>
                    <a:pt x="3292" y="2880"/>
                    <a:pt x="3292" y="2880"/>
                  </a:cubicBezTo>
                  <a:cubicBezTo>
                    <a:pt x="3234" y="2880"/>
                    <a:pt x="3292" y="2880"/>
                    <a:pt x="3292" y="2880"/>
                  </a:cubicBezTo>
                  <a:cubicBezTo>
                    <a:pt x="3176" y="2938"/>
                    <a:pt x="3176" y="2938"/>
                    <a:pt x="3176" y="2938"/>
                  </a:cubicBezTo>
                  <a:cubicBezTo>
                    <a:pt x="3176" y="2938"/>
                    <a:pt x="3176" y="2938"/>
                    <a:pt x="3119" y="2995"/>
                  </a:cubicBezTo>
                  <a:cubicBezTo>
                    <a:pt x="3176" y="2938"/>
                    <a:pt x="3176" y="2938"/>
                    <a:pt x="3176" y="2938"/>
                  </a:cubicBezTo>
                  <a:cubicBezTo>
                    <a:pt x="3234" y="2880"/>
                    <a:pt x="3234" y="2880"/>
                    <a:pt x="3234" y="2880"/>
                  </a:cubicBezTo>
                  <a:cubicBezTo>
                    <a:pt x="3234" y="2822"/>
                    <a:pt x="3234" y="2822"/>
                    <a:pt x="3234" y="2822"/>
                  </a:cubicBezTo>
                  <a:cubicBezTo>
                    <a:pt x="3292" y="2822"/>
                    <a:pt x="3350" y="2765"/>
                    <a:pt x="3350" y="2765"/>
                  </a:cubicBezTo>
                  <a:cubicBezTo>
                    <a:pt x="3350" y="2707"/>
                    <a:pt x="3350" y="2707"/>
                    <a:pt x="3350" y="2707"/>
                  </a:cubicBezTo>
                  <a:cubicBezTo>
                    <a:pt x="3061" y="2995"/>
                    <a:pt x="3061" y="2995"/>
                    <a:pt x="3061" y="2995"/>
                  </a:cubicBezTo>
                  <a:cubicBezTo>
                    <a:pt x="3061" y="3053"/>
                    <a:pt x="3061" y="3053"/>
                    <a:pt x="3061" y="3053"/>
                  </a:cubicBezTo>
                  <a:cubicBezTo>
                    <a:pt x="3003" y="3110"/>
                    <a:pt x="3003" y="3110"/>
                    <a:pt x="3003" y="3110"/>
                  </a:cubicBezTo>
                  <a:cubicBezTo>
                    <a:pt x="3003" y="3053"/>
                    <a:pt x="3061" y="3053"/>
                    <a:pt x="3061" y="3053"/>
                  </a:cubicBezTo>
                  <a:cubicBezTo>
                    <a:pt x="3061" y="3110"/>
                    <a:pt x="3061" y="3110"/>
                    <a:pt x="3061" y="3110"/>
                  </a:cubicBezTo>
                  <a:cubicBezTo>
                    <a:pt x="3061" y="3168"/>
                    <a:pt x="3061" y="3168"/>
                    <a:pt x="3061" y="3168"/>
                  </a:cubicBezTo>
                  <a:cubicBezTo>
                    <a:pt x="3061" y="3110"/>
                    <a:pt x="3061" y="3110"/>
                    <a:pt x="3061" y="3110"/>
                  </a:cubicBezTo>
                  <a:cubicBezTo>
                    <a:pt x="3119" y="3110"/>
                    <a:pt x="3061" y="3110"/>
                    <a:pt x="3061" y="3110"/>
                  </a:cubicBezTo>
                  <a:cubicBezTo>
                    <a:pt x="3176" y="3053"/>
                    <a:pt x="3176" y="3053"/>
                    <a:pt x="3176" y="3053"/>
                  </a:cubicBezTo>
                  <a:cubicBezTo>
                    <a:pt x="3176" y="2995"/>
                    <a:pt x="3176" y="2995"/>
                    <a:pt x="3176" y="2995"/>
                  </a:cubicBezTo>
                  <a:cubicBezTo>
                    <a:pt x="3234" y="2995"/>
                    <a:pt x="3234" y="2995"/>
                    <a:pt x="3234" y="2938"/>
                  </a:cubicBezTo>
                  <a:lnTo>
                    <a:pt x="3292" y="2938"/>
                  </a:lnTo>
                  <a:cubicBezTo>
                    <a:pt x="3292" y="2880"/>
                    <a:pt x="3292" y="2880"/>
                    <a:pt x="3292" y="2880"/>
                  </a:cubicBezTo>
                  <a:cubicBezTo>
                    <a:pt x="3350" y="2938"/>
                    <a:pt x="3350" y="2938"/>
                    <a:pt x="3350" y="2938"/>
                  </a:cubicBezTo>
                  <a:cubicBezTo>
                    <a:pt x="3292" y="2995"/>
                    <a:pt x="3292" y="2995"/>
                    <a:pt x="3292" y="2995"/>
                  </a:cubicBezTo>
                  <a:cubicBezTo>
                    <a:pt x="3350" y="2995"/>
                    <a:pt x="3350" y="2995"/>
                    <a:pt x="3350" y="2995"/>
                  </a:cubicBezTo>
                  <a:cubicBezTo>
                    <a:pt x="3292" y="2938"/>
                    <a:pt x="3292" y="2938"/>
                    <a:pt x="3292" y="2938"/>
                  </a:cubicBezTo>
                  <a:cubicBezTo>
                    <a:pt x="3350" y="2938"/>
                    <a:pt x="3350" y="2938"/>
                    <a:pt x="3350" y="2938"/>
                  </a:cubicBezTo>
                  <a:cubicBezTo>
                    <a:pt x="3407" y="2880"/>
                    <a:pt x="3407" y="2880"/>
                    <a:pt x="3407" y="2880"/>
                  </a:cubicBezTo>
                  <a:cubicBezTo>
                    <a:pt x="3350" y="2880"/>
                    <a:pt x="3350" y="2880"/>
                    <a:pt x="3350" y="2880"/>
                  </a:cubicBezTo>
                  <a:cubicBezTo>
                    <a:pt x="3407" y="2822"/>
                    <a:pt x="3407" y="2822"/>
                    <a:pt x="3407" y="2822"/>
                  </a:cubicBezTo>
                  <a:cubicBezTo>
                    <a:pt x="3350" y="2822"/>
                    <a:pt x="3350" y="2822"/>
                    <a:pt x="3350" y="2822"/>
                  </a:cubicBezTo>
                  <a:cubicBezTo>
                    <a:pt x="3350" y="2765"/>
                    <a:pt x="3350" y="2765"/>
                    <a:pt x="3350" y="2765"/>
                  </a:cubicBezTo>
                  <a:cubicBezTo>
                    <a:pt x="3350" y="2822"/>
                    <a:pt x="3350" y="2822"/>
                    <a:pt x="3350" y="2822"/>
                  </a:cubicBezTo>
                  <a:cubicBezTo>
                    <a:pt x="3407" y="2765"/>
                    <a:pt x="3407" y="2765"/>
                    <a:pt x="3407" y="2765"/>
                  </a:cubicBezTo>
                  <a:cubicBezTo>
                    <a:pt x="3465" y="2765"/>
                    <a:pt x="3465" y="2765"/>
                    <a:pt x="3465" y="2765"/>
                  </a:cubicBezTo>
                  <a:lnTo>
                    <a:pt x="3407" y="2765"/>
                  </a:lnTo>
                  <a:cubicBezTo>
                    <a:pt x="3465" y="2765"/>
                    <a:pt x="3465" y="2707"/>
                    <a:pt x="3465" y="2707"/>
                  </a:cubicBezTo>
                  <a:cubicBezTo>
                    <a:pt x="3465" y="2765"/>
                    <a:pt x="3465" y="2707"/>
                    <a:pt x="3465" y="2765"/>
                  </a:cubicBezTo>
                  <a:cubicBezTo>
                    <a:pt x="3523" y="2765"/>
                    <a:pt x="3523" y="2765"/>
                    <a:pt x="3523" y="2765"/>
                  </a:cubicBezTo>
                  <a:cubicBezTo>
                    <a:pt x="3523" y="2707"/>
                    <a:pt x="3581" y="2707"/>
                    <a:pt x="3639" y="2707"/>
                  </a:cubicBezTo>
                  <a:cubicBezTo>
                    <a:pt x="3639" y="2650"/>
                    <a:pt x="3639" y="2650"/>
                    <a:pt x="3639" y="2650"/>
                  </a:cubicBezTo>
                  <a:cubicBezTo>
                    <a:pt x="3639" y="2707"/>
                    <a:pt x="3639" y="2707"/>
                    <a:pt x="3639" y="2707"/>
                  </a:cubicBezTo>
                  <a:cubicBezTo>
                    <a:pt x="3639" y="2650"/>
                    <a:pt x="3639" y="2650"/>
                    <a:pt x="3639" y="2650"/>
                  </a:cubicBezTo>
                  <a:cubicBezTo>
                    <a:pt x="3581" y="2650"/>
                    <a:pt x="3581" y="2650"/>
                    <a:pt x="3581" y="2650"/>
                  </a:cubicBezTo>
                  <a:cubicBezTo>
                    <a:pt x="3639" y="2592"/>
                    <a:pt x="3639" y="2592"/>
                    <a:pt x="3639" y="2592"/>
                  </a:cubicBezTo>
                  <a:cubicBezTo>
                    <a:pt x="3639" y="2650"/>
                    <a:pt x="3639" y="2650"/>
                    <a:pt x="3639" y="2650"/>
                  </a:cubicBezTo>
                  <a:cubicBezTo>
                    <a:pt x="3696" y="2650"/>
                    <a:pt x="3696" y="2650"/>
                    <a:pt x="3696" y="2650"/>
                  </a:cubicBezTo>
                  <a:cubicBezTo>
                    <a:pt x="3696" y="2650"/>
                    <a:pt x="3696" y="2650"/>
                    <a:pt x="3696" y="2592"/>
                  </a:cubicBezTo>
                  <a:cubicBezTo>
                    <a:pt x="3696" y="2650"/>
                    <a:pt x="3696" y="2650"/>
                    <a:pt x="3696" y="2650"/>
                  </a:cubicBezTo>
                  <a:cubicBezTo>
                    <a:pt x="3696" y="2592"/>
                    <a:pt x="3696" y="2592"/>
                    <a:pt x="3696" y="2592"/>
                  </a:cubicBezTo>
                  <a:cubicBezTo>
                    <a:pt x="3754" y="2592"/>
                    <a:pt x="3754" y="2592"/>
                    <a:pt x="3754" y="2592"/>
                  </a:cubicBezTo>
                  <a:cubicBezTo>
                    <a:pt x="3812" y="2592"/>
                    <a:pt x="3812" y="2592"/>
                    <a:pt x="3812" y="2592"/>
                  </a:cubicBezTo>
                  <a:lnTo>
                    <a:pt x="3812" y="2534"/>
                  </a:lnTo>
                  <a:cubicBezTo>
                    <a:pt x="3870" y="2534"/>
                    <a:pt x="3812" y="2477"/>
                    <a:pt x="3870" y="2477"/>
                  </a:cubicBezTo>
                  <a:cubicBezTo>
                    <a:pt x="3927" y="2477"/>
                    <a:pt x="3927" y="2477"/>
                    <a:pt x="3927" y="2477"/>
                  </a:cubicBezTo>
                  <a:cubicBezTo>
                    <a:pt x="3985" y="2419"/>
                    <a:pt x="3985" y="2419"/>
                    <a:pt x="3985" y="2419"/>
                  </a:cubicBezTo>
                  <a:cubicBezTo>
                    <a:pt x="4043" y="2362"/>
                    <a:pt x="4043" y="2362"/>
                    <a:pt x="4043" y="2362"/>
                  </a:cubicBezTo>
                  <a:cubicBezTo>
                    <a:pt x="4101" y="2362"/>
                    <a:pt x="4043" y="2304"/>
                    <a:pt x="4101" y="2304"/>
                  </a:cubicBezTo>
                  <a:cubicBezTo>
                    <a:pt x="4043" y="2246"/>
                    <a:pt x="4043" y="2246"/>
                    <a:pt x="4043" y="2246"/>
                  </a:cubicBezTo>
                  <a:cubicBezTo>
                    <a:pt x="4043" y="2304"/>
                    <a:pt x="4043" y="2304"/>
                    <a:pt x="4043" y="2304"/>
                  </a:cubicBezTo>
                  <a:cubicBezTo>
                    <a:pt x="4043" y="2246"/>
                    <a:pt x="4043" y="2246"/>
                    <a:pt x="4043" y="2246"/>
                  </a:cubicBezTo>
                  <a:cubicBezTo>
                    <a:pt x="4043" y="2246"/>
                    <a:pt x="4043" y="2246"/>
                    <a:pt x="4101" y="2246"/>
                  </a:cubicBezTo>
                  <a:cubicBezTo>
                    <a:pt x="4101" y="2189"/>
                    <a:pt x="4158" y="2131"/>
                    <a:pt x="4216" y="2131"/>
                  </a:cubicBezTo>
                  <a:cubicBezTo>
                    <a:pt x="4274" y="2131"/>
                    <a:pt x="4274" y="2131"/>
                    <a:pt x="4274" y="2131"/>
                  </a:cubicBezTo>
                  <a:cubicBezTo>
                    <a:pt x="4332" y="2074"/>
                    <a:pt x="4332" y="2074"/>
                    <a:pt x="4332" y="2074"/>
                  </a:cubicBezTo>
                  <a:cubicBezTo>
                    <a:pt x="4332" y="2131"/>
                    <a:pt x="4332" y="2131"/>
                    <a:pt x="4332" y="2131"/>
                  </a:cubicBezTo>
                  <a:cubicBezTo>
                    <a:pt x="4389" y="2074"/>
                    <a:pt x="4389" y="2074"/>
                    <a:pt x="4389" y="2074"/>
                  </a:cubicBezTo>
                  <a:cubicBezTo>
                    <a:pt x="4447" y="2074"/>
                    <a:pt x="4447" y="2074"/>
                    <a:pt x="4447" y="2074"/>
                  </a:cubicBezTo>
                  <a:cubicBezTo>
                    <a:pt x="4389" y="2131"/>
                    <a:pt x="4389" y="2131"/>
                    <a:pt x="4389" y="2131"/>
                  </a:cubicBezTo>
                  <a:cubicBezTo>
                    <a:pt x="4332" y="2189"/>
                    <a:pt x="4332" y="2189"/>
                    <a:pt x="4332" y="2189"/>
                  </a:cubicBezTo>
                  <a:cubicBezTo>
                    <a:pt x="4332" y="2131"/>
                    <a:pt x="4332" y="2131"/>
                    <a:pt x="4332" y="2131"/>
                  </a:cubicBezTo>
                  <a:cubicBezTo>
                    <a:pt x="4274" y="2189"/>
                    <a:pt x="4274" y="2189"/>
                    <a:pt x="4274" y="2189"/>
                  </a:cubicBezTo>
                  <a:cubicBezTo>
                    <a:pt x="4274" y="2246"/>
                    <a:pt x="4274" y="2246"/>
                    <a:pt x="4274" y="2246"/>
                  </a:cubicBezTo>
                  <a:cubicBezTo>
                    <a:pt x="4216" y="2246"/>
                    <a:pt x="4216" y="2304"/>
                    <a:pt x="4158" y="2304"/>
                  </a:cubicBezTo>
                  <a:cubicBezTo>
                    <a:pt x="4101" y="2362"/>
                    <a:pt x="4101" y="2362"/>
                    <a:pt x="4101" y="2362"/>
                  </a:cubicBezTo>
                  <a:cubicBezTo>
                    <a:pt x="3985" y="2419"/>
                    <a:pt x="3985" y="2419"/>
                    <a:pt x="3985" y="2419"/>
                  </a:cubicBezTo>
                  <a:cubicBezTo>
                    <a:pt x="3985" y="2477"/>
                    <a:pt x="3985" y="2477"/>
                    <a:pt x="3985" y="2477"/>
                  </a:cubicBezTo>
                  <a:cubicBezTo>
                    <a:pt x="3927" y="2477"/>
                    <a:pt x="3927" y="2477"/>
                    <a:pt x="3927" y="2477"/>
                  </a:cubicBezTo>
                  <a:cubicBezTo>
                    <a:pt x="3927" y="2534"/>
                    <a:pt x="3927" y="2534"/>
                    <a:pt x="3927" y="2534"/>
                  </a:cubicBezTo>
                  <a:cubicBezTo>
                    <a:pt x="3927" y="2477"/>
                    <a:pt x="3927" y="2477"/>
                    <a:pt x="3927" y="2477"/>
                  </a:cubicBezTo>
                  <a:cubicBezTo>
                    <a:pt x="3812" y="2592"/>
                    <a:pt x="3812" y="2592"/>
                    <a:pt x="3812" y="2592"/>
                  </a:cubicBezTo>
                  <a:cubicBezTo>
                    <a:pt x="3870" y="2592"/>
                    <a:pt x="3870" y="2592"/>
                    <a:pt x="3870" y="2592"/>
                  </a:cubicBezTo>
                  <a:cubicBezTo>
                    <a:pt x="3812" y="2592"/>
                    <a:pt x="3812" y="2592"/>
                    <a:pt x="3812" y="2592"/>
                  </a:cubicBezTo>
                  <a:cubicBezTo>
                    <a:pt x="3812" y="2650"/>
                    <a:pt x="3754" y="2650"/>
                    <a:pt x="3754" y="2650"/>
                  </a:cubicBezTo>
                  <a:cubicBezTo>
                    <a:pt x="3639" y="2765"/>
                    <a:pt x="3639" y="2765"/>
                    <a:pt x="3639" y="2765"/>
                  </a:cubicBezTo>
                  <a:cubicBezTo>
                    <a:pt x="3639" y="2707"/>
                    <a:pt x="3639" y="2707"/>
                    <a:pt x="3639" y="2707"/>
                  </a:cubicBezTo>
                  <a:cubicBezTo>
                    <a:pt x="3581" y="2765"/>
                    <a:pt x="3581" y="2765"/>
                    <a:pt x="3581" y="2765"/>
                  </a:cubicBezTo>
                  <a:cubicBezTo>
                    <a:pt x="3523" y="2765"/>
                    <a:pt x="3523" y="2765"/>
                    <a:pt x="3523" y="2765"/>
                  </a:cubicBezTo>
                  <a:cubicBezTo>
                    <a:pt x="3523" y="2822"/>
                    <a:pt x="3523" y="2822"/>
                    <a:pt x="3523" y="2822"/>
                  </a:cubicBezTo>
                  <a:cubicBezTo>
                    <a:pt x="3465" y="2880"/>
                    <a:pt x="3465" y="2880"/>
                    <a:pt x="3465" y="2880"/>
                  </a:cubicBezTo>
                  <a:cubicBezTo>
                    <a:pt x="3407" y="2938"/>
                    <a:pt x="3407" y="2938"/>
                    <a:pt x="3407" y="2938"/>
                  </a:cubicBezTo>
                  <a:cubicBezTo>
                    <a:pt x="3350" y="2995"/>
                    <a:pt x="3350" y="2995"/>
                    <a:pt x="3350" y="2995"/>
                  </a:cubicBezTo>
                  <a:cubicBezTo>
                    <a:pt x="3407" y="2995"/>
                    <a:pt x="3407" y="2995"/>
                    <a:pt x="3407" y="2995"/>
                  </a:cubicBezTo>
                  <a:cubicBezTo>
                    <a:pt x="3350" y="2995"/>
                    <a:pt x="3350" y="2995"/>
                    <a:pt x="3350" y="2995"/>
                  </a:cubicBezTo>
                  <a:cubicBezTo>
                    <a:pt x="3292" y="3053"/>
                    <a:pt x="3292" y="3053"/>
                    <a:pt x="3292" y="3053"/>
                  </a:cubicBezTo>
                  <a:cubicBezTo>
                    <a:pt x="3350" y="3053"/>
                    <a:pt x="3350" y="3053"/>
                    <a:pt x="3350" y="3053"/>
                  </a:cubicBezTo>
                  <a:cubicBezTo>
                    <a:pt x="3234" y="3110"/>
                    <a:pt x="3234" y="3110"/>
                    <a:pt x="3234" y="3110"/>
                  </a:cubicBezTo>
                  <a:cubicBezTo>
                    <a:pt x="3176" y="3168"/>
                    <a:pt x="3176" y="3168"/>
                    <a:pt x="3176" y="3168"/>
                  </a:cubicBezTo>
                  <a:cubicBezTo>
                    <a:pt x="3176" y="3168"/>
                    <a:pt x="3176" y="3226"/>
                    <a:pt x="3119" y="3226"/>
                  </a:cubicBezTo>
                  <a:cubicBezTo>
                    <a:pt x="3119" y="3283"/>
                    <a:pt x="3119" y="3283"/>
                    <a:pt x="3119" y="3283"/>
                  </a:cubicBezTo>
                  <a:cubicBezTo>
                    <a:pt x="3119" y="3341"/>
                    <a:pt x="3119" y="3283"/>
                    <a:pt x="3119" y="3341"/>
                  </a:cubicBezTo>
                  <a:cubicBezTo>
                    <a:pt x="3176" y="3283"/>
                    <a:pt x="3176" y="3283"/>
                    <a:pt x="3176" y="3283"/>
                  </a:cubicBezTo>
                  <a:cubicBezTo>
                    <a:pt x="3234" y="3341"/>
                    <a:pt x="3234" y="3341"/>
                    <a:pt x="3234" y="3341"/>
                  </a:cubicBezTo>
                  <a:cubicBezTo>
                    <a:pt x="3234" y="3341"/>
                    <a:pt x="3234" y="3341"/>
                    <a:pt x="3176" y="3341"/>
                  </a:cubicBezTo>
                  <a:cubicBezTo>
                    <a:pt x="3176" y="3398"/>
                    <a:pt x="3176" y="3398"/>
                    <a:pt x="3176" y="3398"/>
                  </a:cubicBezTo>
                  <a:cubicBezTo>
                    <a:pt x="3119" y="3398"/>
                    <a:pt x="3119" y="3398"/>
                    <a:pt x="3119" y="3398"/>
                  </a:cubicBezTo>
                  <a:cubicBezTo>
                    <a:pt x="3176" y="3398"/>
                    <a:pt x="3176" y="3398"/>
                    <a:pt x="3176" y="3398"/>
                  </a:cubicBezTo>
                  <a:cubicBezTo>
                    <a:pt x="3176" y="3456"/>
                    <a:pt x="3176" y="3456"/>
                    <a:pt x="3176" y="3456"/>
                  </a:cubicBezTo>
                  <a:cubicBezTo>
                    <a:pt x="3119" y="3456"/>
                    <a:pt x="3119" y="3456"/>
                    <a:pt x="3119" y="3456"/>
                  </a:cubicBezTo>
                  <a:cubicBezTo>
                    <a:pt x="3119" y="3514"/>
                    <a:pt x="3119" y="3514"/>
                    <a:pt x="3119" y="3514"/>
                  </a:cubicBezTo>
                  <a:lnTo>
                    <a:pt x="3061" y="3514"/>
                  </a:lnTo>
                  <a:cubicBezTo>
                    <a:pt x="3119" y="3456"/>
                    <a:pt x="3119" y="3456"/>
                    <a:pt x="3119" y="3456"/>
                  </a:cubicBezTo>
                  <a:cubicBezTo>
                    <a:pt x="3119" y="3456"/>
                    <a:pt x="3119" y="3456"/>
                    <a:pt x="3061" y="3456"/>
                  </a:cubicBezTo>
                  <a:cubicBezTo>
                    <a:pt x="3119" y="3398"/>
                    <a:pt x="3119" y="3398"/>
                    <a:pt x="3119" y="3398"/>
                  </a:cubicBezTo>
                  <a:cubicBezTo>
                    <a:pt x="3119" y="3341"/>
                    <a:pt x="3119" y="3341"/>
                    <a:pt x="3119" y="3341"/>
                  </a:cubicBezTo>
                  <a:cubicBezTo>
                    <a:pt x="3061" y="3283"/>
                    <a:pt x="3061" y="3283"/>
                    <a:pt x="3061" y="3283"/>
                  </a:cubicBezTo>
                  <a:cubicBezTo>
                    <a:pt x="3003" y="3398"/>
                    <a:pt x="2945" y="3456"/>
                    <a:pt x="2888" y="3514"/>
                  </a:cubicBezTo>
                  <a:cubicBezTo>
                    <a:pt x="2888" y="3571"/>
                    <a:pt x="2888" y="3571"/>
                    <a:pt x="2888" y="3571"/>
                  </a:cubicBezTo>
                  <a:cubicBezTo>
                    <a:pt x="2888" y="3629"/>
                    <a:pt x="2888" y="3629"/>
                    <a:pt x="2888" y="3629"/>
                  </a:cubicBezTo>
                  <a:cubicBezTo>
                    <a:pt x="2830" y="3629"/>
                    <a:pt x="2830" y="3629"/>
                    <a:pt x="2830" y="3629"/>
                  </a:cubicBezTo>
                  <a:cubicBezTo>
                    <a:pt x="2830" y="3686"/>
                    <a:pt x="2830" y="3686"/>
                    <a:pt x="2830" y="3686"/>
                  </a:cubicBezTo>
                  <a:cubicBezTo>
                    <a:pt x="2830" y="3744"/>
                    <a:pt x="2830" y="3744"/>
                    <a:pt x="2830" y="3744"/>
                  </a:cubicBezTo>
                  <a:cubicBezTo>
                    <a:pt x="2772" y="3686"/>
                    <a:pt x="2772" y="3686"/>
                    <a:pt x="2772" y="3686"/>
                  </a:cubicBezTo>
                  <a:cubicBezTo>
                    <a:pt x="2772" y="3744"/>
                    <a:pt x="2772" y="3744"/>
                    <a:pt x="2772" y="3744"/>
                  </a:cubicBezTo>
                  <a:cubicBezTo>
                    <a:pt x="2714" y="3802"/>
                    <a:pt x="2714" y="3802"/>
                    <a:pt x="2714" y="3802"/>
                  </a:cubicBezTo>
                  <a:cubicBezTo>
                    <a:pt x="2657" y="3859"/>
                    <a:pt x="2657" y="3859"/>
                    <a:pt x="2657" y="3859"/>
                  </a:cubicBezTo>
                  <a:cubicBezTo>
                    <a:pt x="2657" y="3917"/>
                    <a:pt x="2657" y="3917"/>
                    <a:pt x="2657" y="3917"/>
                  </a:cubicBezTo>
                  <a:cubicBezTo>
                    <a:pt x="2599" y="3917"/>
                    <a:pt x="2599" y="3917"/>
                    <a:pt x="2599" y="3917"/>
                  </a:cubicBezTo>
                  <a:cubicBezTo>
                    <a:pt x="2599" y="3917"/>
                    <a:pt x="2599" y="3917"/>
                    <a:pt x="2599" y="3974"/>
                  </a:cubicBezTo>
                  <a:cubicBezTo>
                    <a:pt x="2541" y="4032"/>
                    <a:pt x="2541" y="4032"/>
                    <a:pt x="2483" y="4090"/>
                  </a:cubicBezTo>
                  <a:cubicBezTo>
                    <a:pt x="2541" y="4090"/>
                    <a:pt x="2541" y="4090"/>
                    <a:pt x="2541" y="4090"/>
                  </a:cubicBezTo>
                  <a:cubicBezTo>
                    <a:pt x="2541" y="4032"/>
                    <a:pt x="2599" y="3974"/>
                    <a:pt x="2599" y="3974"/>
                  </a:cubicBezTo>
                  <a:cubicBezTo>
                    <a:pt x="2657" y="3974"/>
                    <a:pt x="2657" y="3974"/>
                    <a:pt x="2657" y="3974"/>
                  </a:cubicBezTo>
                  <a:cubicBezTo>
                    <a:pt x="2599" y="3974"/>
                    <a:pt x="2599" y="3974"/>
                    <a:pt x="2599" y="3974"/>
                  </a:cubicBezTo>
                  <a:cubicBezTo>
                    <a:pt x="2657" y="4032"/>
                    <a:pt x="2657" y="4032"/>
                    <a:pt x="2714" y="4032"/>
                  </a:cubicBezTo>
                  <a:cubicBezTo>
                    <a:pt x="2772" y="4032"/>
                    <a:pt x="2772" y="4032"/>
                    <a:pt x="2772" y="4032"/>
                  </a:cubicBezTo>
                  <a:cubicBezTo>
                    <a:pt x="2830" y="3917"/>
                    <a:pt x="2830" y="3917"/>
                    <a:pt x="2830" y="3917"/>
                  </a:cubicBezTo>
                  <a:cubicBezTo>
                    <a:pt x="2888" y="3859"/>
                    <a:pt x="2888" y="3859"/>
                    <a:pt x="2888" y="3859"/>
                  </a:cubicBezTo>
                  <a:cubicBezTo>
                    <a:pt x="2888" y="3802"/>
                    <a:pt x="2888" y="3802"/>
                    <a:pt x="2888" y="3802"/>
                  </a:cubicBezTo>
                  <a:cubicBezTo>
                    <a:pt x="2945" y="3802"/>
                    <a:pt x="2945" y="3802"/>
                    <a:pt x="2945" y="3802"/>
                  </a:cubicBezTo>
                  <a:cubicBezTo>
                    <a:pt x="2945" y="3744"/>
                    <a:pt x="2945" y="3744"/>
                    <a:pt x="2945" y="3744"/>
                  </a:cubicBezTo>
                  <a:cubicBezTo>
                    <a:pt x="2888" y="3802"/>
                    <a:pt x="2888" y="3802"/>
                    <a:pt x="2888" y="3802"/>
                  </a:cubicBezTo>
                  <a:cubicBezTo>
                    <a:pt x="2945" y="3686"/>
                    <a:pt x="2945" y="3686"/>
                    <a:pt x="2945" y="3686"/>
                  </a:cubicBezTo>
                  <a:cubicBezTo>
                    <a:pt x="3003" y="3744"/>
                    <a:pt x="3003" y="3744"/>
                    <a:pt x="3003" y="3744"/>
                  </a:cubicBezTo>
                  <a:cubicBezTo>
                    <a:pt x="3003" y="3686"/>
                    <a:pt x="3003" y="3686"/>
                    <a:pt x="3003" y="3686"/>
                  </a:cubicBezTo>
                  <a:cubicBezTo>
                    <a:pt x="3003" y="3629"/>
                    <a:pt x="3003" y="3629"/>
                    <a:pt x="3003" y="3629"/>
                  </a:cubicBezTo>
                  <a:cubicBezTo>
                    <a:pt x="3061" y="3629"/>
                    <a:pt x="3061" y="3629"/>
                    <a:pt x="3061" y="3629"/>
                  </a:cubicBezTo>
                  <a:cubicBezTo>
                    <a:pt x="3061" y="3629"/>
                    <a:pt x="3061" y="3629"/>
                    <a:pt x="3061" y="3571"/>
                  </a:cubicBezTo>
                  <a:cubicBezTo>
                    <a:pt x="3119" y="3571"/>
                    <a:pt x="3119" y="3514"/>
                    <a:pt x="3119" y="3514"/>
                  </a:cubicBezTo>
                  <a:cubicBezTo>
                    <a:pt x="3119" y="3571"/>
                    <a:pt x="3119" y="3571"/>
                    <a:pt x="3119" y="3571"/>
                  </a:cubicBezTo>
                  <a:cubicBezTo>
                    <a:pt x="3119" y="3514"/>
                    <a:pt x="3119" y="3514"/>
                    <a:pt x="3119" y="3514"/>
                  </a:cubicBezTo>
                  <a:lnTo>
                    <a:pt x="3176" y="3514"/>
                  </a:lnTo>
                  <a:cubicBezTo>
                    <a:pt x="3234" y="3456"/>
                    <a:pt x="3234" y="3456"/>
                    <a:pt x="3234" y="3456"/>
                  </a:cubicBezTo>
                  <a:cubicBezTo>
                    <a:pt x="3234" y="3398"/>
                    <a:pt x="3234" y="3398"/>
                    <a:pt x="3234" y="3398"/>
                  </a:cubicBezTo>
                  <a:cubicBezTo>
                    <a:pt x="3292" y="3398"/>
                    <a:pt x="3292" y="3398"/>
                    <a:pt x="3292" y="3341"/>
                  </a:cubicBezTo>
                  <a:cubicBezTo>
                    <a:pt x="3350" y="3283"/>
                    <a:pt x="3350" y="3283"/>
                    <a:pt x="3350" y="3283"/>
                  </a:cubicBezTo>
                  <a:cubicBezTo>
                    <a:pt x="3407" y="3168"/>
                    <a:pt x="3407" y="3168"/>
                    <a:pt x="3407" y="3168"/>
                  </a:cubicBezTo>
                  <a:cubicBezTo>
                    <a:pt x="3407" y="3168"/>
                    <a:pt x="3465" y="3168"/>
                    <a:pt x="3523" y="3053"/>
                  </a:cubicBezTo>
                  <a:cubicBezTo>
                    <a:pt x="3581" y="2995"/>
                    <a:pt x="3696" y="2938"/>
                    <a:pt x="3754" y="2822"/>
                  </a:cubicBezTo>
                  <a:cubicBezTo>
                    <a:pt x="3927" y="2650"/>
                    <a:pt x="4101" y="2477"/>
                    <a:pt x="4101" y="2477"/>
                  </a:cubicBezTo>
                  <a:cubicBezTo>
                    <a:pt x="4101" y="2534"/>
                    <a:pt x="4101" y="2534"/>
                    <a:pt x="4158" y="2477"/>
                  </a:cubicBezTo>
                  <a:cubicBezTo>
                    <a:pt x="4158" y="2534"/>
                    <a:pt x="4158" y="2534"/>
                    <a:pt x="4158" y="2534"/>
                  </a:cubicBezTo>
                  <a:cubicBezTo>
                    <a:pt x="4101" y="2534"/>
                    <a:pt x="4101" y="2534"/>
                    <a:pt x="4101" y="2534"/>
                  </a:cubicBezTo>
                  <a:cubicBezTo>
                    <a:pt x="4101" y="2592"/>
                    <a:pt x="4101" y="2592"/>
                    <a:pt x="4101" y="2592"/>
                  </a:cubicBezTo>
                  <a:cubicBezTo>
                    <a:pt x="4043" y="2592"/>
                    <a:pt x="4043" y="2592"/>
                    <a:pt x="4043" y="2592"/>
                  </a:cubicBezTo>
                  <a:cubicBezTo>
                    <a:pt x="3985" y="2592"/>
                    <a:pt x="3985" y="2592"/>
                    <a:pt x="3985" y="2592"/>
                  </a:cubicBezTo>
                  <a:cubicBezTo>
                    <a:pt x="4043" y="2592"/>
                    <a:pt x="4043" y="2592"/>
                    <a:pt x="4043" y="2592"/>
                  </a:cubicBezTo>
                  <a:cubicBezTo>
                    <a:pt x="3985" y="2650"/>
                    <a:pt x="3985" y="2650"/>
                    <a:pt x="3985" y="2650"/>
                  </a:cubicBezTo>
                  <a:cubicBezTo>
                    <a:pt x="4043" y="2650"/>
                    <a:pt x="4043" y="2650"/>
                    <a:pt x="4043" y="2592"/>
                  </a:cubicBezTo>
                  <a:cubicBezTo>
                    <a:pt x="4043" y="2650"/>
                    <a:pt x="4101" y="2650"/>
                    <a:pt x="4101" y="2650"/>
                  </a:cubicBezTo>
                  <a:cubicBezTo>
                    <a:pt x="3985" y="2707"/>
                    <a:pt x="3985" y="2707"/>
                    <a:pt x="3985" y="2707"/>
                  </a:cubicBezTo>
                  <a:cubicBezTo>
                    <a:pt x="3985" y="2765"/>
                    <a:pt x="3985" y="2765"/>
                    <a:pt x="3985" y="2765"/>
                  </a:cubicBezTo>
                  <a:cubicBezTo>
                    <a:pt x="3927" y="2765"/>
                    <a:pt x="3927" y="2765"/>
                    <a:pt x="3927" y="2765"/>
                  </a:cubicBezTo>
                  <a:cubicBezTo>
                    <a:pt x="3870" y="2822"/>
                    <a:pt x="3870" y="2822"/>
                    <a:pt x="3870" y="2822"/>
                  </a:cubicBezTo>
                  <a:cubicBezTo>
                    <a:pt x="3870" y="2880"/>
                    <a:pt x="3870" y="2880"/>
                    <a:pt x="3870" y="2880"/>
                  </a:cubicBezTo>
                  <a:cubicBezTo>
                    <a:pt x="3812" y="2822"/>
                    <a:pt x="3812" y="2822"/>
                    <a:pt x="3812" y="2822"/>
                  </a:cubicBezTo>
                  <a:cubicBezTo>
                    <a:pt x="3696" y="2995"/>
                    <a:pt x="3696" y="2995"/>
                    <a:pt x="3696" y="2995"/>
                  </a:cubicBezTo>
                  <a:lnTo>
                    <a:pt x="3639" y="2995"/>
                  </a:lnTo>
                  <a:cubicBezTo>
                    <a:pt x="3581" y="3053"/>
                    <a:pt x="3581" y="3053"/>
                    <a:pt x="3581" y="3053"/>
                  </a:cubicBezTo>
                  <a:cubicBezTo>
                    <a:pt x="3581" y="3110"/>
                    <a:pt x="3581" y="3110"/>
                    <a:pt x="3581" y="3110"/>
                  </a:cubicBezTo>
                  <a:cubicBezTo>
                    <a:pt x="3523" y="3110"/>
                    <a:pt x="3523" y="3110"/>
                    <a:pt x="3523" y="3110"/>
                  </a:cubicBezTo>
                  <a:cubicBezTo>
                    <a:pt x="3465" y="3168"/>
                    <a:pt x="3465" y="3168"/>
                    <a:pt x="3465" y="3226"/>
                  </a:cubicBezTo>
                  <a:cubicBezTo>
                    <a:pt x="3407" y="3168"/>
                    <a:pt x="3407" y="3168"/>
                    <a:pt x="3407" y="3168"/>
                  </a:cubicBezTo>
                  <a:cubicBezTo>
                    <a:pt x="3407" y="3226"/>
                    <a:pt x="3407" y="3226"/>
                    <a:pt x="3407" y="3226"/>
                  </a:cubicBezTo>
                  <a:cubicBezTo>
                    <a:pt x="3407" y="3226"/>
                    <a:pt x="3407" y="3226"/>
                    <a:pt x="3350" y="3283"/>
                  </a:cubicBezTo>
                  <a:cubicBezTo>
                    <a:pt x="3234" y="3398"/>
                    <a:pt x="3234" y="3398"/>
                    <a:pt x="3234" y="3398"/>
                  </a:cubicBezTo>
                  <a:cubicBezTo>
                    <a:pt x="3292" y="3398"/>
                    <a:pt x="3292" y="3398"/>
                    <a:pt x="3292" y="3398"/>
                  </a:cubicBezTo>
                  <a:cubicBezTo>
                    <a:pt x="3234" y="3398"/>
                    <a:pt x="3234" y="3398"/>
                    <a:pt x="3234" y="3398"/>
                  </a:cubicBezTo>
                  <a:cubicBezTo>
                    <a:pt x="3234" y="3456"/>
                    <a:pt x="3234" y="3456"/>
                    <a:pt x="3234" y="3456"/>
                  </a:cubicBezTo>
                  <a:cubicBezTo>
                    <a:pt x="3234" y="3456"/>
                    <a:pt x="3176" y="3456"/>
                    <a:pt x="3176" y="3514"/>
                  </a:cubicBezTo>
                  <a:cubicBezTo>
                    <a:pt x="3119" y="3514"/>
                    <a:pt x="3119" y="3514"/>
                    <a:pt x="3119" y="3514"/>
                  </a:cubicBezTo>
                  <a:cubicBezTo>
                    <a:pt x="3176" y="3514"/>
                    <a:pt x="3176" y="3514"/>
                    <a:pt x="3176" y="3514"/>
                  </a:cubicBezTo>
                  <a:cubicBezTo>
                    <a:pt x="3119" y="3571"/>
                    <a:pt x="3119" y="3571"/>
                    <a:pt x="3119" y="3571"/>
                  </a:cubicBezTo>
                  <a:cubicBezTo>
                    <a:pt x="3119" y="3571"/>
                    <a:pt x="3061" y="3629"/>
                    <a:pt x="3061" y="3686"/>
                  </a:cubicBezTo>
                  <a:cubicBezTo>
                    <a:pt x="3003" y="3686"/>
                    <a:pt x="2945" y="3744"/>
                    <a:pt x="2945" y="3744"/>
                  </a:cubicBezTo>
                  <a:cubicBezTo>
                    <a:pt x="2945" y="3744"/>
                    <a:pt x="2945" y="3744"/>
                    <a:pt x="2945" y="3802"/>
                  </a:cubicBezTo>
                  <a:cubicBezTo>
                    <a:pt x="2888" y="3859"/>
                    <a:pt x="2888" y="3859"/>
                    <a:pt x="2888" y="3859"/>
                  </a:cubicBezTo>
                  <a:cubicBezTo>
                    <a:pt x="2945" y="3859"/>
                    <a:pt x="2945" y="3859"/>
                    <a:pt x="2945" y="3859"/>
                  </a:cubicBezTo>
                  <a:cubicBezTo>
                    <a:pt x="2888" y="3859"/>
                    <a:pt x="2888" y="3859"/>
                    <a:pt x="2888" y="3859"/>
                  </a:cubicBezTo>
                  <a:cubicBezTo>
                    <a:pt x="2888" y="3917"/>
                    <a:pt x="2888" y="3917"/>
                    <a:pt x="2888" y="3917"/>
                  </a:cubicBezTo>
                  <a:cubicBezTo>
                    <a:pt x="2830" y="3917"/>
                    <a:pt x="2830" y="3917"/>
                    <a:pt x="2830" y="3917"/>
                  </a:cubicBezTo>
                  <a:cubicBezTo>
                    <a:pt x="2772" y="4032"/>
                    <a:pt x="2772" y="4032"/>
                    <a:pt x="2772" y="4032"/>
                  </a:cubicBezTo>
                  <a:cubicBezTo>
                    <a:pt x="2772" y="4032"/>
                    <a:pt x="2599" y="4262"/>
                    <a:pt x="2483" y="4493"/>
                  </a:cubicBezTo>
                  <a:cubicBezTo>
                    <a:pt x="2310" y="4723"/>
                    <a:pt x="2195" y="4954"/>
                    <a:pt x="2195" y="4954"/>
                  </a:cubicBezTo>
                  <a:cubicBezTo>
                    <a:pt x="2137" y="4896"/>
                    <a:pt x="2137" y="4896"/>
                    <a:pt x="2137" y="4896"/>
                  </a:cubicBezTo>
                  <a:cubicBezTo>
                    <a:pt x="2137" y="4954"/>
                    <a:pt x="2137" y="4954"/>
                    <a:pt x="2137" y="4954"/>
                  </a:cubicBezTo>
                  <a:cubicBezTo>
                    <a:pt x="2137" y="5011"/>
                    <a:pt x="2137" y="5011"/>
                    <a:pt x="2137" y="5011"/>
                  </a:cubicBezTo>
                  <a:cubicBezTo>
                    <a:pt x="2137" y="4954"/>
                    <a:pt x="2137" y="4954"/>
                    <a:pt x="2137" y="4954"/>
                  </a:cubicBezTo>
                  <a:cubicBezTo>
                    <a:pt x="2137" y="5011"/>
                    <a:pt x="2137" y="5011"/>
                    <a:pt x="2137" y="5011"/>
                  </a:cubicBezTo>
                  <a:cubicBezTo>
                    <a:pt x="2079" y="5126"/>
                    <a:pt x="2079" y="5126"/>
                    <a:pt x="2079" y="5126"/>
                  </a:cubicBezTo>
                  <a:cubicBezTo>
                    <a:pt x="2021" y="5184"/>
                    <a:pt x="2021" y="5184"/>
                    <a:pt x="2021" y="5184"/>
                  </a:cubicBezTo>
                  <a:cubicBezTo>
                    <a:pt x="2021" y="5242"/>
                    <a:pt x="2021" y="5242"/>
                    <a:pt x="2021" y="5242"/>
                  </a:cubicBezTo>
                  <a:cubicBezTo>
                    <a:pt x="1906" y="5472"/>
                    <a:pt x="1906" y="5472"/>
                    <a:pt x="1906" y="5472"/>
                  </a:cubicBezTo>
                  <a:lnTo>
                    <a:pt x="1906" y="5414"/>
                  </a:lnTo>
                  <a:cubicBezTo>
                    <a:pt x="1906" y="5357"/>
                    <a:pt x="1906" y="5357"/>
                    <a:pt x="1906" y="5357"/>
                  </a:cubicBezTo>
                  <a:cubicBezTo>
                    <a:pt x="1964" y="5357"/>
                    <a:pt x="1964" y="5299"/>
                    <a:pt x="1964" y="5299"/>
                  </a:cubicBezTo>
                  <a:cubicBezTo>
                    <a:pt x="1964" y="5242"/>
                    <a:pt x="1964" y="5242"/>
                    <a:pt x="1964" y="5242"/>
                  </a:cubicBezTo>
                  <a:cubicBezTo>
                    <a:pt x="2021" y="5184"/>
                    <a:pt x="2021" y="5184"/>
                    <a:pt x="2021" y="5184"/>
                  </a:cubicBezTo>
                  <a:cubicBezTo>
                    <a:pt x="2021" y="5126"/>
                    <a:pt x="2021" y="5126"/>
                    <a:pt x="2021" y="5126"/>
                  </a:cubicBezTo>
                  <a:cubicBezTo>
                    <a:pt x="2079" y="5069"/>
                    <a:pt x="2079" y="5069"/>
                    <a:pt x="2079" y="5069"/>
                  </a:cubicBezTo>
                  <a:cubicBezTo>
                    <a:pt x="2021" y="5069"/>
                    <a:pt x="2021" y="5069"/>
                    <a:pt x="2021" y="5069"/>
                  </a:cubicBezTo>
                  <a:cubicBezTo>
                    <a:pt x="1964" y="5126"/>
                    <a:pt x="1964" y="5126"/>
                    <a:pt x="1964" y="5126"/>
                  </a:cubicBezTo>
                  <a:cubicBezTo>
                    <a:pt x="2021" y="5184"/>
                    <a:pt x="2021" y="5184"/>
                    <a:pt x="2021" y="5184"/>
                  </a:cubicBezTo>
                  <a:cubicBezTo>
                    <a:pt x="1964" y="5242"/>
                    <a:pt x="1964" y="5242"/>
                    <a:pt x="1964" y="5242"/>
                  </a:cubicBezTo>
                  <a:cubicBezTo>
                    <a:pt x="1964" y="5299"/>
                    <a:pt x="1964" y="5299"/>
                    <a:pt x="1964" y="5299"/>
                  </a:cubicBezTo>
                  <a:lnTo>
                    <a:pt x="1906" y="5299"/>
                  </a:lnTo>
                  <a:cubicBezTo>
                    <a:pt x="1906" y="5357"/>
                    <a:pt x="1906" y="5357"/>
                    <a:pt x="1906" y="5357"/>
                  </a:cubicBezTo>
                  <a:cubicBezTo>
                    <a:pt x="1906" y="5299"/>
                    <a:pt x="1906" y="5299"/>
                    <a:pt x="1906" y="5299"/>
                  </a:cubicBezTo>
                  <a:cubicBezTo>
                    <a:pt x="1906" y="5299"/>
                    <a:pt x="1906" y="5357"/>
                    <a:pt x="1848" y="5357"/>
                  </a:cubicBezTo>
                  <a:cubicBezTo>
                    <a:pt x="1848" y="5414"/>
                    <a:pt x="1848" y="5472"/>
                    <a:pt x="1848" y="5472"/>
                  </a:cubicBezTo>
                  <a:cubicBezTo>
                    <a:pt x="1906" y="5357"/>
                    <a:pt x="1906" y="5357"/>
                    <a:pt x="1906" y="5357"/>
                  </a:cubicBezTo>
                  <a:cubicBezTo>
                    <a:pt x="1906" y="5414"/>
                    <a:pt x="1906" y="5414"/>
                    <a:pt x="1906" y="5414"/>
                  </a:cubicBezTo>
                  <a:lnTo>
                    <a:pt x="1848" y="5472"/>
                  </a:lnTo>
                  <a:cubicBezTo>
                    <a:pt x="1848" y="5530"/>
                    <a:pt x="1848" y="5530"/>
                    <a:pt x="1848" y="5530"/>
                  </a:cubicBezTo>
                  <a:cubicBezTo>
                    <a:pt x="1790" y="5587"/>
                    <a:pt x="1790" y="5587"/>
                    <a:pt x="1790" y="5587"/>
                  </a:cubicBezTo>
                  <a:cubicBezTo>
                    <a:pt x="1790" y="5530"/>
                    <a:pt x="1790" y="5530"/>
                    <a:pt x="1790" y="5530"/>
                  </a:cubicBezTo>
                  <a:cubicBezTo>
                    <a:pt x="1848" y="5472"/>
                    <a:pt x="1848" y="5472"/>
                    <a:pt x="1848" y="5472"/>
                  </a:cubicBezTo>
                  <a:cubicBezTo>
                    <a:pt x="1790" y="5472"/>
                    <a:pt x="1790" y="5472"/>
                    <a:pt x="1790" y="5472"/>
                  </a:cubicBezTo>
                  <a:cubicBezTo>
                    <a:pt x="1848" y="5414"/>
                    <a:pt x="1848" y="5414"/>
                    <a:pt x="1848" y="5414"/>
                  </a:cubicBezTo>
                  <a:lnTo>
                    <a:pt x="1790" y="5414"/>
                  </a:lnTo>
                  <a:cubicBezTo>
                    <a:pt x="1790" y="5357"/>
                    <a:pt x="1790" y="5357"/>
                    <a:pt x="1790" y="5357"/>
                  </a:cubicBezTo>
                  <a:cubicBezTo>
                    <a:pt x="1733" y="5414"/>
                    <a:pt x="1733" y="5414"/>
                    <a:pt x="1733" y="5414"/>
                  </a:cubicBezTo>
                  <a:cubicBezTo>
                    <a:pt x="1790" y="5414"/>
                    <a:pt x="1790" y="5414"/>
                    <a:pt x="1790" y="5414"/>
                  </a:cubicBezTo>
                  <a:cubicBezTo>
                    <a:pt x="1790" y="5472"/>
                    <a:pt x="1790" y="5472"/>
                    <a:pt x="1790" y="5472"/>
                  </a:cubicBezTo>
                  <a:cubicBezTo>
                    <a:pt x="1790" y="5530"/>
                    <a:pt x="1790" y="5530"/>
                    <a:pt x="1790" y="5530"/>
                  </a:cubicBezTo>
                  <a:cubicBezTo>
                    <a:pt x="1733" y="5472"/>
                    <a:pt x="1733" y="5472"/>
                    <a:pt x="1733" y="5472"/>
                  </a:cubicBezTo>
                  <a:cubicBezTo>
                    <a:pt x="1733" y="5530"/>
                    <a:pt x="1733" y="5530"/>
                    <a:pt x="1733" y="5530"/>
                  </a:cubicBezTo>
                  <a:lnTo>
                    <a:pt x="1790" y="5530"/>
                  </a:lnTo>
                  <a:cubicBezTo>
                    <a:pt x="1733" y="5530"/>
                    <a:pt x="1733" y="5530"/>
                    <a:pt x="1733" y="5530"/>
                  </a:cubicBezTo>
                  <a:cubicBezTo>
                    <a:pt x="1790" y="5530"/>
                    <a:pt x="1790" y="5530"/>
                    <a:pt x="1790" y="5530"/>
                  </a:cubicBezTo>
                  <a:cubicBezTo>
                    <a:pt x="1733" y="5587"/>
                    <a:pt x="1733" y="5587"/>
                    <a:pt x="1733" y="5587"/>
                  </a:cubicBezTo>
                  <a:cubicBezTo>
                    <a:pt x="1733" y="5587"/>
                    <a:pt x="1733" y="5587"/>
                    <a:pt x="1733" y="5530"/>
                  </a:cubicBezTo>
                  <a:cubicBezTo>
                    <a:pt x="1675" y="5530"/>
                    <a:pt x="1675" y="5587"/>
                    <a:pt x="1675" y="5587"/>
                  </a:cubicBezTo>
                  <a:cubicBezTo>
                    <a:pt x="1675" y="5645"/>
                    <a:pt x="1675" y="5645"/>
                    <a:pt x="1675" y="5645"/>
                  </a:cubicBezTo>
                  <a:cubicBezTo>
                    <a:pt x="1733" y="5645"/>
                    <a:pt x="1733" y="5645"/>
                    <a:pt x="1733" y="5645"/>
                  </a:cubicBezTo>
                  <a:cubicBezTo>
                    <a:pt x="1733" y="5702"/>
                    <a:pt x="1733" y="5702"/>
                    <a:pt x="1675" y="5702"/>
                  </a:cubicBezTo>
                  <a:cubicBezTo>
                    <a:pt x="1675" y="5702"/>
                    <a:pt x="1675" y="5702"/>
                    <a:pt x="1675" y="5645"/>
                  </a:cubicBezTo>
                  <a:cubicBezTo>
                    <a:pt x="1617" y="5702"/>
                    <a:pt x="1675" y="5702"/>
                    <a:pt x="1617" y="5702"/>
                  </a:cubicBezTo>
                  <a:cubicBezTo>
                    <a:pt x="1617" y="5760"/>
                    <a:pt x="1617" y="5760"/>
                    <a:pt x="1617" y="5760"/>
                  </a:cubicBezTo>
                  <a:cubicBezTo>
                    <a:pt x="1675" y="5702"/>
                    <a:pt x="1675" y="5702"/>
                    <a:pt x="1675" y="5702"/>
                  </a:cubicBezTo>
                  <a:cubicBezTo>
                    <a:pt x="1675" y="5702"/>
                    <a:pt x="1675" y="5702"/>
                    <a:pt x="1675" y="5760"/>
                  </a:cubicBezTo>
                  <a:lnTo>
                    <a:pt x="1675" y="5818"/>
                  </a:lnTo>
                  <a:cubicBezTo>
                    <a:pt x="1675" y="5875"/>
                    <a:pt x="1675" y="5875"/>
                    <a:pt x="1675" y="5875"/>
                  </a:cubicBezTo>
                  <a:cubicBezTo>
                    <a:pt x="1617" y="5875"/>
                    <a:pt x="1617" y="5875"/>
                    <a:pt x="1617" y="5875"/>
                  </a:cubicBezTo>
                  <a:cubicBezTo>
                    <a:pt x="1559" y="5933"/>
                    <a:pt x="1559" y="5933"/>
                    <a:pt x="1559" y="5933"/>
                  </a:cubicBezTo>
                  <a:lnTo>
                    <a:pt x="1559" y="5990"/>
                  </a:lnTo>
                  <a:cubicBezTo>
                    <a:pt x="1502" y="6048"/>
                    <a:pt x="1502" y="6048"/>
                    <a:pt x="1502" y="6048"/>
                  </a:cubicBezTo>
                  <a:cubicBezTo>
                    <a:pt x="1559" y="6048"/>
                    <a:pt x="1559" y="6048"/>
                    <a:pt x="1559" y="6048"/>
                  </a:cubicBezTo>
                  <a:cubicBezTo>
                    <a:pt x="1502" y="6048"/>
                    <a:pt x="1502" y="6048"/>
                    <a:pt x="1502" y="6048"/>
                  </a:cubicBezTo>
                  <a:cubicBezTo>
                    <a:pt x="1559" y="6048"/>
                    <a:pt x="1559" y="6048"/>
                    <a:pt x="1559" y="6048"/>
                  </a:cubicBezTo>
                  <a:cubicBezTo>
                    <a:pt x="1502" y="6048"/>
                    <a:pt x="1502" y="6048"/>
                    <a:pt x="1502" y="6048"/>
                  </a:cubicBezTo>
                  <a:cubicBezTo>
                    <a:pt x="1502" y="6048"/>
                    <a:pt x="1502" y="6048"/>
                    <a:pt x="1502" y="6106"/>
                  </a:cubicBezTo>
                  <a:cubicBezTo>
                    <a:pt x="1502" y="6163"/>
                    <a:pt x="1502" y="6163"/>
                    <a:pt x="1502" y="6163"/>
                  </a:cubicBezTo>
                  <a:lnTo>
                    <a:pt x="1444" y="6221"/>
                  </a:lnTo>
                  <a:cubicBezTo>
                    <a:pt x="1444" y="6278"/>
                    <a:pt x="1444" y="6278"/>
                    <a:pt x="1444" y="6278"/>
                  </a:cubicBezTo>
                  <a:cubicBezTo>
                    <a:pt x="1386" y="6336"/>
                    <a:pt x="1386" y="6336"/>
                    <a:pt x="1386" y="6336"/>
                  </a:cubicBezTo>
                  <a:cubicBezTo>
                    <a:pt x="1444" y="6336"/>
                    <a:pt x="1444" y="6336"/>
                    <a:pt x="1444" y="6336"/>
                  </a:cubicBezTo>
                  <a:lnTo>
                    <a:pt x="1386" y="6336"/>
                  </a:lnTo>
                  <a:cubicBezTo>
                    <a:pt x="1386" y="6394"/>
                    <a:pt x="1386" y="6394"/>
                    <a:pt x="1386" y="6394"/>
                  </a:cubicBezTo>
                  <a:cubicBezTo>
                    <a:pt x="1386" y="6394"/>
                    <a:pt x="1386" y="6451"/>
                    <a:pt x="1386" y="6394"/>
                  </a:cubicBezTo>
                  <a:cubicBezTo>
                    <a:pt x="1386" y="6394"/>
                    <a:pt x="1386" y="6451"/>
                    <a:pt x="1328" y="6451"/>
                  </a:cubicBezTo>
                  <a:cubicBezTo>
                    <a:pt x="1386" y="6451"/>
                    <a:pt x="1386" y="6451"/>
                    <a:pt x="1386" y="6451"/>
                  </a:cubicBezTo>
                  <a:cubicBezTo>
                    <a:pt x="1328" y="6566"/>
                    <a:pt x="1328" y="6566"/>
                    <a:pt x="1328" y="6566"/>
                  </a:cubicBezTo>
                  <a:cubicBezTo>
                    <a:pt x="1328" y="6624"/>
                    <a:pt x="1271" y="6566"/>
                    <a:pt x="1271" y="6624"/>
                  </a:cubicBezTo>
                  <a:cubicBezTo>
                    <a:pt x="1271" y="6682"/>
                    <a:pt x="1271" y="6682"/>
                    <a:pt x="1271" y="6682"/>
                  </a:cubicBezTo>
                  <a:cubicBezTo>
                    <a:pt x="1213" y="6682"/>
                    <a:pt x="1213" y="6682"/>
                    <a:pt x="1213" y="6682"/>
                  </a:cubicBezTo>
                  <a:cubicBezTo>
                    <a:pt x="1213" y="6739"/>
                    <a:pt x="1213" y="6739"/>
                    <a:pt x="1213" y="6739"/>
                  </a:cubicBezTo>
                  <a:cubicBezTo>
                    <a:pt x="1155" y="6739"/>
                    <a:pt x="1155" y="6739"/>
                    <a:pt x="1155" y="6739"/>
                  </a:cubicBezTo>
                  <a:cubicBezTo>
                    <a:pt x="1155" y="6682"/>
                    <a:pt x="1213" y="6624"/>
                    <a:pt x="1213" y="6566"/>
                  </a:cubicBezTo>
                  <a:cubicBezTo>
                    <a:pt x="1213" y="6624"/>
                    <a:pt x="1213" y="6624"/>
                    <a:pt x="1213" y="6566"/>
                  </a:cubicBezTo>
                  <a:lnTo>
                    <a:pt x="1271" y="6509"/>
                  </a:lnTo>
                  <a:cubicBezTo>
                    <a:pt x="1271" y="6451"/>
                    <a:pt x="1271" y="6451"/>
                    <a:pt x="1271" y="6451"/>
                  </a:cubicBezTo>
                  <a:lnTo>
                    <a:pt x="1271" y="6394"/>
                  </a:lnTo>
                  <a:lnTo>
                    <a:pt x="1213" y="6394"/>
                  </a:lnTo>
                  <a:cubicBezTo>
                    <a:pt x="1213" y="6451"/>
                    <a:pt x="1213" y="6451"/>
                    <a:pt x="1213" y="6451"/>
                  </a:cubicBezTo>
                  <a:cubicBezTo>
                    <a:pt x="1213" y="6509"/>
                    <a:pt x="1155" y="6566"/>
                    <a:pt x="1155" y="6624"/>
                  </a:cubicBezTo>
                  <a:cubicBezTo>
                    <a:pt x="1155" y="6682"/>
                    <a:pt x="1155" y="6682"/>
                    <a:pt x="1155" y="6682"/>
                  </a:cubicBezTo>
                  <a:cubicBezTo>
                    <a:pt x="1097" y="6739"/>
                    <a:pt x="1097" y="6739"/>
                    <a:pt x="1097" y="6739"/>
                  </a:cubicBezTo>
                  <a:cubicBezTo>
                    <a:pt x="1155" y="6739"/>
                    <a:pt x="1155" y="6739"/>
                    <a:pt x="1155" y="6739"/>
                  </a:cubicBezTo>
                  <a:lnTo>
                    <a:pt x="1097" y="6739"/>
                  </a:lnTo>
                  <a:cubicBezTo>
                    <a:pt x="1097" y="6797"/>
                    <a:pt x="1097" y="6797"/>
                    <a:pt x="1097" y="6854"/>
                  </a:cubicBezTo>
                  <a:cubicBezTo>
                    <a:pt x="1097" y="6854"/>
                    <a:pt x="1097" y="6854"/>
                    <a:pt x="1040" y="6854"/>
                  </a:cubicBezTo>
                  <a:cubicBezTo>
                    <a:pt x="1040" y="6912"/>
                    <a:pt x="1040" y="6912"/>
                    <a:pt x="1040" y="6912"/>
                  </a:cubicBezTo>
                  <a:cubicBezTo>
                    <a:pt x="982" y="6970"/>
                    <a:pt x="982" y="6970"/>
                    <a:pt x="982" y="6970"/>
                  </a:cubicBezTo>
                  <a:cubicBezTo>
                    <a:pt x="982" y="7085"/>
                    <a:pt x="982" y="7085"/>
                    <a:pt x="982" y="7085"/>
                  </a:cubicBezTo>
                  <a:cubicBezTo>
                    <a:pt x="982" y="7027"/>
                    <a:pt x="982" y="7027"/>
                    <a:pt x="982" y="7027"/>
                  </a:cubicBezTo>
                  <a:cubicBezTo>
                    <a:pt x="1040" y="7027"/>
                    <a:pt x="1040" y="7027"/>
                    <a:pt x="1040" y="7027"/>
                  </a:cubicBezTo>
                  <a:cubicBezTo>
                    <a:pt x="982" y="7142"/>
                    <a:pt x="982" y="7142"/>
                    <a:pt x="982" y="7142"/>
                  </a:cubicBezTo>
                  <a:cubicBezTo>
                    <a:pt x="982" y="7142"/>
                    <a:pt x="982" y="7200"/>
                    <a:pt x="924" y="7258"/>
                  </a:cubicBezTo>
                  <a:cubicBezTo>
                    <a:pt x="924" y="7258"/>
                    <a:pt x="924" y="7258"/>
                    <a:pt x="924" y="7315"/>
                  </a:cubicBezTo>
                  <a:cubicBezTo>
                    <a:pt x="866" y="7373"/>
                    <a:pt x="866" y="7373"/>
                    <a:pt x="866" y="7373"/>
                  </a:cubicBezTo>
                  <a:cubicBezTo>
                    <a:pt x="924" y="7373"/>
                    <a:pt x="924" y="7373"/>
                    <a:pt x="924" y="7315"/>
                  </a:cubicBezTo>
                  <a:cubicBezTo>
                    <a:pt x="924" y="7430"/>
                    <a:pt x="924" y="7430"/>
                    <a:pt x="924" y="7430"/>
                  </a:cubicBezTo>
                  <a:cubicBezTo>
                    <a:pt x="866" y="7488"/>
                    <a:pt x="866" y="7488"/>
                    <a:pt x="866" y="7488"/>
                  </a:cubicBezTo>
                  <a:cubicBezTo>
                    <a:pt x="809" y="7546"/>
                    <a:pt x="809" y="7546"/>
                    <a:pt x="809" y="7546"/>
                  </a:cubicBezTo>
                  <a:cubicBezTo>
                    <a:pt x="809" y="7603"/>
                    <a:pt x="809" y="7603"/>
                    <a:pt x="809" y="7603"/>
                  </a:cubicBezTo>
                  <a:cubicBezTo>
                    <a:pt x="751" y="7603"/>
                    <a:pt x="751" y="7603"/>
                    <a:pt x="751" y="7603"/>
                  </a:cubicBezTo>
                  <a:cubicBezTo>
                    <a:pt x="809" y="7603"/>
                    <a:pt x="809" y="7603"/>
                    <a:pt x="809" y="7603"/>
                  </a:cubicBezTo>
                  <a:cubicBezTo>
                    <a:pt x="751" y="7661"/>
                    <a:pt x="751" y="7661"/>
                    <a:pt x="751" y="7661"/>
                  </a:cubicBezTo>
                  <a:cubicBezTo>
                    <a:pt x="751" y="7718"/>
                    <a:pt x="751" y="7718"/>
                    <a:pt x="751" y="7718"/>
                  </a:cubicBezTo>
                  <a:cubicBezTo>
                    <a:pt x="809" y="7718"/>
                    <a:pt x="809" y="7718"/>
                    <a:pt x="809" y="7718"/>
                  </a:cubicBezTo>
                  <a:cubicBezTo>
                    <a:pt x="751" y="7718"/>
                    <a:pt x="751" y="7718"/>
                    <a:pt x="751" y="7718"/>
                  </a:cubicBezTo>
                  <a:cubicBezTo>
                    <a:pt x="693" y="7776"/>
                    <a:pt x="751" y="7776"/>
                    <a:pt x="751" y="7776"/>
                  </a:cubicBezTo>
                  <a:cubicBezTo>
                    <a:pt x="751" y="7834"/>
                    <a:pt x="751" y="7834"/>
                    <a:pt x="751" y="7834"/>
                  </a:cubicBezTo>
                  <a:cubicBezTo>
                    <a:pt x="693" y="7891"/>
                    <a:pt x="693" y="7891"/>
                    <a:pt x="693" y="7891"/>
                  </a:cubicBezTo>
                  <a:cubicBezTo>
                    <a:pt x="693" y="7949"/>
                    <a:pt x="693" y="7949"/>
                    <a:pt x="693" y="7949"/>
                  </a:cubicBezTo>
                  <a:cubicBezTo>
                    <a:pt x="635" y="7949"/>
                    <a:pt x="635" y="7949"/>
                    <a:pt x="635" y="7949"/>
                  </a:cubicBezTo>
                  <a:cubicBezTo>
                    <a:pt x="635" y="8006"/>
                    <a:pt x="635" y="8064"/>
                    <a:pt x="635" y="8064"/>
                  </a:cubicBezTo>
                  <a:cubicBezTo>
                    <a:pt x="635" y="8006"/>
                    <a:pt x="635" y="8006"/>
                    <a:pt x="635" y="8006"/>
                  </a:cubicBezTo>
                  <a:cubicBezTo>
                    <a:pt x="693" y="7891"/>
                    <a:pt x="693" y="7891"/>
                    <a:pt x="693" y="7891"/>
                  </a:cubicBezTo>
                  <a:cubicBezTo>
                    <a:pt x="635" y="7891"/>
                    <a:pt x="635" y="7891"/>
                    <a:pt x="635" y="7891"/>
                  </a:cubicBezTo>
                  <a:cubicBezTo>
                    <a:pt x="635" y="7949"/>
                    <a:pt x="635" y="7949"/>
                    <a:pt x="635" y="7949"/>
                  </a:cubicBezTo>
                  <a:cubicBezTo>
                    <a:pt x="578" y="7891"/>
                    <a:pt x="578" y="7891"/>
                    <a:pt x="578" y="7891"/>
                  </a:cubicBezTo>
                  <a:cubicBezTo>
                    <a:pt x="635" y="7834"/>
                    <a:pt x="635" y="7834"/>
                    <a:pt x="635" y="7834"/>
                  </a:cubicBezTo>
                  <a:cubicBezTo>
                    <a:pt x="578" y="7834"/>
                    <a:pt x="578" y="7834"/>
                    <a:pt x="578" y="7834"/>
                  </a:cubicBezTo>
                  <a:cubicBezTo>
                    <a:pt x="578" y="7891"/>
                    <a:pt x="578" y="7891"/>
                    <a:pt x="578" y="7891"/>
                  </a:cubicBezTo>
                  <a:cubicBezTo>
                    <a:pt x="578" y="7949"/>
                    <a:pt x="578" y="7949"/>
                    <a:pt x="578" y="7949"/>
                  </a:cubicBezTo>
                  <a:cubicBezTo>
                    <a:pt x="520" y="7949"/>
                    <a:pt x="520" y="7949"/>
                    <a:pt x="520" y="7949"/>
                  </a:cubicBezTo>
                  <a:cubicBezTo>
                    <a:pt x="520" y="8006"/>
                    <a:pt x="520" y="8006"/>
                    <a:pt x="520" y="8006"/>
                  </a:cubicBezTo>
                  <a:cubicBezTo>
                    <a:pt x="578" y="7949"/>
                    <a:pt x="578" y="7949"/>
                    <a:pt x="578" y="7949"/>
                  </a:cubicBezTo>
                  <a:cubicBezTo>
                    <a:pt x="578" y="8006"/>
                    <a:pt x="578" y="8006"/>
                    <a:pt x="578" y="8006"/>
                  </a:cubicBezTo>
                  <a:cubicBezTo>
                    <a:pt x="578" y="8064"/>
                    <a:pt x="578" y="8064"/>
                    <a:pt x="578" y="8064"/>
                  </a:cubicBezTo>
                  <a:cubicBezTo>
                    <a:pt x="635" y="8064"/>
                    <a:pt x="635" y="8064"/>
                    <a:pt x="635" y="8064"/>
                  </a:cubicBezTo>
                  <a:cubicBezTo>
                    <a:pt x="578" y="8064"/>
                    <a:pt x="578" y="8064"/>
                    <a:pt x="578" y="8064"/>
                  </a:cubicBezTo>
                  <a:cubicBezTo>
                    <a:pt x="578" y="8122"/>
                    <a:pt x="578" y="8122"/>
                    <a:pt x="578" y="8122"/>
                  </a:cubicBezTo>
                  <a:cubicBezTo>
                    <a:pt x="578" y="8237"/>
                    <a:pt x="578" y="8237"/>
                    <a:pt x="578" y="8237"/>
                  </a:cubicBezTo>
                  <a:cubicBezTo>
                    <a:pt x="520" y="8237"/>
                    <a:pt x="520" y="8237"/>
                    <a:pt x="520" y="8237"/>
                  </a:cubicBezTo>
                  <a:lnTo>
                    <a:pt x="520" y="8352"/>
                  </a:lnTo>
                  <a:cubicBezTo>
                    <a:pt x="520" y="8352"/>
                    <a:pt x="520" y="8352"/>
                    <a:pt x="520" y="8410"/>
                  </a:cubicBezTo>
                  <a:lnTo>
                    <a:pt x="520" y="8467"/>
                  </a:lnTo>
                  <a:cubicBezTo>
                    <a:pt x="462" y="8467"/>
                    <a:pt x="462" y="8467"/>
                    <a:pt x="462" y="8467"/>
                  </a:cubicBezTo>
                  <a:cubicBezTo>
                    <a:pt x="462" y="8525"/>
                    <a:pt x="462" y="8525"/>
                    <a:pt x="462" y="8525"/>
                  </a:cubicBezTo>
                  <a:cubicBezTo>
                    <a:pt x="462" y="8582"/>
                    <a:pt x="462" y="8582"/>
                    <a:pt x="462" y="8582"/>
                  </a:cubicBezTo>
                  <a:cubicBezTo>
                    <a:pt x="462" y="8640"/>
                    <a:pt x="462" y="8640"/>
                    <a:pt x="462" y="8640"/>
                  </a:cubicBezTo>
                  <a:cubicBezTo>
                    <a:pt x="404" y="8640"/>
                    <a:pt x="404" y="8640"/>
                    <a:pt x="404" y="8640"/>
                  </a:cubicBezTo>
                  <a:cubicBezTo>
                    <a:pt x="404" y="8755"/>
                    <a:pt x="404" y="8755"/>
                    <a:pt x="404" y="8755"/>
                  </a:cubicBezTo>
                  <a:cubicBezTo>
                    <a:pt x="404" y="8813"/>
                    <a:pt x="347" y="8870"/>
                    <a:pt x="347" y="8986"/>
                  </a:cubicBezTo>
                  <a:cubicBezTo>
                    <a:pt x="347" y="9101"/>
                    <a:pt x="347" y="9101"/>
                    <a:pt x="347" y="9101"/>
                  </a:cubicBezTo>
                  <a:cubicBezTo>
                    <a:pt x="347" y="9158"/>
                    <a:pt x="347" y="9158"/>
                    <a:pt x="347" y="9158"/>
                  </a:cubicBezTo>
                  <a:cubicBezTo>
                    <a:pt x="289" y="9158"/>
                    <a:pt x="289" y="9158"/>
                    <a:pt x="289" y="9158"/>
                  </a:cubicBezTo>
                  <a:cubicBezTo>
                    <a:pt x="289" y="9216"/>
                    <a:pt x="289" y="9216"/>
                    <a:pt x="289" y="9274"/>
                  </a:cubicBezTo>
                  <a:cubicBezTo>
                    <a:pt x="231" y="9677"/>
                    <a:pt x="231" y="9677"/>
                    <a:pt x="231" y="9677"/>
                  </a:cubicBezTo>
                  <a:cubicBezTo>
                    <a:pt x="231" y="9734"/>
                    <a:pt x="231" y="9734"/>
                    <a:pt x="231" y="9734"/>
                  </a:cubicBezTo>
                  <a:cubicBezTo>
                    <a:pt x="289" y="9734"/>
                    <a:pt x="231" y="9677"/>
                    <a:pt x="289" y="9677"/>
                  </a:cubicBezTo>
                  <a:lnTo>
                    <a:pt x="289" y="9734"/>
                  </a:lnTo>
                  <a:cubicBezTo>
                    <a:pt x="231" y="9734"/>
                    <a:pt x="231" y="9734"/>
                    <a:pt x="231" y="9734"/>
                  </a:cubicBezTo>
                  <a:cubicBezTo>
                    <a:pt x="173" y="9734"/>
                    <a:pt x="173" y="9734"/>
                    <a:pt x="173" y="9734"/>
                  </a:cubicBezTo>
                  <a:cubicBezTo>
                    <a:pt x="231" y="9734"/>
                    <a:pt x="231" y="9677"/>
                    <a:pt x="231" y="9677"/>
                  </a:cubicBezTo>
                  <a:cubicBezTo>
                    <a:pt x="231" y="9677"/>
                    <a:pt x="231" y="9619"/>
                    <a:pt x="173" y="9619"/>
                  </a:cubicBezTo>
                  <a:cubicBezTo>
                    <a:pt x="231" y="9619"/>
                    <a:pt x="231" y="9619"/>
                    <a:pt x="231" y="9619"/>
                  </a:cubicBezTo>
                  <a:cubicBezTo>
                    <a:pt x="173" y="9619"/>
                    <a:pt x="173" y="9619"/>
                    <a:pt x="173" y="9619"/>
                  </a:cubicBezTo>
                  <a:cubicBezTo>
                    <a:pt x="231" y="9562"/>
                    <a:pt x="231" y="9562"/>
                    <a:pt x="231" y="9562"/>
                  </a:cubicBezTo>
                  <a:cubicBezTo>
                    <a:pt x="231" y="9504"/>
                    <a:pt x="231" y="9504"/>
                    <a:pt x="231" y="9504"/>
                  </a:cubicBezTo>
                  <a:cubicBezTo>
                    <a:pt x="173" y="9504"/>
                    <a:pt x="173" y="9504"/>
                    <a:pt x="173" y="9504"/>
                  </a:cubicBezTo>
                  <a:cubicBezTo>
                    <a:pt x="231" y="9446"/>
                    <a:pt x="231" y="9446"/>
                    <a:pt x="231" y="9446"/>
                  </a:cubicBezTo>
                  <a:cubicBezTo>
                    <a:pt x="173" y="9446"/>
                    <a:pt x="173" y="9446"/>
                    <a:pt x="173" y="9446"/>
                  </a:cubicBezTo>
                  <a:cubicBezTo>
                    <a:pt x="173" y="9389"/>
                    <a:pt x="173" y="9389"/>
                    <a:pt x="173" y="9389"/>
                  </a:cubicBezTo>
                  <a:cubicBezTo>
                    <a:pt x="173" y="9504"/>
                    <a:pt x="173" y="9504"/>
                    <a:pt x="173" y="9504"/>
                  </a:cubicBezTo>
                  <a:cubicBezTo>
                    <a:pt x="116" y="9504"/>
                    <a:pt x="116" y="9504"/>
                    <a:pt x="116" y="9504"/>
                  </a:cubicBezTo>
                  <a:cubicBezTo>
                    <a:pt x="116" y="9619"/>
                    <a:pt x="116" y="9677"/>
                    <a:pt x="116" y="9792"/>
                  </a:cubicBezTo>
                  <a:cubicBezTo>
                    <a:pt x="116" y="9850"/>
                    <a:pt x="116" y="9850"/>
                    <a:pt x="116" y="9850"/>
                  </a:cubicBezTo>
                  <a:cubicBezTo>
                    <a:pt x="58" y="9850"/>
                    <a:pt x="58" y="9850"/>
                    <a:pt x="58" y="9850"/>
                  </a:cubicBezTo>
                  <a:cubicBezTo>
                    <a:pt x="58" y="9850"/>
                    <a:pt x="58" y="9734"/>
                    <a:pt x="58" y="9619"/>
                  </a:cubicBezTo>
                  <a:cubicBezTo>
                    <a:pt x="58" y="9446"/>
                    <a:pt x="116" y="9331"/>
                    <a:pt x="116" y="9331"/>
                  </a:cubicBezTo>
                  <a:cubicBezTo>
                    <a:pt x="58" y="9389"/>
                    <a:pt x="58" y="9446"/>
                    <a:pt x="58" y="9504"/>
                  </a:cubicBezTo>
                  <a:cubicBezTo>
                    <a:pt x="0" y="9619"/>
                    <a:pt x="0" y="9619"/>
                    <a:pt x="0" y="9619"/>
                  </a:cubicBezTo>
                  <a:cubicBezTo>
                    <a:pt x="58" y="9677"/>
                    <a:pt x="58" y="9677"/>
                    <a:pt x="58" y="9677"/>
                  </a:cubicBezTo>
                  <a:lnTo>
                    <a:pt x="58" y="9734"/>
                  </a:lnTo>
                  <a:cubicBezTo>
                    <a:pt x="0" y="9734"/>
                    <a:pt x="0" y="9734"/>
                    <a:pt x="0" y="9734"/>
                  </a:cubicBezTo>
                  <a:lnTo>
                    <a:pt x="58" y="9734"/>
                  </a:lnTo>
                  <a:cubicBezTo>
                    <a:pt x="0" y="9792"/>
                    <a:pt x="0" y="9792"/>
                    <a:pt x="0" y="9792"/>
                  </a:cubicBezTo>
                  <a:cubicBezTo>
                    <a:pt x="0" y="9850"/>
                    <a:pt x="0" y="9850"/>
                    <a:pt x="0" y="9850"/>
                  </a:cubicBezTo>
                  <a:cubicBezTo>
                    <a:pt x="0" y="9907"/>
                    <a:pt x="0" y="9907"/>
                    <a:pt x="0" y="9907"/>
                  </a:cubicBezTo>
                  <a:cubicBezTo>
                    <a:pt x="0" y="9965"/>
                    <a:pt x="0" y="9965"/>
                    <a:pt x="0" y="9965"/>
                  </a:cubicBezTo>
                  <a:lnTo>
                    <a:pt x="0" y="10022"/>
                  </a:lnTo>
                  <a:cubicBezTo>
                    <a:pt x="0" y="10080"/>
                    <a:pt x="0" y="10080"/>
                    <a:pt x="0" y="10080"/>
                  </a:cubicBezTo>
                  <a:cubicBezTo>
                    <a:pt x="58" y="10080"/>
                    <a:pt x="58" y="10080"/>
                    <a:pt x="58" y="10080"/>
                  </a:cubicBezTo>
                  <a:cubicBezTo>
                    <a:pt x="0" y="10253"/>
                    <a:pt x="0" y="10253"/>
                    <a:pt x="0" y="10253"/>
                  </a:cubicBezTo>
                  <a:cubicBezTo>
                    <a:pt x="58" y="10253"/>
                    <a:pt x="0" y="10310"/>
                    <a:pt x="58" y="10253"/>
                  </a:cubicBezTo>
                  <a:cubicBezTo>
                    <a:pt x="58" y="10483"/>
                    <a:pt x="58" y="10483"/>
                    <a:pt x="58" y="10483"/>
                  </a:cubicBezTo>
                  <a:cubicBezTo>
                    <a:pt x="58" y="10541"/>
                    <a:pt x="58" y="10541"/>
                    <a:pt x="58" y="10541"/>
                  </a:cubicBezTo>
                  <a:lnTo>
                    <a:pt x="58" y="10483"/>
                  </a:lnTo>
                  <a:cubicBezTo>
                    <a:pt x="58" y="10541"/>
                    <a:pt x="58" y="10541"/>
                    <a:pt x="58" y="10541"/>
                  </a:cubicBezTo>
                  <a:cubicBezTo>
                    <a:pt x="58" y="10771"/>
                    <a:pt x="58" y="10771"/>
                    <a:pt x="58" y="10771"/>
                  </a:cubicBezTo>
                  <a:cubicBezTo>
                    <a:pt x="58" y="10944"/>
                    <a:pt x="58" y="10944"/>
                    <a:pt x="58" y="10944"/>
                  </a:cubicBezTo>
                  <a:cubicBezTo>
                    <a:pt x="58" y="10944"/>
                    <a:pt x="58" y="11002"/>
                    <a:pt x="58" y="11059"/>
                  </a:cubicBezTo>
                  <a:cubicBezTo>
                    <a:pt x="58" y="11117"/>
                    <a:pt x="58" y="11117"/>
                    <a:pt x="58" y="11117"/>
                  </a:cubicBezTo>
                  <a:cubicBezTo>
                    <a:pt x="58" y="11174"/>
                    <a:pt x="58" y="11174"/>
                    <a:pt x="58" y="11174"/>
                  </a:cubicBezTo>
                  <a:cubicBezTo>
                    <a:pt x="58" y="11290"/>
                    <a:pt x="58" y="11290"/>
                    <a:pt x="58" y="11290"/>
                  </a:cubicBezTo>
                  <a:cubicBezTo>
                    <a:pt x="116" y="11290"/>
                    <a:pt x="116" y="11290"/>
                    <a:pt x="116" y="11290"/>
                  </a:cubicBezTo>
                  <a:cubicBezTo>
                    <a:pt x="116" y="11290"/>
                    <a:pt x="116" y="11290"/>
                    <a:pt x="116" y="11405"/>
                  </a:cubicBezTo>
                  <a:cubicBezTo>
                    <a:pt x="116" y="11462"/>
                    <a:pt x="116" y="11578"/>
                    <a:pt x="116" y="11635"/>
                  </a:cubicBezTo>
                  <a:cubicBezTo>
                    <a:pt x="173" y="11808"/>
                    <a:pt x="173" y="12038"/>
                    <a:pt x="173" y="12038"/>
                  </a:cubicBezTo>
                  <a:cubicBezTo>
                    <a:pt x="173" y="12038"/>
                    <a:pt x="173" y="12096"/>
                    <a:pt x="173" y="12154"/>
                  </a:cubicBezTo>
                  <a:cubicBezTo>
                    <a:pt x="173" y="12211"/>
                    <a:pt x="231" y="12326"/>
                    <a:pt x="231" y="12326"/>
                  </a:cubicBezTo>
                  <a:cubicBezTo>
                    <a:pt x="173" y="12326"/>
                    <a:pt x="173" y="12326"/>
                    <a:pt x="173" y="12326"/>
                  </a:cubicBezTo>
                  <a:cubicBezTo>
                    <a:pt x="173" y="12269"/>
                    <a:pt x="173" y="12269"/>
                    <a:pt x="173" y="12269"/>
                  </a:cubicBezTo>
                  <a:cubicBezTo>
                    <a:pt x="173" y="12384"/>
                    <a:pt x="173" y="12384"/>
                    <a:pt x="173" y="12384"/>
                  </a:cubicBezTo>
                  <a:lnTo>
                    <a:pt x="173" y="12442"/>
                  </a:lnTo>
                  <a:cubicBezTo>
                    <a:pt x="173" y="12557"/>
                    <a:pt x="173" y="12557"/>
                    <a:pt x="173" y="12557"/>
                  </a:cubicBezTo>
                  <a:cubicBezTo>
                    <a:pt x="173" y="12499"/>
                    <a:pt x="173" y="12499"/>
                    <a:pt x="173" y="12499"/>
                  </a:cubicBezTo>
                  <a:cubicBezTo>
                    <a:pt x="116" y="12499"/>
                    <a:pt x="173" y="12499"/>
                    <a:pt x="173" y="12557"/>
                  </a:cubicBezTo>
                  <a:cubicBezTo>
                    <a:pt x="116" y="12557"/>
                    <a:pt x="116" y="12557"/>
                    <a:pt x="116" y="12614"/>
                  </a:cubicBezTo>
                  <a:lnTo>
                    <a:pt x="173" y="12614"/>
                  </a:lnTo>
                  <a:lnTo>
                    <a:pt x="173" y="12672"/>
                  </a:lnTo>
                  <a:lnTo>
                    <a:pt x="173" y="12730"/>
                  </a:lnTo>
                  <a:cubicBezTo>
                    <a:pt x="231" y="12730"/>
                    <a:pt x="231" y="12730"/>
                    <a:pt x="231" y="12730"/>
                  </a:cubicBezTo>
                  <a:cubicBezTo>
                    <a:pt x="173" y="12730"/>
                    <a:pt x="173" y="12787"/>
                    <a:pt x="231" y="12787"/>
                  </a:cubicBezTo>
                  <a:cubicBezTo>
                    <a:pt x="231" y="12845"/>
                    <a:pt x="231" y="12845"/>
                    <a:pt x="231" y="12845"/>
                  </a:cubicBezTo>
                  <a:cubicBezTo>
                    <a:pt x="289" y="12845"/>
                    <a:pt x="289" y="12845"/>
                    <a:pt x="289" y="12845"/>
                  </a:cubicBezTo>
                  <a:lnTo>
                    <a:pt x="231" y="12902"/>
                  </a:lnTo>
                  <a:cubicBezTo>
                    <a:pt x="289" y="12902"/>
                    <a:pt x="289" y="12902"/>
                    <a:pt x="289" y="12902"/>
                  </a:cubicBezTo>
                  <a:cubicBezTo>
                    <a:pt x="289" y="12960"/>
                    <a:pt x="289" y="12960"/>
                    <a:pt x="289" y="12960"/>
                  </a:cubicBezTo>
                  <a:cubicBezTo>
                    <a:pt x="289" y="13018"/>
                    <a:pt x="289" y="13018"/>
                    <a:pt x="289" y="13018"/>
                  </a:cubicBezTo>
                  <a:lnTo>
                    <a:pt x="347" y="13018"/>
                  </a:lnTo>
                  <a:cubicBezTo>
                    <a:pt x="347" y="12960"/>
                    <a:pt x="347" y="12960"/>
                    <a:pt x="347" y="12960"/>
                  </a:cubicBezTo>
                  <a:cubicBezTo>
                    <a:pt x="289" y="12902"/>
                    <a:pt x="289" y="12902"/>
                    <a:pt x="289" y="12902"/>
                  </a:cubicBezTo>
                  <a:cubicBezTo>
                    <a:pt x="289" y="12787"/>
                    <a:pt x="289" y="12787"/>
                    <a:pt x="289" y="12787"/>
                  </a:cubicBezTo>
                  <a:cubicBezTo>
                    <a:pt x="289" y="12730"/>
                    <a:pt x="289" y="12730"/>
                    <a:pt x="289" y="12730"/>
                  </a:cubicBezTo>
                  <a:cubicBezTo>
                    <a:pt x="289" y="12672"/>
                    <a:pt x="289" y="12672"/>
                    <a:pt x="289" y="12672"/>
                  </a:cubicBezTo>
                  <a:cubicBezTo>
                    <a:pt x="289" y="12614"/>
                    <a:pt x="289" y="12614"/>
                    <a:pt x="289" y="12614"/>
                  </a:cubicBezTo>
                  <a:cubicBezTo>
                    <a:pt x="289" y="12672"/>
                    <a:pt x="289" y="12672"/>
                    <a:pt x="289" y="12672"/>
                  </a:cubicBezTo>
                  <a:cubicBezTo>
                    <a:pt x="289" y="12730"/>
                    <a:pt x="289" y="12730"/>
                    <a:pt x="289" y="12730"/>
                  </a:cubicBezTo>
                  <a:cubicBezTo>
                    <a:pt x="289" y="12787"/>
                    <a:pt x="289" y="12787"/>
                    <a:pt x="289" y="12787"/>
                  </a:cubicBezTo>
                  <a:cubicBezTo>
                    <a:pt x="289" y="12730"/>
                    <a:pt x="289" y="12730"/>
                    <a:pt x="289" y="12730"/>
                  </a:cubicBezTo>
                  <a:cubicBezTo>
                    <a:pt x="347" y="12845"/>
                    <a:pt x="347" y="12845"/>
                    <a:pt x="347" y="12845"/>
                  </a:cubicBezTo>
                  <a:cubicBezTo>
                    <a:pt x="347" y="12845"/>
                    <a:pt x="347" y="12845"/>
                    <a:pt x="347" y="12902"/>
                  </a:cubicBezTo>
                  <a:cubicBezTo>
                    <a:pt x="347" y="12902"/>
                    <a:pt x="347" y="13018"/>
                    <a:pt x="404" y="13075"/>
                  </a:cubicBezTo>
                  <a:cubicBezTo>
                    <a:pt x="404" y="13133"/>
                    <a:pt x="404" y="13248"/>
                    <a:pt x="404" y="13248"/>
                  </a:cubicBezTo>
                  <a:cubicBezTo>
                    <a:pt x="404" y="13306"/>
                    <a:pt x="404" y="13306"/>
                    <a:pt x="404" y="13306"/>
                  </a:cubicBezTo>
                  <a:cubicBezTo>
                    <a:pt x="462" y="13248"/>
                    <a:pt x="462" y="13248"/>
                    <a:pt x="462" y="13248"/>
                  </a:cubicBezTo>
                  <a:cubicBezTo>
                    <a:pt x="520" y="13594"/>
                    <a:pt x="520" y="13594"/>
                    <a:pt x="520" y="13594"/>
                  </a:cubicBezTo>
                  <a:cubicBezTo>
                    <a:pt x="520" y="13536"/>
                    <a:pt x="520" y="13536"/>
                    <a:pt x="520" y="13536"/>
                  </a:cubicBezTo>
                  <a:cubicBezTo>
                    <a:pt x="520" y="13478"/>
                    <a:pt x="520" y="13478"/>
                    <a:pt x="520" y="13478"/>
                  </a:cubicBezTo>
                  <a:cubicBezTo>
                    <a:pt x="520" y="13421"/>
                    <a:pt x="520" y="13421"/>
                    <a:pt x="520" y="13421"/>
                  </a:cubicBezTo>
                  <a:cubicBezTo>
                    <a:pt x="520" y="13478"/>
                    <a:pt x="520" y="13478"/>
                    <a:pt x="520" y="13478"/>
                  </a:cubicBezTo>
                  <a:cubicBezTo>
                    <a:pt x="520" y="13536"/>
                    <a:pt x="520" y="13536"/>
                    <a:pt x="520" y="13536"/>
                  </a:cubicBezTo>
                  <a:cubicBezTo>
                    <a:pt x="520" y="13478"/>
                    <a:pt x="520" y="13478"/>
                    <a:pt x="520" y="13478"/>
                  </a:cubicBezTo>
                  <a:cubicBezTo>
                    <a:pt x="578" y="13478"/>
                    <a:pt x="578" y="13478"/>
                    <a:pt x="578" y="13478"/>
                  </a:cubicBezTo>
                  <a:cubicBezTo>
                    <a:pt x="578" y="13536"/>
                    <a:pt x="578" y="13536"/>
                    <a:pt x="578" y="13536"/>
                  </a:cubicBezTo>
                  <a:lnTo>
                    <a:pt x="578" y="13594"/>
                  </a:lnTo>
                  <a:cubicBezTo>
                    <a:pt x="578" y="13594"/>
                    <a:pt x="578" y="13594"/>
                    <a:pt x="578" y="13536"/>
                  </a:cubicBezTo>
                  <a:cubicBezTo>
                    <a:pt x="635" y="13766"/>
                    <a:pt x="635" y="13766"/>
                    <a:pt x="635" y="13766"/>
                  </a:cubicBezTo>
                  <a:lnTo>
                    <a:pt x="635" y="13709"/>
                  </a:lnTo>
                  <a:cubicBezTo>
                    <a:pt x="693" y="13709"/>
                    <a:pt x="693" y="13709"/>
                    <a:pt x="693" y="13709"/>
                  </a:cubicBezTo>
                  <a:cubicBezTo>
                    <a:pt x="635" y="13709"/>
                    <a:pt x="635" y="13709"/>
                    <a:pt x="635" y="13709"/>
                  </a:cubicBezTo>
                  <a:cubicBezTo>
                    <a:pt x="635" y="13651"/>
                    <a:pt x="635" y="13651"/>
                    <a:pt x="635" y="13651"/>
                  </a:cubicBezTo>
                  <a:cubicBezTo>
                    <a:pt x="635" y="13594"/>
                    <a:pt x="635" y="13594"/>
                    <a:pt x="635" y="13594"/>
                  </a:cubicBezTo>
                  <a:cubicBezTo>
                    <a:pt x="635" y="13536"/>
                    <a:pt x="635" y="13536"/>
                    <a:pt x="635" y="13536"/>
                  </a:cubicBezTo>
                  <a:cubicBezTo>
                    <a:pt x="635" y="13478"/>
                    <a:pt x="635" y="13478"/>
                    <a:pt x="635" y="13478"/>
                  </a:cubicBezTo>
                  <a:lnTo>
                    <a:pt x="578" y="13478"/>
                  </a:lnTo>
                  <a:cubicBezTo>
                    <a:pt x="578" y="13363"/>
                    <a:pt x="578" y="13363"/>
                    <a:pt x="578" y="13363"/>
                  </a:cubicBezTo>
                  <a:cubicBezTo>
                    <a:pt x="578" y="13306"/>
                    <a:pt x="578" y="13306"/>
                    <a:pt x="578" y="13306"/>
                  </a:cubicBezTo>
                  <a:cubicBezTo>
                    <a:pt x="578" y="13306"/>
                    <a:pt x="578" y="13248"/>
                    <a:pt x="520" y="13248"/>
                  </a:cubicBezTo>
                  <a:cubicBezTo>
                    <a:pt x="520" y="13306"/>
                    <a:pt x="520" y="13306"/>
                    <a:pt x="520" y="13363"/>
                  </a:cubicBezTo>
                  <a:cubicBezTo>
                    <a:pt x="520" y="13306"/>
                    <a:pt x="520" y="13306"/>
                    <a:pt x="520" y="13306"/>
                  </a:cubicBezTo>
                  <a:cubicBezTo>
                    <a:pt x="520" y="13248"/>
                    <a:pt x="520" y="13248"/>
                    <a:pt x="520" y="13248"/>
                  </a:cubicBezTo>
                  <a:cubicBezTo>
                    <a:pt x="462" y="13248"/>
                    <a:pt x="462" y="13248"/>
                    <a:pt x="462" y="13248"/>
                  </a:cubicBezTo>
                  <a:cubicBezTo>
                    <a:pt x="462" y="13190"/>
                    <a:pt x="462" y="13190"/>
                    <a:pt x="462" y="13190"/>
                  </a:cubicBezTo>
                  <a:cubicBezTo>
                    <a:pt x="462" y="13133"/>
                    <a:pt x="462" y="13133"/>
                    <a:pt x="462" y="13133"/>
                  </a:cubicBezTo>
                  <a:cubicBezTo>
                    <a:pt x="404" y="13075"/>
                    <a:pt x="404" y="13075"/>
                    <a:pt x="404" y="13018"/>
                  </a:cubicBezTo>
                  <a:cubicBezTo>
                    <a:pt x="462" y="13018"/>
                    <a:pt x="462" y="13018"/>
                    <a:pt x="462" y="13018"/>
                  </a:cubicBezTo>
                  <a:cubicBezTo>
                    <a:pt x="404" y="13018"/>
                    <a:pt x="404" y="13018"/>
                    <a:pt x="404" y="13018"/>
                  </a:cubicBezTo>
                  <a:cubicBezTo>
                    <a:pt x="404" y="12902"/>
                    <a:pt x="404" y="12902"/>
                    <a:pt x="404" y="12902"/>
                  </a:cubicBezTo>
                  <a:cubicBezTo>
                    <a:pt x="404" y="12845"/>
                    <a:pt x="404" y="12845"/>
                    <a:pt x="404" y="12845"/>
                  </a:cubicBezTo>
                  <a:cubicBezTo>
                    <a:pt x="347" y="12845"/>
                    <a:pt x="347" y="12845"/>
                    <a:pt x="347" y="12845"/>
                  </a:cubicBezTo>
                  <a:cubicBezTo>
                    <a:pt x="404" y="12845"/>
                    <a:pt x="404" y="12845"/>
                    <a:pt x="404" y="12845"/>
                  </a:cubicBezTo>
                  <a:cubicBezTo>
                    <a:pt x="347" y="12787"/>
                    <a:pt x="347" y="12787"/>
                    <a:pt x="347" y="12787"/>
                  </a:cubicBezTo>
                  <a:cubicBezTo>
                    <a:pt x="347" y="12730"/>
                    <a:pt x="347" y="12730"/>
                    <a:pt x="347" y="12730"/>
                  </a:cubicBezTo>
                  <a:cubicBezTo>
                    <a:pt x="347" y="12672"/>
                    <a:pt x="347" y="12672"/>
                    <a:pt x="347" y="12672"/>
                  </a:cubicBezTo>
                  <a:cubicBezTo>
                    <a:pt x="347" y="12614"/>
                    <a:pt x="289" y="12557"/>
                    <a:pt x="347" y="12557"/>
                  </a:cubicBezTo>
                  <a:cubicBezTo>
                    <a:pt x="347" y="12614"/>
                    <a:pt x="347" y="12614"/>
                    <a:pt x="404" y="12614"/>
                  </a:cubicBezTo>
                  <a:cubicBezTo>
                    <a:pt x="404" y="12557"/>
                    <a:pt x="404" y="12557"/>
                    <a:pt x="347" y="12557"/>
                  </a:cubicBezTo>
                  <a:cubicBezTo>
                    <a:pt x="347" y="12557"/>
                    <a:pt x="347" y="12557"/>
                    <a:pt x="347" y="12499"/>
                  </a:cubicBezTo>
                  <a:cubicBezTo>
                    <a:pt x="347" y="12442"/>
                    <a:pt x="347" y="12442"/>
                    <a:pt x="347" y="12442"/>
                  </a:cubicBezTo>
                  <a:cubicBezTo>
                    <a:pt x="289" y="12442"/>
                    <a:pt x="289" y="12442"/>
                    <a:pt x="289" y="12442"/>
                  </a:cubicBezTo>
                  <a:cubicBezTo>
                    <a:pt x="289" y="12269"/>
                    <a:pt x="289" y="12269"/>
                    <a:pt x="289" y="12269"/>
                  </a:cubicBezTo>
                  <a:lnTo>
                    <a:pt x="289" y="12211"/>
                  </a:lnTo>
                  <a:cubicBezTo>
                    <a:pt x="231" y="12211"/>
                    <a:pt x="231" y="12211"/>
                    <a:pt x="231" y="12211"/>
                  </a:cubicBezTo>
                  <a:cubicBezTo>
                    <a:pt x="231" y="12154"/>
                    <a:pt x="231" y="12154"/>
                    <a:pt x="231" y="12154"/>
                  </a:cubicBezTo>
                  <a:cubicBezTo>
                    <a:pt x="231" y="12096"/>
                    <a:pt x="231" y="12096"/>
                    <a:pt x="231" y="12096"/>
                  </a:cubicBezTo>
                  <a:cubicBezTo>
                    <a:pt x="231" y="12038"/>
                    <a:pt x="231" y="12038"/>
                    <a:pt x="231" y="12038"/>
                  </a:cubicBezTo>
                  <a:cubicBezTo>
                    <a:pt x="289" y="12096"/>
                    <a:pt x="289" y="12096"/>
                    <a:pt x="289" y="12096"/>
                  </a:cubicBezTo>
                  <a:cubicBezTo>
                    <a:pt x="231" y="12096"/>
                    <a:pt x="231" y="12096"/>
                    <a:pt x="231" y="12096"/>
                  </a:cubicBezTo>
                  <a:cubicBezTo>
                    <a:pt x="289" y="12096"/>
                    <a:pt x="289" y="12096"/>
                    <a:pt x="289" y="12096"/>
                  </a:cubicBezTo>
                  <a:cubicBezTo>
                    <a:pt x="289" y="12154"/>
                    <a:pt x="289" y="12154"/>
                    <a:pt x="289" y="12154"/>
                  </a:cubicBezTo>
                  <a:cubicBezTo>
                    <a:pt x="289" y="12211"/>
                    <a:pt x="289" y="12211"/>
                    <a:pt x="289" y="12211"/>
                  </a:cubicBezTo>
                  <a:lnTo>
                    <a:pt x="289" y="12269"/>
                  </a:lnTo>
                  <a:cubicBezTo>
                    <a:pt x="347" y="12269"/>
                    <a:pt x="347" y="12269"/>
                    <a:pt x="347" y="12269"/>
                  </a:cubicBezTo>
                  <a:cubicBezTo>
                    <a:pt x="347" y="12326"/>
                    <a:pt x="347" y="12326"/>
                    <a:pt x="347" y="12326"/>
                  </a:cubicBezTo>
                  <a:cubicBezTo>
                    <a:pt x="404" y="12326"/>
                    <a:pt x="404" y="12326"/>
                    <a:pt x="404" y="12326"/>
                  </a:cubicBezTo>
                  <a:cubicBezTo>
                    <a:pt x="404" y="12384"/>
                    <a:pt x="404" y="12384"/>
                    <a:pt x="404" y="12384"/>
                  </a:cubicBezTo>
                  <a:cubicBezTo>
                    <a:pt x="404" y="12442"/>
                    <a:pt x="404" y="12442"/>
                    <a:pt x="404" y="12442"/>
                  </a:cubicBezTo>
                  <a:cubicBezTo>
                    <a:pt x="347" y="12442"/>
                    <a:pt x="347" y="12442"/>
                    <a:pt x="347" y="12442"/>
                  </a:cubicBezTo>
                  <a:cubicBezTo>
                    <a:pt x="347" y="12499"/>
                    <a:pt x="347" y="12499"/>
                    <a:pt x="347" y="12499"/>
                  </a:cubicBezTo>
                  <a:cubicBezTo>
                    <a:pt x="404" y="12499"/>
                    <a:pt x="404" y="12499"/>
                    <a:pt x="404" y="12499"/>
                  </a:cubicBezTo>
                  <a:cubicBezTo>
                    <a:pt x="404" y="12557"/>
                    <a:pt x="404" y="12557"/>
                    <a:pt x="404" y="12557"/>
                  </a:cubicBezTo>
                  <a:cubicBezTo>
                    <a:pt x="462" y="12557"/>
                    <a:pt x="462" y="12557"/>
                    <a:pt x="462" y="12557"/>
                  </a:cubicBezTo>
                  <a:cubicBezTo>
                    <a:pt x="462" y="12672"/>
                    <a:pt x="462" y="12672"/>
                    <a:pt x="462" y="12672"/>
                  </a:cubicBezTo>
                  <a:cubicBezTo>
                    <a:pt x="520" y="12672"/>
                    <a:pt x="520" y="12672"/>
                    <a:pt x="520" y="12672"/>
                  </a:cubicBezTo>
                  <a:cubicBezTo>
                    <a:pt x="520" y="12730"/>
                    <a:pt x="462" y="12730"/>
                    <a:pt x="520" y="12787"/>
                  </a:cubicBezTo>
                  <a:cubicBezTo>
                    <a:pt x="578" y="13018"/>
                    <a:pt x="578" y="13018"/>
                    <a:pt x="578" y="13018"/>
                  </a:cubicBezTo>
                  <a:cubicBezTo>
                    <a:pt x="578" y="13075"/>
                    <a:pt x="578" y="13075"/>
                    <a:pt x="578" y="13075"/>
                  </a:cubicBezTo>
                  <a:cubicBezTo>
                    <a:pt x="578" y="13133"/>
                    <a:pt x="578" y="13133"/>
                    <a:pt x="578" y="13133"/>
                  </a:cubicBezTo>
                  <a:cubicBezTo>
                    <a:pt x="520" y="13133"/>
                    <a:pt x="520" y="13133"/>
                    <a:pt x="520" y="13133"/>
                  </a:cubicBezTo>
                  <a:cubicBezTo>
                    <a:pt x="520" y="13018"/>
                    <a:pt x="520" y="13018"/>
                    <a:pt x="520" y="13018"/>
                  </a:cubicBezTo>
                  <a:cubicBezTo>
                    <a:pt x="462" y="13018"/>
                    <a:pt x="462" y="13018"/>
                    <a:pt x="462" y="13018"/>
                  </a:cubicBezTo>
                  <a:cubicBezTo>
                    <a:pt x="520" y="13133"/>
                    <a:pt x="520" y="13133"/>
                    <a:pt x="520" y="13133"/>
                  </a:cubicBezTo>
                  <a:cubicBezTo>
                    <a:pt x="520" y="13190"/>
                    <a:pt x="520" y="13190"/>
                    <a:pt x="520" y="13190"/>
                  </a:cubicBezTo>
                  <a:cubicBezTo>
                    <a:pt x="462" y="13190"/>
                    <a:pt x="520" y="13190"/>
                    <a:pt x="520" y="13190"/>
                  </a:cubicBezTo>
                  <a:cubicBezTo>
                    <a:pt x="578" y="13190"/>
                    <a:pt x="578" y="13190"/>
                    <a:pt x="578" y="13190"/>
                  </a:cubicBezTo>
                  <a:cubicBezTo>
                    <a:pt x="578" y="13248"/>
                    <a:pt x="578" y="13248"/>
                    <a:pt x="578" y="13248"/>
                  </a:cubicBezTo>
                  <a:cubicBezTo>
                    <a:pt x="635" y="13190"/>
                    <a:pt x="635" y="13190"/>
                    <a:pt x="635" y="13190"/>
                  </a:cubicBezTo>
                  <a:cubicBezTo>
                    <a:pt x="635" y="13248"/>
                    <a:pt x="635" y="13248"/>
                    <a:pt x="635" y="13248"/>
                  </a:cubicBezTo>
                  <a:cubicBezTo>
                    <a:pt x="578" y="13248"/>
                    <a:pt x="578" y="13248"/>
                    <a:pt x="578" y="13248"/>
                  </a:cubicBezTo>
                  <a:cubicBezTo>
                    <a:pt x="635" y="13306"/>
                    <a:pt x="635" y="13306"/>
                    <a:pt x="635" y="13306"/>
                  </a:cubicBezTo>
                  <a:lnTo>
                    <a:pt x="635" y="13248"/>
                  </a:lnTo>
                  <a:cubicBezTo>
                    <a:pt x="635" y="13306"/>
                    <a:pt x="635" y="13306"/>
                    <a:pt x="635" y="13306"/>
                  </a:cubicBezTo>
                  <a:cubicBezTo>
                    <a:pt x="635" y="13363"/>
                    <a:pt x="635" y="13363"/>
                    <a:pt x="635" y="13363"/>
                  </a:cubicBezTo>
                  <a:cubicBezTo>
                    <a:pt x="635" y="13363"/>
                    <a:pt x="635" y="13363"/>
                    <a:pt x="635" y="13306"/>
                  </a:cubicBezTo>
                  <a:cubicBezTo>
                    <a:pt x="693" y="13421"/>
                    <a:pt x="693" y="13421"/>
                    <a:pt x="693" y="13421"/>
                  </a:cubicBezTo>
                  <a:cubicBezTo>
                    <a:pt x="693" y="13363"/>
                    <a:pt x="693" y="13363"/>
                    <a:pt x="693" y="13363"/>
                  </a:cubicBezTo>
                  <a:cubicBezTo>
                    <a:pt x="693" y="13306"/>
                    <a:pt x="693" y="13306"/>
                    <a:pt x="693" y="13306"/>
                  </a:cubicBezTo>
                  <a:cubicBezTo>
                    <a:pt x="635" y="13306"/>
                    <a:pt x="635" y="13306"/>
                    <a:pt x="635" y="13306"/>
                  </a:cubicBezTo>
                  <a:cubicBezTo>
                    <a:pt x="693" y="13306"/>
                    <a:pt x="693" y="13306"/>
                    <a:pt x="693" y="13306"/>
                  </a:cubicBezTo>
                  <a:cubicBezTo>
                    <a:pt x="635" y="13248"/>
                    <a:pt x="635" y="13248"/>
                    <a:pt x="635" y="13248"/>
                  </a:cubicBezTo>
                  <a:cubicBezTo>
                    <a:pt x="693" y="13248"/>
                    <a:pt x="693" y="13248"/>
                    <a:pt x="693" y="13190"/>
                  </a:cubicBezTo>
                  <a:cubicBezTo>
                    <a:pt x="809" y="13190"/>
                    <a:pt x="809" y="13190"/>
                    <a:pt x="809" y="13190"/>
                  </a:cubicBezTo>
                  <a:cubicBezTo>
                    <a:pt x="809" y="13248"/>
                    <a:pt x="809" y="13248"/>
                    <a:pt x="809" y="13248"/>
                  </a:cubicBezTo>
                  <a:cubicBezTo>
                    <a:pt x="809" y="13306"/>
                    <a:pt x="809" y="13306"/>
                    <a:pt x="809" y="13306"/>
                  </a:cubicBezTo>
                  <a:cubicBezTo>
                    <a:pt x="866" y="13478"/>
                    <a:pt x="866" y="13478"/>
                    <a:pt x="866" y="13478"/>
                  </a:cubicBezTo>
                  <a:cubicBezTo>
                    <a:pt x="866" y="13536"/>
                    <a:pt x="866" y="13536"/>
                    <a:pt x="866" y="13536"/>
                  </a:cubicBezTo>
                  <a:cubicBezTo>
                    <a:pt x="866" y="13594"/>
                    <a:pt x="866" y="13594"/>
                    <a:pt x="866" y="13594"/>
                  </a:cubicBezTo>
                  <a:cubicBezTo>
                    <a:pt x="809" y="13536"/>
                    <a:pt x="809" y="13536"/>
                    <a:pt x="809" y="13536"/>
                  </a:cubicBezTo>
                  <a:cubicBezTo>
                    <a:pt x="809" y="13651"/>
                    <a:pt x="809" y="13651"/>
                    <a:pt x="809" y="13651"/>
                  </a:cubicBezTo>
                  <a:cubicBezTo>
                    <a:pt x="866" y="13651"/>
                    <a:pt x="866" y="13651"/>
                    <a:pt x="866" y="13651"/>
                  </a:cubicBezTo>
                  <a:cubicBezTo>
                    <a:pt x="809" y="13651"/>
                    <a:pt x="809" y="13651"/>
                    <a:pt x="809" y="13651"/>
                  </a:cubicBezTo>
                  <a:cubicBezTo>
                    <a:pt x="809" y="13709"/>
                    <a:pt x="809" y="13709"/>
                    <a:pt x="809" y="13709"/>
                  </a:cubicBezTo>
                  <a:cubicBezTo>
                    <a:pt x="866" y="13709"/>
                    <a:pt x="866" y="13709"/>
                    <a:pt x="866" y="13709"/>
                  </a:cubicBezTo>
                  <a:cubicBezTo>
                    <a:pt x="866" y="13651"/>
                    <a:pt x="866" y="13651"/>
                    <a:pt x="866" y="13651"/>
                  </a:cubicBezTo>
                  <a:cubicBezTo>
                    <a:pt x="924" y="13709"/>
                    <a:pt x="924" y="13709"/>
                    <a:pt x="924" y="13709"/>
                  </a:cubicBezTo>
                  <a:cubicBezTo>
                    <a:pt x="924" y="13766"/>
                    <a:pt x="924" y="13766"/>
                    <a:pt x="924" y="13766"/>
                  </a:cubicBezTo>
                  <a:lnTo>
                    <a:pt x="924" y="13824"/>
                  </a:lnTo>
                  <a:cubicBezTo>
                    <a:pt x="924" y="13882"/>
                    <a:pt x="982" y="13939"/>
                    <a:pt x="982" y="14054"/>
                  </a:cubicBezTo>
                  <a:cubicBezTo>
                    <a:pt x="982" y="13997"/>
                    <a:pt x="982" y="13997"/>
                    <a:pt x="982" y="13997"/>
                  </a:cubicBezTo>
                  <a:cubicBezTo>
                    <a:pt x="924" y="13997"/>
                    <a:pt x="924" y="13997"/>
                    <a:pt x="924" y="13997"/>
                  </a:cubicBezTo>
                  <a:cubicBezTo>
                    <a:pt x="982" y="14054"/>
                    <a:pt x="982" y="14054"/>
                    <a:pt x="982" y="14054"/>
                  </a:cubicBezTo>
                  <a:cubicBezTo>
                    <a:pt x="982" y="14112"/>
                    <a:pt x="982" y="14112"/>
                    <a:pt x="982" y="14112"/>
                  </a:cubicBezTo>
                  <a:cubicBezTo>
                    <a:pt x="982" y="14054"/>
                    <a:pt x="982" y="14054"/>
                    <a:pt x="982" y="14054"/>
                  </a:cubicBezTo>
                  <a:cubicBezTo>
                    <a:pt x="924" y="14054"/>
                    <a:pt x="924" y="14054"/>
                    <a:pt x="866" y="14054"/>
                  </a:cubicBezTo>
                  <a:cubicBezTo>
                    <a:pt x="982" y="14227"/>
                    <a:pt x="982" y="14227"/>
                    <a:pt x="982" y="14227"/>
                  </a:cubicBezTo>
                  <a:lnTo>
                    <a:pt x="982" y="14170"/>
                  </a:lnTo>
                  <a:cubicBezTo>
                    <a:pt x="982" y="14112"/>
                    <a:pt x="982" y="14112"/>
                    <a:pt x="982" y="14112"/>
                  </a:cubicBezTo>
                  <a:cubicBezTo>
                    <a:pt x="1040" y="14170"/>
                    <a:pt x="1040" y="14170"/>
                    <a:pt x="1040" y="14170"/>
                  </a:cubicBezTo>
                  <a:cubicBezTo>
                    <a:pt x="982" y="14227"/>
                    <a:pt x="982" y="14227"/>
                    <a:pt x="982" y="14227"/>
                  </a:cubicBezTo>
                  <a:lnTo>
                    <a:pt x="1040" y="14227"/>
                  </a:lnTo>
                  <a:cubicBezTo>
                    <a:pt x="1040" y="14285"/>
                    <a:pt x="1040" y="14285"/>
                    <a:pt x="1040" y="14285"/>
                  </a:cubicBezTo>
                  <a:cubicBezTo>
                    <a:pt x="982" y="14285"/>
                    <a:pt x="982" y="14285"/>
                    <a:pt x="982" y="14285"/>
                  </a:cubicBezTo>
                  <a:cubicBezTo>
                    <a:pt x="982" y="14342"/>
                    <a:pt x="982" y="14342"/>
                    <a:pt x="982" y="14342"/>
                  </a:cubicBezTo>
                  <a:cubicBezTo>
                    <a:pt x="982" y="14227"/>
                    <a:pt x="982" y="14227"/>
                    <a:pt x="982" y="14227"/>
                  </a:cubicBezTo>
                  <a:cubicBezTo>
                    <a:pt x="982" y="14285"/>
                    <a:pt x="982" y="14342"/>
                    <a:pt x="982" y="14400"/>
                  </a:cubicBezTo>
                  <a:cubicBezTo>
                    <a:pt x="1040" y="14515"/>
                    <a:pt x="1040" y="14515"/>
                    <a:pt x="1040" y="14515"/>
                  </a:cubicBezTo>
                  <a:cubicBezTo>
                    <a:pt x="1040" y="14573"/>
                    <a:pt x="1040" y="14573"/>
                    <a:pt x="1040" y="14573"/>
                  </a:cubicBezTo>
                  <a:cubicBezTo>
                    <a:pt x="1097" y="14630"/>
                    <a:pt x="1097" y="14630"/>
                    <a:pt x="1097" y="14630"/>
                  </a:cubicBezTo>
                  <a:cubicBezTo>
                    <a:pt x="1040" y="14688"/>
                    <a:pt x="1040" y="14688"/>
                    <a:pt x="1040" y="14688"/>
                  </a:cubicBezTo>
                  <a:cubicBezTo>
                    <a:pt x="1040" y="14746"/>
                    <a:pt x="1040" y="14746"/>
                    <a:pt x="1040" y="14746"/>
                  </a:cubicBezTo>
                  <a:cubicBezTo>
                    <a:pt x="1040" y="14630"/>
                    <a:pt x="1040" y="14630"/>
                    <a:pt x="1040" y="14630"/>
                  </a:cubicBezTo>
                  <a:cubicBezTo>
                    <a:pt x="982" y="14630"/>
                    <a:pt x="982" y="14630"/>
                    <a:pt x="982" y="14630"/>
                  </a:cubicBezTo>
                  <a:cubicBezTo>
                    <a:pt x="982" y="14573"/>
                    <a:pt x="982" y="14573"/>
                    <a:pt x="982" y="14573"/>
                  </a:cubicBezTo>
                  <a:cubicBezTo>
                    <a:pt x="982" y="14515"/>
                    <a:pt x="982" y="14515"/>
                    <a:pt x="982" y="14515"/>
                  </a:cubicBezTo>
                  <a:cubicBezTo>
                    <a:pt x="982" y="14458"/>
                    <a:pt x="982" y="14458"/>
                    <a:pt x="982" y="14458"/>
                  </a:cubicBezTo>
                  <a:cubicBezTo>
                    <a:pt x="924" y="14458"/>
                    <a:pt x="924" y="14458"/>
                    <a:pt x="924" y="14458"/>
                  </a:cubicBezTo>
                  <a:cubicBezTo>
                    <a:pt x="866" y="14400"/>
                    <a:pt x="866" y="14400"/>
                    <a:pt x="866" y="14400"/>
                  </a:cubicBezTo>
                  <a:cubicBezTo>
                    <a:pt x="924" y="14400"/>
                    <a:pt x="924" y="14400"/>
                    <a:pt x="924" y="14400"/>
                  </a:cubicBezTo>
                  <a:cubicBezTo>
                    <a:pt x="924" y="14342"/>
                    <a:pt x="924" y="14342"/>
                    <a:pt x="924" y="14342"/>
                  </a:cubicBezTo>
                  <a:cubicBezTo>
                    <a:pt x="924" y="14400"/>
                    <a:pt x="924" y="14400"/>
                    <a:pt x="924" y="14400"/>
                  </a:cubicBezTo>
                  <a:cubicBezTo>
                    <a:pt x="924" y="14342"/>
                    <a:pt x="924" y="14342"/>
                    <a:pt x="924" y="14342"/>
                  </a:cubicBezTo>
                  <a:cubicBezTo>
                    <a:pt x="924" y="14400"/>
                    <a:pt x="924" y="14400"/>
                    <a:pt x="924" y="14400"/>
                  </a:cubicBezTo>
                  <a:cubicBezTo>
                    <a:pt x="982" y="14400"/>
                    <a:pt x="982" y="14400"/>
                    <a:pt x="982" y="14400"/>
                  </a:cubicBezTo>
                  <a:cubicBezTo>
                    <a:pt x="982" y="14342"/>
                    <a:pt x="982" y="14342"/>
                    <a:pt x="982" y="14342"/>
                  </a:cubicBezTo>
                  <a:lnTo>
                    <a:pt x="924" y="14342"/>
                  </a:lnTo>
                  <a:cubicBezTo>
                    <a:pt x="924" y="14342"/>
                    <a:pt x="982" y="14285"/>
                    <a:pt x="924" y="14285"/>
                  </a:cubicBezTo>
                  <a:cubicBezTo>
                    <a:pt x="924" y="14285"/>
                    <a:pt x="924" y="14285"/>
                    <a:pt x="866" y="14285"/>
                  </a:cubicBezTo>
                  <a:cubicBezTo>
                    <a:pt x="866" y="14227"/>
                    <a:pt x="866" y="14227"/>
                    <a:pt x="866" y="14227"/>
                  </a:cubicBezTo>
                  <a:cubicBezTo>
                    <a:pt x="924" y="14227"/>
                    <a:pt x="924" y="14227"/>
                    <a:pt x="924" y="14227"/>
                  </a:cubicBezTo>
                  <a:cubicBezTo>
                    <a:pt x="866" y="14227"/>
                    <a:pt x="866" y="14227"/>
                    <a:pt x="866" y="14227"/>
                  </a:cubicBezTo>
                  <a:cubicBezTo>
                    <a:pt x="866" y="14112"/>
                    <a:pt x="866" y="14112"/>
                    <a:pt x="866" y="14112"/>
                  </a:cubicBezTo>
                  <a:cubicBezTo>
                    <a:pt x="866" y="14170"/>
                    <a:pt x="866" y="14170"/>
                    <a:pt x="866" y="14170"/>
                  </a:cubicBezTo>
                  <a:cubicBezTo>
                    <a:pt x="866" y="14112"/>
                    <a:pt x="866" y="14112"/>
                    <a:pt x="866" y="14112"/>
                  </a:cubicBezTo>
                  <a:cubicBezTo>
                    <a:pt x="866" y="14054"/>
                    <a:pt x="866" y="14054"/>
                    <a:pt x="866" y="13997"/>
                  </a:cubicBezTo>
                  <a:cubicBezTo>
                    <a:pt x="809" y="13997"/>
                    <a:pt x="809" y="13997"/>
                    <a:pt x="809" y="13997"/>
                  </a:cubicBezTo>
                  <a:cubicBezTo>
                    <a:pt x="809" y="13939"/>
                    <a:pt x="809" y="13939"/>
                    <a:pt x="809" y="13939"/>
                  </a:cubicBezTo>
                  <a:cubicBezTo>
                    <a:pt x="751" y="13939"/>
                    <a:pt x="751" y="13939"/>
                    <a:pt x="751" y="13939"/>
                  </a:cubicBezTo>
                  <a:cubicBezTo>
                    <a:pt x="751" y="13882"/>
                    <a:pt x="751" y="13882"/>
                    <a:pt x="751" y="13882"/>
                  </a:cubicBezTo>
                  <a:cubicBezTo>
                    <a:pt x="751" y="13939"/>
                    <a:pt x="751" y="13939"/>
                    <a:pt x="751" y="13939"/>
                  </a:cubicBezTo>
                  <a:cubicBezTo>
                    <a:pt x="809" y="13939"/>
                    <a:pt x="809" y="13939"/>
                    <a:pt x="809" y="13939"/>
                  </a:cubicBezTo>
                  <a:cubicBezTo>
                    <a:pt x="809" y="13882"/>
                    <a:pt x="809" y="13882"/>
                    <a:pt x="809" y="13882"/>
                  </a:cubicBezTo>
                  <a:cubicBezTo>
                    <a:pt x="751" y="13882"/>
                    <a:pt x="751" y="13882"/>
                    <a:pt x="751" y="13882"/>
                  </a:cubicBezTo>
                  <a:cubicBezTo>
                    <a:pt x="809" y="13882"/>
                    <a:pt x="751" y="13882"/>
                    <a:pt x="809" y="13882"/>
                  </a:cubicBezTo>
                  <a:cubicBezTo>
                    <a:pt x="809" y="13824"/>
                    <a:pt x="751" y="13824"/>
                    <a:pt x="751" y="13766"/>
                  </a:cubicBezTo>
                  <a:cubicBezTo>
                    <a:pt x="751" y="13824"/>
                    <a:pt x="751" y="13824"/>
                    <a:pt x="751" y="13824"/>
                  </a:cubicBezTo>
                  <a:cubicBezTo>
                    <a:pt x="751" y="13766"/>
                    <a:pt x="751" y="13766"/>
                    <a:pt x="751" y="13766"/>
                  </a:cubicBezTo>
                  <a:cubicBezTo>
                    <a:pt x="693" y="13766"/>
                    <a:pt x="693" y="13766"/>
                    <a:pt x="693" y="13766"/>
                  </a:cubicBezTo>
                  <a:cubicBezTo>
                    <a:pt x="693" y="13824"/>
                    <a:pt x="693" y="13824"/>
                    <a:pt x="693" y="13824"/>
                  </a:cubicBezTo>
                  <a:cubicBezTo>
                    <a:pt x="693" y="13766"/>
                    <a:pt x="693" y="13766"/>
                    <a:pt x="693" y="13766"/>
                  </a:cubicBezTo>
                  <a:cubicBezTo>
                    <a:pt x="635" y="13766"/>
                    <a:pt x="635" y="13766"/>
                    <a:pt x="635" y="13766"/>
                  </a:cubicBezTo>
                  <a:cubicBezTo>
                    <a:pt x="693" y="13824"/>
                    <a:pt x="693" y="13824"/>
                    <a:pt x="693" y="13824"/>
                  </a:cubicBezTo>
                  <a:cubicBezTo>
                    <a:pt x="693" y="13824"/>
                    <a:pt x="693" y="13824"/>
                    <a:pt x="693" y="13882"/>
                  </a:cubicBezTo>
                  <a:cubicBezTo>
                    <a:pt x="693" y="13939"/>
                    <a:pt x="693" y="13939"/>
                    <a:pt x="693" y="13939"/>
                  </a:cubicBezTo>
                  <a:cubicBezTo>
                    <a:pt x="693" y="13882"/>
                    <a:pt x="693" y="13882"/>
                    <a:pt x="693" y="13882"/>
                  </a:cubicBezTo>
                  <a:cubicBezTo>
                    <a:pt x="751" y="13882"/>
                    <a:pt x="751" y="13882"/>
                    <a:pt x="751" y="13882"/>
                  </a:cubicBezTo>
                  <a:cubicBezTo>
                    <a:pt x="809" y="14112"/>
                    <a:pt x="809" y="14112"/>
                    <a:pt x="809" y="14112"/>
                  </a:cubicBezTo>
                  <a:cubicBezTo>
                    <a:pt x="809" y="14170"/>
                    <a:pt x="809" y="14170"/>
                    <a:pt x="809" y="14170"/>
                  </a:cubicBezTo>
                  <a:cubicBezTo>
                    <a:pt x="751" y="14054"/>
                    <a:pt x="751" y="14054"/>
                    <a:pt x="751" y="14054"/>
                  </a:cubicBezTo>
                  <a:cubicBezTo>
                    <a:pt x="751" y="13997"/>
                    <a:pt x="751" y="13997"/>
                    <a:pt x="751" y="13997"/>
                  </a:cubicBezTo>
                  <a:cubicBezTo>
                    <a:pt x="751" y="13997"/>
                    <a:pt x="751" y="13997"/>
                    <a:pt x="751" y="13939"/>
                  </a:cubicBezTo>
                  <a:cubicBezTo>
                    <a:pt x="693" y="13997"/>
                    <a:pt x="693" y="13939"/>
                    <a:pt x="693" y="13997"/>
                  </a:cubicBezTo>
                  <a:cubicBezTo>
                    <a:pt x="693" y="13997"/>
                    <a:pt x="693" y="13939"/>
                    <a:pt x="635" y="13882"/>
                  </a:cubicBezTo>
                  <a:cubicBezTo>
                    <a:pt x="635" y="13766"/>
                    <a:pt x="635" y="13766"/>
                    <a:pt x="635" y="13766"/>
                  </a:cubicBezTo>
                  <a:cubicBezTo>
                    <a:pt x="635" y="13824"/>
                    <a:pt x="635" y="13824"/>
                    <a:pt x="635" y="13882"/>
                  </a:cubicBezTo>
                  <a:lnTo>
                    <a:pt x="578" y="13766"/>
                  </a:lnTo>
                  <a:cubicBezTo>
                    <a:pt x="578" y="13766"/>
                    <a:pt x="578" y="13824"/>
                    <a:pt x="635" y="13824"/>
                  </a:cubicBezTo>
                  <a:cubicBezTo>
                    <a:pt x="635" y="13882"/>
                    <a:pt x="635" y="13939"/>
                    <a:pt x="635" y="13939"/>
                  </a:cubicBezTo>
                  <a:cubicBezTo>
                    <a:pt x="693" y="14054"/>
                    <a:pt x="693" y="14054"/>
                    <a:pt x="693" y="14054"/>
                  </a:cubicBezTo>
                  <a:cubicBezTo>
                    <a:pt x="693" y="14112"/>
                    <a:pt x="693" y="14112"/>
                    <a:pt x="693" y="14112"/>
                  </a:cubicBezTo>
                  <a:cubicBezTo>
                    <a:pt x="693" y="14170"/>
                    <a:pt x="693" y="14170"/>
                    <a:pt x="693" y="14170"/>
                  </a:cubicBezTo>
                  <a:cubicBezTo>
                    <a:pt x="693" y="14170"/>
                    <a:pt x="693" y="14170"/>
                    <a:pt x="751" y="14170"/>
                  </a:cubicBezTo>
                  <a:cubicBezTo>
                    <a:pt x="751" y="14227"/>
                    <a:pt x="751" y="14227"/>
                    <a:pt x="751" y="14227"/>
                  </a:cubicBezTo>
                  <a:cubicBezTo>
                    <a:pt x="751" y="14227"/>
                    <a:pt x="751" y="14227"/>
                    <a:pt x="751" y="14285"/>
                  </a:cubicBezTo>
                  <a:cubicBezTo>
                    <a:pt x="751" y="14227"/>
                    <a:pt x="751" y="14227"/>
                    <a:pt x="751" y="14227"/>
                  </a:cubicBezTo>
                  <a:cubicBezTo>
                    <a:pt x="751" y="14285"/>
                    <a:pt x="751" y="14285"/>
                    <a:pt x="751" y="14285"/>
                  </a:cubicBezTo>
                  <a:cubicBezTo>
                    <a:pt x="809" y="14342"/>
                    <a:pt x="809" y="14342"/>
                    <a:pt x="809" y="14342"/>
                  </a:cubicBezTo>
                  <a:cubicBezTo>
                    <a:pt x="809" y="14458"/>
                    <a:pt x="809" y="14458"/>
                    <a:pt x="809" y="14458"/>
                  </a:cubicBezTo>
                  <a:cubicBezTo>
                    <a:pt x="866" y="14400"/>
                    <a:pt x="866" y="14400"/>
                    <a:pt x="866" y="14400"/>
                  </a:cubicBezTo>
                  <a:cubicBezTo>
                    <a:pt x="866" y="14400"/>
                    <a:pt x="866" y="14515"/>
                    <a:pt x="924" y="14573"/>
                  </a:cubicBezTo>
                  <a:cubicBezTo>
                    <a:pt x="924" y="14688"/>
                    <a:pt x="982" y="14746"/>
                    <a:pt x="982" y="14746"/>
                  </a:cubicBezTo>
                  <a:cubicBezTo>
                    <a:pt x="1040" y="14803"/>
                    <a:pt x="1040" y="14803"/>
                    <a:pt x="1040" y="14803"/>
                  </a:cubicBezTo>
                  <a:cubicBezTo>
                    <a:pt x="1097" y="14918"/>
                    <a:pt x="1097" y="14918"/>
                    <a:pt x="1097" y="14918"/>
                  </a:cubicBezTo>
                  <a:cubicBezTo>
                    <a:pt x="1097" y="14976"/>
                    <a:pt x="1097" y="14976"/>
                    <a:pt x="1097" y="14976"/>
                  </a:cubicBezTo>
                  <a:cubicBezTo>
                    <a:pt x="982" y="14803"/>
                    <a:pt x="982" y="14803"/>
                    <a:pt x="982" y="14803"/>
                  </a:cubicBezTo>
                  <a:cubicBezTo>
                    <a:pt x="1040" y="14918"/>
                    <a:pt x="1040" y="14918"/>
                    <a:pt x="1040" y="14918"/>
                  </a:cubicBezTo>
                  <a:cubicBezTo>
                    <a:pt x="982" y="14861"/>
                    <a:pt x="982" y="14861"/>
                    <a:pt x="982" y="14861"/>
                  </a:cubicBezTo>
                  <a:cubicBezTo>
                    <a:pt x="982" y="14803"/>
                    <a:pt x="982" y="14803"/>
                    <a:pt x="982" y="14803"/>
                  </a:cubicBezTo>
                  <a:cubicBezTo>
                    <a:pt x="982" y="14746"/>
                    <a:pt x="982" y="14746"/>
                    <a:pt x="982" y="14746"/>
                  </a:cubicBezTo>
                  <a:cubicBezTo>
                    <a:pt x="924" y="14746"/>
                    <a:pt x="924" y="14746"/>
                    <a:pt x="924" y="14746"/>
                  </a:cubicBezTo>
                  <a:cubicBezTo>
                    <a:pt x="924" y="14630"/>
                    <a:pt x="924" y="14630"/>
                    <a:pt x="924" y="14630"/>
                  </a:cubicBezTo>
                  <a:cubicBezTo>
                    <a:pt x="809" y="14458"/>
                    <a:pt x="809" y="14458"/>
                    <a:pt x="809" y="14458"/>
                  </a:cubicBezTo>
                  <a:cubicBezTo>
                    <a:pt x="866" y="14515"/>
                    <a:pt x="866" y="14573"/>
                    <a:pt x="866" y="14573"/>
                  </a:cubicBezTo>
                  <a:cubicBezTo>
                    <a:pt x="866" y="14630"/>
                    <a:pt x="866" y="14688"/>
                    <a:pt x="924" y="14746"/>
                  </a:cubicBezTo>
                  <a:cubicBezTo>
                    <a:pt x="924" y="14803"/>
                    <a:pt x="924" y="14803"/>
                    <a:pt x="924" y="14803"/>
                  </a:cubicBezTo>
                  <a:cubicBezTo>
                    <a:pt x="982" y="14861"/>
                    <a:pt x="982" y="14861"/>
                    <a:pt x="982" y="14861"/>
                  </a:cubicBezTo>
                  <a:cubicBezTo>
                    <a:pt x="982" y="14918"/>
                    <a:pt x="982" y="14918"/>
                    <a:pt x="982" y="14918"/>
                  </a:cubicBezTo>
                  <a:cubicBezTo>
                    <a:pt x="982" y="14976"/>
                    <a:pt x="982" y="14976"/>
                    <a:pt x="982" y="14976"/>
                  </a:cubicBezTo>
                  <a:cubicBezTo>
                    <a:pt x="1040" y="14976"/>
                    <a:pt x="1040" y="14976"/>
                    <a:pt x="1040" y="14976"/>
                  </a:cubicBezTo>
                  <a:cubicBezTo>
                    <a:pt x="1040" y="15091"/>
                    <a:pt x="1040" y="15091"/>
                    <a:pt x="1040" y="15091"/>
                  </a:cubicBezTo>
                  <a:cubicBezTo>
                    <a:pt x="1097" y="15149"/>
                    <a:pt x="1097" y="15149"/>
                    <a:pt x="1097" y="15149"/>
                  </a:cubicBezTo>
                  <a:cubicBezTo>
                    <a:pt x="1097" y="15206"/>
                    <a:pt x="1097" y="15206"/>
                    <a:pt x="1097" y="15206"/>
                  </a:cubicBezTo>
                  <a:cubicBezTo>
                    <a:pt x="1155" y="15206"/>
                    <a:pt x="1155" y="15206"/>
                    <a:pt x="1155" y="15206"/>
                  </a:cubicBezTo>
                  <a:cubicBezTo>
                    <a:pt x="1155" y="15264"/>
                    <a:pt x="1155" y="15264"/>
                    <a:pt x="1155" y="15264"/>
                  </a:cubicBezTo>
                  <a:cubicBezTo>
                    <a:pt x="1213" y="15264"/>
                    <a:pt x="1213" y="15264"/>
                    <a:pt x="1213" y="15264"/>
                  </a:cubicBezTo>
                  <a:cubicBezTo>
                    <a:pt x="1271" y="15437"/>
                    <a:pt x="1271" y="15437"/>
                    <a:pt x="1271" y="15437"/>
                  </a:cubicBezTo>
                  <a:cubicBezTo>
                    <a:pt x="1328" y="15494"/>
                    <a:pt x="1328" y="15494"/>
                    <a:pt x="1328" y="15494"/>
                  </a:cubicBezTo>
                  <a:cubicBezTo>
                    <a:pt x="1328" y="15437"/>
                    <a:pt x="1328" y="15437"/>
                    <a:pt x="1328" y="15437"/>
                  </a:cubicBezTo>
                  <a:cubicBezTo>
                    <a:pt x="1328" y="15437"/>
                    <a:pt x="1386" y="15494"/>
                    <a:pt x="1386" y="15552"/>
                  </a:cubicBezTo>
                  <a:lnTo>
                    <a:pt x="1444" y="15667"/>
                  </a:lnTo>
                  <a:cubicBezTo>
                    <a:pt x="1328" y="15494"/>
                    <a:pt x="1328" y="15494"/>
                    <a:pt x="1328" y="15494"/>
                  </a:cubicBezTo>
                  <a:cubicBezTo>
                    <a:pt x="1328" y="15552"/>
                    <a:pt x="1328" y="15552"/>
                    <a:pt x="1328" y="15552"/>
                  </a:cubicBezTo>
                  <a:cubicBezTo>
                    <a:pt x="1271" y="15494"/>
                    <a:pt x="1271" y="15494"/>
                    <a:pt x="1271" y="15494"/>
                  </a:cubicBezTo>
                  <a:cubicBezTo>
                    <a:pt x="1328" y="15610"/>
                    <a:pt x="1328" y="15610"/>
                    <a:pt x="1328" y="15610"/>
                  </a:cubicBezTo>
                  <a:cubicBezTo>
                    <a:pt x="1386" y="15725"/>
                    <a:pt x="1386" y="15725"/>
                    <a:pt x="1386" y="15725"/>
                  </a:cubicBezTo>
                  <a:cubicBezTo>
                    <a:pt x="1328" y="15610"/>
                    <a:pt x="1328" y="15610"/>
                    <a:pt x="1328" y="15610"/>
                  </a:cubicBezTo>
                  <a:cubicBezTo>
                    <a:pt x="1271" y="15494"/>
                    <a:pt x="1271" y="15494"/>
                    <a:pt x="1271" y="15494"/>
                  </a:cubicBezTo>
                  <a:cubicBezTo>
                    <a:pt x="1271" y="15437"/>
                    <a:pt x="1271" y="15437"/>
                    <a:pt x="1271" y="15437"/>
                  </a:cubicBezTo>
                  <a:cubicBezTo>
                    <a:pt x="1213" y="15437"/>
                    <a:pt x="1213" y="15437"/>
                    <a:pt x="1213" y="15437"/>
                  </a:cubicBezTo>
                  <a:cubicBezTo>
                    <a:pt x="1271" y="15379"/>
                    <a:pt x="1271" y="15379"/>
                    <a:pt x="1213" y="15379"/>
                  </a:cubicBezTo>
                  <a:cubicBezTo>
                    <a:pt x="1213" y="15322"/>
                    <a:pt x="1213" y="15322"/>
                    <a:pt x="1213" y="15322"/>
                  </a:cubicBezTo>
                  <a:cubicBezTo>
                    <a:pt x="1213" y="15322"/>
                    <a:pt x="1213" y="15322"/>
                    <a:pt x="1155" y="15322"/>
                  </a:cubicBezTo>
                  <a:cubicBezTo>
                    <a:pt x="1155" y="15322"/>
                    <a:pt x="1155" y="15379"/>
                    <a:pt x="1213" y="15379"/>
                  </a:cubicBezTo>
                  <a:cubicBezTo>
                    <a:pt x="1213" y="15437"/>
                    <a:pt x="1213" y="15437"/>
                    <a:pt x="1213" y="15494"/>
                  </a:cubicBezTo>
                  <a:cubicBezTo>
                    <a:pt x="1271" y="15552"/>
                    <a:pt x="1271" y="15552"/>
                    <a:pt x="1271" y="15552"/>
                  </a:cubicBezTo>
                  <a:cubicBezTo>
                    <a:pt x="1328" y="15667"/>
                    <a:pt x="1328" y="15667"/>
                    <a:pt x="1328" y="15667"/>
                  </a:cubicBezTo>
                  <a:cubicBezTo>
                    <a:pt x="1328" y="15725"/>
                    <a:pt x="1328" y="15725"/>
                    <a:pt x="1328" y="15725"/>
                  </a:cubicBezTo>
                  <a:cubicBezTo>
                    <a:pt x="1386" y="15782"/>
                    <a:pt x="1386" y="15782"/>
                    <a:pt x="1386" y="15782"/>
                  </a:cubicBezTo>
                  <a:cubicBezTo>
                    <a:pt x="1386" y="15840"/>
                    <a:pt x="1386" y="15840"/>
                    <a:pt x="1386" y="15840"/>
                  </a:cubicBezTo>
                  <a:cubicBezTo>
                    <a:pt x="1444" y="15898"/>
                    <a:pt x="1444" y="15898"/>
                    <a:pt x="1444" y="15898"/>
                  </a:cubicBezTo>
                  <a:cubicBezTo>
                    <a:pt x="1444" y="15955"/>
                    <a:pt x="1444" y="15955"/>
                    <a:pt x="1444" y="15955"/>
                  </a:cubicBezTo>
                  <a:cubicBezTo>
                    <a:pt x="1502" y="15955"/>
                    <a:pt x="1502" y="15955"/>
                    <a:pt x="1502" y="15955"/>
                  </a:cubicBezTo>
                  <a:cubicBezTo>
                    <a:pt x="1502" y="16013"/>
                    <a:pt x="1502" y="16013"/>
                    <a:pt x="1502" y="16013"/>
                  </a:cubicBezTo>
                  <a:cubicBezTo>
                    <a:pt x="1559" y="16013"/>
                    <a:pt x="1559" y="16070"/>
                    <a:pt x="1559" y="16070"/>
                  </a:cubicBezTo>
                  <a:cubicBezTo>
                    <a:pt x="1617" y="16128"/>
                    <a:pt x="1617" y="16128"/>
                    <a:pt x="1617" y="16128"/>
                  </a:cubicBezTo>
                  <a:cubicBezTo>
                    <a:pt x="1617" y="16186"/>
                    <a:pt x="1617" y="16128"/>
                    <a:pt x="1617" y="16186"/>
                  </a:cubicBezTo>
                  <a:cubicBezTo>
                    <a:pt x="1617" y="16186"/>
                    <a:pt x="1617" y="16186"/>
                    <a:pt x="1675" y="16186"/>
                  </a:cubicBezTo>
                  <a:cubicBezTo>
                    <a:pt x="1790" y="16416"/>
                    <a:pt x="1790" y="16416"/>
                    <a:pt x="1790" y="16416"/>
                  </a:cubicBezTo>
                  <a:cubicBezTo>
                    <a:pt x="1790" y="16474"/>
                    <a:pt x="1790" y="16474"/>
                    <a:pt x="1790" y="16474"/>
                  </a:cubicBezTo>
                  <a:cubicBezTo>
                    <a:pt x="1848" y="16646"/>
                    <a:pt x="1848" y="16646"/>
                    <a:pt x="1848" y="16646"/>
                  </a:cubicBezTo>
                  <a:cubicBezTo>
                    <a:pt x="1906" y="16646"/>
                    <a:pt x="1906" y="16646"/>
                    <a:pt x="1906" y="16646"/>
                  </a:cubicBezTo>
                  <a:lnTo>
                    <a:pt x="1906" y="16704"/>
                  </a:lnTo>
                  <a:cubicBezTo>
                    <a:pt x="1964" y="16704"/>
                    <a:pt x="1964" y="16704"/>
                    <a:pt x="1964" y="16704"/>
                  </a:cubicBezTo>
                  <a:cubicBezTo>
                    <a:pt x="2021" y="16762"/>
                    <a:pt x="2021" y="16762"/>
                    <a:pt x="2021" y="16762"/>
                  </a:cubicBezTo>
                  <a:cubicBezTo>
                    <a:pt x="2021" y="16819"/>
                    <a:pt x="2021" y="16819"/>
                    <a:pt x="2021" y="16819"/>
                  </a:cubicBezTo>
                  <a:cubicBezTo>
                    <a:pt x="2079" y="16819"/>
                    <a:pt x="2079" y="16819"/>
                    <a:pt x="2079" y="16819"/>
                  </a:cubicBezTo>
                  <a:cubicBezTo>
                    <a:pt x="2079" y="16877"/>
                    <a:pt x="2079" y="16877"/>
                    <a:pt x="2079" y="16877"/>
                  </a:cubicBezTo>
                  <a:cubicBezTo>
                    <a:pt x="2021" y="16877"/>
                    <a:pt x="2021" y="16877"/>
                    <a:pt x="2021" y="16877"/>
                  </a:cubicBezTo>
                  <a:cubicBezTo>
                    <a:pt x="2079" y="16877"/>
                    <a:pt x="2079" y="16877"/>
                    <a:pt x="2079" y="16934"/>
                  </a:cubicBezTo>
                  <a:cubicBezTo>
                    <a:pt x="2137" y="17050"/>
                    <a:pt x="2137" y="17050"/>
                    <a:pt x="2137" y="17050"/>
                  </a:cubicBezTo>
                  <a:cubicBezTo>
                    <a:pt x="2195" y="17050"/>
                    <a:pt x="2195" y="17050"/>
                    <a:pt x="2195" y="17050"/>
                  </a:cubicBezTo>
                  <a:cubicBezTo>
                    <a:pt x="2195" y="17107"/>
                    <a:pt x="2195" y="17107"/>
                    <a:pt x="2195" y="17107"/>
                  </a:cubicBezTo>
                  <a:cubicBezTo>
                    <a:pt x="2252" y="17107"/>
                    <a:pt x="2252" y="17107"/>
                    <a:pt x="2252" y="17107"/>
                  </a:cubicBezTo>
                  <a:cubicBezTo>
                    <a:pt x="2252" y="17165"/>
                    <a:pt x="2252" y="17165"/>
                    <a:pt x="2252" y="17165"/>
                  </a:cubicBezTo>
                  <a:cubicBezTo>
                    <a:pt x="2310" y="17222"/>
                    <a:pt x="2310" y="17222"/>
                    <a:pt x="2310" y="17222"/>
                  </a:cubicBezTo>
                  <a:cubicBezTo>
                    <a:pt x="2310" y="17280"/>
                    <a:pt x="2310" y="17280"/>
                    <a:pt x="2310" y="17280"/>
                  </a:cubicBezTo>
                  <a:cubicBezTo>
                    <a:pt x="2310" y="17280"/>
                    <a:pt x="2310" y="17280"/>
                    <a:pt x="2368" y="17338"/>
                  </a:cubicBezTo>
                  <a:cubicBezTo>
                    <a:pt x="2426" y="17395"/>
                    <a:pt x="2426" y="17395"/>
                    <a:pt x="2426" y="17395"/>
                  </a:cubicBezTo>
                  <a:cubicBezTo>
                    <a:pt x="2483" y="17453"/>
                    <a:pt x="2483" y="17453"/>
                    <a:pt x="2483" y="17453"/>
                  </a:cubicBezTo>
                  <a:cubicBezTo>
                    <a:pt x="2483" y="17453"/>
                    <a:pt x="2483" y="17510"/>
                    <a:pt x="2541" y="17510"/>
                  </a:cubicBezTo>
                  <a:cubicBezTo>
                    <a:pt x="2541" y="17568"/>
                    <a:pt x="2541" y="17568"/>
                    <a:pt x="2541" y="17568"/>
                  </a:cubicBezTo>
                  <a:cubicBezTo>
                    <a:pt x="2599" y="17568"/>
                    <a:pt x="2599" y="17626"/>
                    <a:pt x="2657" y="17683"/>
                  </a:cubicBezTo>
                  <a:cubicBezTo>
                    <a:pt x="2657" y="17626"/>
                    <a:pt x="2657" y="17626"/>
                    <a:pt x="2657" y="17626"/>
                  </a:cubicBezTo>
                  <a:cubicBezTo>
                    <a:pt x="2714" y="17741"/>
                    <a:pt x="2714" y="17741"/>
                    <a:pt x="2714" y="17741"/>
                  </a:cubicBezTo>
                  <a:cubicBezTo>
                    <a:pt x="2772" y="17798"/>
                    <a:pt x="2772" y="17798"/>
                    <a:pt x="2772" y="17798"/>
                  </a:cubicBezTo>
                  <a:cubicBezTo>
                    <a:pt x="2830" y="17856"/>
                    <a:pt x="2830" y="17856"/>
                    <a:pt x="2830" y="17856"/>
                  </a:cubicBezTo>
                  <a:cubicBezTo>
                    <a:pt x="2830" y="17856"/>
                    <a:pt x="2830" y="17856"/>
                    <a:pt x="2830" y="17914"/>
                  </a:cubicBezTo>
                  <a:cubicBezTo>
                    <a:pt x="2830" y="17856"/>
                    <a:pt x="2830" y="17856"/>
                    <a:pt x="2830" y="17856"/>
                  </a:cubicBezTo>
                  <a:cubicBezTo>
                    <a:pt x="2888" y="17914"/>
                    <a:pt x="2888" y="17914"/>
                    <a:pt x="2888" y="17914"/>
                  </a:cubicBezTo>
                  <a:cubicBezTo>
                    <a:pt x="3003" y="18029"/>
                    <a:pt x="3003" y="18029"/>
                    <a:pt x="3003" y="18029"/>
                  </a:cubicBezTo>
                  <a:cubicBezTo>
                    <a:pt x="3061" y="18086"/>
                    <a:pt x="3061" y="18086"/>
                    <a:pt x="3061" y="18086"/>
                  </a:cubicBezTo>
                  <a:cubicBezTo>
                    <a:pt x="3176" y="18202"/>
                    <a:pt x="3176" y="18202"/>
                    <a:pt x="3176" y="18202"/>
                  </a:cubicBezTo>
                  <a:cubicBezTo>
                    <a:pt x="3234" y="18259"/>
                    <a:pt x="3234" y="18259"/>
                    <a:pt x="3234" y="18259"/>
                  </a:cubicBezTo>
                  <a:cubicBezTo>
                    <a:pt x="3234" y="18202"/>
                    <a:pt x="3234" y="18202"/>
                    <a:pt x="3234" y="18202"/>
                  </a:cubicBezTo>
                  <a:cubicBezTo>
                    <a:pt x="3234" y="18259"/>
                    <a:pt x="3234" y="18259"/>
                    <a:pt x="3234" y="18259"/>
                  </a:cubicBezTo>
                  <a:cubicBezTo>
                    <a:pt x="3407" y="18432"/>
                    <a:pt x="3407" y="18432"/>
                    <a:pt x="3407" y="18432"/>
                  </a:cubicBezTo>
                  <a:cubicBezTo>
                    <a:pt x="3465" y="18432"/>
                    <a:pt x="3465" y="18432"/>
                    <a:pt x="3465" y="18432"/>
                  </a:cubicBezTo>
                  <a:cubicBezTo>
                    <a:pt x="3465" y="18490"/>
                    <a:pt x="3465" y="18490"/>
                    <a:pt x="3465" y="18490"/>
                  </a:cubicBezTo>
                  <a:cubicBezTo>
                    <a:pt x="3523" y="18547"/>
                    <a:pt x="3523" y="18547"/>
                    <a:pt x="3523" y="18547"/>
                  </a:cubicBezTo>
                  <a:cubicBezTo>
                    <a:pt x="3581" y="18547"/>
                    <a:pt x="3581" y="18547"/>
                    <a:pt x="3581" y="18547"/>
                  </a:cubicBezTo>
                  <a:cubicBezTo>
                    <a:pt x="3581" y="18547"/>
                    <a:pt x="3581" y="18547"/>
                    <a:pt x="3581" y="18605"/>
                  </a:cubicBezTo>
                  <a:cubicBezTo>
                    <a:pt x="3581" y="18547"/>
                    <a:pt x="3581" y="18547"/>
                    <a:pt x="3581" y="18547"/>
                  </a:cubicBezTo>
                  <a:cubicBezTo>
                    <a:pt x="3696" y="18662"/>
                    <a:pt x="3696" y="18662"/>
                    <a:pt x="3696" y="18662"/>
                  </a:cubicBezTo>
                  <a:cubicBezTo>
                    <a:pt x="3754" y="18720"/>
                    <a:pt x="3754" y="18720"/>
                    <a:pt x="3754" y="18720"/>
                  </a:cubicBezTo>
                  <a:cubicBezTo>
                    <a:pt x="3754" y="18662"/>
                    <a:pt x="3754" y="18662"/>
                    <a:pt x="3754" y="18662"/>
                  </a:cubicBezTo>
                  <a:cubicBezTo>
                    <a:pt x="3754" y="18720"/>
                    <a:pt x="3754" y="18720"/>
                    <a:pt x="3754" y="18778"/>
                  </a:cubicBezTo>
                  <a:cubicBezTo>
                    <a:pt x="3812" y="18778"/>
                    <a:pt x="3812" y="18778"/>
                    <a:pt x="3812" y="18778"/>
                  </a:cubicBezTo>
                  <a:cubicBezTo>
                    <a:pt x="3870" y="18778"/>
                    <a:pt x="3870" y="18778"/>
                    <a:pt x="3870" y="18778"/>
                  </a:cubicBezTo>
                  <a:cubicBezTo>
                    <a:pt x="3927" y="18893"/>
                    <a:pt x="3927" y="18893"/>
                    <a:pt x="3927" y="18893"/>
                  </a:cubicBezTo>
                  <a:cubicBezTo>
                    <a:pt x="3927" y="18893"/>
                    <a:pt x="3927" y="18835"/>
                    <a:pt x="3985" y="18893"/>
                  </a:cubicBezTo>
                  <a:cubicBezTo>
                    <a:pt x="4043" y="18950"/>
                    <a:pt x="4043" y="18950"/>
                    <a:pt x="4043" y="18950"/>
                  </a:cubicBezTo>
                  <a:cubicBezTo>
                    <a:pt x="4043" y="18893"/>
                    <a:pt x="4043" y="18893"/>
                    <a:pt x="4043" y="18893"/>
                  </a:cubicBezTo>
                  <a:cubicBezTo>
                    <a:pt x="4043" y="18950"/>
                    <a:pt x="4043" y="18950"/>
                    <a:pt x="4043" y="18950"/>
                  </a:cubicBezTo>
                  <a:cubicBezTo>
                    <a:pt x="4101" y="18950"/>
                    <a:pt x="4101" y="18950"/>
                    <a:pt x="4101" y="18950"/>
                  </a:cubicBezTo>
                  <a:lnTo>
                    <a:pt x="4101" y="19008"/>
                  </a:lnTo>
                  <a:cubicBezTo>
                    <a:pt x="4158" y="19008"/>
                    <a:pt x="4158" y="19008"/>
                    <a:pt x="4158" y="19008"/>
                  </a:cubicBezTo>
                  <a:cubicBezTo>
                    <a:pt x="4216" y="19066"/>
                    <a:pt x="4216" y="19066"/>
                    <a:pt x="4216" y="19066"/>
                  </a:cubicBezTo>
                  <a:cubicBezTo>
                    <a:pt x="4332" y="19181"/>
                    <a:pt x="4332" y="19181"/>
                    <a:pt x="4332" y="19181"/>
                  </a:cubicBezTo>
                  <a:cubicBezTo>
                    <a:pt x="4332" y="19123"/>
                    <a:pt x="4332" y="19123"/>
                    <a:pt x="4332" y="19123"/>
                  </a:cubicBezTo>
                  <a:cubicBezTo>
                    <a:pt x="4332" y="19181"/>
                    <a:pt x="4332" y="19181"/>
                    <a:pt x="4332" y="19181"/>
                  </a:cubicBezTo>
                  <a:cubicBezTo>
                    <a:pt x="4447" y="19296"/>
                    <a:pt x="4447" y="19296"/>
                    <a:pt x="4447" y="19296"/>
                  </a:cubicBezTo>
                  <a:cubicBezTo>
                    <a:pt x="4505" y="19238"/>
                    <a:pt x="4505" y="19238"/>
                    <a:pt x="4505" y="19238"/>
                  </a:cubicBezTo>
                  <a:cubicBezTo>
                    <a:pt x="4505" y="19296"/>
                    <a:pt x="4505" y="19296"/>
                    <a:pt x="4505" y="19296"/>
                  </a:cubicBezTo>
                  <a:cubicBezTo>
                    <a:pt x="4505" y="19238"/>
                    <a:pt x="4505" y="19238"/>
                    <a:pt x="4505" y="19238"/>
                  </a:cubicBezTo>
                  <a:cubicBezTo>
                    <a:pt x="4563" y="19296"/>
                    <a:pt x="4563" y="19354"/>
                    <a:pt x="4563" y="19354"/>
                  </a:cubicBezTo>
                  <a:cubicBezTo>
                    <a:pt x="4620" y="19354"/>
                    <a:pt x="4620" y="19354"/>
                    <a:pt x="4620" y="19354"/>
                  </a:cubicBezTo>
                  <a:cubicBezTo>
                    <a:pt x="4678" y="19354"/>
                    <a:pt x="4678" y="19354"/>
                    <a:pt x="4678" y="19354"/>
                  </a:cubicBezTo>
                  <a:cubicBezTo>
                    <a:pt x="4736" y="19411"/>
                    <a:pt x="4736" y="19411"/>
                    <a:pt x="4736" y="19411"/>
                  </a:cubicBezTo>
                  <a:cubicBezTo>
                    <a:pt x="4794" y="19469"/>
                    <a:pt x="4794" y="19469"/>
                    <a:pt x="4794" y="19469"/>
                  </a:cubicBezTo>
                  <a:cubicBezTo>
                    <a:pt x="4909" y="19526"/>
                    <a:pt x="4909" y="19526"/>
                    <a:pt x="4909" y="19526"/>
                  </a:cubicBezTo>
                  <a:cubicBezTo>
                    <a:pt x="4909" y="19584"/>
                    <a:pt x="4909" y="19584"/>
                    <a:pt x="4909" y="19584"/>
                  </a:cubicBezTo>
                  <a:cubicBezTo>
                    <a:pt x="4967" y="19584"/>
                    <a:pt x="4967" y="19584"/>
                    <a:pt x="4967" y="19584"/>
                  </a:cubicBezTo>
                  <a:cubicBezTo>
                    <a:pt x="5025" y="19584"/>
                    <a:pt x="5025" y="19642"/>
                    <a:pt x="5025" y="19642"/>
                  </a:cubicBezTo>
                  <a:cubicBezTo>
                    <a:pt x="5025" y="19584"/>
                    <a:pt x="5025" y="19584"/>
                    <a:pt x="5025" y="19584"/>
                  </a:cubicBezTo>
                  <a:cubicBezTo>
                    <a:pt x="5082" y="19642"/>
                    <a:pt x="5082" y="19642"/>
                    <a:pt x="5082" y="19642"/>
                  </a:cubicBezTo>
                  <a:cubicBezTo>
                    <a:pt x="5140" y="19699"/>
                    <a:pt x="5140" y="19699"/>
                    <a:pt x="5140" y="19699"/>
                  </a:cubicBezTo>
                  <a:cubicBezTo>
                    <a:pt x="5198" y="19699"/>
                    <a:pt x="5198" y="19699"/>
                    <a:pt x="5198" y="19699"/>
                  </a:cubicBezTo>
                  <a:cubicBezTo>
                    <a:pt x="5313" y="19814"/>
                    <a:pt x="5313" y="19814"/>
                    <a:pt x="5313" y="19814"/>
                  </a:cubicBezTo>
                  <a:cubicBezTo>
                    <a:pt x="5371" y="19814"/>
                    <a:pt x="5371" y="19814"/>
                    <a:pt x="5371" y="19814"/>
                  </a:cubicBezTo>
                  <a:cubicBezTo>
                    <a:pt x="5429" y="19872"/>
                    <a:pt x="5429" y="19872"/>
                    <a:pt x="5429" y="19872"/>
                  </a:cubicBezTo>
                  <a:cubicBezTo>
                    <a:pt x="5487" y="19930"/>
                    <a:pt x="5487" y="19930"/>
                    <a:pt x="5487" y="19930"/>
                  </a:cubicBezTo>
                  <a:cubicBezTo>
                    <a:pt x="5487" y="19872"/>
                    <a:pt x="5487" y="19872"/>
                    <a:pt x="5487" y="19872"/>
                  </a:cubicBezTo>
                  <a:cubicBezTo>
                    <a:pt x="5544" y="19930"/>
                    <a:pt x="5544" y="19930"/>
                    <a:pt x="5544" y="19930"/>
                  </a:cubicBezTo>
                  <a:cubicBezTo>
                    <a:pt x="5602" y="19930"/>
                    <a:pt x="5602" y="19930"/>
                    <a:pt x="5602" y="19930"/>
                  </a:cubicBezTo>
                  <a:cubicBezTo>
                    <a:pt x="5718" y="20045"/>
                    <a:pt x="5718" y="20045"/>
                    <a:pt x="5718" y="20045"/>
                  </a:cubicBezTo>
                  <a:cubicBezTo>
                    <a:pt x="5775" y="20045"/>
                    <a:pt x="5775" y="20045"/>
                    <a:pt x="5775" y="20045"/>
                  </a:cubicBezTo>
                  <a:cubicBezTo>
                    <a:pt x="5833" y="20102"/>
                    <a:pt x="5833" y="20102"/>
                    <a:pt x="5891" y="20160"/>
                  </a:cubicBezTo>
                  <a:cubicBezTo>
                    <a:pt x="5949" y="20160"/>
                    <a:pt x="5949" y="20160"/>
                    <a:pt x="5949" y="20160"/>
                  </a:cubicBezTo>
                  <a:cubicBezTo>
                    <a:pt x="5949" y="20160"/>
                    <a:pt x="5949" y="20218"/>
                    <a:pt x="6006" y="20218"/>
                  </a:cubicBezTo>
                  <a:cubicBezTo>
                    <a:pt x="6064" y="20218"/>
                    <a:pt x="6064" y="20218"/>
                    <a:pt x="6064" y="20218"/>
                  </a:cubicBezTo>
                  <a:cubicBezTo>
                    <a:pt x="6122" y="20218"/>
                    <a:pt x="6122" y="20218"/>
                    <a:pt x="6122" y="20218"/>
                  </a:cubicBezTo>
                  <a:cubicBezTo>
                    <a:pt x="6180" y="20275"/>
                    <a:pt x="6180" y="20275"/>
                    <a:pt x="6180" y="20275"/>
                  </a:cubicBezTo>
                  <a:cubicBezTo>
                    <a:pt x="6180" y="20275"/>
                    <a:pt x="6180" y="20333"/>
                    <a:pt x="6237" y="20333"/>
                  </a:cubicBezTo>
                  <a:cubicBezTo>
                    <a:pt x="6295" y="20390"/>
                    <a:pt x="6295" y="20390"/>
                    <a:pt x="6295" y="20390"/>
                  </a:cubicBezTo>
                  <a:cubicBezTo>
                    <a:pt x="6295" y="20333"/>
                    <a:pt x="6295" y="20333"/>
                    <a:pt x="6295" y="20333"/>
                  </a:cubicBezTo>
                  <a:cubicBezTo>
                    <a:pt x="6353" y="20390"/>
                    <a:pt x="6353" y="20390"/>
                    <a:pt x="6353" y="20390"/>
                  </a:cubicBezTo>
                  <a:cubicBezTo>
                    <a:pt x="6468" y="20448"/>
                    <a:pt x="6468" y="20448"/>
                    <a:pt x="6468" y="20448"/>
                  </a:cubicBezTo>
                  <a:cubicBezTo>
                    <a:pt x="6468" y="20448"/>
                    <a:pt x="6468" y="20448"/>
                    <a:pt x="6526" y="20448"/>
                  </a:cubicBezTo>
                  <a:cubicBezTo>
                    <a:pt x="6584" y="20506"/>
                    <a:pt x="6584" y="20506"/>
                    <a:pt x="6584" y="20506"/>
                  </a:cubicBezTo>
                  <a:cubicBezTo>
                    <a:pt x="6584" y="20448"/>
                    <a:pt x="6584" y="20448"/>
                    <a:pt x="6584" y="20448"/>
                  </a:cubicBezTo>
                  <a:cubicBezTo>
                    <a:pt x="6584" y="20506"/>
                    <a:pt x="6584" y="20506"/>
                    <a:pt x="6584" y="20506"/>
                  </a:cubicBezTo>
                  <a:cubicBezTo>
                    <a:pt x="6642" y="20506"/>
                    <a:pt x="6642" y="20506"/>
                    <a:pt x="6642" y="20506"/>
                  </a:cubicBezTo>
                  <a:cubicBezTo>
                    <a:pt x="6757" y="20563"/>
                    <a:pt x="6757" y="20563"/>
                    <a:pt x="6757" y="20563"/>
                  </a:cubicBezTo>
                  <a:cubicBezTo>
                    <a:pt x="6757" y="20563"/>
                    <a:pt x="6757" y="20563"/>
                    <a:pt x="6815" y="20563"/>
                  </a:cubicBezTo>
                  <a:cubicBezTo>
                    <a:pt x="6930" y="20621"/>
                    <a:pt x="6930" y="20621"/>
                    <a:pt x="6930" y="20621"/>
                  </a:cubicBezTo>
                  <a:cubicBezTo>
                    <a:pt x="6988" y="20678"/>
                    <a:pt x="6988" y="20678"/>
                    <a:pt x="6988" y="20678"/>
                  </a:cubicBezTo>
                  <a:cubicBezTo>
                    <a:pt x="7104" y="20678"/>
                    <a:pt x="7104" y="20678"/>
                    <a:pt x="7104" y="20678"/>
                  </a:cubicBezTo>
                  <a:lnTo>
                    <a:pt x="7104" y="20736"/>
                  </a:lnTo>
                  <a:cubicBezTo>
                    <a:pt x="7219" y="20736"/>
                    <a:pt x="7219" y="20736"/>
                    <a:pt x="7219" y="20736"/>
                  </a:cubicBezTo>
                  <a:cubicBezTo>
                    <a:pt x="7393" y="20851"/>
                    <a:pt x="7393" y="20851"/>
                    <a:pt x="7393" y="20851"/>
                  </a:cubicBezTo>
                  <a:cubicBezTo>
                    <a:pt x="7393" y="20794"/>
                    <a:pt x="7393" y="20794"/>
                    <a:pt x="7393" y="20794"/>
                  </a:cubicBezTo>
                  <a:cubicBezTo>
                    <a:pt x="7450" y="20851"/>
                    <a:pt x="7450" y="20851"/>
                    <a:pt x="7450" y="20851"/>
                  </a:cubicBezTo>
                  <a:cubicBezTo>
                    <a:pt x="7508" y="20851"/>
                    <a:pt x="7508" y="20909"/>
                    <a:pt x="7566" y="20909"/>
                  </a:cubicBezTo>
                  <a:cubicBezTo>
                    <a:pt x="7624" y="20909"/>
                    <a:pt x="7624" y="20909"/>
                    <a:pt x="7624" y="20909"/>
                  </a:cubicBezTo>
                  <a:cubicBezTo>
                    <a:pt x="7681" y="20909"/>
                    <a:pt x="7681" y="20909"/>
                    <a:pt x="7681" y="20909"/>
                  </a:cubicBezTo>
                  <a:cubicBezTo>
                    <a:pt x="7739" y="20966"/>
                    <a:pt x="7739" y="20966"/>
                    <a:pt x="7739" y="20966"/>
                  </a:cubicBezTo>
                  <a:cubicBezTo>
                    <a:pt x="7797" y="20966"/>
                    <a:pt x="7739" y="20966"/>
                    <a:pt x="7797" y="20966"/>
                  </a:cubicBezTo>
                  <a:cubicBezTo>
                    <a:pt x="7855" y="20966"/>
                    <a:pt x="7855" y="20966"/>
                    <a:pt x="7855" y="20966"/>
                  </a:cubicBezTo>
                  <a:cubicBezTo>
                    <a:pt x="7855" y="21024"/>
                    <a:pt x="7855" y="21024"/>
                    <a:pt x="7855" y="21024"/>
                  </a:cubicBezTo>
                  <a:cubicBezTo>
                    <a:pt x="7912" y="20966"/>
                    <a:pt x="7912" y="20966"/>
                    <a:pt x="7912" y="20966"/>
                  </a:cubicBezTo>
                  <a:cubicBezTo>
                    <a:pt x="7970" y="21024"/>
                    <a:pt x="7970" y="21024"/>
                    <a:pt x="7970" y="21024"/>
                  </a:cubicBezTo>
                  <a:cubicBezTo>
                    <a:pt x="8028" y="21082"/>
                    <a:pt x="8028" y="21082"/>
                    <a:pt x="8086" y="21082"/>
                  </a:cubicBezTo>
                  <a:cubicBezTo>
                    <a:pt x="8143" y="21082"/>
                    <a:pt x="8143" y="21082"/>
                    <a:pt x="8143" y="21082"/>
                  </a:cubicBezTo>
                  <a:cubicBezTo>
                    <a:pt x="8143" y="21139"/>
                    <a:pt x="8201" y="21082"/>
                    <a:pt x="8201" y="21082"/>
                  </a:cubicBezTo>
                  <a:cubicBezTo>
                    <a:pt x="8201" y="21139"/>
                    <a:pt x="8201" y="21139"/>
                    <a:pt x="8201" y="21139"/>
                  </a:cubicBezTo>
                  <a:cubicBezTo>
                    <a:pt x="8259" y="21139"/>
                    <a:pt x="8259" y="21139"/>
                    <a:pt x="8259" y="21139"/>
                  </a:cubicBezTo>
                  <a:cubicBezTo>
                    <a:pt x="8317" y="21139"/>
                    <a:pt x="8374" y="21197"/>
                    <a:pt x="8432" y="21197"/>
                  </a:cubicBezTo>
                  <a:cubicBezTo>
                    <a:pt x="8490" y="21197"/>
                    <a:pt x="8490" y="21197"/>
                    <a:pt x="8490" y="21197"/>
                  </a:cubicBezTo>
                  <a:cubicBezTo>
                    <a:pt x="8548" y="21197"/>
                    <a:pt x="8548" y="21197"/>
                    <a:pt x="8548" y="21197"/>
                  </a:cubicBezTo>
                  <a:cubicBezTo>
                    <a:pt x="8548" y="21254"/>
                    <a:pt x="8548" y="21254"/>
                    <a:pt x="8548" y="21254"/>
                  </a:cubicBezTo>
                  <a:cubicBezTo>
                    <a:pt x="8605" y="21254"/>
                    <a:pt x="8663" y="21254"/>
                    <a:pt x="8663" y="21254"/>
                  </a:cubicBezTo>
                  <a:cubicBezTo>
                    <a:pt x="8721" y="21254"/>
                    <a:pt x="8721" y="21254"/>
                    <a:pt x="8721" y="21254"/>
                  </a:cubicBezTo>
                  <a:cubicBezTo>
                    <a:pt x="8779" y="21254"/>
                    <a:pt x="8779" y="21254"/>
                    <a:pt x="8779" y="21254"/>
                  </a:cubicBezTo>
                  <a:cubicBezTo>
                    <a:pt x="8836" y="21312"/>
                    <a:pt x="8836" y="21312"/>
                    <a:pt x="8836" y="21312"/>
                  </a:cubicBezTo>
                  <a:cubicBezTo>
                    <a:pt x="8894" y="21312"/>
                    <a:pt x="8894" y="21312"/>
                    <a:pt x="8894" y="21312"/>
                  </a:cubicBezTo>
                  <a:cubicBezTo>
                    <a:pt x="8952" y="21312"/>
                    <a:pt x="8952" y="21312"/>
                    <a:pt x="8952" y="21312"/>
                  </a:cubicBezTo>
                  <a:cubicBezTo>
                    <a:pt x="9067" y="21370"/>
                    <a:pt x="9067" y="21370"/>
                    <a:pt x="9067" y="21370"/>
                  </a:cubicBezTo>
                  <a:cubicBezTo>
                    <a:pt x="9125" y="21370"/>
                    <a:pt x="9125" y="21370"/>
                    <a:pt x="9125" y="21370"/>
                  </a:cubicBezTo>
                  <a:cubicBezTo>
                    <a:pt x="9183" y="21370"/>
                    <a:pt x="9183" y="21370"/>
                    <a:pt x="9183" y="21370"/>
                  </a:cubicBezTo>
                  <a:lnTo>
                    <a:pt x="9241" y="21427"/>
                  </a:lnTo>
                  <a:cubicBezTo>
                    <a:pt x="9298" y="21370"/>
                    <a:pt x="9298" y="21370"/>
                    <a:pt x="9298" y="21370"/>
                  </a:cubicBezTo>
                  <a:cubicBezTo>
                    <a:pt x="9298" y="21370"/>
                    <a:pt x="9298" y="21427"/>
                    <a:pt x="9356" y="21427"/>
                  </a:cubicBezTo>
                  <a:cubicBezTo>
                    <a:pt x="9472" y="21427"/>
                    <a:pt x="9472" y="21427"/>
                    <a:pt x="9472" y="21427"/>
                  </a:cubicBezTo>
                  <a:cubicBezTo>
                    <a:pt x="9529" y="21427"/>
                    <a:pt x="9529" y="21427"/>
                    <a:pt x="9529" y="21427"/>
                  </a:cubicBezTo>
                  <a:cubicBezTo>
                    <a:pt x="9529" y="21485"/>
                    <a:pt x="9529" y="21485"/>
                    <a:pt x="9529" y="21485"/>
                  </a:cubicBezTo>
                  <a:cubicBezTo>
                    <a:pt x="9529" y="21427"/>
                    <a:pt x="9529" y="21427"/>
                    <a:pt x="9529" y="21427"/>
                  </a:cubicBezTo>
                  <a:cubicBezTo>
                    <a:pt x="9587" y="21427"/>
                    <a:pt x="9587" y="21427"/>
                    <a:pt x="9587" y="21485"/>
                  </a:cubicBezTo>
                  <a:cubicBezTo>
                    <a:pt x="9645" y="21485"/>
                    <a:pt x="9645" y="21485"/>
                    <a:pt x="9645" y="21485"/>
                  </a:cubicBezTo>
                  <a:cubicBezTo>
                    <a:pt x="9760" y="21485"/>
                    <a:pt x="9760" y="21485"/>
                    <a:pt x="9760" y="21485"/>
                  </a:cubicBezTo>
                  <a:cubicBezTo>
                    <a:pt x="9818" y="21485"/>
                    <a:pt x="9818" y="21485"/>
                    <a:pt x="9818" y="21485"/>
                  </a:cubicBezTo>
                  <a:cubicBezTo>
                    <a:pt x="9876" y="21542"/>
                    <a:pt x="9934" y="21485"/>
                    <a:pt x="9934" y="21485"/>
                  </a:cubicBezTo>
                  <a:cubicBezTo>
                    <a:pt x="10107" y="21542"/>
                    <a:pt x="10107" y="21542"/>
                    <a:pt x="10107" y="21542"/>
                  </a:cubicBezTo>
                  <a:cubicBezTo>
                    <a:pt x="10165" y="21542"/>
                    <a:pt x="10165" y="21542"/>
                    <a:pt x="10165" y="21542"/>
                  </a:cubicBezTo>
                  <a:cubicBezTo>
                    <a:pt x="10222" y="21542"/>
                    <a:pt x="10222" y="21542"/>
                    <a:pt x="10222" y="21542"/>
                  </a:cubicBezTo>
                  <a:cubicBezTo>
                    <a:pt x="10338" y="21542"/>
                    <a:pt x="10338" y="21542"/>
                    <a:pt x="10338" y="21542"/>
                  </a:cubicBezTo>
                  <a:cubicBezTo>
                    <a:pt x="10396" y="21542"/>
                    <a:pt x="10396" y="21542"/>
                    <a:pt x="10396" y="21542"/>
                  </a:cubicBezTo>
                  <a:cubicBezTo>
                    <a:pt x="10511" y="21542"/>
                    <a:pt x="10511" y="21542"/>
                    <a:pt x="10511" y="21542"/>
                  </a:cubicBezTo>
                  <a:cubicBezTo>
                    <a:pt x="10569" y="21542"/>
                    <a:pt x="10569" y="21542"/>
                    <a:pt x="10569" y="21542"/>
                  </a:cubicBezTo>
                  <a:cubicBezTo>
                    <a:pt x="10627" y="21542"/>
                    <a:pt x="10627" y="21542"/>
                    <a:pt x="10627" y="21542"/>
                  </a:cubicBezTo>
                  <a:cubicBezTo>
                    <a:pt x="10684" y="21600"/>
                    <a:pt x="10684" y="21600"/>
                    <a:pt x="10684" y="21600"/>
                  </a:cubicBezTo>
                  <a:cubicBezTo>
                    <a:pt x="10684" y="21542"/>
                    <a:pt x="10684" y="21542"/>
                    <a:pt x="10684" y="21542"/>
                  </a:cubicBezTo>
                  <a:cubicBezTo>
                    <a:pt x="10800" y="21542"/>
                    <a:pt x="10800" y="21542"/>
                    <a:pt x="10800" y="21542"/>
                  </a:cubicBezTo>
                  <a:cubicBezTo>
                    <a:pt x="10800" y="21600"/>
                    <a:pt x="10800" y="21600"/>
                    <a:pt x="10800" y="21600"/>
                  </a:cubicBezTo>
                  <a:cubicBezTo>
                    <a:pt x="10800" y="21542"/>
                    <a:pt x="10800" y="21542"/>
                    <a:pt x="10800" y="21542"/>
                  </a:cubicBezTo>
                  <a:cubicBezTo>
                    <a:pt x="10916" y="21600"/>
                    <a:pt x="10916" y="21600"/>
                    <a:pt x="10916" y="21600"/>
                  </a:cubicBezTo>
                  <a:cubicBezTo>
                    <a:pt x="10973" y="21600"/>
                    <a:pt x="10973" y="21600"/>
                    <a:pt x="10973" y="21600"/>
                  </a:cubicBezTo>
                  <a:cubicBezTo>
                    <a:pt x="10973" y="21542"/>
                    <a:pt x="10973" y="21542"/>
                    <a:pt x="10973" y="21542"/>
                  </a:cubicBezTo>
                  <a:cubicBezTo>
                    <a:pt x="11031" y="21600"/>
                    <a:pt x="11031" y="21600"/>
                    <a:pt x="11031" y="21600"/>
                  </a:cubicBezTo>
                  <a:cubicBezTo>
                    <a:pt x="11031" y="21542"/>
                    <a:pt x="11031" y="21542"/>
                    <a:pt x="11031" y="21542"/>
                  </a:cubicBezTo>
                  <a:cubicBezTo>
                    <a:pt x="11089" y="21600"/>
                    <a:pt x="11089" y="21600"/>
                    <a:pt x="11089" y="21600"/>
                  </a:cubicBezTo>
                  <a:cubicBezTo>
                    <a:pt x="11147" y="21542"/>
                    <a:pt x="11147" y="21542"/>
                    <a:pt x="11147" y="21542"/>
                  </a:cubicBezTo>
                  <a:cubicBezTo>
                    <a:pt x="11204" y="21600"/>
                    <a:pt x="11204" y="21600"/>
                    <a:pt x="11204" y="21600"/>
                  </a:cubicBezTo>
                  <a:cubicBezTo>
                    <a:pt x="11204" y="21542"/>
                    <a:pt x="11204" y="21542"/>
                    <a:pt x="11204" y="21542"/>
                  </a:cubicBezTo>
                  <a:cubicBezTo>
                    <a:pt x="11204" y="21600"/>
                    <a:pt x="11204" y="21600"/>
                    <a:pt x="11204" y="21600"/>
                  </a:cubicBezTo>
                  <a:cubicBezTo>
                    <a:pt x="11204" y="21542"/>
                    <a:pt x="11204" y="21542"/>
                    <a:pt x="11204" y="21542"/>
                  </a:cubicBezTo>
                  <a:cubicBezTo>
                    <a:pt x="11320" y="21600"/>
                    <a:pt x="11320" y="21600"/>
                    <a:pt x="11320" y="21600"/>
                  </a:cubicBezTo>
                  <a:cubicBezTo>
                    <a:pt x="11320" y="21542"/>
                    <a:pt x="11320" y="21542"/>
                    <a:pt x="11320" y="21542"/>
                  </a:cubicBezTo>
                  <a:cubicBezTo>
                    <a:pt x="11378" y="21542"/>
                    <a:pt x="11378" y="21542"/>
                    <a:pt x="11378" y="21542"/>
                  </a:cubicBezTo>
                  <a:cubicBezTo>
                    <a:pt x="11493" y="21542"/>
                    <a:pt x="11493" y="21542"/>
                    <a:pt x="11493" y="21542"/>
                  </a:cubicBezTo>
                  <a:cubicBezTo>
                    <a:pt x="11551" y="21542"/>
                    <a:pt x="11551" y="21542"/>
                    <a:pt x="11609" y="21542"/>
                  </a:cubicBezTo>
                  <a:cubicBezTo>
                    <a:pt x="11666" y="21542"/>
                    <a:pt x="11666" y="21542"/>
                    <a:pt x="11666" y="21542"/>
                  </a:cubicBezTo>
                  <a:lnTo>
                    <a:pt x="11724" y="21542"/>
                  </a:lnTo>
                  <a:cubicBezTo>
                    <a:pt x="11782" y="21542"/>
                    <a:pt x="11782" y="21542"/>
                    <a:pt x="11782" y="21542"/>
                  </a:cubicBezTo>
                  <a:cubicBezTo>
                    <a:pt x="11840" y="21542"/>
                    <a:pt x="11840" y="21542"/>
                    <a:pt x="11840" y="21542"/>
                  </a:cubicBezTo>
                  <a:cubicBezTo>
                    <a:pt x="11840" y="21485"/>
                    <a:pt x="11840" y="21485"/>
                    <a:pt x="11840" y="21485"/>
                  </a:cubicBezTo>
                  <a:cubicBezTo>
                    <a:pt x="11897" y="21542"/>
                    <a:pt x="11897" y="21542"/>
                    <a:pt x="11897" y="21542"/>
                  </a:cubicBezTo>
                  <a:cubicBezTo>
                    <a:pt x="11897" y="21485"/>
                    <a:pt x="11897" y="21485"/>
                    <a:pt x="11897" y="21485"/>
                  </a:cubicBezTo>
                  <a:cubicBezTo>
                    <a:pt x="11955" y="21485"/>
                    <a:pt x="11955" y="21485"/>
                    <a:pt x="11955" y="21485"/>
                  </a:cubicBezTo>
                  <a:cubicBezTo>
                    <a:pt x="12013" y="21485"/>
                    <a:pt x="12013" y="21485"/>
                    <a:pt x="12013" y="21485"/>
                  </a:cubicBezTo>
                  <a:cubicBezTo>
                    <a:pt x="12071" y="21485"/>
                    <a:pt x="12128" y="21485"/>
                    <a:pt x="12186" y="21485"/>
                  </a:cubicBezTo>
                  <a:cubicBezTo>
                    <a:pt x="12244" y="21485"/>
                    <a:pt x="12244" y="21485"/>
                    <a:pt x="12244" y="21485"/>
                  </a:cubicBezTo>
                  <a:cubicBezTo>
                    <a:pt x="12244" y="21427"/>
                    <a:pt x="12244" y="21427"/>
                    <a:pt x="12244" y="21427"/>
                  </a:cubicBezTo>
                  <a:cubicBezTo>
                    <a:pt x="12359" y="21427"/>
                    <a:pt x="12359" y="21427"/>
                    <a:pt x="12359" y="21427"/>
                  </a:cubicBezTo>
                  <a:cubicBezTo>
                    <a:pt x="12417" y="21427"/>
                    <a:pt x="12417" y="21427"/>
                    <a:pt x="12417" y="21427"/>
                  </a:cubicBezTo>
                  <a:cubicBezTo>
                    <a:pt x="12533" y="21427"/>
                    <a:pt x="12533" y="21427"/>
                    <a:pt x="12533" y="21427"/>
                  </a:cubicBezTo>
                  <a:cubicBezTo>
                    <a:pt x="12648" y="21427"/>
                    <a:pt x="12648" y="21427"/>
                    <a:pt x="12648" y="21427"/>
                  </a:cubicBezTo>
                  <a:cubicBezTo>
                    <a:pt x="12648" y="21370"/>
                    <a:pt x="12648" y="21370"/>
                    <a:pt x="12648" y="21370"/>
                  </a:cubicBezTo>
                  <a:cubicBezTo>
                    <a:pt x="12706" y="21370"/>
                    <a:pt x="12706" y="21370"/>
                    <a:pt x="12706" y="21370"/>
                  </a:cubicBezTo>
                  <a:cubicBezTo>
                    <a:pt x="12706" y="21427"/>
                    <a:pt x="12706" y="21427"/>
                    <a:pt x="12764" y="21427"/>
                  </a:cubicBezTo>
                  <a:cubicBezTo>
                    <a:pt x="12764" y="21370"/>
                    <a:pt x="12764" y="21370"/>
                    <a:pt x="12764" y="21370"/>
                  </a:cubicBezTo>
                  <a:cubicBezTo>
                    <a:pt x="12821" y="21370"/>
                    <a:pt x="12879" y="21370"/>
                    <a:pt x="12879" y="21370"/>
                  </a:cubicBezTo>
                  <a:cubicBezTo>
                    <a:pt x="12937" y="21370"/>
                    <a:pt x="12937" y="21370"/>
                    <a:pt x="12937" y="21370"/>
                  </a:cubicBezTo>
                  <a:cubicBezTo>
                    <a:pt x="13341" y="21312"/>
                    <a:pt x="13745" y="21254"/>
                    <a:pt x="14207" y="21139"/>
                  </a:cubicBezTo>
                  <a:cubicBezTo>
                    <a:pt x="14727" y="20966"/>
                    <a:pt x="15132" y="20794"/>
                    <a:pt x="15536" y="20621"/>
                  </a:cubicBezTo>
                  <a:cubicBezTo>
                    <a:pt x="15594" y="20621"/>
                    <a:pt x="15709" y="20563"/>
                    <a:pt x="15825" y="20563"/>
                  </a:cubicBezTo>
                  <a:cubicBezTo>
                    <a:pt x="15998" y="20448"/>
                    <a:pt x="15998" y="20448"/>
                    <a:pt x="15998" y="20448"/>
                  </a:cubicBezTo>
                  <a:cubicBezTo>
                    <a:pt x="15998" y="20390"/>
                    <a:pt x="16056" y="20448"/>
                    <a:pt x="16056" y="20448"/>
                  </a:cubicBezTo>
                  <a:cubicBezTo>
                    <a:pt x="16171" y="20390"/>
                    <a:pt x="16171" y="20390"/>
                    <a:pt x="16171" y="20390"/>
                  </a:cubicBezTo>
                  <a:cubicBezTo>
                    <a:pt x="16171" y="20333"/>
                    <a:pt x="16171" y="20333"/>
                    <a:pt x="16171" y="20333"/>
                  </a:cubicBezTo>
                  <a:lnTo>
                    <a:pt x="16229" y="20333"/>
                  </a:lnTo>
                  <a:cubicBezTo>
                    <a:pt x="16229" y="20333"/>
                    <a:pt x="16229" y="20333"/>
                    <a:pt x="16287" y="20333"/>
                  </a:cubicBezTo>
                  <a:cubicBezTo>
                    <a:pt x="16229" y="20275"/>
                    <a:pt x="16229" y="20275"/>
                    <a:pt x="16229" y="20275"/>
                  </a:cubicBezTo>
                  <a:cubicBezTo>
                    <a:pt x="16287" y="20275"/>
                    <a:pt x="16287" y="20275"/>
                    <a:pt x="16287" y="20275"/>
                  </a:cubicBezTo>
                  <a:cubicBezTo>
                    <a:pt x="16287" y="20333"/>
                    <a:pt x="16287" y="20333"/>
                    <a:pt x="16287" y="20333"/>
                  </a:cubicBezTo>
                  <a:cubicBezTo>
                    <a:pt x="16287" y="20275"/>
                    <a:pt x="16287" y="20275"/>
                    <a:pt x="16287" y="20275"/>
                  </a:cubicBezTo>
                  <a:cubicBezTo>
                    <a:pt x="16344" y="20275"/>
                    <a:pt x="16344" y="20275"/>
                    <a:pt x="16344" y="20275"/>
                  </a:cubicBezTo>
                  <a:cubicBezTo>
                    <a:pt x="16287" y="20275"/>
                    <a:pt x="16287" y="20275"/>
                    <a:pt x="16287" y="20275"/>
                  </a:cubicBezTo>
                  <a:cubicBezTo>
                    <a:pt x="16402" y="20218"/>
                    <a:pt x="16402" y="20218"/>
                    <a:pt x="16402" y="20218"/>
                  </a:cubicBezTo>
                  <a:lnTo>
                    <a:pt x="16460" y="20218"/>
                  </a:lnTo>
                  <a:cubicBezTo>
                    <a:pt x="16518" y="20218"/>
                    <a:pt x="16518" y="20218"/>
                    <a:pt x="16518" y="20218"/>
                  </a:cubicBezTo>
                  <a:cubicBezTo>
                    <a:pt x="16460" y="20218"/>
                    <a:pt x="16460" y="20218"/>
                    <a:pt x="16460" y="20218"/>
                  </a:cubicBezTo>
                  <a:cubicBezTo>
                    <a:pt x="16518" y="20160"/>
                    <a:pt x="16518" y="20160"/>
                    <a:pt x="16518" y="20160"/>
                  </a:cubicBezTo>
                  <a:cubicBezTo>
                    <a:pt x="16575" y="20102"/>
                    <a:pt x="16575" y="20160"/>
                    <a:pt x="16575" y="20160"/>
                  </a:cubicBezTo>
                  <a:cubicBezTo>
                    <a:pt x="16633" y="20102"/>
                    <a:pt x="16633" y="20102"/>
                    <a:pt x="16633" y="20102"/>
                  </a:cubicBezTo>
                  <a:cubicBezTo>
                    <a:pt x="16691" y="20045"/>
                    <a:pt x="16691" y="20045"/>
                    <a:pt x="16691" y="20045"/>
                  </a:cubicBezTo>
                  <a:cubicBezTo>
                    <a:pt x="16691" y="20045"/>
                    <a:pt x="16691" y="20045"/>
                    <a:pt x="16749" y="20045"/>
                  </a:cubicBezTo>
                  <a:cubicBezTo>
                    <a:pt x="16806" y="20045"/>
                    <a:pt x="16806" y="20045"/>
                    <a:pt x="16806" y="20045"/>
                  </a:cubicBezTo>
                  <a:cubicBezTo>
                    <a:pt x="16922" y="19987"/>
                    <a:pt x="16922" y="19987"/>
                    <a:pt x="16922" y="19987"/>
                  </a:cubicBezTo>
                  <a:cubicBezTo>
                    <a:pt x="16922" y="19930"/>
                    <a:pt x="16922" y="19930"/>
                    <a:pt x="16922" y="19930"/>
                  </a:cubicBezTo>
                  <a:lnTo>
                    <a:pt x="16980" y="19930"/>
                  </a:lnTo>
                  <a:cubicBezTo>
                    <a:pt x="16980" y="19930"/>
                    <a:pt x="16980" y="19872"/>
                    <a:pt x="17037" y="19872"/>
                  </a:cubicBezTo>
                  <a:cubicBezTo>
                    <a:pt x="17095" y="19872"/>
                    <a:pt x="17095" y="19872"/>
                    <a:pt x="17095" y="19872"/>
                  </a:cubicBezTo>
                  <a:cubicBezTo>
                    <a:pt x="17095" y="19814"/>
                    <a:pt x="17095" y="19814"/>
                    <a:pt x="17095" y="19814"/>
                  </a:cubicBezTo>
                  <a:cubicBezTo>
                    <a:pt x="17153" y="19814"/>
                    <a:pt x="17153" y="19814"/>
                    <a:pt x="17153" y="19814"/>
                  </a:cubicBezTo>
                  <a:cubicBezTo>
                    <a:pt x="17211" y="19757"/>
                    <a:pt x="17211" y="19757"/>
                    <a:pt x="17211" y="19757"/>
                  </a:cubicBezTo>
                  <a:cubicBezTo>
                    <a:pt x="17211" y="19699"/>
                    <a:pt x="17211" y="19699"/>
                    <a:pt x="17211" y="19699"/>
                  </a:cubicBezTo>
                  <a:cubicBezTo>
                    <a:pt x="17268" y="19699"/>
                    <a:pt x="17268" y="19699"/>
                    <a:pt x="17268" y="19699"/>
                  </a:cubicBezTo>
                  <a:cubicBezTo>
                    <a:pt x="17326" y="19699"/>
                    <a:pt x="17326" y="19699"/>
                    <a:pt x="17326" y="19699"/>
                  </a:cubicBezTo>
                  <a:cubicBezTo>
                    <a:pt x="17384" y="19642"/>
                    <a:pt x="17442" y="19642"/>
                    <a:pt x="17499" y="19584"/>
                  </a:cubicBezTo>
                  <a:cubicBezTo>
                    <a:pt x="17499" y="19526"/>
                    <a:pt x="17557" y="19584"/>
                    <a:pt x="17557" y="19526"/>
                  </a:cubicBezTo>
                  <a:cubicBezTo>
                    <a:pt x="17557" y="19469"/>
                    <a:pt x="17557" y="19469"/>
                    <a:pt x="17557" y="19469"/>
                  </a:cubicBezTo>
                  <a:cubicBezTo>
                    <a:pt x="17615" y="19469"/>
                    <a:pt x="17615" y="19526"/>
                    <a:pt x="17673" y="19469"/>
                  </a:cubicBezTo>
                  <a:cubicBezTo>
                    <a:pt x="17673" y="19411"/>
                    <a:pt x="17673" y="19411"/>
                    <a:pt x="17673" y="19411"/>
                  </a:cubicBezTo>
                  <a:cubicBezTo>
                    <a:pt x="17730" y="19411"/>
                    <a:pt x="17730" y="19411"/>
                    <a:pt x="17730" y="19411"/>
                  </a:cubicBezTo>
                  <a:cubicBezTo>
                    <a:pt x="17846" y="19354"/>
                    <a:pt x="17846" y="19354"/>
                    <a:pt x="17846" y="19354"/>
                  </a:cubicBezTo>
                  <a:cubicBezTo>
                    <a:pt x="17788" y="19354"/>
                    <a:pt x="17788" y="19354"/>
                    <a:pt x="17788" y="19354"/>
                  </a:cubicBezTo>
                  <a:cubicBezTo>
                    <a:pt x="17904" y="19296"/>
                    <a:pt x="17904" y="19296"/>
                    <a:pt x="17904" y="19296"/>
                  </a:cubicBezTo>
                  <a:cubicBezTo>
                    <a:pt x="17904" y="19238"/>
                    <a:pt x="17904" y="19296"/>
                    <a:pt x="17961" y="19296"/>
                  </a:cubicBezTo>
                  <a:cubicBezTo>
                    <a:pt x="17961" y="19238"/>
                    <a:pt x="17961" y="19238"/>
                    <a:pt x="17961" y="19238"/>
                  </a:cubicBezTo>
                  <a:cubicBezTo>
                    <a:pt x="18077" y="19181"/>
                    <a:pt x="18077" y="19181"/>
                    <a:pt x="18077" y="19181"/>
                  </a:cubicBezTo>
                  <a:cubicBezTo>
                    <a:pt x="18193" y="19066"/>
                    <a:pt x="18193" y="19066"/>
                    <a:pt x="18193" y="19066"/>
                  </a:cubicBezTo>
                  <a:cubicBezTo>
                    <a:pt x="18193" y="19008"/>
                    <a:pt x="18250" y="19008"/>
                    <a:pt x="18250" y="19008"/>
                  </a:cubicBezTo>
                  <a:cubicBezTo>
                    <a:pt x="18366" y="18950"/>
                    <a:pt x="18366" y="18950"/>
                    <a:pt x="18366" y="18950"/>
                  </a:cubicBezTo>
                  <a:lnTo>
                    <a:pt x="18366" y="18893"/>
                  </a:lnTo>
                  <a:lnTo>
                    <a:pt x="18424" y="18893"/>
                  </a:lnTo>
                  <a:cubicBezTo>
                    <a:pt x="18424" y="18835"/>
                    <a:pt x="18539" y="18835"/>
                    <a:pt x="18539" y="18778"/>
                  </a:cubicBezTo>
                  <a:lnTo>
                    <a:pt x="18597" y="18778"/>
                  </a:lnTo>
                  <a:cubicBezTo>
                    <a:pt x="18597" y="18720"/>
                    <a:pt x="18597" y="18720"/>
                    <a:pt x="18597" y="18720"/>
                  </a:cubicBezTo>
                  <a:cubicBezTo>
                    <a:pt x="18655" y="18720"/>
                    <a:pt x="18655" y="18662"/>
                    <a:pt x="18712" y="18662"/>
                  </a:cubicBezTo>
                  <a:cubicBezTo>
                    <a:pt x="18712" y="18605"/>
                    <a:pt x="18712" y="18605"/>
                    <a:pt x="18712" y="18605"/>
                  </a:cubicBezTo>
                  <a:cubicBezTo>
                    <a:pt x="18886" y="18490"/>
                    <a:pt x="18886" y="18490"/>
                    <a:pt x="18886" y="18490"/>
                  </a:cubicBezTo>
                  <a:cubicBezTo>
                    <a:pt x="18943" y="18374"/>
                    <a:pt x="19174" y="18259"/>
                    <a:pt x="19174" y="18144"/>
                  </a:cubicBezTo>
                  <a:cubicBezTo>
                    <a:pt x="19174" y="18086"/>
                    <a:pt x="19174" y="18086"/>
                    <a:pt x="19232" y="18086"/>
                  </a:cubicBezTo>
                  <a:cubicBezTo>
                    <a:pt x="19290" y="18029"/>
                    <a:pt x="19290" y="18029"/>
                    <a:pt x="19290" y="18029"/>
                  </a:cubicBezTo>
                  <a:cubicBezTo>
                    <a:pt x="19232" y="18029"/>
                    <a:pt x="19232" y="18029"/>
                    <a:pt x="19232" y="18029"/>
                  </a:cubicBezTo>
                  <a:cubicBezTo>
                    <a:pt x="19290" y="17971"/>
                    <a:pt x="19290" y="17971"/>
                    <a:pt x="19290" y="17971"/>
                  </a:cubicBezTo>
                  <a:cubicBezTo>
                    <a:pt x="19290" y="17914"/>
                    <a:pt x="19290" y="17914"/>
                    <a:pt x="19290" y="17914"/>
                  </a:cubicBezTo>
                  <a:cubicBezTo>
                    <a:pt x="19405" y="17856"/>
                    <a:pt x="19405" y="17856"/>
                    <a:pt x="19405" y="17856"/>
                  </a:cubicBezTo>
                  <a:cubicBezTo>
                    <a:pt x="19405" y="17798"/>
                    <a:pt x="19405" y="17798"/>
                    <a:pt x="19405" y="17798"/>
                  </a:cubicBezTo>
                  <a:cubicBezTo>
                    <a:pt x="19463" y="17798"/>
                    <a:pt x="19463" y="17798"/>
                    <a:pt x="19463" y="17798"/>
                  </a:cubicBezTo>
                  <a:cubicBezTo>
                    <a:pt x="19521" y="17741"/>
                    <a:pt x="19521" y="17741"/>
                    <a:pt x="19521" y="17741"/>
                  </a:cubicBezTo>
                  <a:cubicBezTo>
                    <a:pt x="19521" y="17683"/>
                    <a:pt x="19521" y="17683"/>
                    <a:pt x="19521" y="17683"/>
                  </a:cubicBezTo>
                  <a:cubicBezTo>
                    <a:pt x="19579" y="17626"/>
                    <a:pt x="19579" y="17626"/>
                    <a:pt x="19579" y="17626"/>
                  </a:cubicBezTo>
                  <a:cubicBezTo>
                    <a:pt x="19636" y="17568"/>
                    <a:pt x="19636" y="17568"/>
                    <a:pt x="19636" y="17568"/>
                  </a:cubicBezTo>
                  <a:cubicBezTo>
                    <a:pt x="19636" y="17510"/>
                    <a:pt x="19636" y="17510"/>
                    <a:pt x="19636" y="17510"/>
                  </a:cubicBezTo>
                  <a:cubicBezTo>
                    <a:pt x="19636" y="17510"/>
                    <a:pt x="19636" y="17510"/>
                    <a:pt x="19636" y="17453"/>
                  </a:cubicBezTo>
                  <a:cubicBezTo>
                    <a:pt x="19694" y="17510"/>
                    <a:pt x="19694" y="17510"/>
                    <a:pt x="19694" y="17510"/>
                  </a:cubicBezTo>
                  <a:cubicBezTo>
                    <a:pt x="19694" y="17453"/>
                    <a:pt x="19694" y="17453"/>
                    <a:pt x="19694" y="17453"/>
                  </a:cubicBezTo>
                  <a:cubicBezTo>
                    <a:pt x="19694" y="17395"/>
                    <a:pt x="19694" y="17395"/>
                    <a:pt x="19694" y="17395"/>
                  </a:cubicBezTo>
                  <a:lnTo>
                    <a:pt x="19752" y="17395"/>
                  </a:lnTo>
                  <a:cubicBezTo>
                    <a:pt x="19752" y="17338"/>
                    <a:pt x="19752" y="17338"/>
                    <a:pt x="19752" y="17338"/>
                  </a:cubicBezTo>
                  <a:cubicBezTo>
                    <a:pt x="19810" y="17280"/>
                    <a:pt x="19810" y="17280"/>
                    <a:pt x="19810" y="17280"/>
                  </a:cubicBezTo>
                  <a:cubicBezTo>
                    <a:pt x="19810" y="17222"/>
                    <a:pt x="19810" y="17222"/>
                    <a:pt x="19810" y="17222"/>
                  </a:cubicBezTo>
                  <a:cubicBezTo>
                    <a:pt x="19810" y="17222"/>
                    <a:pt x="19810" y="17222"/>
                    <a:pt x="19867" y="17222"/>
                  </a:cubicBezTo>
                  <a:lnTo>
                    <a:pt x="19867" y="17165"/>
                  </a:lnTo>
                  <a:cubicBezTo>
                    <a:pt x="19867" y="17107"/>
                    <a:pt x="19925" y="17107"/>
                    <a:pt x="19983" y="17050"/>
                  </a:cubicBezTo>
                  <a:cubicBezTo>
                    <a:pt x="19983" y="16992"/>
                    <a:pt x="19983" y="16992"/>
                    <a:pt x="19983" y="16992"/>
                  </a:cubicBezTo>
                  <a:cubicBezTo>
                    <a:pt x="20098" y="16819"/>
                    <a:pt x="20098" y="16819"/>
                    <a:pt x="20098" y="16819"/>
                  </a:cubicBezTo>
                  <a:cubicBezTo>
                    <a:pt x="20098" y="16762"/>
                    <a:pt x="20098" y="16762"/>
                    <a:pt x="20098" y="16762"/>
                  </a:cubicBezTo>
                  <a:cubicBezTo>
                    <a:pt x="20098" y="16704"/>
                    <a:pt x="20156" y="16762"/>
                    <a:pt x="20156" y="16704"/>
                  </a:cubicBezTo>
                  <a:lnTo>
                    <a:pt x="20156" y="16646"/>
                  </a:lnTo>
                  <a:cubicBezTo>
                    <a:pt x="20214" y="16531"/>
                    <a:pt x="20214" y="16531"/>
                    <a:pt x="20214" y="16531"/>
                  </a:cubicBezTo>
                  <a:cubicBezTo>
                    <a:pt x="20272" y="16416"/>
                    <a:pt x="20329" y="16358"/>
                    <a:pt x="20387" y="16243"/>
                  </a:cubicBezTo>
                  <a:cubicBezTo>
                    <a:pt x="20387" y="16243"/>
                    <a:pt x="20387" y="16186"/>
                    <a:pt x="20445" y="16128"/>
                  </a:cubicBezTo>
                  <a:cubicBezTo>
                    <a:pt x="20387" y="16128"/>
                    <a:pt x="20387" y="16128"/>
                    <a:pt x="20387" y="16128"/>
                  </a:cubicBezTo>
                  <a:cubicBezTo>
                    <a:pt x="20445" y="16070"/>
                    <a:pt x="20445" y="16070"/>
                    <a:pt x="20445" y="16070"/>
                  </a:cubicBezTo>
                  <a:cubicBezTo>
                    <a:pt x="20445" y="16013"/>
                    <a:pt x="20445" y="16013"/>
                    <a:pt x="20445" y="16013"/>
                  </a:cubicBezTo>
                  <a:cubicBezTo>
                    <a:pt x="20503" y="15898"/>
                    <a:pt x="20503" y="15898"/>
                    <a:pt x="20503" y="15898"/>
                  </a:cubicBezTo>
                  <a:cubicBezTo>
                    <a:pt x="20560" y="15840"/>
                    <a:pt x="20560" y="15840"/>
                    <a:pt x="20560" y="15840"/>
                  </a:cubicBezTo>
                  <a:cubicBezTo>
                    <a:pt x="20503" y="15840"/>
                    <a:pt x="20503" y="15840"/>
                    <a:pt x="20503" y="15840"/>
                  </a:cubicBezTo>
                  <a:cubicBezTo>
                    <a:pt x="20560" y="15782"/>
                    <a:pt x="20560" y="15782"/>
                    <a:pt x="20560" y="15782"/>
                  </a:cubicBezTo>
                  <a:cubicBezTo>
                    <a:pt x="20560" y="15725"/>
                    <a:pt x="20560" y="15725"/>
                    <a:pt x="20560" y="15725"/>
                  </a:cubicBezTo>
                  <a:cubicBezTo>
                    <a:pt x="20618" y="15725"/>
                    <a:pt x="20618" y="15725"/>
                    <a:pt x="20618" y="15725"/>
                  </a:cubicBezTo>
                  <a:cubicBezTo>
                    <a:pt x="20618" y="15782"/>
                    <a:pt x="20618" y="15782"/>
                    <a:pt x="20618" y="15782"/>
                  </a:cubicBezTo>
                  <a:cubicBezTo>
                    <a:pt x="20560" y="15782"/>
                    <a:pt x="20560" y="15782"/>
                    <a:pt x="20560" y="15840"/>
                  </a:cubicBezTo>
                  <a:cubicBezTo>
                    <a:pt x="20560" y="15898"/>
                    <a:pt x="20560" y="15898"/>
                    <a:pt x="20560" y="15898"/>
                  </a:cubicBezTo>
                  <a:cubicBezTo>
                    <a:pt x="20503" y="15955"/>
                    <a:pt x="20503" y="15955"/>
                    <a:pt x="20503" y="15955"/>
                  </a:cubicBezTo>
                  <a:cubicBezTo>
                    <a:pt x="20560" y="15955"/>
                    <a:pt x="20560" y="15955"/>
                    <a:pt x="20560" y="15955"/>
                  </a:cubicBezTo>
                  <a:cubicBezTo>
                    <a:pt x="20560" y="16013"/>
                    <a:pt x="20560" y="16013"/>
                    <a:pt x="20503" y="16013"/>
                  </a:cubicBezTo>
                  <a:cubicBezTo>
                    <a:pt x="20445" y="16070"/>
                    <a:pt x="20445" y="16070"/>
                    <a:pt x="20445" y="16070"/>
                  </a:cubicBezTo>
                  <a:cubicBezTo>
                    <a:pt x="20445" y="16128"/>
                    <a:pt x="20445" y="16128"/>
                    <a:pt x="20445" y="16128"/>
                  </a:cubicBezTo>
                  <a:cubicBezTo>
                    <a:pt x="20445" y="16186"/>
                    <a:pt x="20445" y="16186"/>
                    <a:pt x="20445" y="16186"/>
                  </a:cubicBezTo>
                  <a:cubicBezTo>
                    <a:pt x="20445" y="16243"/>
                    <a:pt x="20445" y="16243"/>
                    <a:pt x="20445" y="16243"/>
                  </a:cubicBezTo>
                  <a:cubicBezTo>
                    <a:pt x="20387" y="16358"/>
                    <a:pt x="20387" y="16358"/>
                    <a:pt x="20387" y="16358"/>
                  </a:cubicBezTo>
                  <a:cubicBezTo>
                    <a:pt x="20329" y="16416"/>
                    <a:pt x="20329" y="16416"/>
                    <a:pt x="20329" y="16416"/>
                  </a:cubicBezTo>
                  <a:cubicBezTo>
                    <a:pt x="20329" y="16474"/>
                    <a:pt x="20329" y="16474"/>
                    <a:pt x="20329" y="16474"/>
                  </a:cubicBezTo>
                  <a:cubicBezTo>
                    <a:pt x="20329" y="16531"/>
                    <a:pt x="20329" y="16531"/>
                    <a:pt x="20329" y="16531"/>
                  </a:cubicBezTo>
                  <a:cubicBezTo>
                    <a:pt x="20387" y="16358"/>
                    <a:pt x="20387" y="16358"/>
                    <a:pt x="20387" y="16358"/>
                  </a:cubicBezTo>
                  <a:cubicBezTo>
                    <a:pt x="20445" y="16358"/>
                    <a:pt x="20445" y="16358"/>
                    <a:pt x="20445" y="16358"/>
                  </a:cubicBezTo>
                  <a:cubicBezTo>
                    <a:pt x="20445" y="16358"/>
                    <a:pt x="20560" y="16186"/>
                    <a:pt x="20676" y="15898"/>
                  </a:cubicBezTo>
                  <a:cubicBezTo>
                    <a:pt x="20734" y="15782"/>
                    <a:pt x="20791" y="15610"/>
                    <a:pt x="20907" y="15437"/>
                  </a:cubicBezTo>
                  <a:cubicBezTo>
                    <a:pt x="20965" y="15264"/>
                    <a:pt x="21022" y="15034"/>
                    <a:pt x="21080" y="14861"/>
                  </a:cubicBezTo>
                  <a:cubicBezTo>
                    <a:pt x="21138" y="14688"/>
                    <a:pt x="21196" y="14515"/>
                    <a:pt x="21253" y="14285"/>
                  </a:cubicBezTo>
                  <a:cubicBezTo>
                    <a:pt x="21311" y="14112"/>
                    <a:pt x="21311" y="13939"/>
                    <a:pt x="21369" y="13824"/>
                  </a:cubicBezTo>
                  <a:cubicBezTo>
                    <a:pt x="21427" y="13536"/>
                    <a:pt x="21484" y="13306"/>
                    <a:pt x="21484" y="13306"/>
                  </a:cubicBezTo>
                  <a:cubicBezTo>
                    <a:pt x="21427" y="13363"/>
                    <a:pt x="21427" y="13363"/>
                    <a:pt x="21427" y="13363"/>
                  </a:cubicBezTo>
                  <a:cubicBezTo>
                    <a:pt x="21427" y="13421"/>
                    <a:pt x="21427" y="13421"/>
                    <a:pt x="21427" y="13421"/>
                  </a:cubicBezTo>
                  <a:cubicBezTo>
                    <a:pt x="21427" y="13478"/>
                    <a:pt x="21427" y="13478"/>
                    <a:pt x="21427" y="13478"/>
                  </a:cubicBezTo>
                  <a:cubicBezTo>
                    <a:pt x="21427" y="13536"/>
                    <a:pt x="21427" y="13536"/>
                    <a:pt x="21427" y="13536"/>
                  </a:cubicBezTo>
                  <a:cubicBezTo>
                    <a:pt x="21369" y="13651"/>
                    <a:pt x="21369" y="13651"/>
                    <a:pt x="21369" y="13651"/>
                  </a:cubicBezTo>
                  <a:cubicBezTo>
                    <a:pt x="21369" y="13709"/>
                    <a:pt x="21369" y="13766"/>
                    <a:pt x="21369" y="13766"/>
                  </a:cubicBezTo>
                  <a:cubicBezTo>
                    <a:pt x="21369" y="13709"/>
                    <a:pt x="21369" y="13709"/>
                    <a:pt x="21369" y="13709"/>
                  </a:cubicBezTo>
                  <a:cubicBezTo>
                    <a:pt x="21311" y="13709"/>
                    <a:pt x="21311" y="13709"/>
                    <a:pt x="21311" y="13709"/>
                  </a:cubicBezTo>
                  <a:cubicBezTo>
                    <a:pt x="21311" y="13766"/>
                    <a:pt x="21311" y="13766"/>
                    <a:pt x="21311" y="13766"/>
                  </a:cubicBezTo>
                  <a:cubicBezTo>
                    <a:pt x="21369" y="13766"/>
                    <a:pt x="21369" y="13766"/>
                    <a:pt x="21369" y="13766"/>
                  </a:cubicBezTo>
                  <a:cubicBezTo>
                    <a:pt x="21311" y="13824"/>
                    <a:pt x="21311" y="13824"/>
                    <a:pt x="21311" y="13824"/>
                  </a:cubicBezTo>
                  <a:cubicBezTo>
                    <a:pt x="21311" y="13882"/>
                    <a:pt x="21311" y="13882"/>
                    <a:pt x="21311" y="13882"/>
                  </a:cubicBezTo>
                  <a:cubicBezTo>
                    <a:pt x="21253" y="13997"/>
                    <a:pt x="21253" y="13997"/>
                    <a:pt x="21253" y="13997"/>
                  </a:cubicBezTo>
                  <a:cubicBezTo>
                    <a:pt x="21311" y="14054"/>
                    <a:pt x="21311" y="14054"/>
                    <a:pt x="21311" y="14054"/>
                  </a:cubicBezTo>
                  <a:cubicBezTo>
                    <a:pt x="21253" y="14112"/>
                    <a:pt x="21253" y="14112"/>
                    <a:pt x="21253" y="14112"/>
                  </a:cubicBezTo>
                  <a:cubicBezTo>
                    <a:pt x="21311" y="14112"/>
                    <a:pt x="21311" y="14112"/>
                    <a:pt x="21311" y="14112"/>
                  </a:cubicBezTo>
                  <a:cubicBezTo>
                    <a:pt x="21253" y="14170"/>
                    <a:pt x="21253" y="14170"/>
                    <a:pt x="21253" y="14170"/>
                  </a:cubicBezTo>
                  <a:cubicBezTo>
                    <a:pt x="21253" y="14227"/>
                    <a:pt x="21253" y="14227"/>
                    <a:pt x="21253" y="14227"/>
                  </a:cubicBezTo>
                  <a:cubicBezTo>
                    <a:pt x="21253" y="14285"/>
                    <a:pt x="21253" y="14285"/>
                    <a:pt x="21253" y="14285"/>
                  </a:cubicBezTo>
                  <a:cubicBezTo>
                    <a:pt x="21196" y="14342"/>
                    <a:pt x="21196" y="14342"/>
                    <a:pt x="21196" y="14342"/>
                  </a:cubicBezTo>
                  <a:lnTo>
                    <a:pt x="21196" y="14400"/>
                  </a:lnTo>
                  <a:cubicBezTo>
                    <a:pt x="21138" y="14515"/>
                    <a:pt x="21138" y="14515"/>
                    <a:pt x="21138" y="14515"/>
                  </a:cubicBezTo>
                  <a:cubicBezTo>
                    <a:pt x="21138" y="14573"/>
                    <a:pt x="21138" y="14630"/>
                    <a:pt x="21080" y="14688"/>
                  </a:cubicBezTo>
                  <a:cubicBezTo>
                    <a:pt x="21080" y="14746"/>
                    <a:pt x="21080" y="14746"/>
                    <a:pt x="21080" y="14746"/>
                  </a:cubicBezTo>
                  <a:cubicBezTo>
                    <a:pt x="21080" y="14803"/>
                    <a:pt x="21080" y="14803"/>
                    <a:pt x="21080" y="14803"/>
                  </a:cubicBezTo>
                  <a:cubicBezTo>
                    <a:pt x="21022" y="14918"/>
                    <a:pt x="21022" y="14918"/>
                    <a:pt x="21022" y="14918"/>
                  </a:cubicBezTo>
                  <a:cubicBezTo>
                    <a:pt x="21022" y="14976"/>
                    <a:pt x="21022" y="14976"/>
                    <a:pt x="21022" y="14976"/>
                  </a:cubicBezTo>
                  <a:lnTo>
                    <a:pt x="20965" y="14976"/>
                  </a:lnTo>
                  <a:cubicBezTo>
                    <a:pt x="20965" y="14976"/>
                    <a:pt x="21022" y="14976"/>
                    <a:pt x="20965" y="14976"/>
                  </a:cubicBezTo>
                  <a:cubicBezTo>
                    <a:pt x="20965" y="14976"/>
                    <a:pt x="20965" y="14976"/>
                    <a:pt x="20965" y="15034"/>
                  </a:cubicBezTo>
                  <a:cubicBezTo>
                    <a:pt x="20965" y="15091"/>
                    <a:pt x="20965" y="15091"/>
                    <a:pt x="20965" y="15091"/>
                  </a:cubicBezTo>
                  <a:cubicBezTo>
                    <a:pt x="20907" y="15149"/>
                    <a:pt x="20907" y="15149"/>
                    <a:pt x="20907" y="15149"/>
                  </a:cubicBezTo>
                  <a:cubicBezTo>
                    <a:pt x="20907" y="15091"/>
                    <a:pt x="20907" y="15091"/>
                    <a:pt x="20907" y="15091"/>
                  </a:cubicBezTo>
                  <a:cubicBezTo>
                    <a:pt x="20907" y="15149"/>
                    <a:pt x="20907" y="15149"/>
                    <a:pt x="20907" y="15149"/>
                  </a:cubicBezTo>
                  <a:cubicBezTo>
                    <a:pt x="20849" y="15149"/>
                    <a:pt x="20849" y="15149"/>
                    <a:pt x="20849" y="15149"/>
                  </a:cubicBezTo>
                  <a:cubicBezTo>
                    <a:pt x="20849" y="15206"/>
                    <a:pt x="20849" y="15206"/>
                    <a:pt x="20849" y="15206"/>
                  </a:cubicBezTo>
                  <a:lnTo>
                    <a:pt x="20907" y="15206"/>
                  </a:lnTo>
                  <a:cubicBezTo>
                    <a:pt x="20849" y="15322"/>
                    <a:pt x="20849" y="15322"/>
                    <a:pt x="20849" y="15322"/>
                  </a:cubicBezTo>
                  <a:cubicBezTo>
                    <a:pt x="20849" y="15322"/>
                    <a:pt x="20791" y="15379"/>
                    <a:pt x="20791" y="15437"/>
                  </a:cubicBezTo>
                  <a:cubicBezTo>
                    <a:pt x="20791" y="15494"/>
                    <a:pt x="20791" y="15494"/>
                    <a:pt x="20791" y="15494"/>
                  </a:cubicBezTo>
                  <a:cubicBezTo>
                    <a:pt x="20734" y="15610"/>
                    <a:pt x="20734" y="15610"/>
                    <a:pt x="20734" y="15610"/>
                  </a:cubicBezTo>
                  <a:cubicBezTo>
                    <a:pt x="20734" y="15494"/>
                    <a:pt x="20734" y="15494"/>
                    <a:pt x="20734" y="15494"/>
                  </a:cubicBezTo>
                  <a:cubicBezTo>
                    <a:pt x="20734" y="15494"/>
                    <a:pt x="20734" y="15437"/>
                    <a:pt x="20791" y="15437"/>
                  </a:cubicBezTo>
                  <a:cubicBezTo>
                    <a:pt x="20734" y="15437"/>
                    <a:pt x="20734" y="15437"/>
                    <a:pt x="20734" y="15437"/>
                  </a:cubicBezTo>
                  <a:cubicBezTo>
                    <a:pt x="20791" y="15322"/>
                    <a:pt x="20791" y="15322"/>
                    <a:pt x="20791" y="15322"/>
                  </a:cubicBezTo>
                  <a:cubicBezTo>
                    <a:pt x="20734" y="15379"/>
                    <a:pt x="20734" y="15379"/>
                    <a:pt x="20734" y="15379"/>
                  </a:cubicBezTo>
                  <a:cubicBezTo>
                    <a:pt x="20734" y="15437"/>
                    <a:pt x="20734" y="15437"/>
                    <a:pt x="20734" y="15437"/>
                  </a:cubicBezTo>
                  <a:cubicBezTo>
                    <a:pt x="20676" y="15494"/>
                    <a:pt x="20676" y="15494"/>
                    <a:pt x="20676" y="15494"/>
                  </a:cubicBezTo>
                  <a:cubicBezTo>
                    <a:pt x="20734" y="15494"/>
                    <a:pt x="20734" y="15494"/>
                    <a:pt x="20734" y="15494"/>
                  </a:cubicBezTo>
                  <a:cubicBezTo>
                    <a:pt x="20676" y="15610"/>
                    <a:pt x="20676" y="15610"/>
                    <a:pt x="20676" y="15610"/>
                  </a:cubicBezTo>
                  <a:lnTo>
                    <a:pt x="20618" y="15610"/>
                  </a:lnTo>
                  <a:cubicBezTo>
                    <a:pt x="20676" y="15552"/>
                    <a:pt x="20676" y="15552"/>
                    <a:pt x="20676" y="15552"/>
                  </a:cubicBezTo>
                  <a:cubicBezTo>
                    <a:pt x="20676" y="15494"/>
                    <a:pt x="20676" y="15494"/>
                    <a:pt x="20676" y="15494"/>
                  </a:cubicBezTo>
                  <a:cubicBezTo>
                    <a:pt x="20676" y="15437"/>
                    <a:pt x="20676" y="15437"/>
                    <a:pt x="20734" y="15437"/>
                  </a:cubicBezTo>
                  <a:cubicBezTo>
                    <a:pt x="20734" y="15437"/>
                    <a:pt x="20676" y="15437"/>
                    <a:pt x="20676" y="15379"/>
                  </a:cubicBezTo>
                  <a:cubicBezTo>
                    <a:pt x="20734" y="15379"/>
                    <a:pt x="20734" y="15379"/>
                    <a:pt x="20734" y="15379"/>
                  </a:cubicBezTo>
                  <a:cubicBezTo>
                    <a:pt x="20734" y="15322"/>
                    <a:pt x="20734" y="15322"/>
                    <a:pt x="20734" y="15322"/>
                  </a:cubicBezTo>
                  <a:cubicBezTo>
                    <a:pt x="20791" y="15206"/>
                    <a:pt x="20791" y="15206"/>
                    <a:pt x="20791" y="15206"/>
                  </a:cubicBezTo>
                  <a:cubicBezTo>
                    <a:pt x="20791" y="15149"/>
                    <a:pt x="20791" y="15149"/>
                    <a:pt x="20791" y="15149"/>
                  </a:cubicBezTo>
                  <a:cubicBezTo>
                    <a:pt x="20849" y="15091"/>
                    <a:pt x="20849" y="15091"/>
                    <a:pt x="20849" y="15091"/>
                  </a:cubicBezTo>
                  <a:cubicBezTo>
                    <a:pt x="20849" y="15034"/>
                    <a:pt x="20849" y="15034"/>
                    <a:pt x="20849" y="15034"/>
                  </a:cubicBezTo>
                  <a:cubicBezTo>
                    <a:pt x="20849" y="14976"/>
                    <a:pt x="20849" y="14976"/>
                    <a:pt x="20849" y="14976"/>
                  </a:cubicBezTo>
                  <a:cubicBezTo>
                    <a:pt x="20907" y="14918"/>
                    <a:pt x="20907" y="14918"/>
                    <a:pt x="20907" y="14918"/>
                  </a:cubicBezTo>
                  <a:cubicBezTo>
                    <a:pt x="20907" y="14861"/>
                    <a:pt x="20965" y="14861"/>
                    <a:pt x="20965" y="14861"/>
                  </a:cubicBezTo>
                  <a:cubicBezTo>
                    <a:pt x="20907" y="14861"/>
                    <a:pt x="20907" y="14861"/>
                    <a:pt x="20907" y="14861"/>
                  </a:cubicBezTo>
                  <a:cubicBezTo>
                    <a:pt x="20907" y="14803"/>
                    <a:pt x="20907" y="14803"/>
                    <a:pt x="20907" y="14803"/>
                  </a:cubicBezTo>
                  <a:cubicBezTo>
                    <a:pt x="20965" y="14688"/>
                    <a:pt x="20965" y="14688"/>
                    <a:pt x="20965" y="14688"/>
                  </a:cubicBezTo>
                  <a:cubicBezTo>
                    <a:pt x="20965" y="14630"/>
                    <a:pt x="21022" y="14630"/>
                    <a:pt x="21022" y="14573"/>
                  </a:cubicBezTo>
                  <a:cubicBezTo>
                    <a:pt x="21022" y="14515"/>
                    <a:pt x="21022" y="14515"/>
                    <a:pt x="21022" y="14515"/>
                  </a:cubicBezTo>
                  <a:cubicBezTo>
                    <a:pt x="21022" y="14458"/>
                    <a:pt x="21022" y="14458"/>
                    <a:pt x="21022" y="14458"/>
                  </a:cubicBezTo>
                  <a:cubicBezTo>
                    <a:pt x="21080" y="14400"/>
                    <a:pt x="21080" y="14400"/>
                    <a:pt x="21080" y="14400"/>
                  </a:cubicBezTo>
                  <a:cubicBezTo>
                    <a:pt x="21022" y="14342"/>
                    <a:pt x="21022" y="14342"/>
                    <a:pt x="21022" y="14342"/>
                  </a:cubicBezTo>
                  <a:cubicBezTo>
                    <a:pt x="21080" y="14227"/>
                    <a:pt x="21080" y="14227"/>
                    <a:pt x="21080" y="14227"/>
                  </a:cubicBezTo>
                  <a:lnTo>
                    <a:pt x="21080" y="14170"/>
                  </a:lnTo>
                  <a:cubicBezTo>
                    <a:pt x="21138" y="14112"/>
                    <a:pt x="21138" y="14112"/>
                    <a:pt x="21138" y="14112"/>
                  </a:cubicBezTo>
                  <a:cubicBezTo>
                    <a:pt x="21138" y="13997"/>
                    <a:pt x="21138" y="13997"/>
                    <a:pt x="21138" y="13997"/>
                  </a:cubicBezTo>
                  <a:cubicBezTo>
                    <a:pt x="21138" y="13939"/>
                    <a:pt x="21138" y="13939"/>
                    <a:pt x="21138" y="13939"/>
                  </a:cubicBezTo>
                  <a:cubicBezTo>
                    <a:pt x="21138" y="13882"/>
                    <a:pt x="21138" y="13882"/>
                    <a:pt x="21138" y="13882"/>
                  </a:cubicBezTo>
                  <a:cubicBezTo>
                    <a:pt x="21196" y="13882"/>
                    <a:pt x="21196" y="13882"/>
                    <a:pt x="21196" y="13882"/>
                  </a:cubicBezTo>
                  <a:cubicBezTo>
                    <a:pt x="21196" y="13824"/>
                    <a:pt x="21196" y="13824"/>
                    <a:pt x="21196" y="13766"/>
                  </a:cubicBezTo>
                  <a:cubicBezTo>
                    <a:pt x="21253" y="13651"/>
                    <a:pt x="21253" y="13651"/>
                    <a:pt x="21253" y="13651"/>
                  </a:cubicBezTo>
                  <a:cubicBezTo>
                    <a:pt x="21253" y="13651"/>
                    <a:pt x="21253" y="13651"/>
                    <a:pt x="21253" y="13594"/>
                  </a:cubicBezTo>
                  <a:cubicBezTo>
                    <a:pt x="21196" y="13594"/>
                    <a:pt x="21196" y="13594"/>
                    <a:pt x="21196" y="13594"/>
                  </a:cubicBezTo>
                  <a:cubicBezTo>
                    <a:pt x="21253" y="13594"/>
                    <a:pt x="21253" y="13594"/>
                    <a:pt x="21253" y="13594"/>
                  </a:cubicBezTo>
                  <a:cubicBezTo>
                    <a:pt x="21196" y="13594"/>
                    <a:pt x="21196" y="13594"/>
                    <a:pt x="21196" y="13594"/>
                  </a:cubicBezTo>
                  <a:cubicBezTo>
                    <a:pt x="21253" y="13478"/>
                    <a:pt x="21253" y="13478"/>
                    <a:pt x="21253" y="13478"/>
                  </a:cubicBezTo>
                  <a:cubicBezTo>
                    <a:pt x="21253" y="13421"/>
                    <a:pt x="21253" y="13421"/>
                    <a:pt x="21253" y="13421"/>
                  </a:cubicBezTo>
                  <a:cubicBezTo>
                    <a:pt x="21311" y="13306"/>
                    <a:pt x="21311" y="13306"/>
                    <a:pt x="21311" y="13306"/>
                  </a:cubicBezTo>
                  <a:cubicBezTo>
                    <a:pt x="21253" y="13306"/>
                    <a:pt x="21253" y="13306"/>
                    <a:pt x="21253" y="13306"/>
                  </a:cubicBezTo>
                  <a:cubicBezTo>
                    <a:pt x="21311" y="13306"/>
                    <a:pt x="21311" y="13306"/>
                    <a:pt x="21311" y="13306"/>
                  </a:cubicBezTo>
                  <a:cubicBezTo>
                    <a:pt x="21253" y="13306"/>
                    <a:pt x="21253" y="13306"/>
                    <a:pt x="21253" y="13306"/>
                  </a:cubicBezTo>
                  <a:cubicBezTo>
                    <a:pt x="21311" y="13248"/>
                    <a:pt x="21311" y="13248"/>
                    <a:pt x="21311" y="13248"/>
                  </a:cubicBezTo>
                  <a:cubicBezTo>
                    <a:pt x="21253" y="13248"/>
                    <a:pt x="21253" y="13248"/>
                    <a:pt x="21253" y="13248"/>
                  </a:cubicBezTo>
                  <a:cubicBezTo>
                    <a:pt x="21311" y="13133"/>
                    <a:pt x="21311" y="13133"/>
                    <a:pt x="21311" y="13133"/>
                  </a:cubicBezTo>
                  <a:cubicBezTo>
                    <a:pt x="21311" y="13190"/>
                    <a:pt x="21311" y="13190"/>
                    <a:pt x="21311" y="13190"/>
                  </a:cubicBezTo>
                  <a:cubicBezTo>
                    <a:pt x="21369" y="13133"/>
                    <a:pt x="21369" y="13133"/>
                    <a:pt x="21369" y="13133"/>
                  </a:cubicBezTo>
                  <a:cubicBezTo>
                    <a:pt x="21369" y="13190"/>
                    <a:pt x="21369" y="13190"/>
                    <a:pt x="21369" y="13190"/>
                  </a:cubicBezTo>
                  <a:cubicBezTo>
                    <a:pt x="21369" y="13248"/>
                    <a:pt x="21369" y="13248"/>
                    <a:pt x="21369" y="13248"/>
                  </a:cubicBezTo>
                  <a:cubicBezTo>
                    <a:pt x="21427" y="13133"/>
                    <a:pt x="21427" y="13133"/>
                    <a:pt x="21427" y="13133"/>
                  </a:cubicBezTo>
                  <a:cubicBezTo>
                    <a:pt x="21427" y="13075"/>
                    <a:pt x="21427" y="13075"/>
                    <a:pt x="21427" y="13075"/>
                  </a:cubicBezTo>
                  <a:cubicBezTo>
                    <a:pt x="21427" y="13133"/>
                    <a:pt x="21427" y="13133"/>
                    <a:pt x="21427" y="13133"/>
                  </a:cubicBezTo>
                  <a:cubicBezTo>
                    <a:pt x="21369" y="13133"/>
                    <a:pt x="21369" y="13133"/>
                    <a:pt x="21369" y="13133"/>
                  </a:cubicBezTo>
                  <a:cubicBezTo>
                    <a:pt x="21369" y="13018"/>
                    <a:pt x="21369" y="13018"/>
                    <a:pt x="21369" y="13018"/>
                  </a:cubicBezTo>
                  <a:cubicBezTo>
                    <a:pt x="21311" y="13018"/>
                    <a:pt x="21311" y="13018"/>
                    <a:pt x="21311" y="13018"/>
                  </a:cubicBezTo>
                  <a:cubicBezTo>
                    <a:pt x="21369" y="12960"/>
                    <a:pt x="21369" y="12960"/>
                    <a:pt x="21369" y="12960"/>
                  </a:cubicBezTo>
                  <a:cubicBezTo>
                    <a:pt x="21427" y="12845"/>
                    <a:pt x="21427" y="12845"/>
                    <a:pt x="21427" y="12845"/>
                  </a:cubicBezTo>
                  <a:cubicBezTo>
                    <a:pt x="21369" y="12845"/>
                    <a:pt x="21369" y="12845"/>
                    <a:pt x="21369" y="12902"/>
                  </a:cubicBezTo>
                  <a:cubicBezTo>
                    <a:pt x="21369" y="12845"/>
                    <a:pt x="21369" y="12845"/>
                    <a:pt x="21369" y="12787"/>
                  </a:cubicBezTo>
                  <a:cubicBezTo>
                    <a:pt x="21369" y="12730"/>
                    <a:pt x="21369" y="12730"/>
                    <a:pt x="21369" y="12730"/>
                  </a:cubicBezTo>
                  <a:cubicBezTo>
                    <a:pt x="21369" y="12672"/>
                    <a:pt x="21369" y="12672"/>
                    <a:pt x="21369" y="12672"/>
                  </a:cubicBezTo>
                  <a:cubicBezTo>
                    <a:pt x="21369" y="12614"/>
                    <a:pt x="21427" y="12614"/>
                    <a:pt x="21427" y="12614"/>
                  </a:cubicBezTo>
                  <a:cubicBezTo>
                    <a:pt x="21369" y="12614"/>
                    <a:pt x="21369" y="12614"/>
                    <a:pt x="21369" y="12614"/>
                  </a:cubicBezTo>
                  <a:cubicBezTo>
                    <a:pt x="21369" y="12557"/>
                    <a:pt x="21369" y="12557"/>
                    <a:pt x="21369" y="12557"/>
                  </a:cubicBezTo>
                  <a:cubicBezTo>
                    <a:pt x="21369" y="12499"/>
                    <a:pt x="21369" y="12499"/>
                    <a:pt x="21369" y="12499"/>
                  </a:cubicBezTo>
                  <a:cubicBezTo>
                    <a:pt x="21427" y="12442"/>
                    <a:pt x="21427" y="12442"/>
                    <a:pt x="21427" y="12442"/>
                  </a:cubicBezTo>
                  <a:cubicBezTo>
                    <a:pt x="21427" y="12442"/>
                    <a:pt x="21427" y="12442"/>
                    <a:pt x="21427" y="12384"/>
                  </a:cubicBezTo>
                  <a:cubicBezTo>
                    <a:pt x="21427" y="12326"/>
                    <a:pt x="21427" y="12326"/>
                    <a:pt x="21427" y="12326"/>
                  </a:cubicBezTo>
                  <a:cubicBezTo>
                    <a:pt x="21427" y="12269"/>
                    <a:pt x="21427" y="12269"/>
                    <a:pt x="21427" y="12269"/>
                  </a:cubicBezTo>
                  <a:cubicBezTo>
                    <a:pt x="21427" y="12211"/>
                    <a:pt x="21427" y="12211"/>
                    <a:pt x="21427" y="12211"/>
                  </a:cubicBezTo>
                  <a:cubicBezTo>
                    <a:pt x="21427" y="12154"/>
                    <a:pt x="21427" y="12154"/>
                    <a:pt x="21427" y="12154"/>
                  </a:cubicBezTo>
                  <a:cubicBezTo>
                    <a:pt x="21427" y="12096"/>
                    <a:pt x="21427" y="12096"/>
                    <a:pt x="21427" y="12096"/>
                  </a:cubicBezTo>
                  <a:cubicBezTo>
                    <a:pt x="21427" y="12038"/>
                    <a:pt x="21427" y="12038"/>
                    <a:pt x="21427" y="11981"/>
                  </a:cubicBezTo>
                  <a:cubicBezTo>
                    <a:pt x="21484" y="11981"/>
                    <a:pt x="21427" y="11981"/>
                    <a:pt x="21427" y="11981"/>
                  </a:cubicBezTo>
                  <a:cubicBezTo>
                    <a:pt x="21427" y="11923"/>
                    <a:pt x="21427" y="11923"/>
                    <a:pt x="21427" y="11923"/>
                  </a:cubicBezTo>
                  <a:cubicBezTo>
                    <a:pt x="21484" y="11923"/>
                    <a:pt x="21484" y="11923"/>
                    <a:pt x="21484" y="11923"/>
                  </a:cubicBezTo>
                  <a:cubicBezTo>
                    <a:pt x="21484" y="11866"/>
                    <a:pt x="21484" y="11866"/>
                    <a:pt x="21484" y="11866"/>
                  </a:cubicBezTo>
                  <a:cubicBezTo>
                    <a:pt x="21484" y="11866"/>
                    <a:pt x="21484" y="11866"/>
                    <a:pt x="21484" y="11923"/>
                  </a:cubicBezTo>
                  <a:lnTo>
                    <a:pt x="21484" y="11866"/>
                  </a:lnTo>
                  <a:cubicBezTo>
                    <a:pt x="21427" y="11866"/>
                    <a:pt x="21427" y="11866"/>
                    <a:pt x="21427" y="11866"/>
                  </a:cubicBezTo>
                  <a:cubicBezTo>
                    <a:pt x="21427" y="11808"/>
                    <a:pt x="21427" y="11808"/>
                    <a:pt x="21427" y="11808"/>
                  </a:cubicBezTo>
                  <a:lnTo>
                    <a:pt x="21427" y="11750"/>
                  </a:lnTo>
                  <a:cubicBezTo>
                    <a:pt x="21484" y="11750"/>
                    <a:pt x="21484" y="11750"/>
                    <a:pt x="21484" y="11750"/>
                  </a:cubicBezTo>
                  <a:cubicBezTo>
                    <a:pt x="21427" y="11750"/>
                    <a:pt x="21427" y="11635"/>
                    <a:pt x="21427" y="11635"/>
                  </a:cubicBezTo>
                  <a:cubicBezTo>
                    <a:pt x="21484" y="11635"/>
                    <a:pt x="21484" y="11635"/>
                    <a:pt x="21484" y="11635"/>
                  </a:cubicBezTo>
                  <a:cubicBezTo>
                    <a:pt x="21484" y="11578"/>
                    <a:pt x="21484" y="11578"/>
                    <a:pt x="21484" y="11578"/>
                  </a:cubicBezTo>
                  <a:cubicBezTo>
                    <a:pt x="21484" y="11520"/>
                    <a:pt x="21484" y="11520"/>
                    <a:pt x="21484" y="11520"/>
                  </a:cubicBezTo>
                  <a:cubicBezTo>
                    <a:pt x="21542" y="11520"/>
                    <a:pt x="21542" y="11520"/>
                    <a:pt x="21542" y="11520"/>
                  </a:cubicBezTo>
                  <a:cubicBezTo>
                    <a:pt x="21542" y="11578"/>
                    <a:pt x="21542" y="11520"/>
                    <a:pt x="21542" y="11578"/>
                  </a:cubicBezTo>
                  <a:cubicBezTo>
                    <a:pt x="21542" y="11693"/>
                    <a:pt x="21542" y="11693"/>
                    <a:pt x="21542" y="11693"/>
                  </a:cubicBezTo>
                  <a:lnTo>
                    <a:pt x="21542" y="11750"/>
                  </a:lnTo>
                  <a:cubicBezTo>
                    <a:pt x="21542" y="11635"/>
                    <a:pt x="21542" y="11635"/>
                    <a:pt x="21542" y="11635"/>
                  </a:cubicBezTo>
                  <a:cubicBezTo>
                    <a:pt x="21484" y="11808"/>
                    <a:pt x="21484" y="11808"/>
                    <a:pt x="21484" y="11808"/>
                  </a:cubicBezTo>
                  <a:cubicBezTo>
                    <a:pt x="21542" y="11808"/>
                    <a:pt x="21542" y="11808"/>
                    <a:pt x="21542" y="11808"/>
                  </a:cubicBezTo>
                  <a:lnTo>
                    <a:pt x="21542" y="11750"/>
                  </a:lnTo>
                  <a:cubicBezTo>
                    <a:pt x="21542" y="11808"/>
                    <a:pt x="21542" y="11808"/>
                    <a:pt x="21542" y="11808"/>
                  </a:cubicBezTo>
                  <a:cubicBezTo>
                    <a:pt x="21542" y="11866"/>
                    <a:pt x="21542" y="11866"/>
                    <a:pt x="21542" y="11866"/>
                  </a:cubicBezTo>
                  <a:cubicBezTo>
                    <a:pt x="21542" y="11808"/>
                    <a:pt x="21542" y="11808"/>
                    <a:pt x="21484" y="11808"/>
                  </a:cubicBezTo>
                  <a:cubicBezTo>
                    <a:pt x="21484" y="11866"/>
                    <a:pt x="21484" y="11866"/>
                    <a:pt x="21484" y="11866"/>
                  </a:cubicBezTo>
                  <a:cubicBezTo>
                    <a:pt x="21542" y="11866"/>
                    <a:pt x="21542" y="11866"/>
                    <a:pt x="21542" y="11866"/>
                  </a:cubicBezTo>
                  <a:cubicBezTo>
                    <a:pt x="21484" y="11981"/>
                    <a:pt x="21484" y="11981"/>
                    <a:pt x="21484" y="11981"/>
                  </a:cubicBezTo>
                  <a:cubicBezTo>
                    <a:pt x="21484" y="12038"/>
                    <a:pt x="21484" y="12038"/>
                    <a:pt x="21484" y="12038"/>
                  </a:cubicBezTo>
                  <a:cubicBezTo>
                    <a:pt x="21484" y="12096"/>
                    <a:pt x="21484" y="12096"/>
                    <a:pt x="21484" y="12096"/>
                  </a:cubicBezTo>
                  <a:cubicBezTo>
                    <a:pt x="21484" y="12154"/>
                    <a:pt x="21484" y="12154"/>
                    <a:pt x="21484" y="12154"/>
                  </a:cubicBezTo>
                  <a:cubicBezTo>
                    <a:pt x="21484" y="12096"/>
                    <a:pt x="21484" y="12096"/>
                    <a:pt x="21484" y="12096"/>
                  </a:cubicBezTo>
                  <a:cubicBezTo>
                    <a:pt x="21427" y="12154"/>
                    <a:pt x="21427" y="12211"/>
                    <a:pt x="21427" y="12269"/>
                  </a:cubicBezTo>
                  <a:cubicBezTo>
                    <a:pt x="21484" y="12269"/>
                    <a:pt x="21427" y="12269"/>
                    <a:pt x="21484" y="12269"/>
                  </a:cubicBezTo>
                  <a:cubicBezTo>
                    <a:pt x="21484" y="12211"/>
                    <a:pt x="21484" y="12211"/>
                    <a:pt x="21484" y="12211"/>
                  </a:cubicBezTo>
                  <a:cubicBezTo>
                    <a:pt x="21484" y="12154"/>
                    <a:pt x="21484" y="12154"/>
                    <a:pt x="21484" y="12154"/>
                  </a:cubicBezTo>
                  <a:cubicBezTo>
                    <a:pt x="21484" y="12269"/>
                    <a:pt x="21484" y="12269"/>
                    <a:pt x="21484" y="12269"/>
                  </a:cubicBezTo>
                  <a:cubicBezTo>
                    <a:pt x="21484" y="12326"/>
                    <a:pt x="21484" y="12326"/>
                    <a:pt x="21484" y="12326"/>
                  </a:cubicBezTo>
                  <a:lnTo>
                    <a:pt x="21484" y="12384"/>
                  </a:lnTo>
                  <a:cubicBezTo>
                    <a:pt x="21427" y="12384"/>
                    <a:pt x="21427" y="12384"/>
                    <a:pt x="21427" y="12384"/>
                  </a:cubicBezTo>
                  <a:cubicBezTo>
                    <a:pt x="21427" y="12442"/>
                    <a:pt x="21427" y="12442"/>
                    <a:pt x="21427" y="12442"/>
                  </a:cubicBezTo>
                  <a:cubicBezTo>
                    <a:pt x="21484" y="12442"/>
                    <a:pt x="21484" y="12442"/>
                    <a:pt x="21484" y="12442"/>
                  </a:cubicBezTo>
                  <a:cubicBezTo>
                    <a:pt x="21427" y="12499"/>
                    <a:pt x="21427" y="12499"/>
                    <a:pt x="21427" y="12499"/>
                  </a:cubicBezTo>
                  <a:cubicBezTo>
                    <a:pt x="21484" y="12499"/>
                    <a:pt x="21484" y="12499"/>
                    <a:pt x="21484" y="12499"/>
                  </a:cubicBezTo>
                  <a:cubicBezTo>
                    <a:pt x="21484" y="12384"/>
                    <a:pt x="21484" y="12384"/>
                    <a:pt x="21484" y="12384"/>
                  </a:cubicBezTo>
                  <a:cubicBezTo>
                    <a:pt x="21542" y="12154"/>
                    <a:pt x="21542" y="12154"/>
                    <a:pt x="21542" y="12154"/>
                  </a:cubicBezTo>
                  <a:cubicBezTo>
                    <a:pt x="21542" y="12038"/>
                    <a:pt x="21542" y="12038"/>
                    <a:pt x="21542" y="12038"/>
                  </a:cubicBezTo>
                  <a:cubicBezTo>
                    <a:pt x="21542" y="11981"/>
                    <a:pt x="21542" y="11981"/>
                    <a:pt x="21542" y="11981"/>
                  </a:cubicBezTo>
                  <a:cubicBezTo>
                    <a:pt x="21600" y="11923"/>
                    <a:pt x="21542" y="11923"/>
                    <a:pt x="21542" y="11866"/>
                  </a:cubicBezTo>
                  <a:cubicBezTo>
                    <a:pt x="21542" y="11866"/>
                    <a:pt x="21542" y="11866"/>
                    <a:pt x="21600" y="11866"/>
                  </a:cubicBezTo>
                  <a:cubicBezTo>
                    <a:pt x="21600" y="11462"/>
                    <a:pt x="21600" y="11462"/>
                    <a:pt x="21600" y="11462"/>
                  </a:cubicBezTo>
                  <a:cubicBezTo>
                    <a:pt x="21600" y="11462"/>
                    <a:pt x="21600" y="11405"/>
                    <a:pt x="21600" y="11405"/>
                  </a:cubicBezTo>
                  <a:close/>
                  <a:moveTo>
                    <a:pt x="21600" y="11405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0" tIns="0" rIns="0" bIns="0"/>
            <a:lstStyle/>
            <a:p>
              <a:r>
                <a:rPr lang="en-US"/>
                <a:t> 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4BC4D57-EE95-93CC-89F4-62838BEF082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943222" y="3416882"/>
              <a:ext cx="540000" cy="488250"/>
              <a:chOff x="4489450" y="2181225"/>
              <a:chExt cx="762000" cy="688975"/>
            </a:xfrm>
            <a:solidFill>
              <a:schemeClr val="bg1"/>
            </a:solidFill>
          </p:grpSpPr>
          <p:sp>
            <p:nvSpPr>
              <p:cNvPr id="40" name="Freeform 26">
                <a:extLst>
                  <a:ext uri="{FF2B5EF4-FFF2-40B4-BE49-F238E27FC236}">
                    <a16:creationId xmlns:a16="http://schemas.microsoft.com/office/drawing/2014/main" id="{7460D76D-4E2A-8C82-D802-361029ABC8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2175" y="2181225"/>
                <a:ext cx="549275" cy="428625"/>
              </a:xfrm>
              <a:custGeom>
                <a:avLst/>
                <a:gdLst>
                  <a:gd name="T0" fmla="*/ 1475 w 1526"/>
                  <a:gd name="T1" fmla="*/ 1188 h 1189"/>
                  <a:gd name="T2" fmla="*/ 1475 w 1526"/>
                  <a:gd name="T3" fmla="*/ 1188 h 1189"/>
                  <a:gd name="T4" fmla="*/ 415 w 1526"/>
                  <a:gd name="T5" fmla="*/ 1188 h 1189"/>
                  <a:gd name="T6" fmla="*/ 415 w 1526"/>
                  <a:gd name="T7" fmla="*/ 1083 h 1189"/>
                  <a:gd name="T8" fmla="*/ 1424 w 1526"/>
                  <a:gd name="T9" fmla="*/ 1083 h 1189"/>
                  <a:gd name="T10" fmla="*/ 1424 w 1526"/>
                  <a:gd name="T11" fmla="*/ 101 h 1189"/>
                  <a:gd name="T12" fmla="*/ 106 w 1526"/>
                  <a:gd name="T13" fmla="*/ 101 h 1189"/>
                  <a:gd name="T14" fmla="*/ 106 w 1526"/>
                  <a:gd name="T15" fmla="*/ 809 h 1189"/>
                  <a:gd name="T16" fmla="*/ 0 w 1526"/>
                  <a:gd name="T17" fmla="*/ 809 h 1189"/>
                  <a:gd name="T18" fmla="*/ 0 w 1526"/>
                  <a:gd name="T19" fmla="*/ 50 h 1189"/>
                  <a:gd name="T20" fmla="*/ 55 w 1526"/>
                  <a:gd name="T21" fmla="*/ 0 h 1189"/>
                  <a:gd name="T22" fmla="*/ 1475 w 1526"/>
                  <a:gd name="T23" fmla="*/ 0 h 1189"/>
                  <a:gd name="T24" fmla="*/ 1525 w 1526"/>
                  <a:gd name="T25" fmla="*/ 50 h 1189"/>
                  <a:gd name="T26" fmla="*/ 1525 w 1526"/>
                  <a:gd name="T27" fmla="*/ 1134 h 1189"/>
                  <a:gd name="T28" fmla="*/ 1475 w 1526"/>
                  <a:gd name="T29" fmla="*/ 1188 h 1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26" h="1189">
                    <a:moveTo>
                      <a:pt x="1475" y="1188"/>
                    </a:moveTo>
                    <a:lnTo>
                      <a:pt x="1475" y="1188"/>
                    </a:lnTo>
                    <a:cubicBezTo>
                      <a:pt x="415" y="1188"/>
                      <a:pt x="415" y="1188"/>
                      <a:pt x="415" y="1188"/>
                    </a:cubicBezTo>
                    <a:cubicBezTo>
                      <a:pt x="415" y="1083"/>
                      <a:pt x="415" y="1083"/>
                      <a:pt x="415" y="1083"/>
                    </a:cubicBezTo>
                    <a:cubicBezTo>
                      <a:pt x="1424" y="1083"/>
                      <a:pt x="1424" y="1083"/>
                      <a:pt x="1424" y="1083"/>
                    </a:cubicBezTo>
                    <a:cubicBezTo>
                      <a:pt x="1424" y="101"/>
                      <a:pt x="1424" y="101"/>
                      <a:pt x="1424" y="101"/>
                    </a:cubicBezTo>
                    <a:cubicBezTo>
                      <a:pt x="106" y="101"/>
                      <a:pt x="106" y="101"/>
                      <a:pt x="106" y="101"/>
                    </a:cubicBezTo>
                    <a:cubicBezTo>
                      <a:pt x="106" y="809"/>
                      <a:pt x="106" y="809"/>
                      <a:pt x="106" y="809"/>
                    </a:cubicBezTo>
                    <a:cubicBezTo>
                      <a:pt x="0" y="809"/>
                      <a:pt x="0" y="809"/>
                      <a:pt x="0" y="809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23"/>
                      <a:pt x="23" y="0"/>
                      <a:pt x="55" y="0"/>
                    </a:cubicBezTo>
                    <a:cubicBezTo>
                      <a:pt x="1475" y="0"/>
                      <a:pt x="1475" y="0"/>
                      <a:pt x="1475" y="0"/>
                    </a:cubicBezTo>
                    <a:cubicBezTo>
                      <a:pt x="1502" y="0"/>
                      <a:pt x="1525" y="23"/>
                      <a:pt x="1525" y="50"/>
                    </a:cubicBezTo>
                    <a:cubicBezTo>
                      <a:pt x="1525" y="1134"/>
                      <a:pt x="1525" y="1134"/>
                      <a:pt x="1525" y="1134"/>
                    </a:cubicBezTo>
                    <a:cubicBezTo>
                      <a:pt x="1525" y="1165"/>
                      <a:pt x="1502" y="1188"/>
                      <a:pt x="1475" y="118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221F1F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Freeform 27">
                <a:extLst>
                  <a:ext uri="{FF2B5EF4-FFF2-40B4-BE49-F238E27FC236}">
                    <a16:creationId xmlns:a16="http://schemas.microsoft.com/office/drawing/2014/main" id="{68E28477-2DF5-1CCA-A0BD-8A046EC9C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4238" y="2792413"/>
                <a:ext cx="1587" cy="1587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 w="38160" cap="flat">
                <a:solidFill>
                  <a:srgbClr val="221F1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Freeform 28">
                <a:extLst>
                  <a:ext uri="{FF2B5EF4-FFF2-40B4-BE49-F238E27FC236}">
                    <a16:creationId xmlns:a16="http://schemas.microsoft.com/office/drawing/2014/main" id="{9BB8F3B8-CFEE-180E-A2D3-86346EDC8C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450" y="2454275"/>
                <a:ext cx="541338" cy="415925"/>
              </a:xfrm>
              <a:custGeom>
                <a:avLst/>
                <a:gdLst>
                  <a:gd name="T0" fmla="*/ 59 w 1503"/>
                  <a:gd name="T1" fmla="*/ 1154 h 1155"/>
                  <a:gd name="T2" fmla="*/ 59 w 1503"/>
                  <a:gd name="T3" fmla="*/ 1154 h 1155"/>
                  <a:gd name="T4" fmla="*/ 39 w 1503"/>
                  <a:gd name="T5" fmla="*/ 1150 h 1155"/>
                  <a:gd name="T6" fmla="*/ 8 w 1503"/>
                  <a:gd name="T7" fmla="*/ 1084 h 1155"/>
                  <a:gd name="T8" fmla="*/ 411 w 1503"/>
                  <a:gd name="T9" fmla="*/ 669 h 1155"/>
                  <a:gd name="T10" fmla="*/ 290 w 1503"/>
                  <a:gd name="T11" fmla="*/ 387 h 1155"/>
                  <a:gd name="T12" fmla="*/ 673 w 1503"/>
                  <a:gd name="T13" fmla="*/ 0 h 1155"/>
                  <a:gd name="T14" fmla="*/ 1060 w 1503"/>
                  <a:gd name="T15" fmla="*/ 387 h 1155"/>
                  <a:gd name="T16" fmla="*/ 923 w 1503"/>
                  <a:gd name="T17" fmla="*/ 677 h 1155"/>
                  <a:gd name="T18" fmla="*/ 1248 w 1503"/>
                  <a:gd name="T19" fmla="*/ 970 h 1155"/>
                  <a:gd name="T20" fmla="*/ 1408 w 1503"/>
                  <a:gd name="T21" fmla="*/ 833 h 1155"/>
                  <a:gd name="T22" fmla="*/ 1483 w 1503"/>
                  <a:gd name="T23" fmla="*/ 837 h 1155"/>
                  <a:gd name="T24" fmla="*/ 1479 w 1503"/>
                  <a:gd name="T25" fmla="*/ 911 h 1155"/>
                  <a:gd name="T26" fmla="*/ 1268 w 1503"/>
                  <a:gd name="T27" fmla="*/ 1091 h 1155"/>
                  <a:gd name="T28" fmla="*/ 1221 w 1503"/>
                  <a:gd name="T29" fmla="*/ 1103 h 1155"/>
                  <a:gd name="T30" fmla="*/ 1186 w 1503"/>
                  <a:gd name="T31" fmla="*/ 1072 h 1155"/>
                  <a:gd name="T32" fmla="*/ 790 w 1503"/>
                  <a:gd name="T33" fmla="*/ 743 h 1155"/>
                  <a:gd name="T34" fmla="*/ 751 w 1503"/>
                  <a:gd name="T35" fmla="*/ 696 h 1155"/>
                  <a:gd name="T36" fmla="*/ 783 w 1503"/>
                  <a:gd name="T37" fmla="*/ 646 h 1155"/>
                  <a:gd name="T38" fmla="*/ 955 w 1503"/>
                  <a:gd name="T39" fmla="*/ 387 h 1155"/>
                  <a:gd name="T40" fmla="*/ 673 w 1503"/>
                  <a:gd name="T41" fmla="*/ 106 h 1155"/>
                  <a:gd name="T42" fmla="*/ 395 w 1503"/>
                  <a:gd name="T43" fmla="*/ 387 h 1155"/>
                  <a:gd name="T44" fmla="*/ 556 w 1503"/>
                  <a:gd name="T45" fmla="*/ 638 h 1155"/>
                  <a:gd name="T46" fmla="*/ 583 w 1503"/>
                  <a:gd name="T47" fmla="*/ 692 h 1155"/>
                  <a:gd name="T48" fmla="*/ 544 w 1503"/>
                  <a:gd name="T49" fmla="*/ 739 h 1155"/>
                  <a:gd name="T50" fmla="*/ 106 w 1503"/>
                  <a:gd name="T51" fmla="*/ 1119 h 1155"/>
                  <a:gd name="T52" fmla="*/ 59 w 1503"/>
                  <a:gd name="T53" fmla="*/ 1154 h 1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503" h="1155">
                    <a:moveTo>
                      <a:pt x="59" y="1154"/>
                    </a:moveTo>
                    <a:lnTo>
                      <a:pt x="59" y="1154"/>
                    </a:lnTo>
                    <a:cubicBezTo>
                      <a:pt x="51" y="1154"/>
                      <a:pt x="47" y="1154"/>
                      <a:pt x="39" y="1150"/>
                    </a:cubicBezTo>
                    <a:cubicBezTo>
                      <a:pt x="12" y="1142"/>
                      <a:pt x="0" y="1111"/>
                      <a:pt x="8" y="1084"/>
                    </a:cubicBezTo>
                    <a:cubicBezTo>
                      <a:pt x="75" y="892"/>
                      <a:pt x="223" y="739"/>
                      <a:pt x="411" y="669"/>
                    </a:cubicBezTo>
                    <a:cubicBezTo>
                      <a:pt x="337" y="595"/>
                      <a:pt x="290" y="493"/>
                      <a:pt x="290" y="387"/>
                    </a:cubicBezTo>
                    <a:cubicBezTo>
                      <a:pt x="290" y="172"/>
                      <a:pt x="462" y="0"/>
                      <a:pt x="673" y="0"/>
                    </a:cubicBezTo>
                    <a:cubicBezTo>
                      <a:pt x="888" y="0"/>
                      <a:pt x="1060" y="172"/>
                      <a:pt x="1060" y="387"/>
                    </a:cubicBezTo>
                    <a:cubicBezTo>
                      <a:pt x="1060" y="501"/>
                      <a:pt x="1009" y="606"/>
                      <a:pt x="923" y="677"/>
                    </a:cubicBezTo>
                    <a:cubicBezTo>
                      <a:pt x="1060" y="736"/>
                      <a:pt x="1174" y="841"/>
                      <a:pt x="1248" y="970"/>
                    </a:cubicBezTo>
                    <a:cubicBezTo>
                      <a:pt x="1408" y="833"/>
                      <a:pt x="1408" y="833"/>
                      <a:pt x="1408" y="833"/>
                    </a:cubicBezTo>
                    <a:cubicBezTo>
                      <a:pt x="1432" y="814"/>
                      <a:pt x="1467" y="818"/>
                      <a:pt x="1483" y="837"/>
                    </a:cubicBezTo>
                    <a:cubicBezTo>
                      <a:pt x="1502" y="861"/>
                      <a:pt x="1498" y="892"/>
                      <a:pt x="1479" y="911"/>
                    </a:cubicBezTo>
                    <a:cubicBezTo>
                      <a:pt x="1268" y="1091"/>
                      <a:pt x="1268" y="1091"/>
                      <a:pt x="1268" y="1091"/>
                    </a:cubicBezTo>
                    <a:cubicBezTo>
                      <a:pt x="1252" y="1103"/>
                      <a:pt x="1236" y="1107"/>
                      <a:pt x="1221" y="1103"/>
                    </a:cubicBezTo>
                    <a:cubicBezTo>
                      <a:pt x="1205" y="1099"/>
                      <a:pt x="1189" y="1087"/>
                      <a:pt x="1186" y="1072"/>
                    </a:cubicBezTo>
                    <a:cubicBezTo>
                      <a:pt x="1111" y="908"/>
                      <a:pt x="967" y="786"/>
                      <a:pt x="790" y="743"/>
                    </a:cubicBezTo>
                    <a:cubicBezTo>
                      <a:pt x="771" y="739"/>
                      <a:pt x="751" y="720"/>
                      <a:pt x="751" y="696"/>
                    </a:cubicBezTo>
                    <a:cubicBezTo>
                      <a:pt x="748" y="673"/>
                      <a:pt x="763" y="653"/>
                      <a:pt x="783" y="646"/>
                    </a:cubicBezTo>
                    <a:cubicBezTo>
                      <a:pt x="888" y="599"/>
                      <a:pt x="955" y="501"/>
                      <a:pt x="955" y="387"/>
                    </a:cubicBezTo>
                    <a:cubicBezTo>
                      <a:pt x="955" y="231"/>
                      <a:pt x="830" y="106"/>
                      <a:pt x="673" y="106"/>
                    </a:cubicBezTo>
                    <a:cubicBezTo>
                      <a:pt x="521" y="106"/>
                      <a:pt x="395" y="231"/>
                      <a:pt x="395" y="387"/>
                    </a:cubicBezTo>
                    <a:cubicBezTo>
                      <a:pt x="395" y="493"/>
                      <a:pt x="458" y="595"/>
                      <a:pt x="556" y="638"/>
                    </a:cubicBezTo>
                    <a:cubicBezTo>
                      <a:pt x="575" y="649"/>
                      <a:pt x="587" y="669"/>
                      <a:pt x="583" y="692"/>
                    </a:cubicBezTo>
                    <a:cubicBezTo>
                      <a:pt x="583" y="716"/>
                      <a:pt x="564" y="736"/>
                      <a:pt x="544" y="739"/>
                    </a:cubicBezTo>
                    <a:cubicBezTo>
                      <a:pt x="341" y="779"/>
                      <a:pt x="173" y="923"/>
                      <a:pt x="106" y="1119"/>
                    </a:cubicBezTo>
                    <a:cubicBezTo>
                      <a:pt x="98" y="1138"/>
                      <a:pt x="79" y="1154"/>
                      <a:pt x="59" y="115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221F1F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Freeform 29">
                <a:extLst>
                  <a:ext uri="{FF2B5EF4-FFF2-40B4-BE49-F238E27FC236}">
                    <a16:creationId xmlns:a16="http://schemas.microsoft.com/office/drawing/2014/main" id="{399ACE58-E562-A02D-5438-B35803E94E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8863" y="2768600"/>
                <a:ext cx="1587" cy="1588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 w="38160" cap="flat">
                <a:solidFill>
                  <a:srgbClr val="221F1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Freeform 30">
                <a:extLst>
                  <a:ext uri="{FF2B5EF4-FFF2-40B4-BE49-F238E27FC236}">
                    <a16:creationId xmlns:a16="http://schemas.microsoft.com/office/drawing/2014/main" id="{09973AE9-9A43-517B-A23A-648DC6FA2C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9963" y="2333625"/>
                <a:ext cx="346075" cy="190500"/>
              </a:xfrm>
              <a:custGeom>
                <a:avLst/>
                <a:gdLst>
                  <a:gd name="T0" fmla="*/ 78 w 963"/>
                  <a:gd name="T1" fmla="*/ 528 h 529"/>
                  <a:gd name="T2" fmla="*/ 78 w 963"/>
                  <a:gd name="T3" fmla="*/ 528 h 529"/>
                  <a:gd name="T4" fmla="*/ 0 w 963"/>
                  <a:gd name="T5" fmla="*/ 458 h 529"/>
                  <a:gd name="T6" fmla="*/ 344 w 963"/>
                  <a:gd name="T7" fmla="*/ 82 h 529"/>
                  <a:gd name="T8" fmla="*/ 383 w 963"/>
                  <a:gd name="T9" fmla="*/ 66 h 529"/>
                  <a:gd name="T10" fmla="*/ 422 w 963"/>
                  <a:gd name="T11" fmla="*/ 82 h 529"/>
                  <a:gd name="T12" fmla="*/ 606 w 963"/>
                  <a:gd name="T13" fmla="*/ 281 h 529"/>
                  <a:gd name="T14" fmla="*/ 888 w 963"/>
                  <a:gd name="T15" fmla="*/ 0 h 529"/>
                  <a:gd name="T16" fmla="*/ 962 w 963"/>
                  <a:gd name="T17" fmla="*/ 70 h 529"/>
                  <a:gd name="T18" fmla="*/ 642 w 963"/>
                  <a:gd name="T19" fmla="*/ 395 h 529"/>
                  <a:gd name="T20" fmla="*/ 602 w 963"/>
                  <a:gd name="T21" fmla="*/ 411 h 529"/>
                  <a:gd name="T22" fmla="*/ 563 w 963"/>
                  <a:gd name="T23" fmla="*/ 391 h 529"/>
                  <a:gd name="T24" fmla="*/ 383 w 963"/>
                  <a:gd name="T25" fmla="*/ 195 h 529"/>
                  <a:gd name="T26" fmla="*/ 78 w 963"/>
                  <a:gd name="T27" fmla="*/ 528 h 5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63" h="529">
                    <a:moveTo>
                      <a:pt x="78" y="528"/>
                    </a:moveTo>
                    <a:lnTo>
                      <a:pt x="78" y="528"/>
                    </a:lnTo>
                    <a:cubicBezTo>
                      <a:pt x="0" y="458"/>
                      <a:pt x="0" y="458"/>
                      <a:pt x="0" y="458"/>
                    </a:cubicBezTo>
                    <a:cubicBezTo>
                      <a:pt x="344" y="82"/>
                      <a:pt x="344" y="82"/>
                      <a:pt x="344" y="82"/>
                    </a:cubicBezTo>
                    <a:cubicBezTo>
                      <a:pt x="356" y="74"/>
                      <a:pt x="368" y="66"/>
                      <a:pt x="383" y="66"/>
                    </a:cubicBezTo>
                    <a:cubicBezTo>
                      <a:pt x="399" y="66"/>
                      <a:pt x="411" y="74"/>
                      <a:pt x="422" y="82"/>
                    </a:cubicBezTo>
                    <a:cubicBezTo>
                      <a:pt x="606" y="281"/>
                      <a:pt x="606" y="281"/>
                      <a:pt x="606" y="281"/>
                    </a:cubicBezTo>
                    <a:cubicBezTo>
                      <a:pt x="888" y="0"/>
                      <a:pt x="888" y="0"/>
                      <a:pt x="888" y="0"/>
                    </a:cubicBezTo>
                    <a:cubicBezTo>
                      <a:pt x="962" y="70"/>
                      <a:pt x="962" y="70"/>
                      <a:pt x="962" y="70"/>
                    </a:cubicBezTo>
                    <a:cubicBezTo>
                      <a:pt x="642" y="395"/>
                      <a:pt x="642" y="395"/>
                      <a:pt x="642" y="395"/>
                    </a:cubicBezTo>
                    <a:cubicBezTo>
                      <a:pt x="630" y="403"/>
                      <a:pt x="618" y="411"/>
                      <a:pt x="602" y="411"/>
                    </a:cubicBezTo>
                    <a:cubicBezTo>
                      <a:pt x="587" y="407"/>
                      <a:pt x="575" y="403"/>
                      <a:pt x="563" y="391"/>
                    </a:cubicBezTo>
                    <a:cubicBezTo>
                      <a:pt x="383" y="195"/>
                      <a:pt x="383" y="195"/>
                      <a:pt x="383" y="195"/>
                    </a:cubicBezTo>
                    <a:lnTo>
                      <a:pt x="78" y="52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221F1F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Freeform 31">
                <a:extLst>
                  <a:ext uri="{FF2B5EF4-FFF2-40B4-BE49-F238E27FC236}">
                    <a16:creationId xmlns:a16="http://schemas.microsoft.com/office/drawing/2014/main" id="{19AD2492-989B-3FC9-EEEE-81EEBFEAF2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7032" y="2320080"/>
                <a:ext cx="103982" cy="107318"/>
              </a:xfrm>
              <a:custGeom>
                <a:avLst/>
                <a:gdLst>
                  <a:gd name="T0" fmla="*/ 414 w 415"/>
                  <a:gd name="T1" fmla="*/ 355 h 356"/>
                  <a:gd name="T2" fmla="*/ 414 w 415"/>
                  <a:gd name="T3" fmla="*/ 355 h 356"/>
                  <a:gd name="T4" fmla="*/ 309 w 415"/>
                  <a:gd name="T5" fmla="*/ 355 h 356"/>
                  <a:gd name="T6" fmla="*/ 309 w 415"/>
                  <a:gd name="T7" fmla="*/ 105 h 356"/>
                  <a:gd name="T8" fmla="*/ 0 w 415"/>
                  <a:gd name="T9" fmla="*/ 105 h 356"/>
                  <a:gd name="T10" fmla="*/ 0 w 415"/>
                  <a:gd name="T11" fmla="*/ 0 h 356"/>
                  <a:gd name="T12" fmla="*/ 359 w 415"/>
                  <a:gd name="T13" fmla="*/ 0 h 356"/>
                  <a:gd name="T14" fmla="*/ 414 w 415"/>
                  <a:gd name="T15" fmla="*/ 50 h 356"/>
                  <a:gd name="T16" fmla="*/ 414 w 415"/>
                  <a:gd name="T17" fmla="*/ 355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5" h="356">
                    <a:moveTo>
                      <a:pt x="414" y="355"/>
                    </a:moveTo>
                    <a:lnTo>
                      <a:pt x="414" y="355"/>
                    </a:lnTo>
                    <a:cubicBezTo>
                      <a:pt x="309" y="355"/>
                      <a:pt x="309" y="355"/>
                      <a:pt x="309" y="355"/>
                    </a:cubicBezTo>
                    <a:cubicBezTo>
                      <a:pt x="309" y="105"/>
                      <a:pt x="309" y="105"/>
                      <a:pt x="309" y="105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59" y="0"/>
                      <a:pt x="359" y="0"/>
                      <a:pt x="359" y="0"/>
                    </a:cubicBezTo>
                    <a:cubicBezTo>
                      <a:pt x="391" y="0"/>
                      <a:pt x="414" y="23"/>
                      <a:pt x="414" y="50"/>
                    </a:cubicBezTo>
                    <a:lnTo>
                      <a:pt x="414" y="355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221F1F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8DD2002-5E99-DBC4-49FF-3E0D4B7AB48F}"/>
              </a:ext>
            </a:extLst>
          </p:cNvPr>
          <p:cNvGrpSpPr/>
          <p:nvPr/>
        </p:nvGrpSpPr>
        <p:grpSpPr>
          <a:xfrm>
            <a:off x="6100840" y="3388506"/>
            <a:ext cx="494518" cy="495841"/>
            <a:chOff x="7862484" y="1356360"/>
            <a:chExt cx="897599" cy="900000"/>
          </a:xfrm>
        </p:grpSpPr>
        <p:sp>
          <p:nvSpPr>
            <p:cNvPr id="47" name="AutoShape 177">
              <a:extLst>
                <a:ext uri="{FF2B5EF4-FFF2-40B4-BE49-F238E27FC236}">
                  <a16:creationId xmlns:a16="http://schemas.microsoft.com/office/drawing/2014/main" id="{8D2169B7-E8CA-FCD2-649C-C1F834CFF76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862484" y="1356360"/>
              <a:ext cx="897599" cy="9000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542" y="11578"/>
                  </a:moveTo>
                  <a:cubicBezTo>
                    <a:pt x="21542" y="11635"/>
                    <a:pt x="21542" y="11635"/>
                    <a:pt x="21542" y="11635"/>
                  </a:cubicBezTo>
                  <a:lnTo>
                    <a:pt x="21542" y="11578"/>
                  </a:lnTo>
                  <a:cubicBezTo>
                    <a:pt x="21600" y="11578"/>
                    <a:pt x="21600" y="11578"/>
                    <a:pt x="21600" y="11578"/>
                  </a:cubicBezTo>
                  <a:cubicBezTo>
                    <a:pt x="21600" y="11578"/>
                    <a:pt x="21542" y="11578"/>
                    <a:pt x="21542" y="11578"/>
                  </a:cubicBezTo>
                  <a:close/>
                  <a:moveTo>
                    <a:pt x="21600" y="11520"/>
                  </a:moveTo>
                  <a:cubicBezTo>
                    <a:pt x="21600" y="11578"/>
                    <a:pt x="21600" y="11578"/>
                    <a:pt x="21600" y="11578"/>
                  </a:cubicBezTo>
                  <a:cubicBezTo>
                    <a:pt x="21542" y="11578"/>
                    <a:pt x="21542" y="11578"/>
                    <a:pt x="21542" y="11578"/>
                  </a:cubicBezTo>
                  <a:cubicBezTo>
                    <a:pt x="21542" y="11520"/>
                    <a:pt x="21542" y="11520"/>
                    <a:pt x="21542" y="11520"/>
                  </a:cubicBezTo>
                  <a:cubicBezTo>
                    <a:pt x="21542" y="11520"/>
                    <a:pt x="21600" y="11520"/>
                    <a:pt x="21600" y="11520"/>
                  </a:cubicBezTo>
                  <a:close/>
                  <a:moveTo>
                    <a:pt x="21484" y="11520"/>
                  </a:moveTo>
                  <a:lnTo>
                    <a:pt x="21484" y="11520"/>
                  </a:lnTo>
                  <a:cubicBezTo>
                    <a:pt x="21484" y="11520"/>
                    <a:pt x="21484" y="11520"/>
                    <a:pt x="21484" y="11520"/>
                  </a:cubicBezTo>
                  <a:close/>
                  <a:moveTo>
                    <a:pt x="21369" y="12902"/>
                  </a:moveTo>
                  <a:cubicBezTo>
                    <a:pt x="21369" y="12902"/>
                    <a:pt x="21369" y="12902"/>
                    <a:pt x="21369" y="12960"/>
                  </a:cubicBezTo>
                  <a:cubicBezTo>
                    <a:pt x="21311" y="12960"/>
                    <a:pt x="21311" y="12960"/>
                    <a:pt x="21311" y="12960"/>
                  </a:cubicBezTo>
                  <a:cubicBezTo>
                    <a:pt x="21311" y="12960"/>
                    <a:pt x="21369" y="12902"/>
                    <a:pt x="21369" y="12902"/>
                  </a:cubicBezTo>
                  <a:close/>
                  <a:moveTo>
                    <a:pt x="21369" y="13075"/>
                  </a:moveTo>
                  <a:lnTo>
                    <a:pt x="21369" y="13075"/>
                  </a:lnTo>
                  <a:cubicBezTo>
                    <a:pt x="21369" y="13075"/>
                    <a:pt x="21369" y="13075"/>
                    <a:pt x="21311" y="13075"/>
                  </a:cubicBezTo>
                  <a:cubicBezTo>
                    <a:pt x="21311" y="13133"/>
                    <a:pt x="21311" y="13133"/>
                    <a:pt x="21311" y="13133"/>
                  </a:cubicBezTo>
                  <a:cubicBezTo>
                    <a:pt x="21311" y="13075"/>
                    <a:pt x="21311" y="13075"/>
                    <a:pt x="21311" y="13075"/>
                  </a:cubicBezTo>
                  <a:cubicBezTo>
                    <a:pt x="21311" y="13075"/>
                    <a:pt x="21311" y="13133"/>
                    <a:pt x="21311" y="13075"/>
                  </a:cubicBezTo>
                  <a:cubicBezTo>
                    <a:pt x="21311" y="13075"/>
                    <a:pt x="21311" y="13075"/>
                    <a:pt x="21369" y="13075"/>
                  </a:cubicBezTo>
                  <a:moveTo>
                    <a:pt x="20907" y="14918"/>
                  </a:moveTo>
                  <a:lnTo>
                    <a:pt x="20907" y="14918"/>
                  </a:lnTo>
                  <a:cubicBezTo>
                    <a:pt x="20907" y="14861"/>
                    <a:pt x="20907" y="14861"/>
                    <a:pt x="20907" y="14861"/>
                  </a:cubicBezTo>
                  <a:cubicBezTo>
                    <a:pt x="20907" y="14861"/>
                    <a:pt x="20907" y="14918"/>
                    <a:pt x="20907" y="14918"/>
                  </a:cubicBezTo>
                  <a:close/>
                  <a:moveTo>
                    <a:pt x="20618" y="15667"/>
                  </a:moveTo>
                  <a:lnTo>
                    <a:pt x="20618" y="15667"/>
                  </a:lnTo>
                  <a:cubicBezTo>
                    <a:pt x="20618" y="15667"/>
                    <a:pt x="20618" y="15667"/>
                    <a:pt x="20618" y="15667"/>
                  </a:cubicBezTo>
                  <a:close/>
                  <a:moveTo>
                    <a:pt x="20907" y="15206"/>
                  </a:moveTo>
                  <a:cubicBezTo>
                    <a:pt x="20907" y="15149"/>
                    <a:pt x="20907" y="15149"/>
                    <a:pt x="20907" y="15149"/>
                  </a:cubicBezTo>
                  <a:cubicBezTo>
                    <a:pt x="20907" y="15206"/>
                    <a:pt x="20907" y="15206"/>
                    <a:pt x="20907" y="15206"/>
                  </a:cubicBezTo>
                  <a:cubicBezTo>
                    <a:pt x="20907" y="15206"/>
                    <a:pt x="20907" y="15206"/>
                    <a:pt x="20907" y="15206"/>
                  </a:cubicBezTo>
                  <a:close/>
                  <a:moveTo>
                    <a:pt x="2079" y="5933"/>
                  </a:moveTo>
                  <a:cubicBezTo>
                    <a:pt x="2079" y="5875"/>
                    <a:pt x="2079" y="5875"/>
                    <a:pt x="2079" y="5875"/>
                  </a:cubicBezTo>
                  <a:cubicBezTo>
                    <a:pt x="2079" y="5933"/>
                    <a:pt x="2079" y="5933"/>
                    <a:pt x="2079" y="5933"/>
                  </a:cubicBezTo>
                  <a:cubicBezTo>
                    <a:pt x="2079" y="5933"/>
                    <a:pt x="2079" y="5933"/>
                    <a:pt x="2079" y="5933"/>
                  </a:cubicBezTo>
                  <a:close/>
                  <a:moveTo>
                    <a:pt x="2079" y="5933"/>
                  </a:moveTo>
                  <a:lnTo>
                    <a:pt x="2021" y="5933"/>
                  </a:lnTo>
                  <a:cubicBezTo>
                    <a:pt x="2021" y="5990"/>
                    <a:pt x="1964" y="5990"/>
                    <a:pt x="1964" y="5990"/>
                  </a:cubicBezTo>
                  <a:cubicBezTo>
                    <a:pt x="1906" y="5933"/>
                    <a:pt x="1964" y="5933"/>
                    <a:pt x="1964" y="5875"/>
                  </a:cubicBezTo>
                  <a:cubicBezTo>
                    <a:pt x="1964" y="5933"/>
                    <a:pt x="1906" y="5990"/>
                    <a:pt x="1906" y="5990"/>
                  </a:cubicBezTo>
                  <a:cubicBezTo>
                    <a:pt x="1906" y="6048"/>
                    <a:pt x="1906" y="5990"/>
                    <a:pt x="1848" y="5990"/>
                  </a:cubicBezTo>
                  <a:cubicBezTo>
                    <a:pt x="1848" y="6048"/>
                    <a:pt x="1848" y="6048"/>
                    <a:pt x="1848" y="6048"/>
                  </a:cubicBezTo>
                  <a:cubicBezTo>
                    <a:pt x="1848" y="6106"/>
                    <a:pt x="1848" y="6106"/>
                    <a:pt x="1848" y="6106"/>
                  </a:cubicBezTo>
                  <a:cubicBezTo>
                    <a:pt x="1848" y="6163"/>
                    <a:pt x="1848" y="6163"/>
                    <a:pt x="1848" y="6163"/>
                  </a:cubicBezTo>
                  <a:cubicBezTo>
                    <a:pt x="1848" y="6163"/>
                    <a:pt x="1848" y="6163"/>
                    <a:pt x="1848" y="6221"/>
                  </a:cubicBezTo>
                  <a:cubicBezTo>
                    <a:pt x="1790" y="6163"/>
                    <a:pt x="1790" y="6163"/>
                    <a:pt x="1790" y="6163"/>
                  </a:cubicBezTo>
                  <a:cubicBezTo>
                    <a:pt x="1790" y="6221"/>
                    <a:pt x="1790" y="6221"/>
                    <a:pt x="1790" y="6221"/>
                  </a:cubicBezTo>
                  <a:cubicBezTo>
                    <a:pt x="1790" y="6278"/>
                    <a:pt x="1790" y="6278"/>
                    <a:pt x="1790" y="6278"/>
                  </a:cubicBezTo>
                  <a:cubicBezTo>
                    <a:pt x="1733" y="6221"/>
                    <a:pt x="1733" y="6221"/>
                    <a:pt x="1733" y="6221"/>
                  </a:cubicBezTo>
                  <a:cubicBezTo>
                    <a:pt x="1733" y="6278"/>
                    <a:pt x="1733" y="6278"/>
                    <a:pt x="1733" y="6278"/>
                  </a:cubicBezTo>
                  <a:cubicBezTo>
                    <a:pt x="1733" y="6221"/>
                    <a:pt x="1733" y="6221"/>
                    <a:pt x="1733" y="6221"/>
                  </a:cubicBezTo>
                  <a:cubicBezTo>
                    <a:pt x="1733" y="6163"/>
                    <a:pt x="1790" y="6163"/>
                    <a:pt x="1790" y="6106"/>
                  </a:cubicBezTo>
                  <a:cubicBezTo>
                    <a:pt x="1733" y="6106"/>
                    <a:pt x="1733" y="6106"/>
                    <a:pt x="1733" y="6106"/>
                  </a:cubicBezTo>
                  <a:cubicBezTo>
                    <a:pt x="1733" y="6048"/>
                    <a:pt x="1733" y="6048"/>
                    <a:pt x="1733" y="6048"/>
                  </a:cubicBezTo>
                  <a:cubicBezTo>
                    <a:pt x="1733" y="5990"/>
                    <a:pt x="1733" y="5990"/>
                    <a:pt x="1733" y="5933"/>
                  </a:cubicBezTo>
                  <a:cubicBezTo>
                    <a:pt x="1790" y="5933"/>
                    <a:pt x="1790" y="5933"/>
                    <a:pt x="1790" y="5933"/>
                  </a:cubicBezTo>
                  <a:cubicBezTo>
                    <a:pt x="1790" y="5933"/>
                    <a:pt x="1790" y="5875"/>
                    <a:pt x="1848" y="5875"/>
                  </a:cubicBezTo>
                  <a:cubicBezTo>
                    <a:pt x="1848" y="5818"/>
                    <a:pt x="1848" y="5818"/>
                    <a:pt x="1848" y="5818"/>
                  </a:cubicBezTo>
                  <a:cubicBezTo>
                    <a:pt x="1848" y="5760"/>
                    <a:pt x="1848" y="5760"/>
                    <a:pt x="1848" y="5760"/>
                  </a:cubicBezTo>
                  <a:cubicBezTo>
                    <a:pt x="1848" y="5760"/>
                    <a:pt x="1848" y="5760"/>
                    <a:pt x="1906" y="5760"/>
                  </a:cubicBezTo>
                  <a:cubicBezTo>
                    <a:pt x="1906" y="5702"/>
                    <a:pt x="1906" y="5702"/>
                    <a:pt x="1906" y="5702"/>
                  </a:cubicBezTo>
                  <a:cubicBezTo>
                    <a:pt x="1906" y="5645"/>
                    <a:pt x="1906" y="5645"/>
                    <a:pt x="1906" y="5587"/>
                  </a:cubicBezTo>
                  <a:cubicBezTo>
                    <a:pt x="2021" y="5472"/>
                    <a:pt x="2021" y="5472"/>
                    <a:pt x="2021" y="5472"/>
                  </a:cubicBezTo>
                  <a:cubicBezTo>
                    <a:pt x="1964" y="5472"/>
                    <a:pt x="1964" y="5472"/>
                    <a:pt x="1964" y="5472"/>
                  </a:cubicBezTo>
                  <a:cubicBezTo>
                    <a:pt x="2021" y="5472"/>
                    <a:pt x="2021" y="5472"/>
                    <a:pt x="2021" y="5472"/>
                  </a:cubicBezTo>
                  <a:lnTo>
                    <a:pt x="2021" y="5414"/>
                  </a:lnTo>
                  <a:cubicBezTo>
                    <a:pt x="2137" y="5299"/>
                    <a:pt x="2137" y="5299"/>
                    <a:pt x="2137" y="5299"/>
                  </a:cubicBezTo>
                  <a:cubicBezTo>
                    <a:pt x="2079" y="5299"/>
                    <a:pt x="2079" y="5299"/>
                    <a:pt x="2079" y="5299"/>
                  </a:cubicBezTo>
                  <a:cubicBezTo>
                    <a:pt x="2137" y="5299"/>
                    <a:pt x="2137" y="5299"/>
                    <a:pt x="2137" y="5299"/>
                  </a:cubicBezTo>
                  <a:cubicBezTo>
                    <a:pt x="2137" y="5242"/>
                    <a:pt x="2137" y="5242"/>
                    <a:pt x="2137" y="5242"/>
                  </a:cubicBezTo>
                  <a:cubicBezTo>
                    <a:pt x="2195" y="5299"/>
                    <a:pt x="2195" y="5299"/>
                    <a:pt x="2195" y="5357"/>
                  </a:cubicBezTo>
                  <a:cubicBezTo>
                    <a:pt x="2252" y="5357"/>
                    <a:pt x="2252" y="5357"/>
                    <a:pt x="2252" y="5357"/>
                  </a:cubicBezTo>
                  <a:cubicBezTo>
                    <a:pt x="2310" y="5414"/>
                    <a:pt x="2310" y="5414"/>
                    <a:pt x="2310" y="5414"/>
                  </a:cubicBezTo>
                  <a:cubicBezTo>
                    <a:pt x="2310" y="5357"/>
                    <a:pt x="2310" y="5357"/>
                    <a:pt x="2310" y="5357"/>
                  </a:cubicBezTo>
                  <a:cubicBezTo>
                    <a:pt x="2310" y="5414"/>
                    <a:pt x="2310" y="5414"/>
                    <a:pt x="2310" y="5414"/>
                  </a:cubicBezTo>
                  <a:cubicBezTo>
                    <a:pt x="2310" y="5472"/>
                    <a:pt x="2310" y="5472"/>
                    <a:pt x="2310" y="5472"/>
                  </a:cubicBezTo>
                  <a:cubicBezTo>
                    <a:pt x="2252" y="5530"/>
                    <a:pt x="2252" y="5530"/>
                    <a:pt x="2252" y="5530"/>
                  </a:cubicBezTo>
                  <a:cubicBezTo>
                    <a:pt x="2310" y="5530"/>
                    <a:pt x="2310" y="5530"/>
                    <a:pt x="2310" y="5530"/>
                  </a:cubicBezTo>
                  <a:cubicBezTo>
                    <a:pt x="2252" y="5587"/>
                    <a:pt x="2252" y="5587"/>
                    <a:pt x="2252" y="5587"/>
                  </a:cubicBezTo>
                  <a:cubicBezTo>
                    <a:pt x="2252" y="5645"/>
                    <a:pt x="2252" y="5587"/>
                    <a:pt x="2252" y="5587"/>
                  </a:cubicBezTo>
                  <a:cubicBezTo>
                    <a:pt x="2195" y="5645"/>
                    <a:pt x="2195" y="5645"/>
                    <a:pt x="2195" y="5645"/>
                  </a:cubicBezTo>
                  <a:cubicBezTo>
                    <a:pt x="2195" y="5702"/>
                    <a:pt x="2195" y="5702"/>
                    <a:pt x="2195" y="5702"/>
                  </a:cubicBezTo>
                  <a:cubicBezTo>
                    <a:pt x="2137" y="5818"/>
                    <a:pt x="2137" y="5818"/>
                    <a:pt x="2137" y="5818"/>
                  </a:cubicBezTo>
                  <a:cubicBezTo>
                    <a:pt x="2079" y="5818"/>
                    <a:pt x="2079" y="5818"/>
                    <a:pt x="2079" y="5818"/>
                  </a:cubicBezTo>
                  <a:cubicBezTo>
                    <a:pt x="2021" y="5875"/>
                    <a:pt x="2021" y="5875"/>
                    <a:pt x="2021" y="5875"/>
                  </a:cubicBezTo>
                  <a:cubicBezTo>
                    <a:pt x="2021" y="5933"/>
                    <a:pt x="2021" y="5933"/>
                    <a:pt x="2021" y="5933"/>
                  </a:cubicBezTo>
                  <a:cubicBezTo>
                    <a:pt x="2079" y="5933"/>
                    <a:pt x="2079" y="5933"/>
                    <a:pt x="2079" y="5933"/>
                  </a:cubicBezTo>
                  <a:cubicBezTo>
                    <a:pt x="2079" y="5933"/>
                    <a:pt x="2079" y="5933"/>
                    <a:pt x="2079" y="5933"/>
                  </a:cubicBezTo>
                  <a:close/>
                  <a:moveTo>
                    <a:pt x="1790" y="16301"/>
                  </a:moveTo>
                  <a:lnTo>
                    <a:pt x="1790" y="16301"/>
                  </a:lnTo>
                  <a:cubicBezTo>
                    <a:pt x="1790" y="16301"/>
                    <a:pt x="1790" y="16301"/>
                    <a:pt x="1790" y="16301"/>
                  </a:cubicBezTo>
                  <a:close/>
                  <a:moveTo>
                    <a:pt x="1733" y="16243"/>
                  </a:moveTo>
                  <a:cubicBezTo>
                    <a:pt x="1675" y="16186"/>
                    <a:pt x="1675" y="16186"/>
                    <a:pt x="1675" y="16186"/>
                  </a:cubicBezTo>
                  <a:cubicBezTo>
                    <a:pt x="1733" y="16186"/>
                    <a:pt x="1733" y="16186"/>
                    <a:pt x="1733" y="16186"/>
                  </a:cubicBezTo>
                  <a:cubicBezTo>
                    <a:pt x="1675" y="16186"/>
                    <a:pt x="1675" y="16186"/>
                    <a:pt x="1675" y="16186"/>
                  </a:cubicBezTo>
                  <a:cubicBezTo>
                    <a:pt x="1675" y="16128"/>
                    <a:pt x="1675" y="16128"/>
                    <a:pt x="1675" y="16128"/>
                  </a:cubicBezTo>
                  <a:cubicBezTo>
                    <a:pt x="1675" y="16128"/>
                    <a:pt x="1675" y="16128"/>
                    <a:pt x="1675" y="16186"/>
                  </a:cubicBezTo>
                  <a:cubicBezTo>
                    <a:pt x="1675" y="16128"/>
                    <a:pt x="1675" y="16128"/>
                    <a:pt x="1675" y="16128"/>
                  </a:cubicBezTo>
                  <a:cubicBezTo>
                    <a:pt x="1733" y="16243"/>
                    <a:pt x="1733" y="16243"/>
                    <a:pt x="1733" y="16243"/>
                  </a:cubicBezTo>
                  <a:cubicBezTo>
                    <a:pt x="1733" y="16243"/>
                    <a:pt x="1733" y="16243"/>
                    <a:pt x="1733" y="16243"/>
                  </a:cubicBezTo>
                  <a:close/>
                  <a:moveTo>
                    <a:pt x="1675" y="16070"/>
                  </a:moveTo>
                  <a:lnTo>
                    <a:pt x="1675" y="16070"/>
                  </a:lnTo>
                  <a:cubicBezTo>
                    <a:pt x="1617" y="16013"/>
                    <a:pt x="1617" y="16013"/>
                    <a:pt x="1617" y="16013"/>
                  </a:cubicBezTo>
                  <a:cubicBezTo>
                    <a:pt x="1675" y="16070"/>
                    <a:pt x="1675" y="16070"/>
                    <a:pt x="1675" y="16070"/>
                  </a:cubicBezTo>
                  <a:moveTo>
                    <a:pt x="1733" y="5818"/>
                  </a:moveTo>
                  <a:lnTo>
                    <a:pt x="1733" y="5818"/>
                  </a:lnTo>
                  <a:cubicBezTo>
                    <a:pt x="1675" y="5818"/>
                    <a:pt x="1675" y="5818"/>
                    <a:pt x="1675" y="5818"/>
                  </a:cubicBezTo>
                  <a:cubicBezTo>
                    <a:pt x="1733" y="5818"/>
                    <a:pt x="1733" y="5818"/>
                    <a:pt x="1733" y="5818"/>
                  </a:cubicBezTo>
                  <a:moveTo>
                    <a:pt x="1790" y="5645"/>
                  </a:moveTo>
                  <a:cubicBezTo>
                    <a:pt x="1790" y="5702"/>
                    <a:pt x="1790" y="5702"/>
                    <a:pt x="1790" y="5702"/>
                  </a:cubicBezTo>
                  <a:cubicBezTo>
                    <a:pt x="1790" y="5702"/>
                    <a:pt x="1790" y="5645"/>
                    <a:pt x="1790" y="5645"/>
                  </a:cubicBezTo>
                  <a:close/>
                  <a:moveTo>
                    <a:pt x="1848" y="5587"/>
                  </a:moveTo>
                  <a:cubicBezTo>
                    <a:pt x="1790" y="5645"/>
                    <a:pt x="1790" y="5645"/>
                    <a:pt x="1790" y="5645"/>
                  </a:cubicBezTo>
                  <a:cubicBezTo>
                    <a:pt x="1790" y="5645"/>
                    <a:pt x="1848" y="5587"/>
                    <a:pt x="1848" y="5587"/>
                  </a:cubicBezTo>
                  <a:close/>
                  <a:moveTo>
                    <a:pt x="1906" y="5472"/>
                  </a:moveTo>
                  <a:cubicBezTo>
                    <a:pt x="1848" y="5587"/>
                    <a:pt x="1848" y="5587"/>
                    <a:pt x="1848" y="5587"/>
                  </a:cubicBezTo>
                  <a:cubicBezTo>
                    <a:pt x="1848" y="5530"/>
                    <a:pt x="1848" y="5530"/>
                    <a:pt x="1906" y="5472"/>
                  </a:cubicBezTo>
                  <a:moveTo>
                    <a:pt x="2310" y="5357"/>
                  </a:moveTo>
                  <a:lnTo>
                    <a:pt x="2310" y="5357"/>
                  </a:lnTo>
                  <a:moveTo>
                    <a:pt x="2310" y="5414"/>
                  </a:moveTo>
                  <a:lnTo>
                    <a:pt x="2310" y="5414"/>
                  </a:lnTo>
                  <a:cubicBezTo>
                    <a:pt x="2310" y="5414"/>
                    <a:pt x="2310" y="5414"/>
                    <a:pt x="2310" y="5414"/>
                  </a:cubicBezTo>
                  <a:close/>
                  <a:moveTo>
                    <a:pt x="2368" y="5414"/>
                  </a:moveTo>
                  <a:lnTo>
                    <a:pt x="2368" y="5414"/>
                  </a:lnTo>
                  <a:cubicBezTo>
                    <a:pt x="2368" y="5414"/>
                    <a:pt x="2368" y="5414"/>
                    <a:pt x="2368" y="5414"/>
                  </a:cubicBezTo>
                  <a:close/>
                  <a:moveTo>
                    <a:pt x="2310" y="5530"/>
                  </a:moveTo>
                  <a:lnTo>
                    <a:pt x="2310" y="5530"/>
                  </a:lnTo>
                  <a:cubicBezTo>
                    <a:pt x="2310" y="5530"/>
                    <a:pt x="2310" y="5530"/>
                    <a:pt x="2310" y="5530"/>
                  </a:cubicBezTo>
                  <a:close/>
                  <a:moveTo>
                    <a:pt x="2252" y="5645"/>
                  </a:moveTo>
                  <a:cubicBezTo>
                    <a:pt x="2252" y="5645"/>
                    <a:pt x="2252" y="5645"/>
                    <a:pt x="2252" y="5587"/>
                  </a:cubicBezTo>
                  <a:cubicBezTo>
                    <a:pt x="2252" y="5645"/>
                    <a:pt x="2252" y="5645"/>
                    <a:pt x="2252" y="5645"/>
                  </a:cubicBezTo>
                  <a:cubicBezTo>
                    <a:pt x="2252" y="5645"/>
                    <a:pt x="2252" y="5645"/>
                    <a:pt x="2252" y="5645"/>
                  </a:cubicBezTo>
                  <a:close/>
                  <a:moveTo>
                    <a:pt x="3754" y="3917"/>
                  </a:moveTo>
                  <a:lnTo>
                    <a:pt x="3754" y="3917"/>
                  </a:lnTo>
                  <a:moveTo>
                    <a:pt x="3581" y="4090"/>
                  </a:moveTo>
                  <a:lnTo>
                    <a:pt x="3581" y="4090"/>
                  </a:lnTo>
                  <a:cubicBezTo>
                    <a:pt x="3581" y="4090"/>
                    <a:pt x="3581" y="4090"/>
                    <a:pt x="3581" y="4090"/>
                  </a:cubicBezTo>
                  <a:close/>
                  <a:moveTo>
                    <a:pt x="2772" y="5414"/>
                  </a:moveTo>
                  <a:lnTo>
                    <a:pt x="2772" y="5414"/>
                  </a:lnTo>
                  <a:cubicBezTo>
                    <a:pt x="2772" y="5414"/>
                    <a:pt x="2772" y="5414"/>
                    <a:pt x="2772" y="5414"/>
                  </a:cubicBezTo>
                  <a:close/>
                  <a:moveTo>
                    <a:pt x="2714" y="5530"/>
                  </a:moveTo>
                  <a:lnTo>
                    <a:pt x="2714" y="5530"/>
                  </a:lnTo>
                  <a:cubicBezTo>
                    <a:pt x="2714" y="5587"/>
                    <a:pt x="2714" y="5587"/>
                    <a:pt x="2714" y="5587"/>
                  </a:cubicBezTo>
                  <a:cubicBezTo>
                    <a:pt x="2714" y="5530"/>
                    <a:pt x="2714" y="5530"/>
                    <a:pt x="2714" y="5530"/>
                  </a:cubicBezTo>
                  <a:cubicBezTo>
                    <a:pt x="2714" y="5530"/>
                    <a:pt x="2714" y="5530"/>
                    <a:pt x="2714" y="5530"/>
                  </a:cubicBezTo>
                  <a:close/>
                  <a:moveTo>
                    <a:pt x="2714" y="5530"/>
                  </a:moveTo>
                  <a:lnTo>
                    <a:pt x="2714" y="5530"/>
                  </a:lnTo>
                  <a:cubicBezTo>
                    <a:pt x="2714" y="5530"/>
                    <a:pt x="2714" y="5530"/>
                    <a:pt x="2714" y="5530"/>
                  </a:cubicBezTo>
                  <a:close/>
                  <a:moveTo>
                    <a:pt x="2714" y="5530"/>
                  </a:moveTo>
                  <a:lnTo>
                    <a:pt x="2714" y="5472"/>
                  </a:lnTo>
                  <a:cubicBezTo>
                    <a:pt x="2714" y="5472"/>
                    <a:pt x="2714" y="5530"/>
                    <a:pt x="2714" y="5530"/>
                  </a:cubicBezTo>
                  <a:close/>
                  <a:moveTo>
                    <a:pt x="2657" y="5702"/>
                  </a:moveTo>
                  <a:lnTo>
                    <a:pt x="2657" y="5702"/>
                  </a:lnTo>
                  <a:cubicBezTo>
                    <a:pt x="2657" y="5702"/>
                    <a:pt x="2657" y="5702"/>
                    <a:pt x="2657" y="5702"/>
                  </a:cubicBezTo>
                  <a:close/>
                  <a:moveTo>
                    <a:pt x="2541" y="6106"/>
                  </a:moveTo>
                  <a:cubicBezTo>
                    <a:pt x="2541" y="6048"/>
                    <a:pt x="2541" y="6048"/>
                    <a:pt x="2541" y="6048"/>
                  </a:cubicBezTo>
                  <a:cubicBezTo>
                    <a:pt x="2541" y="6106"/>
                    <a:pt x="2541" y="6106"/>
                    <a:pt x="2541" y="6106"/>
                  </a:cubicBezTo>
                  <a:cubicBezTo>
                    <a:pt x="2541" y="6106"/>
                    <a:pt x="2541" y="6106"/>
                    <a:pt x="2541" y="6106"/>
                  </a:cubicBezTo>
                  <a:close/>
                  <a:moveTo>
                    <a:pt x="5660" y="2880"/>
                  </a:moveTo>
                  <a:lnTo>
                    <a:pt x="5660" y="2880"/>
                  </a:lnTo>
                  <a:cubicBezTo>
                    <a:pt x="5660" y="2880"/>
                    <a:pt x="5660" y="2880"/>
                    <a:pt x="5660" y="2880"/>
                  </a:cubicBezTo>
                  <a:close/>
                  <a:moveTo>
                    <a:pt x="6353" y="1440"/>
                  </a:moveTo>
                  <a:cubicBezTo>
                    <a:pt x="6295" y="1498"/>
                    <a:pt x="6295" y="1498"/>
                    <a:pt x="6295" y="1498"/>
                  </a:cubicBezTo>
                  <a:cubicBezTo>
                    <a:pt x="6353" y="1440"/>
                    <a:pt x="6353" y="1440"/>
                    <a:pt x="6353" y="1440"/>
                  </a:cubicBezTo>
                  <a:cubicBezTo>
                    <a:pt x="6353" y="1440"/>
                    <a:pt x="6353" y="1440"/>
                    <a:pt x="6353" y="1440"/>
                  </a:cubicBezTo>
                  <a:close/>
                  <a:moveTo>
                    <a:pt x="5082" y="2304"/>
                  </a:moveTo>
                  <a:cubicBezTo>
                    <a:pt x="5082" y="2362"/>
                    <a:pt x="5082" y="2362"/>
                    <a:pt x="5082" y="2362"/>
                  </a:cubicBezTo>
                  <a:cubicBezTo>
                    <a:pt x="5082" y="2362"/>
                    <a:pt x="5082" y="2304"/>
                    <a:pt x="5082" y="2304"/>
                  </a:cubicBezTo>
                  <a:close/>
                  <a:moveTo>
                    <a:pt x="5256" y="2246"/>
                  </a:moveTo>
                  <a:lnTo>
                    <a:pt x="5256" y="2246"/>
                  </a:lnTo>
                  <a:cubicBezTo>
                    <a:pt x="5256" y="2246"/>
                    <a:pt x="5256" y="2246"/>
                    <a:pt x="5256" y="2246"/>
                  </a:cubicBezTo>
                  <a:close/>
                  <a:moveTo>
                    <a:pt x="5256" y="2246"/>
                  </a:moveTo>
                  <a:cubicBezTo>
                    <a:pt x="5198" y="2246"/>
                    <a:pt x="5198" y="2246"/>
                    <a:pt x="5198" y="2246"/>
                  </a:cubicBezTo>
                  <a:cubicBezTo>
                    <a:pt x="5198" y="2246"/>
                    <a:pt x="5198" y="2189"/>
                    <a:pt x="5256" y="2189"/>
                  </a:cubicBezTo>
                  <a:cubicBezTo>
                    <a:pt x="5256" y="2246"/>
                    <a:pt x="5256" y="2246"/>
                    <a:pt x="5256" y="2246"/>
                  </a:cubicBezTo>
                  <a:cubicBezTo>
                    <a:pt x="5256" y="2246"/>
                    <a:pt x="5256" y="2246"/>
                    <a:pt x="5256" y="2246"/>
                  </a:cubicBezTo>
                  <a:close/>
                  <a:moveTo>
                    <a:pt x="5140" y="2246"/>
                  </a:moveTo>
                  <a:cubicBezTo>
                    <a:pt x="5198" y="2246"/>
                    <a:pt x="5198" y="2246"/>
                    <a:pt x="5198" y="2246"/>
                  </a:cubicBezTo>
                  <a:cubicBezTo>
                    <a:pt x="5198" y="2246"/>
                    <a:pt x="5198" y="2246"/>
                    <a:pt x="5140" y="2304"/>
                  </a:cubicBezTo>
                  <a:cubicBezTo>
                    <a:pt x="5198" y="2304"/>
                    <a:pt x="5198" y="2304"/>
                    <a:pt x="5198" y="2304"/>
                  </a:cubicBezTo>
                  <a:cubicBezTo>
                    <a:pt x="5140" y="2304"/>
                    <a:pt x="5140" y="2304"/>
                    <a:pt x="5082" y="2304"/>
                  </a:cubicBezTo>
                  <a:cubicBezTo>
                    <a:pt x="5082" y="2304"/>
                    <a:pt x="5082" y="2304"/>
                    <a:pt x="5140" y="2304"/>
                  </a:cubicBezTo>
                  <a:cubicBezTo>
                    <a:pt x="5140" y="2246"/>
                    <a:pt x="5140" y="2246"/>
                    <a:pt x="5140" y="2246"/>
                  </a:cubicBezTo>
                  <a:cubicBezTo>
                    <a:pt x="5140" y="2246"/>
                    <a:pt x="5140" y="2246"/>
                    <a:pt x="5140" y="2246"/>
                  </a:cubicBezTo>
                  <a:close/>
                  <a:moveTo>
                    <a:pt x="4620" y="2765"/>
                  </a:moveTo>
                  <a:lnTo>
                    <a:pt x="4620" y="2765"/>
                  </a:lnTo>
                  <a:moveTo>
                    <a:pt x="2772" y="4896"/>
                  </a:moveTo>
                  <a:cubicBezTo>
                    <a:pt x="2772" y="4896"/>
                    <a:pt x="2772" y="4896"/>
                    <a:pt x="2772" y="4838"/>
                  </a:cubicBezTo>
                  <a:cubicBezTo>
                    <a:pt x="2772" y="4896"/>
                    <a:pt x="2772" y="4896"/>
                    <a:pt x="2772" y="4896"/>
                  </a:cubicBezTo>
                  <a:cubicBezTo>
                    <a:pt x="2772" y="4896"/>
                    <a:pt x="2772" y="4896"/>
                    <a:pt x="2772" y="4896"/>
                  </a:cubicBezTo>
                  <a:close/>
                  <a:moveTo>
                    <a:pt x="2426" y="5530"/>
                  </a:moveTo>
                  <a:cubicBezTo>
                    <a:pt x="2483" y="5414"/>
                    <a:pt x="2483" y="5414"/>
                    <a:pt x="2483" y="5414"/>
                  </a:cubicBezTo>
                  <a:cubicBezTo>
                    <a:pt x="2541" y="5299"/>
                    <a:pt x="2541" y="5299"/>
                    <a:pt x="2541" y="5299"/>
                  </a:cubicBezTo>
                  <a:cubicBezTo>
                    <a:pt x="2541" y="5357"/>
                    <a:pt x="2541" y="5357"/>
                    <a:pt x="2541" y="5357"/>
                  </a:cubicBezTo>
                  <a:cubicBezTo>
                    <a:pt x="2541" y="5414"/>
                    <a:pt x="2541" y="5414"/>
                    <a:pt x="2541" y="5414"/>
                  </a:cubicBezTo>
                  <a:cubicBezTo>
                    <a:pt x="2541" y="5472"/>
                    <a:pt x="2541" y="5472"/>
                    <a:pt x="2541" y="5472"/>
                  </a:cubicBezTo>
                  <a:cubicBezTo>
                    <a:pt x="2541" y="5414"/>
                    <a:pt x="2541" y="5414"/>
                    <a:pt x="2541" y="5414"/>
                  </a:cubicBezTo>
                  <a:cubicBezTo>
                    <a:pt x="2541" y="5357"/>
                    <a:pt x="2541" y="5357"/>
                    <a:pt x="2541" y="5357"/>
                  </a:cubicBezTo>
                  <a:cubicBezTo>
                    <a:pt x="2599" y="5357"/>
                    <a:pt x="2599" y="5357"/>
                    <a:pt x="2599" y="5357"/>
                  </a:cubicBezTo>
                  <a:cubicBezTo>
                    <a:pt x="2599" y="5299"/>
                    <a:pt x="2599" y="5299"/>
                    <a:pt x="2599" y="5299"/>
                  </a:cubicBezTo>
                  <a:lnTo>
                    <a:pt x="2541" y="5299"/>
                  </a:lnTo>
                  <a:cubicBezTo>
                    <a:pt x="2599" y="5299"/>
                    <a:pt x="2599" y="5242"/>
                    <a:pt x="2599" y="5242"/>
                  </a:cubicBezTo>
                  <a:cubicBezTo>
                    <a:pt x="2657" y="5184"/>
                    <a:pt x="2657" y="5184"/>
                    <a:pt x="2657" y="5184"/>
                  </a:cubicBezTo>
                  <a:cubicBezTo>
                    <a:pt x="2599" y="5242"/>
                    <a:pt x="2599" y="5242"/>
                    <a:pt x="2599" y="5242"/>
                  </a:cubicBezTo>
                  <a:cubicBezTo>
                    <a:pt x="2657" y="5242"/>
                    <a:pt x="2657" y="5242"/>
                    <a:pt x="2657" y="5242"/>
                  </a:cubicBezTo>
                  <a:cubicBezTo>
                    <a:pt x="2657" y="5184"/>
                    <a:pt x="2657" y="5184"/>
                    <a:pt x="2657" y="5184"/>
                  </a:cubicBezTo>
                  <a:cubicBezTo>
                    <a:pt x="2714" y="5126"/>
                    <a:pt x="2714" y="5126"/>
                    <a:pt x="2714" y="5126"/>
                  </a:cubicBezTo>
                  <a:cubicBezTo>
                    <a:pt x="2714" y="5126"/>
                    <a:pt x="2714" y="5126"/>
                    <a:pt x="2714" y="5069"/>
                  </a:cubicBezTo>
                  <a:cubicBezTo>
                    <a:pt x="2657" y="5126"/>
                    <a:pt x="2657" y="5126"/>
                    <a:pt x="2657" y="5126"/>
                  </a:cubicBezTo>
                  <a:cubicBezTo>
                    <a:pt x="2657" y="5126"/>
                    <a:pt x="2657" y="5126"/>
                    <a:pt x="2599" y="5126"/>
                  </a:cubicBezTo>
                  <a:cubicBezTo>
                    <a:pt x="2657" y="5126"/>
                    <a:pt x="2657" y="5126"/>
                    <a:pt x="2657" y="5126"/>
                  </a:cubicBezTo>
                  <a:cubicBezTo>
                    <a:pt x="2599" y="5126"/>
                    <a:pt x="2599" y="5126"/>
                    <a:pt x="2599" y="5126"/>
                  </a:cubicBezTo>
                  <a:cubicBezTo>
                    <a:pt x="2599" y="5069"/>
                    <a:pt x="2599" y="5069"/>
                    <a:pt x="2599" y="5069"/>
                  </a:cubicBezTo>
                  <a:cubicBezTo>
                    <a:pt x="2657" y="5069"/>
                    <a:pt x="2657" y="5069"/>
                    <a:pt x="2657" y="5069"/>
                  </a:cubicBezTo>
                  <a:cubicBezTo>
                    <a:pt x="2714" y="5069"/>
                    <a:pt x="2714" y="5069"/>
                    <a:pt x="2714" y="5069"/>
                  </a:cubicBezTo>
                  <a:cubicBezTo>
                    <a:pt x="2714" y="5011"/>
                    <a:pt x="2714" y="5011"/>
                    <a:pt x="2714" y="5011"/>
                  </a:cubicBezTo>
                  <a:cubicBezTo>
                    <a:pt x="2714" y="4954"/>
                    <a:pt x="2714" y="4954"/>
                    <a:pt x="2714" y="4954"/>
                  </a:cubicBezTo>
                  <a:cubicBezTo>
                    <a:pt x="2714" y="4954"/>
                    <a:pt x="2714" y="4954"/>
                    <a:pt x="2714" y="4896"/>
                  </a:cubicBezTo>
                  <a:cubicBezTo>
                    <a:pt x="2772" y="4954"/>
                    <a:pt x="2772" y="4954"/>
                    <a:pt x="2772" y="4954"/>
                  </a:cubicBezTo>
                  <a:cubicBezTo>
                    <a:pt x="2772" y="4896"/>
                    <a:pt x="2772" y="4896"/>
                    <a:pt x="2772" y="4896"/>
                  </a:cubicBezTo>
                  <a:lnTo>
                    <a:pt x="2830" y="4838"/>
                  </a:lnTo>
                  <a:cubicBezTo>
                    <a:pt x="2772" y="4838"/>
                    <a:pt x="2772" y="4838"/>
                    <a:pt x="2772" y="4838"/>
                  </a:cubicBezTo>
                  <a:cubicBezTo>
                    <a:pt x="2830" y="4781"/>
                    <a:pt x="2830" y="4781"/>
                    <a:pt x="2830" y="4781"/>
                  </a:cubicBezTo>
                  <a:cubicBezTo>
                    <a:pt x="2772" y="4838"/>
                    <a:pt x="2772" y="4838"/>
                    <a:pt x="2772" y="4838"/>
                  </a:cubicBezTo>
                  <a:cubicBezTo>
                    <a:pt x="2772" y="4896"/>
                    <a:pt x="2772" y="4896"/>
                    <a:pt x="2772" y="4896"/>
                  </a:cubicBezTo>
                  <a:cubicBezTo>
                    <a:pt x="2772" y="4838"/>
                    <a:pt x="2714" y="4838"/>
                    <a:pt x="2714" y="4838"/>
                  </a:cubicBezTo>
                  <a:lnTo>
                    <a:pt x="2772" y="4838"/>
                  </a:lnTo>
                  <a:cubicBezTo>
                    <a:pt x="2772" y="4838"/>
                    <a:pt x="2772" y="4838"/>
                    <a:pt x="2772" y="4781"/>
                  </a:cubicBezTo>
                  <a:cubicBezTo>
                    <a:pt x="2772" y="4723"/>
                    <a:pt x="2830" y="4723"/>
                    <a:pt x="2830" y="4723"/>
                  </a:cubicBezTo>
                  <a:cubicBezTo>
                    <a:pt x="2830" y="4781"/>
                    <a:pt x="2830" y="4781"/>
                    <a:pt x="2830" y="4781"/>
                  </a:cubicBezTo>
                  <a:cubicBezTo>
                    <a:pt x="2888" y="4723"/>
                    <a:pt x="2888" y="4723"/>
                    <a:pt x="2888" y="4723"/>
                  </a:cubicBezTo>
                  <a:cubicBezTo>
                    <a:pt x="2888" y="4781"/>
                    <a:pt x="2888" y="4781"/>
                    <a:pt x="2888" y="4781"/>
                  </a:cubicBezTo>
                  <a:cubicBezTo>
                    <a:pt x="2888" y="4723"/>
                    <a:pt x="2888" y="4723"/>
                    <a:pt x="2888" y="4723"/>
                  </a:cubicBezTo>
                  <a:cubicBezTo>
                    <a:pt x="2888" y="4666"/>
                    <a:pt x="2888" y="4666"/>
                    <a:pt x="2888" y="4666"/>
                  </a:cubicBezTo>
                  <a:cubicBezTo>
                    <a:pt x="2888" y="4666"/>
                    <a:pt x="2888" y="4666"/>
                    <a:pt x="2945" y="4666"/>
                  </a:cubicBezTo>
                  <a:cubicBezTo>
                    <a:pt x="2945" y="4666"/>
                    <a:pt x="2945" y="4666"/>
                    <a:pt x="2945" y="4608"/>
                  </a:cubicBezTo>
                  <a:cubicBezTo>
                    <a:pt x="2945" y="4550"/>
                    <a:pt x="2945" y="4550"/>
                    <a:pt x="2945" y="4550"/>
                  </a:cubicBezTo>
                  <a:cubicBezTo>
                    <a:pt x="3003" y="4550"/>
                    <a:pt x="3003" y="4550"/>
                    <a:pt x="3003" y="4550"/>
                  </a:cubicBezTo>
                  <a:cubicBezTo>
                    <a:pt x="3061" y="4550"/>
                    <a:pt x="3061" y="4550"/>
                    <a:pt x="3061" y="4550"/>
                  </a:cubicBezTo>
                  <a:cubicBezTo>
                    <a:pt x="3061" y="4493"/>
                    <a:pt x="3061" y="4493"/>
                    <a:pt x="3061" y="4493"/>
                  </a:cubicBezTo>
                  <a:cubicBezTo>
                    <a:pt x="3003" y="4493"/>
                    <a:pt x="3003" y="4493"/>
                    <a:pt x="3003" y="4493"/>
                  </a:cubicBezTo>
                  <a:cubicBezTo>
                    <a:pt x="3003" y="4493"/>
                    <a:pt x="3061" y="4493"/>
                    <a:pt x="3061" y="4435"/>
                  </a:cubicBezTo>
                  <a:cubicBezTo>
                    <a:pt x="3061" y="4493"/>
                    <a:pt x="3061" y="4493"/>
                    <a:pt x="3061" y="4493"/>
                  </a:cubicBezTo>
                  <a:cubicBezTo>
                    <a:pt x="3061" y="4435"/>
                    <a:pt x="3061" y="4435"/>
                    <a:pt x="3061" y="4435"/>
                  </a:cubicBezTo>
                  <a:lnTo>
                    <a:pt x="3119" y="4435"/>
                  </a:lnTo>
                  <a:cubicBezTo>
                    <a:pt x="3176" y="4378"/>
                    <a:pt x="3176" y="4378"/>
                    <a:pt x="3176" y="4378"/>
                  </a:cubicBezTo>
                  <a:cubicBezTo>
                    <a:pt x="3176" y="4320"/>
                    <a:pt x="3176" y="4320"/>
                    <a:pt x="3176" y="4320"/>
                  </a:cubicBezTo>
                  <a:cubicBezTo>
                    <a:pt x="3292" y="4205"/>
                    <a:pt x="3292" y="4205"/>
                    <a:pt x="3292" y="4205"/>
                  </a:cubicBezTo>
                  <a:cubicBezTo>
                    <a:pt x="3350" y="4205"/>
                    <a:pt x="3350" y="4205"/>
                    <a:pt x="3350" y="4205"/>
                  </a:cubicBezTo>
                  <a:cubicBezTo>
                    <a:pt x="3292" y="4147"/>
                    <a:pt x="3292" y="4147"/>
                    <a:pt x="3292" y="4147"/>
                  </a:cubicBezTo>
                  <a:lnTo>
                    <a:pt x="3350" y="4147"/>
                  </a:lnTo>
                  <a:cubicBezTo>
                    <a:pt x="3350" y="4147"/>
                    <a:pt x="3407" y="4090"/>
                    <a:pt x="3465" y="4032"/>
                  </a:cubicBezTo>
                  <a:cubicBezTo>
                    <a:pt x="3407" y="4032"/>
                    <a:pt x="3407" y="4032"/>
                    <a:pt x="3407" y="4032"/>
                  </a:cubicBezTo>
                  <a:cubicBezTo>
                    <a:pt x="3465" y="3974"/>
                    <a:pt x="3465" y="3974"/>
                    <a:pt x="3465" y="3974"/>
                  </a:cubicBezTo>
                  <a:cubicBezTo>
                    <a:pt x="3523" y="3974"/>
                    <a:pt x="3465" y="3917"/>
                    <a:pt x="3523" y="3917"/>
                  </a:cubicBezTo>
                  <a:cubicBezTo>
                    <a:pt x="3639" y="3802"/>
                    <a:pt x="3639" y="3802"/>
                    <a:pt x="3639" y="3802"/>
                  </a:cubicBezTo>
                  <a:cubicBezTo>
                    <a:pt x="3581" y="3802"/>
                    <a:pt x="3581" y="3802"/>
                    <a:pt x="3581" y="3802"/>
                  </a:cubicBezTo>
                  <a:cubicBezTo>
                    <a:pt x="3581" y="3744"/>
                    <a:pt x="3581" y="3744"/>
                    <a:pt x="3581" y="3744"/>
                  </a:cubicBezTo>
                  <a:cubicBezTo>
                    <a:pt x="3639" y="3802"/>
                    <a:pt x="3639" y="3802"/>
                    <a:pt x="3639" y="3802"/>
                  </a:cubicBezTo>
                  <a:lnTo>
                    <a:pt x="3696" y="3744"/>
                  </a:lnTo>
                  <a:cubicBezTo>
                    <a:pt x="3696" y="3686"/>
                    <a:pt x="3696" y="3686"/>
                    <a:pt x="3696" y="3686"/>
                  </a:cubicBezTo>
                  <a:cubicBezTo>
                    <a:pt x="3754" y="3686"/>
                    <a:pt x="3754" y="3686"/>
                    <a:pt x="3754" y="3686"/>
                  </a:cubicBezTo>
                  <a:cubicBezTo>
                    <a:pt x="3696" y="3686"/>
                    <a:pt x="3696" y="3686"/>
                    <a:pt x="3696" y="3686"/>
                  </a:cubicBezTo>
                  <a:cubicBezTo>
                    <a:pt x="3754" y="3686"/>
                    <a:pt x="3754" y="3686"/>
                    <a:pt x="3754" y="3686"/>
                  </a:cubicBezTo>
                  <a:cubicBezTo>
                    <a:pt x="3754" y="3629"/>
                    <a:pt x="3754" y="3629"/>
                    <a:pt x="3754" y="3629"/>
                  </a:cubicBezTo>
                  <a:cubicBezTo>
                    <a:pt x="3812" y="3629"/>
                    <a:pt x="3812" y="3629"/>
                    <a:pt x="3812" y="3629"/>
                  </a:cubicBezTo>
                  <a:cubicBezTo>
                    <a:pt x="3812" y="3571"/>
                    <a:pt x="3812" y="3571"/>
                    <a:pt x="3812" y="3571"/>
                  </a:cubicBezTo>
                  <a:cubicBezTo>
                    <a:pt x="3870" y="3571"/>
                    <a:pt x="3870" y="3571"/>
                    <a:pt x="3870" y="3571"/>
                  </a:cubicBezTo>
                  <a:cubicBezTo>
                    <a:pt x="3870" y="3514"/>
                    <a:pt x="3870" y="3514"/>
                    <a:pt x="3870" y="3514"/>
                  </a:cubicBezTo>
                  <a:cubicBezTo>
                    <a:pt x="3927" y="3456"/>
                    <a:pt x="3927" y="3456"/>
                    <a:pt x="3927" y="3456"/>
                  </a:cubicBezTo>
                  <a:cubicBezTo>
                    <a:pt x="3927" y="3514"/>
                    <a:pt x="3927" y="3514"/>
                    <a:pt x="3927" y="3514"/>
                  </a:cubicBezTo>
                  <a:cubicBezTo>
                    <a:pt x="3985" y="3456"/>
                    <a:pt x="3927" y="3456"/>
                    <a:pt x="3985" y="3456"/>
                  </a:cubicBezTo>
                  <a:cubicBezTo>
                    <a:pt x="3985" y="3398"/>
                    <a:pt x="3985" y="3398"/>
                    <a:pt x="3985" y="3398"/>
                  </a:cubicBezTo>
                  <a:cubicBezTo>
                    <a:pt x="4043" y="3398"/>
                    <a:pt x="4043" y="3398"/>
                    <a:pt x="4043" y="3398"/>
                  </a:cubicBezTo>
                  <a:cubicBezTo>
                    <a:pt x="3985" y="3398"/>
                    <a:pt x="3985" y="3398"/>
                    <a:pt x="3985" y="3398"/>
                  </a:cubicBezTo>
                  <a:cubicBezTo>
                    <a:pt x="3985" y="3456"/>
                    <a:pt x="3985" y="3456"/>
                    <a:pt x="3985" y="3456"/>
                  </a:cubicBezTo>
                  <a:cubicBezTo>
                    <a:pt x="3927" y="3398"/>
                    <a:pt x="3927" y="3398"/>
                    <a:pt x="3870" y="3398"/>
                  </a:cubicBezTo>
                  <a:cubicBezTo>
                    <a:pt x="3927" y="3341"/>
                    <a:pt x="3927" y="3341"/>
                    <a:pt x="3927" y="3341"/>
                  </a:cubicBezTo>
                  <a:cubicBezTo>
                    <a:pt x="3985" y="3341"/>
                    <a:pt x="3985" y="3341"/>
                    <a:pt x="3985" y="3341"/>
                  </a:cubicBezTo>
                  <a:cubicBezTo>
                    <a:pt x="3985" y="3283"/>
                    <a:pt x="3985" y="3283"/>
                    <a:pt x="3985" y="3283"/>
                  </a:cubicBezTo>
                  <a:cubicBezTo>
                    <a:pt x="4043" y="3283"/>
                    <a:pt x="4043" y="3283"/>
                    <a:pt x="4043" y="3283"/>
                  </a:cubicBezTo>
                  <a:cubicBezTo>
                    <a:pt x="4101" y="3226"/>
                    <a:pt x="4101" y="3226"/>
                    <a:pt x="4101" y="3226"/>
                  </a:cubicBezTo>
                  <a:lnTo>
                    <a:pt x="4158" y="3168"/>
                  </a:lnTo>
                  <a:cubicBezTo>
                    <a:pt x="4158" y="3168"/>
                    <a:pt x="4158" y="3168"/>
                    <a:pt x="4158" y="3226"/>
                  </a:cubicBezTo>
                  <a:cubicBezTo>
                    <a:pt x="4158" y="3168"/>
                    <a:pt x="4216" y="3168"/>
                    <a:pt x="4274" y="3168"/>
                  </a:cubicBezTo>
                  <a:cubicBezTo>
                    <a:pt x="4274" y="3110"/>
                    <a:pt x="4274" y="3110"/>
                    <a:pt x="4274" y="3110"/>
                  </a:cubicBezTo>
                  <a:cubicBezTo>
                    <a:pt x="4274" y="3053"/>
                    <a:pt x="4274" y="3053"/>
                    <a:pt x="4274" y="3053"/>
                  </a:cubicBezTo>
                  <a:cubicBezTo>
                    <a:pt x="4332" y="3053"/>
                    <a:pt x="4332" y="3053"/>
                    <a:pt x="4332" y="3053"/>
                  </a:cubicBezTo>
                  <a:cubicBezTo>
                    <a:pt x="4447" y="2938"/>
                    <a:pt x="4447" y="2938"/>
                    <a:pt x="4447" y="2938"/>
                  </a:cubicBezTo>
                  <a:cubicBezTo>
                    <a:pt x="4389" y="2938"/>
                    <a:pt x="4389" y="2938"/>
                    <a:pt x="4389" y="2938"/>
                  </a:cubicBezTo>
                  <a:cubicBezTo>
                    <a:pt x="4447" y="2880"/>
                    <a:pt x="4447" y="2880"/>
                    <a:pt x="4447" y="2880"/>
                  </a:cubicBezTo>
                  <a:cubicBezTo>
                    <a:pt x="4505" y="2938"/>
                    <a:pt x="4505" y="2938"/>
                    <a:pt x="4505" y="2938"/>
                  </a:cubicBezTo>
                  <a:cubicBezTo>
                    <a:pt x="4505" y="2880"/>
                    <a:pt x="4505" y="2880"/>
                    <a:pt x="4505" y="2880"/>
                  </a:cubicBezTo>
                  <a:cubicBezTo>
                    <a:pt x="4563" y="2880"/>
                    <a:pt x="4563" y="2880"/>
                    <a:pt x="4563" y="2880"/>
                  </a:cubicBezTo>
                  <a:cubicBezTo>
                    <a:pt x="4505" y="2880"/>
                    <a:pt x="4505" y="2880"/>
                    <a:pt x="4505" y="2880"/>
                  </a:cubicBezTo>
                  <a:cubicBezTo>
                    <a:pt x="4505" y="2880"/>
                    <a:pt x="4505" y="2880"/>
                    <a:pt x="4563" y="2880"/>
                  </a:cubicBezTo>
                  <a:cubicBezTo>
                    <a:pt x="4505" y="2880"/>
                    <a:pt x="4505" y="2880"/>
                    <a:pt x="4505" y="2880"/>
                  </a:cubicBezTo>
                  <a:cubicBezTo>
                    <a:pt x="4563" y="2822"/>
                    <a:pt x="4563" y="2822"/>
                    <a:pt x="4563" y="2822"/>
                  </a:cubicBezTo>
                  <a:cubicBezTo>
                    <a:pt x="4620" y="2765"/>
                    <a:pt x="4620" y="2765"/>
                    <a:pt x="4620" y="2765"/>
                  </a:cubicBezTo>
                  <a:cubicBezTo>
                    <a:pt x="4620" y="2822"/>
                    <a:pt x="4620" y="2822"/>
                    <a:pt x="4620" y="2822"/>
                  </a:cubicBezTo>
                  <a:lnTo>
                    <a:pt x="4563" y="2822"/>
                  </a:lnTo>
                  <a:cubicBezTo>
                    <a:pt x="4563" y="2880"/>
                    <a:pt x="4563" y="2880"/>
                    <a:pt x="4563" y="2880"/>
                  </a:cubicBezTo>
                  <a:cubicBezTo>
                    <a:pt x="4563" y="2880"/>
                    <a:pt x="4563" y="2880"/>
                    <a:pt x="4563" y="2938"/>
                  </a:cubicBezTo>
                  <a:cubicBezTo>
                    <a:pt x="4505" y="2938"/>
                    <a:pt x="4505" y="2938"/>
                    <a:pt x="4505" y="2938"/>
                  </a:cubicBezTo>
                  <a:cubicBezTo>
                    <a:pt x="4447" y="2938"/>
                    <a:pt x="4447" y="2938"/>
                    <a:pt x="4447" y="2938"/>
                  </a:cubicBezTo>
                  <a:cubicBezTo>
                    <a:pt x="4447" y="2995"/>
                    <a:pt x="4447" y="2995"/>
                    <a:pt x="4447" y="2995"/>
                  </a:cubicBezTo>
                  <a:cubicBezTo>
                    <a:pt x="4505" y="2995"/>
                    <a:pt x="4447" y="2995"/>
                    <a:pt x="4505" y="2995"/>
                  </a:cubicBezTo>
                  <a:cubicBezTo>
                    <a:pt x="4389" y="2995"/>
                    <a:pt x="4389" y="2995"/>
                    <a:pt x="4389" y="2995"/>
                  </a:cubicBezTo>
                  <a:cubicBezTo>
                    <a:pt x="4447" y="3053"/>
                    <a:pt x="4447" y="3053"/>
                    <a:pt x="4447" y="3053"/>
                  </a:cubicBezTo>
                  <a:cubicBezTo>
                    <a:pt x="4389" y="3053"/>
                    <a:pt x="4389" y="3053"/>
                    <a:pt x="4389" y="3053"/>
                  </a:cubicBezTo>
                  <a:cubicBezTo>
                    <a:pt x="4332" y="3110"/>
                    <a:pt x="4332" y="3110"/>
                    <a:pt x="4332" y="3110"/>
                  </a:cubicBezTo>
                  <a:cubicBezTo>
                    <a:pt x="4332" y="3053"/>
                    <a:pt x="4332" y="3053"/>
                    <a:pt x="4332" y="3053"/>
                  </a:cubicBezTo>
                  <a:cubicBezTo>
                    <a:pt x="4332" y="3110"/>
                    <a:pt x="4332" y="3110"/>
                    <a:pt x="4332" y="3110"/>
                  </a:cubicBezTo>
                  <a:cubicBezTo>
                    <a:pt x="4332" y="3110"/>
                    <a:pt x="4332" y="3110"/>
                    <a:pt x="4332" y="3168"/>
                  </a:cubicBezTo>
                  <a:cubicBezTo>
                    <a:pt x="4332" y="3168"/>
                    <a:pt x="4332" y="3168"/>
                    <a:pt x="4332" y="3110"/>
                  </a:cubicBezTo>
                  <a:cubicBezTo>
                    <a:pt x="4332" y="3110"/>
                    <a:pt x="4389" y="3110"/>
                    <a:pt x="4447" y="3053"/>
                  </a:cubicBezTo>
                  <a:cubicBezTo>
                    <a:pt x="4447" y="2995"/>
                    <a:pt x="4447" y="2995"/>
                    <a:pt x="4447" y="2995"/>
                  </a:cubicBezTo>
                  <a:cubicBezTo>
                    <a:pt x="4505" y="3053"/>
                    <a:pt x="4505" y="3053"/>
                    <a:pt x="4505" y="3053"/>
                  </a:cubicBezTo>
                  <a:cubicBezTo>
                    <a:pt x="4505" y="2995"/>
                    <a:pt x="4505" y="2995"/>
                    <a:pt x="4505" y="2995"/>
                  </a:cubicBezTo>
                  <a:lnTo>
                    <a:pt x="4563" y="2938"/>
                  </a:lnTo>
                  <a:cubicBezTo>
                    <a:pt x="4563" y="2938"/>
                    <a:pt x="4563" y="2995"/>
                    <a:pt x="4563" y="2938"/>
                  </a:cubicBezTo>
                  <a:cubicBezTo>
                    <a:pt x="4563" y="2938"/>
                    <a:pt x="4620" y="2938"/>
                    <a:pt x="4620" y="2880"/>
                  </a:cubicBezTo>
                  <a:cubicBezTo>
                    <a:pt x="4678" y="2880"/>
                    <a:pt x="4678" y="2880"/>
                    <a:pt x="4678" y="2880"/>
                  </a:cubicBezTo>
                  <a:cubicBezTo>
                    <a:pt x="4620" y="2880"/>
                    <a:pt x="4620" y="2880"/>
                    <a:pt x="4620" y="2880"/>
                  </a:cubicBezTo>
                  <a:cubicBezTo>
                    <a:pt x="4736" y="2822"/>
                    <a:pt x="4736" y="2822"/>
                    <a:pt x="4736" y="2822"/>
                  </a:cubicBezTo>
                  <a:cubicBezTo>
                    <a:pt x="4678" y="2765"/>
                    <a:pt x="4678" y="2765"/>
                    <a:pt x="4678" y="2765"/>
                  </a:cubicBezTo>
                  <a:cubicBezTo>
                    <a:pt x="4678" y="2765"/>
                    <a:pt x="4678" y="2707"/>
                    <a:pt x="4620" y="2707"/>
                  </a:cubicBezTo>
                  <a:cubicBezTo>
                    <a:pt x="4620" y="2765"/>
                    <a:pt x="4620" y="2765"/>
                    <a:pt x="4563" y="2765"/>
                  </a:cubicBezTo>
                  <a:cubicBezTo>
                    <a:pt x="4563" y="2765"/>
                    <a:pt x="4563" y="2765"/>
                    <a:pt x="4505" y="2822"/>
                  </a:cubicBezTo>
                  <a:cubicBezTo>
                    <a:pt x="4505" y="2765"/>
                    <a:pt x="4505" y="2765"/>
                    <a:pt x="4505" y="2765"/>
                  </a:cubicBezTo>
                  <a:cubicBezTo>
                    <a:pt x="4563" y="2765"/>
                    <a:pt x="4563" y="2765"/>
                    <a:pt x="4563" y="2765"/>
                  </a:cubicBezTo>
                  <a:cubicBezTo>
                    <a:pt x="4563" y="2707"/>
                    <a:pt x="4563" y="2707"/>
                    <a:pt x="4563" y="2707"/>
                  </a:cubicBezTo>
                  <a:cubicBezTo>
                    <a:pt x="4678" y="2592"/>
                    <a:pt x="4678" y="2592"/>
                    <a:pt x="4678" y="2592"/>
                  </a:cubicBezTo>
                  <a:cubicBezTo>
                    <a:pt x="4678" y="2650"/>
                    <a:pt x="4678" y="2650"/>
                    <a:pt x="4678" y="2650"/>
                  </a:cubicBezTo>
                  <a:cubicBezTo>
                    <a:pt x="4736" y="2592"/>
                    <a:pt x="4736" y="2592"/>
                    <a:pt x="4736" y="2592"/>
                  </a:cubicBezTo>
                  <a:cubicBezTo>
                    <a:pt x="4736" y="2650"/>
                    <a:pt x="4736" y="2650"/>
                    <a:pt x="4736" y="2650"/>
                  </a:cubicBezTo>
                  <a:cubicBezTo>
                    <a:pt x="4794" y="2650"/>
                    <a:pt x="4794" y="2650"/>
                    <a:pt x="4794" y="2650"/>
                  </a:cubicBezTo>
                  <a:cubicBezTo>
                    <a:pt x="4794" y="2707"/>
                    <a:pt x="4794" y="2707"/>
                    <a:pt x="4794" y="2707"/>
                  </a:cubicBezTo>
                  <a:cubicBezTo>
                    <a:pt x="4909" y="2592"/>
                    <a:pt x="4909" y="2592"/>
                    <a:pt x="4909" y="2592"/>
                  </a:cubicBezTo>
                  <a:cubicBezTo>
                    <a:pt x="5025" y="2534"/>
                    <a:pt x="5025" y="2534"/>
                    <a:pt x="5025" y="2534"/>
                  </a:cubicBezTo>
                  <a:cubicBezTo>
                    <a:pt x="5082" y="2477"/>
                    <a:pt x="5082" y="2477"/>
                    <a:pt x="5082" y="2477"/>
                  </a:cubicBezTo>
                  <a:cubicBezTo>
                    <a:pt x="5140" y="2477"/>
                    <a:pt x="5140" y="2477"/>
                    <a:pt x="5140" y="2477"/>
                  </a:cubicBezTo>
                  <a:cubicBezTo>
                    <a:pt x="5082" y="2477"/>
                    <a:pt x="5082" y="2477"/>
                    <a:pt x="5082" y="2477"/>
                  </a:cubicBezTo>
                  <a:cubicBezTo>
                    <a:pt x="5140" y="2419"/>
                    <a:pt x="5140" y="2419"/>
                    <a:pt x="5140" y="2419"/>
                  </a:cubicBezTo>
                  <a:cubicBezTo>
                    <a:pt x="5198" y="2419"/>
                    <a:pt x="5198" y="2419"/>
                    <a:pt x="5198" y="2419"/>
                  </a:cubicBezTo>
                  <a:cubicBezTo>
                    <a:pt x="5198" y="2362"/>
                    <a:pt x="5198" y="2362"/>
                    <a:pt x="5198" y="2362"/>
                  </a:cubicBezTo>
                  <a:cubicBezTo>
                    <a:pt x="5256" y="2362"/>
                    <a:pt x="5313" y="2362"/>
                    <a:pt x="5371" y="2304"/>
                  </a:cubicBezTo>
                  <a:cubicBezTo>
                    <a:pt x="5371" y="2189"/>
                    <a:pt x="5371" y="2189"/>
                    <a:pt x="5371" y="2189"/>
                  </a:cubicBezTo>
                  <a:cubicBezTo>
                    <a:pt x="5313" y="2246"/>
                    <a:pt x="5313" y="2246"/>
                    <a:pt x="5313" y="2246"/>
                  </a:cubicBezTo>
                  <a:cubicBezTo>
                    <a:pt x="5256" y="2131"/>
                    <a:pt x="5256" y="2131"/>
                    <a:pt x="5256" y="2131"/>
                  </a:cubicBezTo>
                  <a:cubicBezTo>
                    <a:pt x="5198" y="2131"/>
                    <a:pt x="5198" y="2189"/>
                    <a:pt x="5140" y="2189"/>
                  </a:cubicBezTo>
                  <a:cubicBezTo>
                    <a:pt x="5140" y="2246"/>
                    <a:pt x="5082" y="2246"/>
                    <a:pt x="5082" y="2246"/>
                  </a:cubicBezTo>
                  <a:cubicBezTo>
                    <a:pt x="5082" y="2304"/>
                    <a:pt x="5082" y="2304"/>
                    <a:pt x="5082" y="2304"/>
                  </a:cubicBezTo>
                  <a:cubicBezTo>
                    <a:pt x="5082" y="2246"/>
                    <a:pt x="5082" y="2246"/>
                    <a:pt x="5082" y="2246"/>
                  </a:cubicBezTo>
                  <a:cubicBezTo>
                    <a:pt x="4967" y="2304"/>
                    <a:pt x="4967" y="2304"/>
                    <a:pt x="4967" y="2304"/>
                  </a:cubicBezTo>
                  <a:cubicBezTo>
                    <a:pt x="4909" y="2304"/>
                    <a:pt x="4909" y="2304"/>
                    <a:pt x="4909" y="2304"/>
                  </a:cubicBezTo>
                  <a:cubicBezTo>
                    <a:pt x="4967" y="2246"/>
                    <a:pt x="4967" y="2246"/>
                    <a:pt x="4967" y="2246"/>
                  </a:cubicBezTo>
                  <a:cubicBezTo>
                    <a:pt x="4967" y="2246"/>
                    <a:pt x="4967" y="2246"/>
                    <a:pt x="5025" y="2189"/>
                  </a:cubicBezTo>
                  <a:cubicBezTo>
                    <a:pt x="5025" y="2246"/>
                    <a:pt x="5025" y="2189"/>
                    <a:pt x="5025" y="2246"/>
                  </a:cubicBezTo>
                  <a:cubicBezTo>
                    <a:pt x="5025" y="2189"/>
                    <a:pt x="5025" y="2189"/>
                    <a:pt x="5025" y="2189"/>
                  </a:cubicBezTo>
                  <a:cubicBezTo>
                    <a:pt x="5082" y="2131"/>
                    <a:pt x="5082" y="2131"/>
                    <a:pt x="5082" y="2131"/>
                  </a:cubicBezTo>
                  <a:cubicBezTo>
                    <a:pt x="5082" y="2131"/>
                    <a:pt x="5140" y="2131"/>
                    <a:pt x="5140" y="2074"/>
                  </a:cubicBezTo>
                  <a:cubicBezTo>
                    <a:pt x="5313" y="2016"/>
                    <a:pt x="5313" y="2016"/>
                    <a:pt x="5313" y="2016"/>
                  </a:cubicBezTo>
                  <a:cubicBezTo>
                    <a:pt x="5544" y="1901"/>
                    <a:pt x="5544" y="1901"/>
                    <a:pt x="5544" y="1901"/>
                  </a:cubicBezTo>
                  <a:cubicBezTo>
                    <a:pt x="5602" y="1901"/>
                    <a:pt x="5602" y="1901"/>
                    <a:pt x="5602" y="1901"/>
                  </a:cubicBezTo>
                  <a:cubicBezTo>
                    <a:pt x="5718" y="1843"/>
                    <a:pt x="5718" y="1843"/>
                    <a:pt x="5718" y="1843"/>
                  </a:cubicBezTo>
                  <a:cubicBezTo>
                    <a:pt x="5718" y="1786"/>
                    <a:pt x="5718" y="1786"/>
                    <a:pt x="5718" y="1786"/>
                  </a:cubicBezTo>
                  <a:cubicBezTo>
                    <a:pt x="5775" y="1786"/>
                    <a:pt x="5775" y="1786"/>
                    <a:pt x="5775" y="1786"/>
                  </a:cubicBezTo>
                  <a:cubicBezTo>
                    <a:pt x="5718" y="1843"/>
                    <a:pt x="5660" y="1901"/>
                    <a:pt x="5602" y="1958"/>
                  </a:cubicBezTo>
                  <a:cubicBezTo>
                    <a:pt x="5544" y="2016"/>
                    <a:pt x="5429" y="2016"/>
                    <a:pt x="5371" y="2074"/>
                  </a:cubicBezTo>
                  <a:cubicBezTo>
                    <a:pt x="5371" y="2131"/>
                    <a:pt x="5371" y="2131"/>
                    <a:pt x="5371" y="2131"/>
                  </a:cubicBezTo>
                  <a:cubicBezTo>
                    <a:pt x="5487" y="2074"/>
                    <a:pt x="5487" y="2074"/>
                    <a:pt x="5487" y="2074"/>
                  </a:cubicBezTo>
                  <a:lnTo>
                    <a:pt x="5487" y="2016"/>
                  </a:lnTo>
                  <a:cubicBezTo>
                    <a:pt x="5487" y="2016"/>
                    <a:pt x="5487" y="2074"/>
                    <a:pt x="5544" y="2016"/>
                  </a:cubicBezTo>
                  <a:cubicBezTo>
                    <a:pt x="5602" y="1958"/>
                    <a:pt x="5602" y="1958"/>
                    <a:pt x="5602" y="1958"/>
                  </a:cubicBezTo>
                  <a:cubicBezTo>
                    <a:pt x="5602" y="2016"/>
                    <a:pt x="5602" y="2016"/>
                    <a:pt x="5602" y="2016"/>
                  </a:cubicBezTo>
                  <a:cubicBezTo>
                    <a:pt x="5718" y="1958"/>
                    <a:pt x="5718" y="1958"/>
                    <a:pt x="5718" y="1958"/>
                  </a:cubicBezTo>
                  <a:cubicBezTo>
                    <a:pt x="5718" y="1958"/>
                    <a:pt x="5718" y="1958"/>
                    <a:pt x="5775" y="1958"/>
                  </a:cubicBezTo>
                  <a:lnTo>
                    <a:pt x="5775" y="1901"/>
                  </a:lnTo>
                  <a:cubicBezTo>
                    <a:pt x="5891" y="1901"/>
                    <a:pt x="5891" y="1843"/>
                    <a:pt x="5891" y="1843"/>
                  </a:cubicBezTo>
                  <a:cubicBezTo>
                    <a:pt x="5949" y="1843"/>
                    <a:pt x="5949" y="1843"/>
                    <a:pt x="5949" y="1843"/>
                  </a:cubicBezTo>
                  <a:cubicBezTo>
                    <a:pt x="6006" y="1786"/>
                    <a:pt x="6006" y="1786"/>
                    <a:pt x="6006" y="1786"/>
                  </a:cubicBezTo>
                  <a:cubicBezTo>
                    <a:pt x="6006" y="1843"/>
                    <a:pt x="6006" y="1843"/>
                    <a:pt x="6006" y="1843"/>
                  </a:cubicBezTo>
                  <a:cubicBezTo>
                    <a:pt x="6064" y="1786"/>
                    <a:pt x="6064" y="1786"/>
                    <a:pt x="6064" y="1786"/>
                  </a:cubicBezTo>
                  <a:cubicBezTo>
                    <a:pt x="6180" y="1728"/>
                    <a:pt x="6180" y="1728"/>
                    <a:pt x="6180" y="1728"/>
                  </a:cubicBezTo>
                  <a:cubicBezTo>
                    <a:pt x="6122" y="1728"/>
                    <a:pt x="6122" y="1728"/>
                    <a:pt x="6064" y="1786"/>
                  </a:cubicBezTo>
                  <a:cubicBezTo>
                    <a:pt x="6064" y="1728"/>
                    <a:pt x="6064" y="1728"/>
                    <a:pt x="6064" y="1728"/>
                  </a:cubicBezTo>
                  <a:cubicBezTo>
                    <a:pt x="6006" y="1728"/>
                    <a:pt x="6006" y="1728"/>
                    <a:pt x="6006" y="1728"/>
                  </a:cubicBezTo>
                  <a:cubicBezTo>
                    <a:pt x="5949" y="1786"/>
                    <a:pt x="5949" y="1786"/>
                    <a:pt x="5949" y="1786"/>
                  </a:cubicBezTo>
                  <a:cubicBezTo>
                    <a:pt x="5891" y="1786"/>
                    <a:pt x="5891" y="1786"/>
                    <a:pt x="5891" y="1786"/>
                  </a:cubicBezTo>
                  <a:cubicBezTo>
                    <a:pt x="5949" y="1728"/>
                    <a:pt x="5949" y="1728"/>
                    <a:pt x="6006" y="1728"/>
                  </a:cubicBezTo>
                  <a:cubicBezTo>
                    <a:pt x="6006" y="1670"/>
                    <a:pt x="6006" y="1670"/>
                    <a:pt x="6006" y="1670"/>
                  </a:cubicBezTo>
                  <a:cubicBezTo>
                    <a:pt x="6064" y="1670"/>
                    <a:pt x="6064" y="1670"/>
                    <a:pt x="6064" y="1670"/>
                  </a:cubicBezTo>
                  <a:cubicBezTo>
                    <a:pt x="6122" y="1670"/>
                    <a:pt x="6122" y="1670"/>
                    <a:pt x="6122" y="1670"/>
                  </a:cubicBezTo>
                  <a:cubicBezTo>
                    <a:pt x="6180" y="1613"/>
                    <a:pt x="6180" y="1613"/>
                    <a:pt x="6180" y="1613"/>
                  </a:cubicBezTo>
                  <a:cubicBezTo>
                    <a:pt x="6122" y="1613"/>
                    <a:pt x="6064" y="1670"/>
                    <a:pt x="6064" y="1670"/>
                  </a:cubicBezTo>
                  <a:cubicBezTo>
                    <a:pt x="6006" y="1613"/>
                    <a:pt x="6006" y="1613"/>
                    <a:pt x="6006" y="1613"/>
                  </a:cubicBezTo>
                  <a:cubicBezTo>
                    <a:pt x="5949" y="1670"/>
                    <a:pt x="5949" y="1670"/>
                    <a:pt x="5949" y="1670"/>
                  </a:cubicBezTo>
                  <a:lnTo>
                    <a:pt x="5891" y="1670"/>
                  </a:lnTo>
                  <a:cubicBezTo>
                    <a:pt x="5891" y="1728"/>
                    <a:pt x="5833" y="1728"/>
                    <a:pt x="5833" y="1728"/>
                  </a:cubicBezTo>
                  <a:cubicBezTo>
                    <a:pt x="5775" y="1728"/>
                    <a:pt x="5775" y="1728"/>
                    <a:pt x="5775" y="1728"/>
                  </a:cubicBezTo>
                  <a:cubicBezTo>
                    <a:pt x="5833" y="1728"/>
                    <a:pt x="5833" y="1728"/>
                    <a:pt x="5833" y="1728"/>
                  </a:cubicBezTo>
                  <a:cubicBezTo>
                    <a:pt x="5775" y="1728"/>
                    <a:pt x="5775" y="1728"/>
                    <a:pt x="5775" y="1728"/>
                  </a:cubicBezTo>
                  <a:cubicBezTo>
                    <a:pt x="5775" y="1670"/>
                    <a:pt x="5775" y="1670"/>
                    <a:pt x="5775" y="1670"/>
                  </a:cubicBezTo>
                  <a:cubicBezTo>
                    <a:pt x="5833" y="1670"/>
                    <a:pt x="5833" y="1670"/>
                    <a:pt x="5833" y="1670"/>
                  </a:cubicBezTo>
                  <a:cubicBezTo>
                    <a:pt x="5833" y="1613"/>
                    <a:pt x="5833" y="1613"/>
                    <a:pt x="5833" y="1613"/>
                  </a:cubicBezTo>
                  <a:cubicBezTo>
                    <a:pt x="5891" y="1613"/>
                    <a:pt x="5891" y="1613"/>
                    <a:pt x="5891" y="1613"/>
                  </a:cubicBezTo>
                  <a:cubicBezTo>
                    <a:pt x="5949" y="1555"/>
                    <a:pt x="5949" y="1555"/>
                    <a:pt x="5949" y="1555"/>
                  </a:cubicBezTo>
                  <a:cubicBezTo>
                    <a:pt x="6064" y="1498"/>
                    <a:pt x="6064" y="1498"/>
                    <a:pt x="6064" y="1498"/>
                  </a:cubicBezTo>
                  <a:cubicBezTo>
                    <a:pt x="6122" y="1440"/>
                    <a:pt x="6122" y="1440"/>
                    <a:pt x="6122" y="1440"/>
                  </a:cubicBezTo>
                  <a:cubicBezTo>
                    <a:pt x="6122" y="1440"/>
                    <a:pt x="6122" y="1440"/>
                    <a:pt x="6180" y="1440"/>
                  </a:cubicBezTo>
                  <a:cubicBezTo>
                    <a:pt x="6237" y="1440"/>
                    <a:pt x="6237" y="1440"/>
                    <a:pt x="6237" y="1440"/>
                  </a:cubicBezTo>
                  <a:cubicBezTo>
                    <a:pt x="6295" y="1382"/>
                    <a:pt x="6295" y="1382"/>
                    <a:pt x="6295" y="1382"/>
                  </a:cubicBezTo>
                  <a:cubicBezTo>
                    <a:pt x="6295" y="1382"/>
                    <a:pt x="6353" y="1325"/>
                    <a:pt x="6353" y="1382"/>
                  </a:cubicBezTo>
                  <a:cubicBezTo>
                    <a:pt x="6411" y="1382"/>
                    <a:pt x="6411" y="1382"/>
                    <a:pt x="6411" y="1382"/>
                  </a:cubicBezTo>
                  <a:cubicBezTo>
                    <a:pt x="6353" y="1382"/>
                    <a:pt x="6353" y="1382"/>
                    <a:pt x="6353" y="1382"/>
                  </a:cubicBezTo>
                  <a:cubicBezTo>
                    <a:pt x="6295" y="1440"/>
                    <a:pt x="6295" y="1440"/>
                    <a:pt x="6295" y="1440"/>
                  </a:cubicBezTo>
                  <a:cubicBezTo>
                    <a:pt x="6237" y="1440"/>
                    <a:pt x="6237" y="1440"/>
                    <a:pt x="6237" y="1440"/>
                  </a:cubicBezTo>
                  <a:cubicBezTo>
                    <a:pt x="6237" y="1498"/>
                    <a:pt x="6237" y="1498"/>
                    <a:pt x="6237" y="1498"/>
                  </a:cubicBezTo>
                  <a:cubicBezTo>
                    <a:pt x="6122" y="1498"/>
                    <a:pt x="6122" y="1498"/>
                    <a:pt x="6122" y="1498"/>
                  </a:cubicBezTo>
                  <a:cubicBezTo>
                    <a:pt x="6006" y="1555"/>
                    <a:pt x="6006" y="1555"/>
                    <a:pt x="6006" y="1555"/>
                  </a:cubicBezTo>
                  <a:cubicBezTo>
                    <a:pt x="6064" y="1555"/>
                    <a:pt x="6064" y="1555"/>
                    <a:pt x="6064" y="1555"/>
                  </a:cubicBezTo>
                  <a:cubicBezTo>
                    <a:pt x="6064" y="1555"/>
                    <a:pt x="6064" y="1555"/>
                    <a:pt x="6122" y="1555"/>
                  </a:cubicBezTo>
                  <a:cubicBezTo>
                    <a:pt x="6237" y="1498"/>
                    <a:pt x="6237" y="1498"/>
                    <a:pt x="6237" y="1498"/>
                  </a:cubicBezTo>
                  <a:cubicBezTo>
                    <a:pt x="6237" y="1440"/>
                    <a:pt x="6237" y="1440"/>
                    <a:pt x="6237" y="1440"/>
                  </a:cubicBezTo>
                  <a:cubicBezTo>
                    <a:pt x="6295" y="1498"/>
                    <a:pt x="6295" y="1498"/>
                    <a:pt x="6295" y="1498"/>
                  </a:cubicBezTo>
                  <a:cubicBezTo>
                    <a:pt x="6237" y="1498"/>
                    <a:pt x="6237" y="1498"/>
                    <a:pt x="6237" y="1498"/>
                  </a:cubicBezTo>
                  <a:cubicBezTo>
                    <a:pt x="6237" y="1555"/>
                    <a:pt x="6237" y="1555"/>
                    <a:pt x="6237" y="1555"/>
                  </a:cubicBezTo>
                  <a:cubicBezTo>
                    <a:pt x="6237" y="1555"/>
                    <a:pt x="6295" y="1498"/>
                    <a:pt x="6295" y="1555"/>
                  </a:cubicBezTo>
                  <a:cubicBezTo>
                    <a:pt x="6353" y="1555"/>
                    <a:pt x="6353" y="1555"/>
                    <a:pt x="6353" y="1555"/>
                  </a:cubicBezTo>
                  <a:cubicBezTo>
                    <a:pt x="6353" y="1613"/>
                    <a:pt x="6353" y="1613"/>
                    <a:pt x="6353" y="1613"/>
                  </a:cubicBezTo>
                  <a:cubicBezTo>
                    <a:pt x="6353" y="1555"/>
                    <a:pt x="6353" y="1555"/>
                    <a:pt x="6353" y="1555"/>
                  </a:cubicBezTo>
                  <a:cubicBezTo>
                    <a:pt x="6411" y="1555"/>
                    <a:pt x="6353" y="1555"/>
                    <a:pt x="6411" y="1555"/>
                  </a:cubicBezTo>
                  <a:cubicBezTo>
                    <a:pt x="6411" y="1555"/>
                    <a:pt x="6411" y="1555"/>
                    <a:pt x="6468" y="1555"/>
                  </a:cubicBezTo>
                  <a:cubicBezTo>
                    <a:pt x="6468" y="1498"/>
                    <a:pt x="6468" y="1498"/>
                    <a:pt x="6468" y="1498"/>
                  </a:cubicBezTo>
                  <a:cubicBezTo>
                    <a:pt x="6411" y="1555"/>
                    <a:pt x="6411" y="1555"/>
                    <a:pt x="6411" y="1555"/>
                  </a:cubicBezTo>
                  <a:cubicBezTo>
                    <a:pt x="6353" y="1555"/>
                    <a:pt x="6353" y="1555"/>
                    <a:pt x="6353" y="1555"/>
                  </a:cubicBezTo>
                  <a:cubicBezTo>
                    <a:pt x="6295" y="1555"/>
                    <a:pt x="6295" y="1555"/>
                    <a:pt x="6295" y="1555"/>
                  </a:cubicBezTo>
                  <a:cubicBezTo>
                    <a:pt x="6353" y="1498"/>
                    <a:pt x="6353" y="1498"/>
                    <a:pt x="6353" y="1440"/>
                  </a:cubicBezTo>
                  <a:cubicBezTo>
                    <a:pt x="6353" y="1498"/>
                    <a:pt x="6353" y="1498"/>
                    <a:pt x="6353" y="1498"/>
                  </a:cubicBezTo>
                  <a:cubicBezTo>
                    <a:pt x="6468" y="1440"/>
                    <a:pt x="6468" y="1440"/>
                    <a:pt x="6468" y="1440"/>
                  </a:cubicBezTo>
                  <a:cubicBezTo>
                    <a:pt x="6468" y="1382"/>
                    <a:pt x="6468" y="1382"/>
                    <a:pt x="6468" y="1382"/>
                  </a:cubicBezTo>
                  <a:cubicBezTo>
                    <a:pt x="6468" y="1440"/>
                    <a:pt x="6468" y="1440"/>
                    <a:pt x="6468" y="1440"/>
                  </a:cubicBezTo>
                  <a:lnTo>
                    <a:pt x="6526" y="1440"/>
                  </a:lnTo>
                  <a:cubicBezTo>
                    <a:pt x="6411" y="1440"/>
                    <a:pt x="6411" y="1440"/>
                    <a:pt x="6411" y="1440"/>
                  </a:cubicBezTo>
                  <a:cubicBezTo>
                    <a:pt x="6468" y="1440"/>
                    <a:pt x="6526" y="1440"/>
                    <a:pt x="6584" y="1382"/>
                  </a:cubicBezTo>
                  <a:lnTo>
                    <a:pt x="6526" y="1382"/>
                  </a:lnTo>
                  <a:cubicBezTo>
                    <a:pt x="6526" y="1382"/>
                    <a:pt x="6526" y="1382"/>
                    <a:pt x="6584" y="1382"/>
                  </a:cubicBezTo>
                  <a:cubicBezTo>
                    <a:pt x="6584" y="1325"/>
                    <a:pt x="6584" y="1325"/>
                    <a:pt x="6584" y="1325"/>
                  </a:cubicBezTo>
                  <a:lnTo>
                    <a:pt x="6584" y="1382"/>
                  </a:lnTo>
                  <a:cubicBezTo>
                    <a:pt x="6642" y="1382"/>
                    <a:pt x="6642" y="1382"/>
                    <a:pt x="6642" y="1382"/>
                  </a:cubicBezTo>
                  <a:cubicBezTo>
                    <a:pt x="6757" y="1325"/>
                    <a:pt x="6757" y="1325"/>
                    <a:pt x="6757" y="1325"/>
                  </a:cubicBezTo>
                  <a:cubicBezTo>
                    <a:pt x="6757" y="1325"/>
                    <a:pt x="6757" y="1325"/>
                    <a:pt x="6815" y="1325"/>
                  </a:cubicBezTo>
                  <a:cubicBezTo>
                    <a:pt x="6757" y="1325"/>
                    <a:pt x="6757" y="1325"/>
                    <a:pt x="6757" y="1325"/>
                  </a:cubicBezTo>
                  <a:cubicBezTo>
                    <a:pt x="6873" y="1267"/>
                    <a:pt x="6873" y="1267"/>
                    <a:pt x="6873" y="1267"/>
                  </a:cubicBezTo>
                  <a:cubicBezTo>
                    <a:pt x="6815" y="1267"/>
                    <a:pt x="6815" y="1267"/>
                    <a:pt x="6815" y="1267"/>
                  </a:cubicBezTo>
                  <a:cubicBezTo>
                    <a:pt x="6815" y="1325"/>
                    <a:pt x="6815" y="1325"/>
                    <a:pt x="6815" y="1325"/>
                  </a:cubicBezTo>
                  <a:cubicBezTo>
                    <a:pt x="6873" y="1267"/>
                    <a:pt x="6873" y="1267"/>
                    <a:pt x="6873" y="1267"/>
                  </a:cubicBezTo>
                  <a:cubicBezTo>
                    <a:pt x="6930" y="1267"/>
                    <a:pt x="6930" y="1267"/>
                    <a:pt x="6988" y="1267"/>
                  </a:cubicBezTo>
                  <a:cubicBezTo>
                    <a:pt x="6988" y="1210"/>
                    <a:pt x="6988" y="1267"/>
                    <a:pt x="6988" y="1210"/>
                  </a:cubicBezTo>
                  <a:cubicBezTo>
                    <a:pt x="6930" y="1267"/>
                    <a:pt x="6930" y="1267"/>
                    <a:pt x="6930" y="1267"/>
                  </a:cubicBezTo>
                  <a:cubicBezTo>
                    <a:pt x="6988" y="1210"/>
                    <a:pt x="6988" y="1210"/>
                    <a:pt x="6988" y="1210"/>
                  </a:cubicBezTo>
                  <a:cubicBezTo>
                    <a:pt x="7046" y="1152"/>
                    <a:pt x="7046" y="1210"/>
                    <a:pt x="7046" y="1210"/>
                  </a:cubicBezTo>
                  <a:lnTo>
                    <a:pt x="7046" y="1152"/>
                  </a:lnTo>
                  <a:cubicBezTo>
                    <a:pt x="7104" y="1152"/>
                    <a:pt x="7104" y="1152"/>
                    <a:pt x="7104" y="1152"/>
                  </a:cubicBezTo>
                  <a:cubicBezTo>
                    <a:pt x="7161" y="1152"/>
                    <a:pt x="7161" y="1152"/>
                    <a:pt x="7161" y="1152"/>
                  </a:cubicBezTo>
                  <a:cubicBezTo>
                    <a:pt x="7219" y="1094"/>
                    <a:pt x="7219" y="1094"/>
                    <a:pt x="7219" y="1094"/>
                  </a:cubicBezTo>
                  <a:cubicBezTo>
                    <a:pt x="7161" y="1094"/>
                    <a:pt x="7161" y="1094"/>
                    <a:pt x="7161" y="1094"/>
                  </a:cubicBezTo>
                  <a:cubicBezTo>
                    <a:pt x="7046" y="1152"/>
                    <a:pt x="7046" y="1152"/>
                    <a:pt x="7046" y="1152"/>
                  </a:cubicBezTo>
                  <a:cubicBezTo>
                    <a:pt x="6873" y="1210"/>
                    <a:pt x="6873" y="1210"/>
                    <a:pt x="6873" y="1210"/>
                  </a:cubicBezTo>
                  <a:cubicBezTo>
                    <a:pt x="6757" y="1267"/>
                    <a:pt x="6757" y="1267"/>
                    <a:pt x="6757" y="1267"/>
                  </a:cubicBezTo>
                  <a:cubicBezTo>
                    <a:pt x="6699" y="1267"/>
                    <a:pt x="6699" y="1267"/>
                    <a:pt x="6699" y="1267"/>
                  </a:cubicBezTo>
                  <a:cubicBezTo>
                    <a:pt x="6642" y="1267"/>
                    <a:pt x="6642" y="1325"/>
                    <a:pt x="6584" y="1325"/>
                  </a:cubicBezTo>
                  <a:cubicBezTo>
                    <a:pt x="6584" y="1267"/>
                    <a:pt x="6584" y="1267"/>
                    <a:pt x="6584" y="1267"/>
                  </a:cubicBezTo>
                  <a:cubicBezTo>
                    <a:pt x="6584" y="1325"/>
                    <a:pt x="6584" y="1325"/>
                    <a:pt x="6584" y="1325"/>
                  </a:cubicBezTo>
                  <a:cubicBezTo>
                    <a:pt x="6584" y="1267"/>
                    <a:pt x="6584" y="1267"/>
                    <a:pt x="6584" y="1325"/>
                  </a:cubicBezTo>
                  <a:cubicBezTo>
                    <a:pt x="6526" y="1267"/>
                    <a:pt x="6526" y="1267"/>
                    <a:pt x="6526" y="1267"/>
                  </a:cubicBezTo>
                  <a:cubicBezTo>
                    <a:pt x="6642" y="1267"/>
                    <a:pt x="6642" y="1267"/>
                    <a:pt x="6642" y="1267"/>
                  </a:cubicBezTo>
                  <a:lnTo>
                    <a:pt x="6642" y="1210"/>
                  </a:lnTo>
                  <a:cubicBezTo>
                    <a:pt x="6699" y="1210"/>
                    <a:pt x="6699" y="1210"/>
                    <a:pt x="6699" y="1210"/>
                  </a:cubicBezTo>
                  <a:cubicBezTo>
                    <a:pt x="6699" y="1152"/>
                    <a:pt x="6699" y="1210"/>
                    <a:pt x="6699" y="1210"/>
                  </a:cubicBezTo>
                  <a:cubicBezTo>
                    <a:pt x="6757" y="1152"/>
                    <a:pt x="6757" y="1152"/>
                    <a:pt x="6757" y="1152"/>
                  </a:cubicBezTo>
                  <a:cubicBezTo>
                    <a:pt x="6815" y="1152"/>
                    <a:pt x="6815" y="1152"/>
                    <a:pt x="6815" y="1152"/>
                  </a:cubicBezTo>
                  <a:cubicBezTo>
                    <a:pt x="6873" y="1152"/>
                    <a:pt x="6815" y="1152"/>
                    <a:pt x="6815" y="1152"/>
                  </a:cubicBezTo>
                  <a:cubicBezTo>
                    <a:pt x="6873" y="1152"/>
                    <a:pt x="6873" y="1152"/>
                    <a:pt x="6873" y="1152"/>
                  </a:cubicBezTo>
                  <a:cubicBezTo>
                    <a:pt x="6930" y="1094"/>
                    <a:pt x="6930" y="1094"/>
                    <a:pt x="6930" y="1094"/>
                  </a:cubicBezTo>
                  <a:cubicBezTo>
                    <a:pt x="7046" y="1037"/>
                    <a:pt x="7046" y="1037"/>
                    <a:pt x="7046" y="1037"/>
                  </a:cubicBezTo>
                  <a:cubicBezTo>
                    <a:pt x="7104" y="1037"/>
                    <a:pt x="7104" y="1037"/>
                    <a:pt x="7161" y="1037"/>
                  </a:cubicBezTo>
                  <a:cubicBezTo>
                    <a:pt x="7161" y="979"/>
                    <a:pt x="7161" y="979"/>
                    <a:pt x="7219" y="979"/>
                  </a:cubicBezTo>
                  <a:cubicBezTo>
                    <a:pt x="7219" y="1037"/>
                    <a:pt x="7219" y="1037"/>
                    <a:pt x="7219" y="1037"/>
                  </a:cubicBezTo>
                  <a:cubicBezTo>
                    <a:pt x="7219" y="979"/>
                    <a:pt x="7219" y="979"/>
                    <a:pt x="7219" y="979"/>
                  </a:cubicBezTo>
                  <a:cubicBezTo>
                    <a:pt x="7219" y="1037"/>
                    <a:pt x="7219" y="1037"/>
                    <a:pt x="7219" y="1037"/>
                  </a:cubicBezTo>
                  <a:cubicBezTo>
                    <a:pt x="7277" y="1037"/>
                    <a:pt x="7277" y="1037"/>
                    <a:pt x="7277" y="1037"/>
                  </a:cubicBezTo>
                  <a:cubicBezTo>
                    <a:pt x="7219" y="1037"/>
                    <a:pt x="7219" y="1037"/>
                    <a:pt x="7219" y="1037"/>
                  </a:cubicBezTo>
                  <a:cubicBezTo>
                    <a:pt x="7277" y="1037"/>
                    <a:pt x="7277" y="1037"/>
                    <a:pt x="7277" y="1037"/>
                  </a:cubicBezTo>
                  <a:cubicBezTo>
                    <a:pt x="7335" y="1094"/>
                    <a:pt x="7335" y="1094"/>
                    <a:pt x="7335" y="1094"/>
                  </a:cubicBezTo>
                  <a:cubicBezTo>
                    <a:pt x="7277" y="1152"/>
                    <a:pt x="7277" y="1152"/>
                    <a:pt x="7277" y="1152"/>
                  </a:cubicBezTo>
                  <a:cubicBezTo>
                    <a:pt x="7335" y="1094"/>
                    <a:pt x="7335" y="1152"/>
                    <a:pt x="7335" y="1094"/>
                  </a:cubicBezTo>
                  <a:lnTo>
                    <a:pt x="7393" y="1094"/>
                  </a:lnTo>
                  <a:cubicBezTo>
                    <a:pt x="7450" y="1094"/>
                    <a:pt x="7450" y="1094"/>
                    <a:pt x="7450" y="1094"/>
                  </a:cubicBezTo>
                  <a:cubicBezTo>
                    <a:pt x="7450" y="1152"/>
                    <a:pt x="7450" y="1094"/>
                    <a:pt x="7450" y="1152"/>
                  </a:cubicBezTo>
                  <a:lnTo>
                    <a:pt x="7393" y="1152"/>
                  </a:lnTo>
                  <a:cubicBezTo>
                    <a:pt x="7335" y="1152"/>
                    <a:pt x="7335" y="1152"/>
                    <a:pt x="7335" y="1152"/>
                  </a:cubicBezTo>
                  <a:cubicBezTo>
                    <a:pt x="7393" y="1152"/>
                    <a:pt x="7393" y="1152"/>
                    <a:pt x="7393" y="1152"/>
                  </a:cubicBezTo>
                  <a:cubicBezTo>
                    <a:pt x="7450" y="1210"/>
                    <a:pt x="7450" y="1210"/>
                    <a:pt x="7450" y="1210"/>
                  </a:cubicBezTo>
                  <a:cubicBezTo>
                    <a:pt x="7450" y="1267"/>
                    <a:pt x="7450" y="1267"/>
                    <a:pt x="7450" y="1267"/>
                  </a:cubicBezTo>
                  <a:cubicBezTo>
                    <a:pt x="7335" y="1267"/>
                    <a:pt x="7335" y="1267"/>
                    <a:pt x="7335" y="1267"/>
                  </a:cubicBezTo>
                  <a:cubicBezTo>
                    <a:pt x="7393" y="1325"/>
                    <a:pt x="7393" y="1325"/>
                    <a:pt x="7393" y="1325"/>
                  </a:cubicBezTo>
                  <a:cubicBezTo>
                    <a:pt x="7335" y="1325"/>
                    <a:pt x="7335" y="1325"/>
                    <a:pt x="7335" y="1325"/>
                  </a:cubicBezTo>
                  <a:cubicBezTo>
                    <a:pt x="7335" y="1267"/>
                    <a:pt x="7335" y="1267"/>
                    <a:pt x="7335" y="1267"/>
                  </a:cubicBezTo>
                  <a:cubicBezTo>
                    <a:pt x="7277" y="1267"/>
                    <a:pt x="7277" y="1267"/>
                    <a:pt x="7277" y="1267"/>
                  </a:cubicBezTo>
                  <a:cubicBezTo>
                    <a:pt x="7277" y="1267"/>
                    <a:pt x="7277" y="1267"/>
                    <a:pt x="7277" y="1210"/>
                  </a:cubicBezTo>
                  <a:cubicBezTo>
                    <a:pt x="7277" y="1152"/>
                    <a:pt x="7277" y="1152"/>
                    <a:pt x="7277" y="1152"/>
                  </a:cubicBezTo>
                  <a:cubicBezTo>
                    <a:pt x="7219" y="1152"/>
                    <a:pt x="7219" y="1152"/>
                    <a:pt x="7219" y="1152"/>
                  </a:cubicBezTo>
                  <a:cubicBezTo>
                    <a:pt x="7219" y="1210"/>
                    <a:pt x="7219" y="1210"/>
                    <a:pt x="7219" y="1210"/>
                  </a:cubicBezTo>
                  <a:cubicBezTo>
                    <a:pt x="7277" y="1210"/>
                    <a:pt x="7277" y="1210"/>
                    <a:pt x="7219" y="1267"/>
                  </a:cubicBezTo>
                  <a:cubicBezTo>
                    <a:pt x="7219" y="1325"/>
                    <a:pt x="7219" y="1325"/>
                    <a:pt x="7219" y="1325"/>
                  </a:cubicBezTo>
                  <a:cubicBezTo>
                    <a:pt x="7161" y="1325"/>
                    <a:pt x="7161" y="1325"/>
                    <a:pt x="7161" y="1325"/>
                  </a:cubicBezTo>
                  <a:cubicBezTo>
                    <a:pt x="7161" y="1382"/>
                    <a:pt x="7161" y="1382"/>
                    <a:pt x="7161" y="1382"/>
                  </a:cubicBezTo>
                  <a:cubicBezTo>
                    <a:pt x="7161" y="1440"/>
                    <a:pt x="7161" y="1382"/>
                    <a:pt x="7161" y="1440"/>
                  </a:cubicBezTo>
                  <a:cubicBezTo>
                    <a:pt x="7104" y="1440"/>
                    <a:pt x="7104" y="1498"/>
                    <a:pt x="7104" y="1498"/>
                  </a:cubicBezTo>
                  <a:cubicBezTo>
                    <a:pt x="7046" y="1498"/>
                    <a:pt x="7046" y="1498"/>
                    <a:pt x="7046" y="1498"/>
                  </a:cubicBezTo>
                  <a:cubicBezTo>
                    <a:pt x="6988" y="1498"/>
                    <a:pt x="6988" y="1498"/>
                    <a:pt x="6988" y="1498"/>
                  </a:cubicBezTo>
                  <a:cubicBezTo>
                    <a:pt x="6930" y="1555"/>
                    <a:pt x="6930" y="1555"/>
                    <a:pt x="6930" y="1555"/>
                  </a:cubicBezTo>
                  <a:cubicBezTo>
                    <a:pt x="6930" y="1555"/>
                    <a:pt x="6930" y="1555"/>
                    <a:pt x="6873" y="1555"/>
                  </a:cubicBezTo>
                  <a:cubicBezTo>
                    <a:pt x="6815" y="1613"/>
                    <a:pt x="6815" y="1613"/>
                    <a:pt x="6815" y="1613"/>
                  </a:cubicBezTo>
                  <a:cubicBezTo>
                    <a:pt x="6757" y="1613"/>
                    <a:pt x="6757" y="1613"/>
                    <a:pt x="6757" y="1613"/>
                  </a:cubicBezTo>
                  <a:cubicBezTo>
                    <a:pt x="6757" y="1613"/>
                    <a:pt x="6757" y="1613"/>
                    <a:pt x="6699" y="1613"/>
                  </a:cubicBezTo>
                  <a:cubicBezTo>
                    <a:pt x="6699" y="1670"/>
                    <a:pt x="6699" y="1670"/>
                    <a:pt x="6699" y="1670"/>
                  </a:cubicBezTo>
                  <a:cubicBezTo>
                    <a:pt x="6642" y="1670"/>
                    <a:pt x="6584" y="1728"/>
                    <a:pt x="6468" y="1786"/>
                  </a:cubicBezTo>
                  <a:cubicBezTo>
                    <a:pt x="6468" y="1786"/>
                    <a:pt x="6526" y="1786"/>
                    <a:pt x="6468" y="1786"/>
                  </a:cubicBezTo>
                  <a:cubicBezTo>
                    <a:pt x="6468" y="1786"/>
                    <a:pt x="6411" y="1786"/>
                    <a:pt x="6353" y="1843"/>
                  </a:cubicBezTo>
                  <a:cubicBezTo>
                    <a:pt x="6295" y="1843"/>
                    <a:pt x="6295" y="1843"/>
                    <a:pt x="6295" y="1843"/>
                  </a:cubicBezTo>
                  <a:cubicBezTo>
                    <a:pt x="6295" y="1901"/>
                    <a:pt x="6295" y="1901"/>
                    <a:pt x="6295" y="1901"/>
                  </a:cubicBezTo>
                  <a:lnTo>
                    <a:pt x="6237" y="1901"/>
                  </a:lnTo>
                  <a:cubicBezTo>
                    <a:pt x="6122" y="1958"/>
                    <a:pt x="6122" y="1958"/>
                    <a:pt x="6122" y="1958"/>
                  </a:cubicBezTo>
                  <a:cubicBezTo>
                    <a:pt x="6064" y="2016"/>
                    <a:pt x="6064" y="2016"/>
                    <a:pt x="6006" y="2016"/>
                  </a:cubicBezTo>
                  <a:cubicBezTo>
                    <a:pt x="6006" y="2016"/>
                    <a:pt x="6006" y="2016"/>
                    <a:pt x="6006" y="2074"/>
                  </a:cubicBezTo>
                  <a:cubicBezTo>
                    <a:pt x="6122" y="2016"/>
                    <a:pt x="6122" y="2016"/>
                    <a:pt x="6122" y="2016"/>
                  </a:cubicBezTo>
                  <a:cubicBezTo>
                    <a:pt x="6180" y="1958"/>
                    <a:pt x="6180" y="1958"/>
                    <a:pt x="6180" y="1958"/>
                  </a:cubicBezTo>
                  <a:cubicBezTo>
                    <a:pt x="6180" y="2016"/>
                    <a:pt x="6180" y="2016"/>
                    <a:pt x="6180" y="2016"/>
                  </a:cubicBezTo>
                  <a:cubicBezTo>
                    <a:pt x="6180" y="2016"/>
                    <a:pt x="6180" y="1958"/>
                    <a:pt x="6237" y="1958"/>
                  </a:cubicBezTo>
                  <a:lnTo>
                    <a:pt x="6295" y="1958"/>
                  </a:lnTo>
                  <a:cubicBezTo>
                    <a:pt x="6295" y="1901"/>
                    <a:pt x="6295" y="1901"/>
                    <a:pt x="6295" y="1901"/>
                  </a:cubicBezTo>
                  <a:cubicBezTo>
                    <a:pt x="6353" y="1901"/>
                    <a:pt x="6353" y="1901"/>
                    <a:pt x="6353" y="1901"/>
                  </a:cubicBezTo>
                  <a:cubicBezTo>
                    <a:pt x="6295" y="1901"/>
                    <a:pt x="6295" y="1901"/>
                    <a:pt x="6295" y="1901"/>
                  </a:cubicBezTo>
                  <a:cubicBezTo>
                    <a:pt x="6411" y="1843"/>
                    <a:pt x="6411" y="1843"/>
                    <a:pt x="6411" y="1843"/>
                  </a:cubicBezTo>
                  <a:cubicBezTo>
                    <a:pt x="6468" y="1843"/>
                    <a:pt x="6468" y="1843"/>
                    <a:pt x="6468" y="1843"/>
                  </a:cubicBezTo>
                  <a:cubicBezTo>
                    <a:pt x="6526" y="1786"/>
                    <a:pt x="6526" y="1786"/>
                    <a:pt x="6526" y="1786"/>
                  </a:cubicBezTo>
                  <a:cubicBezTo>
                    <a:pt x="6584" y="1786"/>
                    <a:pt x="6584" y="1786"/>
                    <a:pt x="6584" y="1786"/>
                  </a:cubicBezTo>
                  <a:cubicBezTo>
                    <a:pt x="6526" y="1786"/>
                    <a:pt x="6526" y="1786"/>
                    <a:pt x="6526" y="1786"/>
                  </a:cubicBezTo>
                  <a:cubicBezTo>
                    <a:pt x="6584" y="1843"/>
                    <a:pt x="6584" y="1843"/>
                    <a:pt x="6584" y="1843"/>
                  </a:cubicBezTo>
                  <a:lnTo>
                    <a:pt x="6642" y="1786"/>
                  </a:lnTo>
                  <a:cubicBezTo>
                    <a:pt x="6642" y="1843"/>
                    <a:pt x="6642" y="1843"/>
                    <a:pt x="6642" y="1843"/>
                  </a:cubicBezTo>
                  <a:cubicBezTo>
                    <a:pt x="6699" y="1786"/>
                    <a:pt x="6699" y="1786"/>
                    <a:pt x="6699" y="1786"/>
                  </a:cubicBezTo>
                  <a:cubicBezTo>
                    <a:pt x="6699" y="1843"/>
                    <a:pt x="6699" y="1843"/>
                    <a:pt x="6699" y="1843"/>
                  </a:cubicBezTo>
                  <a:cubicBezTo>
                    <a:pt x="6699" y="1786"/>
                    <a:pt x="6699" y="1786"/>
                    <a:pt x="6699" y="1786"/>
                  </a:cubicBezTo>
                  <a:cubicBezTo>
                    <a:pt x="6642" y="1786"/>
                    <a:pt x="6642" y="1786"/>
                    <a:pt x="6642" y="1786"/>
                  </a:cubicBezTo>
                  <a:cubicBezTo>
                    <a:pt x="6584" y="1786"/>
                    <a:pt x="6584" y="1786"/>
                    <a:pt x="6584" y="1786"/>
                  </a:cubicBezTo>
                  <a:cubicBezTo>
                    <a:pt x="6584" y="1728"/>
                    <a:pt x="6584" y="1728"/>
                    <a:pt x="6584" y="1728"/>
                  </a:cubicBezTo>
                  <a:cubicBezTo>
                    <a:pt x="6642" y="1728"/>
                    <a:pt x="6642" y="1728"/>
                    <a:pt x="6642" y="1728"/>
                  </a:cubicBezTo>
                  <a:lnTo>
                    <a:pt x="6757" y="1670"/>
                  </a:lnTo>
                  <a:cubicBezTo>
                    <a:pt x="7046" y="1555"/>
                    <a:pt x="7046" y="1555"/>
                    <a:pt x="7046" y="1555"/>
                  </a:cubicBezTo>
                  <a:lnTo>
                    <a:pt x="7046" y="1498"/>
                  </a:lnTo>
                  <a:cubicBezTo>
                    <a:pt x="7046" y="1555"/>
                    <a:pt x="7046" y="1555"/>
                    <a:pt x="7046" y="1555"/>
                  </a:cubicBezTo>
                  <a:cubicBezTo>
                    <a:pt x="7104" y="1555"/>
                    <a:pt x="7104" y="1555"/>
                    <a:pt x="7104" y="1555"/>
                  </a:cubicBezTo>
                  <a:cubicBezTo>
                    <a:pt x="7046" y="1555"/>
                    <a:pt x="7046" y="1555"/>
                    <a:pt x="7046" y="1555"/>
                  </a:cubicBezTo>
                  <a:lnTo>
                    <a:pt x="7104" y="1555"/>
                  </a:lnTo>
                  <a:cubicBezTo>
                    <a:pt x="7046" y="1555"/>
                    <a:pt x="7046" y="1555"/>
                    <a:pt x="7046" y="1555"/>
                  </a:cubicBezTo>
                  <a:cubicBezTo>
                    <a:pt x="7046" y="1555"/>
                    <a:pt x="7046" y="1613"/>
                    <a:pt x="6988" y="1613"/>
                  </a:cubicBezTo>
                  <a:cubicBezTo>
                    <a:pt x="6873" y="1613"/>
                    <a:pt x="6873" y="1613"/>
                    <a:pt x="6873" y="1613"/>
                  </a:cubicBezTo>
                  <a:cubicBezTo>
                    <a:pt x="6873" y="1670"/>
                    <a:pt x="6873" y="1670"/>
                    <a:pt x="6873" y="1670"/>
                  </a:cubicBezTo>
                  <a:lnTo>
                    <a:pt x="6815" y="1670"/>
                  </a:lnTo>
                  <a:cubicBezTo>
                    <a:pt x="6815" y="1728"/>
                    <a:pt x="6815" y="1728"/>
                    <a:pt x="6815" y="1728"/>
                  </a:cubicBezTo>
                  <a:cubicBezTo>
                    <a:pt x="6930" y="1670"/>
                    <a:pt x="6930" y="1670"/>
                    <a:pt x="6930" y="1670"/>
                  </a:cubicBezTo>
                  <a:cubicBezTo>
                    <a:pt x="6988" y="1670"/>
                    <a:pt x="6988" y="1670"/>
                    <a:pt x="6988" y="1670"/>
                  </a:cubicBezTo>
                  <a:cubicBezTo>
                    <a:pt x="6930" y="1670"/>
                    <a:pt x="6930" y="1670"/>
                    <a:pt x="6930" y="1670"/>
                  </a:cubicBezTo>
                  <a:cubicBezTo>
                    <a:pt x="6988" y="1670"/>
                    <a:pt x="6988" y="1670"/>
                    <a:pt x="6988" y="1670"/>
                  </a:cubicBezTo>
                  <a:lnTo>
                    <a:pt x="7046" y="1613"/>
                  </a:lnTo>
                  <a:cubicBezTo>
                    <a:pt x="7104" y="1613"/>
                    <a:pt x="7104" y="1613"/>
                    <a:pt x="7104" y="1613"/>
                  </a:cubicBezTo>
                  <a:lnTo>
                    <a:pt x="7104" y="1670"/>
                  </a:lnTo>
                  <a:cubicBezTo>
                    <a:pt x="7104" y="1670"/>
                    <a:pt x="7104" y="1670"/>
                    <a:pt x="7161" y="1728"/>
                  </a:cubicBezTo>
                  <a:cubicBezTo>
                    <a:pt x="7161" y="1728"/>
                    <a:pt x="7104" y="1728"/>
                    <a:pt x="7104" y="1786"/>
                  </a:cubicBezTo>
                  <a:cubicBezTo>
                    <a:pt x="7161" y="1786"/>
                    <a:pt x="7161" y="1786"/>
                    <a:pt x="7161" y="1786"/>
                  </a:cubicBezTo>
                  <a:cubicBezTo>
                    <a:pt x="7161" y="1786"/>
                    <a:pt x="7161" y="1786"/>
                    <a:pt x="7219" y="1786"/>
                  </a:cubicBezTo>
                  <a:cubicBezTo>
                    <a:pt x="7219" y="1786"/>
                    <a:pt x="7219" y="1786"/>
                    <a:pt x="7219" y="1843"/>
                  </a:cubicBezTo>
                  <a:cubicBezTo>
                    <a:pt x="7161" y="1843"/>
                    <a:pt x="7161" y="1843"/>
                    <a:pt x="7161" y="1843"/>
                  </a:cubicBezTo>
                  <a:cubicBezTo>
                    <a:pt x="7161" y="1786"/>
                    <a:pt x="7161" y="1786"/>
                    <a:pt x="7161" y="1786"/>
                  </a:cubicBezTo>
                  <a:lnTo>
                    <a:pt x="7104" y="1786"/>
                  </a:lnTo>
                  <a:cubicBezTo>
                    <a:pt x="7104" y="1843"/>
                    <a:pt x="7104" y="1843"/>
                    <a:pt x="7104" y="1843"/>
                  </a:cubicBezTo>
                  <a:cubicBezTo>
                    <a:pt x="7161" y="1843"/>
                    <a:pt x="7161" y="1843"/>
                    <a:pt x="7161" y="1843"/>
                  </a:cubicBezTo>
                  <a:cubicBezTo>
                    <a:pt x="7161" y="1901"/>
                    <a:pt x="7161" y="1901"/>
                    <a:pt x="7161" y="1901"/>
                  </a:cubicBezTo>
                  <a:cubicBezTo>
                    <a:pt x="7219" y="1843"/>
                    <a:pt x="7219" y="1843"/>
                    <a:pt x="7219" y="1843"/>
                  </a:cubicBezTo>
                  <a:cubicBezTo>
                    <a:pt x="7219" y="1901"/>
                    <a:pt x="7219" y="1901"/>
                    <a:pt x="7219" y="1901"/>
                  </a:cubicBezTo>
                  <a:lnTo>
                    <a:pt x="7161" y="1901"/>
                  </a:lnTo>
                  <a:cubicBezTo>
                    <a:pt x="7104" y="1901"/>
                    <a:pt x="7104" y="1901"/>
                    <a:pt x="7104" y="1901"/>
                  </a:cubicBezTo>
                  <a:cubicBezTo>
                    <a:pt x="7104" y="1901"/>
                    <a:pt x="7104" y="1901"/>
                    <a:pt x="7104" y="1843"/>
                  </a:cubicBezTo>
                  <a:cubicBezTo>
                    <a:pt x="7046" y="1843"/>
                    <a:pt x="7046" y="1843"/>
                    <a:pt x="7046" y="1843"/>
                  </a:cubicBezTo>
                  <a:cubicBezTo>
                    <a:pt x="6988" y="1786"/>
                    <a:pt x="6988" y="1843"/>
                    <a:pt x="6930" y="1843"/>
                  </a:cubicBezTo>
                  <a:cubicBezTo>
                    <a:pt x="6873" y="1901"/>
                    <a:pt x="6873" y="1901"/>
                    <a:pt x="6873" y="1901"/>
                  </a:cubicBezTo>
                  <a:cubicBezTo>
                    <a:pt x="6815" y="1901"/>
                    <a:pt x="6815" y="1901"/>
                    <a:pt x="6815" y="1901"/>
                  </a:cubicBezTo>
                  <a:cubicBezTo>
                    <a:pt x="6873" y="1901"/>
                    <a:pt x="6930" y="1901"/>
                    <a:pt x="6930" y="1901"/>
                  </a:cubicBezTo>
                  <a:cubicBezTo>
                    <a:pt x="6930" y="1901"/>
                    <a:pt x="6930" y="1901"/>
                    <a:pt x="6873" y="1958"/>
                  </a:cubicBezTo>
                  <a:cubicBezTo>
                    <a:pt x="6930" y="1958"/>
                    <a:pt x="6930" y="1958"/>
                    <a:pt x="6930" y="1958"/>
                  </a:cubicBezTo>
                  <a:cubicBezTo>
                    <a:pt x="6873" y="1958"/>
                    <a:pt x="6930" y="1958"/>
                    <a:pt x="6873" y="1958"/>
                  </a:cubicBezTo>
                  <a:cubicBezTo>
                    <a:pt x="6873" y="1958"/>
                    <a:pt x="6873" y="1958"/>
                    <a:pt x="6815" y="1958"/>
                  </a:cubicBezTo>
                  <a:cubicBezTo>
                    <a:pt x="6873" y="2016"/>
                    <a:pt x="6873" y="2016"/>
                    <a:pt x="6873" y="2016"/>
                  </a:cubicBezTo>
                  <a:cubicBezTo>
                    <a:pt x="6815" y="2016"/>
                    <a:pt x="6815" y="2016"/>
                    <a:pt x="6815" y="2016"/>
                  </a:cubicBezTo>
                  <a:cubicBezTo>
                    <a:pt x="6873" y="2131"/>
                    <a:pt x="6873" y="2131"/>
                    <a:pt x="6757" y="2189"/>
                  </a:cubicBezTo>
                  <a:cubicBezTo>
                    <a:pt x="6757" y="2131"/>
                    <a:pt x="6757" y="2189"/>
                    <a:pt x="6757" y="2246"/>
                  </a:cubicBezTo>
                  <a:cubicBezTo>
                    <a:pt x="6757" y="2189"/>
                    <a:pt x="6757" y="2189"/>
                    <a:pt x="6757" y="2189"/>
                  </a:cubicBezTo>
                  <a:cubicBezTo>
                    <a:pt x="6699" y="2246"/>
                    <a:pt x="6699" y="2246"/>
                    <a:pt x="6699" y="2246"/>
                  </a:cubicBezTo>
                  <a:cubicBezTo>
                    <a:pt x="6699" y="2189"/>
                    <a:pt x="6699" y="2189"/>
                    <a:pt x="6699" y="2189"/>
                  </a:cubicBezTo>
                  <a:cubicBezTo>
                    <a:pt x="6642" y="2246"/>
                    <a:pt x="6642" y="2246"/>
                    <a:pt x="6642" y="2246"/>
                  </a:cubicBezTo>
                  <a:cubicBezTo>
                    <a:pt x="6699" y="2246"/>
                    <a:pt x="6699" y="2246"/>
                    <a:pt x="6699" y="2246"/>
                  </a:cubicBezTo>
                  <a:cubicBezTo>
                    <a:pt x="6699" y="2304"/>
                    <a:pt x="6699" y="2304"/>
                    <a:pt x="6699" y="2304"/>
                  </a:cubicBezTo>
                  <a:cubicBezTo>
                    <a:pt x="6699" y="2304"/>
                    <a:pt x="6699" y="2246"/>
                    <a:pt x="6699" y="2304"/>
                  </a:cubicBezTo>
                  <a:cubicBezTo>
                    <a:pt x="6699" y="2246"/>
                    <a:pt x="6699" y="2246"/>
                    <a:pt x="6699" y="2246"/>
                  </a:cubicBezTo>
                  <a:cubicBezTo>
                    <a:pt x="6757" y="2246"/>
                    <a:pt x="6757" y="2246"/>
                    <a:pt x="6757" y="2246"/>
                  </a:cubicBezTo>
                  <a:cubicBezTo>
                    <a:pt x="6815" y="2246"/>
                    <a:pt x="6815" y="2246"/>
                    <a:pt x="6815" y="2246"/>
                  </a:cubicBezTo>
                  <a:cubicBezTo>
                    <a:pt x="6757" y="2189"/>
                    <a:pt x="6757" y="2189"/>
                    <a:pt x="6757" y="2189"/>
                  </a:cubicBezTo>
                  <a:cubicBezTo>
                    <a:pt x="6873" y="2131"/>
                    <a:pt x="6873" y="2131"/>
                    <a:pt x="6873" y="2131"/>
                  </a:cubicBezTo>
                  <a:cubicBezTo>
                    <a:pt x="6873" y="2189"/>
                    <a:pt x="6873" y="2189"/>
                    <a:pt x="6873" y="2189"/>
                  </a:cubicBezTo>
                  <a:cubicBezTo>
                    <a:pt x="6873" y="2131"/>
                    <a:pt x="6873" y="2131"/>
                    <a:pt x="6873" y="2131"/>
                  </a:cubicBezTo>
                  <a:cubicBezTo>
                    <a:pt x="6930" y="2131"/>
                    <a:pt x="6873" y="2131"/>
                    <a:pt x="6930" y="2131"/>
                  </a:cubicBezTo>
                  <a:cubicBezTo>
                    <a:pt x="6930" y="2074"/>
                    <a:pt x="6930" y="2074"/>
                    <a:pt x="6873" y="2074"/>
                  </a:cubicBezTo>
                  <a:cubicBezTo>
                    <a:pt x="6873" y="2016"/>
                    <a:pt x="6873" y="2016"/>
                    <a:pt x="6873" y="2016"/>
                  </a:cubicBezTo>
                  <a:cubicBezTo>
                    <a:pt x="6930" y="2074"/>
                    <a:pt x="6930" y="2074"/>
                    <a:pt x="6930" y="2074"/>
                  </a:cubicBezTo>
                  <a:cubicBezTo>
                    <a:pt x="6930" y="2016"/>
                    <a:pt x="6930" y="2016"/>
                    <a:pt x="6930" y="2016"/>
                  </a:cubicBezTo>
                  <a:cubicBezTo>
                    <a:pt x="6988" y="2074"/>
                    <a:pt x="6988" y="2074"/>
                    <a:pt x="6988" y="2074"/>
                  </a:cubicBezTo>
                  <a:cubicBezTo>
                    <a:pt x="7046" y="2016"/>
                    <a:pt x="7046" y="2016"/>
                    <a:pt x="7046" y="2016"/>
                  </a:cubicBezTo>
                  <a:cubicBezTo>
                    <a:pt x="7046" y="1958"/>
                    <a:pt x="7046" y="1958"/>
                    <a:pt x="7046" y="1958"/>
                  </a:cubicBezTo>
                  <a:cubicBezTo>
                    <a:pt x="7046" y="2016"/>
                    <a:pt x="7046" y="2016"/>
                    <a:pt x="7046" y="2016"/>
                  </a:cubicBezTo>
                  <a:cubicBezTo>
                    <a:pt x="7161" y="1958"/>
                    <a:pt x="7161" y="1958"/>
                    <a:pt x="7161" y="1958"/>
                  </a:cubicBezTo>
                  <a:cubicBezTo>
                    <a:pt x="7161" y="2016"/>
                    <a:pt x="7161" y="2016"/>
                    <a:pt x="7161" y="2016"/>
                  </a:cubicBezTo>
                  <a:cubicBezTo>
                    <a:pt x="7161" y="1958"/>
                    <a:pt x="7161" y="1958"/>
                    <a:pt x="7161" y="1958"/>
                  </a:cubicBezTo>
                  <a:cubicBezTo>
                    <a:pt x="7219" y="1958"/>
                    <a:pt x="7219" y="1958"/>
                    <a:pt x="7219" y="1958"/>
                  </a:cubicBezTo>
                  <a:cubicBezTo>
                    <a:pt x="7161" y="1958"/>
                    <a:pt x="7161" y="1958"/>
                    <a:pt x="7161" y="1958"/>
                  </a:cubicBezTo>
                  <a:cubicBezTo>
                    <a:pt x="7219" y="2016"/>
                    <a:pt x="7219" y="2016"/>
                    <a:pt x="7219" y="2016"/>
                  </a:cubicBezTo>
                  <a:cubicBezTo>
                    <a:pt x="7277" y="2016"/>
                    <a:pt x="7277" y="2016"/>
                    <a:pt x="7277" y="2016"/>
                  </a:cubicBezTo>
                  <a:cubicBezTo>
                    <a:pt x="7277" y="1958"/>
                    <a:pt x="7277" y="1958"/>
                    <a:pt x="7277" y="1958"/>
                  </a:cubicBezTo>
                  <a:cubicBezTo>
                    <a:pt x="7219" y="1958"/>
                    <a:pt x="7219" y="1958"/>
                    <a:pt x="7219" y="1958"/>
                  </a:cubicBezTo>
                  <a:cubicBezTo>
                    <a:pt x="7277" y="1901"/>
                    <a:pt x="7277" y="1901"/>
                    <a:pt x="7277" y="1901"/>
                  </a:cubicBezTo>
                  <a:cubicBezTo>
                    <a:pt x="7277" y="1958"/>
                    <a:pt x="7277" y="1958"/>
                    <a:pt x="7277" y="1958"/>
                  </a:cubicBezTo>
                  <a:cubicBezTo>
                    <a:pt x="7277" y="2016"/>
                    <a:pt x="7277" y="2016"/>
                    <a:pt x="7277" y="2016"/>
                  </a:cubicBezTo>
                  <a:cubicBezTo>
                    <a:pt x="7277" y="2074"/>
                    <a:pt x="7277" y="2074"/>
                    <a:pt x="7277" y="2074"/>
                  </a:cubicBezTo>
                  <a:cubicBezTo>
                    <a:pt x="7219" y="2074"/>
                    <a:pt x="7219" y="2074"/>
                    <a:pt x="7219" y="2074"/>
                  </a:cubicBezTo>
                  <a:cubicBezTo>
                    <a:pt x="7219" y="2131"/>
                    <a:pt x="7219" y="2131"/>
                    <a:pt x="7219" y="2131"/>
                  </a:cubicBezTo>
                  <a:cubicBezTo>
                    <a:pt x="7161" y="2131"/>
                    <a:pt x="7161" y="2131"/>
                    <a:pt x="7161" y="2131"/>
                  </a:cubicBezTo>
                  <a:cubicBezTo>
                    <a:pt x="7161" y="2074"/>
                    <a:pt x="7161" y="2074"/>
                    <a:pt x="7161" y="2074"/>
                  </a:cubicBezTo>
                  <a:cubicBezTo>
                    <a:pt x="7161" y="2074"/>
                    <a:pt x="7161" y="2074"/>
                    <a:pt x="7104" y="2074"/>
                  </a:cubicBezTo>
                  <a:cubicBezTo>
                    <a:pt x="7104" y="2131"/>
                    <a:pt x="7104" y="2131"/>
                    <a:pt x="7104" y="2131"/>
                  </a:cubicBezTo>
                  <a:cubicBezTo>
                    <a:pt x="7104" y="2074"/>
                    <a:pt x="7104" y="2074"/>
                    <a:pt x="7104" y="2074"/>
                  </a:cubicBezTo>
                  <a:cubicBezTo>
                    <a:pt x="7046" y="2074"/>
                    <a:pt x="7046" y="2074"/>
                    <a:pt x="7046" y="2074"/>
                  </a:cubicBezTo>
                  <a:cubicBezTo>
                    <a:pt x="7046" y="2074"/>
                    <a:pt x="7046" y="2074"/>
                    <a:pt x="7046" y="2016"/>
                  </a:cubicBezTo>
                  <a:cubicBezTo>
                    <a:pt x="6988" y="2074"/>
                    <a:pt x="6988" y="2074"/>
                    <a:pt x="6988" y="2074"/>
                  </a:cubicBezTo>
                  <a:cubicBezTo>
                    <a:pt x="7046" y="2074"/>
                    <a:pt x="7046" y="2074"/>
                    <a:pt x="7046" y="2074"/>
                  </a:cubicBezTo>
                  <a:cubicBezTo>
                    <a:pt x="6988" y="2131"/>
                    <a:pt x="6988" y="2131"/>
                    <a:pt x="6988" y="2131"/>
                  </a:cubicBezTo>
                  <a:cubicBezTo>
                    <a:pt x="7046" y="2131"/>
                    <a:pt x="7046" y="2131"/>
                    <a:pt x="7046" y="2131"/>
                  </a:cubicBezTo>
                  <a:cubicBezTo>
                    <a:pt x="7046" y="2189"/>
                    <a:pt x="7046" y="2189"/>
                    <a:pt x="7046" y="2189"/>
                  </a:cubicBezTo>
                  <a:cubicBezTo>
                    <a:pt x="7046" y="2189"/>
                    <a:pt x="6988" y="2189"/>
                    <a:pt x="6930" y="2246"/>
                  </a:cubicBezTo>
                  <a:cubicBezTo>
                    <a:pt x="6988" y="2246"/>
                    <a:pt x="6988" y="2246"/>
                    <a:pt x="6988" y="2246"/>
                  </a:cubicBezTo>
                  <a:cubicBezTo>
                    <a:pt x="6930" y="2304"/>
                    <a:pt x="6930" y="2304"/>
                    <a:pt x="6930" y="2304"/>
                  </a:cubicBezTo>
                  <a:cubicBezTo>
                    <a:pt x="6873" y="2246"/>
                    <a:pt x="6873" y="2246"/>
                    <a:pt x="6873" y="2246"/>
                  </a:cubicBezTo>
                  <a:cubicBezTo>
                    <a:pt x="6873" y="2304"/>
                    <a:pt x="6815" y="2304"/>
                    <a:pt x="6815" y="2304"/>
                  </a:cubicBezTo>
                  <a:cubicBezTo>
                    <a:pt x="6815" y="2362"/>
                    <a:pt x="6815" y="2362"/>
                    <a:pt x="6815" y="2362"/>
                  </a:cubicBezTo>
                  <a:cubicBezTo>
                    <a:pt x="6757" y="2362"/>
                    <a:pt x="6757" y="2362"/>
                    <a:pt x="6757" y="2362"/>
                  </a:cubicBezTo>
                  <a:cubicBezTo>
                    <a:pt x="6699" y="2362"/>
                    <a:pt x="6699" y="2362"/>
                    <a:pt x="6699" y="2362"/>
                  </a:cubicBezTo>
                  <a:cubicBezTo>
                    <a:pt x="6699" y="2419"/>
                    <a:pt x="6699" y="2419"/>
                    <a:pt x="6699" y="2419"/>
                  </a:cubicBezTo>
                  <a:cubicBezTo>
                    <a:pt x="6699" y="2362"/>
                    <a:pt x="6699" y="2362"/>
                    <a:pt x="6699" y="2362"/>
                  </a:cubicBezTo>
                  <a:cubicBezTo>
                    <a:pt x="6642" y="2419"/>
                    <a:pt x="6642" y="2419"/>
                    <a:pt x="6642" y="2419"/>
                  </a:cubicBezTo>
                  <a:cubicBezTo>
                    <a:pt x="6584" y="2419"/>
                    <a:pt x="6584" y="2419"/>
                    <a:pt x="6584" y="2419"/>
                  </a:cubicBezTo>
                  <a:cubicBezTo>
                    <a:pt x="6584" y="2477"/>
                    <a:pt x="6584" y="2477"/>
                    <a:pt x="6584" y="2477"/>
                  </a:cubicBezTo>
                  <a:cubicBezTo>
                    <a:pt x="6526" y="2477"/>
                    <a:pt x="6526" y="2477"/>
                    <a:pt x="6526" y="2477"/>
                  </a:cubicBezTo>
                  <a:cubicBezTo>
                    <a:pt x="6526" y="2534"/>
                    <a:pt x="6526" y="2534"/>
                    <a:pt x="6526" y="2534"/>
                  </a:cubicBezTo>
                  <a:cubicBezTo>
                    <a:pt x="6468" y="2534"/>
                    <a:pt x="6411" y="2592"/>
                    <a:pt x="6411" y="2592"/>
                  </a:cubicBezTo>
                  <a:cubicBezTo>
                    <a:pt x="6353" y="2592"/>
                    <a:pt x="6353" y="2592"/>
                    <a:pt x="6353" y="2592"/>
                  </a:cubicBezTo>
                  <a:lnTo>
                    <a:pt x="6295" y="2650"/>
                  </a:lnTo>
                  <a:cubicBezTo>
                    <a:pt x="6295" y="2707"/>
                    <a:pt x="6295" y="2707"/>
                    <a:pt x="6295" y="2707"/>
                  </a:cubicBezTo>
                  <a:cubicBezTo>
                    <a:pt x="6295" y="2650"/>
                    <a:pt x="6295" y="2650"/>
                    <a:pt x="6295" y="2650"/>
                  </a:cubicBezTo>
                  <a:cubicBezTo>
                    <a:pt x="6237" y="2707"/>
                    <a:pt x="6237" y="2707"/>
                    <a:pt x="6237" y="2707"/>
                  </a:cubicBezTo>
                  <a:lnTo>
                    <a:pt x="6180" y="2707"/>
                  </a:lnTo>
                  <a:cubicBezTo>
                    <a:pt x="6180" y="2765"/>
                    <a:pt x="6180" y="2765"/>
                    <a:pt x="6180" y="2765"/>
                  </a:cubicBezTo>
                  <a:cubicBezTo>
                    <a:pt x="6180" y="2707"/>
                    <a:pt x="6180" y="2707"/>
                    <a:pt x="6180" y="2707"/>
                  </a:cubicBezTo>
                  <a:cubicBezTo>
                    <a:pt x="6180" y="2650"/>
                    <a:pt x="6180" y="2650"/>
                    <a:pt x="6180" y="2650"/>
                  </a:cubicBezTo>
                  <a:cubicBezTo>
                    <a:pt x="6122" y="2707"/>
                    <a:pt x="6122" y="2707"/>
                    <a:pt x="6122" y="2707"/>
                  </a:cubicBezTo>
                  <a:cubicBezTo>
                    <a:pt x="6122" y="2650"/>
                    <a:pt x="6122" y="2650"/>
                    <a:pt x="6122" y="2650"/>
                  </a:cubicBezTo>
                  <a:cubicBezTo>
                    <a:pt x="6064" y="2650"/>
                    <a:pt x="6122" y="2650"/>
                    <a:pt x="6122" y="2650"/>
                  </a:cubicBezTo>
                  <a:cubicBezTo>
                    <a:pt x="6180" y="2650"/>
                    <a:pt x="6180" y="2650"/>
                    <a:pt x="6180" y="2650"/>
                  </a:cubicBezTo>
                  <a:cubicBezTo>
                    <a:pt x="6237" y="2650"/>
                    <a:pt x="6237" y="2650"/>
                    <a:pt x="6237" y="2650"/>
                  </a:cubicBezTo>
                  <a:cubicBezTo>
                    <a:pt x="6295" y="2592"/>
                    <a:pt x="6295" y="2592"/>
                    <a:pt x="6295" y="2592"/>
                  </a:cubicBezTo>
                  <a:cubicBezTo>
                    <a:pt x="6237" y="2534"/>
                    <a:pt x="6237" y="2534"/>
                    <a:pt x="6237" y="2534"/>
                  </a:cubicBezTo>
                  <a:cubicBezTo>
                    <a:pt x="6180" y="2592"/>
                    <a:pt x="6180" y="2592"/>
                    <a:pt x="6122" y="2592"/>
                  </a:cubicBezTo>
                  <a:cubicBezTo>
                    <a:pt x="6122" y="2534"/>
                    <a:pt x="6122" y="2592"/>
                    <a:pt x="6122" y="2534"/>
                  </a:cubicBezTo>
                  <a:cubicBezTo>
                    <a:pt x="6064" y="2534"/>
                    <a:pt x="6064" y="2534"/>
                    <a:pt x="6064" y="2534"/>
                  </a:cubicBezTo>
                  <a:cubicBezTo>
                    <a:pt x="6064" y="2592"/>
                    <a:pt x="6064" y="2592"/>
                    <a:pt x="6064" y="2592"/>
                  </a:cubicBezTo>
                  <a:cubicBezTo>
                    <a:pt x="6064" y="2592"/>
                    <a:pt x="6064" y="2592"/>
                    <a:pt x="6006" y="2650"/>
                  </a:cubicBezTo>
                  <a:cubicBezTo>
                    <a:pt x="6064" y="2650"/>
                    <a:pt x="6064" y="2650"/>
                    <a:pt x="6064" y="2650"/>
                  </a:cubicBezTo>
                  <a:cubicBezTo>
                    <a:pt x="5949" y="2707"/>
                    <a:pt x="5949" y="2707"/>
                    <a:pt x="5949" y="2707"/>
                  </a:cubicBezTo>
                  <a:cubicBezTo>
                    <a:pt x="5891" y="2707"/>
                    <a:pt x="5891" y="2707"/>
                    <a:pt x="5891" y="2707"/>
                  </a:cubicBezTo>
                  <a:cubicBezTo>
                    <a:pt x="5891" y="2765"/>
                    <a:pt x="5891" y="2765"/>
                    <a:pt x="5891" y="2765"/>
                  </a:cubicBezTo>
                  <a:cubicBezTo>
                    <a:pt x="5833" y="2765"/>
                    <a:pt x="5833" y="2822"/>
                    <a:pt x="5775" y="2822"/>
                  </a:cubicBezTo>
                  <a:cubicBezTo>
                    <a:pt x="5775" y="2765"/>
                    <a:pt x="5775" y="2765"/>
                    <a:pt x="5775" y="2765"/>
                  </a:cubicBezTo>
                  <a:cubicBezTo>
                    <a:pt x="5833" y="2765"/>
                    <a:pt x="5833" y="2765"/>
                    <a:pt x="5833" y="2765"/>
                  </a:cubicBezTo>
                  <a:cubicBezTo>
                    <a:pt x="5833" y="2765"/>
                    <a:pt x="5833" y="2765"/>
                    <a:pt x="5833" y="2707"/>
                  </a:cubicBezTo>
                  <a:cubicBezTo>
                    <a:pt x="5660" y="2765"/>
                    <a:pt x="5660" y="2765"/>
                    <a:pt x="5660" y="2765"/>
                  </a:cubicBezTo>
                  <a:cubicBezTo>
                    <a:pt x="5660" y="2822"/>
                    <a:pt x="5660" y="2822"/>
                    <a:pt x="5660" y="2822"/>
                  </a:cubicBezTo>
                  <a:cubicBezTo>
                    <a:pt x="5602" y="2765"/>
                    <a:pt x="5602" y="2765"/>
                    <a:pt x="5602" y="2765"/>
                  </a:cubicBezTo>
                  <a:cubicBezTo>
                    <a:pt x="5544" y="2822"/>
                    <a:pt x="5544" y="2822"/>
                    <a:pt x="5544" y="2822"/>
                  </a:cubicBezTo>
                  <a:cubicBezTo>
                    <a:pt x="5602" y="2880"/>
                    <a:pt x="5602" y="2880"/>
                    <a:pt x="5602" y="2880"/>
                  </a:cubicBezTo>
                  <a:cubicBezTo>
                    <a:pt x="5544" y="2880"/>
                    <a:pt x="5544" y="2880"/>
                    <a:pt x="5544" y="2880"/>
                  </a:cubicBezTo>
                  <a:cubicBezTo>
                    <a:pt x="5487" y="2880"/>
                    <a:pt x="5487" y="2880"/>
                    <a:pt x="5487" y="2880"/>
                  </a:cubicBezTo>
                  <a:cubicBezTo>
                    <a:pt x="5487" y="2938"/>
                    <a:pt x="5487" y="2938"/>
                    <a:pt x="5487" y="2938"/>
                  </a:cubicBezTo>
                  <a:cubicBezTo>
                    <a:pt x="5544" y="2938"/>
                    <a:pt x="5544" y="2938"/>
                    <a:pt x="5544" y="2938"/>
                  </a:cubicBezTo>
                  <a:cubicBezTo>
                    <a:pt x="5487" y="2995"/>
                    <a:pt x="5487" y="2995"/>
                    <a:pt x="5487" y="2995"/>
                  </a:cubicBezTo>
                  <a:cubicBezTo>
                    <a:pt x="5487" y="2938"/>
                    <a:pt x="5487" y="2938"/>
                    <a:pt x="5487" y="2938"/>
                  </a:cubicBezTo>
                  <a:cubicBezTo>
                    <a:pt x="5429" y="2995"/>
                    <a:pt x="5429" y="2995"/>
                    <a:pt x="5429" y="2995"/>
                  </a:cubicBezTo>
                  <a:cubicBezTo>
                    <a:pt x="5371" y="3053"/>
                    <a:pt x="5371" y="3053"/>
                    <a:pt x="5371" y="3053"/>
                  </a:cubicBezTo>
                  <a:cubicBezTo>
                    <a:pt x="5313" y="3053"/>
                    <a:pt x="5313" y="3053"/>
                    <a:pt x="5313" y="3053"/>
                  </a:cubicBezTo>
                  <a:cubicBezTo>
                    <a:pt x="5313" y="3110"/>
                    <a:pt x="5313" y="3110"/>
                    <a:pt x="5313" y="3110"/>
                  </a:cubicBezTo>
                  <a:cubicBezTo>
                    <a:pt x="5256" y="3110"/>
                    <a:pt x="5256" y="3110"/>
                    <a:pt x="5256" y="3110"/>
                  </a:cubicBezTo>
                  <a:cubicBezTo>
                    <a:pt x="5313" y="3110"/>
                    <a:pt x="5313" y="3110"/>
                    <a:pt x="5313" y="3110"/>
                  </a:cubicBezTo>
                  <a:cubicBezTo>
                    <a:pt x="5198" y="3168"/>
                    <a:pt x="5198" y="3168"/>
                    <a:pt x="5198" y="3168"/>
                  </a:cubicBezTo>
                  <a:cubicBezTo>
                    <a:pt x="5198" y="3226"/>
                    <a:pt x="5198" y="3226"/>
                    <a:pt x="5140" y="3226"/>
                  </a:cubicBezTo>
                  <a:cubicBezTo>
                    <a:pt x="5198" y="3283"/>
                    <a:pt x="5198" y="3283"/>
                    <a:pt x="5198" y="3283"/>
                  </a:cubicBezTo>
                  <a:cubicBezTo>
                    <a:pt x="5198" y="3283"/>
                    <a:pt x="5198" y="3283"/>
                    <a:pt x="5256" y="3283"/>
                  </a:cubicBezTo>
                  <a:cubicBezTo>
                    <a:pt x="5198" y="3226"/>
                    <a:pt x="5198" y="3226"/>
                    <a:pt x="5198" y="3226"/>
                  </a:cubicBezTo>
                  <a:cubicBezTo>
                    <a:pt x="5256" y="3226"/>
                    <a:pt x="5256" y="3226"/>
                    <a:pt x="5256" y="3226"/>
                  </a:cubicBezTo>
                  <a:cubicBezTo>
                    <a:pt x="5313" y="3226"/>
                    <a:pt x="5313" y="3226"/>
                    <a:pt x="5313" y="3226"/>
                  </a:cubicBezTo>
                  <a:cubicBezTo>
                    <a:pt x="5313" y="3168"/>
                    <a:pt x="5313" y="3168"/>
                    <a:pt x="5313" y="3168"/>
                  </a:cubicBezTo>
                  <a:cubicBezTo>
                    <a:pt x="5429" y="3110"/>
                    <a:pt x="5429" y="3110"/>
                    <a:pt x="5429" y="3110"/>
                  </a:cubicBezTo>
                  <a:lnTo>
                    <a:pt x="5429" y="3053"/>
                  </a:lnTo>
                  <a:cubicBezTo>
                    <a:pt x="5487" y="3053"/>
                    <a:pt x="5487" y="3053"/>
                    <a:pt x="5487" y="3053"/>
                  </a:cubicBezTo>
                  <a:cubicBezTo>
                    <a:pt x="5487" y="3053"/>
                    <a:pt x="5487" y="3053"/>
                    <a:pt x="5544" y="3053"/>
                  </a:cubicBezTo>
                  <a:lnTo>
                    <a:pt x="5602" y="2995"/>
                  </a:lnTo>
                  <a:cubicBezTo>
                    <a:pt x="5602" y="3053"/>
                    <a:pt x="5602" y="3053"/>
                    <a:pt x="5602" y="3053"/>
                  </a:cubicBezTo>
                  <a:cubicBezTo>
                    <a:pt x="5602" y="2995"/>
                    <a:pt x="5602" y="2995"/>
                    <a:pt x="5602" y="2995"/>
                  </a:cubicBezTo>
                  <a:cubicBezTo>
                    <a:pt x="5602" y="2938"/>
                    <a:pt x="5602" y="2938"/>
                    <a:pt x="5602" y="2938"/>
                  </a:cubicBezTo>
                  <a:cubicBezTo>
                    <a:pt x="5660" y="2938"/>
                    <a:pt x="5660" y="2938"/>
                    <a:pt x="5660" y="2938"/>
                  </a:cubicBezTo>
                  <a:cubicBezTo>
                    <a:pt x="5660" y="2938"/>
                    <a:pt x="5660" y="2880"/>
                    <a:pt x="5718" y="2880"/>
                  </a:cubicBezTo>
                  <a:cubicBezTo>
                    <a:pt x="5718" y="2880"/>
                    <a:pt x="5718" y="2938"/>
                    <a:pt x="5718" y="2880"/>
                  </a:cubicBezTo>
                  <a:cubicBezTo>
                    <a:pt x="5775" y="2880"/>
                    <a:pt x="5775" y="2880"/>
                    <a:pt x="5775" y="2880"/>
                  </a:cubicBezTo>
                  <a:cubicBezTo>
                    <a:pt x="5833" y="2880"/>
                    <a:pt x="5833" y="2880"/>
                    <a:pt x="5833" y="2880"/>
                  </a:cubicBezTo>
                  <a:cubicBezTo>
                    <a:pt x="5775" y="2880"/>
                    <a:pt x="5775" y="2880"/>
                    <a:pt x="5775" y="2880"/>
                  </a:cubicBezTo>
                  <a:cubicBezTo>
                    <a:pt x="5833" y="2822"/>
                    <a:pt x="5833" y="2822"/>
                    <a:pt x="5833" y="2822"/>
                  </a:cubicBezTo>
                  <a:cubicBezTo>
                    <a:pt x="5891" y="2822"/>
                    <a:pt x="5891" y="2822"/>
                    <a:pt x="5891" y="2822"/>
                  </a:cubicBezTo>
                  <a:cubicBezTo>
                    <a:pt x="5949" y="2822"/>
                    <a:pt x="5949" y="2822"/>
                    <a:pt x="5949" y="2822"/>
                  </a:cubicBezTo>
                  <a:cubicBezTo>
                    <a:pt x="5891" y="2822"/>
                    <a:pt x="5891" y="2822"/>
                    <a:pt x="5891" y="2822"/>
                  </a:cubicBezTo>
                  <a:cubicBezTo>
                    <a:pt x="5949" y="2822"/>
                    <a:pt x="5949" y="2822"/>
                    <a:pt x="5949" y="2822"/>
                  </a:cubicBezTo>
                  <a:cubicBezTo>
                    <a:pt x="6006" y="2765"/>
                    <a:pt x="6006" y="2765"/>
                    <a:pt x="6006" y="2765"/>
                  </a:cubicBezTo>
                  <a:cubicBezTo>
                    <a:pt x="6006" y="2765"/>
                    <a:pt x="6006" y="2765"/>
                    <a:pt x="5949" y="2707"/>
                  </a:cubicBezTo>
                  <a:cubicBezTo>
                    <a:pt x="6006" y="2707"/>
                    <a:pt x="6006" y="2707"/>
                    <a:pt x="6006" y="2707"/>
                  </a:cubicBezTo>
                  <a:cubicBezTo>
                    <a:pt x="6006" y="2765"/>
                    <a:pt x="6006" y="2765"/>
                    <a:pt x="6006" y="2765"/>
                  </a:cubicBezTo>
                  <a:cubicBezTo>
                    <a:pt x="6064" y="2765"/>
                    <a:pt x="6064" y="2707"/>
                    <a:pt x="6122" y="2707"/>
                  </a:cubicBezTo>
                  <a:lnTo>
                    <a:pt x="6064" y="2765"/>
                  </a:lnTo>
                  <a:cubicBezTo>
                    <a:pt x="6006" y="2765"/>
                    <a:pt x="6006" y="2765"/>
                    <a:pt x="6006" y="2765"/>
                  </a:cubicBezTo>
                  <a:cubicBezTo>
                    <a:pt x="6006" y="2822"/>
                    <a:pt x="6006" y="2822"/>
                    <a:pt x="6006" y="2822"/>
                  </a:cubicBezTo>
                  <a:cubicBezTo>
                    <a:pt x="5949" y="2822"/>
                    <a:pt x="5949" y="2822"/>
                    <a:pt x="5949" y="2822"/>
                  </a:cubicBezTo>
                  <a:cubicBezTo>
                    <a:pt x="5949" y="2880"/>
                    <a:pt x="5949" y="2880"/>
                    <a:pt x="5949" y="2880"/>
                  </a:cubicBezTo>
                  <a:cubicBezTo>
                    <a:pt x="5891" y="2880"/>
                    <a:pt x="5891" y="2880"/>
                    <a:pt x="5891" y="2822"/>
                  </a:cubicBezTo>
                  <a:cubicBezTo>
                    <a:pt x="5891" y="2880"/>
                    <a:pt x="5891" y="2880"/>
                    <a:pt x="5891" y="2880"/>
                  </a:cubicBezTo>
                  <a:cubicBezTo>
                    <a:pt x="5833" y="2880"/>
                    <a:pt x="5833" y="2880"/>
                    <a:pt x="5833" y="2880"/>
                  </a:cubicBezTo>
                  <a:cubicBezTo>
                    <a:pt x="5891" y="2880"/>
                    <a:pt x="5891" y="2880"/>
                    <a:pt x="5891" y="2880"/>
                  </a:cubicBezTo>
                  <a:cubicBezTo>
                    <a:pt x="5775" y="2938"/>
                    <a:pt x="5775" y="2938"/>
                    <a:pt x="5775" y="2938"/>
                  </a:cubicBezTo>
                  <a:cubicBezTo>
                    <a:pt x="5775" y="2995"/>
                    <a:pt x="5775" y="2995"/>
                    <a:pt x="5775" y="2995"/>
                  </a:cubicBezTo>
                  <a:cubicBezTo>
                    <a:pt x="5718" y="2995"/>
                    <a:pt x="5718" y="2995"/>
                    <a:pt x="5660" y="2995"/>
                  </a:cubicBezTo>
                  <a:cubicBezTo>
                    <a:pt x="5660" y="3053"/>
                    <a:pt x="5660" y="3053"/>
                    <a:pt x="5660" y="3053"/>
                  </a:cubicBezTo>
                  <a:cubicBezTo>
                    <a:pt x="5602" y="3053"/>
                    <a:pt x="5602" y="3110"/>
                    <a:pt x="5602" y="3110"/>
                  </a:cubicBezTo>
                  <a:cubicBezTo>
                    <a:pt x="5602" y="3168"/>
                    <a:pt x="5602" y="3168"/>
                    <a:pt x="5602" y="3168"/>
                  </a:cubicBezTo>
                  <a:cubicBezTo>
                    <a:pt x="5544" y="3168"/>
                    <a:pt x="5544" y="3168"/>
                    <a:pt x="5544" y="3168"/>
                  </a:cubicBezTo>
                  <a:cubicBezTo>
                    <a:pt x="5544" y="3226"/>
                    <a:pt x="5544" y="3226"/>
                    <a:pt x="5544" y="3226"/>
                  </a:cubicBezTo>
                  <a:cubicBezTo>
                    <a:pt x="5487" y="3226"/>
                    <a:pt x="5487" y="3226"/>
                    <a:pt x="5487" y="3226"/>
                  </a:cubicBezTo>
                  <a:cubicBezTo>
                    <a:pt x="5429" y="3168"/>
                    <a:pt x="5429" y="3168"/>
                    <a:pt x="5429" y="3168"/>
                  </a:cubicBezTo>
                  <a:cubicBezTo>
                    <a:pt x="5371" y="3226"/>
                    <a:pt x="5371" y="3226"/>
                    <a:pt x="5371" y="3226"/>
                  </a:cubicBezTo>
                  <a:cubicBezTo>
                    <a:pt x="5371" y="3283"/>
                    <a:pt x="5371" y="3283"/>
                    <a:pt x="5371" y="3283"/>
                  </a:cubicBezTo>
                  <a:cubicBezTo>
                    <a:pt x="5313" y="3283"/>
                    <a:pt x="5313" y="3283"/>
                    <a:pt x="5313" y="3283"/>
                  </a:cubicBezTo>
                  <a:cubicBezTo>
                    <a:pt x="5371" y="3283"/>
                    <a:pt x="5371" y="3283"/>
                    <a:pt x="5371" y="3283"/>
                  </a:cubicBezTo>
                  <a:cubicBezTo>
                    <a:pt x="5313" y="3283"/>
                    <a:pt x="5313" y="3283"/>
                    <a:pt x="5313" y="3283"/>
                  </a:cubicBezTo>
                  <a:cubicBezTo>
                    <a:pt x="5256" y="3283"/>
                    <a:pt x="5256" y="3341"/>
                    <a:pt x="5256" y="3341"/>
                  </a:cubicBezTo>
                  <a:cubicBezTo>
                    <a:pt x="5198" y="3341"/>
                    <a:pt x="5198" y="3341"/>
                    <a:pt x="5198" y="3341"/>
                  </a:cubicBezTo>
                  <a:cubicBezTo>
                    <a:pt x="5198" y="3398"/>
                    <a:pt x="5198" y="3398"/>
                    <a:pt x="5198" y="3398"/>
                  </a:cubicBezTo>
                  <a:cubicBezTo>
                    <a:pt x="5140" y="3398"/>
                    <a:pt x="5140" y="3398"/>
                    <a:pt x="5140" y="3398"/>
                  </a:cubicBezTo>
                  <a:cubicBezTo>
                    <a:pt x="5140" y="3456"/>
                    <a:pt x="5082" y="3456"/>
                    <a:pt x="5082" y="3456"/>
                  </a:cubicBezTo>
                  <a:lnTo>
                    <a:pt x="5025" y="3514"/>
                  </a:lnTo>
                  <a:cubicBezTo>
                    <a:pt x="5025" y="3571"/>
                    <a:pt x="5025" y="3571"/>
                    <a:pt x="5025" y="3571"/>
                  </a:cubicBezTo>
                  <a:lnTo>
                    <a:pt x="4967" y="3571"/>
                  </a:lnTo>
                  <a:cubicBezTo>
                    <a:pt x="4851" y="3686"/>
                    <a:pt x="4851" y="3686"/>
                    <a:pt x="4851" y="3686"/>
                  </a:cubicBezTo>
                  <a:cubicBezTo>
                    <a:pt x="4794" y="3744"/>
                    <a:pt x="4794" y="3744"/>
                    <a:pt x="4794" y="3744"/>
                  </a:cubicBezTo>
                  <a:cubicBezTo>
                    <a:pt x="4794" y="3802"/>
                    <a:pt x="4794" y="3802"/>
                    <a:pt x="4794" y="3802"/>
                  </a:cubicBezTo>
                  <a:cubicBezTo>
                    <a:pt x="4736" y="3802"/>
                    <a:pt x="4794" y="3744"/>
                    <a:pt x="4736" y="3744"/>
                  </a:cubicBezTo>
                  <a:cubicBezTo>
                    <a:pt x="4736" y="3802"/>
                    <a:pt x="4736" y="3802"/>
                    <a:pt x="4736" y="3802"/>
                  </a:cubicBezTo>
                  <a:cubicBezTo>
                    <a:pt x="4678" y="3802"/>
                    <a:pt x="4678" y="3802"/>
                    <a:pt x="4678" y="3802"/>
                  </a:cubicBezTo>
                  <a:cubicBezTo>
                    <a:pt x="4620" y="3859"/>
                    <a:pt x="4620" y="3859"/>
                    <a:pt x="4620" y="3859"/>
                  </a:cubicBezTo>
                  <a:cubicBezTo>
                    <a:pt x="4620" y="3917"/>
                    <a:pt x="4620" y="3917"/>
                    <a:pt x="4620" y="3917"/>
                  </a:cubicBezTo>
                  <a:cubicBezTo>
                    <a:pt x="4620" y="3859"/>
                    <a:pt x="4620" y="3859"/>
                    <a:pt x="4620" y="3859"/>
                  </a:cubicBezTo>
                  <a:cubicBezTo>
                    <a:pt x="4563" y="3917"/>
                    <a:pt x="4563" y="3917"/>
                    <a:pt x="4563" y="3917"/>
                  </a:cubicBezTo>
                  <a:cubicBezTo>
                    <a:pt x="4563" y="3917"/>
                    <a:pt x="4563" y="3917"/>
                    <a:pt x="4563" y="3974"/>
                  </a:cubicBezTo>
                  <a:cubicBezTo>
                    <a:pt x="4505" y="3974"/>
                    <a:pt x="4505" y="3974"/>
                    <a:pt x="4505" y="3974"/>
                  </a:cubicBezTo>
                  <a:cubicBezTo>
                    <a:pt x="4447" y="4032"/>
                    <a:pt x="4447" y="4032"/>
                    <a:pt x="4447" y="4032"/>
                  </a:cubicBezTo>
                  <a:cubicBezTo>
                    <a:pt x="4332" y="4205"/>
                    <a:pt x="4332" y="4205"/>
                    <a:pt x="4332" y="4205"/>
                  </a:cubicBezTo>
                  <a:cubicBezTo>
                    <a:pt x="4274" y="4205"/>
                    <a:pt x="4274" y="4205"/>
                    <a:pt x="4274" y="4205"/>
                  </a:cubicBezTo>
                  <a:cubicBezTo>
                    <a:pt x="4274" y="4262"/>
                    <a:pt x="4274" y="4262"/>
                    <a:pt x="4274" y="4262"/>
                  </a:cubicBezTo>
                  <a:cubicBezTo>
                    <a:pt x="4216" y="4320"/>
                    <a:pt x="4216" y="4320"/>
                    <a:pt x="4216" y="4320"/>
                  </a:cubicBezTo>
                  <a:cubicBezTo>
                    <a:pt x="4158" y="4378"/>
                    <a:pt x="4158" y="4378"/>
                    <a:pt x="4158" y="4378"/>
                  </a:cubicBezTo>
                  <a:cubicBezTo>
                    <a:pt x="4101" y="4435"/>
                    <a:pt x="4101" y="4435"/>
                    <a:pt x="4101" y="4435"/>
                  </a:cubicBezTo>
                  <a:cubicBezTo>
                    <a:pt x="4043" y="4435"/>
                    <a:pt x="4101" y="4435"/>
                    <a:pt x="4043" y="4435"/>
                  </a:cubicBezTo>
                  <a:lnTo>
                    <a:pt x="4043" y="4493"/>
                  </a:lnTo>
                  <a:cubicBezTo>
                    <a:pt x="3985" y="4550"/>
                    <a:pt x="3985" y="4550"/>
                    <a:pt x="3985" y="4550"/>
                  </a:cubicBezTo>
                  <a:cubicBezTo>
                    <a:pt x="3927" y="4550"/>
                    <a:pt x="3927" y="4550"/>
                    <a:pt x="3927" y="4608"/>
                  </a:cubicBezTo>
                  <a:cubicBezTo>
                    <a:pt x="3927" y="4666"/>
                    <a:pt x="3927" y="4666"/>
                    <a:pt x="3927" y="4666"/>
                  </a:cubicBezTo>
                  <a:cubicBezTo>
                    <a:pt x="3870" y="4666"/>
                    <a:pt x="3870" y="4666"/>
                    <a:pt x="3870" y="4666"/>
                  </a:cubicBezTo>
                  <a:cubicBezTo>
                    <a:pt x="3870" y="4723"/>
                    <a:pt x="3870" y="4723"/>
                    <a:pt x="3870" y="4723"/>
                  </a:cubicBezTo>
                  <a:cubicBezTo>
                    <a:pt x="3812" y="4781"/>
                    <a:pt x="3812" y="4781"/>
                    <a:pt x="3812" y="4781"/>
                  </a:cubicBezTo>
                  <a:cubicBezTo>
                    <a:pt x="3812" y="4838"/>
                    <a:pt x="3812" y="4838"/>
                    <a:pt x="3812" y="4838"/>
                  </a:cubicBezTo>
                  <a:cubicBezTo>
                    <a:pt x="3812" y="4781"/>
                    <a:pt x="3812" y="4781"/>
                    <a:pt x="3812" y="4781"/>
                  </a:cubicBezTo>
                  <a:cubicBezTo>
                    <a:pt x="3812" y="4838"/>
                    <a:pt x="3812" y="4838"/>
                    <a:pt x="3812" y="4838"/>
                  </a:cubicBezTo>
                  <a:lnTo>
                    <a:pt x="3754" y="4838"/>
                  </a:lnTo>
                  <a:cubicBezTo>
                    <a:pt x="3754" y="4896"/>
                    <a:pt x="3754" y="4896"/>
                    <a:pt x="3754" y="4896"/>
                  </a:cubicBezTo>
                  <a:cubicBezTo>
                    <a:pt x="3696" y="4896"/>
                    <a:pt x="3696" y="4896"/>
                    <a:pt x="3696" y="4896"/>
                  </a:cubicBezTo>
                  <a:cubicBezTo>
                    <a:pt x="3696" y="4954"/>
                    <a:pt x="3696" y="4954"/>
                    <a:pt x="3696" y="4954"/>
                  </a:cubicBezTo>
                  <a:cubicBezTo>
                    <a:pt x="3639" y="5011"/>
                    <a:pt x="3639" y="5011"/>
                    <a:pt x="3639" y="5011"/>
                  </a:cubicBezTo>
                  <a:cubicBezTo>
                    <a:pt x="3639" y="5011"/>
                    <a:pt x="3639" y="5069"/>
                    <a:pt x="3581" y="5069"/>
                  </a:cubicBezTo>
                  <a:cubicBezTo>
                    <a:pt x="3581" y="5126"/>
                    <a:pt x="3581" y="5126"/>
                    <a:pt x="3581" y="5126"/>
                  </a:cubicBezTo>
                  <a:cubicBezTo>
                    <a:pt x="3581" y="5184"/>
                    <a:pt x="3523" y="5184"/>
                    <a:pt x="3523" y="5184"/>
                  </a:cubicBezTo>
                  <a:cubicBezTo>
                    <a:pt x="3523" y="5242"/>
                    <a:pt x="3523" y="5242"/>
                    <a:pt x="3523" y="5242"/>
                  </a:cubicBezTo>
                  <a:cubicBezTo>
                    <a:pt x="3523" y="5184"/>
                    <a:pt x="3523" y="5184"/>
                    <a:pt x="3523" y="5184"/>
                  </a:cubicBezTo>
                  <a:cubicBezTo>
                    <a:pt x="3465" y="5242"/>
                    <a:pt x="3465" y="5242"/>
                    <a:pt x="3465" y="5242"/>
                  </a:cubicBezTo>
                  <a:cubicBezTo>
                    <a:pt x="3465" y="5299"/>
                    <a:pt x="3465" y="5299"/>
                    <a:pt x="3465" y="5299"/>
                  </a:cubicBezTo>
                  <a:cubicBezTo>
                    <a:pt x="3350" y="5472"/>
                    <a:pt x="3350" y="5472"/>
                    <a:pt x="3350" y="5472"/>
                  </a:cubicBezTo>
                  <a:lnTo>
                    <a:pt x="3292" y="5530"/>
                  </a:lnTo>
                  <a:cubicBezTo>
                    <a:pt x="3234" y="5702"/>
                    <a:pt x="3234" y="5702"/>
                    <a:pt x="3234" y="5702"/>
                  </a:cubicBezTo>
                  <a:cubicBezTo>
                    <a:pt x="3176" y="5760"/>
                    <a:pt x="3176" y="5760"/>
                    <a:pt x="3176" y="5760"/>
                  </a:cubicBezTo>
                  <a:cubicBezTo>
                    <a:pt x="3176" y="5818"/>
                    <a:pt x="3176" y="5818"/>
                    <a:pt x="3176" y="5818"/>
                  </a:cubicBezTo>
                  <a:cubicBezTo>
                    <a:pt x="3119" y="5875"/>
                    <a:pt x="3119" y="5875"/>
                    <a:pt x="3119" y="5875"/>
                  </a:cubicBezTo>
                  <a:cubicBezTo>
                    <a:pt x="3061" y="5933"/>
                    <a:pt x="3061" y="5933"/>
                    <a:pt x="3061" y="5933"/>
                  </a:cubicBezTo>
                  <a:cubicBezTo>
                    <a:pt x="3003" y="5990"/>
                    <a:pt x="3003" y="5990"/>
                    <a:pt x="3003" y="5990"/>
                  </a:cubicBezTo>
                  <a:cubicBezTo>
                    <a:pt x="3003" y="5933"/>
                    <a:pt x="3003" y="5933"/>
                    <a:pt x="3003" y="5933"/>
                  </a:cubicBezTo>
                  <a:cubicBezTo>
                    <a:pt x="2945" y="5990"/>
                    <a:pt x="2945" y="5990"/>
                    <a:pt x="2945" y="5990"/>
                  </a:cubicBezTo>
                  <a:cubicBezTo>
                    <a:pt x="3003" y="5990"/>
                    <a:pt x="3003" y="5990"/>
                    <a:pt x="3003" y="5990"/>
                  </a:cubicBezTo>
                  <a:cubicBezTo>
                    <a:pt x="2945" y="6106"/>
                    <a:pt x="2945" y="6106"/>
                    <a:pt x="2945" y="6106"/>
                  </a:cubicBezTo>
                  <a:cubicBezTo>
                    <a:pt x="2945" y="6048"/>
                    <a:pt x="2945" y="6048"/>
                    <a:pt x="2945" y="6048"/>
                  </a:cubicBezTo>
                  <a:cubicBezTo>
                    <a:pt x="2945" y="6106"/>
                    <a:pt x="2945" y="6106"/>
                    <a:pt x="2945" y="6106"/>
                  </a:cubicBezTo>
                  <a:cubicBezTo>
                    <a:pt x="2888" y="6048"/>
                    <a:pt x="2888" y="6048"/>
                    <a:pt x="2888" y="6048"/>
                  </a:cubicBezTo>
                  <a:cubicBezTo>
                    <a:pt x="2888" y="5990"/>
                    <a:pt x="2888" y="5990"/>
                    <a:pt x="2888" y="5990"/>
                  </a:cubicBezTo>
                  <a:cubicBezTo>
                    <a:pt x="2888" y="6048"/>
                    <a:pt x="2888" y="6048"/>
                    <a:pt x="2888" y="6048"/>
                  </a:cubicBezTo>
                  <a:cubicBezTo>
                    <a:pt x="2945" y="5990"/>
                    <a:pt x="2945" y="5990"/>
                    <a:pt x="2945" y="5990"/>
                  </a:cubicBezTo>
                  <a:cubicBezTo>
                    <a:pt x="2945" y="5933"/>
                    <a:pt x="2945" y="5933"/>
                    <a:pt x="2945" y="5933"/>
                  </a:cubicBezTo>
                  <a:cubicBezTo>
                    <a:pt x="3003" y="5875"/>
                    <a:pt x="3003" y="5875"/>
                    <a:pt x="3003" y="5875"/>
                  </a:cubicBezTo>
                  <a:cubicBezTo>
                    <a:pt x="3003" y="5875"/>
                    <a:pt x="3003" y="5875"/>
                    <a:pt x="3003" y="5933"/>
                  </a:cubicBezTo>
                  <a:cubicBezTo>
                    <a:pt x="3061" y="5875"/>
                    <a:pt x="3003" y="5875"/>
                    <a:pt x="3061" y="5875"/>
                  </a:cubicBezTo>
                  <a:cubicBezTo>
                    <a:pt x="3003" y="5818"/>
                    <a:pt x="3003" y="5818"/>
                    <a:pt x="3003" y="5818"/>
                  </a:cubicBezTo>
                  <a:cubicBezTo>
                    <a:pt x="3003" y="5760"/>
                    <a:pt x="3003" y="5760"/>
                    <a:pt x="3003" y="5760"/>
                  </a:cubicBezTo>
                  <a:cubicBezTo>
                    <a:pt x="3003" y="5702"/>
                    <a:pt x="3003" y="5702"/>
                    <a:pt x="3003" y="5702"/>
                  </a:cubicBezTo>
                  <a:cubicBezTo>
                    <a:pt x="3003" y="5645"/>
                    <a:pt x="3003" y="5645"/>
                    <a:pt x="3003" y="5645"/>
                  </a:cubicBezTo>
                  <a:cubicBezTo>
                    <a:pt x="3061" y="5645"/>
                    <a:pt x="3061" y="5645"/>
                    <a:pt x="3061" y="5645"/>
                  </a:cubicBezTo>
                  <a:cubicBezTo>
                    <a:pt x="3061" y="5587"/>
                    <a:pt x="3061" y="5587"/>
                    <a:pt x="3061" y="5587"/>
                  </a:cubicBezTo>
                  <a:cubicBezTo>
                    <a:pt x="3119" y="5530"/>
                    <a:pt x="3119" y="5530"/>
                    <a:pt x="3119" y="5530"/>
                  </a:cubicBezTo>
                  <a:cubicBezTo>
                    <a:pt x="3061" y="5530"/>
                    <a:pt x="3061" y="5530"/>
                    <a:pt x="3061" y="5530"/>
                  </a:cubicBezTo>
                  <a:cubicBezTo>
                    <a:pt x="3119" y="5472"/>
                    <a:pt x="3119" y="5472"/>
                    <a:pt x="3119" y="5472"/>
                  </a:cubicBezTo>
                  <a:cubicBezTo>
                    <a:pt x="3061" y="5472"/>
                    <a:pt x="3061" y="5472"/>
                    <a:pt x="3061" y="5472"/>
                  </a:cubicBezTo>
                  <a:cubicBezTo>
                    <a:pt x="3119" y="5472"/>
                    <a:pt x="3119" y="5472"/>
                    <a:pt x="3119" y="5472"/>
                  </a:cubicBezTo>
                  <a:cubicBezTo>
                    <a:pt x="3119" y="5472"/>
                    <a:pt x="3119" y="5472"/>
                    <a:pt x="3119" y="5414"/>
                  </a:cubicBezTo>
                  <a:cubicBezTo>
                    <a:pt x="3061" y="5414"/>
                    <a:pt x="3061" y="5414"/>
                    <a:pt x="3061" y="5414"/>
                  </a:cubicBezTo>
                  <a:cubicBezTo>
                    <a:pt x="3003" y="5587"/>
                    <a:pt x="3003" y="5587"/>
                    <a:pt x="3003" y="5587"/>
                  </a:cubicBezTo>
                  <a:cubicBezTo>
                    <a:pt x="2945" y="5645"/>
                    <a:pt x="2945" y="5645"/>
                    <a:pt x="2945" y="5645"/>
                  </a:cubicBezTo>
                  <a:cubicBezTo>
                    <a:pt x="3003" y="5530"/>
                    <a:pt x="3003" y="5530"/>
                    <a:pt x="3003" y="5530"/>
                  </a:cubicBezTo>
                  <a:cubicBezTo>
                    <a:pt x="2945" y="5530"/>
                    <a:pt x="2945" y="5530"/>
                    <a:pt x="2945" y="5530"/>
                  </a:cubicBezTo>
                  <a:cubicBezTo>
                    <a:pt x="2945" y="5530"/>
                    <a:pt x="2945" y="5530"/>
                    <a:pt x="3003" y="5472"/>
                  </a:cubicBezTo>
                  <a:cubicBezTo>
                    <a:pt x="2945" y="5472"/>
                    <a:pt x="2945" y="5472"/>
                    <a:pt x="2945" y="5472"/>
                  </a:cubicBezTo>
                  <a:cubicBezTo>
                    <a:pt x="2945" y="5530"/>
                    <a:pt x="2945" y="5530"/>
                    <a:pt x="2888" y="5530"/>
                  </a:cubicBezTo>
                  <a:cubicBezTo>
                    <a:pt x="2888" y="5587"/>
                    <a:pt x="2888" y="5587"/>
                    <a:pt x="2888" y="5587"/>
                  </a:cubicBezTo>
                  <a:cubicBezTo>
                    <a:pt x="2772" y="5645"/>
                    <a:pt x="2772" y="5645"/>
                    <a:pt x="2772" y="5645"/>
                  </a:cubicBezTo>
                  <a:cubicBezTo>
                    <a:pt x="2830" y="5702"/>
                    <a:pt x="2830" y="5702"/>
                    <a:pt x="2830" y="5702"/>
                  </a:cubicBezTo>
                  <a:cubicBezTo>
                    <a:pt x="2772" y="5702"/>
                    <a:pt x="2772" y="5702"/>
                    <a:pt x="2772" y="5702"/>
                  </a:cubicBezTo>
                  <a:cubicBezTo>
                    <a:pt x="2830" y="5702"/>
                    <a:pt x="2830" y="5702"/>
                    <a:pt x="2830" y="5702"/>
                  </a:cubicBezTo>
                  <a:cubicBezTo>
                    <a:pt x="2772" y="5760"/>
                    <a:pt x="2772" y="5760"/>
                    <a:pt x="2772" y="5760"/>
                  </a:cubicBezTo>
                  <a:cubicBezTo>
                    <a:pt x="2772" y="5818"/>
                    <a:pt x="2772" y="5818"/>
                    <a:pt x="2772" y="5818"/>
                  </a:cubicBezTo>
                  <a:cubicBezTo>
                    <a:pt x="2714" y="5818"/>
                    <a:pt x="2714" y="5818"/>
                    <a:pt x="2714" y="5818"/>
                  </a:cubicBezTo>
                  <a:cubicBezTo>
                    <a:pt x="2772" y="5818"/>
                    <a:pt x="2772" y="5818"/>
                    <a:pt x="2772" y="5760"/>
                  </a:cubicBezTo>
                  <a:cubicBezTo>
                    <a:pt x="2714" y="5760"/>
                    <a:pt x="2714" y="5760"/>
                    <a:pt x="2714" y="5760"/>
                  </a:cubicBezTo>
                  <a:cubicBezTo>
                    <a:pt x="2772" y="5760"/>
                    <a:pt x="2772" y="5760"/>
                    <a:pt x="2772" y="5760"/>
                  </a:cubicBezTo>
                  <a:cubicBezTo>
                    <a:pt x="2714" y="5818"/>
                    <a:pt x="2714" y="5818"/>
                    <a:pt x="2714" y="5818"/>
                  </a:cubicBezTo>
                  <a:cubicBezTo>
                    <a:pt x="2657" y="5875"/>
                    <a:pt x="2657" y="5875"/>
                    <a:pt x="2657" y="5875"/>
                  </a:cubicBezTo>
                  <a:cubicBezTo>
                    <a:pt x="2714" y="5875"/>
                    <a:pt x="2714" y="5875"/>
                    <a:pt x="2714" y="5875"/>
                  </a:cubicBezTo>
                  <a:cubicBezTo>
                    <a:pt x="2657" y="5933"/>
                    <a:pt x="2657" y="5933"/>
                    <a:pt x="2657" y="5933"/>
                  </a:cubicBezTo>
                  <a:cubicBezTo>
                    <a:pt x="2657" y="5990"/>
                    <a:pt x="2657" y="5990"/>
                    <a:pt x="2657" y="5990"/>
                  </a:cubicBezTo>
                  <a:cubicBezTo>
                    <a:pt x="2657" y="6048"/>
                    <a:pt x="2657" y="6048"/>
                    <a:pt x="2657" y="6048"/>
                  </a:cubicBezTo>
                  <a:lnTo>
                    <a:pt x="2599" y="6048"/>
                  </a:lnTo>
                  <a:cubicBezTo>
                    <a:pt x="2599" y="6106"/>
                    <a:pt x="2599" y="6106"/>
                    <a:pt x="2599" y="6106"/>
                  </a:cubicBezTo>
                  <a:cubicBezTo>
                    <a:pt x="2599" y="6163"/>
                    <a:pt x="2599" y="6163"/>
                    <a:pt x="2599" y="6163"/>
                  </a:cubicBezTo>
                  <a:cubicBezTo>
                    <a:pt x="2599" y="6163"/>
                    <a:pt x="2541" y="6163"/>
                    <a:pt x="2541" y="6221"/>
                  </a:cubicBezTo>
                  <a:cubicBezTo>
                    <a:pt x="2541" y="6278"/>
                    <a:pt x="2541" y="6278"/>
                    <a:pt x="2541" y="6278"/>
                  </a:cubicBezTo>
                  <a:cubicBezTo>
                    <a:pt x="2483" y="6221"/>
                    <a:pt x="2483" y="6221"/>
                    <a:pt x="2483" y="6221"/>
                  </a:cubicBezTo>
                  <a:cubicBezTo>
                    <a:pt x="2541" y="6163"/>
                    <a:pt x="2541" y="6163"/>
                    <a:pt x="2541" y="6163"/>
                  </a:cubicBezTo>
                  <a:cubicBezTo>
                    <a:pt x="2483" y="6163"/>
                    <a:pt x="2483" y="6163"/>
                    <a:pt x="2483" y="6163"/>
                  </a:cubicBezTo>
                  <a:cubicBezTo>
                    <a:pt x="2483" y="6106"/>
                    <a:pt x="2541" y="6106"/>
                    <a:pt x="2541" y="6106"/>
                  </a:cubicBezTo>
                  <a:cubicBezTo>
                    <a:pt x="2599" y="6106"/>
                    <a:pt x="2541" y="6106"/>
                    <a:pt x="2541" y="6048"/>
                  </a:cubicBezTo>
                  <a:cubicBezTo>
                    <a:pt x="2599" y="5990"/>
                    <a:pt x="2541" y="5990"/>
                    <a:pt x="2541" y="5990"/>
                  </a:cubicBezTo>
                  <a:cubicBezTo>
                    <a:pt x="2599" y="5990"/>
                    <a:pt x="2599" y="5990"/>
                    <a:pt x="2599" y="5990"/>
                  </a:cubicBezTo>
                  <a:cubicBezTo>
                    <a:pt x="2599" y="5933"/>
                    <a:pt x="2599" y="5933"/>
                    <a:pt x="2599" y="5933"/>
                  </a:cubicBezTo>
                  <a:cubicBezTo>
                    <a:pt x="2657" y="5875"/>
                    <a:pt x="2657" y="5875"/>
                    <a:pt x="2657" y="5875"/>
                  </a:cubicBezTo>
                  <a:cubicBezTo>
                    <a:pt x="2657" y="5818"/>
                    <a:pt x="2657" y="5818"/>
                    <a:pt x="2657" y="5818"/>
                  </a:cubicBezTo>
                  <a:cubicBezTo>
                    <a:pt x="2657" y="5760"/>
                    <a:pt x="2714" y="5760"/>
                    <a:pt x="2714" y="5702"/>
                  </a:cubicBezTo>
                  <a:cubicBezTo>
                    <a:pt x="2772" y="5645"/>
                    <a:pt x="2772" y="5645"/>
                    <a:pt x="2772" y="5645"/>
                  </a:cubicBezTo>
                  <a:cubicBezTo>
                    <a:pt x="2714" y="5645"/>
                    <a:pt x="2714" y="5645"/>
                    <a:pt x="2714" y="5645"/>
                  </a:cubicBezTo>
                  <a:cubicBezTo>
                    <a:pt x="2772" y="5645"/>
                    <a:pt x="2772" y="5645"/>
                    <a:pt x="2772" y="5645"/>
                  </a:cubicBezTo>
                  <a:cubicBezTo>
                    <a:pt x="2714" y="5645"/>
                    <a:pt x="2714" y="5645"/>
                    <a:pt x="2714" y="5645"/>
                  </a:cubicBezTo>
                  <a:cubicBezTo>
                    <a:pt x="2772" y="5587"/>
                    <a:pt x="2772" y="5645"/>
                    <a:pt x="2830" y="5587"/>
                  </a:cubicBezTo>
                  <a:cubicBezTo>
                    <a:pt x="2772" y="5587"/>
                    <a:pt x="2772" y="5587"/>
                    <a:pt x="2772" y="5587"/>
                  </a:cubicBezTo>
                  <a:cubicBezTo>
                    <a:pt x="2830" y="5587"/>
                    <a:pt x="2830" y="5587"/>
                    <a:pt x="2830" y="5587"/>
                  </a:cubicBezTo>
                  <a:cubicBezTo>
                    <a:pt x="2772" y="5587"/>
                    <a:pt x="2772" y="5587"/>
                    <a:pt x="2772" y="5587"/>
                  </a:cubicBezTo>
                  <a:cubicBezTo>
                    <a:pt x="2772" y="5530"/>
                    <a:pt x="2830" y="5530"/>
                    <a:pt x="2830" y="5530"/>
                  </a:cubicBezTo>
                  <a:cubicBezTo>
                    <a:pt x="2830" y="5530"/>
                    <a:pt x="2888" y="5472"/>
                    <a:pt x="2888" y="5414"/>
                  </a:cubicBezTo>
                  <a:cubicBezTo>
                    <a:pt x="2945" y="5357"/>
                    <a:pt x="2945" y="5357"/>
                    <a:pt x="2945" y="5357"/>
                  </a:cubicBezTo>
                  <a:cubicBezTo>
                    <a:pt x="2945" y="5299"/>
                    <a:pt x="2945" y="5299"/>
                    <a:pt x="2945" y="5299"/>
                  </a:cubicBezTo>
                  <a:cubicBezTo>
                    <a:pt x="2945" y="5242"/>
                    <a:pt x="2945" y="5299"/>
                    <a:pt x="3003" y="5242"/>
                  </a:cubicBezTo>
                  <a:cubicBezTo>
                    <a:pt x="2945" y="5242"/>
                    <a:pt x="2945" y="5242"/>
                    <a:pt x="2945" y="5242"/>
                  </a:cubicBezTo>
                  <a:cubicBezTo>
                    <a:pt x="3003" y="5184"/>
                    <a:pt x="3003" y="5184"/>
                    <a:pt x="3003" y="5184"/>
                  </a:cubicBezTo>
                  <a:cubicBezTo>
                    <a:pt x="3061" y="5069"/>
                    <a:pt x="3061" y="5069"/>
                    <a:pt x="3061" y="5069"/>
                  </a:cubicBezTo>
                  <a:lnTo>
                    <a:pt x="3119" y="5011"/>
                  </a:lnTo>
                  <a:cubicBezTo>
                    <a:pt x="3176" y="4954"/>
                    <a:pt x="3176" y="4954"/>
                    <a:pt x="3176" y="4954"/>
                  </a:cubicBezTo>
                  <a:cubicBezTo>
                    <a:pt x="3119" y="4896"/>
                    <a:pt x="3119" y="4896"/>
                    <a:pt x="3119" y="4896"/>
                  </a:cubicBezTo>
                  <a:cubicBezTo>
                    <a:pt x="3176" y="4896"/>
                    <a:pt x="3176" y="4896"/>
                    <a:pt x="3176" y="4896"/>
                  </a:cubicBezTo>
                  <a:cubicBezTo>
                    <a:pt x="3234" y="4781"/>
                    <a:pt x="3234" y="4781"/>
                    <a:pt x="3234" y="4781"/>
                  </a:cubicBezTo>
                  <a:cubicBezTo>
                    <a:pt x="3234" y="4838"/>
                    <a:pt x="3234" y="4838"/>
                    <a:pt x="3234" y="4838"/>
                  </a:cubicBezTo>
                  <a:cubicBezTo>
                    <a:pt x="3292" y="4781"/>
                    <a:pt x="3292" y="4781"/>
                    <a:pt x="3292" y="4781"/>
                  </a:cubicBezTo>
                  <a:cubicBezTo>
                    <a:pt x="3292" y="4723"/>
                    <a:pt x="3407" y="4666"/>
                    <a:pt x="3407" y="4608"/>
                  </a:cubicBezTo>
                  <a:cubicBezTo>
                    <a:pt x="3465" y="4550"/>
                    <a:pt x="3465" y="4550"/>
                    <a:pt x="3465" y="4550"/>
                  </a:cubicBezTo>
                  <a:cubicBezTo>
                    <a:pt x="3523" y="4493"/>
                    <a:pt x="3523" y="4493"/>
                    <a:pt x="3523" y="4493"/>
                  </a:cubicBezTo>
                  <a:cubicBezTo>
                    <a:pt x="3465" y="4493"/>
                    <a:pt x="3465" y="4493"/>
                    <a:pt x="3465" y="4493"/>
                  </a:cubicBezTo>
                  <a:cubicBezTo>
                    <a:pt x="3523" y="4435"/>
                    <a:pt x="3523" y="4435"/>
                    <a:pt x="3523" y="4435"/>
                  </a:cubicBezTo>
                  <a:cubicBezTo>
                    <a:pt x="3465" y="4435"/>
                    <a:pt x="3465" y="4435"/>
                    <a:pt x="3465" y="4435"/>
                  </a:cubicBezTo>
                  <a:cubicBezTo>
                    <a:pt x="3523" y="4435"/>
                    <a:pt x="3523" y="4435"/>
                    <a:pt x="3523" y="4435"/>
                  </a:cubicBezTo>
                  <a:cubicBezTo>
                    <a:pt x="3523" y="4378"/>
                    <a:pt x="3523" y="4378"/>
                    <a:pt x="3523" y="4378"/>
                  </a:cubicBezTo>
                  <a:cubicBezTo>
                    <a:pt x="3523" y="4378"/>
                    <a:pt x="3581" y="4320"/>
                    <a:pt x="3639" y="4320"/>
                  </a:cubicBezTo>
                  <a:lnTo>
                    <a:pt x="3639" y="4262"/>
                  </a:lnTo>
                  <a:cubicBezTo>
                    <a:pt x="3754" y="4205"/>
                    <a:pt x="3754" y="4205"/>
                    <a:pt x="3754" y="4205"/>
                  </a:cubicBezTo>
                  <a:cubicBezTo>
                    <a:pt x="3696" y="4147"/>
                    <a:pt x="3696" y="4147"/>
                    <a:pt x="3696" y="4147"/>
                  </a:cubicBezTo>
                  <a:cubicBezTo>
                    <a:pt x="3696" y="4147"/>
                    <a:pt x="3639" y="4262"/>
                    <a:pt x="3581" y="4262"/>
                  </a:cubicBezTo>
                  <a:cubicBezTo>
                    <a:pt x="3523" y="4320"/>
                    <a:pt x="3523" y="4320"/>
                    <a:pt x="3523" y="4320"/>
                  </a:cubicBezTo>
                  <a:cubicBezTo>
                    <a:pt x="3523" y="4378"/>
                    <a:pt x="3523" y="4378"/>
                    <a:pt x="3523" y="4378"/>
                  </a:cubicBezTo>
                  <a:cubicBezTo>
                    <a:pt x="3523" y="4378"/>
                    <a:pt x="3465" y="4378"/>
                    <a:pt x="3465" y="4435"/>
                  </a:cubicBezTo>
                  <a:cubicBezTo>
                    <a:pt x="3465" y="4435"/>
                    <a:pt x="3465" y="4435"/>
                    <a:pt x="3407" y="4493"/>
                  </a:cubicBezTo>
                  <a:cubicBezTo>
                    <a:pt x="3407" y="4435"/>
                    <a:pt x="3407" y="4435"/>
                    <a:pt x="3407" y="4435"/>
                  </a:cubicBezTo>
                  <a:cubicBezTo>
                    <a:pt x="3407" y="4493"/>
                    <a:pt x="3407" y="4493"/>
                    <a:pt x="3407" y="4493"/>
                  </a:cubicBezTo>
                  <a:cubicBezTo>
                    <a:pt x="3350" y="4550"/>
                    <a:pt x="3350" y="4550"/>
                    <a:pt x="3350" y="4550"/>
                  </a:cubicBezTo>
                  <a:cubicBezTo>
                    <a:pt x="3292" y="4550"/>
                    <a:pt x="3292" y="4550"/>
                    <a:pt x="3292" y="4550"/>
                  </a:cubicBezTo>
                  <a:cubicBezTo>
                    <a:pt x="3350" y="4608"/>
                    <a:pt x="3350" y="4608"/>
                    <a:pt x="3350" y="4608"/>
                  </a:cubicBezTo>
                  <a:cubicBezTo>
                    <a:pt x="3234" y="4666"/>
                    <a:pt x="3234" y="4666"/>
                    <a:pt x="3234" y="4666"/>
                  </a:cubicBezTo>
                  <a:cubicBezTo>
                    <a:pt x="3176" y="4666"/>
                    <a:pt x="3176" y="4666"/>
                    <a:pt x="3176" y="4666"/>
                  </a:cubicBezTo>
                  <a:cubicBezTo>
                    <a:pt x="3176" y="4666"/>
                    <a:pt x="3176" y="4666"/>
                    <a:pt x="3119" y="4666"/>
                  </a:cubicBezTo>
                  <a:cubicBezTo>
                    <a:pt x="3119" y="4723"/>
                    <a:pt x="3119" y="4723"/>
                    <a:pt x="3119" y="4723"/>
                  </a:cubicBezTo>
                  <a:cubicBezTo>
                    <a:pt x="3119" y="4666"/>
                    <a:pt x="3119" y="4666"/>
                    <a:pt x="3119" y="4666"/>
                  </a:cubicBezTo>
                  <a:cubicBezTo>
                    <a:pt x="3119" y="4666"/>
                    <a:pt x="3119" y="4608"/>
                    <a:pt x="3176" y="4608"/>
                  </a:cubicBezTo>
                  <a:cubicBezTo>
                    <a:pt x="3234" y="4550"/>
                    <a:pt x="3234" y="4550"/>
                    <a:pt x="3234" y="4550"/>
                  </a:cubicBezTo>
                  <a:cubicBezTo>
                    <a:pt x="3176" y="4550"/>
                    <a:pt x="3176" y="4550"/>
                    <a:pt x="3176" y="4550"/>
                  </a:cubicBezTo>
                  <a:cubicBezTo>
                    <a:pt x="3234" y="4550"/>
                    <a:pt x="3234" y="4493"/>
                    <a:pt x="3234" y="4493"/>
                  </a:cubicBezTo>
                  <a:cubicBezTo>
                    <a:pt x="3292" y="4435"/>
                    <a:pt x="3292" y="4435"/>
                    <a:pt x="3292" y="4435"/>
                  </a:cubicBezTo>
                  <a:cubicBezTo>
                    <a:pt x="3292" y="4435"/>
                    <a:pt x="3292" y="4435"/>
                    <a:pt x="3292" y="4493"/>
                  </a:cubicBezTo>
                  <a:cubicBezTo>
                    <a:pt x="3350" y="4493"/>
                    <a:pt x="3350" y="4493"/>
                    <a:pt x="3350" y="4493"/>
                  </a:cubicBezTo>
                  <a:cubicBezTo>
                    <a:pt x="3292" y="4493"/>
                    <a:pt x="3350" y="4493"/>
                    <a:pt x="3292" y="4435"/>
                  </a:cubicBezTo>
                  <a:cubicBezTo>
                    <a:pt x="3350" y="4435"/>
                    <a:pt x="3350" y="4435"/>
                    <a:pt x="3350" y="4435"/>
                  </a:cubicBezTo>
                  <a:cubicBezTo>
                    <a:pt x="3292" y="4435"/>
                    <a:pt x="3292" y="4435"/>
                    <a:pt x="3292" y="4435"/>
                  </a:cubicBezTo>
                  <a:cubicBezTo>
                    <a:pt x="3350" y="4378"/>
                    <a:pt x="3350" y="4378"/>
                    <a:pt x="3350" y="4378"/>
                  </a:cubicBezTo>
                  <a:cubicBezTo>
                    <a:pt x="3350" y="4320"/>
                    <a:pt x="3350" y="4320"/>
                    <a:pt x="3350" y="4320"/>
                  </a:cubicBezTo>
                  <a:cubicBezTo>
                    <a:pt x="3407" y="4262"/>
                    <a:pt x="3407" y="4262"/>
                    <a:pt x="3407" y="4262"/>
                  </a:cubicBezTo>
                  <a:cubicBezTo>
                    <a:pt x="3465" y="4205"/>
                    <a:pt x="3465" y="4205"/>
                    <a:pt x="3465" y="4205"/>
                  </a:cubicBezTo>
                  <a:cubicBezTo>
                    <a:pt x="3465" y="4262"/>
                    <a:pt x="3465" y="4262"/>
                    <a:pt x="3465" y="4262"/>
                  </a:cubicBezTo>
                  <a:cubicBezTo>
                    <a:pt x="3523" y="4205"/>
                    <a:pt x="3523" y="4205"/>
                    <a:pt x="3523" y="4205"/>
                  </a:cubicBezTo>
                  <a:cubicBezTo>
                    <a:pt x="3523" y="4147"/>
                    <a:pt x="3523" y="4147"/>
                    <a:pt x="3523" y="4147"/>
                  </a:cubicBezTo>
                  <a:cubicBezTo>
                    <a:pt x="3581" y="4090"/>
                    <a:pt x="3581" y="4090"/>
                    <a:pt x="3581" y="4090"/>
                  </a:cubicBezTo>
                  <a:cubicBezTo>
                    <a:pt x="3523" y="4147"/>
                    <a:pt x="3523" y="4147"/>
                    <a:pt x="3523" y="4147"/>
                  </a:cubicBezTo>
                  <a:cubicBezTo>
                    <a:pt x="3581" y="4147"/>
                    <a:pt x="3581" y="4147"/>
                    <a:pt x="3581" y="4147"/>
                  </a:cubicBezTo>
                  <a:cubicBezTo>
                    <a:pt x="3639" y="4090"/>
                    <a:pt x="3639" y="4090"/>
                    <a:pt x="3639" y="4090"/>
                  </a:cubicBezTo>
                  <a:cubicBezTo>
                    <a:pt x="3581" y="4090"/>
                    <a:pt x="3581" y="4090"/>
                    <a:pt x="3581" y="4090"/>
                  </a:cubicBezTo>
                  <a:cubicBezTo>
                    <a:pt x="3639" y="4090"/>
                    <a:pt x="3639" y="4090"/>
                    <a:pt x="3639" y="4090"/>
                  </a:cubicBezTo>
                  <a:cubicBezTo>
                    <a:pt x="3581" y="4032"/>
                    <a:pt x="3581" y="4032"/>
                    <a:pt x="3581" y="4032"/>
                  </a:cubicBezTo>
                  <a:cubicBezTo>
                    <a:pt x="3639" y="3974"/>
                    <a:pt x="3639" y="3974"/>
                    <a:pt x="3639" y="3974"/>
                  </a:cubicBezTo>
                  <a:cubicBezTo>
                    <a:pt x="3696" y="3974"/>
                    <a:pt x="3696" y="3974"/>
                    <a:pt x="3696" y="3974"/>
                  </a:cubicBezTo>
                  <a:cubicBezTo>
                    <a:pt x="3639" y="4032"/>
                    <a:pt x="3639" y="4032"/>
                    <a:pt x="3639" y="4032"/>
                  </a:cubicBezTo>
                  <a:cubicBezTo>
                    <a:pt x="3696" y="4032"/>
                    <a:pt x="3696" y="4032"/>
                    <a:pt x="3754" y="3974"/>
                  </a:cubicBezTo>
                  <a:cubicBezTo>
                    <a:pt x="3696" y="3974"/>
                    <a:pt x="3696" y="3974"/>
                    <a:pt x="3696" y="3974"/>
                  </a:cubicBezTo>
                  <a:cubicBezTo>
                    <a:pt x="3754" y="3917"/>
                    <a:pt x="3754" y="3917"/>
                    <a:pt x="3754" y="3917"/>
                  </a:cubicBezTo>
                  <a:cubicBezTo>
                    <a:pt x="3812" y="3859"/>
                    <a:pt x="3812" y="3859"/>
                    <a:pt x="3812" y="3859"/>
                  </a:cubicBezTo>
                  <a:cubicBezTo>
                    <a:pt x="3870" y="3802"/>
                    <a:pt x="3870" y="3802"/>
                    <a:pt x="3870" y="3802"/>
                  </a:cubicBezTo>
                  <a:cubicBezTo>
                    <a:pt x="3870" y="3859"/>
                    <a:pt x="3870" y="3859"/>
                    <a:pt x="3870" y="3859"/>
                  </a:cubicBezTo>
                  <a:cubicBezTo>
                    <a:pt x="3812" y="3859"/>
                    <a:pt x="3812" y="3859"/>
                    <a:pt x="3812" y="3859"/>
                  </a:cubicBezTo>
                  <a:cubicBezTo>
                    <a:pt x="3927" y="3744"/>
                    <a:pt x="3927" y="3744"/>
                    <a:pt x="3927" y="3744"/>
                  </a:cubicBezTo>
                  <a:cubicBezTo>
                    <a:pt x="3985" y="3686"/>
                    <a:pt x="3985" y="3686"/>
                    <a:pt x="3985" y="3686"/>
                  </a:cubicBezTo>
                  <a:cubicBezTo>
                    <a:pt x="3985" y="3744"/>
                    <a:pt x="3985" y="3744"/>
                    <a:pt x="3985" y="3744"/>
                  </a:cubicBezTo>
                  <a:cubicBezTo>
                    <a:pt x="3985" y="3686"/>
                    <a:pt x="3985" y="3686"/>
                    <a:pt x="3985" y="3686"/>
                  </a:cubicBezTo>
                  <a:cubicBezTo>
                    <a:pt x="4043" y="3629"/>
                    <a:pt x="4043" y="3629"/>
                    <a:pt x="4043" y="3629"/>
                  </a:cubicBezTo>
                  <a:cubicBezTo>
                    <a:pt x="4101" y="3571"/>
                    <a:pt x="4101" y="3571"/>
                    <a:pt x="4101" y="3571"/>
                  </a:cubicBezTo>
                  <a:cubicBezTo>
                    <a:pt x="4101" y="3571"/>
                    <a:pt x="4101" y="3571"/>
                    <a:pt x="4101" y="3514"/>
                  </a:cubicBezTo>
                  <a:cubicBezTo>
                    <a:pt x="4101" y="3514"/>
                    <a:pt x="4101" y="3514"/>
                    <a:pt x="4158" y="3456"/>
                  </a:cubicBezTo>
                  <a:cubicBezTo>
                    <a:pt x="4158" y="3514"/>
                    <a:pt x="4158" y="3514"/>
                    <a:pt x="4158" y="3514"/>
                  </a:cubicBezTo>
                  <a:cubicBezTo>
                    <a:pt x="4216" y="3456"/>
                    <a:pt x="4216" y="3456"/>
                    <a:pt x="4216" y="3456"/>
                  </a:cubicBezTo>
                  <a:cubicBezTo>
                    <a:pt x="4389" y="3341"/>
                    <a:pt x="4389" y="3341"/>
                    <a:pt x="4389" y="3341"/>
                  </a:cubicBezTo>
                  <a:cubicBezTo>
                    <a:pt x="4332" y="3341"/>
                    <a:pt x="4332" y="3341"/>
                    <a:pt x="4332" y="3341"/>
                  </a:cubicBezTo>
                  <a:cubicBezTo>
                    <a:pt x="4332" y="3341"/>
                    <a:pt x="4274" y="3398"/>
                    <a:pt x="4216" y="3456"/>
                  </a:cubicBezTo>
                  <a:cubicBezTo>
                    <a:pt x="4216" y="3456"/>
                    <a:pt x="4216" y="3456"/>
                    <a:pt x="4216" y="3398"/>
                  </a:cubicBezTo>
                  <a:cubicBezTo>
                    <a:pt x="4216" y="3398"/>
                    <a:pt x="4274" y="3341"/>
                    <a:pt x="4332" y="3341"/>
                  </a:cubicBezTo>
                  <a:cubicBezTo>
                    <a:pt x="4332" y="3341"/>
                    <a:pt x="4332" y="3341"/>
                    <a:pt x="4332" y="3283"/>
                  </a:cubicBezTo>
                  <a:cubicBezTo>
                    <a:pt x="4332" y="3341"/>
                    <a:pt x="4332" y="3341"/>
                    <a:pt x="4332" y="3341"/>
                  </a:cubicBezTo>
                  <a:cubicBezTo>
                    <a:pt x="4389" y="3341"/>
                    <a:pt x="4389" y="3341"/>
                    <a:pt x="4389" y="3341"/>
                  </a:cubicBezTo>
                  <a:cubicBezTo>
                    <a:pt x="4389" y="3283"/>
                    <a:pt x="4389" y="3341"/>
                    <a:pt x="4389" y="3283"/>
                  </a:cubicBezTo>
                  <a:cubicBezTo>
                    <a:pt x="4389" y="3226"/>
                    <a:pt x="4389" y="3226"/>
                    <a:pt x="4389" y="3226"/>
                  </a:cubicBezTo>
                  <a:cubicBezTo>
                    <a:pt x="4389" y="3168"/>
                    <a:pt x="4389" y="3168"/>
                    <a:pt x="4389" y="3168"/>
                  </a:cubicBezTo>
                  <a:cubicBezTo>
                    <a:pt x="4274" y="3283"/>
                    <a:pt x="4274" y="3283"/>
                    <a:pt x="4274" y="3283"/>
                  </a:cubicBezTo>
                  <a:cubicBezTo>
                    <a:pt x="4216" y="3341"/>
                    <a:pt x="4216" y="3341"/>
                    <a:pt x="4216" y="3341"/>
                  </a:cubicBezTo>
                  <a:cubicBezTo>
                    <a:pt x="4158" y="3398"/>
                    <a:pt x="4158" y="3398"/>
                    <a:pt x="4158" y="3398"/>
                  </a:cubicBezTo>
                  <a:cubicBezTo>
                    <a:pt x="4158" y="3456"/>
                    <a:pt x="4158" y="3456"/>
                    <a:pt x="4158" y="3456"/>
                  </a:cubicBezTo>
                  <a:cubicBezTo>
                    <a:pt x="4101" y="3456"/>
                    <a:pt x="4101" y="3456"/>
                    <a:pt x="4101" y="3456"/>
                  </a:cubicBezTo>
                  <a:cubicBezTo>
                    <a:pt x="4158" y="3456"/>
                    <a:pt x="4158" y="3456"/>
                    <a:pt x="4158" y="3456"/>
                  </a:cubicBezTo>
                  <a:cubicBezTo>
                    <a:pt x="4101" y="3456"/>
                    <a:pt x="4101" y="3456"/>
                    <a:pt x="4101" y="3456"/>
                  </a:cubicBezTo>
                  <a:cubicBezTo>
                    <a:pt x="4101" y="3514"/>
                    <a:pt x="4101" y="3514"/>
                    <a:pt x="4101" y="3514"/>
                  </a:cubicBezTo>
                  <a:cubicBezTo>
                    <a:pt x="4043" y="3514"/>
                    <a:pt x="4043" y="3514"/>
                    <a:pt x="4043" y="3514"/>
                  </a:cubicBezTo>
                  <a:cubicBezTo>
                    <a:pt x="4043" y="3571"/>
                    <a:pt x="4043" y="3571"/>
                    <a:pt x="4043" y="3571"/>
                  </a:cubicBezTo>
                  <a:cubicBezTo>
                    <a:pt x="3985" y="3571"/>
                    <a:pt x="3985" y="3571"/>
                    <a:pt x="3985" y="3571"/>
                  </a:cubicBezTo>
                  <a:cubicBezTo>
                    <a:pt x="3927" y="3629"/>
                    <a:pt x="3927" y="3629"/>
                    <a:pt x="3927" y="3629"/>
                  </a:cubicBezTo>
                  <a:cubicBezTo>
                    <a:pt x="3985" y="3629"/>
                    <a:pt x="3985" y="3629"/>
                    <a:pt x="3985" y="3629"/>
                  </a:cubicBezTo>
                  <a:cubicBezTo>
                    <a:pt x="3870" y="3686"/>
                    <a:pt x="3870" y="3686"/>
                    <a:pt x="3870" y="3686"/>
                  </a:cubicBezTo>
                  <a:cubicBezTo>
                    <a:pt x="3870" y="3744"/>
                    <a:pt x="3870" y="3744"/>
                    <a:pt x="3870" y="3744"/>
                  </a:cubicBezTo>
                  <a:cubicBezTo>
                    <a:pt x="3812" y="3744"/>
                    <a:pt x="3812" y="3744"/>
                    <a:pt x="3812" y="3744"/>
                  </a:cubicBezTo>
                  <a:lnTo>
                    <a:pt x="3812" y="3802"/>
                  </a:lnTo>
                  <a:cubicBezTo>
                    <a:pt x="3754" y="3802"/>
                    <a:pt x="3754" y="3802"/>
                    <a:pt x="3754" y="3802"/>
                  </a:cubicBezTo>
                  <a:cubicBezTo>
                    <a:pt x="3754" y="3859"/>
                    <a:pt x="3754" y="3859"/>
                    <a:pt x="3754" y="3859"/>
                  </a:cubicBezTo>
                  <a:lnTo>
                    <a:pt x="3696" y="3917"/>
                  </a:lnTo>
                  <a:cubicBezTo>
                    <a:pt x="3639" y="3917"/>
                    <a:pt x="3639" y="3917"/>
                    <a:pt x="3639" y="3917"/>
                  </a:cubicBezTo>
                  <a:lnTo>
                    <a:pt x="3581" y="3974"/>
                  </a:lnTo>
                  <a:cubicBezTo>
                    <a:pt x="3581" y="4032"/>
                    <a:pt x="3581" y="4032"/>
                    <a:pt x="3523" y="4032"/>
                  </a:cubicBezTo>
                  <a:cubicBezTo>
                    <a:pt x="3523" y="4090"/>
                    <a:pt x="3523" y="4090"/>
                    <a:pt x="3523" y="4090"/>
                  </a:cubicBezTo>
                  <a:cubicBezTo>
                    <a:pt x="3523" y="4147"/>
                    <a:pt x="3523" y="4147"/>
                    <a:pt x="3523" y="4147"/>
                  </a:cubicBezTo>
                  <a:cubicBezTo>
                    <a:pt x="3465" y="4205"/>
                    <a:pt x="3465" y="4205"/>
                    <a:pt x="3465" y="4205"/>
                  </a:cubicBezTo>
                  <a:cubicBezTo>
                    <a:pt x="3407" y="4205"/>
                    <a:pt x="3350" y="4320"/>
                    <a:pt x="3350" y="4320"/>
                  </a:cubicBezTo>
                  <a:cubicBezTo>
                    <a:pt x="3292" y="4378"/>
                    <a:pt x="3292" y="4378"/>
                    <a:pt x="3292" y="4378"/>
                  </a:cubicBezTo>
                  <a:cubicBezTo>
                    <a:pt x="3234" y="4435"/>
                    <a:pt x="3234" y="4435"/>
                    <a:pt x="3234" y="4435"/>
                  </a:cubicBezTo>
                  <a:cubicBezTo>
                    <a:pt x="3234" y="4493"/>
                    <a:pt x="3234" y="4493"/>
                    <a:pt x="3234" y="4493"/>
                  </a:cubicBezTo>
                  <a:cubicBezTo>
                    <a:pt x="3176" y="4493"/>
                    <a:pt x="3176" y="4493"/>
                    <a:pt x="3176" y="4493"/>
                  </a:cubicBezTo>
                  <a:cubicBezTo>
                    <a:pt x="3234" y="4493"/>
                    <a:pt x="3234" y="4493"/>
                    <a:pt x="3234" y="4493"/>
                  </a:cubicBezTo>
                  <a:cubicBezTo>
                    <a:pt x="3176" y="4550"/>
                    <a:pt x="3176" y="4550"/>
                    <a:pt x="3176" y="4550"/>
                  </a:cubicBezTo>
                  <a:cubicBezTo>
                    <a:pt x="3176" y="4608"/>
                    <a:pt x="3061" y="4608"/>
                    <a:pt x="3061" y="4666"/>
                  </a:cubicBezTo>
                  <a:cubicBezTo>
                    <a:pt x="3003" y="4666"/>
                    <a:pt x="3003" y="4666"/>
                    <a:pt x="3003" y="4666"/>
                  </a:cubicBezTo>
                  <a:cubicBezTo>
                    <a:pt x="3061" y="4666"/>
                    <a:pt x="3061" y="4666"/>
                    <a:pt x="3061" y="4666"/>
                  </a:cubicBezTo>
                  <a:lnTo>
                    <a:pt x="3061" y="4723"/>
                  </a:lnTo>
                  <a:cubicBezTo>
                    <a:pt x="3061" y="4723"/>
                    <a:pt x="3003" y="4723"/>
                    <a:pt x="3003" y="4781"/>
                  </a:cubicBezTo>
                  <a:cubicBezTo>
                    <a:pt x="2945" y="4838"/>
                    <a:pt x="2945" y="4838"/>
                    <a:pt x="2945" y="4838"/>
                  </a:cubicBezTo>
                  <a:cubicBezTo>
                    <a:pt x="3003" y="4838"/>
                    <a:pt x="3003" y="4838"/>
                    <a:pt x="3003" y="4838"/>
                  </a:cubicBezTo>
                  <a:cubicBezTo>
                    <a:pt x="2945" y="4838"/>
                    <a:pt x="2945" y="4838"/>
                    <a:pt x="2945" y="4838"/>
                  </a:cubicBezTo>
                  <a:cubicBezTo>
                    <a:pt x="2945" y="4896"/>
                    <a:pt x="2945" y="4896"/>
                    <a:pt x="2945" y="4896"/>
                  </a:cubicBezTo>
                  <a:cubicBezTo>
                    <a:pt x="2945" y="4838"/>
                    <a:pt x="2945" y="4838"/>
                    <a:pt x="2945" y="4838"/>
                  </a:cubicBezTo>
                  <a:cubicBezTo>
                    <a:pt x="2888" y="4954"/>
                    <a:pt x="2888" y="4954"/>
                    <a:pt x="2888" y="4954"/>
                  </a:cubicBezTo>
                  <a:cubicBezTo>
                    <a:pt x="2888" y="5011"/>
                    <a:pt x="2888" y="5011"/>
                    <a:pt x="2888" y="5011"/>
                  </a:cubicBezTo>
                  <a:cubicBezTo>
                    <a:pt x="2830" y="5011"/>
                    <a:pt x="2830" y="5011"/>
                    <a:pt x="2830" y="5011"/>
                  </a:cubicBezTo>
                  <a:cubicBezTo>
                    <a:pt x="2830" y="5069"/>
                    <a:pt x="2830" y="5069"/>
                    <a:pt x="2830" y="5069"/>
                  </a:cubicBezTo>
                  <a:lnTo>
                    <a:pt x="2772" y="5069"/>
                  </a:lnTo>
                  <a:cubicBezTo>
                    <a:pt x="2772" y="5126"/>
                    <a:pt x="2772" y="5126"/>
                    <a:pt x="2772" y="5126"/>
                  </a:cubicBezTo>
                  <a:cubicBezTo>
                    <a:pt x="2772" y="5184"/>
                    <a:pt x="2714" y="5184"/>
                    <a:pt x="2714" y="5242"/>
                  </a:cubicBezTo>
                  <a:cubicBezTo>
                    <a:pt x="2714" y="5242"/>
                    <a:pt x="2714" y="5242"/>
                    <a:pt x="2714" y="5299"/>
                  </a:cubicBezTo>
                  <a:cubicBezTo>
                    <a:pt x="2714" y="5357"/>
                    <a:pt x="2714" y="5299"/>
                    <a:pt x="2714" y="5357"/>
                  </a:cubicBezTo>
                  <a:cubicBezTo>
                    <a:pt x="2714" y="5299"/>
                    <a:pt x="2714" y="5299"/>
                    <a:pt x="2714" y="5299"/>
                  </a:cubicBezTo>
                  <a:lnTo>
                    <a:pt x="2772" y="5299"/>
                  </a:lnTo>
                  <a:cubicBezTo>
                    <a:pt x="2714" y="5299"/>
                    <a:pt x="2714" y="5299"/>
                    <a:pt x="2714" y="5299"/>
                  </a:cubicBezTo>
                  <a:cubicBezTo>
                    <a:pt x="2772" y="5242"/>
                    <a:pt x="2772" y="5242"/>
                    <a:pt x="2772" y="5242"/>
                  </a:cubicBezTo>
                  <a:cubicBezTo>
                    <a:pt x="2772" y="5242"/>
                    <a:pt x="2772" y="5242"/>
                    <a:pt x="2830" y="5242"/>
                  </a:cubicBezTo>
                  <a:lnTo>
                    <a:pt x="2830" y="5184"/>
                  </a:lnTo>
                  <a:cubicBezTo>
                    <a:pt x="2830" y="5126"/>
                    <a:pt x="2830" y="5126"/>
                    <a:pt x="2830" y="5126"/>
                  </a:cubicBezTo>
                  <a:lnTo>
                    <a:pt x="2830" y="5069"/>
                  </a:lnTo>
                  <a:cubicBezTo>
                    <a:pt x="2888" y="5069"/>
                    <a:pt x="2888" y="5069"/>
                    <a:pt x="2888" y="5069"/>
                  </a:cubicBezTo>
                  <a:cubicBezTo>
                    <a:pt x="2888" y="5011"/>
                    <a:pt x="2888" y="5011"/>
                    <a:pt x="2888" y="5011"/>
                  </a:cubicBezTo>
                  <a:cubicBezTo>
                    <a:pt x="2888" y="4954"/>
                    <a:pt x="2888" y="4954"/>
                    <a:pt x="2888" y="4954"/>
                  </a:cubicBezTo>
                  <a:cubicBezTo>
                    <a:pt x="2945" y="5011"/>
                    <a:pt x="2945" y="5011"/>
                    <a:pt x="2945" y="5011"/>
                  </a:cubicBezTo>
                  <a:cubicBezTo>
                    <a:pt x="2945" y="4954"/>
                    <a:pt x="2945" y="4954"/>
                    <a:pt x="2945" y="4954"/>
                  </a:cubicBezTo>
                  <a:cubicBezTo>
                    <a:pt x="3003" y="4954"/>
                    <a:pt x="3003" y="4896"/>
                    <a:pt x="3003" y="4896"/>
                  </a:cubicBezTo>
                  <a:cubicBezTo>
                    <a:pt x="3061" y="4838"/>
                    <a:pt x="3061" y="4838"/>
                    <a:pt x="3061" y="4838"/>
                  </a:cubicBezTo>
                  <a:cubicBezTo>
                    <a:pt x="3061" y="4896"/>
                    <a:pt x="3061" y="4896"/>
                    <a:pt x="3061" y="4896"/>
                  </a:cubicBezTo>
                  <a:cubicBezTo>
                    <a:pt x="3061" y="4896"/>
                    <a:pt x="3061" y="4954"/>
                    <a:pt x="3003" y="4954"/>
                  </a:cubicBezTo>
                  <a:cubicBezTo>
                    <a:pt x="3003" y="5011"/>
                    <a:pt x="3003" y="5011"/>
                    <a:pt x="3003" y="5011"/>
                  </a:cubicBezTo>
                  <a:cubicBezTo>
                    <a:pt x="2945" y="5011"/>
                    <a:pt x="2945" y="5011"/>
                    <a:pt x="2945" y="5011"/>
                  </a:cubicBezTo>
                  <a:cubicBezTo>
                    <a:pt x="2888" y="5126"/>
                    <a:pt x="2888" y="5126"/>
                    <a:pt x="2888" y="5126"/>
                  </a:cubicBezTo>
                  <a:cubicBezTo>
                    <a:pt x="2945" y="5184"/>
                    <a:pt x="2888" y="5184"/>
                    <a:pt x="2945" y="5184"/>
                  </a:cubicBezTo>
                  <a:cubicBezTo>
                    <a:pt x="2888" y="5242"/>
                    <a:pt x="2888" y="5242"/>
                    <a:pt x="2888" y="5242"/>
                  </a:cubicBezTo>
                  <a:lnTo>
                    <a:pt x="2830" y="5299"/>
                  </a:lnTo>
                  <a:cubicBezTo>
                    <a:pt x="2830" y="5357"/>
                    <a:pt x="2830" y="5357"/>
                    <a:pt x="2830" y="5357"/>
                  </a:cubicBezTo>
                  <a:cubicBezTo>
                    <a:pt x="2830" y="5414"/>
                    <a:pt x="2830" y="5414"/>
                    <a:pt x="2772" y="5414"/>
                  </a:cubicBezTo>
                  <a:cubicBezTo>
                    <a:pt x="2772" y="5357"/>
                    <a:pt x="2772" y="5357"/>
                    <a:pt x="2772" y="5357"/>
                  </a:cubicBezTo>
                  <a:cubicBezTo>
                    <a:pt x="2772" y="5357"/>
                    <a:pt x="2772" y="5414"/>
                    <a:pt x="2714" y="5414"/>
                  </a:cubicBezTo>
                  <a:cubicBezTo>
                    <a:pt x="2772" y="5414"/>
                    <a:pt x="2772" y="5414"/>
                    <a:pt x="2772" y="5414"/>
                  </a:cubicBezTo>
                  <a:cubicBezTo>
                    <a:pt x="2714" y="5414"/>
                    <a:pt x="2714" y="5414"/>
                    <a:pt x="2714" y="5414"/>
                  </a:cubicBezTo>
                  <a:cubicBezTo>
                    <a:pt x="2714" y="5414"/>
                    <a:pt x="2714" y="5414"/>
                    <a:pt x="2714" y="5472"/>
                  </a:cubicBezTo>
                  <a:cubicBezTo>
                    <a:pt x="2657" y="5587"/>
                    <a:pt x="2657" y="5587"/>
                    <a:pt x="2657" y="5587"/>
                  </a:cubicBezTo>
                  <a:cubicBezTo>
                    <a:pt x="2599" y="5645"/>
                    <a:pt x="2599" y="5645"/>
                    <a:pt x="2599" y="5645"/>
                  </a:cubicBezTo>
                  <a:cubicBezTo>
                    <a:pt x="2657" y="5645"/>
                    <a:pt x="2657" y="5645"/>
                    <a:pt x="2657" y="5645"/>
                  </a:cubicBezTo>
                  <a:cubicBezTo>
                    <a:pt x="2599" y="5645"/>
                    <a:pt x="2599" y="5645"/>
                    <a:pt x="2599" y="5645"/>
                  </a:cubicBezTo>
                  <a:cubicBezTo>
                    <a:pt x="2599" y="5702"/>
                    <a:pt x="2599" y="5702"/>
                    <a:pt x="2599" y="5702"/>
                  </a:cubicBezTo>
                  <a:cubicBezTo>
                    <a:pt x="2541" y="5645"/>
                    <a:pt x="2541" y="5645"/>
                    <a:pt x="2541" y="5645"/>
                  </a:cubicBezTo>
                  <a:cubicBezTo>
                    <a:pt x="2599" y="5645"/>
                    <a:pt x="2599" y="5645"/>
                    <a:pt x="2599" y="5587"/>
                  </a:cubicBezTo>
                  <a:cubicBezTo>
                    <a:pt x="2599" y="5530"/>
                    <a:pt x="2599" y="5530"/>
                    <a:pt x="2599" y="5530"/>
                  </a:cubicBezTo>
                  <a:cubicBezTo>
                    <a:pt x="2541" y="5587"/>
                    <a:pt x="2541" y="5587"/>
                    <a:pt x="2541" y="5587"/>
                  </a:cubicBezTo>
                  <a:cubicBezTo>
                    <a:pt x="2483" y="5645"/>
                    <a:pt x="2483" y="5645"/>
                    <a:pt x="2483" y="5645"/>
                  </a:cubicBezTo>
                  <a:cubicBezTo>
                    <a:pt x="2483" y="5702"/>
                    <a:pt x="2483" y="5702"/>
                    <a:pt x="2483" y="5702"/>
                  </a:cubicBezTo>
                  <a:cubicBezTo>
                    <a:pt x="2483" y="5702"/>
                    <a:pt x="2426" y="5702"/>
                    <a:pt x="2426" y="5760"/>
                  </a:cubicBezTo>
                  <a:cubicBezTo>
                    <a:pt x="2426" y="5818"/>
                    <a:pt x="2426" y="5818"/>
                    <a:pt x="2426" y="5818"/>
                  </a:cubicBezTo>
                  <a:cubicBezTo>
                    <a:pt x="2368" y="5875"/>
                    <a:pt x="2368" y="5875"/>
                    <a:pt x="2368" y="5875"/>
                  </a:cubicBezTo>
                  <a:cubicBezTo>
                    <a:pt x="2368" y="5933"/>
                    <a:pt x="2368" y="5875"/>
                    <a:pt x="2368" y="5875"/>
                  </a:cubicBezTo>
                  <a:cubicBezTo>
                    <a:pt x="2368" y="5933"/>
                    <a:pt x="2368" y="5933"/>
                    <a:pt x="2368" y="5933"/>
                  </a:cubicBezTo>
                  <a:cubicBezTo>
                    <a:pt x="2310" y="5933"/>
                    <a:pt x="2310" y="5933"/>
                    <a:pt x="2310" y="5933"/>
                  </a:cubicBezTo>
                  <a:lnTo>
                    <a:pt x="2310" y="5990"/>
                  </a:lnTo>
                  <a:cubicBezTo>
                    <a:pt x="2368" y="5990"/>
                    <a:pt x="2368" y="5990"/>
                    <a:pt x="2368" y="5990"/>
                  </a:cubicBezTo>
                  <a:cubicBezTo>
                    <a:pt x="2310" y="6048"/>
                    <a:pt x="2252" y="6048"/>
                    <a:pt x="2252" y="6106"/>
                  </a:cubicBezTo>
                  <a:cubicBezTo>
                    <a:pt x="2252" y="6163"/>
                    <a:pt x="2252" y="6163"/>
                    <a:pt x="2252" y="6163"/>
                  </a:cubicBezTo>
                  <a:cubicBezTo>
                    <a:pt x="2252" y="6106"/>
                    <a:pt x="2252" y="6106"/>
                    <a:pt x="2252" y="6106"/>
                  </a:cubicBezTo>
                  <a:cubicBezTo>
                    <a:pt x="2252" y="6048"/>
                    <a:pt x="2252" y="6048"/>
                    <a:pt x="2252" y="6048"/>
                  </a:cubicBezTo>
                  <a:cubicBezTo>
                    <a:pt x="2195" y="5990"/>
                    <a:pt x="2195" y="5990"/>
                    <a:pt x="2195" y="5990"/>
                  </a:cubicBezTo>
                  <a:cubicBezTo>
                    <a:pt x="2252" y="5990"/>
                    <a:pt x="2252" y="5990"/>
                    <a:pt x="2252" y="5990"/>
                  </a:cubicBezTo>
                  <a:cubicBezTo>
                    <a:pt x="2310" y="5990"/>
                    <a:pt x="2310" y="5990"/>
                    <a:pt x="2310" y="5990"/>
                  </a:cubicBezTo>
                  <a:cubicBezTo>
                    <a:pt x="2310" y="5933"/>
                    <a:pt x="2310" y="5933"/>
                    <a:pt x="2310" y="5933"/>
                  </a:cubicBezTo>
                  <a:cubicBezTo>
                    <a:pt x="2252" y="5933"/>
                    <a:pt x="2252" y="5933"/>
                    <a:pt x="2252" y="5933"/>
                  </a:cubicBezTo>
                  <a:cubicBezTo>
                    <a:pt x="2252" y="5990"/>
                    <a:pt x="2252" y="5933"/>
                    <a:pt x="2252" y="5990"/>
                  </a:cubicBezTo>
                  <a:cubicBezTo>
                    <a:pt x="2252" y="5933"/>
                    <a:pt x="2252" y="5933"/>
                    <a:pt x="2252" y="5933"/>
                  </a:cubicBezTo>
                  <a:cubicBezTo>
                    <a:pt x="2310" y="5933"/>
                    <a:pt x="2310" y="5933"/>
                    <a:pt x="2310" y="5933"/>
                  </a:cubicBezTo>
                  <a:cubicBezTo>
                    <a:pt x="2310" y="5875"/>
                    <a:pt x="2310" y="5875"/>
                    <a:pt x="2310" y="5875"/>
                  </a:cubicBezTo>
                  <a:cubicBezTo>
                    <a:pt x="2252" y="5933"/>
                    <a:pt x="2252" y="5933"/>
                    <a:pt x="2252" y="5933"/>
                  </a:cubicBezTo>
                  <a:cubicBezTo>
                    <a:pt x="2252" y="5875"/>
                    <a:pt x="2310" y="5875"/>
                    <a:pt x="2310" y="5875"/>
                  </a:cubicBezTo>
                  <a:cubicBezTo>
                    <a:pt x="2252" y="5875"/>
                    <a:pt x="2252" y="5875"/>
                    <a:pt x="2252" y="5875"/>
                  </a:cubicBezTo>
                  <a:cubicBezTo>
                    <a:pt x="2310" y="5875"/>
                    <a:pt x="2310" y="5875"/>
                    <a:pt x="2310" y="5875"/>
                  </a:cubicBezTo>
                  <a:cubicBezTo>
                    <a:pt x="2252" y="5818"/>
                    <a:pt x="2252" y="5818"/>
                    <a:pt x="2252" y="5818"/>
                  </a:cubicBezTo>
                  <a:cubicBezTo>
                    <a:pt x="2310" y="5818"/>
                    <a:pt x="2310" y="5818"/>
                    <a:pt x="2310" y="5818"/>
                  </a:cubicBezTo>
                  <a:cubicBezTo>
                    <a:pt x="2252" y="5818"/>
                    <a:pt x="2252" y="5818"/>
                    <a:pt x="2252" y="5818"/>
                  </a:cubicBezTo>
                  <a:cubicBezTo>
                    <a:pt x="2310" y="5760"/>
                    <a:pt x="2310" y="5760"/>
                    <a:pt x="2310" y="5760"/>
                  </a:cubicBezTo>
                  <a:cubicBezTo>
                    <a:pt x="2368" y="5702"/>
                    <a:pt x="2310" y="5702"/>
                    <a:pt x="2310" y="5702"/>
                  </a:cubicBezTo>
                  <a:cubicBezTo>
                    <a:pt x="2368" y="5645"/>
                    <a:pt x="2368" y="5645"/>
                    <a:pt x="2368" y="5645"/>
                  </a:cubicBezTo>
                  <a:cubicBezTo>
                    <a:pt x="2368" y="5587"/>
                    <a:pt x="2368" y="5587"/>
                    <a:pt x="2368" y="5587"/>
                  </a:cubicBezTo>
                  <a:cubicBezTo>
                    <a:pt x="2426" y="5530"/>
                    <a:pt x="2426" y="5530"/>
                    <a:pt x="2426" y="5530"/>
                  </a:cubicBezTo>
                  <a:cubicBezTo>
                    <a:pt x="2426" y="5530"/>
                    <a:pt x="2426" y="5530"/>
                    <a:pt x="2426" y="5530"/>
                  </a:cubicBezTo>
                  <a:close/>
                  <a:moveTo>
                    <a:pt x="2483" y="5357"/>
                  </a:moveTo>
                  <a:cubicBezTo>
                    <a:pt x="2483" y="5414"/>
                    <a:pt x="2483" y="5414"/>
                    <a:pt x="2483" y="5414"/>
                  </a:cubicBezTo>
                  <a:cubicBezTo>
                    <a:pt x="2483" y="5357"/>
                    <a:pt x="2483" y="5357"/>
                    <a:pt x="2483" y="5357"/>
                  </a:cubicBezTo>
                  <a:moveTo>
                    <a:pt x="2541" y="5357"/>
                  </a:moveTo>
                  <a:lnTo>
                    <a:pt x="2541" y="5357"/>
                  </a:lnTo>
                  <a:cubicBezTo>
                    <a:pt x="2541" y="5357"/>
                    <a:pt x="2541" y="5357"/>
                    <a:pt x="2541" y="5357"/>
                  </a:cubicBezTo>
                  <a:close/>
                  <a:moveTo>
                    <a:pt x="2541" y="5242"/>
                  </a:moveTo>
                  <a:lnTo>
                    <a:pt x="2541" y="5242"/>
                  </a:lnTo>
                  <a:cubicBezTo>
                    <a:pt x="2541" y="5242"/>
                    <a:pt x="2541" y="5242"/>
                    <a:pt x="2541" y="5242"/>
                  </a:cubicBezTo>
                  <a:close/>
                  <a:moveTo>
                    <a:pt x="2657" y="5069"/>
                  </a:moveTo>
                  <a:lnTo>
                    <a:pt x="2657" y="5069"/>
                  </a:lnTo>
                  <a:cubicBezTo>
                    <a:pt x="2657" y="5069"/>
                    <a:pt x="2657" y="5069"/>
                    <a:pt x="2657" y="5069"/>
                  </a:cubicBezTo>
                  <a:close/>
                  <a:moveTo>
                    <a:pt x="2714" y="4896"/>
                  </a:moveTo>
                  <a:lnTo>
                    <a:pt x="2714" y="4896"/>
                  </a:lnTo>
                  <a:moveTo>
                    <a:pt x="2714" y="4896"/>
                  </a:moveTo>
                  <a:lnTo>
                    <a:pt x="2714" y="4896"/>
                  </a:lnTo>
                  <a:moveTo>
                    <a:pt x="3061" y="4435"/>
                  </a:moveTo>
                  <a:lnTo>
                    <a:pt x="3061" y="4435"/>
                  </a:lnTo>
                  <a:moveTo>
                    <a:pt x="3119" y="4032"/>
                  </a:moveTo>
                  <a:lnTo>
                    <a:pt x="3119" y="4032"/>
                  </a:lnTo>
                  <a:cubicBezTo>
                    <a:pt x="3119" y="4032"/>
                    <a:pt x="3119" y="4032"/>
                    <a:pt x="3119" y="4032"/>
                  </a:cubicBezTo>
                  <a:close/>
                  <a:moveTo>
                    <a:pt x="3176" y="4262"/>
                  </a:moveTo>
                  <a:lnTo>
                    <a:pt x="3176" y="4262"/>
                  </a:lnTo>
                  <a:cubicBezTo>
                    <a:pt x="3176" y="4320"/>
                    <a:pt x="3176" y="4320"/>
                    <a:pt x="3176" y="4320"/>
                  </a:cubicBezTo>
                  <a:cubicBezTo>
                    <a:pt x="3176" y="4320"/>
                    <a:pt x="3176" y="4262"/>
                    <a:pt x="3176" y="4262"/>
                  </a:cubicBezTo>
                  <a:close/>
                  <a:moveTo>
                    <a:pt x="3176" y="4032"/>
                  </a:moveTo>
                  <a:lnTo>
                    <a:pt x="3176" y="4032"/>
                  </a:lnTo>
                  <a:cubicBezTo>
                    <a:pt x="3234" y="3974"/>
                    <a:pt x="3234" y="3974"/>
                    <a:pt x="3234" y="3974"/>
                  </a:cubicBezTo>
                  <a:lnTo>
                    <a:pt x="3234" y="4032"/>
                  </a:lnTo>
                  <a:cubicBezTo>
                    <a:pt x="3292" y="4032"/>
                    <a:pt x="3292" y="4032"/>
                    <a:pt x="3292" y="4032"/>
                  </a:cubicBezTo>
                  <a:cubicBezTo>
                    <a:pt x="3234" y="4032"/>
                    <a:pt x="3234" y="4032"/>
                    <a:pt x="3234" y="4032"/>
                  </a:cubicBezTo>
                  <a:cubicBezTo>
                    <a:pt x="3234" y="4090"/>
                    <a:pt x="3176" y="4090"/>
                    <a:pt x="3176" y="4090"/>
                  </a:cubicBezTo>
                  <a:cubicBezTo>
                    <a:pt x="3176" y="4090"/>
                    <a:pt x="3176" y="4032"/>
                    <a:pt x="3176" y="4032"/>
                  </a:cubicBezTo>
                  <a:close/>
                  <a:moveTo>
                    <a:pt x="3234" y="3917"/>
                  </a:moveTo>
                  <a:lnTo>
                    <a:pt x="3234" y="3917"/>
                  </a:lnTo>
                  <a:cubicBezTo>
                    <a:pt x="3234" y="3859"/>
                    <a:pt x="3234" y="3859"/>
                    <a:pt x="3234" y="3859"/>
                  </a:cubicBezTo>
                  <a:cubicBezTo>
                    <a:pt x="3292" y="3859"/>
                    <a:pt x="3292" y="3859"/>
                    <a:pt x="3292" y="3859"/>
                  </a:cubicBezTo>
                  <a:cubicBezTo>
                    <a:pt x="3234" y="3859"/>
                    <a:pt x="3234" y="3859"/>
                    <a:pt x="3234" y="3859"/>
                  </a:cubicBezTo>
                  <a:cubicBezTo>
                    <a:pt x="3176" y="3974"/>
                    <a:pt x="3176" y="3974"/>
                    <a:pt x="3176" y="3974"/>
                  </a:cubicBezTo>
                  <a:cubicBezTo>
                    <a:pt x="3176" y="3974"/>
                    <a:pt x="3176" y="3917"/>
                    <a:pt x="3234" y="3917"/>
                  </a:cubicBezTo>
                  <a:moveTo>
                    <a:pt x="3292" y="3974"/>
                  </a:moveTo>
                  <a:lnTo>
                    <a:pt x="3292" y="3974"/>
                  </a:lnTo>
                  <a:cubicBezTo>
                    <a:pt x="3234" y="3974"/>
                    <a:pt x="3234" y="3974"/>
                    <a:pt x="3234" y="3974"/>
                  </a:cubicBezTo>
                  <a:cubicBezTo>
                    <a:pt x="3292" y="3974"/>
                    <a:pt x="3292" y="3974"/>
                    <a:pt x="3292" y="3974"/>
                  </a:cubicBezTo>
                  <a:moveTo>
                    <a:pt x="3292" y="3802"/>
                  </a:moveTo>
                  <a:cubicBezTo>
                    <a:pt x="3350" y="3859"/>
                    <a:pt x="3350" y="3859"/>
                    <a:pt x="3350" y="3859"/>
                  </a:cubicBezTo>
                  <a:cubicBezTo>
                    <a:pt x="3350" y="3802"/>
                    <a:pt x="3350" y="3802"/>
                    <a:pt x="3350" y="3802"/>
                  </a:cubicBezTo>
                  <a:cubicBezTo>
                    <a:pt x="3350" y="3859"/>
                    <a:pt x="3350" y="3859"/>
                    <a:pt x="3350" y="3859"/>
                  </a:cubicBezTo>
                  <a:cubicBezTo>
                    <a:pt x="3407" y="3802"/>
                    <a:pt x="3407" y="3802"/>
                    <a:pt x="3407" y="3802"/>
                  </a:cubicBezTo>
                  <a:cubicBezTo>
                    <a:pt x="3407" y="3744"/>
                    <a:pt x="3407" y="3744"/>
                    <a:pt x="3407" y="3744"/>
                  </a:cubicBezTo>
                  <a:cubicBezTo>
                    <a:pt x="3465" y="3744"/>
                    <a:pt x="3465" y="3744"/>
                    <a:pt x="3465" y="3744"/>
                  </a:cubicBezTo>
                  <a:cubicBezTo>
                    <a:pt x="3523" y="3744"/>
                    <a:pt x="3523" y="3744"/>
                    <a:pt x="3523" y="3744"/>
                  </a:cubicBezTo>
                  <a:cubicBezTo>
                    <a:pt x="3465" y="3744"/>
                    <a:pt x="3465" y="3744"/>
                    <a:pt x="3465" y="3744"/>
                  </a:cubicBezTo>
                  <a:cubicBezTo>
                    <a:pt x="3407" y="3802"/>
                    <a:pt x="3407" y="3802"/>
                    <a:pt x="3407" y="3802"/>
                  </a:cubicBezTo>
                  <a:cubicBezTo>
                    <a:pt x="3350" y="3859"/>
                    <a:pt x="3350" y="3859"/>
                    <a:pt x="3350" y="3859"/>
                  </a:cubicBezTo>
                  <a:cubicBezTo>
                    <a:pt x="3407" y="3859"/>
                    <a:pt x="3407" y="3859"/>
                    <a:pt x="3407" y="3859"/>
                  </a:cubicBezTo>
                  <a:cubicBezTo>
                    <a:pt x="3350" y="3859"/>
                    <a:pt x="3350" y="3859"/>
                    <a:pt x="3350" y="3859"/>
                  </a:cubicBezTo>
                  <a:cubicBezTo>
                    <a:pt x="3350" y="3917"/>
                    <a:pt x="3350" y="3917"/>
                    <a:pt x="3350" y="3917"/>
                  </a:cubicBezTo>
                  <a:cubicBezTo>
                    <a:pt x="3292" y="3917"/>
                    <a:pt x="3292" y="3917"/>
                    <a:pt x="3292" y="3917"/>
                  </a:cubicBezTo>
                  <a:cubicBezTo>
                    <a:pt x="3350" y="3859"/>
                    <a:pt x="3350" y="3859"/>
                    <a:pt x="3350" y="3859"/>
                  </a:cubicBezTo>
                  <a:cubicBezTo>
                    <a:pt x="3292" y="3802"/>
                    <a:pt x="3292" y="3859"/>
                    <a:pt x="3292" y="3802"/>
                  </a:cubicBezTo>
                  <a:moveTo>
                    <a:pt x="3350" y="3744"/>
                  </a:moveTo>
                  <a:lnTo>
                    <a:pt x="3350" y="3744"/>
                  </a:lnTo>
                  <a:cubicBezTo>
                    <a:pt x="3350" y="3802"/>
                    <a:pt x="3350" y="3802"/>
                    <a:pt x="3292" y="3802"/>
                  </a:cubicBezTo>
                  <a:cubicBezTo>
                    <a:pt x="3292" y="3744"/>
                    <a:pt x="3292" y="3744"/>
                    <a:pt x="3292" y="3744"/>
                  </a:cubicBezTo>
                  <a:cubicBezTo>
                    <a:pt x="3292" y="3744"/>
                    <a:pt x="3350" y="3744"/>
                    <a:pt x="3350" y="3744"/>
                  </a:cubicBezTo>
                  <a:close/>
                  <a:moveTo>
                    <a:pt x="3407" y="3686"/>
                  </a:moveTo>
                  <a:cubicBezTo>
                    <a:pt x="3350" y="3686"/>
                    <a:pt x="3350" y="3686"/>
                    <a:pt x="3350" y="3686"/>
                  </a:cubicBezTo>
                  <a:lnTo>
                    <a:pt x="3407" y="3686"/>
                  </a:lnTo>
                  <a:moveTo>
                    <a:pt x="3465" y="3686"/>
                  </a:moveTo>
                  <a:cubicBezTo>
                    <a:pt x="3407" y="3744"/>
                    <a:pt x="3407" y="3744"/>
                    <a:pt x="3407" y="3744"/>
                  </a:cubicBezTo>
                  <a:cubicBezTo>
                    <a:pt x="3407" y="3744"/>
                    <a:pt x="3407" y="3744"/>
                    <a:pt x="3350" y="3744"/>
                  </a:cubicBezTo>
                  <a:cubicBezTo>
                    <a:pt x="3407" y="3744"/>
                    <a:pt x="3407" y="3686"/>
                    <a:pt x="3407" y="3686"/>
                  </a:cubicBezTo>
                  <a:cubicBezTo>
                    <a:pt x="3407" y="3686"/>
                    <a:pt x="3407" y="3686"/>
                    <a:pt x="3465" y="3686"/>
                  </a:cubicBezTo>
                  <a:moveTo>
                    <a:pt x="3581" y="3629"/>
                  </a:moveTo>
                  <a:lnTo>
                    <a:pt x="3581" y="3629"/>
                  </a:lnTo>
                  <a:cubicBezTo>
                    <a:pt x="3523" y="3629"/>
                    <a:pt x="3523" y="3629"/>
                    <a:pt x="3523" y="3629"/>
                  </a:cubicBezTo>
                  <a:lnTo>
                    <a:pt x="3581" y="3629"/>
                  </a:lnTo>
                  <a:moveTo>
                    <a:pt x="3581" y="3514"/>
                  </a:moveTo>
                  <a:lnTo>
                    <a:pt x="3581" y="3514"/>
                  </a:lnTo>
                  <a:lnTo>
                    <a:pt x="3581" y="3571"/>
                  </a:lnTo>
                  <a:cubicBezTo>
                    <a:pt x="3523" y="3571"/>
                    <a:pt x="3523" y="3571"/>
                    <a:pt x="3523" y="3571"/>
                  </a:cubicBezTo>
                  <a:cubicBezTo>
                    <a:pt x="3523" y="3571"/>
                    <a:pt x="3523" y="3514"/>
                    <a:pt x="3581" y="3514"/>
                  </a:cubicBezTo>
                  <a:moveTo>
                    <a:pt x="3639" y="3571"/>
                  </a:moveTo>
                  <a:lnTo>
                    <a:pt x="3639" y="3571"/>
                  </a:lnTo>
                  <a:cubicBezTo>
                    <a:pt x="3639" y="3571"/>
                    <a:pt x="3639" y="3571"/>
                    <a:pt x="3639" y="3571"/>
                  </a:cubicBezTo>
                  <a:close/>
                  <a:moveTo>
                    <a:pt x="3696" y="3514"/>
                  </a:moveTo>
                  <a:cubicBezTo>
                    <a:pt x="3639" y="3514"/>
                    <a:pt x="3639" y="3514"/>
                    <a:pt x="3639" y="3514"/>
                  </a:cubicBezTo>
                  <a:cubicBezTo>
                    <a:pt x="3696" y="3514"/>
                    <a:pt x="3696" y="3514"/>
                    <a:pt x="3696" y="3514"/>
                  </a:cubicBezTo>
                  <a:cubicBezTo>
                    <a:pt x="3696" y="3514"/>
                    <a:pt x="3696" y="3514"/>
                    <a:pt x="3696" y="3514"/>
                  </a:cubicBezTo>
                  <a:close/>
                  <a:moveTo>
                    <a:pt x="3696" y="3514"/>
                  </a:moveTo>
                  <a:lnTo>
                    <a:pt x="3696" y="3514"/>
                  </a:lnTo>
                  <a:moveTo>
                    <a:pt x="3812" y="3398"/>
                  </a:moveTo>
                  <a:lnTo>
                    <a:pt x="3812" y="3398"/>
                  </a:lnTo>
                  <a:cubicBezTo>
                    <a:pt x="3870" y="3398"/>
                    <a:pt x="3870" y="3398"/>
                    <a:pt x="3870" y="3398"/>
                  </a:cubicBezTo>
                  <a:cubicBezTo>
                    <a:pt x="3812" y="3398"/>
                    <a:pt x="3812" y="3398"/>
                    <a:pt x="3812" y="3398"/>
                  </a:cubicBezTo>
                  <a:cubicBezTo>
                    <a:pt x="3812" y="3398"/>
                    <a:pt x="3812" y="3398"/>
                    <a:pt x="3754" y="3398"/>
                  </a:cubicBezTo>
                  <a:cubicBezTo>
                    <a:pt x="3812" y="3398"/>
                    <a:pt x="3812" y="3398"/>
                    <a:pt x="3812" y="3398"/>
                  </a:cubicBezTo>
                  <a:cubicBezTo>
                    <a:pt x="3812" y="3398"/>
                    <a:pt x="3812" y="3398"/>
                    <a:pt x="3812" y="3398"/>
                  </a:cubicBezTo>
                  <a:close/>
                  <a:moveTo>
                    <a:pt x="3870" y="3341"/>
                  </a:moveTo>
                  <a:cubicBezTo>
                    <a:pt x="3812" y="3341"/>
                    <a:pt x="3812" y="3341"/>
                    <a:pt x="3812" y="3341"/>
                  </a:cubicBezTo>
                  <a:cubicBezTo>
                    <a:pt x="3812" y="3341"/>
                    <a:pt x="3870" y="3341"/>
                    <a:pt x="3870" y="3341"/>
                  </a:cubicBezTo>
                  <a:close/>
                  <a:moveTo>
                    <a:pt x="3870" y="3398"/>
                  </a:moveTo>
                  <a:lnTo>
                    <a:pt x="3870" y="3398"/>
                  </a:lnTo>
                  <a:moveTo>
                    <a:pt x="3870" y="3341"/>
                  </a:moveTo>
                  <a:cubicBezTo>
                    <a:pt x="3927" y="3283"/>
                    <a:pt x="3927" y="3283"/>
                    <a:pt x="3927" y="3283"/>
                  </a:cubicBezTo>
                  <a:cubicBezTo>
                    <a:pt x="3870" y="3341"/>
                    <a:pt x="3870" y="3341"/>
                    <a:pt x="3870" y="3341"/>
                  </a:cubicBezTo>
                  <a:cubicBezTo>
                    <a:pt x="3870" y="3341"/>
                    <a:pt x="3870" y="3341"/>
                    <a:pt x="3870" y="3341"/>
                  </a:cubicBezTo>
                  <a:close/>
                  <a:moveTo>
                    <a:pt x="4043" y="3168"/>
                  </a:moveTo>
                  <a:cubicBezTo>
                    <a:pt x="3985" y="3168"/>
                    <a:pt x="3985" y="3168"/>
                    <a:pt x="3985" y="3168"/>
                  </a:cubicBezTo>
                  <a:cubicBezTo>
                    <a:pt x="4043" y="3168"/>
                    <a:pt x="4043" y="3168"/>
                    <a:pt x="4043" y="3168"/>
                  </a:cubicBezTo>
                  <a:cubicBezTo>
                    <a:pt x="4043" y="3168"/>
                    <a:pt x="4043" y="3168"/>
                    <a:pt x="4043" y="3168"/>
                  </a:cubicBezTo>
                  <a:close/>
                  <a:moveTo>
                    <a:pt x="4158" y="3168"/>
                  </a:moveTo>
                  <a:cubicBezTo>
                    <a:pt x="4101" y="3168"/>
                    <a:pt x="4101" y="3168"/>
                    <a:pt x="4101" y="3168"/>
                  </a:cubicBezTo>
                  <a:cubicBezTo>
                    <a:pt x="4101" y="3168"/>
                    <a:pt x="4158" y="3168"/>
                    <a:pt x="4158" y="3168"/>
                  </a:cubicBezTo>
                  <a:close/>
                  <a:moveTo>
                    <a:pt x="3639" y="3456"/>
                  </a:moveTo>
                  <a:cubicBezTo>
                    <a:pt x="3639" y="3398"/>
                    <a:pt x="3639" y="3398"/>
                    <a:pt x="3639" y="3398"/>
                  </a:cubicBezTo>
                  <a:cubicBezTo>
                    <a:pt x="3696" y="3398"/>
                    <a:pt x="3696" y="3398"/>
                    <a:pt x="3696" y="3398"/>
                  </a:cubicBezTo>
                  <a:cubicBezTo>
                    <a:pt x="3639" y="3398"/>
                    <a:pt x="3639" y="3398"/>
                    <a:pt x="3639" y="3398"/>
                  </a:cubicBezTo>
                  <a:cubicBezTo>
                    <a:pt x="3754" y="3283"/>
                    <a:pt x="3754" y="3283"/>
                    <a:pt x="3754" y="3283"/>
                  </a:cubicBezTo>
                  <a:cubicBezTo>
                    <a:pt x="3812" y="3226"/>
                    <a:pt x="3812" y="3226"/>
                    <a:pt x="3812" y="3226"/>
                  </a:cubicBezTo>
                  <a:cubicBezTo>
                    <a:pt x="3812" y="3226"/>
                    <a:pt x="3812" y="3168"/>
                    <a:pt x="3870" y="3168"/>
                  </a:cubicBezTo>
                  <a:cubicBezTo>
                    <a:pt x="3870" y="3168"/>
                    <a:pt x="3870" y="3168"/>
                    <a:pt x="3927" y="3168"/>
                  </a:cubicBezTo>
                  <a:cubicBezTo>
                    <a:pt x="3870" y="3110"/>
                    <a:pt x="3870" y="3110"/>
                    <a:pt x="3870" y="3110"/>
                  </a:cubicBezTo>
                  <a:cubicBezTo>
                    <a:pt x="3927" y="3110"/>
                    <a:pt x="3927" y="3110"/>
                    <a:pt x="3927" y="3110"/>
                  </a:cubicBezTo>
                  <a:cubicBezTo>
                    <a:pt x="3985" y="3053"/>
                    <a:pt x="3985" y="3053"/>
                    <a:pt x="3985" y="3053"/>
                  </a:cubicBezTo>
                  <a:cubicBezTo>
                    <a:pt x="4043" y="2995"/>
                    <a:pt x="4043" y="2995"/>
                    <a:pt x="4043" y="2995"/>
                  </a:cubicBezTo>
                  <a:cubicBezTo>
                    <a:pt x="4101" y="2995"/>
                    <a:pt x="4101" y="2995"/>
                    <a:pt x="4101" y="2995"/>
                  </a:cubicBezTo>
                  <a:cubicBezTo>
                    <a:pt x="4101" y="2938"/>
                    <a:pt x="4101" y="2938"/>
                    <a:pt x="4101" y="2938"/>
                  </a:cubicBezTo>
                  <a:cubicBezTo>
                    <a:pt x="4101" y="2995"/>
                    <a:pt x="4101" y="2995"/>
                    <a:pt x="4101" y="2995"/>
                  </a:cubicBezTo>
                  <a:cubicBezTo>
                    <a:pt x="4043" y="3053"/>
                    <a:pt x="4043" y="3053"/>
                    <a:pt x="4043" y="3053"/>
                  </a:cubicBezTo>
                  <a:cubicBezTo>
                    <a:pt x="4101" y="3053"/>
                    <a:pt x="4101" y="3053"/>
                    <a:pt x="4101" y="3053"/>
                  </a:cubicBezTo>
                  <a:cubicBezTo>
                    <a:pt x="4158" y="3053"/>
                    <a:pt x="4158" y="3053"/>
                    <a:pt x="4158" y="3053"/>
                  </a:cubicBezTo>
                  <a:cubicBezTo>
                    <a:pt x="4101" y="3053"/>
                    <a:pt x="4101" y="3053"/>
                    <a:pt x="4101" y="3053"/>
                  </a:cubicBezTo>
                  <a:cubicBezTo>
                    <a:pt x="4043" y="3110"/>
                    <a:pt x="4043" y="3110"/>
                    <a:pt x="4043" y="3110"/>
                  </a:cubicBezTo>
                  <a:cubicBezTo>
                    <a:pt x="4043" y="3168"/>
                    <a:pt x="4043" y="3168"/>
                    <a:pt x="4043" y="3168"/>
                  </a:cubicBezTo>
                  <a:cubicBezTo>
                    <a:pt x="4043" y="3110"/>
                    <a:pt x="4043" y="3168"/>
                    <a:pt x="4043" y="3110"/>
                  </a:cubicBezTo>
                  <a:cubicBezTo>
                    <a:pt x="3985" y="3168"/>
                    <a:pt x="3985" y="3168"/>
                    <a:pt x="3927" y="3226"/>
                  </a:cubicBezTo>
                  <a:cubicBezTo>
                    <a:pt x="3870" y="3226"/>
                    <a:pt x="3870" y="3226"/>
                    <a:pt x="3870" y="3226"/>
                  </a:cubicBezTo>
                  <a:cubicBezTo>
                    <a:pt x="3870" y="3283"/>
                    <a:pt x="3870" y="3283"/>
                    <a:pt x="3870" y="3283"/>
                  </a:cubicBezTo>
                  <a:cubicBezTo>
                    <a:pt x="3812" y="3283"/>
                    <a:pt x="3812" y="3283"/>
                    <a:pt x="3812" y="3283"/>
                  </a:cubicBezTo>
                  <a:cubicBezTo>
                    <a:pt x="3754" y="3341"/>
                    <a:pt x="3754" y="3341"/>
                    <a:pt x="3754" y="3341"/>
                  </a:cubicBezTo>
                  <a:cubicBezTo>
                    <a:pt x="3754" y="3341"/>
                    <a:pt x="3754" y="3341"/>
                    <a:pt x="3754" y="3398"/>
                  </a:cubicBezTo>
                  <a:cubicBezTo>
                    <a:pt x="3754" y="3341"/>
                    <a:pt x="3754" y="3341"/>
                    <a:pt x="3754" y="3341"/>
                  </a:cubicBezTo>
                  <a:cubicBezTo>
                    <a:pt x="3696" y="3398"/>
                    <a:pt x="3754" y="3398"/>
                    <a:pt x="3754" y="3398"/>
                  </a:cubicBezTo>
                  <a:cubicBezTo>
                    <a:pt x="3696" y="3398"/>
                    <a:pt x="3696" y="3398"/>
                    <a:pt x="3696" y="3398"/>
                  </a:cubicBezTo>
                  <a:cubicBezTo>
                    <a:pt x="3696" y="3398"/>
                    <a:pt x="3696" y="3398"/>
                    <a:pt x="3696" y="3456"/>
                  </a:cubicBezTo>
                  <a:cubicBezTo>
                    <a:pt x="3639" y="3456"/>
                    <a:pt x="3639" y="3456"/>
                    <a:pt x="3639" y="3456"/>
                  </a:cubicBezTo>
                  <a:cubicBezTo>
                    <a:pt x="3696" y="3456"/>
                    <a:pt x="3696" y="3456"/>
                    <a:pt x="3696" y="3456"/>
                  </a:cubicBezTo>
                  <a:cubicBezTo>
                    <a:pt x="3639" y="3514"/>
                    <a:pt x="3639" y="3514"/>
                    <a:pt x="3639" y="3514"/>
                  </a:cubicBezTo>
                  <a:lnTo>
                    <a:pt x="3639" y="3456"/>
                  </a:lnTo>
                  <a:cubicBezTo>
                    <a:pt x="3639" y="3456"/>
                    <a:pt x="3639" y="3456"/>
                    <a:pt x="3639" y="3456"/>
                  </a:cubicBezTo>
                  <a:close/>
                  <a:moveTo>
                    <a:pt x="4101" y="2938"/>
                  </a:moveTo>
                  <a:lnTo>
                    <a:pt x="4101" y="2938"/>
                  </a:lnTo>
                  <a:moveTo>
                    <a:pt x="4158" y="3110"/>
                  </a:moveTo>
                  <a:lnTo>
                    <a:pt x="4158" y="3110"/>
                  </a:lnTo>
                  <a:cubicBezTo>
                    <a:pt x="4158" y="3168"/>
                    <a:pt x="4158" y="3168"/>
                    <a:pt x="4158" y="3168"/>
                  </a:cubicBezTo>
                  <a:cubicBezTo>
                    <a:pt x="4158" y="3168"/>
                    <a:pt x="4101" y="3110"/>
                    <a:pt x="4158" y="3110"/>
                  </a:cubicBezTo>
                  <a:moveTo>
                    <a:pt x="4216" y="2880"/>
                  </a:moveTo>
                  <a:cubicBezTo>
                    <a:pt x="4216" y="2880"/>
                    <a:pt x="4216" y="2880"/>
                    <a:pt x="4216" y="2938"/>
                  </a:cubicBezTo>
                  <a:cubicBezTo>
                    <a:pt x="4216" y="2880"/>
                    <a:pt x="4216" y="2880"/>
                    <a:pt x="4216" y="2880"/>
                  </a:cubicBezTo>
                  <a:cubicBezTo>
                    <a:pt x="4216" y="2880"/>
                    <a:pt x="4216" y="2880"/>
                    <a:pt x="4216" y="2880"/>
                  </a:cubicBezTo>
                  <a:close/>
                  <a:moveTo>
                    <a:pt x="4216" y="2880"/>
                  </a:moveTo>
                  <a:lnTo>
                    <a:pt x="4216" y="2880"/>
                  </a:lnTo>
                  <a:cubicBezTo>
                    <a:pt x="4216" y="2880"/>
                    <a:pt x="4216" y="2880"/>
                    <a:pt x="4216" y="2880"/>
                  </a:cubicBezTo>
                  <a:close/>
                  <a:moveTo>
                    <a:pt x="4274" y="3053"/>
                  </a:moveTo>
                  <a:lnTo>
                    <a:pt x="4274" y="3053"/>
                  </a:lnTo>
                  <a:cubicBezTo>
                    <a:pt x="4274" y="3053"/>
                    <a:pt x="4274" y="3053"/>
                    <a:pt x="4274" y="3053"/>
                  </a:cubicBezTo>
                  <a:close/>
                  <a:moveTo>
                    <a:pt x="4274" y="2995"/>
                  </a:moveTo>
                  <a:lnTo>
                    <a:pt x="4274" y="2995"/>
                  </a:lnTo>
                  <a:moveTo>
                    <a:pt x="4332" y="2938"/>
                  </a:moveTo>
                  <a:cubicBezTo>
                    <a:pt x="4389" y="2938"/>
                    <a:pt x="4389" y="2938"/>
                    <a:pt x="4389" y="2938"/>
                  </a:cubicBezTo>
                  <a:cubicBezTo>
                    <a:pt x="4332" y="2995"/>
                    <a:pt x="4332" y="2995"/>
                    <a:pt x="4332" y="2995"/>
                  </a:cubicBezTo>
                  <a:cubicBezTo>
                    <a:pt x="4274" y="2995"/>
                    <a:pt x="4274" y="2995"/>
                    <a:pt x="4274" y="2995"/>
                  </a:cubicBezTo>
                  <a:cubicBezTo>
                    <a:pt x="4274" y="2938"/>
                    <a:pt x="4332" y="2938"/>
                    <a:pt x="4332" y="2938"/>
                  </a:cubicBezTo>
                  <a:moveTo>
                    <a:pt x="4447" y="2765"/>
                  </a:moveTo>
                  <a:cubicBezTo>
                    <a:pt x="4505" y="2707"/>
                    <a:pt x="4505" y="2707"/>
                    <a:pt x="4505" y="2707"/>
                  </a:cubicBezTo>
                  <a:cubicBezTo>
                    <a:pt x="4505" y="2765"/>
                    <a:pt x="4505" y="2765"/>
                    <a:pt x="4505" y="2765"/>
                  </a:cubicBezTo>
                  <a:cubicBezTo>
                    <a:pt x="4505" y="2765"/>
                    <a:pt x="4447" y="2765"/>
                    <a:pt x="4447" y="2765"/>
                  </a:cubicBezTo>
                  <a:close/>
                  <a:moveTo>
                    <a:pt x="4505" y="2765"/>
                  </a:moveTo>
                  <a:lnTo>
                    <a:pt x="4505" y="2765"/>
                  </a:lnTo>
                  <a:cubicBezTo>
                    <a:pt x="4563" y="2707"/>
                    <a:pt x="4563" y="2707"/>
                    <a:pt x="4563" y="2707"/>
                  </a:cubicBezTo>
                  <a:cubicBezTo>
                    <a:pt x="4505" y="2765"/>
                    <a:pt x="4505" y="2765"/>
                    <a:pt x="4505" y="2765"/>
                  </a:cubicBezTo>
                  <a:cubicBezTo>
                    <a:pt x="4505" y="2765"/>
                    <a:pt x="4505" y="2765"/>
                    <a:pt x="4505" y="2765"/>
                  </a:cubicBezTo>
                  <a:close/>
                  <a:moveTo>
                    <a:pt x="4563" y="2650"/>
                  </a:moveTo>
                  <a:cubicBezTo>
                    <a:pt x="4563" y="2707"/>
                    <a:pt x="4563" y="2707"/>
                    <a:pt x="4563" y="2707"/>
                  </a:cubicBezTo>
                  <a:lnTo>
                    <a:pt x="4563" y="2650"/>
                  </a:lnTo>
                  <a:cubicBezTo>
                    <a:pt x="4563" y="2650"/>
                    <a:pt x="4563" y="2650"/>
                    <a:pt x="4563" y="2650"/>
                  </a:cubicBezTo>
                  <a:close/>
                  <a:moveTo>
                    <a:pt x="4332" y="2822"/>
                  </a:moveTo>
                  <a:cubicBezTo>
                    <a:pt x="4332" y="2822"/>
                    <a:pt x="4332" y="2822"/>
                    <a:pt x="4332" y="2765"/>
                  </a:cubicBezTo>
                  <a:cubicBezTo>
                    <a:pt x="4389" y="2765"/>
                    <a:pt x="4389" y="2765"/>
                    <a:pt x="4389" y="2765"/>
                  </a:cubicBezTo>
                  <a:cubicBezTo>
                    <a:pt x="4389" y="2707"/>
                    <a:pt x="4389" y="2707"/>
                    <a:pt x="4389" y="2707"/>
                  </a:cubicBezTo>
                  <a:cubicBezTo>
                    <a:pt x="4389" y="2650"/>
                    <a:pt x="4389" y="2650"/>
                    <a:pt x="4389" y="2650"/>
                  </a:cubicBezTo>
                  <a:cubicBezTo>
                    <a:pt x="4447" y="2650"/>
                    <a:pt x="4447" y="2650"/>
                    <a:pt x="4447" y="2650"/>
                  </a:cubicBezTo>
                  <a:cubicBezTo>
                    <a:pt x="4447" y="2592"/>
                    <a:pt x="4505" y="2592"/>
                    <a:pt x="4505" y="2592"/>
                  </a:cubicBezTo>
                  <a:cubicBezTo>
                    <a:pt x="4505" y="2534"/>
                    <a:pt x="4505" y="2534"/>
                    <a:pt x="4505" y="2534"/>
                  </a:cubicBezTo>
                  <a:lnTo>
                    <a:pt x="4563" y="2534"/>
                  </a:lnTo>
                  <a:cubicBezTo>
                    <a:pt x="4620" y="2477"/>
                    <a:pt x="4620" y="2477"/>
                    <a:pt x="4620" y="2477"/>
                  </a:cubicBezTo>
                  <a:cubicBezTo>
                    <a:pt x="4678" y="2477"/>
                    <a:pt x="4678" y="2477"/>
                    <a:pt x="4678" y="2477"/>
                  </a:cubicBezTo>
                  <a:cubicBezTo>
                    <a:pt x="4736" y="2419"/>
                    <a:pt x="4736" y="2419"/>
                    <a:pt x="4736" y="2419"/>
                  </a:cubicBezTo>
                  <a:cubicBezTo>
                    <a:pt x="4794" y="2419"/>
                    <a:pt x="4794" y="2419"/>
                    <a:pt x="4794" y="2419"/>
                  </a:cubicBezTo>
                  <a:cubicBezTo>
                    <a:pt x="4851" y="2362"/>
                    <a:pt x="4851" y="2362"/>
                    <a:pt x="4851" y="2362"/>
                  </a:cubicBezTo>
                  <a:cubicBezTo>
                    <a:pt x="4851" y="2419"/>
                    <a:pt x="4851" y="2419"/>
                    <a:pt x="4851" y="2419"/>
                  </a:cubicBezTo>
                  <a:cubicBezTo>
                    <a:pt x="4851" y="2477"/>
                    <a:pt x="4851" y="2477"/>
                    <a:pt x="4851" y="2477"/>
                  </a:cubicBezTo>
                  <a:cubicBezTo>
                    <a:pt x="4794" y="2477"/>
                    <a:pt x="4794" y="2477"/>
                    <a:pt x="4794" y="2477"/>
                  </a:cubicBezTo>
                  <a:cubicBezTo>
                    <a:pt x="4736" y="2534"/>
                    <a:pt x="4736" y="2534"/>
                    <a:pt x="4736" y="2534"/>
                  </a:cubicBezTo>
                  <a:cubicBezTo>
                    <a:pt x="4620" y="2592"/>
                    <a:pt x="4620" y="2592"/>
                    <a:pt x="4620" y="2592"/>
                  </a:cubicBezTo>
                  <a:cubicBezTo>
                    <a:pt x="4620" y="2592"/>
                    <a:pt x="4620" y="2592"/>
                    <a:pt x="4620" y="2650"/>
                  </a:cubicBezTo>
                  <a:cubicBezTo>
                    <a:pt x="4620" y="2592"/>
                    <a:pt x="4620" y="2592"/>
                    <a:pt x="4620" y="2592"/>
                  </a:cubicBezTo>
                  <a:cubicBezTo>
                    <a:pt x="4620" y="2650"/>
                    <a:pt x="4620" y="2650"/>
                    <a:pt x="4620" y="2650"/>
                  </a:cubicBezTo>
                  <a:cubicBezTo>
                    <a:pt x="4620" y="2592"/>
                    <a:pt x="4620" y="2592"/>
                    <a:pt x="4620" y="2592"/>
                  </a:cubicBezTo>
                  <a:cubicBezTo>
                    <a:pt x="4563" y="2650"/>
                    <a:pt x="4563" y="2650"/>
                    <a:pt x="4563" y="2650"/>
                  </a:cubicBezTo>
                  <a:cubicBezTo>
                    <a:pt x="4505" y="2650"/>
                    <a:pt x="4505" y="2650"/>
                    <a:pt x="4505" y="2650"/>
                  </a:cubicBezTo>
                  <a:cubicBezTo>
                    <a:pt x="4505" y="2707"/>
                    <a:pt x="4505" y="2707"/>
                    <a:pt x="4505" y="2707"/>
                  </a:cubicBezTo>
                  <a:cubicBezTo>
                    <a:pt x="4447" y="2765"/>
                    <a:pt x="4447" y="2765"/>
                    <a:pt x="4447" y="2765"/>
                  </a:cubicBezTo>
                  <a:cubicBezTo>
                    <a:pt x="4505" y="2765"/>
                    <a:pt x="4505" y="2765"/>
                    <a:pt x="4505" y="2765"/>
                  </a:cubicBezTo>
                  <a:cubicBezTo>
                    <a:pt x="4447" y="2765"/>
                    <a:pt x="4447" y="2765"/>
                    <a:pt x="4447" y="2765"/>
                  </a:cubicBezTo>
                  <a:cubicBezTo>
                    <a:pt x="4389" y="2765"/>
                    <a:pt x="4389" y="2765"/>
                    <a:pt x="4389" y="2765"/>
                  </a:cubicBezTo>
                  <a:cubicBezTo>
                    <a:pt x="4332" y="2880"/>
                    <a:pt x="4332" y="2880"/>
                    <a:pt x="4332" y="2880"/>
                  </a:cubicBezTo>
                  <a:cubicBezTo>
                    <a:pt x="4274" y="2822"/>
                    <a:pt x="4274" y="2822"/>
                    <a:pt x="4274" y="2822"/>
                  </a:cubicBezTo>
                  <a:cubicBezTo>
                    <a:pt x="4274" y="2822"/>
                    <a:pt x="4274" y="2822"/>
                    <a:pt x="4332" y="2822"/>
                  </a:cubicBezTo>
                  <a:moveTo>
                    <a:pt x="4389" y="2419"/>
                  </a:moveTo>
                  <a:lnTo>
                    <a:pt x="4389" y="2419"/>
                  </a:lnTo>
                  <a:cubicBezTo>
                    <a:pt x="4332" y="2419"/>
                    <a:pt x="4332" y="2419"/>
                    <a:pt x="4332" y="2419"/>
                  </a:cubicBezTo>
                  <a:cubicBezTo>
                    <a:pt x="4389" y="2419"/>
                    <a:pt x="4389" y="2419"/>
                    <a:pt x="4389" y="2419"/>
                  </a:cubicBezTo>
                  <a:moveTo>
                    <a:pt x="4447" y="2362"/>
                  </a:moveTo>
                  <a:cubicBezTo>
                    <a:pt x="4447" y="2362"/>
                    <a:pt x="4447" y="2362"/>
                    <a:pt x="4447" y="2419"/>
                  </a:cubicBezTo>
                  <a:cubicBezTo>
                    <a:pt x="4447" y="2362"/>
                    <a:pt x="4447" y="2362"/>
                    <a:pt x="4447" y="2362"/>
                  </a:cubicBezTo>
                  <a:cubicBezTo>
                    <a:pt x="4389" y="2419"/>
                    <a:pt x="4389" y="2419"/>
                    <a:pt x="4389" y="2419"/>
                  </a:cubicBezTo>
                  <a:cubicBezTo>
                    <a:pt x="4389" y="2419"/>
                    <a:pt x="4389" y="2419"/>
                    <a:pt x="4389" y="2362"/>
                  </a:cubicBezTo>
                  <a:lnTo>
                    <a:pt x="4447" y="2362"/>
                  </a:lnTo>
                  <a:moveTo>
                    <a:pt x="4563" y="2304"/>
                  </a:moveTo>
                  <a:lnTo>
                    <a:pt x="4563" y="2304"/>
                  </a:lnTo>
                  <a:cubicBezTo>
                    <a:pt x="4563" y="2304"/>
                    <a:pt x="4563" y="2304"/>
                    <a:pt x="4505" y="2304"/>
                  </a:cubicBezTo>
                  <a:cubicBezTo>
                    <a:pt x="4505" y="2304"/>
                    <a:pt x="4563" y="2304"/>
                    <a:pt x="4563" y="2304"/>
                  </a:cubicBezTo>
                  <a:close/>
                  <a:moveTo>
                    <a:pt x="4851" y="2477"/>
                  </a:moveTo>
                  <a:lnTo>
                    <a:pt x="4851" y="2477"/>
                  </a:lnTo>
                  <a:cubicBezTo>
                    <a:pt x="4851" y="2477"/>
                    <a:pt x="4851" y="2477"/>
                    <a:pt x="4851" y="2477"/>
                  </a:cubicBezTo>
                  <a:close/>
                  <a:moveTo>
                    <a:pt x="4851" y="2592"/>
                  </a:moveTo>
                  <a:cubicBezTo>
                    <a:pt x="4794" y="2650"/>
                    <a:pt x="4794" y="2650"/>
                    <a:pt x="4794" y="2650"/>
                  </a:cubicBezTo>
                  <a:cubicBezTo>
                    <a:pt x="4851" y="2592"/>
                    <a:pt x="4851" y="2592"/>
                    <a:pt x="4851" y="2592"/>
                  </a:cubicBezTo>
                  <a:cubicBezTo>
                    <a:pt x="4851" y="2534"/>
                    <a:pt x="4851" y="2534"/>
                    <a:pt x="4851" y="2534"/>
                  </a:cubicBezTo>
                  <a:cubicBezTo>
                    <a:pt x="4851" y="2534"/>
                    <a:pt x="4794" y="2534"/>
                    <a:pt x="4794" y="2592"/>
                  </a:cubicBezTo>
                  <a:cubicBezTo>
                    <a:pt x="4736" y="2592"/>
                    <a:pt x="4736" y="2592"/>
                    <a:pt x="4736" y="2592"/>
                  </a:cubicBezTo>
                  <a:cubicBezTo>
                    <a:pt x="4736" y="2534"/>
                    <a:pt x="4736" y="2534"/>
                    <a:pt x="4736" y="2534"/>
                  </a:cubicBezTo>
                  <a:cubicBezTo>
                    <a:pt x="4736" y="2592"/>
                    <a:pt x="4736" y="2592"/>
                    <a:pt x="4736" y="2592"/>
                  </a:cubicBezTo>
                  <a:cubicBezTo>
                    <a:pt x="4794" y="2534"/>
                    <a:pt x="4794" y="2534"/>
                    <a:pt x="4794" y="2534"/>
                  </a:cubicBezTo>
                  <a:cubicBezTo>
                    <a:pt x="4794" y="2534"/>
                    <a:pt x="4794" y="2534"/>
                    <a:pt x="4851" y="2534"/>
                  </a:cubicBezTo>
                  <a:cubicBezTo>
                    <a:pt x="4909" y="2534"/>
                    <a:pt x="4909" y="2534"/>
                    <a:pt x="4909" y="2534"/>
                  </a:cubicBezTo>
                  <a:cubicBezTo>
                    <a:pt x="4909" y="2592"/>
                    <a:pt x="4851" y="2592"/>
                    <a:pt x="4851" y="2592"/>
                  </a:cubicBezTo>
                  <a:cubicBezTo>
                    <a:pt x="4851" y="2592"/>
                    <a:pt x="4851" y="2592"/>
                    <a:pt x="4851" y="2592"/>
                  </a:cubicBezTo>
                  <a:close/>
                  <a:moveTo>
                    <a:pt x="5025" y="2362"/>
                  </a:moveTo>
                  <a:lnTo>
                    <a:pt x="5025" y="2362"/>
                  </a:lnTo>
                  <a:cubicBezTo>
                    <a:pt x="5082" y="2362"/>
                    <a:pt x="5082" y="2362"/>
                    <a:pt x="5082" y="2362"/>
                  </a:cubicBezTo>
                  <a:cubicBezTo>
                    <a:pt x="5025" y="2362"/>
                    <a:pt x="5025" y="2362"/>
                    <a:pt x="5025" y="2419"/>
                  </a:cubicBezTo>
                  <a:cubicBezTo>
                    <a:pt x="4967" y="2362"/>
                    <a:pt x="4967" y="2362"/>
                    <a:pt x="5025" y="2362"/>
                  </a:cubicBezTo>
                  <a:cubicBezTo>
                    <a:pt x="5025" y="2362"/>
                    <a:pt x="5025" y="2362"/>
                    <a:pt x="5025" y="2362"/>
                  </a:cubicBezTo>
                  <a:close/>
                  <a:moveTo>
                    <a:pt x="4967" y="2419"/>
                  </a:moveTo>
                  <a:lnTo>
                    <a:pt x="4967" y="2419"/>
                  </a:lnTo>
                  <a:cubicBezTo>
                    <a:pt x="4967" y="2419"/>
                    <a:pt x="4967" y="2419"/>
                    <a:pt x="5025" y="2419"/>
                  </a:cubicBezTo>
                  <a:cubicBezTo>
                    <a:pt x="4967" y="2419"/>
                    <a:pt x="4967" y="2419"/>
                    <a:pt x="4967" y="2419"/>
                  </a:cubicBezTo>
                  <a:cubicBezTo>
                    <a:pt x="4967" y="2477"/>
                    <a:pt x="4967" y="2477"/>
                    <a:pt x="4967" y="2477"/>
                  </a:cubicBezTo>
                  <a:cubicBezTo>
                    <a:pt x="4851" y="2534"/>
                    <a:pt x="4851" y="2534"/>
                    <a:pt x="4851" y="2534"/>
                  </a:cubicBezTo>
                  <a:cubicBezTo>
                    <a:pt x="4851" y="2534"/>
                    <a:pt x="4851" y="2534"/>
                    <a:pt x="4851" y="2477"/>
                  </a:cubicBezTo>
                  <a:cubicBezTo>
                    <a:pt x="4909" y="2477"/>
                    <a:pt x="4909" y="2477"/>
                    <a:pt x="4909" y="2477"/>
                  </a:cubicBezTo>
                  <a:cubicBezTo>
                    <a:pt x="4851" y="2477"/>
                    <a:pt x="4851" y="2477"/>
                    <a:pt x="4851" y="2477"/>
                  </a:cubicBezTo>
                  <a:cubicBezTo>
                    <a:pt x="4967" y="2419"/>
                    <a:pt x="4967" y="2419"/>
                    <a:pt x="4967" y="2419"/>
                  </a:cubicBezTo>
                  <a:cubicBezTo>
                    <a:pt x="4967" y="2419"/>
                    <a:pt x="4967" y="2419"/>
                    <a:pt x="4967" y="2419"/>
                  </a:cubicBezTo>
                  <a:close/>
                  <a:moveTo>
                    <a:pt x="4909" y="2419"/>
                  </a:moveTo>
                  <a:lnTo>
                    <a:pt x="4909" y="2419"/>
                  </a:lnTo>
                  <a:moveTo>
                    <a:pt x="5082" y="1958"/>
                  </a:moveTo>
                  <a:lnTo>
                    <a:pt x="5082" y="1958"/>
                  </a:lnTo>
                  <a:cubicBezTo>
                    <a:pt x="5082" y="1958"/>
                    <a:pt x="5082" y="1958"/>
                    <a:pt x="5082" y="1958"/>
                  </a:cubicBezTo>
                  <a:close/>
                  <a:moveTo>
                    <a:pt x="5082" y="1958"/>
                  </a:moveTo>
                  <a:lnTo>
                    <a:pt x="5082" y="1958"/>
                  </a:lnTo>
                  <a:cubicBezTo>
                    <a:pt x="5082" y="1958"/>
                    <a:pt x="5082" y="1958"/>
                    <a:pt x="5082" y="1958"/>
                  </a:cubicBezTo>
                  <a:close/>
                  <a:moveTo>
                    <a:pt x="5140" y="1958"/>
                  </a:moveTo>
                  <a:lnTo>
                    <a:pt x="5140" y="1958"/>
                  </a:lnTo>
                  <a:cubicBezTo>
                    <a:pt x="5140" y="1958"/>
                    <a:pt x="5140" y="1958"/>
                    <a:pt x="5140" y="1958"/>
                  </a:cubicBezTo>
                  <a:close/>
                  <a:moveTo>
                    <a:pt x="6411" y="1440"/>
                  </a:moveTo>
                  <a:lnTo>
                    <a:pt x="6411" y="1440"/>
                  </a:lnTo>
                  <a:lnTo>
                    <a:pt x="6353" y="1440"/>
                  </a:lnTo>
                  <a:cubicBezTo>
                    <a:pt x="6353" y="1440"/>
                    <a:pt x="6411" y="1440"/>
                    <a:pt x="6411" y="1440"/>
                  </a:cubicBezTo>
                  <a:close/>
                  <a:moveTo>
                    <a:pt x="6930" y="1037"/>
                  </a:moveTo>
                  <a:lnTo>
                    <a:pt x="6930" y="1037"/>
                  </a:lnTo>
                  <a:cubicBezTo>
                    <a:pt x="6930" y="1037"/>
                    <a:pt x="6930" y="1037"/>
                    <a:pt x="6930" y="1037"/>
                  </a:cubicBezTo>
                  <a:close/>
                  <a:moveTo>
                    <a:pt x="7046" y="979"/>
                  </a:moveTo>
                  <a:lnTo>
                    <a:pt x="7046" y="979"/>
                  </a:lnTo>
                  <a:cubicBezTo>
                    <a:pt x="7046" y="922"/>
                    <a:pt x="7046" y="922"/>
                    <a:pt x="7046" y="922"/>
                  </a:cubicBezTo>
                  <a:cubicBezTo>
                    <a:pt x="7046" y="922"/>
                    <a:pt x="7046" y="922"/>
                    <a:pt x="7104" y="922"/>
                  </a:cubicBezTo>
                  <a:cubicBezTo>
                    <a:pt x="7104" y="922"/>
                    <a:pt x="7104" y="922"/>
                    <a:pt x="7104" y="979"/>
                  </a:cubicBezTo>
                  <a:cubicBezTo>
                    <a:pt x="7046" y="979"/>
                    <a:pt x="7046" y="979"/>
                    <a:pt x="7046" y="979"/>
                  </a:cubicBezTo>
                  <a:cubicBezTo>
                    <a:pt x="7046" y="979"/>
                    <a:pt x="7046" y="979"/>
                    <a:pt x="7046" y="979"/>
                  </a:cubicBezTo>
                  <a:close/>
                  <a:moveTo>
                    <a:pt x="9356" y="461"/>
                  </a:moveTo>
                  <a:lnTo>
                    <a:pt x="9356" y="461"/>
                  </a:lnTo>
                  <a:cubicBezTo>
                    <a:pt x="9472" y="461"/>
                    <a:pt x="9472" y="461"/>
                    <a:pt x="9472" y="461"/>
                  </a:cubicBezTo>
                  <a:cubicBezTo>
                    <a:pt x="9529" y="461"/>
                    <a:pt x="9529" y="461"/>
                    <a:pt x="9529" y="461"/>
                  </a:cubicBezTo>
                  <a:cubicBezTo>
                    <a:pt x="9587" y="461"/>
                    <a:pt x="9587" y="461"/>
                    <a:pt x="9587" y="461"/>
                  </a:cubicBezTo>
                  <a:cubicBezTo>
                    <a:pt x="9645" y="461"/>
                    <a:pt x="9645" y="461"/>
                    <a:pt x="9645" y="461"/>
                  </a:cubicBezTo>
                  <a:lnTo>
                    <a:pt x="9645" y="518"/>
                  </a:lnTo>
                  <a:cubicBezTo>
                    <a:pt x="9587" y="518"/>
                    <a:pt x="9529" y="518"/>
                    <a:pt x="9529" y="518"/>
                  </a:cubicBezTo>
                  <a:cubicBezTo>
                    <a:pt x="9414" y="518"/>
                    <a:pt x="9414" y="518"/>
                    <a:pt x="9414" y="518"/>
                  </a:cubicBezTo>
                  <a:cubicBezTo>
                    <a:pt x="9356" y="518"/>
                    <a:pt x="9356" y="518"/>
                    <a:pt x="9356" y="518"/>
                  </a:cubicBezTo>
                  <a:cubicBezTo>
                    <a:pt x="9414" y="518"/>
                    <a:pt x="9414" y="518"/>
                    <a:pt x="9414" y="518"/>
                  </a:cubicBezTo>
                  <a:cubicBezTo>
                    <a:pt x="9414" y="461"/>
                    <a:pt x="9414" y="461"/>
                    <a:pt x="9414" y="461"/>
                  </a:cubicBezTo>
                  <a:cubicBezTo>
                    <a:pt x="9356" y="461"/>
                    <a:pt x="9356" y="461"/>
                    <a:pt x="9356" y="461"/>
                  </a:cubicBezTo>
                  <a:moveTo>
                    <a:pt x="9645" y="518"/>
                  </a:moveTo>
                  <a:lnTo>
                    <a:pt x="9645" y="518"/>
                  </a:lnTo>
                  <a:cubicBezTo>
                    <a:pt x="9703" y="518"/>
                    <a:pt x="9703" y="518"/>
                    <a:pt x="9703" y="518"/>
                  </a:cubicBezTo>
                  <a:cubicBezTo>
                    <a:pt x="9760" y="518"/>
                    <a:pt x="9760" y="518"/>
                    <a:pt x="9760" y="518"/>
                  </a:cubicBezTo>
                  <a:cubicBezTo>
                    <a:pt x="9703" y="576"/>
                    <a:pt x="9703" y="576"/>
                    <a:pt x="9703" y="576"/>
                  </a:cubicBezTo>
                  <a:cubicBezTo>
                    <a:pt x="9760" y="576"/>
                    <a:pt x="9760" y="576"/>
                    <a:pt x="9760" y="576"/>
                  </a:cubicBezTo>
                  <a:cubicBezTo>
                    <a:pt x="9818" y="576"/>
                    <a:pt x="9818" y="576"/>
                    <a:pt x="9818" y="576"/>
                  </a:cubicBezTo>
                  <a:cubicBezTo>
                    <a:pt x="9876" y="576"/>
                    <a:pt x="9876" y="576"/>
                    <a:pt x="9876" y="576"/>
                  </a:cubicBezTo>
                  <a:cubicBezTo>
                    <a:pt x="9934" y="576"/>
                    <a:pt x="9876" y="576"/>
                    <a:pt x="9934" y="576"/>
                  </a:cubicBezTo>
                  <a:cubicBezTo>
                    <a:pt x="9991" y="576"/>
                    <a:pt x="9991" y="576"/>
                    <a:pt x="10049" y="576"/>
                  </a:cubicBezTo>
                  <a:cubicBezTo>
                    <a:pt x="10049" y="634"/>
                    <a:pt x="10049" y="634"/>
                    <a:pt x="10049" y="634"/>
                  </a:cubicBezTo>
                  <a:cubicBezTo>
                    <a:pt x="10165" y="634"/>
                    <a:pt x="10165" y="634"/>
                    <a:pt x="10165" y="634"/>
                  </a:cubicBezTo>
                  <a:cubicBezTo>
                    <a:pt x="10280" y="634"/>
                    <a:pt x="10280" y="634"/>
                    <a:pt x="10280" y="634"/>
                  </a:cubicBezTo>
                  <a:cubicBezTo>
                    <a:pt x="10511" y="634"/>
                    <a:pt x="10511" y="634"/>
                    <a:pt x="10511" y="634"/>
                  </a:cubicBezTo>
                  <a:cubicBezTo>
                    <a:pt x="10453" y="634"/>
                    <a:pt x="10453" y="634"/>
                    <a:pt x="10453" y="634"/>
                  </a:cubicBezTo>
                  <a:cubicBezTo>
                    <a:pt x="10453" y="634"/>
                    <a:pt x="10453" y="634"/>
                    <a:pt x="10511" y="576"/>
                  </a:cubicBezTo>
                  <a:cubicBezTo>
                    <a:pt x="10511" y="634"/>
                    <a:pt x="10511" y="634"/>
                    <a:pt x="10511" y="634"/>
                  </a:cubicBezTo>
                  <a:cubicBezTo>
                    <a:pt x="10511" y="576"/>
                    <a:pt x="10511" y="576"/>
                    <a:pt x="10511" y="576"/>
                  </a:cubicBezTo>
                  <a:cubicBezTo>
                    <a:pt x="10569" y="576"/>
                    <a:pt x="10569" y="576"/>
                    <a:pt x="10569" y="576"/>
                  </a:cubicBezTo>
                  <a:cubicBezTo>
                    <a:pt x="10569" y="634"/>
                    <a:pt x="10569" y="634"/>
                    <a:pt x="10569" y="634"/>
                  </a:cubicBezTo>
                  <a:cubicBezTo>
                    <a:pt x="10627" y="634"/>
                    <a:pt x="10627" y="634"/>
                    <a:pt x="10627" y="634"/>
                  </a:cubicBezTo>
                  <a:cubicBezTo>
                    <a:pt x="10569" y="634"/>
                    <a:pt x="10569" y="634"/>
                    <a:pt x="10569" y="634"/>
                  </a:cubicBezTo>
                  <a:cubicBezTo>
                    <a:pt x="10511" y="634"/>
                    <a:pt x="10511" y="634"/>
                    <a:pt x="10511" y="634"/>
                  </a:cubicBezTo>
                  <a:cubicBezTo>
                    <a:pt x="10511" y="691"/>
                    <a:pt x="10511" y="691"/>
                    <a:pt x="10511" y="691"/>
                  </a:cubicBezTo>
                  <a:cubicBezTo>
                    <a:pt x="10396" y="691"/>
                    <a:pt x="10396" y="691"/>
                    <a:pt x="10396" y="691"/>
                  </a:cubicBezTo>
                  <a:cubicBezTo>
                    <a:pt x="10338" y="691"/>
                    <a:pt x="10338" y="691"/>
                    <a:pt x="10280" y="691"/>
                  </a:cubicBezTo>
                  <a:cubicBezTo>
                    <a:pt x="10280" y="634"/>
                    <a:pt x="10280" y="634"/>
                    <a:pt x="10280" y="634"/>
                  </a:cubicBezTo>
                  <a:cubicBezTo>
                    <a:pt x="10165" y="634"/>
                    <a:pt x="10165" y="634"/>
                    <a:pt x="10165" y="634"/>
                  </a:cubicBezTo>
                  <a:cubicBezTo>
                    <a:pt x="10107" y="634"/>
                    <a:pt x="10049" y="634"/>
                    <a:pt x="10049" y="634"/>
                  </a:cubicBezTo>
                  <a:cubicBezTo>
                    <a:pt x="9991" y="634"/>
                    <a:pt x="9991" y="634"/>
                    <a:pt x="9991" y="634"/>
                  </a:cubicBezTo>
                  <a:cubicBezTo>
                    <a:pt x="9934" y="634"/>
                    <a:pt x="9934" y="634"/>
                    <a:pt x="9934" y="634"/>
                  </a:cubicBezTo>
                  <a:cubicBezTo>
                    <a:pt x="9818" y="634"/>
                    <a:pt x="9818" y="634"/>
                    <a:pt x="9818" y="634"/>
                  </a:cubicBezTo>
                  <a:cubicBezTo>
                    <a:pt x="9760" y="634"/>
                    <a:pt x="9760" y="634"/>
                    <a:pt x="9760" y="634"/>
                  </a:cubicBezTo>
                  <a:cubicBezTo>
                    <a:pt x="9703" y="634"/>
                    <a:pt x="9703" y="634"/>
                    <a:pt x="9703" y="634"/>
                  </a:cubicBezTo>
                  <a:cubicBezTo>
                    <a:pt x="9703" y="576"/>
                    <a:pt x="9645" y="576"/>
                    <a:pt x="9645" y="576"/>
                  </a:cubicBezTo>
                  <a:cubicBezTo>
                    <a:pt x="9587" y="576"/>
                    <a:pt x="9587" y="576"/>
                    <a:pt x="9587" y="576"/>
                  </a:cubicBezTo>
                  <a:cubicBezTo>
                    <a:pt x="9529" y="576"/>
                    <a:pt x="9529" y="576"/>
                    <a:pt x="9529" y="576"/>
                  </a:cubicBezTo>
                  <a:cubicBezTo>
                    <a:pt x="9472" y="576"/>
                    <a:pt x="9472" y="576"/>
                    <a:pt x="9472" y="576"/>
                  </a:cubicBezTo>
                  <a:cubicBezTo>
                    <a:pt x="9529" y="576"/>
                    <a:pt x="9529" y="576"/>
                    <a:pt x="9529" y="576"/>
                  </a:cubicBezTo>
                  <a:cubicBezTo>
                    <a:pt x="9587" y="518"/>
                    <a:pt x="9587" y="518"/>
                    <a:pt x="9587" y="518"/>
                  </a:cubicBezTo>
                  <a:cubicBezTo>
                    <a:pt x="9645" y="518"/>
                    <a:pt x="9645" y="518"/>
                    <a:pt x="9645" y="518"/>
                  </a:cubicBezTo>
                  <a:moveTo>
                    <a:pt x="10107" y="576"/>
                  </a:moveTo>
                  <a:lnTo>
                    <a:pt x="10107" y="576"/>
                  </a:lnTo>
                  <a:cubicBezTo>
                    <a:pt x="10107" y="576"/>
                    <a:pt x="10107" y="576"/>
                    <a:pt x="10107" y="576"/>
                  </a:cubicBezTo>
                  <a:close/>
                  <a:moveTo>
                    <a:pt x="10107" y="518"/>
                  </a:moveTo>
                  <a:lnTo>
                    <a:pt x="10107" y="518"/>
                  </a:lnTo>
                  <a:cubicBezTo>
                    <a:pt x="10107" y="518"/>
                    <a:pt x="10107" y="518"/>
                    <a:pt x="10107" y="518"/>
                  </a:cubicBezTo>
                  <a:close/>
                  <a:moveTo>
                    <a:pt x="10165" y="518"/>
                  </a:moveTo>
                  <a:lnTo>
                    <a:pt x="10165" y="518"/>
                  </a:lnTo>
                  <a:cubicBezTo>
                    <a:pt x="10165" y="518"/>
                    <a:pt x="10165" y="518"/>
                    <a:pt x="10165" y="518"/>
                  </a:cubicBezTo>
                  <a:close/>
                  <a:moveTo>
                    <a:pt x="10396" y="576"/>
                  </a:moveTo>
                  <a:lnTo>
                    <a:pt x="10396" y="576"/>
                  </a:lnTo>
                  <a:moveTo>
                    <a:pt x="10107" y="518"/>
                  </a:moveTo>
                  <a:lnTo>
                    <a:pt x="10107" y="518"/>
                  </a:lnTo>
                  <a:cubicBezTo>
                    <a:pt x="10165" y="518"/>
                    <a:pt x="10165" y="461"/>
                    <a:pt x="10222" y="518"/>
                  </a:cubicBezTo>
                  <a:cubicBezTo>
                    <a:pt x="10280" y="518"/>
                    <a:pt x="10280" y="518"/>
                    <a:pt x="10280" y="518"/>
                  </a:cubicBezTo>
                  <a:cubicBezTo>
                    <a:pt x="10338" y="518"/>
                    <a:pt x="10338" y="518"/>
                    <a:pt x="10338" y="518"/>
                  </a:cubicBezTo>
                  <a:cubicBezTo>
                    <a:pt x="10396" y="518"/>
                    <a:pt x="10396" y="518"/>
                    <a:pt x="10396" y="518"/>
                  </a:cubicBezTo>
                  <a:cubicBezTo>
                    <a:pt x="10338" y="518"/>
                    <a:pt x="10280" y="518"/>
                    <a:pt x="10222" y="518"/>
                  </a:cubicBezTo>
                  <a:cubicBezTo>
                    <a:pt x="10165" y="518"/>
                    <a:pt x="10165" y="518"/>
                    <a:pt x="10107" y="518"/>
                  </a:cubicBezTo>
                  <a:cubicBezTo>
                    <a:pt x="10107" y="518"/>
                    <a:pt x="10107" y="518"/>
                    <a:pt x="10107" y="518"/>
                  </a:cubicBezTo>
                  <a:close/>
                  <a:moveTo>
                    <a:pt x="10569" y="403"/>
                  </a:moveTo>
                  <a:lnTo>
                    <a:pt x="10569" y="403"/>
                  </a:lnTo>
                  <a:cubicBezTo>
                    <a:pt x="10569" y="403"/>
                    <a:pt x="10569" y="403"/>
                    <a:pt x="10569" y="403"/>
                  </a:cubicBezTo>
                  <a:close/>
                  <a:moveTo>
                    <a:pt x="10569" y="576"/>
                  </a:moveTo>
                  <a:cubicBezTo>
                    <a:pt x="10627" y="576"/>
                    <a:pt x="10627" y="576"/>
                    <a:pt x="10627" y="576"/>
                  </a:cubicBezTo>
                  <a:cubicBezTo>
                    <a:pt x="10569" y="576"/>
                    <a:pt x="10569" y="576"/>
                    <a:pt x="10569" y="576"/>
                  </a:cubicBezTo>
                  <a:cubicBezTo>
                    <a:pt x="10569" y="576"/>
                    <a:pt x="10569" y="576"/>
                    <a:pt x="10569" y="576"/>
                  </a:cubicBezTo>
                  <a:close/>
                  <a:moveTo>
                    <a:pt x="10627" y="634"/>
                  </a:moveTo>
                  <a:lnTo>
                    <a:pt x="10627" y="634"/>
                  </a:lnTo>
                  <a:cubicBezTo>
                    <a:pt x="10569" y="634"/>
                    <a:pt x="10569" y="634"/>
                    <a:pt x="10569" y="634"/>
                  </a:cubicBezTo>
                  <a:cubicBezTo>
                    <a:pt x="10627" y="634"/>
                    <a:pt x="10627" y="634"/>
                    <a:pt x="10627" y="634"/>
                  </a:cubicBezTo>
                  <a:cubicBezTo>
                    <a:pt x="10627" y="634"/>
                    <a:pt x="10627" y="634"/>
                    <a:pt x="10627" y="634"/>
                  </a:cubicBezTo>
                  <a:close/>
                  <a:moveTo>
                    <a:pt x="10627" y="634"/>
                  </a:moveTo>
                  <a:lnTo>
                    <a:pt x="10627" y="634"/>
                  </a:lnTo>
                  <a:cubicBezTo>
                    <a:pt x="10627" y="691"/>
                    <a:pt x="10627" y="691"/>
                    <a:pt x="10627" y="691"/>
                  </a:cubicBezTo>
                  <a:cubicBezTo>
                    <a:pt x="10627" y="691"/>
                    <a:pt x="10627" y="691"/>
                    <a:pt x="10627" y="634"/>
                  </a:cubicBezTo>
                  <a:moveTo>
                    <a:pt x="10627" y="634"/>
                  </a:moveTo>
                  <a:lnTo>
                    <a:pt x="10627" y="634"/>
                  </a:lnTo>
                  <a:cubicBezTo>
                    <a:pt x="10627" y="634"/>
                    <a:pt x="10627" y="634"/>
                    <a:pt x="10627" y="634"/>
                  </a:cubicBezTo>
                  <a:close/>
                  <a:moveTo>
                    <a:pt x="10742" y="691"/>
                  </a:moveTo>
                  <a:lnTo>
                    <a:pt x="10742" y="691"/>
                  </a:lnTo>
                  <a:cubicBezTo>
                    <a:pt x="10684" y="691"/>
                    <a:pt x="10684" y="691"/>
                    <a:pt x="10684" y="691"/>
                  </a:cubicBezTo>
                  <a:cubicBezTo>
                    <a:pt x="10684" y="691"/>
                    <a:pt x="10742" y="691"/>
                    <a:pt x="10742" y="691"/>
                  </a:cubicBezTo>
                  <a:close/>
                  <a:moveTo>
                    <a:pt x="10800" y="691"/>
                  </a:moveTo>
                  <a:lnTo>
                    <a:pt x="10800" y="691"/>
                  </a:lnTo>
                  <a:cubicBezTo>
                    <a:pt x="10800" y="691"/>
                    <a:pt x="10800" y="691"/>
                    <a:pt x="10800" y="691"/>
                  </a:cubicBezTo>
                  <a:close/>
                  <a:moveTo>
                    <a:pt x="10858" y="691"/>
                  </a:moveTo>
                  <a:lnTo>
                    <a:pt x="10858" y="691"/>
                  </a:lnTo>
                  <a:cubicBezTo>
                    <a:pt x="10800" y="691"/>
                    <a:pt x="10800" y="691"/>
                    <a:pt x="10800" y="691"/>
                  </a:cubicBezTo>
                  <a:cubicBezTo>
                    <a:pt x="10800" y="691"/>
                    <a:pt x="10858" y="691"/>
                    <a:pt x="10858" y="691"/>
                  </a:cubicBezTo>
                  <a:close/>
                  <a:moveTo>
                    <a:pt x="11262" y="749"/>
                  </a:moveTo>
                  <a:lnTo>
                    <a:pt x="11262" y="749"/>
                  </a:lnTo>
                  <a:cubicBezTo>
                    <a:pt x="11262" y="749"/>
                    <a:pt x="11262" y="749"/>
                    <a:pt x="11262" y="749"/>
                  </a:cubicBezTo>
                  <a:close/>
                  <a:moveTo>
                    <a:pt x="11262" y="749"/>
                  </a:moveTo>
                  <a:cubicBezTo>
                    <a:pt x="11320" y="749"/>
                    <a:pt x="11320" y="749"/>
                    <a:pt x="11320" y="749"/>
                  </a:cubicBezTo>
                  <a:cubicBezTo>
                    <a:pt x="11262" y="749"/>
                    <a:pt x="11262" y="749"/>
                    <a:pt x="11262" y="749"/>
                  </a:cubicBezTo>
                  <a:cubicBezTo>
                    <a:pt x="11262" y="749"/>
                    <a:pt x="11262" y="749"/>
                    <a:pt x="11262" y="749"/>
                  </a:cubicBezTo>
                  <a:close/>
                  <a:moveTo>
                    <a:pt x="11320" y="749"/>
                  </a:moveTo>
                  <a:lnTo>
                    <a:pt x="11320" y="749"/>
                  </a:lnTo>
                  <a:moveTo>
                    <a:pt x="11378" y="749"/>
                  </a:moveTo>
                  <a:lnTo>
                    <a:pt x="11378" y="749"/>
                  </a:lnTo>
                  <a:cubicBezTo>
                    <a:pt x="11378" y="749"/>
                    <a:pt x="11378" y="749"/>
                    <a:pt x="11378" y="749"/>
                  </a:cubicBezTo>
                  <a:close/>
                  <a:moveTo>
                    <a:pt x="11435" y="749"/>
                  </a:moveTo>
                  <a:cubicBezTo>
                    <a:pt x="11493" y="749"/>
                    <a:pt x="11493" y="749"/>
                    <a:pt x="11493" y="749"/>
                  </a:cubicBezTo>
                  <a:cubicBezTo>
                    <a:pt x="11435" y="749"/>
                    <a:pt x="11435" y="749"/>
                    <a:pt x="11435" y="749"/>
                  </a:cubicBezTo>
                  <a:cubicBezTo>
                    <a:pt x="11435" y="749"/>
                    <a:pt x="11435" y="749"/>
                    <a:pt x="11435" y="749"/>
                  </a:cubicBezTo>
                  <a:close/>
                  <a:moveTo>
                    <a:pt x="14554" y="1267"/>
                  </a:moveTo>
                  <a:lnTo>
                    <a:pt x="14554" y="1267"/>
                  </a:lnTo>
                  <a:cubicBezTo>
                    <a:pt x="14554" y="1267"/>
                    <a:pt x="14554" y="1267"/>
                    <a:pt x="14554" y="1267"/>
                  </a:cubicBezTo>
                  <a:close/>
                  <a:moveTo>
                    <a:pt x="15074" y="1440"/>
                  </a:moveTo>
                  <a:lnTo>
                    <a:pt x="15074" y="1440"/>
                  </a:lnTo>
                  <a:cubicBezTo>
                    <a:pt x="15016" y="1440"/>
                    <a:pt x="15016" y="1440"/>
                    <a:pt x="15016" y="1440"/>
                  </a:cubicBezTo>
                  <a:cubicBezTo>
                    <a:pt x="15016" y="1440"/>
                    <a:pt x="15074" y="1440"/>
                    <a:pt x="15074" y="1440"/>
                  </a:cubicBezTo>
                  <a:close/>
                  <a:moveTo>
                    <a:pt x="15132" y="1440"/>
                  </a:moveTo>
                  <a:lnTo>
                    <a:pt x="15189" y="1440"/>
                  </a:lnTo>
                  <a:cubicBezTo>
                    <a:pt x="15132" y="1440"/>
                    <a:pt x="15132" y="1440"/>
                    <a:pt x="15132" y="1440"/>
                  </a:cubicBezTo>
                  <a:cubicBezTo>
                    <a:pt x="15132" y="1498"/>
                    <a:pt x="15132" y="1498"/>
                    <a:pt x="15132" y="1498"/>
                  </a:cubicBezTo>
                  <a:cubicBezTo>
                    <a:pt x="15074" y="1440"/>
                    <a:pt x="15074" y="1440"/>
                    <a:pt x="15074" y="1440"/>
                  </a:cubicBezTo>
                  <a:cubicBezTo>
                    <a:pt x="15074" y="1440"/>
                    <a:pt x="15132" y="1440"/>
                    <a:pt x="15132" y="1440"/>
                  </a:cubicBezTo>
                  <a:close/>
                  <a:moveTo>
                    <a:pt x="15247" y="1498"/>
                  </a:moveTo>
                  <a:cubicBezTo>
                    <a:pt x="15305" y="1498"/>
                    <a:pt x="15305" y="1498"/>
                    <a:pt x="15305" y="1498"/>
                  </a:cubicBezTo>
                  <a:cubicBezTo>
                    <a:pt x="15247" y="1498"/>
                    <a:pt x="15247" y="1498"/>
                    <a:pt x="15247" y="1498"/>
                  </a:cubicBezTo>
                  <a:cubicBezTo>
                    <a:pt x="15247" y="1498"/>
                    <a:pt x="15247" y="1498"/>
                    <a:pt x="15247" y="1498"/>
                  </a:cubicBezTo>
                  <a:close/>
                  <a:moveTo>
                    <a:pt x="7219" y="2246"/>
                  </a:moveTo>
                  <a:lnTo>
                    <a:pt x="7219" y="2246"/>
                  </a:lnTo>
                  <a:moveTo>
                    <a:pt x="9876" y="634"/>
                  </a:moveTo>
                  <a:lnTo>
                    <a:pt x="9876" y="634"/>
                  </a:lnTo>
                  <a:cubicBezTo>
                    <a:pt x="9876" y="634"/>
                    <a:pt x="9876" y="634"/>
                    <a:pt x="9876" y="634"/>
                  </a:cubicBezTo>
                  <a:close/>
                  <a:moveTo>
                    <a:pt x="9818" y="634"/>
                  </a:moveTo>
                  <a:lnTo>
                    <a:pt x="9818" y="634"/>
                  </a:lnTo>
                  <a:cubicBezTo>
                    <a:pt x="9818" y="634"/>
                    <a:pt x="9818" y="634"/>
                    <a:pt x="9818" y="634"/>
                  </a:cubicBezTo>
                  <a:close/>
                  <a:moveTo>
                    <a:pt x="7161" y="1498"/>
                  </a:moveTo>
                  <a:lnTo>
                    <a:pt x="7161" y="1498"/>
                  </a:lnTo>
                  <a:lnTo>
                    <a:pt x="7104" y="1498"/>
                  </a:lnTo>
                  <a:cubicBezTo>
                    <a:pt x="7161" y="1498"/>
                    <a:pt x="7161" y="1498"/>
                    <a:pt x="7161" y="1498"/>
                  </a:cubicBezTo>
                  <a:cubicBezTo>
                    <a:pt x="7161" y="1498"/>
                    <a:pt x="7161" y="1498"/>
                    <a:pt x="7161" y="1498"/>
                  </a:cubicBezTo>
                  <a:close/>
                  <a:moveTo>
                    <a:pt x="7161" y="1670"/>
                  </a:moveTo>
                  <a:cubicBezTo>
                    <a:pt x="7104" y="1670"/>
                    <a:pt x="7104" y="1670"/>
                    <a:pt x="7104" y="1670"/>
                  </a:cubicBezTo>
                  <a:lnTo>
                    <a:pt x="7104" y="1613"/>
                  </a:lnTo>
                  <a:cubicBezTo>
                    <a:pt x="7161" y="1555"/>
                    <a:pt x="7161" y="1555"/>
                    <a:pt x="7161" y="1555"/>
                  </a:cubicBezTo>
                  <a:cubicBezTo>
                    <a:pt x="7161" y="1613"/>
                    <a:pt x="7161" y="1613"/>
                    <a:pt x="7161" y="1613"/>
                  </a:cubicBezTo>
                  <a:cubicBezTo>
                    <a:pt x="7161" y="1613"/>
                    <a:pt x="7161" y="1670"/>
                    <a:pt x="7161" y="1670"/>
                  </a:cubicBezTo>
                  <a:close/>
                  <a:moveTo>
                    <a:pt x="6353" y="2650"/>
                  </a:moveTo>
                  <a:cubicBezTo>
                    <a:pt x="6411" y="2650"/>
                    <a:pt x="6411" y="2650"/>
                    <a:pt x="6411" y="2650"/>
                  </a:cubicBezTo>
                  <a:cubicBezTo>
                    <a:pt x="6353" y="2650"/>
                    <a:pt x="6353" y="2650"/>
                    <a:pt x="6353" y="2650"/>
                  </a:cubicBezTo>
                  <a:cubicBezTo>
                    <a:pt x="6353" y="2650"/>
                    <a:pt x="6353" y="2650"/>
                    <a:pt x="6353" y="2650"/>
                  </a:cubicBezTo>
                  <a:close/>
                  <a:moveTo>
                    <a:pt x="6295" y="2707"/>
                  </a:moveTo>
                  <a:cubicBezTo>
                    <a:pt x="6353" y="2650"/>
                    <a:pt x="6353" y="2650"/>
                    <a:pt x="6353" y="2650"/>
                  </a:cubicBezTo>
                  <a:cubicBezTo>
                    <a:pt x="6295" y="2707"/>
                    <a:pt x="6295" y="2707"/>
                    <a:pt x="6295" y="2707"/>
                  </a:cubicBezTo>
                  <a:cubicBezTo>
                    <a:pt x="6295" y="2707"/>
                    <a:pt x="6295" y="2707"/>
                    <a:pt x="6295" y="2707"/>
                  </a:cubicBezTo>
                  <a:close/>
                  <a:moveTo>
                    <a:pt x="4389" y="4147"/>
                  </a:moveTo>
                  <a:cubicBezTo>
                    <a:pt x="4447" y="4090"/>
                    <a:pt x="4447" y="4090"/>
                    <a:pt x="4447" y="4090"/>
                  </a:cubicBezTo>
                  <a:cubicBezTo>
                    <a:pt x="4389" y="4090"/>
                    <a:pt x="4389" y="4090"/>
                    <a:pt x="4389" y="4147"/>
                  </a:cubicBezTo>
                  <a:moveTo>
                    <a:pt x="2310" y="6163"/>
                  </a:moveTo>
                  <a:lnTo>
                    <a:pt x="2310" y="6163"/>
                  </a:lnTo>
                  <a:cubicBezTo>
                    <a:pt x="2310" y="6106"/>
                    <a:pt x="2310" y="6106"/>
                    <a:pt x="2310" y="6106"/>
                  </a:cubicBezTo>
                  <a:cubicBezTo>
                    <a:pt x="2368" y="6106"/>
                    <a:pt x="2368" y="6106"/>
                    <a:pt x="2368" y="6106"/>
                  </a:cubicBezTo>
                  <a:lnTo>
                    <a:pt x="2310" y="6163"/>
                  </a:lnTo>
                  <a:moveTo>
                    <a:pt x="2426" y="6106"/>
                  </a:moveTo>
                  <a:lnTo>
                    <a:pt x="2426" y="6106"/>
                  </a:lnTo>
                  <a:cubicBezTo>
                    <a:pt x="2368" y="6106"/>
                    <a:pt x="2426" y="6106"/>
                    <a:pt x="2426" y="6106"/>
                  </a:cubicBezTo>
                  <a:cubicBezTo>
                    <a:pt x="2368" y="6163"/>
                    <a:pt x="2368" y="6163"/>
                    <a:pt x="2368" y="6163"/>
                  </a:cubicBezTo>
                  <a:cubicBezTo>
                    <a:pt x="2368" y="6106"/>
                    <a:pt x="2368" y="6106"/>
                    <a:pt x="2368" y="6106"/>
                  </a:cubicBezTo>
                  <a:cubicBezTo>
                    <a:pt x="2368" y="6048"/>
                    <a:pt x="2368" y="6048"/>
                    <a:pt x="2368" y="6048"/>
                  </a:cubicBezTo>
                  <a:cubicBezTo>
                    <a:pt x="2426" y="6048"/>
                    <a:pt x="2426" y="6048"/>
                    <a:pt x="2426" y="6048"/>
                  </a:cubicBezTo>
                  <a:cubicBezTo>
                    <a:pt x="2426" y="6106"/>
                    <a:pt x="2426" y="6106"/>
                    <a:pt x="2426" y="6106"/>
                  </a:cubicBezTo>
                  <a:cubicBezTo>
                    <a:pt x="2426" y="6106"/>
                    <a:pt x="2426" y="6106"/>
                    <a:pt x="2426" y="6106"/>
                  </a:cubicBezTo>
                  <a:close/>
                  <a:moveTo>
                    <a:pt x="2195" y="5702"/>
                  </a:moveTo>
                  <a:cubicBezTo>
                    <a:pt x="2252" y="5645"/>
                    <a:pt x="2252" y="5645"/>
                    <a:pt x="2252" y="5645"/>
                  </a:cubicBezTo>
                  <a:cubicBezTo>
                    <a:pt x="2195" y="5702"/>
                    <a:pt x="2195" y="5702"/>
                    <a:pt x="2195" y="5702"/>
                  </a:cubicBezTo>
                  <a:cubicBezTo>
                    <a:pt x="2195" y="5702"/>
                    <a:pt x="2195" y="5702"/>
                    <a:pt x="2195" y="5760"/>
                  </a:cubicBezTo>
                  <a:cubicBezTo>
                    <a:pt x="2252" y="5702"/>
                    <a:pt x="2252" y="5702"/>
                    <a:pt x="2252" y="5702"/>
                  </a:cubicBezTo>
                  <a:cubicBezTo>
                    <a:pt x="2252" y="5702"/>
                    <a:pt x="2195" y="5702"/>
                    <a:pt x="2195" y="5702"/>
                  </a:cubicBezTo>
                  <a:close/>
                  <a:moveTo>
                    <a:pt x="2195" y="5818"/>
                  </a:moveTo>
                  <a:lnTo>
                    <a:pt x="2195" y="5818"/>
                  </a:lnTo>
                  <a:cubicBezTo>
                    <a:pt x="2195" y="5818"/>
                    <a:pt x="2195" y="5818"/>
                    <a:pt x="2195" y="5818"/>
                  </a:cubicBezTo>
                  <a:close/>
                  <a:moveTo>
                    <a:pt x="2137" y="5760"/>
                  </a:moveTo>
                  <a:cubicBezTo>
                    <a:pt x="2195" y="5760"/>
                    <a:pt x="2195" y="5760"/>
                    <a:pt x="2195" y="5760"/>
                  </a:cubicBezTo>
                  <a:cubicBezTo>
                    <a:pt x="2195" y="5760"/>
                    <a:pt x="2137" y="5760"/>
                    <a:pt x="2137" y="5760"/>
                  </a:cubicBezTo>
                  <a:close/>
                  <a:moveTo>
                    <a:pt x="1559" y="5990"/>
                  </a:moveTo>
                  <a:lnTo>
                    <a:pt x="1559" y="5990"/>
                  </a:lnTo>
                  <a:cubicBezTo>
                    <a:pt x="1559" y="5933"/>
                    <a:pt x="1559" y="5933"/>
                    <a:pt x="1559" y="5933"/>
                  </a:cubicBezTo>
                  <a:cubicBezTo>
                    <a:pt x="1559" y="5933"/>
                    <a:pt x="1559" y="5990"/>
                    <a:pt x="1559" y="5990"/>
                  </a:cubicBezTo>
                  <a:close/>
                  <a:moveTo>
                    <a:pt x="1444" y="15610"/>
                  </a:moveTo>
                  <a:lnTo>
                    <a:pt x="1444" y="15610"/>
                  </a:lnTo>
                  <a:cubicBezTo>
                    <a:pt x="1444" y="15610"/>
                    <a:pt x="1444" y="15610"/>
                    <a:pt x="1444" y="15610"/>
                  </a:cubicBezTo>
                  <a:close/>
                  <a:moveTo>
                    <a:pt x="1271" y="15322"/>
                  </a:moveTo>
                  <a:lnTo>
                    <a:pt x="1271" y="15322"/>
                  </a:lnTo>
                  <a:lnTo>
                    <a:pt x="1328" y="15379"/>
                  </a:lnTo>
                  <a:cubicBezTo>
                    <a:pt x="1328" y="15379"/>
                    <a:pt x="1271" y="15379"/>
                    <a:pt x="1271" y="15322"/>
                  </a:cubicBezTo>
                  <a:moveTo>
                    <a:pt x="1271" y="15437"/>
                  </a:moveTo>
                  <a:cubicBezTo>
                    <a:pt x="1271" y="15379"/>
                    <a:pt x="1271" y="15379"/>
                    <a:pt x="1271" y="15379"/>
                  </a:cubicBezTo>
                  <a:cubicBezTo>
                    <a:pt x="1271" y="15437"/>
                    <a:pt x="1271" y="15437"/>
                    <a:pt x="1271" y="15437"/>
                  </a:cubicBezTo>
                  <a:cubicBezTo>
                    <a:pt x="1271" y="15437"/>
                    <a:pt x="1271" y="15437"/>
                    <a:pt x="1271" y="15437"/>
                  </a:cubicBezTo>
                  <a:close/>
                  <a:moveTo>
                    <a:pt x="1213" y="15322"/>
                  </a:moveTo>
                  <a:cubicBezTo>
                    <a:pt x="1271" y="15322"/>
                    <a:pt x="1271" y="15322"/>
                    <a:pt x="1271" y="15322"/>
                  </a:cubicBezTo>
                  <a:cubicBezTo>
                    <a:pt x="1213" y="15264"/>
                    <a:pt x="1213" y="15264"/>
                    <a:pt x="1213" y="15264"/>
                  </a:cubicBezTo>
                  <a:cubicBezTo>
                    <a:pt x="1213" y="15322"/>
                    <a:pt x="1271" y="15322"/>
                    <a:pt x="1271" y="15379"/>
                  </a:cubicBezTo>
                  <a:cubicBezTo>
                    <a:pt x="1271" y="15379"/>
                    <a:pt x="1213" y="15322"/>
                    <a:pt x="1213" y="15322"/>
                  </a:cubicBezTo>
                  <a:close/>
                  <a:moveTo>
                    <a:pt x="1213" y="15091"/>
                  </a:moveTo>
                  <a:lnTo>
                    <a:pt x="1213" y="15091"/>
                  </a:lnTo>
                  <a:cubicBezTo>
                    <a:pt x="1213" y="15091"/>
                    <a:pt x="1213" y="15091"/>
                    <a:pt x="1213" y="15034"/>
                  </a:cubicBezTo>
                  <a:cubicBezTo>
                    <a:pt x="1213" y="15034"/>
                    <a:pt x="1213" y="15034"/>
                    <a:pt x="1213" y="14976"/>
                  </a:cubicBezTo>
                  <a:cubicBezTo>
                    <a:pt x="1213" y="15034"/>
                    <a:pt x="1213" y="15034"/>
                    <a:pt x="1213" y="15034"/>
                  </a:cubicBezTo>
                  <a:cubicBezTo>
                    <a:pt x="1271" y="15149"/>
                    <a:pt x="1271" y="15149"/>
                    <a:pt x="1271" y="15149"/>
                  </a:cubicBezTo>
                  <a:lnTo>
                    <a:pt x="1213" y="15149"/>
                  </a:lnTo>
                  <a:cubicBezTo>
                    <a:pt x="1213" y="15091"/>
                    <a:pt x="1213" y="15091"/>
                    <a:pt x="1213" y="15091"/>
                  </a:cubicBezTo>
                  <a:cubicBezTo>
                    <a:pt x="1213" y="15091"/>
                    <a:pt x="1213" y="15091"/>
                    <a:pt x="1213" y="15091"/>
                  </a:cubicBezTo>
                  <a:close/>
                  <a:moveTo>
                    <a:pt x="1213" y="15034"/>
                  </a:moveTo>
                  <a:lnTo>
                    <a:pt x="1213" y="15034"/>
                  </a:lnTo>
                  <a:cubicBezTo>
                    <a:pt x="1213" y="15034"/>
                    <a:pt x="1213" y="15034"/>
                    <a:pt x="1213" y="15034"/>
                  </a:cubicBezTo>
                  <a:close/>
                  <a:moveTo>
                    <a:pt x="1155" y="14976"/>
                  </a:moveTo>
                  <a:lnTo>
                    <a:pt x="1155" y="14976"/>
                  </a:lnTo>
                  <a:cubicBezTo>
                    <a:pt x="1155" y="14918"/>
                    <a:pt x="1155" y="14918"/>
                    <a:pt x="1155" y="14918"/>
                  </a:cubicBezTo>
                  <a:cubicBezTo>
                    <a:pt x="1155" y="14861"/>
                    <a:pt x="1155" y="14861"/>
                    <a:pt x="1155" y="14861"/>
                  </a:cubicBezTo>
                  <a:cubicBezTo>
                    <a:pt x="1097" y="14861"/>
                    <a:pt x="1097" y="14861"/>
                    <a:pt x="1097" y="14861"/>
                  </a:cubicBezTo>
                  <a:cubicBezTo>
                    <a:pt x="1097" y="14803"/>
                    <a:pt x="1097" y="14803"/>
                    <a:pt x="1097" y="14803"/>
                  </a:cubicBezTo>
                  <a:cubicBezTo>
                    <a:pt x="1097" y="14861"/>
                    <a:pt x="1097" y="14861"/>
                    <a:pt x="1097" y="14861"/>
                  </a:cubicBezTo>
                  <a:cubicBezTo>
                    <a:pt x="1097" y="14803"/>
                    <a:pt x="1097" y="14803"/>
                    <a:pt x="1097" y="14803"/>
                  </a:cubicBezTo>
                  <a:cubicBezTo>
                    <a:pt x="1097" y="14746"/>
                    <a:pt x="1097" y="14746"/>
                    <a:pt x="1097" y="14688"/>
                  </a:cubicBezTo>
                  <a:cubicBezTo>
                    <a:pt x="1097" y="14746"/>
                    <a:pt x="1097" y="14746"/>
                    <a:pt x="1097" y="14746"/>
                  </a:cubicBezTo>
                  <a:cubicBezTo>
                    <a:pt x="1155" y="14803"/>
                    <a:pt x="1155" y="14803"/>
                    <a:pt x="1155" y="14803"/>
                  </a:cubicBezTo>
                  <a:cubicBezTo>
                    <a:pt x="1213" y="14918"/>
                    <a:pt x="1213" y="14918"/>
                    <a:pt x="1213" y="14918"/>
                  </a:cubicBezTo>
                  <a:cubicBezTo>
                    <a:pt x="1155" y="14918"/>
                    <a:pt x="1155" y="14918"/>
                    <a:pt x="1155" y="14918"/>
                  </a:cubicBezTo>
                  <a:cubicBezTo>
                    <a:pt x="1213" y="14976"/>
                    <a:pt x="1213" y="14976"/>
                    <a:pt x="1213" y="14976"/>
                  </a:cubicBezTo>
                  <a:cubicBezTo>
                    <a:pt x="1213" y="14976"/>
                    <a:pt x="1155" y="14976"/>
                    <a:pt x="1155" y="14976"/>
                  </a:cubicBezTo>
                  <a:close/>
                  <a:moveTo>
                    <a:pt x="1155" y="15091"/>
                  </a:moveTo>
                  <a:cubicBezTo>
                    <a:pt x="1097" y="15034"/>
                    <a:pt x="1097" y="15034"/>
                    <a:pt x="1097" y="15034"/>
                  </a:cubicBezTo>
                  <a:cubicBezTo>
                    <a:pt x="1097" y="15034"/>
                    <a:pt x="1097" y="15091"/>
                    <a:pt x="1155" y="15091"/>
                  </a:cubicBezTo>
                  <a:cubicBezTo>
                    <a:pt x="1155" y="15091"/>
                    <a:pt x="1155" y="15091"/>
                    <a:pt x="1155" y="15091"/>
                  </a:cubicBezTo>
                  <a:close/>
                  <a:moveTo>
                    <a:pt x="1097" y="14688"/>
                  </a:moveTo>
                  <a:lnTo>
                    <a:pt x="1097" y="14688"/>
                  </a:lnTo>
                  <a:moveTo>
                    <a:pt x="1155" y="6739"/>
                  </a:moveTo>
                  <a:lnTo>
                    <a:pt x="1155" y="6739"/>
                  </a:lnTo>
                  <a:cubicBezTo>
                    <a:pt x="1155" y="6797"/>
                    <a:pt x="1155" y="6797"/>
                    <a:pt x="1155" y="6797"/>
                  </a:cubicBezTo>
                  <a:cubicBezTo>
                    <a:pt x="1155" y="6797"/>
                    <a:pt x="1155" y="6797"/>
                    <a:pt x="1155" y="6739"/>
                  </a:cubicBezTo>
                  <a:moveTo>
                    <a:pt x="1213" y="6739"/>
                  </a:moveTo>
                  <a:lnTo>
                    <a:pt x="1213" y="6739"/>
                  </a:lnTo>
                  <a:cubicBezTo>
                    <a:pt x="1213" y="6739"/>
                    <a:pt x="1213" y="6739"/>
                    <a:pt x="1213" y="6739"/>
                  </a:cubicBezTo>
                  <a:close/>
                  <a:moveTo>
                    <a:pt x="1040" y="14746"/>
                  </a:moveTo>
                  <a:lnTo>
                    <a:pt x="1040" y="14746"/>
                  </a:lnTo>
                  <a:cubicBezTo>
                    <a:pt x="1097" y="14746"/>
                    <a:pt x="1097" y="14746"/>
                    <a:pt x="1097" y="14746"/>
                  </a:cubicBezTo>
                  <a:cubicBezTo>
                    <a:pt x="1040" y="14746"/>
                    <a:pt x="1040" y="14746"/>
                    <a:pt x="1040" y="14746"/>
                  </a:cubicBezTo>
                  <a:cubicBezTo>
                    <a:pt x="1040" y="14746"/>
                    <a:pt x="1040" y="14746"/>
                    <a:pt x="1040" y="14746"/>
                  </a:cubicBezTo>
                  <a:close/>
                  <a:moveTo>
                    <a:pt x="1040" y="14803"/>
                  </a:moveTo>
                  <a:lnTo>
                    <a:pt x="1040" y="14803"/>
                  </a:lnTo>
                  <a:cubicBezTo>
                    <a:pt x="1040" y="14803"/>
                    <a:pt x="1040" y="14803"/>
                    <a:pt x="1040" y="14803"/>
                  </a:cubicBezTo>
                  <a:close/>
                  <a:moveTo>
                    <a:pt x="982" y="14746"/>
                  </a:moveTo>
                  <a:cubicBezTo>
                    <a:pt x="982" y="14688"/>
                    <a:pt x="982" y="14688"/>
                    <a:pt x="982" y="14688"/>
                  </a:cubicBezTo>
                  <a:cubicBezTo>
                    <a:pt x="1040" y="14746"/>
                    <a:pt x="1040" y="14746"/>
                    <a:pt x="1040" y="14746"/>
                  </a:cubicBezTo>
                  <a:cubicBezTo>
                    <a:pt x="1040" y="14746"/>
                    <a:pt x="982" y="14746"/>
                    <a:pt x="982" y="14746"/>
                  </a:cubicBezTo>
                  <a:close/>
                  <a:moveTo>
                    <a:pt x="982" y="14630"/>
                  </a:moveTo>
                  <a:lnTo>
                    <a:pt x="982" y="14630"/>
                  </a:lnTo>
                  <a:cubicBezTo>
                    <a:pt x="924" y="14630"/>
                    <a:pt x="924" y="14630"/>
                    <a:pt x="924" y="14630"/>
                  </a:cubicBezTo>
                  <a:cubicBezTo>
                    <a:pt x="982" y="14573"/>
                    <a:pt x="982" y="14573"/>
                    <a:pt x="982" y="14573"/>
                  </a:cubicBezTo>
                  <a:cubicBezTo>
                    <a:pt x="982" y="14630"/>
                    <a:pt x="982" y="14630"/>
                    <a:pt x="982" y="14688"/>
                  </a:cubicBezTo>
                  <a:cubicBezTo>
                    <a:pt x="982" y="14688"/>
                    <a:pt x="982" y="14630"/>
                    <a:pt x="982" y="14630"/>
                  </a:cubicBezTo>
                  <a:close/>
                  <a:moveTo>
                    <a:pt x="924" y="14515"/>
                  </a:moveTo>
                  <a:cubicBezTo>
                    <a:pt x="982" y="14573"/>
                    <a:pt x="982" y="14573"/>
                    <a:pt x="982" y="14573"/>
                  </a:cubicBezTo>
                  <a:cubicBezTo>
                    <a:pt x="924" y="14515"/>
                    <a:pt x="924" y="14515"/>
                    <a:pt x="924" y="14515"/>
                  </a:cubicBezTo>
                  <a:cubicBezTo>
                    <a:pt x="924" y="14515"/>
                    <a:pt x="924" y="14515"/>
                    <a:pt x="924" y="14515"/>
                  </a:cubicBezTo>
                  <a:close/>
                  <a:moveTo>
                    <a:pt x="982" y="14515"/>
                  </a:moveTo>
                  <a:cubicBezTo>
                    <a:pt x="982" y="14573"/>
                    <a:pt x="982" y="14573"/>
                    <a:pt x="982" y="14573"/>
                  </a:cubicBezTo>
                  <a:cubicBezTo>
                    <a:pt x="982" y="14573"/>
                    <a:pt x="982" y="14515"/>
                    <a:pt x="982" y="14515"/>
                  </a:cubicBezTo>
                  <a:close/>
                  <a:moveTo>
                    <a:pt x="982" y="14688"/>
                  </a:moveTo>
                  <a:lnTo>
                    <a:pt x="982" y="14688"/>
                  </a:lnTo>
                  <a:cubicBezTo>
                    <a:pt x="982" y="14688"/>
                    <a:pt x="982" y="14688"/>
                    <a:pt x="982" y="14688"/>
                  </a:cubicBezTo>
                  <a:close/>
                  <a:moveTo>
                    <a:pt x="866" y="14285"/>
                  </a:moveTo>
                  <a:lnTo>
                    <a:pt x="866" y="14285"/>
                  </a:lnTo>
                  <a:cubicBezTo>
                    <a:pt x="809" y="14285"/>
                    <a:pt x="809" y="14285"/>
                    <a:pt x="809" y="14285"/>
                  </a:cubicBezTo>
                  <a:cubicBezTo>
                    <a:pt x="751" y="14170"/>
                    <a:pt x="751" y="14170"/>
                    <a:pt x="751" y="14170"/>
                  </a:cubicBezTo>
                  <a:cubicBezTo>
                    <a:pt x="809" y="14170"/>
                    <a:pt x="751" y="14170"/>
                    <a:pt x="809" y="14170"/>
                  </a:cubicBezTo>
                  <a:cubicBezTo>
                    <a:pt x="809" y="14227"/>
                    <a:pt x="809" y="14227"/>
                    <a:pt x="809" y="14227"/>
                  </a:cubicBezTo>
                  <a:cubicBezTo>
                    <a:pt x="809" y="14170"/>
                    <a:pt x="809" y="14170"/>
                    <a:pt x="809" y="14170"/>
                  </a:cubicBezTo>
                  <a:cubicBezTo>
                    <a:pt x="809" y="14227"/>
                    <a:pt x="809" y="14227"/>
                    <a:pt x="809" y="14227"/>
                  </a:cubicBezTo>
                  <a:cubicBezTo>
                    <a:pt x="809" y="14285"/>
                    <a:pt x="809" y="14285"/>
                    <a:pt x="809" y="14285"/>
                  </a:cubicBezTo>
                  <a:cubicBezTo>
                    <a:pt x="866" y="14285"/>
                    <a:pt x="866" y="14285"/>
                    <a:pt x="866" y="14285"/>
                  </a:cubicBezTo>
                  <a:cubicBezTo>
                    <a:pt x="866" y="14285"/>
                    <a:pt x="866" y="14285"/>
                    <a:pt x="866" y="14285"/>
                  </a:cubicBezTo>
                  <a:close/>
                  <a:moveTo>
                    <a:pt x="1097" y="14630"/>
                  </a:moveTo>
                  <a:cubicBezTo>
                    <a:pt x="1097" y="14630"/>
                    <a:pt x="1097" y="14630"/>
                    <a:pt x="1097" y="14573"/>
                  </a:cubicBezTo>
                  <a:cubicBezTo>
                    <a:pt x="1097" y="14630"/>
                    <a:pt x="1097" y="14630"/>
                    <a:pt x="1097" y="14630"/>
                  </a:cubicBezTo>
                  <a:cubicBezTo>
                    <a:pt x="1097" y="14630"/>
                    <a:pt x="1097" y="14630"/>
                    <a:pt x="1097" y="14630"/>
                  </a:cubicBezTo>
                  <a:close/>
                  <a:moveTo>
                    <a:pt x="1097" y="14573"/>
                  </a:moveTo>
                  <a:lnTo>
                    <a:pt x="1097" y="14573"/>
                  </a:lnTo>
                  <a:moveTo>
                    <a:pt x="1040" y="14400"/>
                  </a:moveTo>
                  <a:lnTo>
                    <a:pt x="1040" y="14400"/>
                  </a:lnTo>
                  <a:cubicBezTo>
                    <a:pt x="1040" y="14400"/>
                    <a:pt x="1040" y="14400"/>
                    <a:pt x="1040" y="14400"/>
                  </a:cubicBezTo>
                  <a:close/>
                  <a:moveTo>
                    <a:pt x="1040" y="14400"/>
                  </a:moveTo>
                  <a:cubicBezTo>
                    <a:pt x="1040" y="14342"/>
                    <a:pt x="1040" y="14342"/>
                    <a:pt x="1040" y="14342"/>
                  </a:cubicBezTo>
                  <a:cubicBezTo>
                    <a:pt x="1040" y="14342"/>
                    <a:pt x="1040" y="14400"/>
                    <a:pt x="1040" y="14400"/>
                  </a:cubicBezTo>
                  <a:close/>
                  <a:moveTo>
                    <a:pt x="924" y="7430"/>
                  </a:moveTo>
                  <a:lnTo>
                    <a:pt x="924" y="7430"/>
                  </a:lnTo>
                  <a:cubicBezTo>
                    <a:pt x="924" y="7373"/>
                    <a:pt x="924" y="7373"/>
                    <a:pt x="924" y="7373"/>
                  </a:cubicBezTo>
                  <a:cubicBezTo>
                    <a:pt x="924" y="7373"/>
                    <a:pt x="924" y="7430"/>
                    <a:pt x="924" y="7430"/>
                  </a:cubicBezTo>
                  <a:close/>
                  <a:moveTo>
                    <a:pt x="924" y="7315"/>
                  </a:moveTo>
                  <a:lnTo>
                    <a:pt x="924" y="7315"/>
                  </a:lnTo>
                  <a:cubicBezTo>
                    <a:pt x="924" y="7315"/>
                    <a:pt x="924" y="7315"/>
                    <a:pt x="924" y="7315"/>
                  </a:cubicBezTo>
                  <a:close/>
                  <a:moveTo>
                    <a:pt x="809" y="7776"/>
                  </a:moveTo>
                  <a:lnTo>
                    <a:pt x="809" y="7776"/>
                  </a:lnTo>
                  <a:moveTo>
                    <a:pt x="635" y="13190"/>
                  </a:moveTo>
                  <a:cubicBezTo>
                    <a:pt x="635" y="13133"/>
                    <a:pt x="635" y="13133"/>
                    <a:pt x="635" y="13133"/>
                  </a:cubicBezTo>
                  <a:cubicBezTo>
                    <a:pt x="635" y="13133"/>
                    <a:pt x="635" y="13133"/>
                    <a:pt x="635" y="13190"/>
                  </a:cubicBezTo>
                  <a:cubicBezTo>
                    <a:pt x="635" y="13190"/>
                    <a:pt x="635" y="13190"/>
                    <a:pt x="635" y="13190"/>
                  </a:cubicBezTo>
                  <a:close/>
                  <a:moveTo>
                    <a:pt x="635" y="13190"/>
                  </a:moveTo>
                  <a:cubicBezTo>
                    <a:pt x="578" y="13190"/>
                    <a:pt x="578" y="13190"/>
                    <a:pt x="578" y="13190"/>
                  </a:cubicBezTo>
                  <a:cubicBezTo>
                    <a:pt x="578" y="13190"/>
                    <a:pt x="578" y="13190"/>
                    <a:pt x="635" y="13133"/>
                  </a:cubicBezTo>
                  <a:cubicBezTo>
                    <a:pt x="635" y="13190"/>
                    <a:pt x="635" y="13190"/>
                    <a:pt x="635" y="13190"/>
                  </a:cubicBezTo>
                  <a:moveTo>
                    <a:pt x="578" y="13075"/>
                  </a:moveTo>
                  <a:lnTo>
                    <a:pt x="578" y="13075"/>
                  </a:lnTo>
                  <a:cubicBezTo>
                    <a:pt x="578" y="13075"/>
                    <a:pt x="578" y="13075"/>
                    <a:pt x="578" y="13075"/>
                  </a:cubicBezTo>
                  <a:close/>
                  <a:moveTo>
                    <a:pt x="578" y="12960"/>
                  </a:moveTo>
                  <a:lnTo>
                    <a:pt x="578" y="12960"/>
                  </a:lnTo>
                  <a:cubicBezTo>
                    <a:pt x="578" y="12902"/>
                    <a:pt x="578" y="12902"/>
                    <a:pt x="578" y="12902"/>
                  </a:cubicBezTo>
                  <a:cubicBezTo>
                    <a:pt x="635" y="12960"/>
                    <a:pt x="635" y="12960"/>
                    <a:pt x="635" y="12960"/>
                  </a:cubicBezTo>
                  <a:cubicBezTo>
                    <a:pt x="578" y="12960"/>
                    <a:pt x="578" y="12960"/>
                    <a:pt x="578" y="12960"/>
                  </a:cubicBezTo>
                  <a:cubicBezTo>
                    <a:pt x="578" y="12960"/>
                    <a:pt x="578" y="12960"/>
                    <a:pt x="578" y="12960"/>
                  </a:cubicBezTo>
                  <a:close/>
                  <a:moveTo>
                    <a:pt x="520" y="13190"/>
                  </a:moveTo>
                  <a:lnTo>
                    <a:pt x="520" y="13190"/>
                  </a:lnTo>
                  <a:cubicBezTo>
                    <a:pt x="520" y="13190"/>
                    <a:pt x="520" y="13190"/>
                    <a:pt x="520" y="13190"/>
                  </a:cubicBezTo>
                  <a:close/>
                  <a:moveTo>
                    <a:pt x="520" y="8640"/>
                  </a:moveTo>
                  <a:lnTo>
                    <a:pt x="520" y="8640"/>
                  </a:lnTo>
                  <a:cubicBezTo>
                    <a:pt x="462" y="8698"/>
                    <a:pt x="462" y="8698"/>
                    <a:pt x="462" y="8698"/>
                  </a:cubicBezTo>
                  <a:cubicBezTo>
                    <a:pt x="462" y="8640"/>
                    <a:pt x="462" y="8640"/>
                    <a:pt x="462" y="8640"/>
                  </a:cubicBezTo>
                  <a:cubicBezTo>
                    <a:pt x="462" y="8640"/>
                    <a:pt x="462" y="8640"/>
                    <a:pt x="462" y="8582"/>
                  </a:cubicBezTo>
                  <a:cubicBezTo>
                    <a:pt x="520" y="8582"/>
                    <a:pt x="520" y="8582"/>
                    <a:pt x="520" y="8582"/>
                  </a:cubicBezTo>
                  <a:cubicBezTo>
                    <a:pt x="520" y="8582"/>
                    <a:pt x="520" y="8640"/>
                    <a:pt x="520" y="8640"/>
                  </a:cubicBezTo>
                  <a:close/>
                  <a:moveTo>
                    <a:pt x="462" y="8813"/>
                  </a:moveTo>
                  <a:cubicBezTo>
                    <a:pt x="462" y="8813"/>
                    <a:pt x="462" y="8813"/>
                    <a:pt x="404" y="8813"/>
                  </a:cubicBezTo>
                  <a:cubicBezTo>
                    <a:pt x="404" y="8755"/>
                    <a:pt x="404" y="8755"/>
                    <a:pt x="404" y="8755"/>
                  </a:cubicBezTo>
                  <a:cubicBezTo>
                    <a:pt x="462" y="8755"/>
                    <a:pt x="462" y="8755"/>
                    <a:pt x="462" y="8755"/>
                  </a:cubicBezTo>
                  <a:cubicBezTo>
                    <a:pt x="404" y="8813"/>
                    <a:pt x="404" y="8813"/>
                    <a:pt x="404" y="8813"/>
                  </a:cubicBezTo>
                  <a:cubicBezTo>
                    <a:pt x="462" y="8755"/>
                    <a:pt x="462" y="8813"/>
                    <a:pt x="462" y="8755"/>
                  </a:cubicBezTo>
                  <a:cubicBezTo>
                    <a:pt x="462" y="8755"/>
                    <a:pt x="462" y="8813"/>
                    <a:pt x="462" y="8813"/>
                  </a:cubicBezTo>
                  <a:close/>
                  <a:moveTo>
                    <a:pt x="404" y="8870"/>
                  </a:moveTo>
                  <a:lnTo>
                    <a:pt x="404" y="8870"/>
                  </a:lnTo>
                  <a:cubicBezTo>
                    <a:pt x="404" y="8870"/>
                    <a:pt x="404" y="8870"/>
                    <a:pt x="404" y="8870"/>
                  </a:cubicBezTo>
                  <a:close/>
                  <a:moveTo>
                    <a:pt x="404" y="8755"/>
                  </a:moveTo>
                  <a:cubicBezTo>
                    <a:pt x="404" y="8813"/>
                    <a:pt x="404" y="8813"/>
                    <a:pt x="404" y="8813"/>
                  </a:cubicBezTo>
                  <a:cubicBezTo>
                    <a:pt x="404" y="8755"/>
                    <a:pt x="404" y="8755"/>
                    <a:pt x="404" y="8755"/>
                  </a:cubicBezTo>
                  <a:moveTo>
                    <a:pt x="462" y="8698"/>
                  </a:moveTo>
                  <a:cubicBezTo>
                    <a:pt x="404" y="8755"/>
                    <a:pt x="404" y="8755"/>
                    <a:pt x="404" y="8755"/>
                  </a:cubicBezTo>
                  <a:cubicBezTo>
                    <a:pt x="404" y="8698"/>
                    <a:pt x="404" y="8698"/>
                    <a:pt x="404" y="8698"/>
                  </a:cubicBezTo>
                  <a:cubicBezTo>
                    <a:pt x="404" y="8698"/>
                    <a:pt x="462" y="8698"/>
                    <a:pt x="462" y="8698"/>
                  </a:cubicBezTo>
                  <a:close/>
                  <a:moveTo>
                    <a:pt x="404" y="9043"/>
                  </a:moveTo>
                  <a:lnTo>
                    <a:pt x="404" y="9043"/>
                  </a:lnTo>
                  <a:cubicBezTo>
                    <a:pt x="404" y="9043"/>
                    <a:pt x="404" y="9043"/>
                    <a:pt x="404" y="9043"/>
                  </a:cubicBezTo>
                  <a:close/>
                  <a:moveTo>
                    <a:pt x="347" y="9331"/>
                  </a:moveTo>
                  <a:lnTo>
                    <a:pt x="347" y="9331"/>
                  </a:lnTo>
                  <a:lnTo>
                    <a:pt x="289" y="9389"/>
                  </a:lnTo>
                  <a:cubicBezTo>
                    <a:pt x="289" y="9331"/>
                    <a:pt x="289" y="9331"/>
                    <a:pt x="289" y="9331"/>
                  </a:cubicBezTo>
                  <a:cubicBezTo>
                    <a:pt x="289" y="9274"/>
                    <a:pt x="289" y="9274"/>
                    <a:pt x="289" y="9274"/>
                  </a:cubicBezTo>
                  <a:cubicBezTo>
                    <a:pt x="289" y="9274"/>
                    <a:pt x="289" y="9331"/>
                    <a:pt x="347" y="9331"/>
                  </a:cubicBezTo>
                  <a:cubicBezTo>
                    <a:pt x="347" y="9274"/>
                    <a:pt x="347" y="9274"/>
                    <a:pt x="347" y="9274"/>
                  </a:cubicBezTo>
                  <a:cubicBezTo>
                    <a:pt x="347" y="9216"/>
                    <a:pt x="347" y="9216"/>
                    <a:pt x="347" y="9216"/>
                  </a:cubicBezTo>
                  <a:cubicBezTo>
                    <a:pt x="347" y="9274"/>
                    <a:pt x="347" y="9274"/>
                    <a:pt x="347" y="9274"/>
                  </a:cubicBezTo>
                  <a:cubicBezTo>
                    <a:pt x="347" y="9274"/>
                    <a:pt x="347" y="9331"/>
                    <a:pt x="347" y="9331"/>
                  </a:cubicBezTo>
                  <a:close/>
                  <a:moveTo>
                    <a:pt x="347" y="9389"/>
                  </a:moveTo>
                  <a:lnTo>
                    <a:pt x="347" y="9389"/>
                  </a:lnTo>
                  <a:moveTo>
                    <a:pt x="347" y="12211"/>
                  </a:moveTo>
                  <a:lnTo>
                    <a:pt x="347" y="12211"/>
                  </a:lnTo>
                  <a:moveTo>
                    <a:pt x="347" y="9504"/>
                  </a:moveTo>
                  <a:cubicBezTo>
                    <a:pt x="289" y="9504"/>
                    <a:pt x="289" y="9504"/>
                    <a:pt x="289" y="9504"/>
                  </a:cubicBezTo>
                  <a:cubicBezTo>
                    <a:pt x="289" y="9619"/>
                    <a:pt x="289" y="9619"/>
                    <a:pt x="289" y="9619"/>
                  </a:cubicBezTo>
                  <a:cubicBezTo>
                    <a:pt x="289" y="9677"/>
                    <a:pt x="289" y="9677"/>
                    <a:pt x="289" y="9677"/>
                  </a:cubicBezTo>
                  <a:cubicBezTo>
                    <a:pt x="289" y="9619"/>
                    <a:pt x="289" y="9619"/>
                    <a:pt x="289" y="9562"/>
                  </a:cubicBezTo>
                  <a:cubicBezTo>
                    <a:pt x="289" y="9504"/>
                    <a:pt x="289" y="9504"/>
                    <a:pt x="289" y="9504"/>
                  </a:cubicBezTo>
                  <a:cubicBezTo>
                    <a:pt x="289" y="9446"/>
                    <a:pt x="289" y="9446"/>
                    <a:pt x="289" y="9446"/>
                  </a:cubicBezTo>
                  <a:cubicBezTo>
                    <a:pt x="289" y="9504"/>
                    <a:pt x="289" y="9504"/>
                    <a:pt x="289" y="9504"/>
                  </a:cubicBezTo>
                  <a:cubicBezTo>
                    <a:pt x="347" y="9446"/>
                    <a:pt x="347" y="9446"/>
                    <a:pt x="347" y="9446"/>
                  </a:cubicBezTo>
                  <a:cubicBezTo>
                    <a:pt x="347" y="9446"/>
                    <a:pt x="347" y="9504"/>
                    <a:pt x="347" y="9504"/>
                  </a:cubicBezTo>
                  <a:close/>
                  <a:moveTo>
                    <a:pt x="289" y="9792"/>
                  </a:moveTo>
                  <a:lnTo>
                    <a:pt x="289" y="9792"/>
                  </a:lnTo>
                  <a:cubicBezTo>
                    <a:pt x="289" y="9850"/>
                    <a:pt x="289" y="9850"/>
                    <a:pt x="289" y="9850"/>
                  </a:cubicBezTo>
                  <a:cubicBezTo>
                    <a:pt x="231" y="9850"/>
                    <a:pt x="231" y="9850"/>
                    <a:pt x="231" y="9850"/>
                  </a:cubicBezTo>
                  <a:lnTo>
                    <a:pt x="231" y="9792"/>
                  </a:lnTo>
                  <a:cubicBezTo>
                    <a:pt x="289" y="9792"/>
                    <a:pt x="289" y="9792"/>
                    <a:pt x="289" y="9792"/>
                  </a:cubicBezTo>
                  <a:cubicBezTo>
                    <a:pt x="289" y="9792"/>
                    <a:pt x="289" y="9792"/>
                    <a:pt x="289" y="9792"/>
                  </a:cubicBezTo>
                  <a:close/>
                  <a:moveTo>
                    <a:pt x="231" y="12038"/>
                  </a:moveTo>
                  <a:lnTo>
                    <a:pt x="231" y="12038"/>
                  </a:lnTo>
                  <a:cubicBezTo>
                    <a:pt x="231" y="11981"/>
                    <a:pt x="231" y="11981"/>
                    <a:pt x="231" y="11981"/>
                  </a:cubicBezTo>
                  <a:cubicBezTo>
                    <a:pt x="231" y="12038"/>
                    <a:pt x="231" y="12038"/>
                    <a:pt x="231" y="12038"/>
                  </a:cubicBezTo>
                  <a:cubicBezTo>
                    <a:pt x="231" y="12038"/>
                    <a:pt x="231" y="12038"/>
                    <a:pt x="231" y="12038"/>
                  </a:cubicBezTo>
                  <a:close/>
                  <a:moveTo>
                    <a:pt x="231" y="10426"/>
                  </a:moveTo>
                  <a:cubicBezTo>
                    <a:pt x="231" y="10426"/>
                    <a:pt x="231" y="10426"/>
                    <a:pt x="231" y="10483"/>
                  </a:cubicBezTo>
                  <a:cubicBezTo>
                    <a:pt x="231" y="10426"/>
                    <a:pt x="231" y="10426"/>
                    <a:pt x="231" y="10426"/>
                  </a:cubicBezTo>
                  <a:cubicBezTo>
                    <a:pt x="231" y="10368"/>
                    <a:pt x="231" y="10368"/>
                    <a:pt x="231" y="10368"/>
                  </a:cubicBezTo>
                  <a:cubicBezTo>
                    <a:pt x="231" y="10368"/>
                    <a:pt x="231" y="10368"/>
                    <a:pt x="231" y="10310"/>
                  </a:cubicBezTo>
                  <a:lnTo>
                    <a:pt x="231" y="10368"/>
                  </a:lnTo>
                  <a:cubicBezTo>
                    <a:pt x="231" y="10426"/>
                    <a:pt x="231" y="10426"/>
                    <a:pt x="231" y="10426"/>
                  </a:cubicBezTo>
                  <a:cubicBezTo>
                    <a:pt x="231" y="10426"/>
                    <a:pt x="231" y="10426"/>
                    <a:pt x="231" y="10426"/>
                  </a:cubicBezTo>
                  <a:close/>
                  <a:moveTo>
                    <a:pt x="231" y="10541"/>
                  </a:moveTo>
                  <a:cubicBezTo>
                    <a:pt x="231" y="10483"/>
                    <a:pt x="231" y="10483"/>
                    <a:pt x="231" y="10483"/>
                  </a:cubicBezTo>
                  <a:cubicBezTo>
                    <a:pt x="231" y="10541"/>
                    <a:pt x="231" y="10541"/>
                    <a:pt x="231" y="10541"/>
                  </a:cubicBezTo>
                  <a:cubicBezTo>
                    <a:pt x="231" y="10541"/>
                    <a:pt x="231" y="10541"/>
                    <a:pt x="231" y="10541"/>
                  </a:cubicBezTo>
                  <a:close/>
                  <a:moveTo>
                    <a:pt x="231" y="10598"/>
                  </a:moveTo>
                  <a:lnTo>
                    <a:pt x="231" y="10598"/>
                  </a:lnTo>
                  <a:cubicBezTo>
                    <a:pt x="173" y="10541"/>
                    <a:pt x="231" y="10541"/>
                    <a:pt x="231" y="10541"/>
                  </a:cubicBezTo>
                  <a:cubicBezTo>
                    <a:pt x="231" y="10541"/>
                    <a:pt x="231" y="10598"/>
                    <a:pt x="231" y="10598"/>
                  </a:cubicBezTo>
                  <a:close/>
                  <a:moveTo>
                    <a:pt x="231" y="12326"/>
                  </a:moveTo>
                  <a:lnTo>
                    <a:pt x="231" y="12326"/>
                  </a:lnTo>
                  <a:cubicBezTo>
                    <a:pt x="231" y="12326"/>
                    <a:pt x="231" y="12326"/>
                    <a:pt x="231" y="12326"/>
                  </a:cubicBezTo>
                  <a:close/>
                  <a:moveTo>
                    <a:pt x="173" y="9965"/>
                  </a:moveTo>
                  <a:cubicBezTo>
                    <a:pt x="231" y="9965"/>
                    <a:pt x="231" y="9965"/>
                    <a:pt x="231" y="9965"/>
                  </a:cubicBezTo>
                  <a:lnTo>
                    <a:pt x="173" y="9965"/>
                  </a:lnTo>
                  <a:cubicBezTo>
                    <a:pt x="173" y="9965"/>
                    <a:pt x="173" y="9965"/>
                    <a:pt x="173" y="9965"/>
                  </a:cubicBezTo>
                  <a:close/>
                  <a:moveTo>
                    <a:pt x="173" y="9734"/>
                  </a:moveTo>
                  <a:lnTo>
                    <a:pt x="173" y="9734"/>
                  </a:lnTo>
                  <a:cubicBezTo>
                    <a:pt x="173" y="9734"/>
                    <a:pt x="173" y="9734"/>
                    <a:pt x="173" y="9734"/>
                  </a:cubicBezTo>
                  <a:close/>
                  <a:moveTo>
                    <a:pt x="173" y="9792"/>
                  </a:moveTo>
                  <a:lnTo>
                    <a:pt x="173" y="9792"/>
                  </a:lnTo>
                  <a:cubicBezTo>
                    <a:pt x="173" y="9792"/>
                    <a:pt x="173" y="9792"/>
                    <a:pt x="173" y="9734"/>
                  </a:cubicBezTo>
                  <a:cubicBezTo>
                    <a:pt x="173" y="9792"/>
                    <a:pt x="173" y="9792"/>
                    <a:pt x="173" y="9792"/>
                  </a:cubicBezTo>
                  <a:moveTo>
                    <a:pt x="173" y="11405"/>
                  </a:moveTo>
                  <a:cubicBezTo>
                    <a:pt x="173" y="11462"/>
                    <a:pt x="173" y="11462"/>
                    <a:pt x="173" y="11462"/>
                  </a:cubicBezTo>
                  <a:lnTo>
                    <a:pt x="173" y="11405"/>
                  </a:lnTo>
                  <a:cubicBezTo>
                    <a:pt x="173" y="11405"/>
                    <a:pt x="173" y="11405"/>
                    <a:pt x="173" y="11405"/>
                  </a:cubicBezTo>
                  <a:close/>
                  <a:moveTo>
                    <a:pt x="173" y="9850"/>
                  </a:moveTo>
                  <a:lnTo>
                    <a:pt x="173" y="9850"/>
                  </a:lnTo>
                  <a:cubicBezTo>
                    <a:pt x="173" y="9850"/>
                    <a:pt x="173" y="9850"/>
                    <a:pt x="173" y="9850"/>
                  </a:cubicBezTo>
                  <a:close/>
                  <a:moveTo>
                    <a:pt x="173" y="10771"/>
                  </a:moveTo>
                  <a:lnTo>
                    <a:pt x="173" y="10771"/>
                  </a:lnTo>
                  <a:cubicBezTo>
                    <a:pt x="173" y="10714"/>
                    <a:pt x="173" y="10714"/>
                    <a:pt x="173" y="10714"/>
                  </a:cubicBezTo>
                  <a:cubicBezTo>
                    <a:pt x="173" y="10598"/>
                    <a:pt x="173" y="10598"/>
                    <a:pt x="173" y="10598"/>
                  </a:cubicBezTo>
                  <a:cubicBezTo>
                    <a:pt x="173" y="10598"/>
                    <a:pt x="173" y="10771"/>
                    <a:pt x="173" y="10771"/>
                  </a:cubicBezTo>
                  <a:close/>
                  <a:moveTo>
                    <a:pt x="173" y="9562"/>
                  </a:moveTo>
                  <a:cubicBezTo>
                    <a:pt x="173" y="9619"/>
                    <a:pt x="173" y="9619"/>
                    <a:pt x="173" y="9619"/>
                  </a:cubicBezTo>
                  <a:cubicBezTo>
                    <a:pt x="173" y="9562"/>
                    <a:pt x="173" y="9562"/>
                    <a:pt x="173" y="9562"/>
                  </a:cubicBezTo>
                  <a:moveTo>
                    <a:pt x="173" y="9562"/>
                  </a:moveTo>
                  <a:lnTo>
                    <a:pt x="173" y="9562"/>
                  </a:lnTo>
                  <a:moveTo>
                    <a:pt x="173" y="9792"/>
                  </a:moveTo>
                  <a:lnTo>
                    <a:pt x="173" y="9792"/>
                  </a:lnTo>
                  <a:cubicBezTo>
                    <a:pt x="173" y="9792"/>
                    <a:pt x="173" y="9792"/>
                    <a:pt x="173" y="9792"/>
                  </a:cubicBezTo>
                  <a:close/>
                  <a:moveTo>
                    <a:pt x="231" y="9965"/>
                  </a:moveTo>
                  <a:lnTo>
                    <a:pt x="231" y="9965"/>
                  </a:lnTo>
                  <a:cubicBezTo>
                    <a:pt x="231" y="9850"/>
                    <a:pt x="231" y="9850"/>
                    <a:pt x="231" y="9850"/>
                  </a:cubicBezTo>
                  <a:cubicBezTo>
                    <a:pt x="231" y="9907"/>
                    <a:pt x="231" y="9907"/>
                    <a:pt x="231" y="9965"/>
                  </a:cubicBezTo>
                  <a:cubicBezTo>
                    <a:pt x="231" y="9965"/>
                    <a:pt x="231" y="9965"/>
                    <a:pt x="231" y="9965"/>
                  </a:cubicBezTo>
                  <a:close/>
                  <a:moveTo>
                    <a:pt x="231" y="9562"/>
                  </a:moveTo>
                  <a:lnTo>
                    <a:pt x="231" y="9562"/>
                  </a:lnTo>
                  <a:cubicBezTo>
                    <a:pt x="289" y="9504"/>
                    <a:pt x="289" y="9504"/>
                    <a:pt x="289" y="9504"/>
                  </a:cubicBezTo>
                  <a:cubicBezTo>
                    <a:pt x="231" y="9504"/>
                    <a:pt x="289" y="9562"/>
                    <a:pt x="231" y="9562"/>
                  </a:cubicBezTo>
                  <a:moveTo>
                    <a:pt x="231" y="9677"/>
                  </a:moveTo>
                  <a:cubicBezTo>
                    <a:pt x="231" y="9619"/>
                    <a:pt x="231" y="9619"/>
                    <a:pt x="231" y="9619"/>
                  </a:cubicBezTo>
                  <a:cubicBezTo>
                    <a:pt x="231" y="9677"/>
                    <a:pt x="231" y="9677"/>
                    <a:pt x="231" y="9677"/>
                  </a:cubicBezTo>
                  <a:cubicBezTo>
                    <a:pt x="231" y="9677"/>
                    <a:pt x="231" y="9677"/>
                    <a:pt x="231" y="9677"/>
                  </a:cubicBezTo>
                  <a:close/>
                  <a:moveTo>
                    <a:pt x="231" y="12442"/>
                  </a:moveTo>
                  <a:lnTo>
                    <a:pt x="231" y="12442"/>
                  </a:lnTo>
                  <a:cubicBezTo>
                    <a:pt x="231" y="12442"/>
                    <a:pt x="231" y="12442"/>
                    <a:pt x="231" y="12442"/>
                  </a:cubicBezTo>
                  <a:close/>
                  <a:moveTo>
                    <a:pt x="347" y="12672"/>
                  </a:moveTo>
                  <a:lnTo>
                    <a:pt x="347" y="12672"/>
                  </a:lnTo>
                  <a:cubicBezTo>
                    <a:pt x="289" y="12672"/>
                    <a:pt x="347" y="12672"/>
                    <a:pt x="347" y="12672"/>
                  </a:cubicBezTo>
                  <a:moveTo>
                    <a:pt x="347" y="12499"/>
                  </a:moveTo>
                  <a:lnTo>
                    <a:pt x="347" y="12499"/>
                  </a:lnTo>
                  <a:cubicBezTo>
                    <a:pt x="347" y="12499"/>
                    <a:pt x="347" y="12499"/>
                    <a:pt x="347" y="12499"/>
                  </a:cubicBezTo>
                  <a:close/>
                  <a:moveTo>
                    <a:pt x="347" y="12787"/>
                  </a:moveTo>
                  <a:lnTo>
                    <a:pt x="347" y="12787"/>
                  </a:lnTo>
                  <a:cubicBezTo>
                    <a:pt x="347" y="12787"/>
                    <a:pt x="347" y="12787"/>
                    <a:pt x="347" y="12787"/>
                  </a:cubicBezTo>
                  <a:close/>
                  <a:moveTo>
                    <a:pt x="404" y="12960"/>
                  </a:moveTo>
                  <a:cubicBezTo>
                    <a:pt x="404" y="13018"/>
                    <a:pt x="404" y="13018"/>
                    <a:pt x="404" y="13018"/>
                  </a:cubicBezTo>
                  <a:cubicBezTo>
                    <a:pt x="404" y="12960"/>
                    <a:pt x="404" y="12960"/>
                    <a:pt x="404" y="12960"/>
                  </a:cubicBezTo>
                  <a:cubicBezTo>
                    <a:pt x="404" y="13018"/>
                    <a:pt x="404" y="13018"/>
                    <a:pt x="404" y="13018"/>
                  </a:cubicBezTo>
                  <a:cubicBezTo>
                    <a:pt x="404" y="12960"/>
                    <a:pt x="404" y="12960"/>
                    <a:pt x="404" y="12960"/>
                  </a:cubicBezTo>
                  <a:cubicBezTo>
                    <a:pt x="404" y="12960"/>
                    <a:pt x="404" y="12960"/>
                    <a:pt x="404" y="12960"/>
                  </a:cubicBezTo>
                  <a:close/>
                  <a:moveTo>
                    <a:pt x="462" y="13133"/>
                  </a:moveTo>
                  <a:lnTo>
                    <a:pt x="462" y="13133"/>
                  </a:lnTo>
                  <a:cubicBezTo>
                    <a:pt x="404" y="13133"/>
                    <a:pt x="404" y="13133"/>
                    <a:pt x="404" y="13133"/>
                  </a:cubicBezTo>
                  <a:cubicBezTo>
                    <a:pt x="404" y="13133"/>
                    <a:pt x="462" y="13133"/>
                    <a:pt x="462" y="13133"/>
                  </a:cubicBezTo>
                  <a:close/>
                  <a:moveTo>
                    <a:pt x="462" y="13133"/>
                  </a:moveTo>
                  <a:lnTo>
                    <a:pt x="462" y="13133"/>
                  </a:lnTo>
                  <a:cubicBezTo>
                    <a:pt x="462" y="13133"/>
                    <a:pt x="462" y="13133"/>
                    <a:pt x="462" y="13133"/>
                  </a:cubicBezTo>
                  <a:close/>
                  <a:moveTo>
                    <a:pt x="462" y="13133"/>
                  </a:moveTo>
                  <a:lnTo>
                    <a:pt x="462" y="13190"/>
                  </a:lnTo>
                  <a:lnTo>
                    <a:pt x="462" y="13133"/>
                  </a:lnTo>
                  <a:cubicBezTo>
                    <a:pt x="462" y="13133"/>
                    <a:pt x="462" y="13133"/>
                    <a:pt x="462" y="13133"/>
                  </a:cubicBezTo>
                  <a:close/>
                  <a:moveTo>
                    <a:pt x="462" y="13248"/>
                  </a:moveTo>
                  <a:cubicBezTo>
                    <a:pt x="462" y="13248"/>
                    <a:pt x="462" y="13248"/>
                    <a:pt x="462" y="13306"/>
                  </a:cubicBezTo>
                  <a:cubicBezTo>
                    <a:pt x="520" y="13421"/>
                    <a:pt x="520" y="13421"/>
                    <a:pt x="520" y="13421"/>
                  </a:cubicBezTo>
                  <a:cubicBezTo>
                    <a:pt x="520" y="13363"/>
                    <a:pt x="520" y="13363"/>
                    <a:pt x="520" y="13363"/>
                  </a:cubicBezTo>
                  <a:cubicBezTo>
                    <a:pt x="462" y="13363"/>
                    <a:pt x="462" y="13306"/>
                    <a:pt x="462" y="13248"/>
                  </a:cubicBezTo>
                  <a:moveTo>
                    <a:pt x="520" y="13363"/>
                  </a:moveTo>
                  <a:lnTo>
                    <a:pt x="520" y="13363"/>
                  </a:lnTo>
                  <a:moveTo>
                    <a:pt x="578" y="13306"/>
                  </a:moveTo>
                  <a:lnTo>
                    <a:pt x="578" y="13306"/>
                  </a:lnTo>
                  <a:cubicBezTo>
                    <a:pt x="578" y="13306"/>
                    <a:pt x="578" y="13306"/>
                    <a:pt x="578" y="13306"/>
                  </a:cubicBezTo>
                  <a:close/>
                  <a:moveTo>
                    <a:pt x="635" y="13651"/>
                  </a:moveTo>
                  <a:lnTo>
                    <a:pt x="635" y="13651"/>
                  </a:lnTo>
                  <a:cubicBezTo>
                    <a:pt x="635" y="13709"/>
                    <a:pt x="635" y="13709"/>
                    <a:pt x="635" y="13709"/>
                  </a:cubicBezTo>
                  <a:cubicBezTo>
                    <a:pt x="635" y="13651"/>
                    <a:pt x="635" y="13651"/>
                    <a:pt x="635" y="13651"/>
                  </a:cubicBezTo>
                  <a:cubicBezTo>
                    <a:pt x="635" y="13651"/>
                    <a:pt x="635" y="13651"/>
                    <a:pt x="635" y="13651"/>
                  </a:cubicBezTo>
                  <a:close/>
                  <a:moveTo>
                    <a:pt x="116" y="10080"/>
                  </a:moveTo>
                  <a:lnTo>
                    <a:pt x="116" y="10080"/>
                  </a:lnTo>
                  <a:cubicBezTo>
                    <a:pt x="116" y="10080"/>
                    <a:pt x="116" y="10080"/>
                    <a:pt x="116" y="10080"/>
                  </a:cubicBezTo>
                  <a:close/>
                  <a:moveTo>
                    <a:pt x="58" y="10253"/>
                  </a:moveTo>
                  <a:lnTo>
                    <a:pt x="58" y="10253"/>
                  </a:lnTo>
                  <a:cubicBezTo>
                    <a:pt x="116" y="10253"/>
                    <a:pt x="116" y="10253"/>
                    <a:pt x="116" y="10253"/>
                  </a:cubicBezTo>
                  <a:cubicBezTo>
                    <a:pt x="116" y="10253"/>
                    <a:pt x="58" y="10253"/>
                    <a:pt x="58" y="10253"/>
                  </a:cubicBezTo>
                  <a:close/>
                  <a:moveTo>
                    <a:pt x="58" y="10368"/>
                  </a:moveTo>
                  <a:lnTo>
                    <a:pt x="58" y="10368"/>
                  </a:lnTo>
                  <a:cubicBezTo>
                    <a:pt x="58" y="10368"/>
                    <a:pt x="58" y="10368"/>
                    <a:pt x="58" y="10368"/>
                  </a:cubicBezTo>
                  <a:close/>
                  <a:moveTo>
                    <a:pt x="58" y="10426"/>
                  </a:moveTo>
                  <a:cubicBezTo>
                    <a:pt x="58" y="10368"/>
                    <a:pt x="58" y="10368"/>
                    <a:pt x="58" y="10368"/>
                  </a:cubicBezTo>
                  <a:cubicBezTo>
                    <a:pt x="58" y="10426"/>
                    <a:pt x="58" y="10426"/>
                    <a:pt x="58" y="10426"/>
                  </a:cubicBezTo>
                  <a:cubicBezTo>
                    <a:pt x="58" y="10426"/>
                    <a:pt x="58" y="10426"/>
                    <a:pt x="58" y="10426"/>
                  </a:cubicBezTo>
                  <a:close/>
                  <a:moveTo>
                    <a:pt x="58" y="10368"/>
                  </a:moveTo>
                  <a:lnTo>
                    <a:pt x="58" y="10368"/>
                  </a:lnTo>
                  <a:cubicBezTo>
                    <a:pt x="58" y="10310"/>
                    <a:pt x="58" y="10310"/>
                    <a:pt x="58" y="10310"/>
                  </a:cubicBezTo>
                  <a:lnTo>
                    <a:pt x="58" y="10368"/>
                  </a:lnTo>
                  <a:cubicBezTo>
                    <a:pt x="58" y="10368"/>
                    <a:pt x="58" y="10368"/>
                    <a:pt x="58" y="10368"/>
                  </a:cubicBezTo>
                  <a:close/>
                  <a:moveTo>
                    <a:pt x="58" y="10022"/>
                  </a:moveTo>
                  <a:lnTo>
                    <a:pt x="58" y="10022"/>
                  </a:lnTo>
                  <a:cubicBezTo>
                    <a:pt x="58" y="10022"/>
                    <a:pt x="58" y="10022"/>
                    <a:pt x="58" y="10022"/>
                  </a:cubicBezTo>
                  <a:close/>
                  <a:moveTo>
                    <a:pt x="58" y="9907"/>
                  </a:moveTo>
                  <a:cubicBezTo>
                    <a:pt x="58" y="9965"/>
                    <a:pt x="58" y="9965"/>
                    <a:pt x="58" y="9965"/>
                  </a:cubicBezTo>
                  <a:cubicBezTo>
                    <a:pt x="58" y="9965"/>
                    <a:pt x="58" y="9907"/>
                    <a:pt x="58" y="9907"/>
                  </a:cubicBezTo>
                  <a:close/>
                  <a:moveTo>
                    <a:pt x="58" y="9850"/>
                  </a:moveTo>
                  <a:lnTo>
                    <a:pt x="58" y="9850"/>
                  </a:lnTo>
                  <a:cubicBezTo>
                    <a:pt x="58" y="9907"/>
                    <a:pt x="58" y="9907"/>
                    <a:pt x="58" y="9907"/>
                  </a:cubicBezTo>
                  <a:cubicBezTo>
                    <a:pt x="58" y="9907"/>
                    <a:pt x="58" y="9850"/>
                    <a:pt x="58" y="9850"/>
                  </a:cubicBezTo>
                  <a:close/>
                  <a:moveTo>
                    <a:pt x="1906" y="5357"/>
                  </a:moveTo>
                  <a:lnTo>
                    <a:pt x="1906" y="5357"/>
                  </a:lnTo>
                  <a:cubicBezTo>
                    <a:pt x="1906" y="5357"/>
                    <a:pt x="1906" y="5357"/>
                    <a:pt x="1906" y="5357"/>
                  </a:cubicBezTo>
                  <a:close/>
                  <a:moveTo>
                    <a:pt x="4332" y="2074"/>
                  </a:moveTo>
                  <a:lnTo>
                    <a:pt x="4332" y="2074"/>
                  </a:lnTo>
                  <a:cubicBezTo>
                    <a:pt x="4332" y="2074"/>
                    <a:pt x="4332" y="2074"/>
                    <a:pt x="4332" y="2074"/>
                  </a:cubicBezTo>
                  <a:close/>
                  <a:moveTo>
                    <a:pt x="4332" y="2016"/>
                  </a:moveTo>
                  <a:lnTo>
                    <a:pt x="4274" y="2016"/>
                  </a:lnTo>
                  <a:cubicBezTo>
                    <a:pt x="4332" y="2016"/>
                    <a:pt x="4332" y="2016"/>
                    <a:pt x="4332" y="2016"/>
                  </a:cubicBezTo>
                  <a:cubicBezTo>
                    <a:pt x="4332" y="2016"/>
                    <a:pt x="4332" y="2016"/>
                    <a:pt x="4332" y="2016"/>
                  </a:cubicBezTo>
                  <a:close/>
                  <a:moveTo>
                    <a:pt x="4043" y="2189"/>
                  </a:moveTo>
                  <a:lnTo>
                    <a:pt x="4043" y="2189"/>
                  </a:lnTo>
                  <a:moveTo>
                    <a:pt x="4043" y="2304"/>
                  </a:moveTo>
                  <a:lnTo>
                    <a:pt x="4043" y="2304"/>
                  </a:lnTo>
                  <a:cubicBezTo>
                    <a:pt x="4043" y="2304"/>
                    <a:pt x="4043" y="2304"/>
                    <a:pt x="3985" y="2304"/>
                  </a:cubicBezTo>
                  <a:cubicBezTo>
                    <a:pt x="3985" y="2362"/>
                    <a:pt x="3985" y="2362"/>
                    <a:pt x="3927" y="2362"/>
                  </a:cubicBezTo>
                  <a:cubicBezTo>
                    <a:pt x="3927" y="2419"/>
                    <a:pt x="3927" y="2419"/>
                    <a:pt x="3927" y="2419"/>
                  </a:cubicBezTo>
                  <a:cubicBezTo>
                    <a:pt x="3870" y="2419"/>
                    <a:pt x="3870" y="2419"/>
                    <a:pt x="3870" y="2419"/>
                  </a:cubicBezTo>
                  <a:cubicBezTo>
                    <a:pt x="3812" y="2419"/>
                    <a:pt x="3812" y="2477"/>
                    <a:pt x="3754" y="2534"/>
                  </a:cubicBezTo>
                  <a:cubicBezTo>
                    <a:pt x="3754" y="2477"/>
                    <a:pt x="3754" y="2477"/>
                    <a:pt x="3754" y="2477"/>
                  </a:cubicBezTo>
                  <a:cubicBezTo>
                    <a:pt x="3754" y="2534"/>
                    <a:pt x="3754" y="2534"/>
                    <a:pt x="3754" y="2534"/>
                  </a:cubicBezTo>
                  <a:cubicBezTo>
                    <a:pt x="3696" y="2534"/>
                    <a:pt x="3696" y="2534"/>
                    <a:pt x="3696" y="2534"/>
                  </a:cubicBezTo>
                  <a:cubicBezTo>
                    <a:pt x="3754" y="2477"/>
                    <a:pt x="3754" y="2477"/>
                    <a:pt x="3754" y="2477"/>
                  </a:cubicBezTo>
                  <a:cubicBezTo>
                    <a:pt x="3754" y="2419"/>
                    <a:pt x="3754" y="2419"/>
                    <a:pt x="3754" y="2419"/>
                  </a:cubicBezTo>
                  <a:cubicBezTo>
                    <a:pt x="3812" y="2477"/>
                    <a:pt x="3812" y="2477"/>
                    <a:pt x="3812" y="2477"/>
                  </a:cubicBezTo>
                  <a:cubicBezTo>
                    <a:pt x="3870" y="2362"/>
                    <a:pt x="3870" y="2362"/>
                    <a:pt x="3870" y="2362"/>
                  </a:cubicBezTo>
                  <a:cubicBezTo>
                    <a:pt x="3927" y="2362"/>
                    <a:pt x="3927" y="2362"/>
                    <a:pt x="3927" y="2362"/>
                  </a:cubicBezTo>
                  <a:cubicBezTo>
                    <a:pt x="3927" y="2304"/>
                    <a:pt x="3985" y="2304"/>
                    <a:pt x="3985" y="2304"/>
                  </a:cubicBezTo>
                  <a:cubicBezTo>
                    <a:pt x="3985" y="2304"/>
                    <a:pt x="4043" y="2304"/>
                    <a:pt x="4043" y="2304"/>
                  </a:cubicBezTo>
                  <a:close/>
                  <a:moveTo>
                    <a:pt x="3639" y="2534"/>
                  </a:moveTo>
                  <a:cubicBezTo>
                    <a:pt x="3639" y="2534"/>
                    <a:pt x="3639" y="2534"/>
                    <a:pt x="3696" y="2477"/>
                  </a:cubicBezTo>
                  <a:cubicBezTo>
                    <a:pt x="3696" y="2477"/>
                    <a:pt x="3639" y="2534"/>
                    <a:pt x="3639" y="2534"/>
                  </a:cubicBezTo>
                  <a:close/>
                  <a:moveTo>
                    <a:pt x="3292" y="2880"/>
                  </a:moveTo>
                  <a:lnTo>
                    <a:pt x="3292" y="2880"/>
                  </a:lnTo>
                  <a:moveTo>
                    <a:pt x="3119" y="2995"/>
                  </a:moveTo>
                  <a:lnTo>
                    <a:pt x="3119" y="2995"/>
                  </a:lnTo>
                  <a:moveTo>
                    <a:pt x="4736" y="1728"/>
                  </a:moveTo>
                  <a:lnTo>
                    <a:pt x="4736" y="1728"/>
                  </a:lnTo>
                  <a:cubicBezTo>
                    <a:pt x="4736" y="1728"/>
                    <a:pt x="4736" y="1728"/>
                    <a:pt x="4736" y="1728"/>
                  </a:cubicBezTo>
                  <a:close/>
                  <a:moveTo>
                    <a:pt x="4851" y="1498"/>
                  </a:moveTo>
                  <a:cubicBezTo>
                    <a:pt x="4909" y="1498"/>
                    <a:pt x="4909" y="1498"/>
                    <a:pt x="4909" y="1498"/>
                  </a:cubicBezTo>
                  <a:cubicBezTo>
                    <a:pt x="4909" y="1498"/>
                    <a:pt x="4909" y="1498"/>
                    <a:pt x="4851" y="1498"/>
                  </a:cubicBezTo>
                  <a:moveTo>
                    <a:pt x="6180" y="864"/>
                  </a:moveTo>
                  <a:cubicBezTo>
                    <a:pt x="6237" y="864"/>
                    <a:pt x="6237" y="864"/>
                    <a:pt x="6237" y="864"/>
                  </a:cubicBezTo>
                  <a:cubicBezTo>
                    <a:pt x="6295" y="864"/>
                    <a:pt x="6295" y="864"/>
                    <a:pt x="6295" y="806"/>
                  </a:cubicBezTo>
                  <a:cubicBezTo>
                    <a:pt x="6295" y="864"/>
                    <a:pt x="6295" y="864"/>
                    <a:pt x="6295" y="864"/>
                  </a:cubicBezTo>
                  <a:cubicBezTo>
                    <a:pt x="6295" y="864"/>
                    <a:pt x="6295" y="806"/>
                    <a:pt x="6295" y="864"/>
                  </a:cubicBezTo>
                  <a:cubicBezTo>
                    <a:pt x="6237" y="864"/>
                    <a:pt x="6237" y="864"/>
                    <a:pt x="6180" y="922"/>
                  </a:cubicBezTo>
                  <a:cubicBezTo>
                    <a:pt x="6180" y="922"/>
                    <a:pt x="6180" y="922"/>
                    <a:pt x="6180" y="864"/>
                  </a:cubicBezTo>
                  <a:moveTo>
                    <a:pt x="6353" y="806"/>
                  </a:moveTo>
                  <a:lnTo>
                    <a:pt x="6353" y="806"/>
                  </a:lnTo>
                  <a:cubicBezTo>
                    <a:pt x="6353" y="806"/>
                    <a:pt x="6353" y="806"/>
                    <a:pt x="6353" y="806"/>
                  </a:cubicBezTo>
                  <a:close/>
                  <a:moveTo>
                    <a:pt x="6757" y="576"/>
                  </a:moveTo>
                  <a:lnTo>
                    <a:pt x="6757" y="576"/>
                  </a:lnTo>
                  <a:cubicBezTo>
                    <a:pt x="6757" y="518"/>
                    <a:pt x="6757" y="518"/>
                    <a:pt x="6757" y="518"/>
                  </a:cubicBezTo>
                  <a:cubicBezTo>
                    <a:pt x="6699" y="576"/>
                    <a:pt x="6699" y="576"/>
                    <a:pt x="6699" y="576"/>
                  </a:cubicBezTo>
                  <a:cubicBezTo>
                    <a:pt x="6699" y="576"/>
                    <a:pt x="6699" y="576"/>
                    <a:pt x="6757" y="576"/>
                  </a:cubicBezTo>
                  <a:moveTo>
                    <a:pt x="7104" y="403"/>
                  </a:moveTo>
                  <a:lnTo>
                    <a:pt x="7104" y="403"/>
                  </a:lnTo>
                  <a:cubicBezTo>
                    <a:pt x="7161" y="403"/>
                    <a:pt x="7161" y="403"/>
                    <a:pt x="7219" y="403"/>
                  </a:cubicBezTo>
                  <a:cubicBezTo>
                    <a:pt x="7219" y="346"/>
                    <a:pt x="7219" y="346"/>
                    <a:pt x="7219" y="346"/>
                  </a:cubicBezTo>
                  <a:cubicBezTo>
                    <a:pt x="7277" y="346"/>
                    <a:pt x="7277" y="346"/>
                    <a:pt x="7277" y="346"/>
                  </a:cubicBezTo>
                  <a:cubicBezTo>
                    <a:pt x="7277" y="403"/>
                    <a:pt x="7277" y="403"/>
                    <a:pt x="7277" y="403"/>
                  </a:cubicBezTo>
                  <a:cubicBezTo>
                    <a:pt x="7219" y="403"/>
                    <a:pt x="7219" y="403"/>
                    <a:pt x="7219" y="403"/>
                  </a:cubicBezTo>
                  <a:cubicBezTo>
                    <a:pt x="7219" y="461"/>
                    <a:pt x="7219" y="461"/>
                    <a:pt x="7219" y="461"/>
                  </a:cubicBezTo>
                  <a:lnTo>
                    <a:pt x="7161" y="461"/>
                  </a:lnTo>
                  <a:cubicBezTo>
                    <a:pt x="7161" y="461"/>
                    <a:pt x="7161" y="461"/>
                    <a:pt x="7104" y="461"/>
                  </a:cubicBezTo>
                  <a:cubicBezTo>
                    <a:pt x="7104" y="403"/>
                    <a:pt x="7104" y="403"/>
                    <a:pt x="7104" y="403"/>
                  </a:cubicBezTo>
                  <a:cubicBezTo>
                    <a:pt x="7104" y="461"/>
                    <a:pt x="7104" y="461"/>
                    <a:pt x="7104" y="461"/>
                  </a:cubicBezTo>
                  <a:cubicBezTo>
                    <a:pt x="7104" y="403"/>
                    <a:pt x="7104" y="403"/>
                    <a:pt x="7104" y="403"/>
                  </a:cubicBezTo>
                  <a:cubicBezTo>
                    <a:pt x="7104" y="403"/>
                    <a:pt x="7104" y="403"/>
                    <a:pt x="7104" y="403"/>
                  </a:cubicBezTo>
                  <a:close/>
                  <a:moveTo>
                    <a:pt x="7161" y="346"/>
                  </a:moveTo>
                  <a:cubicBezTo>
                    <a:pt x="7161" y="403"/>
                    <a:pt x="7161" y="403"/>
                    <a:pt x="7161" y="403"/>
                  </a:cubicBezTo>
                  <a:cubicBezTo>
                    <a:pt x="7161" y="346"/>
                    <a:pt x="7161" y="346"/>
                    <a:pt x="7161" y="346"/>
                  </a:cubicBezTo>
                  <a:cubicBezTo>
                    <a:pt x="7161" y="346"/>
                    <a:pt x="7161" y="346"/>
                    <a:pt x="7161" y="346"/>
                  </a:cubicBezTo>
                  <a:close/>
                  <a:moveTo>
                    <a:pt x="7566" y="288"/>
                  </a:moveTo>
                  <a:lnTo>
                    <a:pt x="7566" y="288"/>
                  </a:lnTo>
                  <a:cubicBezTo>
                    <a:pt x="7508" y="288"/>
                    <a:pt x="7508" y="288"/>
                    <a:pt x="7508" y="288"/>
                  </a:cubicBezTo>
                  <a:cubicBezTo>
                    <a:pt x="7508" y="288"/>
                    <a:pt x="7566" y="288"/>
                    <a:pt x="7566" y="288"/>
                  </a:cubicBezTo>
                  <a:close/>
                  <a:moveTo>
                    <a:pt x="7624" y="288"/>
                  </a:moveTo>
                  <a:lnTo>
                    <a:pt x="7624" y="288"/>
                  </a:lnTo>
                  <a:cubicBezTo>
                    <a:pt x="7566" y="288"/>
                    <a:pt x="7566" y="288"/>
                    <a:pt x="7566" y="288"/>
                  </a:cubicBezTo>
                  <a:lnTo>
                    <a:pt x="7624" y="288"/>
                  </a:lnTo>
                  <a:moveTo>
                    <a:pt x="9703" y="230"/>
                  </a:moveTo>
                  <a:cubicBezTo>
                    <a:pt x="9703" y="288"/>
                    <a:pt x="9703" y="288"/>
                    <a:pt x="9703" y="288"/>
                  </a:cubicBezTo>
                  <a:cubicBezTo>
                    <a:pt x="9645" y="288"/>
                    <a:pt x="9645" y="288"/>
                    <a:pt x="9645" y="288"/>
                  </a:cubicBezTo>
                  <a:cubicBezTo>
                    <a:pt x="9645" y="288"/>
                    <a:pt x="9703" y="230"/>
                    <a:pt x="9703" y="230"/>
                  </a:cubicBezTo>
                  <a:close/>
                  <a:moveTo>
                    <a:pt x="10511" y="403"/>
                  </a:moveTo>
                  <a:lnTo>
                    <a:pt x="10511" y="403"/>
                  </a:lnTo>
                  <a:cubicBezTo>
                    <a:pt x="10396" y="403"/>
                    <a:pt x="10396" y="403"/>
                    <a:pt x="10396" y="403"/>
                  </a:cubicBezTo>
                  <a:lnTo>
                    <a:pt x="10338" y="403"/>
                  </a:lnTo>
                  <a:cubicBezTo>
                    <a:pt x="10280" y="403"/>
                    <a:pt x="10280" y="403"/>
                    <a:pt x="10280" y="403"/>
                  </a:cubicBezTo>
                  <a:cubicBezTo>
                    <a:pt x="10396" y="403"/>
                    <a:pt x="10396" y="403"/>
                    <a:pt x="10396" y="403"/>
                  </a:cubicBezTo>
                  <a:cubicBezTo>
                    <a:pt x="10511" y="403"/>
                    <a:pt x="10511" y="403"/>
                    <a:pt x="10511" y="403"/>
                  </a:cubicBezTo>
                  <a:cubicBezTo>
                    <a:pt x="10511" y="403"/>
                    <a:pt x="10511" y="403"/>
                    <a:pt x="10511" y="403"/>
                  </a:cubicBezTo>
                  <a:close/>
                  <a:moveTo>
                    <a:pt x="10627" y="461"/>
                  </a:moveTo>
                  <a:lnTo>
                    <a:pt x="10627" y="461"/>
                  </a:lnTo>
                  <a:cubicBezTo>
                    <a:pt x="10684" y="461"/>
                    <a:pt x="10684" y="461"/>
                    <a:pt x="10684" y="461"/>
                  </a:cubicBezTo>
                  <a:cubicBezTo>
                    <a:pt x="10627" y="461"/>
                    <a:pt x="10627" y="461"/>
                    <a:pt x="10627" y="461"/>
                  </a:cubicBezTo>
                  <a:moveTo>
                    <a:pt x="10742" y="461"/>
                  </a:moveTo>
                  <a:lnTo>
                    <a:pt x="10742" y="461"/>
                  </a:lnTo>
                  <a:cubicBezTo>
                    <a:pt x="10742" y="518"/>
                    <a:pt x="10800" y="518"/>
                    <a:pt x="10800" y="518"/>
                  </a:cubicBezTo>
                  <a:cubicBezTo>
                    <a:pt x="10742" y="518"/>
                    <a:pt x="10742" y="518"/>
                    <a:pt x="10742" y="518"/>
                  </a:cubicBezTo>
                  <a:cubicBezTo>
                    <a:pt x="10742" y="461"/>
                    <a:pt x="10742" y="461"/>
                    <a:pt x="10742" y="461"/>
                  </a:cubicBezTo>
                  <a:cubicBezTo>
                    <a:pt x="10742" y="461"/>
                    <a:pt x="10742" y="461"/>
                    <a:pt x="10742" y="461"/>
                  </a:cubicBezTo>
                  <a:close/>
                  <a:moveTo>
                    <a:pt x="10858" y="403"/>
                  </a:moveTo>
                  <a:cubicBezTo>
                    <a:pt x="10858" y="461"/>
                    <a:pt x="10858" y="461"/>
                    <a:pt x="10858" y="461"/>
                  </a:cubicBezTo>
                  <a:cubicBezTo>
                    <a:pt x="10742" y="403"/>
                    <a:pt x="10742" y="403"/>
                    <a:pt x="10742" y="403"/>
                  </a:cubicBezTo>
                  <a:cubicBezTo>
                    <a:pt x="10800" y="403"/>
                    <a:pt x="10858" y="403"/>
                    <a:pt x="10858" y="403"/>
                  </a:cubicBezTo>
                  <a:moveTo>
                    <a:pt x="10916" y="461"/>
                  </a:moveTo>
                  <a:lnTo>
                    <a:pt x="10916" y="461"/>
                  </a:lnTo>
                  <a:cubicBezTo>
                    <a:pt x="10916" y="461"/>
                    <a:pt x="10916" y="461"/>
                    <a:pt x="10916" y="461"/>
                  </a:cubicBezTo>
                  <a:close/>
                  <a:moveTo>
                    <a:pt x="11897" y="518"/>
                  </a:moveTo>
                  <a:lnTo>
                    <a:pt x="11897" y="518"/>
                  </a:lnTo>
                  <a:cubicBezTo>
                    <a:pt x="11897" y="518"/>
                    <a:pt x="11897" y="518"/>
                    <a:pt x="11897" y="518"/>
                  </a:cubicBezTo>
                  <a:close/>
                  <a:moveTo>
                    <a:pt x="12071" y="634"/>
                  </a:moveTo>
                  <a:cubicBezTo>
                    <a:pt x="12128" y="634"/>
                    <a:pt x="12128" y="634"/>
                    <a:pt x="12128" y="634"/>
                  </a:cubicBezTo>
                  <a:cubicBezTo>
                    <a:pt x="12186" y="634"/>
                    <a:pt x="12186" y="634"/>
                    <a:pt x="12186" y="634"/>
                  </a:cubicBezTo>
                  <a:cubicBezTo>
                    <a:pt x="12128" y="634"/>
                    <a:pt x="12128" y="634"/>
                    <a:pt x="12128" y="634"/>
                  </a:cubicBezTo>
                  <a:cubicBezTo>
                    <a:pt x="12071" y="634"/>
                    <a:pt x="12128" y="634"/>
                    <a:pt x="12071" y="691"/>
                  </a:cubicBezTo>
                  <a:cubicBezTo>
                    <a:pt x="12128" y="691"/>
                    <a:pt x="12128" y="691"/>
                    <a:pt x="12128" y="691"/>
                  </a:cubicBezTo>
                  <a:cubicBezTo>
                    <a:pt x="12071" y="691"/>
                    <a:pt x="12071" y="691"/>
                    <a:pt x="12071" y="691"/>
                  </a:cubicBezTo>
                  <a:cubicBezTo>
                    <a:pt x="12071" y="691"/>
                    <a:pt x="12071" y="634"/>
                    <a:pt x="12071" y="634"/>
                  </a:cubicBezTo>
                  <a:close/>
                  <a:moveTo>
                    <a:pt x="11031" y="576"/>
                  </a:moveTo>
                  <a:cubicBezTo>
                    <a:pt x="11089" y="576"/>
                    <a:pt x="11031" y="576"/>
                    <a:pt x="11089" y="518"/>
                  </a:cubicBezTo>
                  <a:cubicBezTo>
                    <a:pt x="11147" y="518"/>
                    <a:pt x="11147" y="518"/>
                    <a:pt x="11147" y="518"/>
                  </a:cubicBezTo>
                  <a:cubicBezTo>
                    <a:pt x="11147" y="576"/>
                    <a:pt x="11147" y="576"/>
                    <a:pt x="11147" y="576"/>
                  </a:cubicBezTo>
                  <a:cubicBezTo>
                    <a:pt x="11089" y="518"/>
                    <a:pt x="11089" y="518"/>
                    <a:pt x="11089" y="518"/>
                  </a:cubicBezTo>
                  <a:cubicBezTo>
                    <a:pt x="11089" y="576"/>
                    <a:pt x="11089" y="576"/>
                    <a:pt x="11089" y="576"/>
                  </a:cubicBezTo>
                  <a:cubicBezTo>
                    <a:pt x="11147" y="576"/>
                    <a:pt x="11147" y="576"/>
                    <a:pt x="11147" y="576"/>
                  </a:cubicBezTo>
                  <a:cubicBezTo>
                    <a:pt x="11204" y="576"/>
                    <a:pt x="11204" y="576"/>
                    <a:pt x="11262" y="634"/>
                  </a:cubicBezTo>
                  <a:cubicBezTo>
                    <a:pt x="11204" y="634"/>
                    <a:pt x="11204" y="634"/>
                    <a:pt x="11204" y="634"/>
                  </a:cubicBezTo>
                  <a:cubicBezTo>
                    <a:pt x="11262" y="634"/>
                    <a:pt x="11262" y="634"/>
                    <a:pt x="11262" y="634"/>
                  </a:cubicBezTo>
                  <a:cubicBezTo>
                    <a:pt x="11204" y="634"/>
                    <a:pt x="11204" y="634"/>
                    <a:pt x="11204" y="634"/>
                  </a:cubicBezTo>
                  <a:cubicBezTo>
                    <a:pt x="11147" y="634"/>
                    <a:pt x="11204" y="634"/>
                    <a:pt x="11147" y="634"/>
                  </a:cubicBezTo>
                  <a:cubicBezTo>
                    <a:pt x="11089" y="634"/>
                    <a:pt x="11089" y="634"/>
                    <a:pt x="11089" y="634"/>
                  </a:cubicBezTo>
                  <a:cubicBezTo>
                    <a:pt x="11089" y="576"/>
                    <a:pt x="11089" y="576"/>
                    <a:pt x="11089" y="576"/>
                  </a:cubicBezTo>
                  <a:cubicBezTo>
                    <a:pt x="11089" y="634"/>
                    <a:pt x="11089" y="634"/>
                    <a:pt x="11089" y="634"/>
                  </a:cubicBezTo>
                  <a:cubicBezTo>
                    <a:pt x="11089" y="576"/>
                    <a:pt x="11089" y="576"/>
                    <a:pt x="11089" y="576"/>
                  </a:cubicBezTo>
                  <a:cubicBezTo>
                    <a:pt x="11031" y="576"/>
                    <a:pt x="11031" y="576"/>
                    <a:pt x="11031" y="576"/>
                  </a:cubicBezTo>
                  <a:cubicBezTo>
                    <a:pt x="11031" y="576"/>
                    <a:pt x="11031" y="576"/>
                    <a:pt x="11031" y="576"/>
                  </a:cubicBezTo>
                  <a:close/>
                  <a:moveTo>
                    <a:pt x="11204" y="576"/>
                  </a:moveTo>
                  <a:lnTo>
                    <a:pt x="11204" y="576"/>
                  </a:lnTo>
                  <a:cubicBezTo>
                    <a:pt x="11204" y="576"/>
                    <a:pt x="11204" y="576"/>
                    <a:pt x="11204" y="576"/>
                  </a:cubicBezTo>
                  <a:close/>
                  <a:moveTo>
                    <a:pt x="11666" y="634"/>
                  </a:moveTo>
                  <a:lnTo>
                    <a:pt x="11666" y="634"/>
                  </a:lnTo>
                  <a:cubicBezTo>
                    <a:pt x="11666" y="634"/>
                    <a:pt x="11666" y="634"/>
                    <a:pt x="11666" y="634"/>
                  </a:cubicBezTo>
                  <a:close/>
                  <a:moveTo>
                    <a:pt x="11378" y="634"/>
                  </a:moveTo>
                  <a:cubicBezTo>
                    <a:pt x="11378" y="634"/>
                    <a:pt x="11378" y="634"/>
                    <a:pt x="11435" y="634"/>
                  </a:cubicBezTo>
                  <a:cubicBezTo>
                    <a:pt x="11378" y="634"/>
                    <a:pt x="11378" y="634"/>
                    <a:pt x="11378" y="634"/>
                  </a:cubicBezTo>
                  <a:moveTo>
                    <a:pt x="12475" y="806"/>
                  </a:moveTo>
                  <a:cubicBezTo>
                    <a:pt x="12475" y="749"/>
                    <a:pt x="12475" y="749"/>
                    <a:pt x="12475" y="749"/>
                  </a:cubicBezTo>
                  <a:cubicBezTo>
                    <a:pt x="12475" y="749"/>
                    <a:pt x="12475" y="749"/>
                    <a:pt x="12475" y="806"/>
                  </a:cubicBezTo>
                  <a:cubicBezTo>
                    <a:pt x="12475" y="806"/>
                    <a:pt x="12475" y="806"/>
                    <a:pt x="12475" y="806"/>
                  </a:cubicBezTo>
                  <a:close/>
                  <a:moveTo>
                    <a:pt x="14323" y="1094"/>
                  </a:moveTo>
                  <a:lnTo>
                    <a:pt x="14323" y="1094"/>
                  </a:lnTo>
                  <a:cubicBezTo>
                    <a:pt x="14323" y="1094"/>
                    <a:pt x="14323" y="1094"/>
                    <a:pt x="14323" y="1094"/>
                  </a:cubicBezTo>
                  <a:close/>
                  <a:moveTo>
                    <a:pt x="14265" y="1094"/>
                  </a:moveTo>
                  <a:lnTo>
                    <a:pt x="14265" y="1094"/>
                  </a:lnTo>
                  <a:cubicBezTo>
                    <a:pt x="14207" y="1094"/>
                    <a:pt x="14207" y="1094"/>
                    <a:pt x="14207" y="1094"/>
                  </a:cubicBezTo>
                  <a:cubicBezTo>
                    <a:pt x="14207" y="1094"/>
                    <a:pt x="14207" y="1094"/>
                    <a:pt x="14265" y="1094"/>
                  </a:cubicBezTo>
                  <a:cubicBezTo>
                    <a:pt x="14265" y="1094"/>
                    <a:pt x="14265" y="1094"/>
                    <a:pt x="14265" y="1094"/>
                  </a:cubicBezTo>
                  <a:close/>
                  <a:moveTo>
                    <a:pt x="13861" y="922"/>
                  </a:moveTo>
                  <a:lnTo>
                    <a:pt x="13861" y="922"/>
                  </a:lnTo>
                  <a:cubicBezTo>
                    <a:pt x="13861" y="922"/>
                    <a:pt x="13861" y="922"/>
                    <a:pt x="13861" y="922"/>
                  </a:cubicBezTo>
                  <a:close/>
                  <a:moveTo>
                    <a:pt x="13803" y="922"/>
                  </a:moveTo>
                  <a:lnTo>
                    <a:pt x="13803" y="922"/>
                  </a:lnTo>
                  <a:cubicBezTo>
                    <a:pt x="13803" y="922"/>
                    <a:pt x="13803" y="922"/>
                    <a:pt x="13803" y="922"/>
                  </a:cubicBezTo>
                  <a:close/>
                  <a:moveTo>
                    <a:pt x="13745" y="922"/>
                  </a:moveTo>
                  <a:cubicBezTo>
                    <a:pt x="13688" y="864"/>
                    <a:pt x="13688" y="864"/>
                    <a:pt x="13688" y="864"/>
                  </a:cubicBezTo>
                  <a:cubicBezTo>
                    <a:pt x="13745" y="922"/>
                    <a:pt x="13745" y="922"/>
                    <a:pt x="13745" y="922"/>
                  </a:cubicBezTo>
                  <a:moveTo>
                    <a:pt x="13514" y="864"/>
                  </a:moveTo>
                  <a:lnTo>
                    <a:pt x="13514" y="864"/>
                  </a:lnTo>
                  <a:cubicBezTo>
                    <a:pt x="13572" y="864"/>
                    <a:pt x="13572" y="864"/>
                    <a:pt x="13572" y="864"/>
                  </a:cubicBezTo>
                  <a:cubicBezTo>
                    <a:pt x="13630" y="864"/>
                    <a:pt x="13630" y="864"/>
                    <a:pt x="13630" y="864"/>
                  </a:cubicBezTo>
                  <a:cubicBezTo>
                    <a:pt x="13688" y="864"/>
                    <a:pt x="13688" y="864"/>
                    <a:pt x="13688" y="864"/>
                  </a:cubicBezTo>
                  <a:cubicBezTo>
                    <a:pt x="13688" y="864"/>
                    <a:pt x="13514" y="864"/>
                    <a:pt x="13514" y="864"/>
                  </a:cubicBezTo>
                  <a:close/>
                  <a:moveTo>
                    <a:pt x="13514" y="864"/>
                  </a:moveTo>
                  <a:lnTo>
                    <a:pt x="13514" y="864"/>
                  </a:lnTo>
                  <a:cubicBezTo>
                    <a:pt x="13514" y="806"/>
                    <a:pt x="13514" y="806"/>
                    <a:pt x="13514" y="806"/>
                  </a:cubicBezTo>
                  <a:cubicBezTo>
                    <a:pt x="13514" y="864"/>
                    <a:pt x="13514" y="864"/>
                    <a:pt x="13514" y="864"/>
                  </a:cubicBezTo>
                  <a:cubicBezTo>
                    <a:pt x="13514" y="864"/>
                    <a:pt x="13514" y="864"/>
                    <a:pt x="13514" y="864"/>
                  </a:cubicBezTo>
                  <a:close/>
                  <a:moveTo>
                    <a:pt x="12706" y="691"/>
                  </a:moveTo>
                  <a:cubicBezTo>
                    <a:pt x="12648" y="634"/>
                    <a:pt x="12648" y="634"/>
                    <a:pt x="12648" y="634"/>
                  </a:cubicBezTo>
                  <a:cubicBezTo>
                    <a:pt x="12706" y="634"/>
                    <a:pt x="12706" y="634"/>
                    <a:pt x="12706" y="634"/>
                  </a:cubicBezTo>
                  <a:cubicBezTo>
                    <a:pt x="12706" y="634"/>
                    <a:pt x="12706" y="691"/>
                    <a:pt x="12706" y="691"/>
                  </a:cubicBezTo>
                  <a:close/>
                  <a:moveTo>
                    <a:pt x="12417" y="634"/>
                  </a:moveTo>
                  <a:lnTo>
                    <a:pt x="12417" y="634"/>
                  </a:lnTo>
                  <a:cubicBezTo>
                    <a:pt x="12359" y="634"/>
                    <a:pt x="12359" y="634"/>
                    <a:pt x="12359" y="634"/>
                  </a:cubicBezTo>
                  <a:cubicBezTo>
                    <a:pt x="12417" y="634"/>
                    <a:pt x="12417" y="634"/>
                    <a:pt x="12417" y="634"/>
                  </a:cubicBezTo>
                  <a:cubicBezTo>
                    <a:pt x="12417" y="634"/>
                    <a:pt x="12417" y="634"/>
                    <a:pt x="12417" y="634"/>
                  </a:cubicBezTo>
                  <a:close/>
                  <a:moveTo>
                    <a:pt x="12302" y="634"/>
                  </a:moveTo>
                  <a:lnTo>
                    <a:pt x="12302" y="634"/>
                  </a:lnTo>
                  <a:cubicBezTo>
                    <a:pt x="12302" y="634"/>
                    <a:pt x="12302" y="634"/>
                    <a:pt x="12302" y="634"/>
                  </a:cubicBezTo>
                  <a:close/>
                  <a:moveTo>
                    <a:pt x="21427" y="9734"/>
                  </a:moveTo>
                  <a:lnTo>
                    <a:pt x="21427" y="9734"/>
                  </a:lnTo>
                  <a:cubicBezTo>
                    <a:pt x="21427" y="9734"/>
                    <a:pt x="21427" y="9734"/>
                    <a:pt x="21427" y="9734"/>
                  </a:cubicBezTo>
                  <a:close/>
                  <a:moveTo>
                    <a:pt x="21484" y="10022"/>
                  </a:moveTo>
                  <a:lnTo>
                    <a:pt x="21484" y="10022"/>
                  </a:lnTo>
                  <a:cubicBezTo>
                    <a:pt x="21484" y="9850"/>
                    <a:pt x="21484" y="9850"/>
                    <a:pt x="21484" y="9850"/>
                  </a:cubicBezTo>
                  <a:cubicBezTo>
                    <a:pt x="21484" y="9907"/>
                    <a:pt x="21484" y="9907"/>
                    <a:pt x="21484" y="9907"/>
                  </a:cubicBezTo>
                  <a:cubicBezTo>
                    <a:pt x="21484" y="9965"/>
                    <a:pt x="21484" y="9965"/>
                    <a:pt x="21484" y="9965"/>
                  </a:cubicBezTo>
                  <a:cubicBezTo>
                    <a:pt x="21484" y="10022"/>
                    <a:pt x="21484" y="10022"/>
                    <a:pt x="21484" y="10022"/>
                  </a:cubicBezTo>
                  <a:cubicBezTo>
                    <a:pt x="21484" y="10080"/>
                    <a:pt x="21484" y="10080"/>
                    <a:pt x="21484" y="10080"/>
                  </a:cubicBezTo>
                  <a:lnTo>
                    <a:pt x="21427" y="10022"/>
                  </a:lnTo>
                  <a:cubicBezTo>
                    <a:pt x="21427" y="10022"/>
                    <a:pt x="21427" y="10022"/>
                    <a:pt x="21484" y="10022"/>
                  </a:cubicBezTo>
                  <a:moveTo>
                    <a:pt x="21600" y="11405"/>
                  </a:moveTo>
                  <a:cubicBezTo>
                    <a:pt x="21542" y="11405"/>
                    <a:pt x="21542" y="11405"/>
                    <a:pt x="21542" y="11405"/>
                  </a:cubicBezTo>
                  <a:cubicBezTo>
                    <a:pt x="21542" y="11462"/>
                    <a:pt x="21542" y="11462"/>
                    <a:pt x="21484" y="11462"/>
                  </a:cubicBezTo>
                  <a:cubicBezTo>
                    <a:pt x="21427" y="11462"/>
                    <a:pt x="21427" y="11462"/>
                    <a:pt x="21427" y="11462"/>
                  </a:cubicBezTo>
                  <a:cubicBezTo>
                    <a:pt x="21427" y="11405"/>
                    <a:pt x="21484" y="11405"/>
                    <a:pt x="21484" y="11405"/>
                  </a:cubicBezTo>
                  <a:cubicBezTo>
                    <a:pt x="21427" y="11290"/>
                    <a:pt x="21484" y="11232"/>
                    <a:pt x="21484" y="11174"/>
                  </a:cubicBezTo>
                  <a:cubicBezTo>
                    <a:pt x="21484" y="11174"/>
                    <a:pt x="21484" y="11174"/>
                    <a:pt x="21484" y="11117"/>
                  </a:cubicBezTo>
                  <a:cubicBezTo>
                    <a:pt x="21484" y="11059"/>
                    <a:pt x="21484" y="11059"/>
                    <a:pt x="21484" y="11059"/>
                  </a:cubicBezTo>
                  <a:cubicBezTo>
                    <a:pt x="21484" y="11002"/>
                    <a:pt x="21484" y="11002"/>
                    <a:pt x="21484" y="11002"/>
                  </a:cubicBezTo>
                  <a:cubicBezTo>
                    <a:pt x="21542" y="11059"/>
                    <a:pt x="21542" y="11059"/>
                    <a:pt x="21542" y="11117"/>
                  </a:cubicBezTo>
                  <a:lnTo>
                    <a:pt x="21484" y="11117"/>
                  </a:lnTo>
                  <a:cubicBezTo>
                    <a:pt x="21484" y="11174"/>
                    <a:pt x="21484" y="11174"/>
                    <a:pt x="21484" y="11174"/>
                  </a:cubicBezTo>
                  <a:cubicBezTo>
                    <a:pt x="21542" y="11174"/>
                    <a:pt x="21542" y="11174"/>
                    <a:pt x="21542" y="11174"/>
                  </a:cubicBezTo>
                  <a:cubicBezTo>
                    <a:pt x="21484" y="11174"/>
                    <a:pt x="21484" y="11174"/>
                    <a:pt x="21484" y="11174"/>
                  </a:cubicBezTo>
                  <a:cubicBezTo>
                    <a:pt x="21484" y="11232"/>
                    <a:pt x="21484" y="11232"/>
                    <a:pt x="21484" y="11232"/>
                  </a:cubicBezTo>
                  <a:cubicBezTo>
                    <a:pt x="21542" y="11232"/>
                    <a:pt x="21542" y="11232"/>
                    <a:pt x="21542" y="11232"/>
                  </a:cubicBezTo>
                  <a:cubicBezTo>
                    <a:pt x="21484" y="11347"/>
                    <a:pt x="21484" y="11347"/>
                    <a:pt x="21484" y="11347"/>
                  </a:cubicBezTo>
                  <a:cubicBezTo>
                    <a:pt x="21542" y="11347"/>
                    <a:pt x="21542" y="11347"/>
                    <a:pt x="21542" y="11347"/>
                  </a:cubicBezTo>
                  <a:cubicBezTo>
                    <a:pt x="21542" y="11290"/>
                    <a:pt x="21542" y="11232"/>
                    <a:pt x="21542" y="11174"/>
                  </a:cubicBezTo>
                  <a:cubicBezTo>
                    <a:pt x="21600" y="11174"/>
                    <a:pt x="21600" y="11174"/>
                    <a:pt x="21600" y="11174"/>
                  </a:cubicBezTo>
                  <a:cubicBezTo>
                    <a:pt x="21600" y="11174"/>
                    <a:pt x="21600" y="11174"/>
                    <a:pt x="21600" y="11117"/>
                  </a:cubicBezTo>
                  <a:cubicBezTo>
                    <a:pt x="21600" y="11059"/>
                    <a:pt x="21600" y="11059"/>
                    <a:pt x="21600" y="11059"/>
                  </a:cubicBezTo>
                  <a:cubicBezTo>
                    <a:pt x="21542" y="11002"/>
                    <a:pt x="21542" y="10944"/>
                    <a:pt x="21542" y="10944"/>
                  </a:cubicBezTo>
                  <a:cubicBezTo>
                    <a:pt x="21542" y="10829"/>
                    <a:pt x="21542" y="10829"/>
                    <a:pt x="21542" y="10829"/>
                  </a:cubicBezTo>
                  <a:cubicBezTo>
                    <a:pt x="21542" y="10829"/>
                    <a:pt x="21542" y="10829"/>
                    <a:pt x="21542" y="10886"/>
                  </a:cubicBezTo>
                  <a:cubicBezTo>
                    <a:pt x="21484" y="10829"/>
                    <a:pt x="21542" y="10714"/>
                    <a:pt x="21484" y="10656"/>
                  </a:cubicBezTo>
                  <a:cubicBezTo>
                    <a:pt x="21484" y="10598"/>
                    <a:pt x="21484" y="10598"/>
                    <a:pt x="21484" y="10598"/>
                  </a:cubicBezTo>
                  <a:cubicBezTo>
                    <a:pt x="21484" y="10541"/>
                    <a:pt x="21484" y="10541"/>
                    <a:pt x="21484" y="10483"/>
                  </a:cubicBezTo>
                  <a:cubicBezTo>
                    <a:pt x="21484" y="10426"/>
                    <a:pt x="21484" y="10426"/>
                    <a:pt x="21484" y="10426"/>
                  </a:cubicBezTo>
                  <a:cubicBezTo>
                    <a:pt x="21484" y="10368"/>
                    <a:pt x="21484" y="10368"/>
                    <a:pt x="21484" y="10368"/>
                  </a:cubicBezTo>
                  <a:cubicBezTo>
                    <a:pt x="21484" y="10310"/>
                    <a:pt x="21484" y="10310"/>
                    <a:pt x="21484" y="10310"/>
                  </a:cubicBezTo>
                  <a:cubicBezTo>
                    <a:pt x="21484" y="10253"/>
                    <a:pt x="21484" y="10253"/>
                    <a:pt x="21484" y="10253"/>
                  </a:cubicBezTo>
                  <a:cubicBezTo>
                    <a:pt x="21484" y="10310"/>
                    <a:pt x="21484" y="10310"/>
                    <a:pt x="21484" y="10310"/>
                  </a:cubicBezTo>
                  <a:cubicBezTo>
                    <a:pt x="21484" y="10253"/>
                    <a:pt x="21484" y="10253"/>
                    <a:pt x="21484" y="10253"/>
                  </a:cubicBezTo>
                  <a:cubicBezTo>
                    <a:pt x="21484" y="10253"/>
                    <a:pt x="21484" y="10253"/>
                    <a:pt x="21484" y="10195"/>
                  </a:cubicBezTo>
                  <a:cubicBezTo>
                    <a:pt x="21427" y="10138"/>
                    <a:pt x="21427" y="10138"/>
                    <a:pt x="21427" y="10138"/>
                  </a:cubicBezTo>
                  <a:cubicBezTo>
                    <a:pt x="21484" y="10080"/>
                    <a:pt x="21484" y="10080"/>
                    <a:pt x="21484" y="10080"/>
                  </a:cubicBezTo>
                  <a:cubicBezTo>
                    <a:pt x="21484" y="10138"/>
                    <a:pt x="21484" y="10138"/>
                    <a:pt x="21484" y="10138"/>
                  </a:cubicBezTo>
                  <a:cubicBezTo>
                    <a:pt x="21484" y="10195"/>
                    <a:pt x="21484" y="10195"/>
                    <a:pt x="21484" y="10195"/>
                  </a:cubicBezTo>
                  <a:lnTo>
                    <a:pt x="21484" y="10253"/>
                  </a:lnTo>
                  <a:cubicBezTo>
                    <a:pt x="21484" y="10310"/>
                    <a:pt x="21484" y="10368"/>
                    <a:pt x="21542" y="10426"/>
                  </a:cubicBezTo>
                  <a:cubicBezTo>
                    <a:pt x="21542" y="10541"/>
                    <a:pt x="21542" y="10656"/>
                    <a:pt x="21542" y="10656"/>
                  </a:cubicBezTo>
                  <a:cubicBezTo>
                    <a:pt x="21600" y="10656"/>
                    <a:pt x="21600" y="10656"/>
                    <a:pt x="21600" y="10656"/>
                  </a:cubicBezTo>
                  <a:cubicBezTo>
                    <a:pt x="21542" y="10368"/>
                    <a:pt x="21542" y="10368"/>
                    <a:pt x="21542" y="10368"/>
                  </a:cubicBezTo>
                  <a:cubicBezTo>
                    <a:pt x="21600" y="10368"/>
                    <a:pt x="21600" y="10368"/>
                    <a:pt x="21600" y="10368"/>
                  </a:cubicBezTo>
                  <a:cubicBezTo>
                    <a:pt x="21600" y="10310"/>
                    <a:pt x="21600" y="10253"/>
                    <a:pt x="21600" y="10195"/>
                  </a:cubicBezTo>
                  <a:cubicBezTo>
                    <a:pt x="21542" y="10138"/>
                    <a:pt x="21600" y="10138"/>
                    <a:pt x="21600" y="10080"/>
                  </a:cubicBezTo>
                  <a:cubicBezTo>
                    <a:pt x="21542" y="10080"/>
                    <a:pt x="21542" y="10080"/>
                    <a:pt x="21542" y="10080"/>
                  </a:cubicBezTo>
                  <a:cubicBezTo>
                    <a:pt x="21542" y="10022"/>
                    <a:pt x="21542" y="10022"/>
                    <a:pt x="21542" y="10022"/>
                  </a:cubicBezTo>
                  <a:cubicBezTo>
                    <a:pt x="21542" y="9965"/>
                    <a:pt x="21542" y="10022"/>
                    <a:pt x="21542" y="9965"/>
                  </a:cubicBezTo>
                  <a:cubicBezTo>
                    <a:pt x="21542" y="9965"/>
                    <a:pt x="21542" y="9965"/>
                    <a:pt x="21484" y="9965"/>
                  </a:cubicBezTo>
                  <a:cubicBezTo>
                    <a:pt x="21484" y="9850"/>
                    <a:pt x="21484" y="9850"/>
                    <a:pt x="21484" y="9850"/>
                  </a:cubicBezTo>
                  <a:cubicBezTo>
                    <a:pt x="21484" y="9850"/>
                    <a:pt x="21427" y="9850"/>
                    <a:pt x="21427" y="9792"/>
                  </a:cubicBezTo>
                  <a:cubicBezTo>
                    <a:pt x="21484" y="9792"/>
                    <a:pt x="21484" y="9792"/>
                    <a:pt x="21484" y="9792"/>
                  </a:cubicBezTo>
                  <a:cubicBezTo>
                    <a:pt x="21427" y="9677"/>
                    <a:pt x="21427" y="9677"/>
                    <a:pt x="21427" y="9677"/>
                  </a:cubicBezTo>
                  <a:cubicBezTo>
                    <a:pt x="21484" y="9677"/>
                    <a:pt x="21484" y="9677"/>
                    <a:pt x="21484" y="9677"/>
                  </a:cubicBezTo>
                  <a:cubicBezTo>
                    <a:pt x="21484" y="9619"/>
                    <a:pt x="21484" y="9619"/>
                    <a:pt x="21484" y="9619"/>
                  </a:cubicBezTo>
                  <a:cubicBezTo>
                    <a:pt x="21427" y="9504"/>
                    <a:pt x="21427" y="9504"/>
                    <a:pt x="21427" y="9504"/>
                  </a:cubicBezTo>
                  <a:cubicBezTo>
                    <a:pt x="21484" y="9504"/>
                    <a:pt x="21484" y="9504"/>
                    <a:pt x="21484" y="9504"/>
                  </a:cubicBezTo>
                  <a:cubicBezTo>
                    <a:pt x="21427" y="9446"/>
                    <a:pt x="21427" y="9446"/>
                    <a:pt x="21427" y="9446"/>
                  </a:cubicBezTo>
                  <a:cubicBezTo>
                    <a:pt x="21484" y="9446"/>
                    <a:pt x="21484" y="9446"/>
                    <a:pt x="21484" y="9446"/>
                  </a:cubicBezTo>
                  <a:lnTo>
                    <a:pt x="21484" y="9389"/>
                  </a:lnTo>
                  <a:cubicBezTo>
                    <a:pt x="21484" y="9389"/>
                    <a:pt x="21484" y="9389"/>
                    <a:pt x="21427" y="9331"/>
                  </a:cubicBezTo>
                  <a:cubicBezTo>
                    <a:pt x="21427" y="9389"/>
                    <a:pt x="21427" y="9389"/>
                    <a:pt x="21427" y="9389"/>
                  </a:cubicBezTo>
                  <a:cubicBezTo>
                    <a:pt x="21427" y="9331"/>
                    <a:pt x="21427" y="9274"/>
                    <a:pt x="21427" y="9274"/>
                  </a:cubicBezTo>
                  <a:cubicBezTo>
                    <a:pt x="21427" y="9158"/>
                    <a:pt x="21427" y="9158"/>
                    <a:pt x="21427" y="9158"/>
                  </a:cubicBezTo>
                  <a:cubicBezTo>
                    <a:pt x="21369" y="9101"/>
                    <a:pt x="21369" y="9101"/>
                    <a:pt x="21369" y="9101"/>
                  </a:cubicBezTo>
                  <a:cubicBezTo>
                    <a:pt x="21369" y="9043"/>
                    <a:pt x="21369" y="9043"/>
                    <a:pt x="21369" y="9043"/>
                  </a:cubicBezTo>
                  <a:cubicBezTo>
                    <a:pt x="21311" y="8986"/>
                    <a:pt x="21369" y="8986"/>
                    <a:pt x="21369" y="8928"/>
                  </a:cubicBezTo>
                  <a:cubicBezTo>
                    <a:pt x="21369" y="8870"/>
                    <a:pt x="21369" y="8870"/>
                    <a:pt x="21369" y="8870"/>
                  </a:cubicBezTo>
                  <a:cubicBezTo>
                    <a:pt x="21311" y="8813"/>
                    <a:pt x="21311" y="8813"/>
                    <a:pt x="21311" y="8813"/>
                  </a:cubicBezTo>
                  <a:lnTo>
                    <a:pt x="21369" y="8755"/>
                  </a:lnTo>
                  <a:cubicBezTo>
                    <a:pt x="21311" y="8755"/>
                    <a:pt x="21311" y="8755"/>
                    <a:pt x="21311" y="8755"/>
                  </a:cubicBezTo>
                  <a:cubicBezTo>
                    <a:pt x="21311" y="8698"/>
                    <a:pt x="21311" y="8698"/>
                    <a:pt x="21311" y="8698"/>
                  </a:cubicBezTo>
                  <a:cubicBezTo>
                    <a:pt x="21311" y="8582"/>
                    <a:pt x="21311" y="8582"/>
                    <a:pt x="21311" y="8582"/>
                  </a:cubicBezTo>
                  <a:cubicBezTo>
                    <a:pt x="21311" y="8525"/>
                    <a:pt x="21311" y="8525"/>
                    <a:pt x="21253" y="8467"/>
                  </a:cubicBezTo>
                  <a:cubicBezTo>
                    <a:pt x="21253" y="8410"/>
                    <a:pt x="21253" y="8410"/>
                    <a:pt x="21253" y="8352"/>
                  </a:cubicBezTo>
                  <a:cubicBezTo>
                    <a:pt x="21253" y="8410"/>
                    <a:pt x="21253" y="8410"/>
                    <a:pt x="21253" y="8410"/>
                  </a:cubicBezTo>
                  <a:cubicBezTo>
                    <a:pt x="21253" y="8352"/>
                    <a:pt x="21253" y="8352"/>
                    <a:pt x="21253" y="8352"/>
                  </a:cubicBezTo>
                  <a:cubicBezTo>
                    <a:pt x="21196" y="8237"/>
                    <a:pt x="21196" y="8237"/>
                    <a:pt x="21196" y="8237"/>
                  </a:cubicBezTo>
                  <a:cubicBezTo>
                    <a:pt x="21196" y="8294"/>
                    <a:pt x="21196" y="8294"/>
                    <a:pt x="21196" y="8294"/>
                  </a:cubicBezTo>
                  <a:cubicBezTo>
                    <a:pt x="21196" y="8064"/>
                    <a:pt x="21196" y="8064"/>
                    <a:pt x="21196" y="8064"/>
                  </a:cubicBezTo>
                  <a:cubicBezTo>
                    <a:pt x="21138" y="7949"/>
                    <a:pt x="21138" y="7949"/>
                    <a:pt x="21138" y="7949"/>
                  </a:cubicBezTo>
                  <a:cubicBezTo>
                    <a:pt x="21138" y="7891"/>
                    <a:pt x="21138" y="7891"/>
                    <a:pt x="21138" y="7891"/>
                  </a:cubicBezTo>
                  <a:cubicBezTo>
                    <a:pt x="21080" y="7834"/>
                    <a:pt x="21080" y="7834"/>
                    <a:pt x="21080" y="7834"/>
                  </a:cubicBezTo>
                  <a:cubicBezTo>
                    <a:pt x="21080" y="7776"/>
                    <a:pt x="21080" y="7776"/>
                    <a:pt x="21080" y="7776"/>
                  </a:cubicBezTo>
                  <a:cubicBezTo>
                    <a:pt x="21080" y="7718"/>
                    <a:pt x="21080" y="7718"/>
                    <a:pt x="21080" y="7718"/>
                  </a:cubicBezTo>
                  <a:cubicBezTo>
                    <a:pt x="21080" y="7718"/>
                    <a:pt x="21022" y="7661"/>
                    <a:pt x="21022" y="7603"/>
                  </a:cubicBezTo>
                  <a:cubicBezTo>
                    <a:pt x="21022" y="7546"/>
                    <a:pt x="21022" y="7546"/>
                    <a:pt x="21022" y="7546"/>
                  </a:cubicBezTo>
                  <a:cubicBezTo>
                    <a:pt x="20965" y="7546"/>
                    <a:pt x="20965" y="7546"/>
                    <a:pt x="20965" y="7546"/>
                  </a:cubicBezTo>
                  <a:cubicBezTo>
                    <a:pt x="21022" y="7546"/>
                    <a:pt x="20965" y="7546"/>
                    <a:pt x="20965" y="7488"/>
                  </a:cubicBezTo>
                  <a:cubicBezTo>
                    <a:pt x="21022" y="7488"/>
                    <a:pt x="21022" y="7488"/>
                    <a:pt x="21022" y="7488"/>
                  </a:cubicBezTo>
                  <a:cubicBezTo>
                    <a:pt x="20965" y="7488"/>
                    <a:pt x="20965" y="7430"/>
                    <a:pt x="20965" y="7430"/>
                  </a:cubicBezTo>
                  <a:cubicBezTo>
                    <a:pt x="20965" y="7373"/>
                    <a:pt x="20965" y="7373"/>
                    <a:pt x="20965" y="7373"/>
                  </a:cubicBezTo>
                  <a:cubicBezTo>
                    <a:pt x="20907" y="7373"/>
                    <a:pt x="20907" y="7373"/>
                    <a:pt x="20907" y="7373"/>
                  </a:cubicBezTo>
                  <a:cubicBezTo>
                    <a:pt x="20907" y="7258"/>
                    <a:pt x="20907" y="7258"/>
                    <a:pt x="20907" y="7258"/>
                  </a:cubicBezTo>
                  <a:cubicBezTo>
                    <a:pt x="20849" y="7258"/>
                    <a:pt x="20849" y="7258"/>
                    <a:pt x="20849" y="7258"/>
                  </a:cubicBezTo>
                  <a:cubicBezTo>
                    <a:pt x="20849" y="7200"/>
                    <a:pt x="20849" y="7200"/>
                    <a:pt x="20849" y="7200"/>
                  </a:cubicBezTo>
                  <a:cubicBezTo>
                    <a:pt x="20791" y="7200"/>
                    <a:pt x="20849" y="7142"/>
                    <a:pt x="20849" y="7142"/>
                  </a:cubicBezTo>
                  <a:cubicBezTo>
                    <a:pt x="20791" y="7142"/>
                    <a:pt x="20791" y="7142"/>
                    <a:pt x="20791" y="7142"/>
                  </a:cubicBezTo>
                  <a:cubicBezTo>
                    <a:pt x="20849" y="7142"/>
                    <a:pt x="20849" y="7142"/>
                    <a:pt x="20849" y="7142"/>
                  </a:cubicBezTo>
                  <a:cubicBezTo>
                    <a:pt x="20791" y="7085"/>
                    <a:pt x="20791" y="7085"/>
                    <a:pt x="20791" y="7085"/>
                  </a:cubicBezTo>
                  <a:cubicBezTo>
                    <a:pt x="20791" y="7027"/>
                    <a:pt x="20791" y="6970"/>
                    <a:pt x="20791" y="6970"/>
                  </a:cubicBezTo>
                  <a:cubicBezTo>
                    <a:pt x="20734" y="6970"/>
                    <a:pt x="20734" y="6970"/>
                    <a:pt x="20734" y="6970"/>
                  </a:cubicBezTo>
                  <a:cubicBezTo>
                    <a:pt x="20734" y="6854"/>
                    <a:pt x="20734" y="6854"/>
                    <a:pt x="20734" y="6854"/>
                  </a:cubicBezTo>
                  <a:cubicBezTo>
                    <a:pt x="20676" y="6854"/>
                    <a:pt x="20676" y="6854"/>
                    <a:pt x="20676" y="6854"/>
                  </a:cubicBezTo>
                  <a:cubicBezTo>
                    <a:pt x="20676" y="6797"/>
                    <a:pt x="20676" y="6797"/>
                    <a:pt x="20676" y="6797"/>
                  </a:cubicBezTo>
                  <a:cubicBezTo>
                    <a:pt x="20618" y="6682"/>
                    <a:pt x="20618" y="6682"/>
                    <a:pt x="20618" y="6682"/>
                  </a:cubicBezTo>
                  <a:cubicBezTo>
                    <a:pt x="20618" y="6624"/>
                    <a:pt x="20618" y="6624"/>
                    <a:pt x="20618" y="6624"/>
                  </a:cubicBezTo>
                  <a:cubicBezTo>
                    <a:pt x="20560" y="6624"/>
                    <a:pt x="20560" y="6624"/>
                    <a:pt x="20560" y="6624"/>
                  </a:cubicBezTo>
                  <a:cubicBezTo>
                    <a:pt x="20560" y="6566"/>
                    <a:pt x="20560" y="6566"/>
                    <a:pt x="20560" y="6566"/>
                  </a:cubicBezTo>
                  <a:cubicBezTo>
                    <a:pt x="20503" y="6509"/>
                    <a:pt x="20503" y="6509"/>
                    <a:pt x="20503" y="6509"/>
                  </a:cubicBezTo>
                  <a:cubicBezTo>
                    <a:pt x="20445" y="6394"/>
                    <a:pt x="20445" y="6394"/>
                    <a:pt x="20445" y="6394"/>
                  </a:cubicBezTo>
                  <a:cubicBezTo>
                    <a:pt x="20445" y="6394"/>
                    <a:pt x="20445" y="6394"/>
                    <a:pt x="20445" y="6336"/>
                  </a:cubicBezTo>
                  <a:cubicBezTo>
                    <a:pt x="20387" y="6278"/>
                    <a:pt x="20387" y="6278"/>
                    <a:pt x="20387" y="6278"/>
                  </a:cubicBezTo>
                  <a:cubicBezTo>
                    <a:pt x="20387" y="6336"/>
                    <a:pt x="20387" y="6336"/>
                    <a:pt x="20387" y="6336"/>
                  </a:cubicBezTo>
                  <a:cubicBezTo>
                    <a:pt x="20387" y="6278"/>
                    <a:pt x="20387" y="6278"/>
                    <a:pt x="20387" y="6278"/>
                  </a:cubicBezTo>
                  <a:cubicBezTo>
                    <a:pt x="20387" y="6221"/>
                    <a:pt x="20387" y="6221"/>
                    <a:pt x="20387" y="6221"/>
                  </a:cubicBezTo>
                  <a:cubicBezTo>
                    <a:pt x="20329" y="6163"/>
                    <a:pt x="20329" y="6163"/>
                    <a:pt x="20329" y="6163"/>
                  </a:cubicBezTo>
                  <a:lnTo>
                    <a:pt x="20329" y="6106"/>
                  </a:lnTo>
                  <a:cubicBezTo>
                    <a:pt x="20272" y="6048"/>
                    <a:pt x="20272" y="6048"/>
                    <a:pt x="20272" y="6048"/>
                  </a:cubicBezTo>
                  <a:cubicBezTo>
                    <a:pt x="20272" y="6048"/>
                    <a:pt x="20272" y="5990"/>
                    <a:pt x="20214" y="5990"/>
                  </a:cubicBezTo>
                  <a:lnTo>
                    <a:pt x="20214" y="5933"/>
                  </a:lnTo>
                  <a:cubicBezTo>
                    <a:pt x="20214" y="5875"/>
                    <a:pt x="20214" y="5875"/>
                    <a:pt x="20214" y="5875"/>
                  </a:cubicBezTo>
                  <a:cubicBezTo>
                    <a:pt x="20156" y="5875"/>
                    <a:pt x="20156" y="5875"/>
                    <a:pt x="20156" y="5875"/>
                  </a:cubicBezTo>
                  <a:cubicBezTo>
                    <a:pt x="20098" y="5760"/>
                    <a:pt x="20098" y="5760"/>
                    <a:pt x="20098" y="5760"/>
                  </a:cubicBezTo>
                  <a:cubicBezTo>
                    <a:pt x="20041" y="5760"/>
                    <a:pt x="20041" y="5760"/>
                    <a:pt x="20041" y="5760"/>
                  </a:cubicBezTo>
                  <a:cubicBezTo>
                    <a:pt x="20041" y="5645"/>
                    <a:pt x="20041" y="5645"/>
                    <a:pt x="20041" y="5645"/>
                  </a:cubicBezTo>
                  <a:cubicBezTo>
                    <a:pt x="19983" y="5645"/>
                    <a:pt x="19983" y="5645"/>
                    <a:pt x="19983" y="5645"/>
                  </a:cubicBezTo>
                  <a:cubicBezTo>
                    <a:pt x="19925" y="5530"/>
                    <a:pt x="19925" y="5530"/>
                    <a:pt x="19925" y="5530"/>
                  </a:cubicBezTo>
                  <a:cubicBezTo>
                    <a:pt x="19925" y="5587"/>
                    <a:pt x="19925" y="5587"/>
                    <a:pt x="19925" y="5587"/>
                  </a:cubicBezTo>
                  <a:cubicBezTo>
                    <a:pt x="19925" y="5530"/>
                    <a:pt x="19925" y="5530"/>
                    <a:pt x="19925" y="5530"/>
                  </a:cubicBezTo>
                  <a:cubicBezTo>
                    <a:pt x="19810" y="5357"/>
                    <a:pt x="19810" y="5357"/>
                    <a:pt x="19810" y="5357"/>
                  </a:cubicBezTo>
                  <a:cubicBezTo>
                    <a:pt x="19752" y="5299"/>
                    <a:pt x="19752" y="5299"/>
                    <a:pt x="19752" y="5299"/>
                  </a:cubicBezTo>
                  <a:cubicBezTo>
                    <a:pt x="19752" y="5242"/>
                    <a:pt x="19752" y="5242"/>
                    <a:pt x="19752" y="5242"/>
                  </a:cubicBezTo>
                  <a:cubicBezTo>
                    <a:pt x="19694" y="5184"/>
                    <a:pt x="19694" y="5184"/>
                    <a:pt x="19694" y="5184"/>
                  </a:cubicBezTo>
                  <a:cubicBezTo>
                    <a:pt x="19694" y="5126"/>
                    <a:pt x="19694" y="5126"/>
                    <a:pt x="19694" y="5126"/>
                  </a:cubicBezTo>
                  <a:cubicBezTo>
                    <a:pt x="19636" y="5069"/>
                    <a:pt x="19636" y="5069"/>
                    <a:pt x="19636" y="5069"/>
                  </a:cubicBezTo>
                  <a:lnTo>
                    <a:pt x="19579" y="5069"/>
                  </a:lnTo>
                  <a:cubicBezTo>
                    <a:pt x="19579" y="5011"/>
                    <a:pt x="19579" y="5011"/>
                    <a:pt x="19579" y="5011"/>
                  </a:cubicBezTo>
                  <a:cubicBezTo>
                    <a:pt x="19521" y="5011"/>
                    <a:pt x="19521" y="5011"/>
                    <a:pt x="19521" y="5011"/>
                  </a:cubicBezTo>
                  <a:cubicBezTo>
                    <a:pt x="19521" y="4954"/>
                    <a:pt x="19521" y="4954"/>
                    <a:pt x="19521" y="4954"/>
                  </a:cubicBezTo>
                  <a:lnTo>
                    <a:pt x="19463" y="4896"/>
                  </a:lnTo>
                  <a:lnTo>
                    <a:pt x="19463" y="4838"/>
                  </a:lnTo>
                  <a:cubicBezTo>
                    <a:pt x="19405" y="4838"/>
                    <a:pt x="19405" y="4838"/>
                    <a:pt x="19405" y="4838"/>
                  </a:cubicBezTo>
                  <a:cubicBezTo>
                    <a:pt x="19348" y="4723"/>
                    <a:pt x="19348" y="4723"/>
                    <a:pt x="19348" y="4723"/>
                  </a:cubicBezTo>
                  <a:cubicBezTo>
                    <a:pt x="19348" y="4666"/>
                    <a:pt x="19348" y="4666"/>
                    <a:pt x="19348" y="4666"/>
                  </a:cubicBezTo>
                  <a:cubicBezTo>
                    <a:pt x="19290" y="4608"/>
                    <a:pt x="19290" y="4608"/>
                    <a:pt x="19290" y="4608"/>
                  </a:cubicBezTo>
                  <a:cubicBezTo>
                    <a:pt x="19348" y="4608"/>
                    <a:pt x="19348" y="4608"/>
                    <a:pt x="19348" y="4608"/>
                  </a:cubicBezTo>
                  <a:cubicBezTo>
                    <a:pt x="19348" y="4550"/>
                    <a:pt x="19290" y="4550"/>
                    <a:pt x="19290" y="4493"/>
                  </a:cubicBezTo>
                  <a:cubicBezTo>
                    <a:pt x="19232" y="4435"/>
                    <a:pt x="19232" y="4435"/>
                    <a:pt x="19232" y="4435"/>
                  </a:cubicBezTo>
                  <a:cubicBezTo>
                    <a:pt x="19232" y="4493"/>
                    <a:pt x="19232" y="4493"/>
                    <a:pt x="19232" y="4493"/>
                  </a:cubicBezTo>
                  <a:cubicBezTo>
                    <a:pt x="19174" y="4378"/>
                    <a:pt x="19174" y="4378"/>
                    <a:pt x="19174" y="4378"/>
                  </a:cubicBezTo>
                  <a:cubicBezTo>
                    <a:pt x="19117" y="4378"/>
                    <a:pt x="19174" y="4378"/>
                    <a:pt x="19117" y="4378"/>
                  </a:cubicBezTo>
                  <a:cubicBezTo>
                    <a:pt x="19059" y="4320"/>
                    <a:pt x="19059" y="4320"/>
                    <a:pt x="19059" y="4320"/>
                  </a:cubicBezTo>
                  <a:cubicBezTo>
                    <a:pt x="19059" y="4262"/>
                    <a:pt x="19059" y="4262"/>
                    <a:pt x="19059" y="4262"/>
                  </a:cubicBezTo>
                  <a:cubicBezTo>
                    <a:pt x="19001" y="4205"/>
                    <a:pt x="19001" y="4205"/>
                    <a:pt x="19001" y="4205"/>
                  </a:cubicBezTo>
                  <a:cubicBezTo>
                    <a:pt x="18943" y="4147"/>
                    <a:pt x="18943" y="4147"/>
                    <a:pt x="18943" y="4147"/>
                  </a:cubicBezTo>
                  <a:cubicBezTo>
                    <a:pt x="18886" y="4090"/>
                    <a:pt x="18886" y="4090"/>
                    <a:pt x="18886" y="4090"/>
                  </a:cubicBezTo>
                  <a:cubicBezTo>
                    <a:pt x="18712" y="3917"/>
                    <a:pt x="18712" y="3917"/>
                    <a:pt x="18712" y="3917"/>
                  </a:cubicBezTo>
                  <a:cubicBezTo>
                    <a:pt x="18655" y="3859"/>
                    <a:pt x="18655" y="3802"/>
                    <a:pt x="18597" y="3744"/>
                  </a:cubicBezTo>
                  <a:cubicBezTo>
                    <a:pt x="18539" y="3686"/>
                    <a:pt x="18539" y="3686"/>
                    <a:pt x="18539" y="3686"/>
                  </a:cubicBezTo>
                  <a:cubicBezTo>
                    <a:pt x="18539" y="3686"/>
                    <a:pt x="18539" y="3629"/>
                    <a:pt x="18481" y="3629"/>
                  </a:cubicBezTo>
                  <a:cubicBezTo>
                    <a:pt x="18481" y="3571"/>
                    <a:pt x="18481" y="3571"/>
                    <a:pt x="18481" y="3571"/>
                  </a:cubicBezTo>
                  <a:cubicBezTo>
                    <a:pt x="18424" y="3571"/>
                    <a:pt x="18424" y="3571"/>
                    <a:pt x="18424" y="3571"/>
                  </a:cubicBezTo>
                  <a:cubicBezTo>
                    <a:pt x="18424" y="3571"/>
                    <a:pt x="18424" y="3571"/>
                    <a:pt x="18424" y="3514"/>
                  </a:cubicBezTo>
                  <a:cubicBezTo>
                    <a:pt x="18366" y="3571"/>
                    <a:pt x="18366" y="3571"/>
                    <a:pt x="18366" y="3571"/>
                  </a:cubicBezTo>
                  <a:cubicBezTo>
                    <a:pt x="18308" y="3514"/>
                    <a:pt x="18308" y="3514"/>
                    <a:pt x="18308" y="3514"/>
                  </a:cubicBezTo>
                  <a:cubicBezTo>
                    <a:pt x="18250" y="3456"/>
                    <a:pt x="18250" y="3456"/>
                    <a:pt x="18250" y="3456"/>
                  </a:cubicBezTo>
                  <a:cubicBezTo>
                    <a:pt x="18250" y="3398"/>
                    <a:pt x="18250" y="3398"/>
                    <a:pt x="18250" y="3398"/>
                  </a:cubicBezTo>
                  <a:cubicBezTo>
                    <a:pt x="18193" y="3341"/>
                    <a:pt x="18193" y="3341"/>
                    <a:pt x="18193" y="3341"/>
                  </a:cubicBezTo>
                  <a:cubicBezTo>
                    <a:pt x="18193" y="3398"/>
                    <a:pt x="18193" y="3398"/>
                    <a:pt x="18193" y="3398"/>
                  </a:cubicBezTo>
                  <a:cubicBezTo>
                    <a:pt x="18135" y="3341"/>
                    <a:pt x="18135" y="3341"/>
                    <a:pt x="18135" y="3341"/>
                  </a:cubicBezTo>
                  <a:cubicBezTo>
                    <a:pt x="18135" y="3341"/>
                    <a:pt x="18135" y="3341"/>
                    <a:pt x="18077" y="3341"/>
                  </a:cubicBezTo>
                  <a:cubicBezTo>
                    <a:pt x="18077" y="3283"/>
                    <a:pt x="18077" y="3283"/>
                    <a:pt x="18077" y="3226"/>
                  </a:cubicBezTo>
                  <a:cubicBezTo>
                    <a:pt x="18019" y="3226"/>
                    <a:pt x="18019" y="3226"/>
                    <a:pt x="18019" y="3226"/>
                  </a:cubicBezTo>
                  <a:cubicBezTo>
                    <a:pt x="18019" y="3226"/>
                    <a:pt x="17961" y="3226"/>
                    <a:pt x="17961" y="3168"/>
                  </a:cubicBezTo>
                  <a:cubicBezTo>
                    <a:pt x="17904" y="3168"/>
                    <a:pt x="17904" y="3168"/>
                    <a:pt x="17904" y="3168"/>
                  </a:cubicBezTo>
                  <a:cubicBezTo>
                    <a:pt x="17904" y="3110"/>
                    <a:pt x="17904" y="3110"/>
                    <a:pt x="17904" y="3110"/>
                  </a:cubicBezTo>
                  <a:cubicBezTo>
                    <a:pt x="17904" y="3053"/>
                    <a:pt x="17904" y="3053"/>
                    <a:pt x="17904" y="3053"/>
                  </a:cubicBezTo>
                  <a:cubicBezTo>
                    <a:pt x="17846" y="3110"/>
                    <a:pt x="17846" y="3110"/>
                    <a:pt x="17846" y="3110"/>
                  </a:cubicBezTo>
                  <a:cubicBezTo>
                    <a:pt x="17846" y="3053"/>
                    <a:pt x="17846" y="3053"/>
                    <a:pt x="17846" y="3053"/>
                  </a:cubicBezTo>
                  <a:cubicBezTo>
                    <a:pt x="17846" y="3110"/>
                    <a:pt x="17846" y="3110"/>
                    <a:pt x="17846" y="3110"/>
                  </a:cubicBezTo>
                  <a:cubicBezTo>
                    <a:pt x="17788" y="3053"/>
                    <a:pt x="17788" y="3053"/>
                    <a:pt x="17788" y="3053"/>
                  </a:cubicBezTo>
                  <a:lnTo>
                    <a:pt x="17673" y="2938"/>
                  </a:lnTo>
                  <a:cubicBezTo>
                    <a:pt x="17615" y="2880"/>
                    <a:pt x="17615" y="2880"/>
                    <a:pt x="17615" y="2880"/>
                  </a:cubicBezTo>
                  <a:cubicBezTo>
                    <a:pt x="17615" y="2938"/>
                    <a:pt x="17615" y="2938"/>
                    <a:pt x="17615" y="2938"/>
                  </a:cubicBezTo>
                  <a:cubicBezTo>
                    <a:pt x="17557" y="2880"/>
                    <a:pt x="17557" y="2822"/>
                    <a:pt x="17499" y="2822"/>
                  </a:cubicBezTo>
                  <a:cubicBezTo>
                    <a:pt x="17499" y="2765"/>
                    <a:pt x="17499" y="2822"/>
                    <a:pt x="17499" y="2765"/>
                  </a:cubicBezTo>
                  <a:cubicBezTo>
                    <a:pt x="17442" y="2707"/>
                    <a:pt x="17442" y="2707"/>
                    <a:pt x="17442" y="2707"/>
                  </a:cubicBezTo>
                  <a:cubicBezTo>
                    <a:pt x="17442" y="2650"/>
                    <a:pt x="17442" y="2707"/>
                    <a:pt x="17384" y="2707"/>
                  </a:cubicBezTo>
                  <a:cubicBezTo>
                    <a:pt x="17384" y="2650"/>
                    <a:pt x="17384" y="2650"/>
                    <a:pt x="17384" y="2650"/>
                  </a:cubicBezTo>
                  <a:lnTo>
                    <a:pt x="17326" y="2650"/>
                  </a:lnTo>
                  <a:cubicBezTo>
                    <a:pt x="17268" y="2592"/>
                    <a:pt x="17211" y="2534"/>
                    <a:pt x="17153" y="2477"/>
                  </a:cubicBezTo>
                  <a:cubicBezTo>
                    <a:pt x="17153" y="2534"/>
                    <a:pt x="17153" y="2534"/>
                    <a:pt x="17153" y="2534"/>
                  </a:cubicBezTo>
                  <a:cubicBezTo>
                    <a:pt x="17095" y="2477"/>
                    <a:pt x="17095" y="2477"/>
                    <a:pt x="17095" y="2477"/>
                  </a:cubicBezTo>
                  <a:cubicBezTo>
                    <a:pt x="17037" y="2419"/>
                    <a:pt x="17037" y="2419"/>
                    <a:pt x="17037" y="2419"/>
                  </a:cubicBezTo>
                  <a:cubicBezTo>
                    <a:pt x="16980" y="2419"/>
                    <a:pt x="16980" y="2419"/>
                    <a:pt x="16980" y="2419"/>
                  </a:cubicBezTo>
                  <a:cubicBezTo>
                    <a:pt x="17037" y="2419"/>
                    <a:pt x="17037" y="2419"/>
                    <a:pt x="17037" y="2419"/>
                  </a:cubicBezTo>
                  <a:cubicBezTo>
                    <a:pt x="16980" y="2362"/>
                    <a:pt x="16980" y="2419"/>
                    <a:pt x="16980" y="2419"/>
                  </a:cubicBezTo>
                  <a:cubicBezTo>
                    <a:pt x="16922" y="2304"/>
                    <a:pt x="16922" y="2304"/>
                    <a:pt x="16922" y="2304"/>
                  </a:cubicBezTo>
                  <a:cubicBezTo>
                    <a:pt x="16922" y="2362"/>
                    <a:pt x="16922" y="2362"/>
                    <a:pt x="16922" y="2362"/>
                  </a:cubicBezTo>
                  <a:cubicBezTo>
                    <a:pt x="16806" y="2304"/>
                    <a:pt x="16806" y="2304"/>
                    <a:pt x="16806" y="2304"/>
                  </a:cubicBezTo>
                  <a:cubicBezTo>
                    <a:pt x="16749" y="2246"/>
                    <a:pt x="16749" y="2246"/>
                    <a:pt x="16749" y="2246"/>
                  </a:cubicBezTo>
                  <a:cubicBezTo>
                    <a:pt x="16691" y="2189"/>
                    <a:pt x="16691" y="2189"/>
                    <a:pt x="16691" y="2189"/>
                  </a:cubicBezTo>
                  <a:cubicBezTo>
                    <a:pt x="16691" y="2246"/>
                    <a:pt x="16691" y="2246"/>
                    <a:pt x="16691" y="2246"/>
                  </a:cubicBezTo>
                  <a:cubicBezTo>
                    <a:pt x="16575" y="2131"/>
                    <a:pt x="16575" y="2131"/>
                    <a:pt x="16575" y="2131"/>
                  </a:cubicBezTo>
                  <a:cubicBezTo>
                    <a:pt x="16518" y="2131"/>
                    <a:pt x="16518" y="2131"/>
                    <a:pt x="16518" y="2131"/>
                  </a:cubicBezTo>
                  <a:cubicBezTo>
                    <a:pt x="16518" y="2074"/>
                    <a:pt x="16518" y="2074"/>
                    <a:pt x="16518" y="2074"/>
                  </a:cubicBezTo>
                  <a:cubicBezTo>
                    <a:pt x="16518" y="2131"/>
                    <a:pt x="16518" y="2131"/>
                    <a:pt x="16518" y="2131"/>
                  </a:cubicBezTo>
                  <a:cubicBezTo>
                    <a:pt x="16402" y="2074"/>
                    <a:pt x="16402" y="2074"/>
                    <a:pt x="16402" y="2074"/>
                  </a:cubicBezTo>
                  <a:cubicBezTo>
                    <a:pt x="16402" y="2016"/>
                    <a:pt x="16402" y="2016"/>
                    <a:pt x="16402" y="2016"/>
                  </a:cubicBezTo>
                  <a:cubicBezTo>
                    <a:pt x="16344" y="2074"/>
                    <a:pt x="16344" y="2074"/>
                    <a:pt x="16344" y="2074"/>
                  </a:cubicBezTo>
                  <a:cubicBezTo>
                    <a:pt x="16287" y="2016"/>
                    <a:pt x="16287" y="2016"/>
                    <a:pt x="16287" y="2016"/>
                  </a:cubicBezTo>
                  <a:cubicBezTo>
                    <a:pt x="16287" y="1958"/>
                    <a:pt x="16287" y="1958"/>
                    <a:pt x="16287" y="1958"/>
                  </a:cubicBezTo>
                  <a:cubicBezTo>
                    <a:pt x="16171" y="1901"/>
                    <a:pt x="16171" y="1901"/>
                    <a:pt x="16171" y="1901"/>
                  </a:cubicBezTo>
                  <a:cubicBezTo>
                    <a:pt x="16113" y="1901"/>
                    <a:pt x="16113" y="1901"/>
                    <a:pt x="16113" y="1901"/>
                  </a:cubicBezTo>
                  <a:lnTo>
                    <a:pt x="16113" y="1843"/>
                  </a:lnTo>
                  <a:cubicBezTo>
                    <a:pt x="16056" y="1843"/>
                    <a:pt x="16056" y="1843"/>
                    <a:pt x="16056" y="1843"/>
                  </a:cubicBezTo>
                  <a:cubicBezTo>
                    <a:pt x="15998" y="1786"/>
                    <a:pt x="15998" y="1786"/>
                    <a:pt x="15998" y="1786"/>
                  </a:cubicBezTo>
                  <a:cubicBezTo>
                    <a:pt x="15940" y="1843"/>
                    <a:pt x="15940" y="1843"/>
                    <a:pt x="15940" y="1843"/>
                  </a:cubicBezTo>
                  <a:cubicBezTo>
                    <a:pt x="15940" y="1786"/>
                    <a:pt x="15940" y="1786"/>
                    <a:pt x="15940" y="1786"/>
                  </a:cubicBezTo>
                  <a:cubicBezTo>
                    <a:pt x="15940" y="1843"/>
                    <a:pt x="15940" y="1843"/>
                    <a:pt x="15940" y="1843"/>
                  </a:cubicBezTo>
                  <a:cubicBezTo>
                    <a:pt x="15882" y="1786"/>
                    <a:pt x="15882" y="1786"/>
                    <a:pt x="15882" y="1786"/>
                  </a:cubicBezTo>
                  <a:cubicBezTo>
                    <a:pt x="15825" y="1786"/>
                    <a:pt x="15882" y="1786"/>
                    <a:pt x="15882" y="1786"/>
                  </a:cubicBezTo>
                  <a:cubicBezTo>
                    <a:pt x="15767" y="1728"/>
                    <a:pt x="15767" y="1728"/>
                    <a:pt x="15767" y="1728"/>
                  </a:cubicBezTo>
                  <a:cubicBezTo>
                    <a:pt x="15651" y="1670"/>
                    <a:pt x="15651" y="1670"/>
                    <a:pt x="15651" y="1670"/>
                  </a:cubicBezTo>
                  <a:cubicBezTo>
                    <a:pt x="15594" y="1670"/>
                    <a:pt x="15594" y="1670"/>
                    <a:pt x="15594" y="1670"/>
                  </a:cubicBezTo>
                  <a:cubicBezTo>
                    <a:pt x="15594" y="1613"/>
                    <a:pt x="15594" y="1613"/>
                    <a:pt x="15594" y="1613"/>
                  </a:cubicBezTo>
                  <a:cubicBezTo>
                    <a:pt x="15536" y="1613"/>
                    <a:pt x="15536" y="1613"/>
                    <a:pt x="15536" y="1613"/>
                  </a:cubicBezTo>
                  <a:cubicBezTo>
                    <a:pt x="15594" y="1613"/>
                    <a:pt x="15594" y="1613"/>
                    <a:pt x="15594" y="1613"/>
                  </a:cubicBezTo>
                  <a:cubicBezTo>
                    <a:pt x="15536" y="1613"/>
                    <a:pt x="15536" y="1613"/>
                    <a:pt x="15536" y="1613"/>
                  </a:cubicBezTo>
                  <a:cubicBezTo>
                    <a:pt x="15478" y="1613"/>
                    <a:pt x="15478" y="1613"/>
                    <a:pt x="15478" y="1613"/>
                  </a:cubicBezTo>
                  <a:cubicBezTo>
                    <a:pt x="15420" y="1555"/>
                    <a:pt x="15420" y="1555"/>
                    <a:pt x="15420" y="1555"/>
                  </a:cubicBezTo>
                  <a:lnTo>
                    <a:pt x="15363" y="1555"/>
                  </a:lnTo>
                  <a:cubicBezTo>
                    <a:pt x="15305" y="1498"/>
                    <a:pt x="15305" y="1498"/>
                    <a:pt x="15305" y="1498"/>
                  </a:cubicBezTo>
                  <a:cubicBezTo>
                    <a:pt x="15363" y="1498"/>
                    <a:pt x="15363" y="1498"/>
                    <a:pt x="15363" y="1498"/>
                  </a:cubicBezTo>
                  <a:cubicBezTo>
                    <a:pt x="15478" y="1555"/>
                    <a:pt x="15478" y="1555"/>
                    <a:pt x="15478" y="1555"/>
                  </a:cubicBezTo>
                  <a:cubicBezTo>
                    <a:pt x="15536" y="1613"/>
                    <a:pt x="15536" y="1613"/>
                    <a:pt x="15536" y="1613"/>
                  </a:cubicBezTo>
                  <a:cubicBezTo>
                    <a:pt x="15536" y="1555"/>
                    <a:pt x="15536" y="1555"/>
                    <a:pt x="15536" y="1555"/>
                  </a:cubicBezTo>
                  <a:cubicBezTo>
                    <a:pt x="15536" y="1613"/>
                    <a:pt x="15536" y="1613"/>
                    <a:pt x="15536" y="1613"/>
                  </a:cubicBezTo>
                  <a:cubicBezTo>
                    <a:pt x="15594" y="1613"/>
                    <a:pt x="15594" y="1613"/>
                    <a:pt x="15594" y="1613"/>
                  </a:cubicBezTo>
                  <a:cubicBezTo>
                    <a:pt x="15594" y="1555"/>
                    <a:pt x="15594" y="1555"/>
                    <a:pt x="15594" y="1555"/>
                  </a:cubicBezTo>
                  <a:cubicBezTo>
                    <a:pt x="15478" y="1555"/>
                    <a:pt x="15478" y="1555"/>
                    <a:pt x="15478" y="1555"/>
                  </a:cubicBezTo>
                  <a:cubicBezTo>
                    <a:pt x="15478" y="1498"/>
                    <a:pt x="15478" y="1498"/>
                    <a:pt x="15478" y="1498"/>
                  </a:cubicBezTo>
                  <a:cubicBezTo>
                    <a:pt x="15189" y="1382"/>
                    <a:pt x="15189" y="1382"/>
                    <a:pt x="15189" y="1382"/>
                  </a:cubicBezTo>
                  <a:cubicBezTo>
                    <a:pt x="15074" y="1325"/>
                    <a:pt x="15074" y="1325"/>
                    <a:pt x="15074" y="1325"/>
                  </a:cubicBezTo>
                  <a:cubicBezTo>
                    <a:pt x="15074" y="1267"/>
                    <a:pt x="15074" y="1267"/>
                    <a:pt x="15074" y="1267"/>
                  </a:cubicBezTo>
                  <a:cubicBezTo>
                    <a:pt x="15074" y="1267"/>
                    <a:pt x="14958" y="1210"/>
                    <a:pt x="14843" y="1210"/>
                  </a:cubicBezTo>
                  <a:cubicBezTo>
                    <a:pt x="14727" y="1152"/>
                    <a:pt x="14612" y="1094"/>
                    <a:pt x="14439" y="1037"/>
                  </a:cubicBezTo>
                  <a:cubicBezTo>
                    <a:pt x="14265" y="979"/>
                    <a:pt x="14092" y="922"/>
                    <a:pt x="13976" y="922"/>
                  </a:cubicBezTo>
                  <a:cubicBezTo>
                    <a:pt x="13861" y="864"/>
                    <a:pt x="13803" y="864"/>
                    <a:pt x="13803" y="864"/>
                  </a:cubicBezTo>
                  <a:cubicBezTo>
                    <a:pt x="13745" y="864"/>
                    <a:pt x="13745" y="864"/>
                    <a:pt x="13745" y="864"/>
                  </a:cubicBezTo>
                  <a:cubicBezTo>
                    <a:pt x="13745" y="864"/>
                    <a:pt x="13688" y="806"/>
                    <a:pt x="13514" y="806"/>
                  </a:cubicBezTo>
                  <a:cubicBezTo>
                    <a:pt x="13399" y="749"/>
                    <a:pt x="13168" y="691"/>
                    <a:pt x="12995" y="691"/>
                  </a:cubicBezTo>
                  <a:cubicBezTo>
                    <a:pt x="12821" y="634"/>
                    <a:pt x="12648" y="634"/>
                    <a:pt x="12475" y="576"/>
                  </a:cubicBezTo>
                  <a:cubicBezTo>
                    <a:pt x="12417" y="576"/>
                    <a:pt x="12359" y="576"/>
                    <a:pt x="12359" y="576"/>
                  </a:cubicBezTo>
                  <a:cubicBezTo>
                    <a:pt x="12417" y="576"/>
                    <a:pt x="12417" y="576"/>
                    <a:pt x="12417" y="576"/>
                  </a:cubicBezTo>
                  <a:cubicBezTo>
                    <a:pt x="12475" y="576"/>
                    <a:pt x="12533" y="634"/>
                    <a:pt x="12533" y="634"/>
                  </a:cubicBezTo>
                  <a:cubicBezTo>
                    <a:pt x="12590" y="634"/>
                    <a:pt x="12648" y="634"/>
                    <a:pt x="12648" y="634"/>
                  </a:cubicBezTo>
                  <a:cubicBezTo>
                    <a:pt x="12648" y="634"/>
                    <a:pt x="12533" y="634"/>
                    <a:pt x="12475" y="634"/>
                  </a:cubicBezTo>
                  <a:cubicBezTo>
                    <a:pt x="12417" y="634"/>
                    <a:pt x="12302" y="634"/>
                    <a:pt x="12302" y="634"/>
                  </a:cubicBezTo>
                  <a:cubicBezTo>
                    <a:pt x="12302" y="576"/>
                    <a:pt x="12302" y="576"/>
                    <a:pt x="12302" y="576"/>
                  </a:cubicBezTo>
                  <a:cubicBezTo>
                    <a:pt x="12244" y="576"/>
                    <a:pt x="12244" y="576"/>
                    <a:pt x="12244" y="576"/>
                  </a:cubicBezTo>
                  <a:cubicBezTo>
                    <a:pt x="12186" y="576"/>
                    <a:pt x="12186" y="576"/>
                    <a:pt x="12186" y="576"/>
                  </a:cubicBezTo>
                  <a:cubicBezTo>
                    <a:pt x="12244" y="634"/>
                    <a:pt x="12244" y="634"/>
                    <a:pt x="12244" y="634"/>
                  </a:cubicBezTo>
                  <a:cubicBezTo>
                    <a:pt x="12244" y="691"/>
                    <a:pt x="12244" y="634"/>
                    <a:pt x="12186" y="634"/>
                  </a:cubicBezTo>
                  <a:cubicBezTo>
                    <a:pt x="12186" y="691"/>
                    <a:pt x="12186" y="691"/>
                    <a:pt x="12186" y="691"/>
                  </a:cubicBezTo>
                  <a:cubicBezTo>
                    <a:pt x="12244" y="691"/>
                    <a:pt x="12244" y="691"/>
                    <a:pt x="12244" y="691"/>
                  </a:cubicBezTo>
                  <a:cubicBezTo>
                    <a:pt x="12302" y="691"/>
                    <a:pt x="12302" y="691"/>
                    <a:pt x="12302" y="691"/>
                  </a:cubicBezTo>
                  <a:cubicBezTo>
                    <a:pt x="12359" y="691"/>
                    <a:pt x="12359" y="691"/>
                    <a:pt x="12359" y="691"/>
                  </a:cubicBezTo>
                  <a:cubicBezTo>
                    <a:pt x="12417" y="691"/>
                    <a:pt x="12417" y="691"/>
                    <a:pt x="12417" y="691"/>
                  </a:cubicBezTo>
                  <a:cubicBezTo>
                    <a:pt x="12475" y="691"/>
                    <a:pt x="12475" y="691"/>
                    <a:pt x="12475" y="691"/>
                  </a:cubicBezTo>
                  <a:cubicBezTo>
                    <a:pt x="12475" y="634"/>
                    <a:pt x="12475" y="634"/>
                    <a:pt x="12475" y="634"/>
                  </a:cubicBezTo>
                  <a:cubicBezTo>
                    <a:pt x="12417" y="634"/>
                    <a:pt x="12417" y="634"/>
                    <a:pt x="12417" y="634"/>
                  </a:cubicBezTo>
                  <a:cubicBezTo>
                    <a:pt x="12475" y="634"/>
                    <a:pt x="12475" y="634"/>
                    <a:pt x="12533" y="634"/>
                  </a:cubicBezTo>
                  <a:lnTo>
                    <a:pt x="12648" y="691"/>
                  </a:lnTo>
                  <a:cubicBezTo>
                    <a:pt x="12706" y="691"/>
                    <a:pt x="12706" y="691"/>
                    <a:pt x="12706" y="691"/>
                  </a:cubicBezTo>
                  <a:cubicBezTo>
                    <a:pt x="12764" y="634"/>
                    <a:pt x="12764" y="634"/>
                    <a:pt x="12764" y="634"/>
                  </a:cubicBezTo>
                  <a:cubicBezTo>
                    <a:pt x="12764" y="691"/>
                    <a:pt x="12764" y="691"/>
                    <a:pt x="12764" y="691"/>
                  </a:cubicBezTo>
                  <a:cubicBezTo>
                    <a:pt x="12879" y="691"/>
                    <a:pt x="12879" y="691"/>
                    <a:pt x="12879" y="691"/>
                  </a:cubicBezTo>
                  <a:cubicBezTo>
                    <a:pt x="12937" y="691"/>
                    <a:pt x="12937" y="691"/>
                    <a:pt x="12937" y="691"/>
                  </a:cubicBezTo>
                  <a:cubicBezTo>
                    <a:pt x="12995" y="691"/>
                    <a:pt x="12995" y="691"/>
                    <a:pt x="12995" y="691"/>
                  </a:cubicBezTo>
                  <a:cubicBezTo>
                    <a:pt x="13052" y="691"/>
                    <a:pt x="13052" y="691"/>
                    <a:pt x="13052" y="691"/>
                  </a:cubicBezTo>
                  <a:cubicBezTo>
                    <a:pt x="13110" y="749"/>
                    <a:pt x="13110" y="749"/>
                    <a:pt x="13110" y="749"/>
                  </a:cubicBezTo>
                  <a:cubicBezTo>
                    <a:pt x="13110" y="691"/>
                    <a:pt x="13110" y="691"/>
                    <a:pt x="13110" y="691"/>
                  </a:cubicBezTo>
                  <a:cubicBezTo>
                    <a:pt x="13110" y="749"/>
                    <a:pt x="13110" y="749"/>
                    <a:pt x="13110" y="749"/>
                  </a:cubicBezTo>
                  <a:cubicBezTo>
                    <a:pt x="13168" y="749"/>
                    <a:pt x="13168" y="749"/>
                    <a:pt x="13168" y="749"/>
                  </a:cubicBezTo>
                  <a:cubicBezTo>
                    <a:pt x="13226" y="749"/>
                    <a:pt x="13226" y="749"/>
                    <a:pt x="13226" y="749"/>
                  </a:cubicBezTo>
                  <a:cubicBezTo>
                    <a:pt x="13283" y="749"/>
                    <a:pt x="13341" y="749"/>
                    <a:pt x="13341" y="806"/>
                  </a:cubicBezTo>
                  <a:cubicBezTo>
                    <a:pt x="13457" y="806"/>
                    <a:pt x="13457" y="806"/>
                    <a:pt x="13457" y="806"/>
                  </a:cubicBezTo>
                  <a:cubicBezTo>
                    <a:pt x="13457" y="806"/>
                    <a:pt x="13399" y="806"/>
                    <a:pt x="13341" y="806"/>
                  </a:cubicBezTo>
                  <a:cubicBezTo>
                    <a:pt x="13226" y="806"/>
                    <a:pt x="13168" y="749"/>
                    <a:pt x="13052" y="749"/>
                  </a:cubicBezTo>
                  <a:cubicBezTo>
                    <a:pt x="12937" y="749"/>
                    <a:pt x="12879" y="691"/>
                    <a:pt x="12764" y="691"/>
                  </a:cubicBezTo>
                  <a:cubicBezTo>
                    <a:pt x="12821" y="691"/>
                    <a:pt x="12821" y="691"/>
                    <a:pt x="12821" y="691"/>
                  </a:cubicBezTo>
                  <a:cubicBezTo>
                    <a:pt x="12879" y="691"/>
                    <a:pt x="12879" y="691"/>
                    <a:pt x="12879" y="691"/>
                  </a:cubicBezTo>
                  <a:cubicBezTo>
                    <a:pt x="12879" y="749"/>
                    <a:pt x="12879" y="749"/>
                    <a:pt x="12879" y="749"/>
                  </a:cubicBezTo>
                  <a:cubicBezTo>
                    <a:pt x="12995" y="749"/>
                    <a:pt x="12995" y="749"/>
                    <a:pt x="12995" y="749"/>
                  </a:cubicBezTo>
                  <a:cubicBezTo>
                    <a:pt x="12937" y="749"/>
                    <a:pt x="12937" y="749"/>
                    <a:pt x="12879" y="749"/>
                  </a:cubicBezTo>
                  <a:cubicBezTo>
                    <a:pt x="12995" y="749"/>
                    <a:pt x="12995" y="749"/>
                    <a:pt x="12995" y="749"/>
                  </a:cubicBezTo>
                  <a:cubicBezTo>
                    <a:pt x="12995" y="749"/>
                    <a:pt x="13052" y="749"/>
                    <a:pt x="13110" y="749"/>
                  </a:cubicBezTo>
                  <a:cubicBezTo>
                    <a:pt x="13110" y="749"/>
                    <a:pt x="13110" y="749"/>
                    <a:pt x="13052" y="749"/>
                  </a:cubicBezTo>
                  <a:cubicBezTo>
                    <a:pt x="13052" y="806"/>
                    <a:pt x="13052" y="806"/>
                    <a:pt x="13052" y="806"/>
                  </a:cubicBezTo>
                  <a:cubicBezTo>
                    <a:pt x="13052" y="806"/>
                    <a:pt x="13052" y="806"/>
                    <a:pt x="13110" y="806"/>
                  </a:cubicBezTo>
                  <a:cubicBezTo>
                    <a:pt x="13168" y="806"/>
                    <a:pt x="13168" y="806"/>
                    <a:pt x="13168" y="806"/>
                  </a:cubicBezTo>
                  <a:cubicBezTo>
                    <a:pt x="13168" y="806"/>
                    <a:pt x="13168" y="806"/>
                    <a:pt x="13226" y="806"/>
                  </a:cubicBezTo>
                  <a:cubicBezTo>
                    <a:pt x="13168" y="806"/>
                    <a:pt x="13168" y="806"/>
                    <a:pt x="13168" y="806"/>
                  </a:cubicBezTo>
                  <a:cubicBezTo>
                    <a:pt x="13226" y="806"/>
                    <a:pt x="13226" y="806"/>
                    <a:pt x="13226" y="806"/>
                  </a:cubicBezTo>
                  <a:cubicBezTo>
                    <a:pt x="13283" y="864"/>
                    <a:pt x="13283" y="864"/>
                    <a:pt x="13283" y="806"/>
                  </a:cubicBezTo>
                  <a:cubicBezTo>
                    <a:pt x="13341" y="806"/>
                    <a:pt x="13341" y="806"/>
                    <a:pt x="13341" y="806"/>
                  </a:cubicBezTo>
                  <a:cubicBezTo>
                    <a:pt x="13341" y="864"/>
                    <a:pt x="13341" y="864"/>
                    <a:pt x="13341" y="864"/>
                  </a:cubicBezTo>
                  <a:cubicBezTo>
                    <a:pt x="13341" y="806"/>
                    <a:pt x="13341" y="806"/>
                    <a:pt x="13341" y="806"/>
                  </a:cubicBezTo>
                  <a:cubicBezTo>
                    <a:pt x="13399" y="864"/>
                    <a:pt x="13399" y="864"/>
                    <a:pt x="13399" y="864"/>
                  </a:cubicBezTo>
                  <a:cubicBezTo>
                    <a:pt x="13399" y="806"/>
                    <a:pt x="13399" y="806"/>
                    <a:pt x="13399" y="806"/>
                  </a:cubicBezTo>
                  <a:cubicBezTo>
                    <a:pt x="13457" y="864"/>
                    <a:pt x="13457" y="864"/>
                    <a:pt x="13457" y="864"/>
                  </a:cubicBezTo>
                  <a:cubicBezTo>
                    <a:pt x="13514" y="864"/>
                    <a:pt x="13514" y="864"/>
                    <a:pt x="13514" y="864"/>
                  </a:cubicBezTo>
                  <a:cubicBezTo>
                    <a:pt x="13572" y="864"/>
                    <a:pt x="13572" y="864"/>
                    <a:pt x="13572" y="864"/>
                  </a:cubicBezTo>
                  <a:cubicBezTo>
                    <a:pt x="13630" y="922"/>
                    <a:pt x="13630" y="922"/>
                    <a:pt x="13630" y="922"/>
                  </a:cubicBezTo>
                  <a:cubicBezTo>
                    <a:pt x="13630" y="864"/>
                    <a:pt x="13630" y="864"/>
                    <a:pt x="13630" y="864"/>
                  </a:cubicBezTo>
                  <a:cubicBezTo>
                    <a:pt x="13630" y="864"/>
                    <a:pt x="13630" y="922"/>
                    <a:pt x="13688" y="922"/>
                  </a:cubicBezTo>
                  <a:cubicBezTo>
                    <a:pt x="13745" y="922"/>
                    <a:pt x="13745" y="922"/>
                    <a:pt x="13745" y="922"/>
                  </a:cubicBezTo>
                  <a:cubicBezTo>
                    <a:pt x="13803" y="922"/>
                    <a:pt x="13803" y="922"/>
                    <a:pt x="13803" y="922"/>
                  </a:cubicBezTo>
                  <a:cubicBezTo>
                    <a:pt x="13803" y="979"/>
                    <a:pt x="13803" y="979"/>
                    <a:pt x="13803" y="979"/>
                  </a:cubicBezTo>
                  <a:cubicBezTo>
                    <a:pt x="13919" y="979"/>
                    <a:pt x="13919" y="979"/>
                    <a:pt x="13919" y="979"/>
                  </a:cubicBezTo>
                  <a:cubicBezTo>
                    <a:pt x="13976" y="979"/>
                    <a:pt x="13976" y="979"/>
                    <a:pt x="13976" y="979"/>
                  </a:cubicBezTo>
                  <a:cubicBezTo>
                    <a:pt x="13976" y="1037"/>
                    <a:pt x="13976" y="1037"/>
                    <a:pt x="13976" y="1037"/>
                  </a:cubicBezTo>
                  <a:cubicBezTo>
                    <a:pt x="13976" y="979"/>
                    <a:pt x="13976" y="979"/>
                    <a:pt x="13976" y="979"/>
                  </a:cubicBezTo>
                  <a:cubicBezTo>
                    <a:pt x="13976" y="1037"/>
                    <a:pt x="13976" y="1037"/>
                    <a:pt x="13976" y="1037"/>
                  </a:cubicBezTo>
                  <a:cubicBezTo>
                    <a:pt x="14034" y="1037"/>
                    <a:pt x="14034" y="1037"/>
                    <a:pt x="14034" y="1037"/>
                  </a:cubicBezTo>
                  <a:cubicBezTo>
                    <a:pt x="14150" y="1037"/>
                    <a:pt x="14150" y="1037"/>
                    <a:pt x="14150" y="1037"/>
                  </a:cubicBezTo>
                  <a:cubicBezTo>
                    <a:pt x="14207" y="1037"/>
                    <a:pt x="14207" y="1037"/>
                    <a:pt x="14207" y="1037"/>
                  </a:cubicBezTo>
                  <a:cubicBezTo>
                    <a:pt x="14207" y="1037"/>
                    <a:pt x="14150" y="1094"/>
                    <a:pt x="14207" y="1094"/>
                  </a:cubicBezTo>
                  <a:cubicBezTo>
                    <a:pt x="14150" y="1094"/>
                    <a:pt x="14150" y="1094"/>
                    <a:pt x="14150" y="1094"/>
                  </a:cubicBezTo>
                  <a:cubicBezTo>
                    <a:pt x="14150" y="1037"/>
                    <a:pt x="14150" y="1094"/>
                    <a:pt x="14150" y="1094"/>
                  </a:cubicBezTo>
                  <a:cubicBezTo>
                    <a:pt x="14092" y="1037"/>
                    <a:pt x="14092" y="1037"/>
                    <a:pt x="14092" y="1037"/>
                  </a:cubicBezTo>
                  <a:cubicBezTo>
                    <a:pt x="14092" y="1094"/>
                    <a:pt x="14092" y="1094"/>
                    <a:pt x="14092" y="1094"/>
                  </a:cubicBezTo>
                  <a:lnTo>
                    <a:pt x="14150" y="1094"/>
                  </a:lnTo>
                  <a:cubicBezTo>
                    <a:pt x="14207" y="1094"/>
                    <a:pt x="14150" y="1094"/>
                    <a:pt x="14207" y="1094"/>
                  </a:cubicBezTo>
                  <a:cubicBezTo>
                    <a:pt x="14207" y="1152"/>
                    <a:pt x="14207" y="1152"/>
                    <a:pt x="14207" y="1152"/>
                  </a:cubicBezTo>
                  <a:cubicBezTo>
                    <a:pt x="14323" y="1152"/>
                    <a:pt x="14323" y="1152"/>
                    <a:pt x="14323" y="1152"/>
                  </a:cubicBezTo>
                  <a:cubicBezTo>
                    <a:pt x="14381" y="1152"/>
                    <a:pt x="14381" y="1152"/>
                    <a:pt x="14381" y="1152"/>
                  </a:cubicBezTo>
                  <a:cubicBezTo>
                    <a:pt x="14381" y="1210"/>
                    <a:pt x="14381" y="1210"/>
                    <a:pt x="14381" y="1210"/>
                  </a:cubicBezTo>
                  <a:cubicBezTo>
                    <a:pt x="14439" y="1210"/>
                    <a:pt x="14439" y="1210"/>
                    <a:pt x="14439" y="1210"/>
                  </a:cubicBezTo>
                  <a:cubicBezTo>
                    <a:pt x="14496" y="1210"/>
                    <a:pt x="14496" y="1210"/>
                    <a:pt x="14496" y="1210"/>
                  </a:cubicBezTo>
                  <a:cubicBezTo>
                    <a:pt x="14554" y="1210"/>
                    <a:pt x="14554" y="1210"/>
                    <a:pt x="14612" y="1267"/>
                  </a:cubicBezTo>
                  <a:cubicBezTo>
                    <a:pt x="14612" y="1210"/>
                    <a:pt x="14612" y="1210"/>
                    <a:pt x="14612" y="1210"/>
                  </a:cubicBezTo>
                  <a:cubicBezTo>
                    <a:pt x="14670" y="1267"/>
                    <a:pt x="14670" y="1267"/>
                    <a:pt x="14670" y="1267"/>
                  </a:cubicBezTo>
                  <a:cubicBezTo>
                    <a:pt x="14785" y="1267"/>
                    <a:pt x="14785" y="1267"/>
                    <a:pt x="14785" y="1267"/>
                  </a:cubicBezTo>
                  <a:cubicBezTo>
                    <a:pt x="14785" y="1325"/>
                    <a:pt x="14785" y="1325"/>
                    <a:pt x="14785" y="1325"/>
                  </a:cubicBezTo>
                  <a:cubicBezTo>
                    <a:pt x="14670" y="1325"/>
                    <a:pt x="14670" y="1325"/>
                    <a:pt x="14670" y="1325"/>
                  </a:cubicBezTo>
                  <a:cubicBezTo>
                    <a:pt x="14670" y="1267"/>
                    <a:pt x="14670" y="1267"/>
                    <a:pt x="14670" y="1267"/>
                  </a:cubicBezTo>
                  <a:cubicBezTo>
                    <a:pt x="14612" y="1267"/>
                    <a:pt x="14612" y="1267"/>
                    <a:pt x="14612" y="1267"/>
                  </a:cubicBezTo>
                  <a:cubicBezTo>
                    <a:pt x="14496" y="1267"/>
                    <a:pt x="14496" y="1267"/>
                    <a:pt x="14496" y="1267"/>
                  </a:cubicBezTo>
                  <a:cubicBezTo>
                    <a:pt x="14439" y="1267"/>
                    <a:pt x="14439" y="1267"/>
                    <a:pt x="14439" y="1267"/>
                  </a:cubicBezTo>
                  <a:cubicBezTo>
                    <a:pt x="14323" y="1210"/>
                    <a:pt x="14323" y="1210"/>
                    <a:pt x="14323" y="1210"/>
                  </a:cubicBezTo>
                  <a:cubicBezTo>
                    <a:pt x="14265" y="1210"/>
                    <a:pt x="14265" y="1210"/>
                    <a:pt x="14265" y="1210"/>
                  </a:cubicBezTo>
                  <a:cubicBezTo>
                    <a:pt x="14265" y="1210"/>
                    <a:pt x="14265" y="1210"/>
                    <a:pt x="14207" y="1210"/>
                  </a:cubicBezTo>
                  <a:cubicBezTo>
                    <a:pt x="14150" y="1152"/>
                    <a:pt x="14150" y="1152"/>
                    <a:pt x="14150" y="1152"/>
                  </a:cubicBezTo>
                  <a:lnTo>
                    <a:pt x="14092" y="1152"/>
                  </a:lnTo>
                  <a:cubicBezTo>
                    <a:pt x="14092" y="1152"/>
                    <a:pt x="14092" y="1152"/>
                    <a:pt x="14092" y="1094"/>
                  </a:cubicBezTo>
                  <a:cubicBezTo>
                    <a:pt x="14092" y="1152"/>
                    <a:pt x="14092" y="1152"/>
                    <a:pt x="14092" y="1152"/>
                  </a:cubicBezTo>
                  <a:cubicBezTo>
                    <a:pt x="13976" y="1094"/>
                    <a:pt x="13976" y="1094"/>
                    <a:pt x="13976" y="1094"/>
                  </a:cubicBezTo>
                  <a:cubicBezTo>
                    <a:pt x="13919" y="1094"/>
                    <a:pt x="13919" y="1094"/>
                    <a:pt x="13919" y="1094"/>
                  </a:cubicBezTo>
                  <a:cubicBezTo>
                    <a:pt x="13919" y="1094"/>
                    <a:pt x="13919" y="1037"/>
                    <a:pt x="13861" y="1037"/>
                  </a:cubicBezTo>
                  <a:cubicBezTo>
                    <a:pt x="13861" y="1094"/>
                    <a:pt x="13861" y="1094"/>
                    <a:pt x="13861" y="1094"/>
                  </a:cubicBezTo>
                  <a:cubicBezTo>
                    <a:pt x="13803" y="1037"/>
                    <a:pt x="13803" y="1037"/>
                    <a:pt x="13803" y="1037"/>
                  </a:cubicBezTo>
                  <a:cubicBezTo>
                    <a:pt x="13803" y="1094"/>
                    <a:pt x="13803" y="1094"/>
                    <a:pt x="13803" y="1094"/>
                  </a:cubicBezTo>
                  <a:cubicBezTo>
                    <a:pt x="13745" y="1037"/>
                    <a:pt x="13745" y="1037"/>
                    <a:pt x="13745" y="1037"/>
                  </a:cubicBezTo>
                  <a:cubicBezTo>
                    <a:pt x="13630" y="1037"/>
                    <a:pt x="13630" y="1037"/>
                    <a:pt x="13630" y="1037"/>
                  </a:cubicBezTo>
                  <a:cubicBezTo>
                    <a:pt x="13572" y="1037"/>
                    <a:pt x="13572" y="1037"/>
                    <a:pt x="13572" y="1037"/>
                  </a:cubicBezTo>
                  <a:cubicBezTo>
                    <a:pt x="13572" y="979"/>
                    <a:pt x="13572" y="979"/>
                    <a:pt x="13572" y="979"/>
                  </a:cubicBezTo>
                  <a:lnTo>
                    <a:pt x="13514" y="979"/>
                  </a:lnTo>
                  <a:cubicBezTo>
                    <a:pt x="13457" y="979"/>
                    <a:pt x="13457" y="979"/>
                    <a:pt x="13457" y="979"/>
                  </a:cubicBezTo>
                  <a:cubicBezTo>
                    <a:pt x="13399" y="979"/>
                    <a:pt x="13399" y="979"/>
                    <a:pt x="13399" y="979"/>
                  </a:cubicBezTo>
                  <a:cubicBezTo>
                    <a:pt x="13341" y="922"/>
                    <a:pt x="13341" y="922"/>
                    <a:pt x="13341" y="922"/>
                  </a:cubicBezTo>
                  <a:cubicBezTo>
                    <a:pt x="13341" y="979"/>
                    <a:pt x="13341" y="979"/>
                    <a:pt x="13341" y="979"/>
                  </a:cubicBezTo>
                  <a:cubicBezTo>
                    <a:pt x="13341" y="922"/>
                    <a:pt x="13341" y="922"/>
                    <a:pt x="13341" y="922"/>
                  </a:cubicBezTo>
                  <a:cubicBezTo>
                    <a:pt x="13283" y="922"/>
                    <a:pt x="13283" y="922"/>
                    <a:pt x="13283" y="922"/>
                  </a:cubicBezTo>
                  <a:cubicBezTo>
                    <a:pt x="13226" y="922"/>
                    <a:pt x="13226" y="922"/>
                    <a:pt x="13226" y="922"/>
                  </a:cubicBezTo>
                  <a:cubicBezTo>
                    <a:pt x="13168" y="922"/>
                    <a:pt x="13168" y="922"/>
                    <a:pt x="13168" y="922"/>
                  </a:cubicBezTo>
                  <a:cubicBezTo>
                    <a:pt x="13110" y="922"/>
                    <a:pt x="13110" y="922"/>
                    <a:pt x="13110" y="922"/>
                  </a:cubicBezTo>
                  <a:cubicBezTo>
                    <a:pt x="13052" y="864"/>
                    <a:pt x="13052" y="864"/>
                    <a:pt x="13052" y="864"/>
                  </a:cubicBezTo>
                  <a:cubicBezTo>
                    <a:pt x="12995" y="864"/>
                    <a:pt x="12995" y="864"/>
                    <a:pt x="12995" y="864"/>
                  </a:cubicBezTo>
                  <a:cubicBezTo>
                    <a:pt x="12764" y="864"/>
                    <a:pt x="12764" y="864"/>
                    <a:pt x="12764" y="864"/>
                  </a:cubicBezTo>
                  <a:cubicBezTo>
                    <a:pt x="12764" y="806"/>
                    <a:pt x="12764" y="806"/>
                    <a:pt x="12764" y="806"/>
                  </a:cubicBezTo>
                  <a:cubicBezTo>
                    <a:pt x="12590" y="806"/>
                    <a:pt x="12590" y="806"/>
                    <a:pt x="12590" y="806"/>
                  </a:cubicBezTo>
                  <a:cubicBezTo>
                    <a:pt x="12533" y="749"/>
                    <a:pt x="12533" y="749"/>
                    <a:pt x="12533" y="749"/>
                  </a:cubicBezTo>
                  <a:cubicBezTo>
                    <a:pt x="12590" y="749"/>
                    <a:pt x="12590" y="749"/>
                    <a:pt x="12590" y="749"/>
                  </a:cubicBezTo>
                  <a:cubicBezTo>
                    <a:pt x="12533" y="691"/>
                    <a:pt x="12533" y="691"/>
                    <a:pt x="12533" y="691"/>
                  </a:cubicBezTo>
                  <a:cubicBezTo>
                    <a:pt x="12475" y="691"/>
                    <a:pt x="12475" y="691"/>
                    <a:pt x="12475" y="691"/>
                  </a:cubicBezTo>
                  <a:cubicBezTo>
                    <a:pt x="12475" y="749"/>
                    <a:pt x="12475" y="749"/>
                    <a:pt x="12475" y="749"/>
                  </a:cubicBezTo>
                  <a:cubicBezTo>
                    <a:pt x="12417" y="749"/>
                    <a:pt x="12417" y="749"/>
                    <a:pt x="12417" y="749"/>
                  </a:cubicBezTo>
                  <a:cubicBezTo>
                    <a:pt x="12359" y="749"/>
                    <a:pt x="12359" y="749"/>
                    <a:pt x="12359" y="749"/>
                  </a:cubicBezTo>
                  <a:cubicBezTo>
                    <a:pt x="12302" y="749"/>
                    <a:pt x="12302" y="749"/>
                    <a:pt x="12302" y="749"/>
                  </a:cubicBezTo>
                  <a:cubicBezTo>
                    <a:pt x="12302" y="749"/>
                    <a:pt x="12244" y="749"/>
                    <a:pt x="12302" y="749"/>
                  </a:cubicBezTo>
                  <a:cubicBezTo>
                    <a:pt x="12244" y="749"/>
                    <a:pt x="12244" y="749"/>
                    <a:pt x="12244" y="749"/>
                  </a:cubicBezTo>
                  <a:cubicBezTo>
                    <a:pt x="12302" y="749"/>
                    <a:pt x="12302" y="749"/>
                    <a:pt x="12302" y="749"/>
                  </a:cubicBezTo>
                  <a:cubicBezTo>
                    <a:pt x="12302" y="806"/>
                    <a:pt x="12302" y="749"/>
                    <a:pt x="12302" y="749"/>
                  </a:cubicBezTo>
                  <a:cubicBezTo>
                    <a:pt x="12302" y="806"/>
                    <a:pt x="12359" y="806"/>
                    <a:pt x="12359" y="806"/>
                  </a:cubicBezTo>
                  <a:cubicBezTo>
                    <a:pt x="12359" y="749"/>
                    <a:pt x="12359" y="749"/>
                    <a:pt x="12359" y="749"/>
                  </a:cubicBezTo>
                  <a:cubicBezTo>
                    <a:pt x="12359" y="806"/>
                    <a:pt x="12359" y="806"/>
                    <a:pt x="12359" y="806"/>
                  </a:cubicBezTo>
                  <a:cubicBezTo>
                    <a:pt x="12359" y="749"/>
                    <a:pt x="12359" y="749"/>
                    <a:pt x="12359" y="749"/>
                  </a:cubicBezTo>
                  <a:cubicBezTo>
                    <a:pt x="12417" y="806"/>
                    <a:pt x="12417" y="806"/>
                    <a:pt x="12417" y="806"/>
                  </a:cubicBezTo>
                  <a:lnTo>
                    <a:pt x="12475" y="806"/>
                  </a:lnTo>
                  <a:cubicBezTo>
                    <a:pt x="12533" y="806"/>
                    <a:pt x="12533" y="806"/>
                    <a:pt x="12533" y="806"/>
                  </a:cubicBezTo>
                  <a:cubicBezTo>
                    <a:pt x="12590" y="806"/>
                    <a:pt x="12590" y="806"/>
                    <a:pt x="12648" y="806"/>
                  </a:cubicBezTo>
                  <a:cubicBezTo>
                    <a:pt x="12590" y="806"/>
                    <a:pt x="12590" y="806"/>
                    <a:pt x="12590" y="806"/>
                  </a:cubicBezTo>
                  <a:cubicBezTo>
                    <a:pt x="12590" y="864"/>
                    <a:pt x="12590" y="864"/>
                    <a:pt x="12590" y="864"/>
                  </a:cubicBezTo>
                  <a:cubicBezTo>
                    <a:pt x="12590" y="922"/>
                    <a:pt x="12533" y="979"/>
                    <a:pt x="12533" y="979"/>
                  </a:cubicBezTo>
                  <a:cubicBezTo>
                    <a:pt x="12533" y="922"/>
                    <a:pt x="12533" y="922"/>
                    <a:pt x="12533" y="922"/>
                  </a:cubicBezTo>
                  <a:cubicBezTo>
                    <a:pt x="12533" y="922"/>
                    <a:pt x="12533" y="922"/>
                    <a:pt x="12475" y="922"/>
                  </a:cubicBezTo>
                  <a:cubicBezTo>
                    <a:pt x="12417" y="922"/>
                    <a:pt x="12475" y="922"/>
                    <a:pt x="12417" y="864"/>
                  </a:cubicBezTo>
                  <a:cubicBezTo>
                    <a:pt x="12475" y="864"/>
                    <a:pt x="12475" y="864"/>
                    <a:pt x="12475" y="864"/>
                  </a:cubicBezTo>
                  <a:cubicBezTo>
                    <a:pt x="12302" y="806"/>
                    <a:pt x="12302" y="806"/>
                    <a:pt x="12302" y="806"/>
                  </a:cubicBezTo>
                  <a:cubicBezTo>
                    <a:pt x="12302" y="806"/>
                    <a:pt x="12244" y="806"/>
                    <a:pt x="12186" y="806"/>
                  </a:cubicBezTo>
                  <a:cubicBezTo>
                    <a:pt x="12128" y="806"/>
                    <a:pt x="12128" y="806"/>
                    <a:pt x="12128" y="806"/>
                  </a:cubicBezTo>
                  <a:cubicBezTo>
                    <a:pt x="12071" y="806"/>
                    <a:pt x="12071" y="806"/>
                    <a:pt x="12071" y="806"/>
                  </a:cubicBezTo>
                  <a:cubicBezTo>
                    <a:pt x="12013" y="806"/>
                    <a:pt x="12013" y="806"/>
                    <a:pt x="12013" y="806"/>
                  </a:cubicBezTo>
                  <a:cubicBezTo>
                    <a:pt x="11955" y="806"/>
                    <a:pt x="11955" y="806"/>
                    <a:pt x="11955" y="806"/>
                  </a:cubicBezTo>
                  <a:cubicBezTo>
                    <a:pt x="11897" y="806"/>
                    <a:pt x="11897" y="806"/>
                    <a:pt x="11897" y="806"/>
                  </a:cubicBezTo>
                  <a:cubicBezTo>
                    <a:pt x="11840" y="806"/>
                    <a:pt x="11840" y="806"/>
                    <a:pt x="11840" y="806"/>
                  </a:cubicBezTo>
                  <a:cubicBezTo>
                    <a:pt x="11724" y="806"/>
                    <a:pt x="11724" y="806"/>
                    <a:pt x="11724" y="806"/>
                  </a:cubicBezTo>
                  <a:cubicBezTo>
                    <a:pt x="11666" y="806"/>
                    <a:pt x="11666" y="806"/>
                    <a:pt x="11666" y="806"/>
                  </a:cubicBezTo>
                  <a:lnTo>
                    <a:pt x="11609" y="749"/>
                  </a:lnTo>
                  <a:cubicBezTo>
                    <a:pt x="11609" y="806"/>
                    <a:pt x="11609" y="806"/>
                    <a:pt x="11609" y="806"/>
                  </a:cubicBezTo>
                  <a:cubicBezTo>
                    <a:pt x="11609" y="749"/>
                    <a:pt x="11609" y="749"/>
                    <a:pt x="11609" y="749"/>
                  </a:cubicBezTo>
                  <a:cubicBezTo>
                    <a:pt x="11551" y="749"/>
                    <a:pt x="11551" y="749"/>
                    <a:pt x="11551" y="749"/>
                  </a:cubicBezTo>
                  <a:cubicBezTo>
                    <a:pt x="11551" y="806"/>
                    <a:pt x="11551" y="806"/>
                    <a:pt x="11551" y="806"/>
                  </a:cubicBezTo>
                  <a:lnTo>
                    <a:pt x="11493" y="749"/>
                  </a:lnTo>
                  <a:cubicBezTo>
                    <a:pt x="11435" y="749"/>
                    <a:pt x="11435" y="749"/>
                    <a:pt x="11435" y="749"/>
                  </a:cubicBezTo>
                  <a:cubicBezTo>
                    <a:pt x="11378" y="749"/>
                    <a:pt x="11378" y="749"/>
                    <a:pt x="11378" y="749"/>
                  </a:cubicBezTo>
                  <a:cubicBezTo>
                    <a:pt x="11147" y="691"/>
                    <a:pt x="11147" y="691"/>
                    <a:pt x="11147" y="691"/>
                  </a:cubicBezTo>
                  <a:cubicBezTo>
                    <a:pt x="11031" y="691"/>
                    <a:pt x="11031" y="691"/>
                    <a:pt x="11031" y="691"/>
                  </a:cubicBezTo>
                  <a:cubicBezTo>
                    <a:pt x="10973" y="691"/>
                    <a:pt x="10973" y="691"/>
                    <a:pt x="10973" y="691"/>
                  </a:cubicBezTo>
                  <a:cubicBezTo>
                    <a:pt x="10973" y="634"/>
                    <a:pt x="10916" y="634"/>
                    <a:pt x="10916" y="634"/>
                  </a:cubicBezTo>
                  <a:cubicBezTo>
                    <a:pt x="10916" y="634"/>
                    <a:pt x="10858" y="634"/>
                    <a:pt x="10800" y="634"/>
                  </a:cubicBezTo>
                  <a:lnTo>
                    <a:pt x="10742" y="634"/>
                  </a:lnTo>
                  <a:cubicBezTo>
                    <a:pt x="10742" y="634"/>
                    <a:pt x="10742" y="634"/>
                    <a:pt x="10684" y="634"/>
                  </a:cubicBezTo>
                  <a:cubicBezTo>
                    <a:pt x="10684" y="576"/>
                    <a:pt x="10684" y="576"/>
                    <a:pt x="10684" y="576"/>
                  </a:cubicBezTo>
                  <a:cubicBezTo>
                    <a:pt x="10627" y="576"/>
                    <a:pt x="10627" y="576"/>
                    <a:pt x="10627" y="576"/>
                  </a:cubicBezTo>
                  <a:cubicBezTo>
                    <a:pt x="10627" y="518"/>
                    <a:pt x="10627" y="518"/>
                    <a:pt x="10627" y="518"/>
                  </a:cubicBezTo>
                  <a:cubicBezTo>
                    <a:pt x="10627" y="518"/>
                    <a:pt x="10627" y="518"/>
                    <a:pt x="10684" y="518"/>
                  </a:cubicBezTo>
                  <a:lnTo>
                    <a:pt x="10684" y="576"/>
                  </a:lnTo>
                  <a:cubicBezTo>
                    <a:pt x="10684" y="518"/>
                    <a:pt x="10684" y="518"/>
                    <a:pt x="10684" y="518"/>
                  </a:cubicBezTo>
                  <a:cubicBezTo>
                    <a:pt x="10742" y="576"/>
                    <a:pt x="10742" y="576"/>
                    <a:pt x="10742" y="576"/>
                  </a:cubicBezTo>
                  <a:cubicBezTo>
                    <a:pt x="10800" y="576"/>
                    <a:pt x="10800" y="576"/>
                    <a:pt x="10800" y="576"/>
                  </a:cubicBezTo>
                  <a:cubicBezTo>
                    <a:pt x="10800" y="518"/>
                    <a:pt x="10800" y="518"/>
                    <a:pt x="10800" y="518"/>
                  </a:cubicBezTo>
                  <a:cubicBezTo>
                    <a:pt x="10800" y="576"/>
                    <a:pt x="10800" y="576"/>
                    <a:pt x="10800" y="576"/>
                  </a:cubicBezTo>
                  <a:cubicBezTo>
                    <a:pt x="10858" y="576"/>
                    <a:pt x="10858" y="576"/>
                    <a:pt x="10858" y="576"/>
                  </a:cubicBezTo>
                  <a:cubicBezTo>
                    <a:pt x="10858" y="518"/>
                    <a:pt x="10858" y="576"/>
                    <a:pt x="10858" y="518"/>
                  </a:cubicBezTo>
                  <a:lnTo>
                    <a:pt x="10742" y="518"/>
                  </a:lnTo>
                  <a:cubicBezTo>
                    <a:pt x="10800" y="518"/>
                    <a:pt x="10800" y="518"/>
                    <a:pt x="10858" y="518"/>
                  </a:cubicBezTo>
                  <a:lnTo>
                    <a:pt x="10800" y="461"/>
                  </a:lnTo>
                  <a:cubicBezTo>
                    <a:pt x="10800" y="518"/>
                    <a:pt x="10800" y="518"/>
                    <a:pt x="10800" y="518"/>
                  </a:cubicBezTo>
                  <a:cubicBezTo>
                    <a:pt x="10800" y="461"/>
                    <a:pt x="10800" y="461"/>
                    <a:pt x="10800" y="461"/>
                  </a:cubicBezTo>
                  <a:cubicBezTo>
                    <a:pt x="10858" y="461"/>
                    <a:pt x="10858" y="461"/>
                    <a:pt x="10858" y="461"/>
                  </a:cubicBezTo>
                  <a:cubicBezTo>
                    <a:pt x="10858" y="518"/>
                    <a:pt x="10858" y="518"/>
                    <a:pt x="10858" y="518"/>
                  </a:cubicBezTo>
                  <a:cubicBezTo>
                    <a:pt x="10916" y="518"/>
                    <a:pt x="10916" y="518"/>
                    <a:pt x="10916" y="518"/>
                  </a:cubicBezTo>
                  <a:cubicBezTo>
                    <a:pt x="10973" y="518"/>
                    <a:pt x="10973" y="518"/>
                    <a:pt x="10973" y="518"/>
                  </a:cubicBezTo>
                  <a:cubicBezTo>
                    <a:pt x="10973" y="518"/>
                    <a:pt x="11031" y="518"/>
                    <a:pt x="10973" y="576"/>
                  </a:cubicBezTo>
                  <a:cubicBezTo>
                    <a:pt x="11031" y="576"/>
                    <a:pt x="11031" y="576"/>
                    <a:pt x="11031" y="576"/>
                  </a:cubicBezTo>
                  <a:cubicBezTo>
                    <a:pt x="10973" y="576"/>
                    <a:pt x="10973" y="576"/>
                    <a:pt x="10973" y="576"/>
                  </a:cubicBezTo>
                  <a:lnTo>
                    <a:pt x="10973" y="634"/>
                  </a:lnTo>
                  <a:cubicBezTo>
                    <a:pt x="10858" y="576"/>
                    <a:pt x="10858" y="576"/>
                    <a:pt x="10858" y="576"/>
                  </a:cubicBezTo>
                  <a:cubicBezTo>
                    <a:pt x="10858" y="634"/>
                    <a:pt x="10858" y="634"/>
                    <a:pt x="10858" y="634"/>
                  </a:cubicBezTo>
                  <a:cubicBezTo>
                    <a:pt x="10916" y="634"/>
                    <a:pt x="10916" y="634"/>
                    <a:pt x="10916" y="634"/>
                  </a:cubicBezTo>
                  <a:cubicBezTo>
                    <a:pt x="10973" y="634"/>
                    <a:pt x="10973" y="634"/>
                    <a:pt x="10973" y="634"/>
                  </a:cubicBezTo>
                  <a:cubicBezTo>
                    <a:pt x="11031" y="634"/>
                    <a:pt x="11031" y="634"/>
                    <a:pt x="11031" y="634"/>
                  </a:cubicBezTo>
                  <a:cubicBezTo>
                    <a:pt x="11089" y="634"/>
                    <a:pt x="11089" y="634"/>
                    <a:pt x="11089" y="634"/>
                  </a:cubicBezTo>
                  <a:cubicBezTo>
                    <a:pt x="11147" y="634"/>
                    <a:pt x="11147" y="634"/>
                    <a:pt x="11147" y="634"/>
                  </a:cubicBezTo>
                  <a:cubicBezTo>
                    <a:pt x="11493" y="691"/>
                    <a:pt x="11493" y="691"/>
                    <a:pt x="11493" y="691"/>
                  </a:cubicBezTo>
                  <a:cubicBezTo>
                    <a:pt x="11493" y="634"/>
                    <a:pt x="11435" y="634"/>
                    <a:pt x="11435" y="634"/>
                  </a:cubicBezTo>
                  <a:cubicBezTo>
                    <a:pt x="11320" y="634"/>
                    <a:pt x="11320" y="634"/>
                    <a:pt x="11320" y="634"/>
                  </a:cubicBezTo>
                  <a:cubicBezTo>
                    <a:pt x="11262" y="634"/>
                    <a:pt x="11262" y="634"/>
                    <a:pt x="11262" y="634"/>
                  </a:cubicBezTo>
                  <a:cubicBezTo>
                    <a:pt x="11262" y="576"/>
                    <a:pt x="11262" y="576"/>
                    <a:pt x="11262" y="576"/>
                  </a:cubicBezTo>
                  <a:cubicBezTo>
                    <a:pt x="11320" y="576"/>
                    <a:pt x="11320" y="576"/>
                    <a:pt x="11320" y="576"/>
                  </a:cubicBezTo>
                  <a:lnTo>
                    <a:pt x="11262" y="576"/>
                  </a:lnTo>
                  <a:cubicBezTo>
                    <a:pt x="11320" y="576"/>
                    <a:pt x="11320" y="576"/>
                    <a:pt x="11320" y="576"/>
                  </a:cubicBezTo>
                  <a:cubicBezTo>
                    <a:pt x="11320" y="518"/>
                    <a:pt x="11320" y="518"/>
                    <a:pt x="11320" y="518"/>
                  </a:cubicBezTo>
                  <a:cubicBezTo>
                    <a:pt x="11320" y="576"/>
                    <a:pt x="11320" y="576"/>
                    <a:pt x="11320" y="576"/>
                  </a:cubicBezTo>
                  <a:cubicBezTo>
                    <a:pt x="11378" y="576"/>
                    <a:pt x="11378" y="576"/>
                    <a:pt x="11378" y="576"/>
                  </a:cubicBezTo>
                  <a:cubicBezTo>
                    <a:pt x="11435" y="634"/>
                    <a:pt x="11435" y="634"/>
                    <a:pt x="11435" y="634"/>
                  </a:cubicBezTo>
                  <a:cubicBezTo>
                    <a:pt x="11435" y="576"/>
                    <a:pt x="11435" y="576"/>
                    <a:pt x="11435" y="576"/>
                  </a:cubicBezTo>
                  <a:cubicBezTo>
                    <a:pt x="11493" y="576"/>
                    <a:pt x="11493" y="576"/>
                    <a:pt x="11493" y="576"/>
                  </a:cubicBezTo>
                  <a:cubicBezTo>
                    <a:pt x="11493" y="634"/>
                    <a:pt x="11493" y="634"/>
                    <a:pt x="11493" y="634"/>
                  </a:cubicBezTo>
                  <a:cubicBezTo>
                    <a:pt x="11609" y="634"/>
                    <a:pt x="11609" y="634"/>
                    <a:pt x="11609" y="634"/>
                  </a:cubicBezTo>
                  <a:cubicBezTo>
                    <a:pt x="11551" y="634"/>
                    <a:pt x="11551" y="634"/>
                    <a:pt x="11551" y="634"/>
                  </a:cubicBezTo>
                  <a:cubicBezTo>
                    <a:pt x="11609" y="634"/>
                    <a:pt x="11609" y="634"/>
                    <a:pt x="11609" y="634"/>
                  </a:cubicBezTo>
                  <a:lnTo>
                    <a:pt x="11666" y="691"/>
                  </a:lnTo>
                  <a:cubicBezTo>
                    <a:pt x="11666" y="691"/>
                    <a:pt x="11666" y="691"/>
                    <a:pt x="11609" y="691"/>
                  </a:cubicBezTo>
                  <a:cubicBezTo>
                    <a:pt x="11551" y="691"/>
                    <a:pt x="11493" y="691"/>
                    <a:pt x="11493" y="691"/>
                  </a:cubicBezTo>
                  <a:cubicBezTo>
                    <a:pt x="11551" y="691"/>
                    <a:pt x="11551" y="691"/>
                    <a:pt x="11551" y="691"/>
                  </a:cubicBezTo>
                  <a:cubicBezTo>
                    <a:pt x="11551" y="749"/>
                    <a:pt x="11551" y="749"/>
                    <a:pt x="11551" y="749"/>
                  </a:cubicBezTo>
                  <a:cubicBezTo>
                    <a:pt x="11609" y="749"/>
                    <a:pt x="11609" y="749"/>
                    <a:pt x="11609" y="749"/>
                  </a:cubicBezTo>
                  <a:cubicBezTo>
                    <a:pt x="11666" y="749"/>
                    <a:pt x="11666" y="749"/>
                    <a:pt x="11666" y="749"/>
                  </a:cubicBezTo>
                  <a:cubicBezTo>
                    <a:pt x="11666" y="691"/>
                    <a:pt x="11666" y="691"/>
                    <a:pt x="11666" y="691"/>
                  </a:cubicBezTo>
                  <a:cubicBezTo>
                    <a:pt x="11724" y="691"/>
                    <a:pt x="11724" y="691"/>
                    <a:pt x="11724" y="691"/>
                  </a:cubicBezTo>
                  <a:cubicBezTo>
                    <a:pt x="11724" y="691"/>
                    <a:pt x="11724" y="691"/>
                    <a:pt x="11724" y="634"/>
                  </a:cubicBezTo>
                  <a:cubicBezTo>
                    <a:pt x="11782" y="634"/>
                    <a:pt x="11782" y="634"/>
                    <a:pt x="11782" y="634"/>
                  </a:cubicBezTo>
                  <a:cubicBezTo>
                    <a:pt x="11840" y="634"/>
                    <a:pt x="11840" y="634"/>
                    <a:pt x="11840" y="634"/>
                  </a:cubicBezTo>
                  <a:cubicBezTo>
                    <a:pt x="11840" y="691"/>
                    <a:pt x="11840" y="691"/>
                    <a:pt x="11840" y="691"/>
                  </a:cubicBezTo>
                  <a:cubicBezTo>
                    <a:pt x="11897" y="691"/>
                    <a:pt x="11897" y="691"/>
                    <a:pt x="11897" y="691"/>
                  </a:cubicBezTo>
                  <a:cubicBezTo>
                    <a:pt x="11897" y="634"/>
                    <a:pt x="11897" y="634"/>
                    <a:pt x="11897" y="634"/>
                  </a:cubicBezTo>
                  <a:cubicBezTo>
                    <a:pt x="11955" y="691"/>
                    <a:pt x="11955" y="691"/>
                    <a:pt x="11955" y="691"/>
                  </a:cubicBezTo>
                  <a:cubicBezTo>
                    <a:pt x="11955" y="634"/>
                    <a:pt x="11955" y="634"/>
                    <a:pt x="11955" y="634"/>
                  </a:cubicBezTo>
                  <a:cubicBezTo>
                    <a:pt x="11897" y="634"/>
                    <a:pt x="11897" y="634"/>
                    <a:pt x="11897" y="634"/>
                  </a:cubicBezTo>
                  <a:cubicBezTo>
                    <a:pt x="11840" y="634"/>
                    <a:pt x="11840" y="634"/>
                    <a:pt x="11840" y="634"/>
                  </a:cubicBezTo>
                  <a:cubicBezTo>
                    <a:pt x="11666" y="576"/>
                    <a:pt x="11666" y="576"/>
                    <a:pt x="11666" y="576"/>
                  </a:cubicBezTo>
                  <a:cubicBezTo>
                    <a:pt x="11609" y="576"/>
                    <a:pt x="11609" y="576"/>
                    <a:pt x="11609" y="576"/>
                  </a:cubicBezTo>
                  <a:cubicBezTo>
                    <a:pt x="11493" y="576"/>
                    <a:pt x="11493" y="576"/>
                    <a:pt x="11493" y="576"/>
                  </a:cubicBezTo>
                  <a:cubicBezTo>
                    <a:pt x="11435" y="518"/>
                    <a:pt x="11435" y="518"/>
                    <a:pt x="11435" y="518"/>
                  </a:cubicBezTo>
                  <a:lnTo>
                    <a:pt x="11378" y="518"/>
                  </a:lnTo>
                  <a:cubicBezTo>
                    <a:pt x="11031" y="518"/>
                    <a:pt x="11031" y="518"/>
                    <a:pt x="11031" y="518"/>
                  </a:cubicBezTo>
                  <a:lnTo>
                    <a:pt x="11031" y="461"/>
                  </a:lnTo>
                  <a:cubicBezTo>
                    <a:pt x="11031" y="518"/>
                    <a:pt x="11031" y="518"/>
                    <a:pt x="11031" y="518"/>
                  </a:cubicBezTo>
                  <a:cubicBezTo>
                    <a:pt x="11031" y="461"/>
                    <a:pt x="11031" y="461"/>
                    <a:pt x="11031" y="461"/>
                  </a:cubicBezTo>
                  <a:cubicBezTo>
                    <a:pt x="10973" y="461"/>
                    <a:pt x="10973" y="461"/>
                    <a:pt x="10973" y="461"/>
                  </a:cubicBezTo>
                  <a:cubicBezTo>
                    <a:pt x="11031" y="461"/>
                    <a:pt x="11031" y="461"/>
                    <a:pt x="11031" y="461"/>
                  </a:cubicBezTo>
                  <a:cubicBezTo>
                    <a:pt x="11147" y="461"/>
                    <a:pt x="11147" y="461"/>
                    <a:pt x="11147" y="461"/>
                  </a:cubicBezTo>
                  <a:cubicBezTo>
                    <a:pt x="11493" y="461"/>
                    <a:pt x="11493" y="461"/>
                    <a:pt x="11493" y="461"/>
                  </a:cubicBezTo>
                  <a:cubicBezTo>
                    <a:pt x="11435" y="461"/>
                    <a:pt x="11435" y="461"/>
                    <a:pt x="11435" y="461"/>
                  </a:cubicBezTo>
                  <a:cubicBezTo>
                    <a:pt x="11320" y="461"/>
                    <a:pt x="11320" y="461"/>
                    <a:pt x="11320" y="461"/>
                  </a:cubicBezTo>
                  <a:cubicBezTo>
                    <a:pt x="11320" y="518"/>
                    <a:pt x="11320" y="518"/>
                    <a:pt x="11320" y="518"/>
                  </a:cubicBezTo>
                  <a:cubicBezTo>
                    <a:pt x="11378" y="518"/>
                    <a:pt x="11378" y="518"/>
                    <a:pt x="11378" y="518"/>
                  </a:cubicBezTo>
                  <a:cubicBezTo>
                    <a:pt x="11609" y="518"/>
                    <a:pt x="11609" y="518"/>
                    <a:pt x="11609" y="518"/>
                  </a:cubicBezTo>
                  <a:cubicBezTo>
                    <a:pt x="11551" y="518"/>
                    <a:pt x="11551" y="518"/>
                    <a:pt x="11551" y="518"/>
                  </a:cubicBezTo>
                  <a:cubicBezTo>
                    <a:pt x="11609" y="576"/>
                    <a:pt x="11609" y="576"/>
                    <a:pt x="11609" y="576"/>
                  </a:cubicBezTo>
                  <a:cubicBezTo>
                    <a:pt x="11666" y="576"/>
                    <a:pt x="11609" y="576"/>
                    <a:pt x="11666" y="576"/>
                  </a:cubicBezTo>
                  <a:cubicBezTo>
                    <a:pt x="11666" y="518"/>
                    <a:pt x="11666" y="518"/>
                    <a:pt x="11666" y="518"/>
                  </a:cubicBezTo>
                  <a:cubicBezTo>
                    <a:pt x="11782" y="518"/>
                    <a:pt x="11782" y="518"/>
                    <a:pt x="11782" y="518"/>
                  </a:cubicBezTo>
                  <a:lnTo>
                    <a:pt x="11782" y="576"/>
                  </a:lnTo>
                  <a:cubicBezTo>
                    <a:pt x="11724" y="576"/>
                    <a:pt x="11724" y="576"/>
                    <a:pt x="11724" y="576"/>
                  </a:cubicBezTo>
                  <a:cubicBezTo>
                    <a:pt x="11782" y="576"/>
                    <a:pt x="11782" y="576"/>
                    <a:pt x="11782" y="576"/>
                  </a:cubicBezTo>
                  <a:cubicBezTo>
                    <a:pt x="11897" y="576"/>
                    <a:pt x="11897" y="576"/>
                    <a:pt x="11897" y="576"/>
                  </a:cubicBezTo>
                  <a:cubicBezTo>
                    <a:pt x="11955" y="576"/>
                    <a:pt x="11955" y="576"/>
                    <a:pt x="11955" y="576"/>
                  </a:cubicBezTo>
                  <a:cubicBezTo>
                    <a:pt x="12013" y="576"/>
                    <a:pt x="12013" y="576"/>
                    <a:pt x="12013" y="576"/>
                  </a:cubicBezTo>
                  <a:cubicBezTo>
                    <a:pt x="12013" y="634"/>
                    <a:pt x="12013" y="634"/>
                    <a:pt x="12013" y="634"/>
                  </a:cubicBezTo>
                  <a:cubicBezTo>
                    <a:pt x="12013" y="691"/>
                    <a:pt x="12013" y="691"/>
                    <a:pt x="12013" y="691"/>
                  </a:cubicBezTo>
                  <a:cubicBezTo>
                    <a:pt x="11955" y="634"/>
                    <a:pt x="11955" y="634"/>
                    <a:pt x="11955" y="634"/>
                  </a:cubicBezTo>
                  <a:cubicBezTo>
                    <a:pt x="11955" y="691"/>
                    <a:pt x="11955" y="691"/>
                    <a:pt x="11955" y="691"/>
                  </a:cubicBezTo>
                  <a:cubicBezTo>
                    <a:pt x="12013" y="691"/>
                    <a:pt x="12013" y="691"/>
                    <a:pt x="12013" y="691"/>
                  </a:cubicBezTo>
                  <a:cubicBezTo>
                    <a:pt x="12128" y="691"/>
                    <a:pt x="12128" y="691"/>
                    <a:pt x="12128" y="691"/>
                  </a:cubicBezTo>
                  <a:cubicBezTo>
                    <a:pt x="12186" y="691"/>
                    <a:pt x="12186" y="691"/>
                    <a:pt x="12186" y="691"/>
                  </a:cubicBezTo>
                  <a:cubicBezTo>
                    <a:pt x="12186" y="634"/>
                    <a:pt x="12186" y="634"/>
                    <a:pt x="12186" y="634"/>
                  </a:cubicBezTo>
                  <a:cubicBezTo>
                    <a:pt x="12128" y="634"/>
                    <a:pt x="12128" y="634"/>
                    <a:pt x="12128" y="634"/>
                  </a:cubicBezTo>
                  <a:cubicBezTo>
                    <a:pt x="12128" y="576"/>
                    <a:pt x="12128" y="576"/>
                    <a:pt x="12186" y="576"/>
                  </a:cubicBezTo>
                  <a:cubicBezTo>
                    <a:pt x="11955" y="576"/>
                    <a:pt x="11955" y="576"/>
                    <a:pt x="11955" y="576"/>
                  </a:cubicBezTo>
                  <a:cubicBezTo>
                    <a:pt x="11955" y="518"/>
                    <a:pt x="11955" y="518"/>
                    <a:pt x="11897" y="518"/>
                  </a:cubicBezTo>
                  <a:cubicBezTo>
                    <a:pt x="11955" y="518"/>
                    <a:pt x="11955" y="518"/>
                    <a:pt x="11955" y="518"/>
                  </a:cubicBezTo>
                  <a:cubicBezTo>
                    <a:pt x="12071" y="576"/>
                    <a:pt x="12071" y="576"/>
                    <a:pt x="12071" y="576"/>
                  </a:cubicBezTo>
                  <a:cubicBezTo>
                    <a:pt x="12071" y="518"/>
                    <a:pt x="12071" y="518"/>
                    <a:pt x="12071" y="518"/>
                  </a:cubicBezTo>
                  <a:cubicBezTo>
                    <a:pt x="12128" y="518"/>
                    <a:pt x="12186" y="576"/>
                    <a:pt x="12186" y="576"/>
                  </a:cubicBezTo>
                  <a:cubicBezTo>
                    <a:pt x="12186" y="518"/>
                    <a:pt x="12186" y="518"/>
                    <a:pt x="12186" y="518"/>
                  </a:cubicBezTo>
                  <a:cubicBezTo>
                    <a:pt x="11840" y="518"/>
                    <a:pt x="11840" y="518"/>
                    <a:pt x="11840" y="518"/>
                  </a:cubicBezTo>
                  <a:cubicBezTo>
                    <a:pt x="11782" y="518"/>
                    <a:pt x="11782" y="518"/>
                    <a:pt x="11782" y="518"/>
                  </a:cubicBezTo>
                  <a:cubicBezTo>
                    <a:pt x="11782" y="518"/>
                    <a:pt x="11782" y="518"/>
                    <a:pt x="11840" y="518"/>
                  </a:cubicBezTo>
                  <a:cubicBezTo>
                    <a:pt x="11724" y="518"/>
                    <a:pt x="11724" y="518"/>
                    <a:pt x="11724" y="518"/>
                  </a:cubicBezTo>
                  <a:cubicBezTo>
                    <a:pt x="11666" y="518"/>
                    <a:pt x="11666" y="518"/>
                    <a:pt x="11666" y="518"/>
                  </a:cubicBezTo>
                  <a:cubicBezTo>
                    <a:pt x="11666" y="518"/>
                    <a:pt x="11666" y="518"/>
                    <a:pt x="11724" y="461"/>
                  </a:cubicBezTo>
                  <a:cubicBezTo>
                    <a:pt x="11724" y="461"/>
                    <a:pt x="11666" y="461"/>
                    <a:pt x="11609" y="461"/>
                  </a:cubicBezTo>
                  <a:cubicBezTo>
                    <a:pt x="11551" y="461"/>
                    <a:pt x="11551" y="461"/>
                    <a:pt x="11551" y="461"/>
                  </a:cubicBezTo>
                  <a:cubicBezTo>
                    <a:pt x="11551" y="461"/>
                    <a:pt x="11551" y="461"/>
                    <a:pt x="11551" y="518"/>
                  </a:cubicBezTo>
                  <a:cubicBezTo>
                    <a:pt x="11493" y="461"/>
                    <a:pt x="11493" y="461"/>
                    <a:pt x="11493" y="461"/>
                  </a:cubicBezTo>
                  <a:cubicBezTo>
                    <a:pt x="11551" y="461"/>
                    <a:pt x="11551" y="461"/>
                    <a:pt x="11551" y="461"/>
                  </a:cubicBezTo>
                  <a:cubicBezTo>
                    <a:pt x="11493" y="461"/>
                    <a:pt x="11493" y="461"/>
                    <a:pt x="11493" y="461"/>
                  </a:cubicBezTo>
                  <a:cubicBezTo>
                    <a:pt x="11435" y="461"/>
                    <a:pt x="11435" y="461"/>
                    <a:pt x="11378" y="461"/>
                  </a:cubicBezTo>
                  <a:cubicBezTo>
                    <a:pt x="11262" y="403"/>
                    <a:pt x="11262" y="403"/>
                    <a:pt x="11262" y="403"/>
                  </a:cubicBezTo>
                  <a:cubicBezTo>
                    <a:pt x="11262" y="461"/>
                    <a:pt x="11262" y="461"/>
                    <a:pt x="11262" y="461"/>
                  </a:cubicBezTo>
                  <a:cubicBezTo>
                    <a:pt x="11204" y="403"/>
                    <a:pt x="11204" y="403"/>
                    <a:pt x="11204" y="403"/>
                  </a:cubicBezTo>
                  <a:cubicBezTo>
                    <a:pt x="11089" y="403"/>
                    <a:pt x="11089" y="403"/>
                    <a:pt x="11089" y="403"/>
                  </a:cubicBezTo>
                  <a:cubicBezTo>
                    <a:pt x="11031" y="403"/>
                    <a:pt x="11089" y="403"/>
                    <a:pt x="11031" y="403"/>
                  </a:cubicBezTo>
                  <a:cubicBezTo>
                    <a:pt x="10973" y="403"/>
                    <a:pt x="10973" y="403"/>
                    <a:pt x="10973" y="403"/>
                  </a:cubicBezTo>
                  <a:cubicBezTo>
                    <a:pt x="10916" y="403"/>
                    <a:pt x="10916" y="403"/>
                    <a:pt x="10916" y="403"/>
                  </a:cubicBezTo>
                  <a:cubicBezTo>
                    <a:pt x="10800" y="403"/>
                    <a:pt x="10800" y="403"/>
                    <a:pt x="10800" y="403"/>
                  </a:cubicBezTo>
                  <a:lnTo>
                    <a:pt x="10742" y="403"/>
                  </a:lnTo>
                  <a:cubicBezTo>
                    <a:pt x="10684" y="403"/>
                    <a:pt x="10684" y="403"/>
                    <a:pt x="10684" y="403"/>
                  </a:cubicBezTo>
                  <a:cubicBezTo>
                    <a:pt x="10684" y="346"/>
                    <a:pt x="10627" y="346"/>
                    <a:pt x="10627" y="346"/>
                  </a:cubicBezTo>
                  <a:cubicBezTo>
                    <a:pt x="10569" y="346"/>
                    <a:pt x="10569" y="346"/>
                    <a:pt x="10569" y="346"/>
                  </a:cubicBezTo>
                  <a:cubicBezTo>
                    <a:pt x="10453" y="346"/>
                    <a:pt x="10453" y="346"/>
                    <a:pt x="10453" y="346"/>
                  </a:cubicBezTo>
                  <a:cubicBezTo>
                    <a:pt x="10338" y="346"/>
                    <a:pt x="10338" y="346"/>
                    <a:pt x="10338" y="346"/>
                  </a:cubicBezTo>
                  <a:cubicBezTo>
                    <a:pt x="10280" y="346"/>
                    <a:pt x="10280" y="346"/>
                    <a:pt x="10280" y="346"/>
                  </a:cubicBezTo>
                  <a:cubicBezTo>
                    <a:pt x="10165" y="346"/>
                    <a:pt x="10165" y="346"/>
                    <a:pt x="10165" y="346"/>
                  </a:cubicBezTo>
                  <a:cubicBezTo>
                    <a:pt x="10107" y="346"/>
                    <a:pt x="10107" y="346"/>
                    <a:pt x="10107" y="346"/>
                  </a:cubicBezTo>
                  <a:cubicBezTo>
                    <a:pt x="10049" y="346"/>
                    <a:pt x="10049" y="346"/>
                    <a:pt x="10049" y="346"/>
                  </a:cubicBezTo>
                  <a:cubicBezTo>
                    <a:pt x="10049" y="403"/>
                    <a:pt x="10049" y="403"/>
                    <a:pt x="10049" y="403"/>
                  </a:cubicBezTo>
                  <a:cubicBezTo>
                    <a:pt x="10049" y="461"/>
                    <a:pt x="10049" y="461"/>
                    <a:pt x="10049" y="461"/>
                  </a:cubicBezTo>
                  <a:cubicBezTo>
                    <a:pt x="10165" y="461"/>
                    <a:pt x="10165" y="461"/>
                    <a:pt x="10165" y="461"/>
                  </a:cubicBezTo>
                  <a:cubicBezTo>
                    <a:pt x="10165" y="403"/>
                    <a:pt x="10165" y="403"/>
                    <a:pt x="10165" y="403"/>
                  </a:cubicBezTo>
                  <a:lnTo>
                    <a:pt x="10165" y="461"/>
                  </a:lnTo>
                  <a:cubicBezTo>
                    <a:pt x="10280" y="403"/>
                    <a:pt x="10280" y="403"/>
                    <a:pt x="10280" y="403"/>
                  </a:cubicBezTo>
                  <a:cubicBezTo>
                    <a:pt x="10280" y="461"/>
                    <a:pt x="10280" y="461"/>
                    <a:pt x="10280" y="461"/>
                  </a:cubicBezTo>
                  <a:cubicBezTo>
                    <a:pt x="10511" y="461"/>
                    <a:pt x="10511" y="461"/>
                    <a:pt x="10511" y="461"/>
                  </a:cubicBezTo>
                  <a:cubicBezTo>
                    <a:pt x="10511" y="461"/>
                    <a:pt x="10511" y="461"/>
                    <a:pt x="10569" y="461"/>
                  </a:cubicBezTo>
                  <a:cubicBezTo>
                    <a:pt x="10511" y="461"/>
                    <a:pt x="10511" y="461"/>
                    <a:pt x="10511" y="461"/>
                  </a:cubicBezTo>
                  <a:cubicBezTo>
                    <a:pt x="10396" y="461"/>
                    <a:pt x="10396" y="461"/>
                    <a:pt x="10396" y="461"/>
                  </a:cubicBezTo>
                  <a:cubicBezTo>
                    <a:pt x="10396" y="461"/>
                    <a:pt x="10396" y="518"/>
                    <a:pt x="10453" y="518"/>
                  </a:cubicBezTo>
                  <a:cubicBezTo>
                    <a:pt x="10396" y="518"/>
                    <a:pt x="10396" y="518"/>
                    <a:pt x="10396" y="518"/>
                  </a:cubicBezTo>
                  <a:cubicBezTo>
                    <a:pt x="10396" y="461"/>
                    <a:pt x="10396" y="518"/>
                    <a:pt x="10396" y="461"/>
                  </a:cubicBezTo>
                  <a:cubicBezTo>
                    <a:pt x="10338" y="461"/>
                    <a:pt x="10280" y="461"/>
                    <a:pt x="10280" y="461"/>
                  </a:cubicBezTo>
                  <a:cubicBezTo>
                    <a:pt x="10165" y="461"/>
                    <a:pt x="10165" y="461"/>
                    <a:pt x="10165" y="461"/>
                  </a:cubicBezTo>
                  <a:cubicBezTo>
                    <a:pt x="10107" y="461"/>
                    <a:pt x="10049" y="461"/>
                    <a:pt x="10049" y="461"/>
                  </a:cubicBezTo>
                  <a:cubicBezTo>
                    <a:pt x="9991" y="461"/>
                    <a:pt x="9991" y="461"/>
                    <a:pt x="9991" y="461"/>
                  </a:cubicBezTo>
                  <a:cubicBezTo>
                    <a:pt x="9991" y="403"/>
                    <a:pt x="9991" y="403"/>
                    <a:pt x="9991" y="403"/>
                  </a:cubicBezTo>
                  <a:cubicBezTo>
                    <a:pt x="9934" y="403"/>
                    <a:pt x="9876" y="403"/>
                    <a:pt x="9818" y="403"/>
                  </a:cubicBezTo>
                  <a:cubicBezTo>
                    <a:pt x="9760" y="403"/>
                    <a:pt x="9760" y="403"/>
                    <a:pt x="9703" y="403"/>
                  </a:cubicBezTo>
                  <a:cubicBezTo>
                    <a:pt x="9529" y="403"/>
                    <a:pt x="9529" y="403"/>
                    <a:pt x="9529" y="403"/>
                  </a:cubicBezTo>
                  <a:cubicBezTo>
                    <a:pt x="9356" y="403"/>
                    <a:pt x="9356" y="403"/>
                    <a:pt x="9356" y="403"/>
                  </a:cubicBezTo>
                  <a:cubicBezTo>
                    <a:pt x="9298" y="403"/>
                    <a:pt x="9298" y="403"/>
                    <a:pt x="9241" y="403"/>
                  </a:cubicBezTo>
                  <a:cubicBezTo>
                    <a:pt x="9183" y="403"/>
                    <a:pt x="9183" y="403"/>
                    <a:pt x="9183" y="403"/>
                  </a:cubicBezTo>
                  <a:cubicBezTo>
                    <a:pt x="9183" y="461"/>
                    <a:pt x="9183" y="461"/>
                    <a:pt x="9183" y="461"/>
                  </a:cubicBezTo>
                  <a:cubicBezTo>
                    <a:pt x="9125" y="403"/>
                    <a:pt x="9183" y="461"/>
                    <a:pt x="9125" y="403"/>
                  </a:cubicBezTo>
                  <a:cubicBezTo>
                    <a:pt x="9067" y="403"/>
                    <a:pt x="9067" y="403"/>
                    <a:pt x="9067" y="403"/>
                  </a:cubicBezTo>
                  <a:cubicBezTo>
                    <a:pt x="9010" y="403"/>
                    <a:pt x="9010" y="403"/>
                    <a:pt x="9010" y="403"/>
                  </a:cubicBezTo>
                  <a:cubicBezTo>
                    <a:pt x="9183" y="346"/>
                    <a:pt x="9183" y="346"/>
                    <a:pt x="9183" y="346"/>
                  </a:cubicBezTo>
                  <a:cubicBezTo>
                    <a:pt x="9241" y="346"/>
                    <a:pt x="9241" y="346"/>
                    <a:pt x="9241" y="346"/>
                  </a:cubicBezTo>
                  <a:cubicBezTo>
                    <a:pt x="9298" y="346"/>
                    <a:pt x="9298" y="346"/>
                    <a:pt x="9298" y="346"/>
                  </a:cubicBezTo>
                  <a:cubicBezTo>
                    <a:pt x="9414" y="288"/>
                    <a:pt x="9414" y="288"/>
                    <a:pt x="9414" y="288"/>
                  </a:cubicBezTo>
                  <a:cubicBezTo>
                    <a:pt x="9472" y="288"/>
                    <a:pt x="9472" y="288"/>
                    <a:pt x="9472" y="288"/>
                  </a:cubicBezTo>
                  <a:lnTo>
                    <a:pt x="9529" y="288"/>
                  </a:lnTo>
                  <a:cubicBezTo>
                    <a:pt x="9587" y="288"/>
                    <a:pt x="9587" y="288"/>
                    <a:pt x="9587" y="288"/>
                  </a:cubicBezTo>
                  <a:cubicBezTo>
                    <a:pt x="9587" y="230"/>
                    <a:pt x="9587" y="230"/>
                    <a:pt x="9587" y="230"/>
                  </a:cubicBezTo>
                  <a:cubicBezTo>
                    <a:pt x="9587" y="288"/>
                    <a:pt x="9587" y="288"/>
                    <a:pt x="9587" y="288"/>
                  </a:cubicBezTo>
                  <a:cubicBezTo>
                    <a:pt x="9645" y="288"/>
                    <a:pt x="9645" y="288"/>
                    <a:pt x="9645" y="288"/>
                  </a:cubicBezTo>
                  <a:cubicBezTo>
                    <a:pt x="9703" y="288"/>
                    <a:pt x="9703" y="288"/>
                    <a:pt x="9703" y="288"/>
                  </a:cubicBezTo>
                  <a:cubicBezTo>
                    <a:pt x="9703" y="230"/>
                    <a:pt x="9703" y="230"/>
                    <a:pt x="9703" y="230"/>
                  </a:cubicBezTo>
                  <a:cubicBezTo>
                    <a:pt x="9818" y="230"/>
                    <a:pt x="9818" y="230"/>
                    <a:pt x="9818" y="230"/>
                  </a:cubicBezTo>
                  <a:cubicBezTo>
                    <a:pt x="9818" y="230"/>
                    <a:pt x="9876" y="230"/>
                    <a:pt x="9934" y="230"/>
                  </a:cubicBezTo>
                  <a:cubicBezTo>
                    <a:pt x="9991" y="230"/>
                    <a:pt x="9991" y="230"/>
                    <a:pt x="9991" y="230"/>
                  </a:cubicBezTo>
                  <a:cubicBezTo>
                    <a:pt x="10165" y="173"/>
                    <a:pt x="10165" y="173"/>
                    <a:pt x="10165" y="173"/>
                  </a:cubicBezTo>
                  <a:cubicBezTo>
                    <a:pt x="10165" y="230"/>
                    <a:pt x="10165" y="230"/>
                    <a:pt x="10165" y="230"/>
                  </a:cubicBezTo>
                  <a:cubicBezTo>
                    <a:pt x="10049" y="230"/>
                    <a:pt x="10049" y="230"/>
                    <a:pt x="10049" y="230"/>
                  </a:cubicBezTo>
                  <a:cubicBezTo>
                    <a:pt x="9934" y="230"/>
                    <a:pt x="9934" y="230"/>
                    <a:pt x="9934" y="230"/>
                  </a:cubicBezTo>
                  <a:cubicBezTo>
                    <a:pt x="9934" y="288"/>
                    <a:pt x="9934" y="288"/>
                    <a:pt x="9934" y="288"/>
                  </a:cubicBezTo>
                  <a:cubicBezTo>
                    <a:pt x="9876" y="288"/>
                    <a:pt x="9876" y="288"/>
                    <a:pt x="9876" y="288"/>
                  </a:cubicBezTo>
                  <a:cubicBezTo>
                    <a:pt x="9934" y="288"/>
                    <a:pt x="9934" y="288"/>
                    <a:pt x="9934" y="288"/>
                  </a:cubicBezTo>
                  <a:cubicBezTo>
                    <a:pt x="9991" y="288"/>
                    <a:pt x="9991" y="288"/>
                    <a:pt x="9991" y="288"/>
                  </a:cubicBezTo>
                  <a:cubicBezTo>
                    <a:pt x="9991" y="288"/>
                    <a:pt x="9934" y="288"/>
                    <a:pt x="9991" y="288"/>
                  </a:cubicBezTo>
                  <a:cubicBezTo>
                    <a:pt x="10049" y="288"/>
                    <a:pt x="10049" y="288"/>
                    <a:pt x="10049" y="288"/>
                  </a:cubicBezTo>
                  <a:cubicBezTo>
                    <a:pt x="10165" y="230"/>
                    <a:pt x="10165" y="230"/>
                    <a:pt x="10165" y="230"/>
                  </a:cubicBezTo>
                  <a:cubicBezTo>
                    <a:pt x="10107" y="230"/>
                    <a:pt x="10107" y="230"/>
                    <a:pt x="10107" y="230"/>
                  </a:cubicBezTo>
                  <a:cubicBezTo>
                    <a:pt x="10165" y="230"/>
                    <a:pt x="10165" y="288"/>
                    <a:pt x="10165" y="288"/>
                  </a:cubicBezTo>
                  <a:cubicBezTo>
                    <a:pt x="10222" y="230"/>
                    <a:pt x="10222" y="230"/>
                    <a:pt x="10222" y="230"/>
                  </a:cubicBezTo>
                  <a:cubicBezTo>
                    <a:pt x="10280" y="230"/>
                    <a:pt x="10280" y="230"/>
                    <a:pt x="10280" y="230"/>
                  </a:cubicBezTo>
                  <a:cubicBezTo>
                    <a:pt x="10338" y="230"/>
                    <a:pt x="10338" y="230"/>
                    <a:pt x="10338" y="230"/>
                  </a:cubicBezTo>
                  <a:cubicBezTo>
                    <a:pt x="10338" y="230"/>
                    <a:pt x="10338" y="230"/>
                    <a:pt x="10396" y="230"/>
                  </a:cubicBezTo>
                  <a:cubicBezTo>
                    <a:pt x="10396" y="173"/>
                    <a:pt x="10396" y="173"/>
                    <a:pt x="10396" y="173"/>
                  </a:cubicBezTo>
                  <a:cubicBezTo>
                    <a:pt x="10453" y="173"/>
                    <a:pt x="10453" y="173"/>
                    <a:pt x="10453" y="173"/>
                  </a:cubicBezTo>
                  <a:cubicBezTo>
                    <a:pt x="10453" y="173"/>
                    <a:pt x="10453" y="173"/>
                    <a:pt x="10511" y="173"/>
                  </a:cubicBezTo>
                  <a:cubicBezTo>
                    <a:pt x="10511" y="115"/>
                    <a:pt x="10511" y="115"/>
                    <a:pt x="10511" y="115"/>
                  </a:cubicBezTo>
                  <a:lnTo>
                    <a:pt x="10569" y="115"/>
                  </a:lnTo>
                  <a:cubicBezTo>
                    <a:pt x="10569" y="173"/>
                    <a:pt x="10569" y="173"/>
                    <a:pt x="10569" y="173"/>
                  </a:cubicBezTo>
                  <a:cubicBezTo>
                    <a:pt x="10627" y="173"/>
                    <a:pt x="10627" y="173"/>
                    <a:pt x="10627" y="173"/>
                  </a:cubicBezTo>
                  <a:cubicBezTo>
                    <a:pt x="10684" y="173"/>
                    <a:pt x="10684" y="173"/>
                    <a:pt x="10684" y="173"/>
                  </a:cubicBezTo>
                  <a:cubicBezTo>
                    <a:pt x="10684" y="115"/>
                    <a:pt x="10684" y="115"/>
                    <a:pt x="10684" y="115"/>
                  </a:cubicBezTo>
                  <a:cubicBezTo>
                    <a:pt x="10742" y="115"/>
                    <a:pt x="10742" y="115"/>
                    <a:pt x="10742" y="115"/>
                  </a:cubicBezTo>
                  <a:cubicBezTo>
                    <a:pt x="10916" y="115"/>
                    <a:pt x="10916" y="115"/>
                    <a:pt x="10916" y="115"/>
                  </a:cubicBezTo>
                  <a:cubicBezTo>
                    <a:pt x="10973" y="115"/>
                    <a:pt x="10973" y="115"/>
                    <a:pt x="10973" y="115"/>
                  </a:cubicBezTo>
                  <a:cubicBezTo>
                    <a:pt x="10973" y="58"/>
                    <a:pt x="10973" y="58"/>
                    <a:pt x="10973" y="58"/>
                  </a:cubicBezTo>
                  <a:cubicBezTo>
                    <a:pt x="10973" y="115"/>
                    <a:pt x="10973" y="115"/>
                    <a:pt x="10973" y="115"/>
                  </a:cubicBezTo>
                  <a:cubicBezTo>
                    <a:pt x="11031" y="115"/>
                    <a:pt x="11031" y="58"/>
                    <a:pt x="11031" y="58"/>
                  </a:cubicBezTo>
                  <a:cubicBezTo>
                    <a:pt x="10858" y="58"/>
                    <a:pt x="10858" y="58"/>
                    <a:pt x="10858" y="58"/>
                  </a:cubicBezTo>
                  <a:cubicBezTo>
                    <a:pt x="10916" y="58"/>
                    <a:pt x="10916" y="58"/>
                    <a:pt x="10916" y="58"/>
                  </a:cubicBezTo>
                  <a:cubicBezTo>
                    <a:pt x="10916" y="0"/>
                    <a:pt x="10916" y="0"/>
                    <a:pt x="10916" y="0"/>
                  </a:cubicBezTo>
                  <a:cubicBezTo>
                    <a:pt x="10858" y="58"/>
                    <a:pt x="10858" y="0"/>
                    <a:pt x="10800" y="0"/>
                  </a:cubicBezTo>
                  <a:cubicBezTo>
                    <a:pt x="10742" y="0"/>
                    <a:pt x="10742" y="0"/>
                    <a:pt x="10742" y="0"/>
                  </a:cubicBezTo>
                  <a:cubicBezTo>
                    <a:pt x="10684" y="0"/>
                    <a:pt x="10684" y="0"/>
                    <a:pt x="10684" y="0"/>
                  </a:cubicBezTo>
                  <a:cubicBezTo>
                    <a:pt x="10627" y="0"/>
                    <a:pt x="10627" y="0"/>
                    <a:pt x="10627" y="0"/>
                  </a:cubicBezTo>
                  <a:cubicBezTo>
                    <a:pt x="10569" y="0"/>
                    <a:pt x="10569" y="0"/>
                    <a:pt x="10569" y="0"/>
                  </a:cubicBezTo>
                  <a:lnTo>
                    <a:pt x="10511" y="0"/>
                  </a:lnTo>
                  <a:cubicBezTo>
                    <a:pt x="10453" y="0"/>
                    <a:pt x="10396" y="0"/>
                    <a:pt x="10396" y="0"/>
                  </a:cubicBezTo>
                  <a:cubicBezTo>
                    <a:pt x="10396" y="0"/>
                    <a:pt x="10396" y="58"/>
                    <a:pt x="10338" y="58"/>
                  </a:cubicBezTo>
                  <a:cubicBezTo>
                    <a:pt x="10338" y="0"/>
                    <a:pt x="10338" y="0"/>
                    <a:pt x="10338" y="0"/>
                  </a:cubicBezTo>
                  <a:cubicBezTo>
                    <a:pt x="10338" y="58"/>
                    <a:pt x="10338" y="58"/>
                    <a:pt x="10338" y="58"/>
                  </a:cubicBezTo>
                  <a:cubicBezTo>
                    <a:pt x="10280" y="58"/>
                    <a:pt x="10280" y="58"/>
                    <a:pt x="10280" y="58"/>
                  </a:cubicBezTo>
                  <a:cubicBezTo>
                    <a:pt x="10280" y="58"/>
                    <a:pt x="10280" y="58"/>
                    <a:pt x="10222" y="58"/>
                  </a:cubicBezTo>
                  <a:cubicBezTo>
                    <a:pt x="10165" y="58"/>
                    <a:pt x="10165" y="58"/>
                    <a:pt x="10165" y="58"/>
                  </a:cubicBezTo>
                  <a:cubicBezTo>
                    <a:pt x="10107" y="58"/>
                    <a:pt x="10107" y="58"/>
                    <a:pt x="10107" y="58"/>
                  </a:cubicBezTo>
                  <a:cubicBezTo>
                    <a:pt x="10049" y="58"/>
                    <a:pt x="10049" y="58"/>
                    <a:pt x="10049" y="58"/>
                  </a:cubicBezTo>
                  <a:cubicBezTo>
                    <a:pt x="10049" y="115"/>
                    <a:pt x="9991" y="58"/>
                    <a:pt x="9991" y="58"/>
                  </a:cubicBezTo>
                  <a:cubicBezTo>
                    <a:pt x="9991" y="115"/>
                    <a:pt x="9991" y="115"/>
                    <a:pt x="9991" y="115"/>
                  </a:cubicBezTo>
                  <a:cubicBezTo>
                    <a:pt x="9818" y="115"/>
                    <a:pt x="9818" y="115"/>
                    <a:pt x="9818" y="115"/>
                  </a:cubicBezTo>
                  <a:cubicBezTo>
                    <a:pt x="9760" y="115"/>
                    <a:pt x="9760" y="115"/>
                    <a:pt x="9760" y="115"/>
                  </a:cubicBezTo>
                  <a:cubicBezTo>
                    <a:pt x="9703" y="115"/>
                    <a:pt x="9703" y="115"/>
                    <a:pt x="9703" y="115"/>
                  </a:cubicBezTo>
                  <a:cubicBezTo>
                    <a:pt x="9703" y="173"/>
                    <a:pt x="9703" y="173"/>
                    <a:pt x="9703" y="173"/>
                  </a:cubicBezTo>
                  <a:cubicBezTo>
                    <a:pt x="9587" y="173"/>
                    <a:pt x="9472" y="173"/>
                    <a:pt x="9414" y="173"/>
                  </a:cubicBezTo>
                  <a:cubicBezTo>
                    <a:pt x="9414" y="230"/>
                    <a:pt x="9414" y="230"/>
                    <a:pt x="9414" y="230"/>
                  </a:cubicBezTo>
                  <a:cubicBezTo>
                    <a:pt x="9298" y="230"/>
                    <a:pt x="9298" y="230"/>
                    <a:pt x="9298" y="230"/>
                  </a:cubicBezTo>
                  <a:cubicBezTo>
                    <a:pt x="9241" y="230"/>
                    <a:pt x="9241" y="230"/>
                    <a:pt x="9241" y="230"/>
                  </a:cubicBezTo>
                  <a:cubicBezTo>
                    <a:pt x="9183" y="230"/>
                    <a:pt x="9183" y="230"/>
                    <a:pt x="9183" y="230"/>
                  </a:cubicBezTo>
                  <a:cubicBezTo>
                    <a:pt x="9183" y="288"/>
                    <a:pt x="9183" y="288"/>
                    <a:pt x="9183" y="288"/>
                  </a:cubicBezTo>
                  <a:cubicBezTo>
                    <a:pt x="9067" y="288"/>
                    <a:pt x="9067" y="288"/>
                    <a:pt x="9067" y="288"/>
                  </a:cubicBezTo>
                  <a:cubicBezTo>
                    <a:pt x="9067" y="288"/>
                    <a:pt x="9067" y="288"/>
                    <a:pt x="9010" y="288"/>
                  </a:cubicBezTo>
                  <a:cubicBezTo>
                    <a:pt x="8952" y="288"/>
                    <a:pt x="8952" y="288"/>
                    <a:pt x="8952" y="288"/>
                  </a:cubicBezTo>
                  <a:cubicBezTo>
                    <a:pt x="8952" y="346"/>
                    <a:pt x="8952" y="346"/>
                    <a:pt x="8952" y="346"/>
                  </a:cubicBezTo>
                  <a:lnTo>
                    <a:pt x="8952" y="288"/>
                  </a:lnTo>
                  <a:cubicBezTo>
                    <a:pt x="8894" y="346"/>
                    <a:pt x="8894" y="346"/>
                    <a:pt x="8894" y="346"/>
                  </a:cubicBezTo>
                  <a:cubicBezTo>
                    <a:pt x="8894" y="288"/>
                    <a:pt x="8894" y="288"/>
                    <a:pt x="8894" y="288"/>
                  </a:cubicBezTo>
                  <a:cubicBezTo>
                    <a:pt x="8779" y="346"/>
                    <a:pt x="8779" y="346"/>
                    <a:pt x="8779" y="346"/>
                  </a:cubicBezTo>
                  <a:cubicBezTo>
                    <a:pt x="8721" y="346"/>
                    <a:pt x="8721" y="346"/>
                    <a:pt x="8721" y="346"/>
                  </a:cubicBezTo>
                  <a:cubicBezTo>
                    <a:pt x="8721" y="288"/>
                    <a:pt x="8721" y="288"/>
                    <a:pt x="8721" y="288"/>
                  </a:cubicBezTo>
                  <a:cubicBezTo>
                    <a:pt x="8663" y="288"/>
                    <a:pt x="8663" y="288"/>
                    <a:pt x="8663" y="288"/>
                  </a:cubicBezTo>
                  <a:cubicBezTo>
                    <a:pt x="8663" y="288"/>
                    <a:pt x="8605" y="346"/>
                    <a:pt x="8605" y="288"/>
                  </a:cubicBezTo>
                  <a:cubicBezTo>
                    <a:pt x="8548" y="288"/>
                    <a:pt x="8548" y="346"/>
                    <a:pt x="8548" y="403"/>
                  </a:cubicBezTo>
                  <a:lnTo>
                    <a:pt x="8490" y="403"/>
                  </a:lnTo>
                  <a:cubicBezTo>
                    <a:pt x="8490" y="346"/>
                    <a:pt x="8490" y="346"/>
                    <a:pt x="8490" y="346"/>
                  </a:cubicBezTo>
                  <a:lnTo>
                    <a:pt x="8490" y="403"/>
                  </a:lnTo>
                  <a:cubicBezTo>
                    <a:pt x="8432" y="403"/>
                    <a:pt x="8432" y="403"/>
                    <a:pt x="8374" y="403"/>
                  </a:cubicBezTo>
                  <a:cubicBezTo>
                    <a:pt x="8374" y="346"/>
                    <a:pt x="8374" y="346"/>
                    <a:pt x="8374" y="346"/>
                  </a:cubicBezTo>
                  <a:cubicBezTo>
                    <a:pt x="8317" y="403"/>
                    <a:pt x="8317" y="403"/>
                    <a:pt x="8317" y="403"/>
                  </a:cubicBezTo>
                  <a:cubicBezTo>
                    <a:pt x="8432" y="403"/>
                    <a:pt x="8432" y="403"/>
                    <a:pt x="8432" y="403"/>
                  </a:cubicBezTo>
                  <a:cubicBezTo>
                    <a:pt x="8432" y="403"/>
                    <a:pt x="8374" y="403"/>
                    <a:pt x="8374" y="461"/>
                  </a:cubicBezTo>
                  <a:cubicBezTo>
                    <a:pt x="8317" y="461"/>
                    <a:pt x="8317" y="461"/>
                    <a:pt x="8317" y="461"/>
                  </a:cubicBezTo>
                  <a:cubicBezTo>
                    <a:pt x="8259" y="461"/>
                    <a:pt x="8259" y="461"/>
                    <a:pt x="8259" y="461"/>
                  </a:cubicBezTo>
                  <a:cubicBezTo>
                    <a:pt x="8259" y="461"/>
                    <a:pt x="8259" y="461"/>
                    <a:pt x="8201" y="461"/>
                  </a:cubicBezTo>
                  <a:lnTo>
                    <a:pt x="8143" y="461"/>
                  </a:lnTo>
                  <a:cubicBezTo>
                    <a:pt x="8028" y="461"/>
                    <a:pt x="8028" y="461"/>
                    <a:pt x="8028" y="461"/>
                  </a:cubicBezTo>
                  <a:cubicBezTo>
                    <a:pt x="7970" y="461"/>
                    <a:pt x="7970" y="461"/>
                    <a:pt x="7970" y="461"/>
                  </a:cubicBezTo>
                  <a:cubicBezTo>
                    <a:pt x="7912" y="461"/>
                    <a:pt x="7912" y="461"/>
                    <a:pt x="7855" y="461"/>
                  </a:cubicBezTo>
                  <a:cubicBezTo>
                    <a:pt x="7855" y="461"/>
                    <a:pt x="7912" y="518"/>
                    <a:pt x="7855" y="461"/>
                  </a:cubicBezTo>
                  <a:cubicBezTo>
                    <a:pt x="7855" y="518"/>
                    <a:pt x="7855" y="518"/>
                    <a:pt x="7855" y="518"/>
                  </a:cubicBezTo>
                  <a:cubicBezTo>
                    <a:pt x="7855" y="518"/>
                    <a:pt x="7855" y="518"/>
                    <a:pt x="7797" y="518"/>
                  </a:cubicBezTo>
                  <a:cubicBezTo>
                    <a:pt x="7797" y="518"/>
                    <a:pt x="7797" y="518"/>
                    <a:pt x="7739" y="518"/>
                  </a:cubicBezTo>
                  <a:cubicBezTo>
                    <a:pt x="7739" y="518"/>
                    <a:pt x="7739" y="634"/>
                    <a:pt x="7739" y="691"/>
                  </a:cubicBezTo>
                  <a:cubicBezTo>
                    <a:pt x="7739" y="634"/>
                    <a:pt x="7739" y="518"/>
                    <a:pt x="7739" y="518"/>
                  </a:cubicBezTo>
                  <a:cubicBezTo>
                    <a:pt x="7739" y="518"/>
                    <a:pt x="7739" y="634"/>
                    <a:pt x="7739" y="691"/>
                  </a:cubicBezTo>
                  <a:cubicBezTo>
                    <a:pt x="7681" y="691"/>
                    <a:pt x="7681" y="691"/>
                    <a:pt x="7681" y="691"/>
                  </a:cubicBezTo>
                  <a:cubicBezTo>
                    <a:pt x="7624" y="691"/>
                    <a:pt x="7624" y="691"/>
                    <a:pt x="7624" y="691"/>
                  </a:cubicBezTo>
                  <a:cubicBezTo>
                    <a:pt x="7566" y="691"/>
                    <a:pt x="7566" y="691"/>
                    <a:pt x="7566" y="691"/>
                  </a:cubicBezTo>
                  <a:cubicBezTo>
                    <a:pt x="7566" y="691"/>
                    <a:pt x="7566" y="691"/>
                    <a:pt x="7508" y="691"/>
                  </a:cubicBezTo>
                  <a:cubicBezTo>
                    <a:pt x="7450" y="691"/>
                    <a:pt x="7450" y="691"/>
                    <a:pt x="7450" y="691"/>
                  </a:cubicBezTo>
                  <a:cubicBezTo>
                    <a:pt x="7393" y="691"/>
                    <a:pt x="7393" y="691"/>
                    <a:pt x="7393" y="691"/>
                  </a:cubicBezTo>
                  <a:cubicBezTo>
                    <a:pt x="7393" y="691"/>
                    <a:pt x="7335" y="691"/>
                    <a:pt x="7277" y="749"/>
                  </a:cubicBezTo>
                  <a:cubicBezTo>
                    <a:pt x="7277" y="806"/>
                    <a:pt x="7277" y="806"/>
                    <a:pt x="7277" y="806"/>
                  </a:cubicBezTo>
                  <a:cubicBezTo>
                    <a:pt x="7161" y="806"/>
                    <a:pt x="7161" y="806"/>
                    <a:pt x="7161" y="806"/>
                  </a:cubicBezTo>
                  <a:cubicBezTo>
                    <a:pt x="7104" y="749"/>
                    <a:pt x="7104" y="749"/>
                    <a:pt x="7104" y="749"/>
                  </a:cubicBezTo>
                  <a:cubicBezTo>
                    <a:pt x="7046" y="749"/>
                    <a:pt x="7046" y="749"/>
                    <a:pt x="7046" y="749"/>
                  </a:cubicBezTo>
                  <a:cubicBezTo>
                    <a:pt x="6988" y="749"/>
                    <a:pt x="7046" y="749"/>
                    <a:pt x="6988" y="749"/>
                  </a:cubicBezTo>
                  <a:cubicBezTo>
                    <a:pt x="6930" y="806"/>
                    <a:pt x="6930" y="806"/>
                    <a:pt x="6930" y="806"/>
                  </a:cubicBezTo>
                  <a:cubicBezTo>
                    <a:pt x="6930" y="864"/>
                    <a:pt x="6930" y="864"/>
                    <a:pt x="6930" y="864"/>
                  </a:cubicBezTo>
                  <a:cubicBezTo>
                    <a:pt x="6988" y="864"/>
                    <a:pt x="6988" y="864"/>
                    <a:pt x="6988" y="864"/>
                  </a:cubicBezTo>
                  <a:cubicBezTo>
                    <a:pt x="6988" y="864"/>
                    <a:pt x="6988" y="864"/>
                    <a:pt x="6988" y="922"/>
                  </a:cubicBezTo>
                  <a:cubicBezTo>
                    <a:pt x="6988" y="864"/>
                    <a:pt x="6988" y="864"/>
                    <a:pt x="6988" y="864"/>
                  </a:cubicBezTo>
                  <a:cubicBezTo>
                    <a:pt x="7046" y="864"/>
                    <a:pt x="7046" y="864"/>
                    <a:pt x="7046" y="864"/>
                  </a:cubicBezTo>
                  <a:cubicBezTo>
                    <a:pt x="7046" y="922"/>
                    <a:pt x="7046" y="922"/>
                    <a:pt x="7046" y="922"/>
                  </a:cubicBezTo>
                  <a:cubicBezTo>
                    <a:pt x="6988" y="979"/>
                    <a:pt x="6988" y="979"/>
                    <a:pt x="6988" y="979"/>
                  </a:cubicBezTo>
                  <a:cubicBezTo>
                    <a:pt x="6988" y="922"/>
                    <a:pt x="6988" y="922"/>
                    <a:pt x="6988" y="922"/>
                  </a:cubicBezTo>
                  <a:cubicBezTo>
                    <a:pt x="6930" y="922"/>
                    <a:pt x="6988" y="979"/>
                    <a:pt x="6988" y="979"/>
                  </a:cubicBezTo>
                  <a:cubicBezTo>
                    <a:pt x="6930" y="979"/>
                    <a:pt x="6930" y="979"/>
                    <a:pt x="6930" y="979"/>
                  </a:cubicBezTo>
                  <a:cubicBezTo>
                    <a:pt x="6873" y="979"/>
                    <a:pt x="6873" y="979"/>
                    <a:pt x="6873" y="979"/>
                  </a:cubicBezTo>
                  <a:cubicBezTo>
                    <a:pt x="6815" y="1037"/>
                    <a:pt x="6815" y="1037"/>
                    <a:pt x="6815" y="1037"/>
                  </a:cubicBezTo>
                  <a:cubicBezTo>
                    <a:pt x="6757" y="1037"/>
                    <a:pt x="6757" y="1037"/>
                    <a:pt x="6757" y="1037"/>
                  </a:cubicBezTo>
                  <a:cubicBezTo>
                    <a:pt x="6757" y="1094"/>
                    <a:pt x="6757" y="1094"/>
                    <a:pt x="6757" y="1094"/>
                  </a:cubicBezTo>
                  <a:cubicBezTo>
                    <a:pt x="6699" y="1037"/>
                    <a:pt x="6699" y="1037"/>
                    <a:pt x="6699" y="1037"/>
                  </a:cubicBezTo>
                  <a:cubicBezTo>
                    <a:pt x="6642" y="1037"/>
                    <a:pt x="6584" y="1094"/>
                    <a:pt x="6526" y="1094"/>
                  </a:cubicBezTo>
                  <a:cubicBezTo>
                    <a:pt x="6526" y="1152"/>
                    <a:pt x="6526" y="1152"/>
                    <a:pt x="6526" y="1152"/>
                  </a:cubicBezTo>
                  <a:lnTo>
                    <a:pt x="6468" y="1152"/>
                  </a:lnTo>
                  <a:cubicBezTo>
                    <a:pt x="6526" y="1152"/>
                    <a:pt x="6526" y="1152"/>
                    <a:pt x="6526" y="1152"/>
                  </a:cubicBezTo>
                  <a:cubicBezTo>
                    <a:pt x="6468" y="1152"/>
                    <a:pt x="6468" y="1152"/>
                    <a:pt x="6468" y="1152"/>
                  </a:cubicBezTo>
                  <a:cubicBezTo>
                    <a:pt x="6468" y="1210"/>
                    <a:pt x="6468" y="1210"/>
                    <a:pt x="6468" y="1210"/>
                  </a:cubicBezTo>
                  <a:cubicBezTo>
                    <a:pt x="6468" y="1210"/>
                    <a:pt x="6468" y="1152"/>
                    <a:pt x="6411" y="1152"/>
                  </a:cubicBezTo>
                  <a:cubicBezTo>
                    <a:pt x="6468" y="1210"/>
                    <a:pt x="6468" y="1210"/>
                    <a:pt x="6468" y="1210"/>
                  </a:cubicBezTo>
                  <a:cubicBezTo>
                    <a:pt x="6411" y="1210"/>
                    <a:pt x="6411" y="1210"/>
                    <a:pt x="6411" y="1210"/>
                  </a:cubicBezTo>
                  <a:lnTo>
                    <a:pt x="6353" y="1210"/>
                  </a:lnTo>
                  <a:cubicBezTo>
                    <a:pt x="6295" y="1267"/>
                    <a:pt x="6295" y="1267"/>
                    <a:pt x="6295" y="1267"/>
                  </a:cubicBezTo>
                  <a:cubicBezTo>
                    <a:pt x="6353" y="1267"/>
                    <a:pt x="6353" y="1267"/>
                    <a:pt x="6353" y="1267"/>
                  </a:cubicBezTo>
                  <a:cubicBezTo>
                    <a:pt x="6295" y="1267"/>
                    <a:pt x="6295" y="1267"/>
                    <a:pt x="6295" y="1267"/>
                  </a:cubicBezTo>
                  <a:cubicBezTo>
                    <a:pt x="6237" y="1325"/>
                    <a:pt x="6237" y="1325"/>
                    <a:pt x="6237" y="1325"/>
                  </a:cubicBezTo>
                  <a:cubicBezTo>
                    <a:pt x="6237" y="1325"/>
                    <a:pt x="6237" y="1325"/>
                    <a:pt x="6180" y="1325"/>
                  </a:cubicBezTo>
                  <a:cubicBezTo>
                    <a:pt x="6122" y="1325"/>
                    <a:pt x="6122" y="1325"/>
                    <a:pt x="6122" y="1325"/>
                  </a:cubicBezTo>
                  <a:cubicBezTo>
                    <a:pt x="6122" y="1325"/>
                    <a:pt x="6064" y="1325"/>
                    <a:pt x="6064" y="1382"/>
                  </a:cubicBezTo>
                  <a:lnTo>
                    <a:pt x="6006" y="1382"/>
                  </a:lnTo>
                  <a:cubicBezTo>
                    <a:pt x="6006" y="1440"/>
                    <a:pt x="6006" y="1440"/>
                    <a:pt x="6006" y="1440"/>
                  </a:cubicBezTo>
                  <a:lnTo>
                    <a:pt x="5949" y="1440"/>
                  </a:lnTo>
                  <a:cubicBezTo>
                    <a:pt x="5891" y="1440"/>
                    <a:pt x="5891" y="1440"/>
                    <a:pt x="5891" y="1440"/>
                  </a:cubicBezTo>
                  <a:cubicBezTo>
                    <a:pt x="5949" y="1440"/>
                    <a:pt x="6006" y="1382"/>
                    <a:pt x="6006" y="1382"/>
                  </a:cubicBezTo>
                  <a:cubicBezTo>
                    <a:pt x="6064" y="1325"/>
                    <a:pt x="6064" y="1325"/>
                    <a:pt x="6064" y="1325"/>
                  </a:cubicBezTo>
                  <a:cubicBezTo>
                    <a:pt x="6180" y="1267"/>
                    <a:pt x="6180" y="1267"/>
                    <a:pt x="6180" y="1267"/>
                  </a:cubicBezTo>
                  <a:cubicBezTo>
                    <a:pt x="6180" y="1210"/>
                    <a:pt x="6180" y="1210"/>
                    <a:pt x="6180" y="1210"/>
                  </a:cubicBezTo>
                  <a:cubicBezTo>
                    <a:pt x="6180" y="1210"/>
                    <a:pt x="6180" y="1210"/>
                    <a:pt x="6237" y="1210"/>
                  </a:cubicBezTo>
                  <a:cubicBezTo>
                    <a:pt x="6295" y="1210"/>
                    <a:pt x="6295" y="1210"/>
                    <a:pt x="6295" y="1210"/>
                  </a:cubicBezTo>
                  <a:cubicBezTo>
                    <a:pt x="6237" y="1152"/>
                    <a:pt x="6237" y="1152"/>
                    <a:pt x="6237" y="1152"/>
                  </a:cubicBezTo>
                  <a:cubicBezTo>
                    <a:pt x="6122" y="1210"/>
                    <a:pt x="6122" y="1210"/>
                    <a:pt x="6122" y="1210"/>
                  </a:cubicBezTo>
                  <a:cubicBezTo>
                    <a:pt x="6064" y="1267"/>
                    <a:pt x="6064" y="1267"/>
                    <a:pt x="6006" y="1267"/>
                  </a:cubicBezTo>
                  <a:cubicBezTo>
                    <a:pt x="6006" y="1325"/>
                    <a:pt x="5891" y="1325"/>
                    <a:pt x="5833" y="1382"/>
                  </a:cubicBezTo>
                  <a:cubicBezTo>
                    <a:pt x="5775" y="1382"/>
                    <a:pt x="5775" y="1382"/>
                    <a:pt x="5775" y="1382"/>
                  </a:cubicBezTo>
                  <a:cubicBezTo>
                    <a:pt x="5718" y="1382"/>
                    <a:pt x="5660" y="1498"/>
                    <a:pt x="5602" y="1440"/>
                  </a:cubicBezTo>
                  <a:cubicBezTo>
                    <a:pt x="5660" y="1498"/>
                    <a:pt x="5660" y="1498"/>
                    <a:pt x="5660" y="1498"/>
                  </a:cubicBezTo>
                  <a:cubicBezTo>
                    <a:pt x="5602" y="1555"/>
                    <a:pt x="5602" y="1555"/>
                    <a:pt x="5602" y="1555"/>
                  </a:cubicBezTo>
                  <a:cubicBezTo>
                    <a:pt x="5602" y="1498"/>
                    <a:pt x="5602" y="1498"/>
                    <a:pt x="5602" y="1498"/>
                  </a:cubicBezTo>
                  <a:cubicBezTo>
                    <a:pt x="5544" y="1555"/>
                    <a:pt x="5544" y="1555"/>
                    <a:pt x="5544" y="1555"/>
                  </a:cubicBezTo>
                  <a:cubicBezTo>
                    <a:pt x="5544" y="1498"/>
                    <a:pt x="5544" y="1498"/>
                    <a:pt x="5544" y="1498"/>
                  </a:cubicBezTo>
                  <a:cubicBezTo>
                    <a:pt x="5487" y="1498"/>
                    <a:pt x="5487" y="1555"/>
                    <a:pt x="5429" y="1555"/>
                  </a:cubicBezTo>
                  <a:cubicBezTo>
                    <a:pt x="5429" y="1613"/>
                    <a:pt x="5429" y="1613"/>
                    <a:pt x="5429" y="1613"/>
                  </a:cubicBezTo>
                  <a:cubicBezTo>
                    <a:pt x="5487" y="1555"/>
                    <a:pt x="5487" y="1555"/>
                    <a:pt x="5487" y="1555"/>
                  </a:cubicBezTo>
                  <a:cubicBezTo>
                    <a:pt x="5487" y="1613"/>
                    <a:pt x="5487" y="1613"/>
                    <a:pt x="5487" y="1613"/>
                  </a:cubicBezTo>
                  <a:cubicBezTo>
                    <a:pt x="5429" y="1613"/>
                    <a:pt x="5429" y="1613"/>
                    <a:pt x="5429" y="1613"/>
                  </a:cubicBezTo>
                  <a:cubicBezTo>
                    <a:pt x="5371" y="1555"/>
                    <a:pt x="5371" y="1555"/>
                    <a:pt x="5371" y="1555"/>
                  </a:cubicBezTo>
                  <a:cubicBezTo>
                    <a:pt x="5256" y="1670"/>
                    <a:pt x="5256" y="1670"/>
                    <a:pt x="5256" y="1670"/>
                  </a:cubicBezTo>
                  <a:cubicBezTo>
                    <a:pt x="5313" y="1670"/>
                    <a:pt x="5313" y="1670"/>
                    <a:pt x="5313" y="1670"/>
                  </a:cubicBezTo>
                  <a:cubicBezTo>
                    <a:pt x="5371" y="1613"/>
                    <a:pt x="5371" y="1613"/>
                    <a:pt x="5371" y="1613"/>
                  </a:cubicBezTo>
                  <a:cubicBezTo>
                    <a:pt x="5371" y="1670"/>
                    <a:pt x="5371" y="1670"/>
                    <a:pt x="5371" y="1670"/>
                  </a:cubicBezTo>
                  <a:cubicBezTo>
                    <a:pt x="5371" y="1613"/>
                    <a:pt x="5371" y="1613"/>
                    <a:pt x="5371" y="1613"/>
                  </a:cubicBezTo>
                  <a:cubicBezTo>
                    <a:pt x="5429" y="1670"/>
                    <a:pt x="5429" y="1670"/>
                    <a:pt x="5429" y="1670"/>
                  </a:cubicBezTo>
                  <a:cubicBezTo>
                    <a:pt x="5429" y="1670"/>
                    <a:pt x="5371" y="1670"/>
                    <a:pt x="5429" y="1670"/>
                  </a:cubicBezTo>
                  <a:cubicBezTo>
                    <a:pt x="5429" y="1613"/>
                    <a:pt x="5487" y="1613"/>
                    <a:pt x="5487" y="1613"/>
                  </a:cubicBezTo>
                  <a:cubicBezTo>
                    <a:pt x="5544" y="1555"/>
                    <a:pt x="5544" y="1555"/>
                    <a:pt x="5544" y="1555"/>
                  </a:cubicBezTo>
                  <a:cubicBezTo>
                    <a:pt x="5544" y="1613"/>
                    <a:pt x="5544" y="1613"/>
                    <a:pt x="5544" y="1613"/>
                  </a:cubicBezTo>
                  <a:lnTo>
                    <a:pt x="5602" y="1555"/>
                  </a:lnTo>
                  <a:cubicBezTo>
                    <a:pt x="5660" y="1498"/>
                    <a:pt x="5660" y="1498"/>
                    <a:pt x="5660" y="1498"/>
                  </a:cubicBezTo>
                  <a:cubicBezTo>
                    <a:pt x="5660" y="1440"/>
                    <a:pt x="5660" y="1440"/>
                    <a:pt x="5660" y="1440"/>
                  </a:cubicBezTo>
                  <a:cubicBezTo>
                    <a:pt x="5718" y="1498"/>
                    <a:pt x="5718" y="1498"/>
                    <a:pt x="5718" y="1498"/>
                  </a:cubicBezTo>
                  <a:cubicBezTo>
                    <a:pt x="5833" y="1440"/>
                    <a:pt x="5833" y="1440"/>
                    <a:pt x="5833" y="1440"/>
                  </a:cubicBezTo>
                  <a:cubicBezTo>
                    <a:pt x="5833" y="1382"/>
                    <a:pt x="5833" y="1382"/>
                    <a:pt x="5833" y="1382"/>
                  </a:cubicBezTo>
                  <a:cubicBezTo>
                    <a:pt x="5891" y="1440"/>
                    <a:pt x="5891" y="1440"/>
                    <a:pt x="5891" y="1440"/>
                  </a:cubicBezTo>
                  <a:cubicBezTo>
                    <a:pt x="5891" y="1498"/>
                    <a:pt x="5891" y="1498"/>
                    <a:pt x="5891" y="1498"/>
                  </a:cubicBezTo>
                  <a:cubicBezTo>
                    <a:pt x="5833" y="1498"/>
                    <a:pt x="5833" y="1498"/>
                    <a:pt x="5833" y="1498"/>
                  </a:cubicBezTo>
                  <a:cubicBezTo>
                    <a:pt x="5775" y="1498"/>
                    <a:pt x="5775" y="1498"/>
                    <a:pt x="5775" y="1498"/>
                  </a:cubicBezTo>
                  <a:cubicBezTo>
                    <a:pt x="5775" y="1555"/>
                    <a:pt x="5775" y="1498"/>
                    <a:pt x="5775" y="1555"/>
                  </a:cubicBezTo>
                  <a:cubicBezTo>
                    <a:pt x="5718" y="1555"/>
                    <a:pt x="5718" y="1555"/>
                    <a:pt x="5718" y="1555"/>
                  </a:cubicBezTo>
                  <a:cubicBezTo>
                    <a:pt x="5718" y="1555"/>
                    <a:pt x="5718" y="1555"/>
                    <a:pt x="5660" y="1555"/>
                  </a:cubicBezTo>
                  <a:cubicBezTo>
                    <a:pt x="5660" y="1613"/>
                    <a:pt x="5660" y="1613"/>
                    <a:pt x="5660" y="1613"/>
                  </a:cubicBezTo>
                  <a:cubicBezTo>
                    <a:pt x="5660" y="1613"/>
                    <a:pt x="5660" y="1613"/>
                    <a:pt x="5602" y="1613"/>
                  </a:cubicBezTo>
                  <a:cubicBezTo>
                    <a:pt x="5660" y="1613"/>
                    <a:pt x="5660" y="1613"/>
                    <a:pt x="5660" y="1613"/>
                  </a:cubicBezTo>
                  <a:cubicBezTo>
                    <a:pt x="5602" y="1613"/>
                    <a:pt x="5602" y="1613"/>
                    <a:pt x="5602" y="1613"/>
                  </a:cubicBezTo>
                  <a:cubicBezTo>
                    <a:pt x="5602" y="1670"/>
                    <a:pt x="5602" y="1670"/>
                    <a:pt x="5602" y="1670"/>
                  </a:cubicBezTo>
                  <a:cubicBezTo>
                    <a:pt x="5602" y="1613"/>
                    <a:pt x="5602" y="1613"/>
                    <a:pt x="5602" y="1613"/>
                  </a:cubicBezTo>
                  <a:cubicBezTo>
                    <a:pt x="5544" y="1670"/>
                    <a:pt x="5544" y="1670"/>
                    <a:pt x="5544" y="1670"/>
                  </a:cubicBezTo>
                  <a:cubicBezTo>
                    <a:pt x="5487" y="1670"/>
                    <a:pt x="5487" y="1670"/>
                    <a:pt x="5487" y="1670"/>
                  </a:cubicBezTo>
                  <a:cubicBezTo>
                    <a:pt x="5429" y="1728"/>
                    <a:pt x="5429" y="1728"/>
                    <a:pt x="5429" y="1728"/>
                  </a:cubicBezTo>
                  <a:cubicBezTo>
                    <a:pt x="5371" y="1786"/>
                    <a:pt x="5371" y="1786"/>
                    <a:pt x="5371" y="1786"/>
                  </a:cubicBezTo>
                  <a:cubicBezTo>
                    <a:pt x="5313" y="1786"/>
                    <a:pt x="5313" y="1786"/>
                    <a:pt x="5313" y="1786"/>
                  </a:cubicBezTo>
                  <a:cubicBezTo>
                    <a:pt x="5313" y="1786"/>
                    <a:pt x="5313" y="1786"/>
                    <a:pt x="5371" y="1786"/>
                  </a:cubicBezTo>
                  <a:cubicBezTo>
                    <a:pt x="5371" y="1728"/>
                    <a:pt x="5313" y="1728"/>
                    <a:pt x="5371" y="1728"/>
                  </a:cubicBezTo>
                  <a:cubicBezTo>
                    <a:pt x="5256" y="1786"/>
                    <a:pt x="5256" y="1786"/>
                    <a:pt x="5256" y="1786"/>
                  </a:cubicBezTo>
                  <a:cubicBezTo>
                    <a:pt x="5198" y="1786"/>
                    <a:pt x="5198" y="1786"/>
                    <a:pt x="5198" y="1786"/>
                  </a:cubicBezTo>
                  <a:cubicBezTo>
                    <a:pt x="5256" y="1786"/>
                    <a:pt x="5256" y="1786"/>
                    <a:pt x="5256" y="1786"/>
                  </a:cubicBezTo>
                  <a:cubicBezTo>
                    <a:pt x="5198" y="1786"/>
                    <a:pt x="5198" y="1786"/>
                    <a:pt x="5198" y="1786"/>
                  </a:cubicBezTo>
                  <a:cubicBezTo>
                    <a:pt x="5256" y="1843"/>
                    <a:pt x="5256" y="1843"/>
                    <a:pt x="5256" y="1843"/>
                  </a:cubicBezTo>
                  <a:cubicBezTo>
                    <a:pt x="5256" y="1786"/>
                    <a:pt x="5256" y="1786"/>
                    <a:pt x="5256" y="1786"/>
                  </a:cubicBezTo>
                  <a:cubicBezTo>
                    <a:pt x="5256" y="1843"/>
                    <a:pt x="5256" y="1843"/>
                    <a:pt x="5256" y="1843"/>
                  </a:cubicBezTo>
                  <a:cubicBezTo>
                    <a:pt x="5198" y="1843"/>
                    <a:pt x="5198" y="1843"/>
                    <a:pt x="5198" y="1843"/>
                  </a:cubicBezTo>
                  <a:cubicBezTo>
                    <a:pt x="5198" y="1843"/>
                    <a:pt x="5198" y="1843"/>
                    <a:pt x="5140" y="1901"/>
                  </a:cubicBezTo>
                  <a:lnTo>
                    <a:pt x="5082" y="1901"/>
                  </a:lnTo>
                  <a:cubicBezTo>
                    <a:pt x="5025" y="1958"/>
                    <a:pt x="5025" y="1958"/>
                    <a:pt x="5025" y="1958"/>
                  </a:cubicBezTo>
                  <a:lnTo>
                    <a:pt x="5025" y="2016"/>
                  </a:lnTo>
                  <a:cubicBezTo>
                    <a:pt x="5025" y="1958"/>
                    <a:pt x="5025" y="1958"/>
                    <a:pt x="5025" y="1958"/>
                  </a:cubicBezTo>
                  <a:cubicBezTo>
                    <a:pt x="4909" y="2016"/>
                    <a:pt x="4909" y="2016"/>
                    <a:pt x="4909" y="2016"/>
                  </a:cubicBezTo>
                  <a:cubicBezTo>
                    <a:pt x="4851" y="2074"/>
                    <a:pt x="4851" y="2074"/>
                    <a:pt x="4851" y="2074"/>
                  </a:cubicBezTo>
                  <a:lnTo>
                    <a:pt x="4794" y="2131"/>
                  </a:lnTo>
                  <a:cubicBezTo>
                    <a:pt x="4678" y="2189"/>
                    <a:pt x="4678" y="2189"/>
                    <a:pt x="4678" y="2189"/>
                  </a:cubicBezTo>
                  <a:cubicBezTo>
                    <a:pt x="4678" y="2189"/>
                    <a:pt x="4678" y="2189"/>
                    <a:pt x="4678" y="2246"/>
                  </a:cubicBezTo>
                  <a:cubicBezTo>
                    <a:pt x="4620" y="2189"/>
                    <a:pt x="4620" y="2189"/>
                    <a:pt x="4620" y="2189"/>
                  </a:cubicBezTo>
                  <a:cubicBezTo>
                    <a:pt x="4736" y="2131"/>
                    <a:pt x="4736" y="2131"/>
                    <a:pt x="4736" y="2131"/>
                  </a:cubicBezTo>
                  <a:cubicBezTo>
                    <a:pt x="4794" y="2131"/>
                    <a:pt x="4794" y="2131"/>
                    <a:pt x="4794" y="2131"/>
                  </a:cubicBezTo>
                  <a:cubicBezTo>
                    <a:pt x="4794" y="2074"/>
                    <a:pt x="4794" y="2074"/>
                    <a:pt x="4794" y="2074"/>
                  </a:cubicBezTo>
                  <a:cubicBezTo>
                    <a:pt x="4851" y="2074"/>
                    <a:pt x="4851" y="2074"/>
                    <a:pt x="4851" y="2074"/>
                  </a:cubicBezTo>
                  <a:cubicBezTo>
                    <a:pt x="4851" y="2016"/>
                    <a:pt x="4851" y="2016"/>
                    <a:pt x="4851" y="2016"/>
                  </a:cubicBezTo>
                  <a:cubicBezTo>
                    <a:pt x="4851" y="2074"/>
                    <a:pt x="4851" y="2074"/>
                    <a:pt x="4851" y="2074"/>
                  </a:cubicBezTo>
                  <a:cubicBezTo>
                    <a:pt x="4794" y="2016"/>
                    <a:pt x="4794" y="2074"/>
                    <a:pt x="4736" y="2131"/>
                  </a:cubicBezTo>
                  <a:cubicBezTo>
                    <a:pt x="4736" y="2074"/>
                    <a:pt x="4736" y="2074"/>
                    <a:pt x="4736" y="2074"/>
                  </a:cubicBezTo>
                  <a:cubicBezTo>
                    <a:pt x="4678" y="2131"/>
                    <a:pt x="4678" y="2131"/>
                    <a:pt x="4678" y="2131"/>
                  </a:cubicBezTo>
                  <a:cubicBezTo>
                    <a:pt x="4678" y="2074"/>
                    <a:pt x="4678" y="2074"/>
                    <a:pt x="4678" y="2074"/>
                  </a:cubicBezTo>
                  <a:cubicBezTo>
                    <a:pt x="4678" y="2131"/>
                    <a:pt x="4678" y="2131"/>
                    <a:pt x="4678" y="2131"/>
                  </a:cubicBezTo>
                  <a:cubicBezTo>
                    <a:pt x="4620" y="2131"/>
                    <a:pt x="4620" y="2131"/>
                    <a:pt x="4620" y="2131"/>
                  </a:cubicBezTo>
                  <a:cubicBezTo>
                    <a:pt x="4620" y="2189"/>
                    <a:pt x="4620" y="2189"/>
                    <a:pt x="4620" y="2189"/>
                  </a:cubicBezTo>
                  <a:cubicBezTo>
                    <a:pt x="4563" y="2189"/>
                    <a:pt x="4563" y="2189"/>
                    <a:pt x="4563" y="2189"/>
                  </a:cubicBezTo>
                  <a:cubicBezTo>
                    <a:pt x="4505" y="2246"/>
                    <a:pt x="4505" y="2246"/>
                    <a:pt x="4505" y="2246"/>
                  </a:cubicBezTo>
                  <a:cubicBezTo>
                    <a:pt x="4447" y="2304"/>
                    <a:pt x="4447" y="2304"/>
                    <a:pt x="4447" y="2304"/>
                  </a:cubicBezTo>
                  <a:cubicBezTo>
                    <a:pt x="4389" y="2304"/>
                    <a:pt x="4389" y="2304"/>
                    <a:pt x="4389" y="2304"/>
                  </a:cubicBezTo>
                  <a:cubicBezTo>
                    <a:pt x="4389" y="2304"/>
                    <a:pt x="4389" y="2304"/>
                    <a:pt x="4389" y="2362"/>
                  </a:cubicBezTo>
                  <a:cubicBezTo>
                    <a:pt x="4332" y="2362"/>
                    <a:pt x="4332" y="2362"/>
                    <a:pt x="4332" y="2362"/>
                  </a:cubicBezTo>
                  <a:cubicBezTo>
                    <a:pt x="4389" y="2362"/>
                    <a:pt x="4389" y="2362"/>
                    <a:pt x="4389" y="2362"/>
                  </a:cubicBezTo>
                  <a:cubicBezTo>
                    <a:pt x="4332" y="2362"/>
                    <a:pt x="4274" y="2419"/>
                    <a:pt x="4274" y="2419"/>
                  </a:cubicBezTo>
                  <a:cubicBezTo>
                    <a:pt x="4216" y="2419"/>
                    <a:pt x="4274" y="2419"/>
                    <a:pt x="4216" y="2419"/>
                  </a:cubicBezTo>
                  <a:cubicBezTo>
                    <a:pt x="4216" y="2477"/>
                    <a:pt x="4216" y="2477"/>
                    <a:pt x="4216" y="2477"/>
                  </a:cubicBezTo>
                  <a:cubicBezTo>
                    <a:pt x="4216" y="2419"/>
                    <a:pt x="4216" y="2419"/>
                    <a:pt x="4216" y="2419"/>
                  </a:cubicBezTo>
                  <a:cubicBezTo>
                    <a:pt x="4158" y="2419"/>
                    <a:pt x="4158" y="2477"/>
                    <a:pt x="4158" y="2477"/>
                  </a:cubicBezTo>
                  <a:cubicBezTo>
                    <a:pt x="4101" y="2477"/>
                    <a:pt x="4101" y="2477"/>
                    <a:pt x="4101" y="2477"/>
                  </a:cubicBezTo>
                  <a:cubicBezTo>
                    <a:pt x="4101" y="2477"/>
                    <a:pt x="4216" y="2362"/>
                    <a:pt x="4389" y="2246"/>
                  </a:cubicBezTo>
                  <a:cubicBezTo>
                    <a:pt x="4505" y="2131"/>
                    <a:pt x="4620" y="2016"/>
                    <a:pt x="4620" y="2016"/>
                  </a:cubicBezTo>
                  <a:cubicBezTo>
                    <a:pt x="4678" y="2016"/>
                    <a:pt x="4678" y="2016"/>
                    <a:pt x="4678" y="2016"/>
                  </a:cubicBezTo>
                  <a:cubicBezTo>
                    <a:pt x="4678" y="1958"/>
                    <a:pt x="4678" y="1958"/>
                    <a:pt x="4678" y="1958"/>
                  </a:cubicBezTo>
                  <a:cubicBezTo>
                    <a:pt x="4851" y="1843"/>
                    <a:pt x="4851" y="1843"/>
                    <a:pt x="4851" y="1843"/>
                  </a:cubicBezTo>
                  <a:cubicBezTo>
                    <a:pt x="4909" y="1843"/>
                    <a:pt x="4909" y="1843"/>
                    <a:pt x="4909" y="1843"/>
                  </a:cubicBezTo>
                  <a:cubicBezTo>
                    <a:pt x="4909" y="1786"/>
                    <a:pt x="4909" y="1786"/>
                    <a:pt x="4909" y="1786"/>
                  </a:cubicBezTo>
                  <a:cubicBezTo>
                    <a:pt x="5256" y="1498"/>
                    <a:pt x="5256" y="1498"/>
                    <a:pt x="5256" y="1498"/>
                  </a:cubicBezTo>
                  <a:cubicBezTo>
                    <a:pt x="5313" y="1498"/>
                    <a:pt x="5313" y="1498"/>
                    <a:pt x="5313" y="1498"/>
                  </a:cubicBezTo>
                  <a:cubicBezTo>
                    <a:pt x="5429" y="1382"/>
                    <a:pt x="5429" y="1382"/>
                    <a:pt x="5429" y="1382"/>
                  </a:cubicBezTo>
                  <a:cubicBezTo>
                    <a:pt x="5487" y="1325"/>
                    <a:pt x="5487" y="1325"/>
                    <a:pt x="5487" y="1325"/>
                  </a:cubicBezTo>
                  <a:cubicBezTo>
                    <a:pt x="5544" y="1325"/>
                    <a:pt x="5487" y="1325"/>
                    <a:pt x="5487" y="1325"/>
                  </a:cubicBezTo>
                  <a:cubicBezTo>
                    <a:pt x="5544" y="1325"/>
                    <a:pt x="5544" y="1267"/>
                    <a:pt x="5602" y="1267"/>
                  </a:cubicBezTo>
                  <a:cubicBezTo>
                    <a:pt x="5775" y="1094"/>
                    <a:pt x="5775" y="1094"/>
                    <a:pt x="5775" y="1094"/>
                  </a:cubicBezTo>
                  <a:cubicBezTo>
                    <a:pt x="5891" y="1094"/>
                    <a:pt x="5949" y="1037"/>
                    <a:pt x="6006" y="979"/>
                  </a:cubicBezTo>
                  <a:cubicBezTo>
                    <a:pt x="6064" y="979"/>
                    <a:pt x="6064" y="979"/>
                    <a:pt x="6064" y="979"/>
                  </a:cubicBezTo>
                  <a:cubicBezTo>
                    <a:pt x="6122" y="979"/>
                    <a:pt x="6122" y="979"/>
                    <a:pt x="6122" y="979"/>
                  </a:cubicBezTo>
                  <a:cubicBezTo>
                    <a:pt x="6180" y="922"/>
                    <a:pt x="6237" y="922"/>
                    <a:pt x="6295" y="864"/>
                  </a:cubicBezTo>
                  <a:cubicBezTo>
                    <a:pt x="6353" y="864"/>
                    <a:pt x="6353" y="864"/>
                    <a:pt x="6353" y="864"/>
                  </a:cubicBezTo>
                  <a:cubicBezTo>
                    <a:pt x="6411" y="806"/>
                    <a:pt x="6411" y="806"/>
                    <a:pt x="6411" y="806"/>
                  </a:cubicBezTo>
                  <a:cubicBezTo>
                    <a:pt x="6411" y="864"/>
                    <a:pt x="6411" y="864"/>
                    <a:pt x="6411" y="864"/>
                  </a:cubicBezTo>
                  <a:cubicBezTo>
                    <a:pt x="6411" y="806"/>
                    <a:pt x="6411" y="806"/>
                    <a:pt x="6411" y="806"/>
                  </a:cubicBezTo>
                  <a:cubicBezTo>
                    <a:pt x="6468" y="806"/>
                    <a:pt x="6526" y="806"/>
                    <a:pt x="6584" y="749"/>
                  </a:cubicBezTo>
                  <a:cubicBezTo>
                    <a:pt x="6526" y="749"/>
                    <a:pt x="6526" y="749"/>
                    <a:pt x="6526" y="749"/>
                  </a:cubicBezTo>
                  <a:cubicBezTo>
                    <a:pt x="6642" y="691"/>
                    <a:pt x="6699" y="691"/>
                    <a:pt x="6757" y="634"/>
                  </a:cubicBezTo>
                  <a:cubicBezTo>
                    <a:pt x="6815" y="634"/>
                    <a:pt x="6815" y="634"/>
                    <a:pt x="6815" y="634"/>
                  </a:cubicBezTo>
                  <a:cubicBezTo>
                    <a:pt x="6873" y="634"/>
                    <a:pt x="6873" y="634"/>
                    <a:pt x="6873" y="634"/>
                  </a:cubicBezTo>
                  <a:cubicBezTo>
                    <a:pt x="6930" y="576"/>
                    <a:pt x="6930" y="576"/>
                    <a:pt x="6930" y="576"/>
                  </a:cubicBezTo>
                  <a:lnTo>
                    <a:pt x="6988" y="576"/>
                  </a:lnTo>
                  <a:cubicBezTo>
                    <a:pt x="7046" y="576"/>
                    <a:pt x="7046" y="576"/>
                    <a:pt x="7046" y="576"/>
                  </a:cubicBezTo>
                  <a:cubicBezTo>
                    <a:pt x="7104" y="576"/>
                    <a:pt x="7046" y="518"/>
                    <a:pt x="7046" y="518"/>
                  </a:cubicBezTo>
                  <a:cubicBezTo>
                    <a:pt x="7104" y="518"/>
                    <a:pt x="7104" y="518"/>
                    <a:pt x="7104" y="518"/>
                  </a:cubicBezTo>
                  <a:cubicBezTo>
                    <a:pt x="7161" y="518"/>
                    <a:pt x="7161" y="518"/>
                    <a:pt x="7161" y="518"/>
                  </a:cubicBezTo>
                  <a:cubicBezTo>
                    <a:pt x="7161" y="461"/>
                    <a:pt x="7161" y="461"/>
                    <a:pt x="7161" y="461"/>
                  </a:cubicBezTo>
                  <a:cubicBezTo>
                    <a:pt x="7219" y="461"/>
                    <a:pt x="7219" y="461"/>
                    <a:pt x="7219" y="461"/>
                  </a:cubicBezTo>
                  <a:cubicBezTo>
                    <a:pt x="7277" y="461"/>
                    <a:pt x="7277" y="461"/>
                    <a:pt x="7335" y="461"/>
                  </a:cubicBezTo>
                  <a:cubicBezTo>
                    <a:pt x="7393" y="461"/>
                    <a:pt x="7335" y="461"/>
                    <a:pt x="7393" y="403"/>
                  </a:cubicBezTo>
                  <a:cubicBezTo>
                    <a:pt x="7450" y="403"/>
                    <a:pt x="7450" y="403"/>
                    <a:pt x="7450" y="403"/>
                  </a:cubicBezTo>
                  <a:cubicBezTo>
                    <a:pt x="7450" y="346"/>
                    <a:pt x="7450" y="346"/>
                    <a:pt x="7450" y="346"/>
                  </a:cubicBezTo>
                  <a:cubicBezTo>
                    <a:pt x="7508" y="346"/>
                    <a:pt x="7508" y="346"/>
                    <a:pt x="7508" y="346"/>
                  </a:cubicBezTo>
                  <a:cubicBezTo>
                    <a:pt x="7508" y="403"/>
                    <a:pt x="7624" y="346"/>
                    <a:pt x="7681" y="288"/>
                  </a:cubicBezTo>
                  <a:cubicBezTo>
                    <a:pt x="7681" y="288"/>
                    <a:pt x="7681" y="288"/>
                    <a:pt x="7739" y="288"/>
                  </a:cubicBezTo>
                  <a:cubicBezTo>
                    <a:pt x="7739" y="230"/>
                    <a:pt x="7739" y="230"/>
                    <a:pt x="7739" y="230"/>
                  </a:cubicBezTo>
                  <a:cubicBezTo>
                    <a:pt x="7739" y="173"/>
                    <a:pt x="7739" y="173"/>
                    <a:pt x="7739" y="173"/>
                  </a:cubicBezTo>
                  <a:cubicBezTo>
                    <a:pt x="7681" y="230"/>
                    <a:pt x="7681" y="230"/>
                    <a:pt x="7681" y="230"/>
                  </a:cubicBezTo>
                  <a:cubicBezTo>
                    <a:pt x="7624" y="230"/>
                    <a:pt x="7681" y="230"/>
                    <a:pt x="7624" y="230"/>
                  </a:cubicBezTo>
                  <a:cubicBezTo>
                    <a:pt x="7566" y="288"/>
                    <a:pt x="7566" y="288"/>
                    <a:pt x="7566" y="288"/>
                  </a:cubicBezTo>
                  <a:cubicBezTo>
                    <a:pt x="7566" y="288"/>
                    <a:pt x="7566" y="288"/>
                    <a:pt x="7508" y="288"/>
                  </a:cubicBezTo>
                  <a:cubicBezTo>
                    <a:pt x="7450" y="346"/>
                    <a:pt x="7450" y="346"/>
                    <a:pt x="7450" y="346"/>
                  </a:cubicBezTo>
                  <a:cubicBezTo>
                    <a:pt x="7393" y="346"/>
                    <a:pt x="7393" y="346"/>
                    <a:pt x="7393" y="346"/>
                  </a:cubicBezTo>
                  <a:cubicBezTo>
                    <a:pt x="7335" y="346"/>
                    <a:pt x="7335" y="346"/>
                    <a:pt x="7335" y="346"/>
                  </a:cubicBezTo>
                  <a:cubicBezTo>
                    <a:pt x="7335" y="346"/>
                    <a:pt x="7335" y="346"/>
                    <a:pt x="7277" y="346"/>
                  </a:cubicBezTo>
                  <a:cubicBezTo>
                    <a:pt x="7277" y="403"/>
                    <a:pt x="7277" y="403"/>
                    <a:pt x="7277" y="403"/>
                  </a:cubicBezTo>
                  <a:cubicBezTo>
                    <a:pt x="7277" y="346"/>
                    <a:pt x="7277" y="346"/>
                    <a:pt x="7277" y="346"/>
                  </a:cubicBezTo>
                  <a:lnTo>
                    <a:pt x="7335" y="346"/>
                  </a:lnTo>
                  <a:cubicBezTo>
                    <a:pt x="7335" y="288"/>
                    <a:pt x="7335" y="288"/>
                    <a:pt x="7335" y="288"/>
                  </a:cubicBezTo>
                  <a:cubicBezTo>
                    <a:pt x="7393" y="288"/>
                    <a:pt x="7393" y="288"/>
                    <a:pt x="7393" y="288"/>
                  </a:cubicBezTo>
                  <a:cubicBezTo>
                    <a:pt x="7393" y="288"/>
                    <a:pt x="7450" y="288"/>
                    <a:pt x="7508" y="230"/>
                  </a:cubicBezTo>
                  <a:cubicBezTo>
                    <a:pt x="7393" y="288"/>
                    <a:pt x="7393" y="288"/>
                    <a:pt x="7393" y="288"/>
                  </a:cubicBezTo>
                  <a:cubicBezTo>
                    <a:pt x="7393" y="230"/>
                    <a:pt x="7393" y="230"/>
                    <a:pt x="7393" y="230"/>
                  </a:cubicBezTo>
                  <a:cubicBezTo>
                    <a:pt x="7335" y="288"/>
                    <a:pt x="7335" y="288"/>
                    <a:pt x="7335" y="288"/>
                  </a:cubicBezTo>
                  <a:cubicBezTo>
                    <a:pt x="7335" y="230"/>
                    <a:pt x="7335" y="230"/>
                    <a:pt x="7393" y="230"/>
                  </a:cubicBezTo>
                  <a:cubicBezTo>
                    <a:pt x="7219" y="288"/>
                    <a:pt x="7219" y="288"/>
                    <a:pt x="7219" y="288"/>
                  </a:cubicBezTo>
                  <a:cubicBezTo>
                    <a:pt x="7219" y="346"/>
                    <a:pt x="7219" y="346"/>
                    <a:pt x="7219" y="346"/>
                  </a:cubicBezTo>
                  <a:cubicBezTo>
                    <a:pt x="7104" y="403"/>
                    <a:pt x="7104" y="403"/>
                    <a:pt x="7104" y="403"/>
                  </a:cubicBezTo>
                  <a:cubicBezTo>
                    <a:pt x="7104" y="346"/>
                    <a:pt x="7104" y="346"/>
                    <a:pt x="7104" y="346"/>
                  </a:cubicBezTo>
                  <a:cubicBezTo>
                    <a:pt x="7104" y="346"/>
                    <a:pt x="7104" y="346"/>
                    <a:pt x="7046" y="403"/>
                  </a:cubicBezTo>
                  <a:cubicBezTo>
                    <a:pt x="6988" y="403"/>
                    <a:pt x="6988" y="403"/>
                    <a:pt x="6988" y="403"/>
                  </a:cubicBezTo>
                  <a:cubicBezTo>
                    <a:pt x="7046" y="403"/>
                    <a:pt x="7046" y="403"/>
                    <a:pt x="7046" y="403"/>
                  </a:cubicBezTo>
                  <a:cubicBezTo>
                    <a:pt x="7046" y="346"/>
                    <a:pt x="7046" y="403"/>
                    <a:pt x="7046" y="403"/>
                  </a:cubicBezTo>
                  <a:cubicBezTo>
                    <a:pt x="7046" y="403"/>
                    <a:pt x="7046" y="403"/>
                    <a:pt x="7104" y="403"/>
                  </a:cubicBezTo>
                  <a:cubicBezTo>
                    <a:pt x="7104" y="403"/>
                    <a:pt x="6988" y="403"/>
                    <a:pt x="6930" y="461"/>
                  </a:cubicBezTo>
                  <a:cubicBezTo>
                    <a:pt x="6815" y="518"/>
                    <a:pt x="6815" y="518"/>
                    <a:pt x="6815" y="518"/>
                  </a:cubicBezTo>
                  <a:cubicBezTo>
                    <a:pt x="6757" y="518"/>
                    <a:pt x="6757" y="518"/>
                    <a:pt x="6757" y="518"/>
                  </a:cubicBezTo>
                  <a:cubicBezTo>
                    <a:pt x="6699" y="518"/>
                    <a:pt x="6699" y="518"/>
                    <a:pt x="6699" y="518"/>
                  </a:cubicBezTo>
                  <a:cubicBezTo>
                    <a:pt x="6526" y="634"/>
                    <a:pt x="6526" y="634"/>
                    <a:pt x="6526" y="634"/>
                  </a:cubicBezTo>
                  <a:cubicBezTo>
                    <a:pt x="6526" y="691"/>
                    <a:pt x="6526" y="691"/>
                    <a:pt x="6526" y="691"/>
                  </a:cubicBezTo>
                  <a:cubicBezTo>
                    <a:pt x="6411" y="749"/>
                    <a:pt x="6411" y="749"/>
                    <a:pt x="6411" y="749"/>
                  </a:cubicBezTo>
                  <a:cubicBezTo>
                    <a:pt x="6411" y="749"/>
                    <a:pt x="6353" y="806"/>
                    <a:pt x="6295" y="806"/>
                  </a:cubicBezTo>
                  <a:cubicBezTo>
                    <a:pt x="6237" y="864"/>
                    <a:pt x="6122" y="922"/>
                    <a:pt x="6122" y="922"/>
                  </a:cubicBezTo>
                  <a:cubicBezTo>
                    <a:pt x="6180" y="922"/>
                    <a:pt x="6180" y="922"/>
                    <a:pt x="6180" y="922"/>
                  </a:cubicBezTo>
                  <a:cubicBezTo>
                    <a:pt x="6122" y="922"/>
                    <a:pt x="6122" y="922"/>
                    <a:pt x="6122" y="922"/>
                  </a:cubicBezTo>
                  <a:cubicBezTo>
                    <a:pt x="6006" y="979"/>
                    <a:pt x="6006" y="979"/>
                    <a:pt x="6006" y="979"/>
                  </a:cubicBezTo>
                  <a:cubicBezTo>
                    <a:pt x="5949" y="979"/>
                    <a:pt x="5949" y="979"/>
                    <a:pt x="5949" y="979"/>
                  </a:cubicBezTo>
                  <a:cubicBezTo>
                    <a:pt x="5949" y="1037"/>
                    <a:pt x="5949" y="1037"/>
                    <a:pt x="5949" y="1037"/>
                  </a:cubicBezTo>
                  <a:cubicBezTo>
                    <a:pt x="5891" y="1037"/>
                    <a:pt x="5891" y="1037"/>
                    <a:pt x="5891" y="1037"/>
                  </a:cubicBezTo>
                  <a:cubicBezTo>
                    <a:pt x="5833" y="1037"/>
                    <a:pt x="5833" y="1094"/>
                    <a:pt x="5833" y="1094"/>
                  </a:cubicBezTo>
                  <a:cubicBezTo>
                    <a:pt x="5775" y="1094"/>
                    <a:pt x="5775" y="1094"/>
                    <a:pt x="5775" y="1094"/>
                  </a:cubicBezTo>
                  <a:cubicBezTo>
                    <a:pt x="5718" y="1094"/>
                    <a:pt x="5775" y="1094"/>
                    <a:pt x="5718" y="1152"/>
                  </a:cubicBezTo>
                  <a:cubicBezTo>
                    <a:pt x="5718" y="1094"/>
                    <a:pt x="5718" y="1094"/>
                    <a:pt x="5718" y="1094"/>
                  </a:cubicBezTo>
                  <a:lnTo>
                    <a:pt x="5718" y="1152"/>
                  </a:lnTo>
                  <a:cubicBezTo>
                    <a:pt x="5660" y="1152"/>
                    <a:pt x="5660" y="1152"/>
                    <a:pt x="5660" y="1152"/>
                  </a:cubicBezTo>
                  <a:cubicBezTo>
                    <a:pt x="5660" y="1210"/>
                    <a:pt x="5660" y="1210"/>
                    <a:pt x="5660" y="1210"/>
                  </a:cubicBezTo>
                  <a:cubicBezTo>
                    <a:pt x="5602" y="1210"/>
                    <a:pt x="5602" y="1210"/>
                    <a:pt x="5602" y="1210"/>
                  </a:cubicBezTo>
                  <a:cubicBezTo>
                    <a:pt x="5544" y="1210"/>
                    <a:pt x="5544" y="1210"/>
                    <a:pt x="5544" y="1267"/>
                  </a:cubicBezTo>
                  <a:cubicBezTo>
                    <a:pt x="5487" y="1267"/>
                    <a:pt x="5487" y="1267"/>
                    <a:pt x="5487" y="1267"/>
                  </a:cubicBezTo>
                  <a:cubicBezTo>
                    <a:pt x="5487" y="1210"/>
                    <a:pt x="5487" y="1210"/>
                    <a:pt x="5487" y="1210"/>
                  </a:cubicBezTo>
                  <a:cubicBezTo>
                    <a:pt x="5487" y="1267"/>
                    <a:pt x="5487" y="1267"/>
                    <a:pt x="5487" y="1267"/>
                  </a:cubicBezTo>
                  <a:cubicBezTo>
                    <a:pt x="5371" y="1382"/>
                    <a:pt x="5371" y="1382"/>
                    <a:pt x="5371" y="1382"/>
                  </a:cubicBezTo>
                  <a:cubicBezTo>
                    <a:pt x="5371" y="1325"/>
                    <a:pt x="5371" y="1325"/>
                    <a:pt x="5371" y="1325"/>
                  </a:cubicBezTo>
                  <a:cubicBezTo>
                    <a:pt x="5313" y="1382"/>
                    <a:pt x="5313" y="1382"/>
                    <a:pt x="5313" y="1382"/>
                  </a:cubicBezTo>
                  <a:cubicBezTo>
                    <a:pt x="5256" y="1382"/>
                    <a:pt x="5256" y="1382"/>
                    <a:pt x="5256" y="1382"/>
                  </a:cubicBezTo>
                  <a:cubicBezTo>
                    <a:pt x="5198" y="1382"/>
                    <a:pt x="5198" y="1382"/>
                    <a:pt x="5198" y="1382"/>
                  </a:cubicBezTo>
                  <a:cubicBezTo>
                    <a:pt x="5256" y="1440"/>
                    <a:pt x="5256" y="1440"/>
                    <a:pt x="5256" y="1440"/>
                  </a:cubicBezTo>
                  <a:cubicBezTo>
                    <a:pt x="5198" y="1440"/>
                    <a:pt x="5198" y="1440"/>
                    <a:pt x="5198" y="1440"/>
                  </a:cubicBezTo>
                  <a:cubicBezTo>
                    <a:pt x="5198" y="1498"/>
                    <a:pt x="5198" y="1498"/>
                    <a:pt x="5198" y="1498"/>
                  </a:cubicBezTo>
                  <a:cubicBezTo>
                    <a:pt x="5140" y="1498"/>
                    <a:pt x="5140" y="1440"/>
                    <a:pt x="5140" y="1440"/>
                  </a:cubicBezTo>
                  <a:cubicBezTo>
                    <a:pt x="5082" y="1440"/>
                    <a:pt x="5082" y="1440"/>
                    <a:pt x="5082" y="1440"/>
                  </a:cubicBezTo>
                  <a:cubicBezTo>
                    <a:pt x="5140" y="1440"/>
                    <a:pt x="5140" y="1440"/>
                    <a:pt x="5140" y="1440"/>
                  </a:cubicBezTo>
                  <a:cubicBezTo>
                    <a:pt x="5198" y="1382"/>
                    <a:pt x="5198" y="1382"/>
                    <a:pt x="5198" y="1382"/>
                  </a:cubicBezTo>
                  <a:cubicBezTo>
                    <a:pt x="5256" y="1382"/>
                    <a:pt x="5256" y="1382"/>
                    <a:pt x="5256" y="1382"/>
                  </a:cubicBezTo>
                  <a:cubicBezTo>
                    <a:pt x="5313" y="1267"/>
                    <a:pt x="5313" y="1267"/>
                    <a:pt x="5313" y="1267"/>
                  </a:cubicBezTo>
                  <a:cubicBezTo>
                    <a:pt x="5371" y="1267"/>
                    <a:pt x="5371" y="1267"/>
                    <a:pt x="5371" y="1267"/>
                  </a:cubicBezTo>
                  <a:cubicBezTo>
                    <a:pt x="5429" y="1267"/>
                    <a:pt x="5429" y="1267"/>
                    <a:pt x="5429" y="1267"/>
                  </a:cubicBezTo>
                  <a:cubicBezTo>
                    <a:pt x="5371" y="1267"/>
                    <a:pt x="5371" y="1267"/>
                    <a:pt x="5371" y="1267"/>
                  </a:cubicBezTo>
                  <a:cubicBezTo>
                    <a:pt x="5429" y="1267"/>
                    <a:pt x="5429" y="1267"/>
                    <a:pt x="5429" y="1267"/>
                  </a:cubicBezTo>
                  <a:cubicBezTo>
                    <a:pt x="5429" y="1210"/>
                    <a:pt x="5429" y="1210"/>
                    <a:pt x="5429" y="1210"/>
                  </a:cubicBezTo>
                  <a:cubicBezTo>
                    <a:pt x="5487" y="1210"/>
                    <a:pt x="5487" y="1210"/>
                    <a:pt x="5487" y="1210"/>
                  </a:cubicBezTo>
                  <a:cubicBezTo>
                    <a:pt x="5487" y="1152"/>
                    <a:pt x="5544" y="1152"/>
                    <a:pt x="5544" y="1152"/>
                  </a:cubicBezTo>
                  <a:cubicBezTo>
                    <a:pt x="5544" y="1094"/>
                    <a:pt x="5544" y="1094"/>
                    <a:pt x="5544" y="1094"/>
                  </a:cubicBezTo>
                  <a:cubicBezTo>
                    <a:pt x="5602" y="1094"/>
                    <a:pt x="5602" y="1094"/>
                    <a:pt x="5602" y="1094"/>
                  </a:cubicBezTo>
                  <a:cubicBezTo>
                    <a:pt x="5660" y="1094"/>
                    <a:pt x="5660" y="1094"/>
                    <a:pt x="5660" y="1094"/>
                  </a:cubicBezTo>
                  <a:cubicBezTo>
                    <a:pt x="5602" y="1037"/>
                    <a:pt x="5602" y="1037"/>
                    <a:pt x="5602" y="1037"/>
                  </a:cubicBezTo>
                  <a:cubicBezTo>
                    <a:pt x="5660" y="1037"/>
                    <a:pt x="5660" y="979"/>
                    <a:pt x="5660" y="1037"/>
                  </a:cubicBezTo>
                  <a:cubicBezTo>
                    <a:pt x="5718" y="1037"/>
                    <a:pt x="5718" y="1037"/>
                    <a:pt x="5718" y="1037"/>
                  </a:cubicBezTo>
                  <a:cubicBezTo>
                    <a:pt x="5775" y="979"/>
                    <a:pt x="5775" y="979"/>
                    <a:pt x="5775" y="979"/>
                  </a:cubicBezTo>
                  <a:cubicBezTo>
                    <a:pt x="5775" y="1037"/>
                    <a:pt x="5775" y="1037"/>
                    <a:pt x="5775" y="1037"/>
                  </a:cubicBezTo>
                  <a:cubicBezTo>
                    <a:pt x="5775" y="979"/>
                    <a:pt x="5775" y="979"/>
                    <a:pt x="5775" y="979"/>
                  </a:cubicBezTo>
                  <a:cubicBezTo>
                    <a:pt x="5833" y="922"/>
                    <a:pt x="5833" y="922"/>
                    <a:pt x="5833" y="922"/>
                  </a:cubicBezTo>
                  <a:cubicBezTo>
                    <a:pt x="5833" y="864"/>
                    <a:pt x="5833" y="864"/>
                    <a:pt x="5833" y="864"/>
                  </a:cubicBezTo>
                  <a:cubicBezTo>
                    <a:pt x="5833" y="922"/>
                    <a:pt x="5833" y="922"/>
                    <a:pt x="5833" y="922"/>
                  </a:cubicBezTo>
                  <a:cubicBezTo>
                    <a:pt x="5833" y="864"/>
                    <a:pt x="5833" y="864"/>
                    <a:pt x="5833" y="864"/>
                  </a:cubicBezTo>
                  <a:cubicBezTo>
                    <a:pt x="5949" y="806"/>
                    <a:pt x="5949" y="806"/>
                    <a:pt x="5949" y="806"/>
                  </a:cubicBezTo>
                  <a:cubicBezTo>
                    <a:pt x="6064" y="806"/>
                    <a:pt x="6064" y="806"/>
                    <a:pt x="6064" y="806"/>
                  </a:cubicBezTo>
                  <a:cubicBezTo>
                    <a:pt x="6064" y="749"/>
                    <a:pt x="6064" y="749"/>
                    <a:pt x="6064" y="749"/>
                  </a:cubicBezTo>
                  <a:cubicBezTo>
                    <a:pt x="6064" y="749"/>
                    <a:pt x="6064" y="749"/>
                    <a:pt x="6122" y="749"/>
                  </a:cubicBezTo>
                  <a:cubicBezTo>
                    <a:pt x="6064" y="749"/>
                    <a:pt x="6064" y="749"/>
                    <a:pt x="6064" y="749"/>
                  </a:cubicBezTo>
                  <a:cubicBezTo>
                    <a:pt x="5949" y="806"/>
                    <a:pt x="5949" y="806"/>
                    <a:pt x="5949" y="806"/>
                  </a:cubicBezTo>
                  <a:cubicBezTo>
                    <a:pt x="5949" y="806"/>
                    <a:pt x="5775" y="864"/>
                    <a:pt x="5487" y="1037"/>
                  </a:cubicBezTo>
                  <a:cubicBezTo>
                    <a:pt x="5256" y="1210"/>
                    <a:pt x="4909" y="1440"/>
                    <a:pt x="4620" y="1670"/>
                  </a:cubicBezTo>
                  <a:cubicBezTo>
                    <a:pt x="4274" y="1901"/>
                    <a:pt x="3985" y="2131"/>
                    <a:pt x="3754" y="2362"/>
                  </a:cubicBezTo>
                  <a:cubicBezTo>
                    <a:pt x="3639" y="2477"/>
                    <a:pt x="3523" y="2534"/>
                    <a:pt x="3465" y="2650"/>
                  </a:cubicBezTo>
                  <a:cubicBezTo>
                    <a:pt x="3465" y="2592"/>
                    <a:pt x="3465" y="2592"/>
                    <a:pt x="3465" y="2592"/>
                  </a:cubicBezTo>
                  <a:cubicBezTo>
                    <a:pt x="3523" y="2592"/>
                    <a:pt x="3523" y="2592"/>
                    <a:pt x="3523" y="2592"/>
                  </a:cubicBezTo>
                  <a:cubicBezTo>
                    <a:pt x="3523" y="2534"/>
                    <a:pt x="3523" y="2534"/>
                    <a:pt x="3523" y="2534"/>
                  </a:cubicBezTo>
                  <a:cubicBezTo>
                    <a:pt x="3581" y="2534"/>
                    <a:pt x="3581" y="2534"/>
                    <a:pt x="3581" y="2534"/>
                  </a:cubicBezTo>
                  <a:cubicBezTo>
                    <a:pt x="3639" y="2477"/>
                    <a:pt x="3639" y="2477"/>
                    <a:pt x="3639" y="2477"/>
                  </a:cubicBezTo>
                  <a:cubicBezTo>
                    <a:pt x="3696" y="2477"/>
                    <a:pt x="3696" y="2419"/>
                    <a:pt x="3754" y="2362"/>
                  </a:cubicBezTo>
                  <a:lnTo>
                    <a:pt x="3754" y="2419"/>
                  </a:lnTo>
                  <a:cubicBezTo>
                    <a:pt x="3754" y="2419"/>
                    <a:pt x="3754" y="2419"/>
                    <a:pt x="3696" y="2419"/>
                  </a:cubicBezTo>
                  <a:cubicBezTo>
                    <a:pt x="3754" y="2419"/>
                    <a:pt x="3754" y="2419"/>
                    <a:pt x="3754" y="2419"/>
                  </a:cubicBezTo>
                  <a:cubicBezTo>
                    <a:pt x="3696" y="2419"/>
                    <a:pt x="3696" y="2419"/>
                    <a:pt x="3696" y="2419"/>
                  </a:cubicBezTo>
                  <a:cubicBezTo>
                    <a:pt x="3754" y="2419"/>
                    <a:pt x="3754" y="2419"/>
                    <a:pt x="3754" y="2419"/>
                  </a:cubicBezTo>
                  <a:cubicBezTo>
                    <a:pt x="3754" y="2362"/>
                    <a:pt x="3754" y="2362"/>
                    <a:pt x="3754" y="2362"/>
                  </a:cubicBezTo>
                  <a:cubicBezTo>
                    <a:pt x="3812" y="2362"/>
                    <a:pt x="3812" y="2362"/>
                    <a:pt x="3812" y="2362"/>
                  </a:cubicBezTo>
                  <a:cubicBezTo>
                    <a:pt x="3812" y="2304"/>
                    <a:pt x="3812" y="2304"/>
                    <a:pt x="3812" y="2304"/>
                  </a:cubicBezTo>
                  <a:cubicBezTo>
                    <a:pt x="3870" y="2304"/>
                    <a:pt x="3870" y="2304"/>
                    <a:pt x="3870" y="2304"/>
                  </a:cubicBezTo>
                  <a:cubicBezTo>
                    <a:pt x="3812" y="2304"/>
                    <a:pt x="3812" y="2304"/>
                    <a:pt x="3812" y="2304"/>
                  </a:cubicBezTo>
                  <a:cubicBezTo>
                    <a:pt x="3927" y="2246"/>
                    <a:pt x="3927" y="2246"/>
                    <a:pt x="3927" y="2246"/>
                  </a:cubicBezTo>
                  <a:cubicBezTo>
                    <a:pt x="3927" y="2189"/>
                    <a:pt x="3927" y="2189"/>
                    <a:pt x="3927" y="2189"/>
                  </a:cubicBezTo>
                  <a:cubicBezTo>
                    <a:pt x="3985" y="2189"/>
                    <a:pt x="3985" y="2189"/>
                    <a:pt x="3985" y="2189"/>
                  </a:cubicBezTo>
                  <a:cubicBezTo>
                    <a:pt x="3985" y="2131"/>
                    <a:pt x="3985" y="2131"/>
                    <a:pt x="3985" y="2131"/>
                  </a:cubicBezTo>
                  <a:cubicBezTo>
                    <a:pt x="4043" y="2131"/>
                    <a:pt x="4043" y="2131"/>
                    <a:pt x="4043" y="2131"/>
                  </a:cubicBezTo>
                  <a:cubicBezTo>
                    <a:pt x="4101" y="2074"/>
                    <a:pt x="4101" y="2074"/>
                    <a:pt x="4101" y="2074"/>
                  </a:cubicBezTo>
                  <a:cubicBezTo>
                    <a:pt x="4158" y="2074"/>
                    <a:pt x="4158" y="2074"/>
                    <a:pt x="4158" y="2074"/>
                  </a:cubicBezTo>
                  <a:cubicBezTo>
                    <a:pt x="4158" y="2016"/>
                    <a:pt x="4158" y="2016"/>
                    <a:pt x="4158" y="2016"/>
                  </a:cubicBezTo>
                  <a:cubicBezTo>
                    <a:pt x="4216" y="1958"/>
                    <a:pt x="4216" y="1958"/>
                    <a:pt x="4216" y="1958"/>
                  </a:cubicBezTo>
                  <a:cubicBezTo>
                    <a:pt x="4332" y="1901"/>
                    <a:pt x="4332" y="1901"/>
                    <a:pt x="4332" y="1901"/>
                  </a:cubicBezTo>
                  <a:cubicBezTo>
                    <a:pt x="4505" y="1786"/>
                    <a:pt x="4505" y="1786"/>
                    <a:pt x="4505" y="1786"/>
                  </a:cubicBezTo>
                  <a:cubicBezTo>
                    <a:pt x="4447" y="1786"/>
                    <a:pt x="4447" y="1786"/>
                    <a:pt x="4447" y="1786"/>
                  </a:cubicBezTo>
                  <a:cubicBezTo>
                    <a:pt x="4505" y="1786"/>
                    <a:pt x="4505" y="1786"/>
                    <a:pt x="4505" y="1786"/>
                  </a:cubicBezTo>
                  <a:cubicBezTo>
                    <a:pt x="4563" y="1728"/>
                    <a:pt x="4563" y="1728"/>
                    <a:pt x="4563" y="1728"/>
                  </a:cubicBezTo>
                  <a:cubicBezTo>
                    <a:pt x="4678" y="1670"/>
                    <a:pt x="4678" y="1670"/>
                    <a:pt x="4678" y="1670"/>
                  </a:cubicBezTo>
                  <a:cubicBezTo>
                    <a:pt x="4678" y="1613"/>
                    <a:pt x="4678" y="1613"/>
                    <a:pt x="4678" y="1613"/>
                  </a:cubicBezTo>
                  <a:lnTo>
                    <a:pt x="4736" y="1613"/>
                  </a:lnTo>
                  <a:cubicBezTo>
                    <a:pt x="4736" y="1613"/>
                    <a:pt x="4736" y="1613"/>
                    <a:pt x="4794" y="1613"/>
                  </a:cubicBezTo>
                  <a:cubicBezTo>
                    <a:pt x="4794" y="1555"/>
                    <a:pt x="4794" y="1555"/>
                    <a:pt x="4794" y="1555"/>
                  </a:cubicBezTo>
                  <a:cubicBezTo>
                    <a:pt x="4851" y="1555"/>
                    <a:pt x="4851" y="1555"/>
                    <a:pt x="4851" y="1555"/>
                  </a:cubicBezTo>
                  <a:cubicBezTo>
                    <a:pt x="4851" y="1498"/>
                    <a:pt x="4851" y="1498"/>
                    <a:pt x="4851" y="1498"/>
                  </a:cubicBezTo>
                  <a:cubicBezTo>
                    <a:pt x="4851" y="1555"/>
                    <a:pt x="4851" y="1555"/>
                    <a:pt x="4851" y="1555"/>
                  </a:cubicBezTo>
                  <a:cubicBezTo>
                    <a:pt x="4909" y="1498"/>
                    <a:pt x="4909" y="1498"/>
                    <a:pt x="4909" y="1498"/>
                  </a:cubicBezTo>
                  <a:cubicBezTo>
                    <a:pt x="4909" y="1555"/>
                    <a:pt x="4909" y="1555"/>
                    <a:pt x="4909" y="1555"/>
                  </a:cubicBezTo>
                  <a:cubicBezTo>
                    <a:pt x="4967" y="1498"/>
                    <a:pt x="4967" y="1498"/>
                    <a:pt x="4967" y="1498"/>
                  </a:cubicBezTo>
                  <a:lnTo>
                    <a:pt x="4909" y="1498"/>
                  </a:lnTo>
                  <a:cubicBezTo>
                    <a:pt x="5025" y="1440"/>
                    <a:pt x="5025" y="1440"/>
                    <a:pt x="5025" y="1440"/>
                  </a:cubicBezTo>
                  <a:cubicBezTo>
                    <a:pt x="5025" y="1382"/>
                    <a:pt x="5082" y="1382"/>
                    <a:pt x="5140" y="1382"/>
                  </a:cubicBezTo>
                  <a:cubicBezTo>
                    <a:pt x="5140" y="1325"/>
                    <a:pt x="5140" y="1325"/>
                    <a:pt x="5140" y="1325"/>
                  </a:cubicBezTo>
                  <a:cubicBezTo>
                    <a:pt x="5198" y="1325"/>
                    <a:pt x="5198" y="1325"/>
                    <a:pt x="5198" y="1325"/>
                  </a:cubicBezTo>
                  <a:cubicBezTo>
                    <a:pt x="5313" y="1210"/>
                    <a:pt x="5313" y="1210"/>
                    <a:pt x="5313" y="1210"/>
                  </a:cubicBezTo>
                  <a:cubicBezTo>
                    <a:pt x="5313" y="1267"/>
                    <a:pt x="5313" y="1267"/>
                    <a:pt x="5313" y="1267"/>
                  </a:cubicBezTo>
                  <a:cubicBezTo>
                    <a:pt x="5256" y="1325"/>
                    <a:pt x="5256" y="1325"/>
                    <a:pt x="5256" y="1325"/>
                  </a:cubicBezTo>
                  <a:cubicBezTo>
                    <a:pt x="5140" y="1382"/>
                    <a:pt x="5140" y="1382"/>
                    <a:pt x="5140" y="1382"/>
                  </a:cubicBezTo>
                  <a:cubicBezTo>
                    <a:pt x="5082" y="1440"/>
                    <a:pt x="5082" y="1440"/>
                    <a:pt x="5082" y="1440"/>
                  </a:cubicBezTo>
                  <a:cubicBezTo>
                    <a:pt x="5082" y="1498"/>
                    <a:pt x="5025" y="1498"/>
                    <a:pt x="5025" y="1555"/>
                  </a:cubicBezTo>
                  <a:lnTo>
                    <a:pt x="4967" y="1555"/>
                  </a:lnTo>
                  <a:cubicBezTo>
                    <a:pt x="4851" y="1613"/>
                    <a:pt x="4851" y="1613"/>
                    <a:pt x="4851" y="1613"/>
                  </a:cubicBezTo>
                  <a:cubicBezTo>
                    <a:pt x="4851" y="1670"/>
                    <a:pt x="4851" y="1670"/>
                    <a:pt x="4851" y="1670"/>
                  </a:cubicBezTo>
                  <a:cubicBezTo>
                    <a:pt x="4794" y="1670"/>
                    <a:pt x="4794" y="1670"/>
                    <a:pt x="4794" y="1670"/>
                  </a:cubicBezTo>
                  <a:cubicBezTo>
                    <a:pt x="4794" y="1670"/>
                    <a:pt x="4794" y="1728"/>
                    <a:pt x="4736" y="1728"/>
                  </a:cubicBezTo>
                  <a:lnTo>
                    <a:pt x="4678" y="1728"/>
                  </a:lnTo>
                  <a:cubicBezTo>
                    <a:pt x="4678" y="1786"/>
                    <a:pt x="4678" y="1786"/>
                    <a:pt x="4678" y="1786"/>
                  </a:cubicBezTo>
                  <a:cubicBezTo>
                    <a:pt x="4620" y="1786"/>
                    <a:pt x="4620" y="1786"/>
                    <a:pt x="4620" y="1786"/>
                  </a:cubicBezTo>
                  <a:cubicBezTo>
                    <a:pt x="4620" y="1786"/>
                    <a:pt x="4505" y="1843"/>
                    <a:pt x="4505" y="1901"/>
                  </a:cubicBezTo>
                  <a:cubicBezTo>
                    <a:pt x="4447" y="1958"/>
                    <a:pt x="4447" y="1958"/>
                    <a:pt x="4447" y="1958"/>
                  </a:cubicBezTo>
                  <a:cubicBezTo>
                    <a:pt x="4389" y="1958"/>
                    <a:pt x="4389" y="1958"/>
                    <a:pt x="4389" y="1958"/>
                  </a:cubicBezTo>
                  <a:cubicBezTo>
                    <a:pt x="4332" y="2016"/>
                    <a:pt x="4332" y="2016"/>
                    <a:pt x="4332" y="2016"/>
                  </a:cubicBezTo>
                  <a:cubicBezTo>
                    <a:pt x="4332" y="1958"/>
                    <a:pt x="4332" y="1958"/>
                    <a:pt x="4332" y="1958"/>
                  </a:cubicBezTo>
                  <a:cubicBezTo>
                    <a:pt x="4274" y="1958"/>
                    <a:pt x="4274" y="1958"/>
                    <a:pt x="4274" y="2016"/>
                  </a:cubicBezTo>
                  <a:cubicBezTo>
                    <a:pt x="4274" y="2016"/>
                    <a:pt x="4274" y="2016"/>
                    <a:pt x="4274" y="2074"/>
                  </a:cubicBezTo>
                  <a:cubicBezTo>
                    <a:pt x="4274" y="2074"/>
                    <a:pt x="4274" y="2074"/>
                    <a:pt x="4216" y="2074"/>
                  </a:cubicBezTo>
                  <a:cubicBezTo>
                    <a:pt x="4216" y="2131"/>
                    <a:pt x="4158" y="2131"/>
                    <a:pt x="4158" y="2131"/>
                  </a:cubicBezTo>
                  <a:cubicBezTo>
                    <a:pt x="4101" y="2131"/>
                    <a:pt x="4158" y="2131"/>
                    <a:pt x="4101" y="2189"/>
                  </a:cubicBezTo>
                  <a:cubicBezTo>
                    <a:pt x="4101" y="2131"/>
                    <a:pt x="4101" y="2131"/>
                    <a:pt x="4101" y="2131"/>
                  </a:cubicBezTo>
                  <a:lnTo>
                    <a:pt x="4043" y="2189"/>
                  </a:lnTo>
                  <a:cubicBezTo>
                    <a:pt x="3985" y="2246"/>
                    <a:pt x="3985" y="2246"/>
                    <a:pt x="3985" y="2246"/>
                  </a:cubicBezTo>
                  <a:cubicBezTo>
                    <a:pt x="3927" y="2304"/>
                    <a:pt x="3927" y="2304"/>
                    <a:pt x="3927" y="2304"/>
                  </a:cubicBezTo>
                  <a:cubicBezTo>
                    <a:pt x="3927" y="2304"/>
                    <a:pt x="3927" y="2304"/>
                    <a:pt x="3870" y="2304"/>
                  </a:cubicBezTo>
                  <a:cubicBezTo>
                    <a:pt x="3870" y="2304"/>
                    <a:pt x="3870" y="2304"/>
                    <a:pt x="3927" y="2304"/>
                  </a:cubicBezTo>
                  <a:cubicBezTo>
                    <a:pt x="3870" y="2304"/>
                    <a:pt x="3870" y="2304"/>
                    <a:pt x="3870" y="2304"/>
                  </a:cubicBezTo>
                  <a:lnTo>
                    <a:pt x="3870" y="2362"/>
                  </a:lnTo>
                  <a:cubicBezTo>
                    <a:pt x="3812" y="2362"/>
                    <a:pt x="3812" y="2362"/>
                    <a:pt x="3812" y="2362"/>
                  </a:cubicBezTo>
                  <a:cubicBezTo>
                    <a:pt x="3812" y="2362"/>
                    <a:pt x="3812" y="2362"/>
                    <a:pt x="3812" y="2419"/>
                  </a:cubicBezTo>
                  <a:cubicBezTo>
                    <a:pt x="3812" y="2362"/>
                    <a:pt x="3812" y="2362"/>
                    <a:pt x="3812" y="2362"/>
                  </a:cubicBezTo>
                  <a:lnTo>
                    <a:pt x="3812" y="2419"/>
                  </a:lnTo>
                  <a:cubicBezTo>
                    <a:pt x="3696" y="2477"/>
                    <a:pt x="3696" y="2477"/>
                    <a:pt x="3696" y="2477"/>
                  </a:cubicBezTo>
                  <a:cubicBezTo>
                    <a:pt x="3754" y="2477"/>
                    <a:pt x="3754" y="2477"/>
                    <a:pt x="3754" y="2477"/>
                  </a:cubicBezTo>
                  <a:cubicBezTo>
                    <a:pt x="3696" y="2477"/>
                    <a:pt x="3696" y="2477"/>
                    <a:pt x="3696" y="2477"/>
                  </a:cubicBezTo>
                  <a:lnTo>
                    <a:pt x="3581" y="2534"/>
                  </a:lnTo>
                  <a:cubicBezTo>
                    <a:pt x="3581" y="2592"/>
                    <a:pt x="3581" y="2592"/>
                    <a:pt x="3581" y="2592"/>
                  </a:cubicBezTo>
                  <a:cubicBezTo>
                    <a:pt x="3523" y="2592"/>
                    <a:pt x="3465" y="2650"/>
                    <a:pt x="3465" y="2650"/>
                  </a:cubicBezTo>
                  <a:cubicBezTo>
                    <a:pt x="3465" y="2707"/>
                    <a:pt x="3350" y="2765"/>
                    <a:pt x="3292" y="2822"/>
                  </a:cubicBezTo>
                  <a:cubicBezTo>
                    <a:pt x="3350" y="2822"/>
                    <a:pt x="3350" y="2822"/>
                    <a:pt x="3350" y="2822"/>
                  </a:cubicBezTo>
                  <a:cubicBezTo>
                    <a:pt x="3292" y="2880"/>
                    <a:pt x="3292" y="2880"/>
                    <a:pt x="3292" y="2880"/>
                  </a:cubicBezTo>
                  <a:cubicBezTo>
                    <a:pt x="3234" y="2880"/>
                    <a:pt x="3292" y="2880"/>
                    <a:pt x="3292" y="2880"/>
                  </a:cubicBezTo>
                  <a:cubicBezTo>
                    <a:pt x="3176" y="2938"/>
                    <a:pt x="3176" y="2938"/>
                    <a:pt x="3176" y="2938"/>
                  </a:cubicBezTo>
                  <a:cubicBezTo>
                    <a:pt x="3176" y="2938"/>
                    <a:pt x="3176" y="2938"/>
                    <a:pt x="3119" y="2995"/>
                  </a:cubicBezTo>
                  <a:cubicBezTo>
                    <a:pt x="3176" y="2938"/>
                    <a:pt x="3176" y="2938"/>
                    <a:pt x="3176" y="2938"/>
                  </a:cubicBezTo>
                  <a:cubicBezTo>
                    <a:pt x="3234" y="2880"/>
                    <a:pt x="3234" y="2880"/>
                    <a:pt x="3234" y="2880"/>
                  </a:cubicBezTo>
                  <a:cubicBezTo>
                    <a:pt x="3234" y="2822"/>
                    <a:pt x="3234" y="2822"/>
                    <a:pt x="3234" y="2822"/>
                  </a:cubicBezTo>
                  <a:cubicBezTo>
                    <a:pt x="3292" y="2822"/>
                    <a:pt x="3350" y="2765"/>
                    <a:pt x="3350" y="2765"/>
                  </a:cubicBezTo>
                  <a:cubicBezTo>
                    <a:pt x="3350" y="2707"/>
                    <a:pt x="3350" y="2707"/>
                    <a:pt x="3350" y="2707"/>
                  </a:cubicBezTo>
                  <a:cubicBezTo>
                    <a:pt x="3061" y="2995"/>
                    <a:pt x="3061" y="2995"/>
                    <a:pt x="3061" y="2995"/>
                  </a:cubicBezTo>
                  <a:cubicBezTo>
                    <a:pt x="3061" y="3053"/>
                    <a:pt x="3061" y="3053"/>
                    <a:pt x="3061" y="3053"/>
                  </a:cubicBezTo>
                  <a:cubicBezTo>
                    <a:pt x="3003" y="3110"/>
                    <a:pt x="3003" y="3110"/>
                    <a:pt x="3003" y="3110"/>
                  </a:cubicBezTo>
                  <a:cubicBezTo>
                    <a:pt x="3003" y="3053"/>
                    <a:pt x="3061" y="3053"/>
                    <a:pt x="3061" y="3053"/>
                  </a:cubicBezTo>
                  <a:cubicBezTo>
                    <a:pt x="3061" y="3110"/>
                    <a:pt x="3061" y="3110"/>
                    <a:pt x="3061" y="3110"/>
                  </a:cubicBezTo>
                  <a:cubicBezTo>
                    <a:pt x="3061" y="3168"/>
                    <a:pt x="3061" y="3168"/>
                    <a:pt x="3061" y="3168"/>
                  </a:cubicBezTo>
                  <a:cubicBezTo>
                    <a:pt x="3061" y="3110"/>
                    <a:pt x="3061" y="3110"/>
                    <a:pt x="3061" y="3110"/>
                  </a:cubicBezTo>
                  <a:cubicBezTo>
                    <a:pt x="3119" y="3110"/>
                    <a:pt x="3061" y="3110"/>
                    <a:pt x="3061" y="3110"/>
                  </a:cubicBezTo>
                  <a:cubicBezTo>
                    <a:pt x="3176" y="3053"/>
                    <a:pt x="3176" y="3053"/>
                    <a:pt x="3176" y="3053"/>
                  </a:cubicBezTo>
                  <a:cubicBezTo>
                    <a:pt x="3176" y="2995"/>
                    <a:pt x="3176" y="2995"/>
                    <a:pt x="3176" y="2995"/>
                  </a:cubicBezTo>
                  <a:cubicBezTo>
                    <a:pt x="3234" y="2995"/>
                    <a:pt x="3234" y="2995"/>
                    <a:pt x="3234" y="2938"/>
                  </a:cubicBezTo>
                  <a:lnTo>
                    <a:pt x="3292" y="2938"/>
                  </a:lnTo>
                  <a:cubicBezTo>
                    <a:pt x="3292" y="2880"/>
                    <a:pt x="3292" y="2880"/>
                    <a:pt x="3292" y="2880"/>
                  </a:cubicBezTo>
                  <a:cubicBezTo>
                    <a:pt x="3350" y="2938"/>
                    <a:pt x="3350" y="2938"/>
                    <a:pt x="3350" y="2938"/>
                  </a:cubicBezTo>
                  <a:cubicBezTo>
                    <a:pt x="3292" y="2995"/>
                    <a:pt x="3292" y="2995"/>
                    <a:pt x="3292" y="2995"/>
                  </a:cubicBezTo>
                  <a:cubicBezTo>
                    <a:pt x="3350" y="2995"/>
                    <a:pt x="3350" y="2995"/>
                    <a:pt x="3350" y="2995"/>
                  </a:cubicBezTo>
                  <a:cubicBezTo>
                    <a:pt x="3292" y="2938"/>
                    <a:pt x="3292" y="2938"/>
                    <a:pt x="3292" y="2938"/>
                  </a:cubicBezTo>
                  <a:cubicBezTo>
                    <a:pt x="3350" y="2938"/>
                    <a:pt x="3350" y="2938"/>
                    <a:pt x="3350" y="2938"/>
                  </a:cubicBezTo>
                  <a:cubicBezTo>
                    <a:pt x="3407" y="2880"/>
                    <a:pt x="3407" y="2880"/>
                    <a:pt x="3407" y="2880"/>
                  </a:cubicBezTo>
                  <a:cubicBezTo>
                    <a:pt x="3350" y="2880"/>
                    <a:pt x="3350" y="2880"/>
                    <a:pt x="3350" y="2880"/>
                  </a:cubicBezTo>
                  <a:cubicBezTo>
                    <a:pt x="3407" y="2822"/>
                    <a:pt x="3407" y="2822"/>
                    <a:pt x="3407" y="2822"/>
                  </a:cubicBezTo>
                  <a:cubicBezTo>
                    <a:pt x="3350" y="2822"/>
                    <a:pt x="3350" y="2822"/>
                    <a:pt x="3350" y="2822"/>
                  </a:cubicBezTo>
                  <a:cubicBezTo>
                    <a:pt x="3350" y="2765"/>
                    <a:pt x="3350" y="2765"/>
                    <a:pt x="3350" y="2765"/>
                  </a:cubicBezTo>
                  <a:cubicBezTo>
                    <a:pt x="3350" y="2822"/>
                    <a:pt x="3350" y="2822"/>
                    <a:pt x="3350" y="2822"/>
                  </a:cubicBezTo>
                  <a:cubicBezTo>
                    <a:pt x="3407" y="2765"/>
                    <a:pt x="3407" y="2765"/>
                    <a:pt x="3407" y="2765"/>
                  </a:cubicBezTo>
                  <a:cubicBezTo>
                    <a:pt x="3465" y="2765"/>
                    <a:pt x="3465" y="2765"/>
                    <a:pt x="3465" y="2765"/>
                  </a:cubicBezTo>
                  <a:lnTo>
                    <a:pt x="3407" y="2765"/>
                  </a:lnTo>
                  <a:cubicBezTo>
                    <a:pt x="3465" y="2765"/>
                    <a:pt x="3465" y="2707"/>
                    <a:pt x="3465" y="2707"/>
                  </a:cubicBezTo>
                  <a:cubicBezTo>
                    <a:pt x="3465" y="2765"/>
                    <a:pt x="3465" y="2707"/>
                    <a:pt x="3465" y="2765"/>
                  </a:cubicBezTo>
                  <a:cubicBezTo>
                    <a:pt x="3523" y="2765"/>
                    <a:pt x="3523" y="2765"/>
                    <a:pt x="3523" y="2765"/>
                  </a:cubicBezTo>
                  <a:cubicBezTo>
                    <a:pt x="3523" y="2707"/>
                    <a:pt x="3581" y="2707"/>
                    <a:pt x="3639" y="2707"/>
                  </a:cubicBezTo>
                  <a:cubicBezTo>
                    <a:pt x="3639" y="2650"/>
                    <a:pt x="3639" y="2650"/>
                    <a:pt x="3639" y="2650"/>
                  </a:cubicBezTo>
                  <a:cubicBezTo>
                    <a:pt x="3639" y="2707"/>
                    <a:pt x="3639" y="2707"/>
                    <a:pt x="3639" y="2707"/>
                  </a:cubicBezTo>
                  <a:cubicBezTo>
                    <a:pt x="3639" y="2650"/>
                    <a:pt x="3639" y="2650"/>
                    <a:pt x="3639" y="2650"/>
                  </a:cubicBezTo>
                  <a:cubicBezTo>
                    <a:pt x="3581" y="2650"/>
                    <a:pt x="3581" y="2650"/>
                    <a:pt x="3581" y="2650"/>
                  </a:cubicBezTo>
                  <a:cubicBezTo>
                    <a:pt x="3639" y="2592"/>
                    <a:pt x="3639" y="2592"/>
                    <a:pt x="3639" y="2592"/>
                  </a:cubicBezTo>
                  <a:cubicBezTo>
                    <a:pt x="3639" y="2650"/>
                    <a:pt x="3639" y="2650"/>
                    <a:pt x="3639" y="2650"/>
                  </a:cubicBezTo>
                  <a:cubicBezTo>
                    <a:pt x="3696" y="2650"/>
                    <a:pt x="3696" y="2650"/>
                    <a:pt x="3696" y="2650"/>
                  </a:cubicBezTo>
                  <a:cubicBezTo>
                    <a:pt x="3696" y="2650"/>
                    <a:pt x="3696" y="2650"/>
                    <a:pt x="3696" y="2592"/>
                  </a:cubicBezTo>
                  <a:cubicBezTo>
                    <a:pt x="3696" y="2650"/>
                    <a:pt x="3696" y="2650"/>
                    <a:pt x="3696" y="2650"/>
                  </a:cubicBezTo>
                  <a:cubicBezTo>
                    <a:pt x="3696" y="2592"/>
                    <a:pt x="3696" y="2592"/>
                    <a:pt x="3696" y="2592"/>
                  </a:cubicBezTo>
                  <a:cubicBezTo>
                    <a:pt x="3754" y="2592"/>
                    <a:pt x="3754" y="2592"/>
                    <a:pt x="3754" y="2592"/>
                  </a:cubicBezTo>
                  <a:cubicBezTo>
                    <a:pt x="3812" y="2592"/>
                    <a:pt x="3812" y="2592"/>
                    <a:pt x="3812" y="2592"/>
                  </a:cubicBezTo>
                  <a:lnTo>
                    <a:pt x="3812" y="2534"/>
                  </a:lnTo>
                  <a:cubicBezTo>
                    <a:pt x="3870" y="2534"/>
                    <a:pt x="3812" y="2477"/>
                    <a:pt x="3870" y="2477"/>
                  </a:cubicBezTo>
                  <a:cubicBezTo>
                    <a:pt x="3927" y="2477"/>
                    <a:pt x="3927" y="2477"/>
                    <a:pt x="3927" y="2477"/>
                  </a:cubicBezTo>
                  <a:cubicBezTo>
                    <a:pt x="3985" y="2419"/>
                    <a:pt x="3985" y="2419"/>
                    <a:pt x="3985" y="2419"/>
                  </a:cubicBezTo>
                  <a:cubicBezTo>
                    <a:pt x="4043" y="2362"/>
                    <a:pt x="4043" y="2362"/>
                    <a:pt x="4043" y="2362"/>
                  </a:cubicBezTo>
                  <a:cubicBezTo>
                    <a:pt x="4101" y="2362"/>
                    <a:pt x="4043" y="2304"/>
                    <a:pt x="4101" y="2304"/>
                  </a:cubicBezTo>
                  <a:cubicBezTo>
                    <a:pt x="4043" y="2246"/>
                    <a:pt x="4043" y="2246"/>
                    <a:pt x="4043" y="2246"/>
                  </a:cubicBezTo>
                  <a:cubicBezTo>
                    <a:pt x="4043" y="2304"/>
                    <a:pt x="4043" y="2304"/>
                    <a:pt x="4043" y="2304"/>
                  </a:cubicBezTo>
                  <a:cubicBezTo>
                    <a:pt x="4043" y="2246"/>
                    <a:pt x="4043" y="2246"/>
                    <a:pt x="4043" y="2246"/>
                  </a:cubicBezTo>
                  <a:cubicBezTo>
                    <a:pt x="4043" y="2246"/>
                    <a:pt x="4043" y="2246"/>
                    <a:pt x="4101" y="2246"/>
                  </a:cubicBezTo>
                  <a:cubicBezTo>
                    <a:pt x="4101" y="2189"/>
                    <a:pt x="4158" y="2131"/>
                    <a:pt x="4216" y="2131"/>
                  </a:cubicBezTo>
                  <a:cubicBezTo>
                    <a:pt x="4274" y="2131"/>
                    <a:pt x="4274" y="2131"/>
                    <a:pt x="4274" y="2131"/>
                  </a:cubicBezTo>
                  <a:cubicBezTo>
                    <a:pt x="4332" y="2074"/>
                    <a:pt x="4332" y="2074"/>
                    <a:pt x="4332" y="2074"/>
                  </a:cubicBezTo>
                  <a:cubicBezTo>
                    <a:pt x="4332" y="2131"/>
                    <a:pt x="4332" y="2131"/>
                    <a:pt x="4332" y="2131"/>
                  </a:cubicBezTo>
                  <a:cubicBezTo>
                    <a:pt x="4389" y="2074"/>
                    <a:pt x="4389" y="2074"/>
                    <a:pt x="4389" y="2074"/>
                  </a:cubicBezTo>
                  <a:cubicBezTo>
                    <a:pt x="4447" y="2074"/>
                    <a:pt x="4447" y="2074"/>
                    <a:pt x="4447" y="2074"/>
                  </a:cubicBezTo>
                  <a:cubicBezTo>
                    <a:pt x="4389" y="2131"/>
                    <a:pt x="4389" y="2131"/>
                    <a:pt x="4389" y="2131"/>
                  </a:cubicBezTo>
                  <a:cubicBezTo>
                    <a:pt x="4332" y="2189"/>
                    <a:pt x="4332" y="2189"/>
                    <a:pt x="4332" y="2189"/>
                  </a:cubicBezTo>
                  <a:cubicBezTo>
                    <a:pt x="4332" y="2131"/>
                    <a:pt x="4332" y="2131"/>
                    <a:pt x="4332" y="2131"/>
                  </a:cubicBezTo>
                  <a:cubicBezTo>
                    <a:pt x="4274" y="2189"/>
                    <a:pt x="4274" y="2189"/>
                    <a:pt x="4274" y="2189"/>
                  </a:cubicBezTo>
                  <a:cubicBezTo>
                    <a:pt x="4274" y="2246"/>
                    <a:pt x="4274" y="2246"/>
                    <a:pt x="4274" y="2246"/>
                  </a:cubicBezTo>
                  <a:cubicBezTo>
                    <a:pt x="4216" y="2246"/>
                    <a:pt x="4216" y="2304"/>
                    <a:pt x="4158" y="2304"/>
                  </a:cubicBezTo>
                  <a:cubicBezTo>
                    <a:pt x="4101" y="2362"/>
                    <a:pt x="4101" y="2362"/>
                    <a:pt x="4101" y="2362"/>
                  </a:cubicBezTo>
                  <a:cubicBezTo>
                    <a:pt x="3985" y="2419"/>
                    <a:pt x="3985" y="2419"/>
                    <a:pt x="3985" y="2419"/>
                  </a:cubicBezTo>
                  <a:cubicBezTo>
                    <a:pt x="3985" y="2477"/>
                    <a:pt x="3985" y="2477"/>
                    <a:pt x="3985" y="2477"/>
                  </a:cubicBezTo>
                  <a:cubicBezTo>
                    <a:pt x="3927" y="2477"/>
                    <a:pt x="3927" y="2477"/>
                    <a:pt x="3927" y="2477"/>
                  </a:cubicBezTo>
                  <a:cubicBezTo>
                    <a:pt x="3927" y="2534"/>
                    <a:pt x="3927" y="2534"/>
                    <a:pt x="3927" y="2534"/>
                  </a:cubicBezTo>
                  <a:cubicBezTo>
                    <a:pt x="3927" y="2477"/>
                    <a:pt x="3927" y="2477"/>
                    <a:pt x="3927" y="2477"/>
                  </a:cubicBezTo>
                  <a:cubicBezTo>
                    <a:pt x="3812" y="2592"/>
                    <a:pt x="3812" y="2592"/>
                    <a:pt x="3812" y="2592"/>
                  </a:cubicBezTo>
                  <a:cubicBezTo>
                    <a:pt x="3870" y="2592"/>
                    <a:pt x="3870" y="2592"/>
                    <a:pt x="3870" y="2592"/>
                  </a:cubicBezTo>
                  <a:cubicBezTo>
                    <a:pt x="3812" y="2592"/>
                    <a:pt x="3812" y="2592"/>
                    <a:pt x="3812" y="2592"/>
                  </a:cubicBezTo>
                  <a:cubicBezTo>
                    <a:pt x="3812" y="2650"/>
                    <a:pt x="3754" y="2650"/>
                    <a:pt x="3754" y="2650"/>
                  </a:cubicBezTo>
                  <a:cubicBezTo>
                    <a:pt x="3639" y="2765"/>
                    <a:pt x="3639" y="2765"/>
                    <a:pt x="3639" y="2765"/>
                  </a:cubicBezTo>
                  <a:cubicBezTo>
                    <a:pt x="3639" y="2707"/>
                    <a:pt x="3639" y="2707"/>
                    <a:pt x="3639" y="2707"/>
                  </a:cubicBezTo>
                  <a:cubicBezTo>
                    <a:pt x="3581" y="2765"/>
                    <a:pt x="3581" y="2765"/>
                    <a:pt x="3581" y="2765"/>
                  </a:cubicBezTo>
                  <a:cubicBezTo>
                    <a:pt x="3523" y="2765"/>
                    <a:pt x="3523" y="2765"/>
                    <a:pt x="3523" y="2765"/>
                  </a:cubicBezTo>
                  <a:cubicBezTo>
                    <a:pt x="3523" y="2822"/>
                    <a:pt x="3523" y="2822"/>
                    <a:pt x="3523" y="2822"/>
                  </a:cubicBezTo>
                  <a:cubicBezTo>
                    <a:pt x="3465" y="2880"/>
                    <a:pt x="3465" y="2880"/>
                    <a:pt x="3465" y="2880"/>
                  </a:cubicBezTo>
                  <a:cubicBezTo>
                    <a:pt x="3407" y="2938"/>
                    <a:pt x="3407" y="2938"/>
                    <a:pt x="3407" y="2938"/>
                  </a:cubicBezTo>
                  <a:cubicBezTo>
                    <a:pt x="3350" y="2995"/>
                    <a:pt x="3350" y="2995"/>
                    <a:pt x="3350" y="2995"/>
                  </a:cubicBezTo>
                  <a:cubicBezTo>
                    <a:pt x="3407" y="2995"/>
                    <a:pt x="3407" y="2995"/>
                    <a:pt x="3407" y="2995"/>
                  </a:cubicBezTo>
                  <a:cubicBezTo>
                    <a:pt x="3350" y="2995"/>
                    <a:pt x="3350" y="2995"/>
                    <a:pt x="3350" y="2995"/>
                  </a:cubicBezTo>
                  <a:cubicBezTo>
                    <a:pt x="3292" y="3053"/>
                    <a:pt x="3292" y="3053"/>
                    <a:pt x="3292" y="3053"/>
                  </a:cubicBezTo>
                  <a:cubicBezTo>
                    <a:pt x="3350" y="3053"/>
                    <a:pt x="3350" y="3053"/>
                    <a:pt x="3350" y="3053"/>
                  </a:cubicBezTo>
                  <a:cubicBezTo>
                    <a:pt x="3234" y="3110"/>
                    <a:pt x="3234" y="3110"/>
                    <a:pt x="3234" y="3110"/>
                  </a:cubicBezTo>
                  <a:cubicBezTo>
                    <a:pt x="3176" y="3168"/>
                    <a:pt x="3176" y="3168"/>
                    <a:pt x="3176" y="3168"/>
                  </a:cubicBezTo>
                  <a:cubicBezTo>
                    <a:pt x="3176" y="3168"/>
                    <a:pt x="3176" y="3226"/>
                    <a:pt x="3119" y="3226"/>
                  </a:cubicBezTo>
                  <a:cubicBezTo>
                    <a:pt x="3119" y="3283"/>
                    <a:pt x="3119" y="3283"/>
                    <a:pt x="3119" y="3283"/>
                  </a:cubicBezTo>
                  <a:cubicBezTo>
                    <a:pt x="3119" y="3341"/>
                    <a:pt x="3119" y="3283"/>
                    <a:pt x="3119" y="3341"/>
                  </a:cubicBezTo>
                  <a:cubicBezTo>
                    <a:pt x="3176" y="3283"/>
                    <a:pt x="3176" y="3283"/>
                    <a:pt x="3176" y="3283"/>
                  </a:cubicBezTo>
                  <a:cubicBezTo>
                    <a:pt x="3234" y="3341"/>
                    <a:pt x="3234" y="3341"/>
                    <a:pt x="3234" y="3341"/>
                  </a:cubicBezTo>
                  <a:cubicBezTo>
                    <a:pt x="3234" y="3341"/>
                    <a:pt x="3234" y="3341"/>
                    <a:pt x="3176" y="3341"/>
                  </a:cubicBezTo>
                  <a:cubicBezTo>
                    <a:pt x="3176" y="3398"/>
                    <a:pt x="3176" y="3398"/>
                    <a:pt x="3176" y="3398"/>
                  </a:cubicBezTo>
                  <a:cubicBezTo>
                    <a:pt x="3119" y="3398"/>
                    <a:pt x="3119" y="3398"/>
                    <a:pt x="3119" y="3398"/>
                  </a:cubicBezTo>
                  <a:cubicBezTo>
                    <a:pt x="3176" y="3398"/>
                    <a:pt x="3176" y="3398"/>
                    <a:pt x="3176" y="3398"/>
                  </a:cubicBezTo>
                  <a:cubicBezTo>
                    <a:pt x="3176" y="3456"/>
                    <a:pt x="3176" y="3456"/>
                    <a:pt x="3176" y="3456"/>
                  </a:cubicBezTo>
                  <a:cubicBezTo>
                    <a:pt x="3119" y="3456"/>
                    <a:pt x="3119" y="3456"/>
                    <a:pt x="3119" y="3456"/>
                  </a:cubicBezTo>
                  <a:cubicBezTo>
                    <a:pt x="3119" y="3514"/>
                    <a:pt x="3119" y="3514"/>
                    <a:pt x="3119" y="3514"/>
                  </a:cubicBezTo>
                  <a:lnTo>
                    <a:pt x="3061" y="3514"/>
                  </a:lnTo>
                  <a:cubicBezTo>
                    <a:pt x="3119" y="3456"/>
                    <a:pt x="3119" y="3456"/>
                    <a:pt x="3119" y="3456"/>
                  </a:cubicBezTo>
                  <a:cubicBezTo>
                    <a:pt x="3119" y="3456"/>
                    <a:pt x="3119" y="3456"/>
                    <a:pt x="3061" y="3456"/>
                  </a:cubicBezTo>
                  <a:cubicBezTo>
                    <a:pt x="3119" y="3398"/>
                    <a:pt x="3119" y="3398"/>
                    <a:pt x="3119" y="3398"/>
                  </a:cubicBezTo>
                  <a:cubicBezTo>
                    <a:pt x="3119" y="3341"/>
                    <a:pt x="3119" y="3341"/>
                    <a:pt x="3119" y="3341"/>
                  </a:cubicBezTo>
                  <a:cubicBezTo>
                    <a:pt x="3061" y="3283"/>
                    <a:pt x="3061" y="3283"/>
                    <a:pt x="3061" y="3283"/>
                  </a:cubicBezTo>
                  <a:cubicBezTo>
                    <a:pt x="3003" y="3398"/>
                    <a:pt x="2945" y="3456"/>
                    <a:pt x="2888" y="3514"/>
                  </a:cubicBezTo>
                  <a:cubicBezTo>
                    <a:pt x="2888" y="3571"/>
                    <a:pt x="2888" y="3571"/>
                    <a:pt x="2888" y="3571"/>
                  </a:cubicBezTo>
                  <a:cubicBezTo>
                    <a:pt x="2888" y="3629"/>
                    <a:pt x="2888" y="3629"/>
                    <a:pt x="2888" y="3629"/>
                  </a:cubicBezTo>
                  <a:cubicBezTo>
                    <a:pt x="2830" y="3629"/>
                    <a:pt x="2830" y="3629"/>
                    <a:pt x="2830" y="3629"/>
                  </a:cubicBezTo>
                  <a:cubicBezTo>
                    <a:pt x="2830" y="3686"/>
                    <a:pt x="2830" y="3686"/>
                    <a:pt x="2830" y="3686"/>
                  </a:cubicBezTo>
                  <a:cubicBezTo>
                    <a:pt x="2830" y="3744"/>
                    <a:pt x="2830" y="3744"/>
                    <a:pt x="2830" y="3744"/>
                  </a:cubicBezTo>
                  <a:cubicBezTo>
                    <a:pt x="2772" y="3686"/>
                    <a:pt x="2772" y="3686"/>
                    <a:pt x="2772" y="3686"/>
                  </a:cubicBezTo>
                  <a:cubicBezTo>
                    <a:pt x="2772" y="3744"/>
                    <a:pt x="2772" y="3744"/>
                    <a:pt x="2772" y="3744"/>
                  </a:cubicBezTo>
                  <a:cubicBezTo>
                    <a:pt x="2714" y="3802"/>
                    <a:pt x="2714" y="3802"/>
                    <a:pt x="2714" y="3802"/>
                  </a:cubicBezTo>
                  <a:cubicBezTo>
                    <a:pt x="2657" y="3859"/>
                    <a:pt x="2657" y="3859"/>
                    <a:pt x="2657" y="3859"/>
                  </a:cubicBezTo>
                  <a:cubicBezTo>
                    <a:pt x="2657" y="3917"/>
                    <a:pt x="2657" y="3917"/>
                    <a:pt x="2657" y="3917"/>
                  </a:cubicBezTo>
                  <a:cubicBezTo>
                    <a:pt x="2599" y="3917"/>
                    <a:pt x="2599" y="3917"/>
                    <a:pt x="2599" y="3917"/>
                  </a:cubicBezTo>
                  <a:cubicBezTo>
                    <a:pt x="2599" y="3917"/>
                    <a:pt x="2599" y="3917"/>
                    <a:pt x="2599" y="3974"/>
                  </a:cubicBezTo>
                  <a:cubicBezTo>
                    <a:pt x="2541" y="4032"/>
                    <a:pt x="2541" y="4032"/>
                    <a:pt x="2483" y="4090"/>
                  </a:cubicBezTo>
                  <a:cubicBezTo>
                    <a:pt x="2541" y="4090"/>
                    <a:pt x="2541" y="4090"/>
                    <a:pt x="2541" y="4090"/>
                  </a:cubicBezTo>
                  <a:cubicBezTo>
                    <a:pt x="2541" y="4032"/>
                    <a:pt x="2599" y="3974"/>
                    <a:pt x="2599" y="3974"/>
                  </a:cubicBezTo>
                  <a:cubicBezTo>
                    <a:pt x="2657" y="3974"/>
                    <a:pt x="2657" y="3974"/>
                    <a:pt x="2657" y="3974"/>
                  </a:cubicBezTo>
                  <a:cubicBezTo>
                    <a:pt x="2599" y="3974"/>
                    <a:pt x="2599" y="3974"/>
                    <a:pt x="2599" y="3974"/>
                  </a:cubicBezTo>
                  <a:cubicBezTo>
                    <a:pt x="2657" y="4032"/>
                    <a:pt x="2657" y="4032"/>
                    <a:pt x="2714" y="4032"/>
                  </a:cubicBezTo>
                  <a:cubicBezTo>
                    <a:pt x="2772" y="4032"/>
                    <a:pt x="2772" y="4032"/>
                    <a:pt x="2772" y="4032"/>
                  </a:cubicBezTo>
                  <a:cubicBezTo>
                    <a:pt x="2830" y="3917"/>
                    <a:pt x="2830" y="3917"/>
                    <a:pt x="2830" y="3917"/>
                  </a:cubicBezTo>
                  <a:cubicBezTo>
                    <a:pt x="2888" y="3859"/>
                    <a:pt x="2888" y="3859"/>
                    <a:pt x="2888" y="3859"/>
                  </a:cubicBezTo>
                  <a:cubicBezTo>
                    <a:pt x="2888" y="3802"/>
                    <a:pt x="2888" y="3802"/>
                    <a:pt x="2888" y="3802"/>
                  </a:cubicBezTo>
                  <a:cubicBezTo>
                    <a:pt x="2945" y="3802"/>
                    <a:pt x="2945" y="3802"/>
                    <a:pt x="2945" y="3802"/>
                  </a:cubicBezTo>
                  <a:cubicBezTo>
                    <a:pt x="2945" y="3744"/>
                    <a:pt x="2945" y="3744"/>
                    <a:pt x="2945" y="3744"/>
                  </a:cubicBezTo>
                  <a:cubicBezTo>
                    <a:pt x="2888" y="3802"/>
                    <a:pt x="2888" y="3802"/>
                    <a:pt x="2888" y="3802"/>
                  </a:cubicBezTo>
                  <a:cubicBezTo>
                    <a:pt x="2945" y="3686"/>
                    <a:pt x="2945" y="3686"/>
                    <a:pt x="2945" y="3686"/>
                  </a:cubicBezTo>
                  <a:cubicBezTo>
                    <a:pt x="3003" y="3744"/>
                    <a:pt x="3003" y="3744"/>
                    <a:pt x="3003" y="3744"/>
                  </a:cubicBezTo>
                  <a:cubicBezTo>
                    <a:pt x="3003" y="3686"/>
                    <a:pt x="3003" y="3686"/>
                    <a:pt x="3003" y="3686"/>
                  </a:cubicBezTo>
                  <a:cubicBezTo>
                    <a:pt x="3003" y="3629"/>
                    <a:pt x="3003" y="3629"/>
                    <a:pt x="3003" y="3629"/>
                  </a:cubicBezTo>
                  <a:cubicBezTo>
                    <a:pt x="3061" y="3629"/>
                    <a:pt x="3061" y="3629"/>
                    <a:pt x="3061" y="3629"/>
                  </a:cubicBezTo>
                  <a:cubicBezTo>
                    <a:pt x="3061" y="3629"/>
                    <a:pt x="3061" y="3629"/>
                    <a:pt x="3061" y="3571"/>
                  </a:cubicBezTo>
                  <a:cubicBezTo>
                    <a:pt x="3119" y="3571"/>
                    <a:pt x="3119" y="3514"/>
                    <a:pt x="3119" y="3514"/>
                  </a:cubicBezTo>
                  <a:cubicBezTo>
                    <a:pt x="3119" y="3571"/>
                    <a:pt x="3119" y="3571"/>
                    <a:pt x="3119" y="3571"/>
                  </a:cubicBezTo>
                  <a:cubicBezTo>
                    <a:pt x="3119" y="3514"/>
                    <a:pt x="3119" y="3514"/>
                    <a:pt x="3119" y="3514"/>
                  </a:cubicBezTo>
                  <a:lnTo>
                    <a:pt x="3176" y="3514"/>
                  </a:lnTo>
                  <a:cubicBezTo>
                    <a:pt x="3234" y="3456"/>
                    <a:pt x="3234" y="3456"/>
                    <a:pt x="3234" y="3456"/>
                  </a:cubicBezTo>
                  <a:cubicBezTo>
                    <a:pt x="3234" y="3398"/>
                    <a:pt x="3234" y="3398"/>
                    <a:pt x="3234" y="3398"/>
                  </a:cubicBezTo>
                  <a:cubicBezTo>
                    <a:pt x="3292" y="3398"/>
                    <a:pt x="3292" y="3398"/>
                    <a:pt x="3292" y="3341"/>
                  </a:cubicBezTo>
                  <a:cubicBezTo>
                    <a:pt x="3350" y="3283"/>
                    <a:pt x="3350" y="3283"/>
                    <a:pt x="3350" y="3283"/>
                  </a:cubicBezTo>
                  <a:cubicBezTo>
                    <a:pt x="3407" y="3168"/>
                    <a:pt x="3407" y="3168"/>
                    <a:pt x="3407" y="3168"/>
                  </a:cubicBezTo>
                  <a:cubicBezTo>
                    <a:pt x="3407" y="3168"/>
                    <a:pt x="3465" y="3168"/>
                    <a:pt x="3523" y="3053"/>
                  </a:cubicBezTo>
                  <a:cubicBezTo>
                    <a:pt x="3581" y="2995"/>
                    <a:pt x="3696" y="2938"/>
                    <a:pt x="3754" y="2822"/>
                  </a:cubicBezTo>
                  <a:cubicBezTo>
                    <a:pt x="3927" y="2650"/>
                    <a:pt x="4101" y="2477"/>
                    <a:pt x="4101" y="2477"/>
                  </a:cubicBezTo>
                  <a:cubicBezTo>
                    <a:pt x="4101" y="2534"/>
                    <a:pt x="4101" y="2534"/>
                    <a:pt x="4158" y="2477"/>
                  </a:cubicBezTo>
                  <a:cubicBezTo>
                    <a:pt x="4158" y="2534"/>
                    <a:pt x="4158" y="2534"/>
                    <a:pt x="4158" y="2534"/>
                  </a:cubicBezTo>
                  <a:cubicBezTo>
                    <a:pt x="4101" y="2534"/>
                    <a:pt x="4101" y="2534"/>
                    <a:pt x="4101" y="2534"/>
                  </a:cubicBezTo>
                  <a:cubicBezTo>
                    <a:pt x="4101" y="2592"/>
                    <a:pt x="4101" y="2592"/>
                    <a:pt x="4101" y="2592"/>
                  </a:cubicBezTo>
                  <a:cubicBezTo>
                    <a:pt x="4043" y="2592"/>
                    <a:pt x="4043" y="2592"/>
                    <a:pt x="4043" y="2592"/>
                  </a:cubicBezTo>
                  <a:cubicBezTo>
                    <a:pt x="3985" y="2592"/>
                    <a:pt x="3985" y="2592"/>
                    <a:pt x="3985" y="2592"/>
                  </a:cubicBezTo>
                  <a:cubicBezTo>
                    <a:pt x="4043" y="2592"/>
                    <a:pt x="4043" y="2592"/>
                    <a:pt x="4043" y="2592"/>
                  </a:cubicBezTo>
                  <a:cubicBezTo>
                    <a:pt x="3985" y="2650"/>
                    <a:pt x="3985" y="2650"/>
                    <a:pt x="3985" y="2650"/>
                  </a:cubicBezTo>
                  <a:cubicBezTo>
                    <a:pt x="4043" y="2650"/>
                    <a:pt x="4043" y="2650"/>
                    <a:pt x="4043" y="2592"/>
                  </a:cubicBezTo>
                  <a:cubicBezTo>
                    <a:pt x="4043" y="2650"/>
                    <a:pt x="4101" y="2650"/>
                    <a:pt x="4101" y="2650"/>
                  </a:cubicBezTo>
                  <a:cubicBezTo>
                    <a:pt x="3985" y="2707"/>
                    <a:pt x="3985" y="2707"/>
                    <a:pt x="3985" y="2707"/>
                  </a:cubicBezTo>
                  <a:cubicBezTo>
                    <a:pt x="3985" y="2765"/>
                    <a:pt x="3985" y="2765"/>
                    <a:pt x="3985" y="2765"/>
                  </a:cubicBezTo>
                  <a:cubicBezTo>
                    <a:pt x="3927" y="2765"/>
                    <a:pt x="3927" y="2765"/>
                    <a:pt x="3927" y="2765"/>
                  </a:cubicBezTo>
                  <a:cubicBezTo>
                    <a:pt x="3870" y="2822"/>
                    <a:pt x="3870" y="2822"/>
                    <a:pt x="3870" y="2822"/>
                  </a:cubicBezTo>
                  <a:cubicBezTo>
                    <a:pt x="3870" y="2880"/>
                    <a:pt x="3870" y="2880"/>
                    <a:pt x="3870" y="2880"/>
                  </a:cubicBezTo>
                  <a:cubicBezTo>
                    <a:pt x="3812" y="2822"/>
                    <a:pt x="3812" y="2822"/>
                    <a:pt x="3812" y="2822"/>
                  </a:cubicBezTo>
                  <a:cubicBezTo>
                    <a:pt x="3696" y="2995"/>
                    <a:pt x="3696" y="2995"/>
                    <a:pt x="3696" y="2995"/>
                  </a:cubicBezTo>
                  <a:lnTo>
                    <a:pt x="3639" y="2995"/>
                  </a:lnTo>
                  <a:cubicBezTo>
                    <a:pt x="3581" y="3053"/>
                    <a:pt x="3581" y="3053"/>
                    <a:pt x="3581" y="3053"/>
                  </a:cubicBezTo>
                  <a:cubicBezTo>
                    <a:pt x="3581" y="3110"/>
                    <a:pt x="3581" y="3110"/>
                    <a:pt x="3581" y="3110"/>
                  </a:cubicBezTo>
                  <a:cubicBezTo>
                    <a:pt x="3523" y="3110"/>
                    <a:pt x="3523" y="3110"/>
                    <a:pt x="3523" y="3110"/>
                  </a:cubicBezTo>
                  <a:cubicBezTo>
                    <a:pt x="3465" y="3168"/>
                    <a:pt x="3465" y="3168"/>
                    <a:pt x="3465" y="3226"/>
                  </a:cubicBezTo>
                  <a:cubicBezTo>
                    <a:pt x="3407" y="3168"/>
                    <a:pt x="3407" y="3168"/>
                    <a:pt x="3407" y="3168"/>
                  </a:cubicBezTo>
                  <a:cubicBezTo>
                    <a:pt x="3407" y="3226"/>
                    <a:pt x="3407" y="3226"/>
                    <a:pt x="3407" y="3226"/>
                  </a:cubicBezTo>
                  <a:cubicBezTo>
                    <a:pt x="3407" y="3226"/>
                    <a:pt x="3407" y="3226"/>
                    <a:pt x="3350" y="3283"/>
                  </a:cubicBezTo>
                  <a:cubicBezTo>
                    <a:pt x="3234" y="3398"/>
                    <a:pt x="3234" y="3398"/>
                    <a:pt x="3234" y="3398"/>
                  </a:cubicBezTo>
                  <a:cubicBezTo>
                    <a:pt x="3292" y="3398"/>
                    <a:pt x="3292" y="3398"/>
                    <a:pt x="3292" y="3398"/>
                  </a:cubicBezTo>
                  <a:cubicBezTo>
                    <a:pt x="3234" y="3398"/>
                    <a:pt x="3234" y="3398"/>
                    <a:pt x="3234" y="3398"/>
                  </a:cubicBezTo>
                  <a:cubicBezTo>
                    <a:pt x="3234" y="3456"/>
                    <a:pt x="3234" y="3456"/>
                    <a:pt x="3234" y="3456"/>
                  </a:cubicBezTo>
                  <a:cubicBezTo>
                    <a:pt x="3234" y="3456"/>
                    <a:pt x="3176" y="3456"/>
                    <a:pt x="3176" y="3514"/>
                  </a:cubicBezTo>
                  <a:cubicBezTo>
                    <a:pt x="3119" y="3514"/>
                    <a:pt x="3119" y="3514"/>
                    <a:pt x="3119" y="3514"/>
                  </a:cubicBezTo>
                  <a:cubicBezTo>
                    <a:pt x="3176" y="3514"/>
                    <a:pt x="3176" y="3514"/>
                    <a:pt x="3176" y="3514"/>
                  </a:cubicBezTo>
                  <a:cubicBezTo>
                    <a:pt x="3119" y="3571"/>
                    <a:pt x="3119" y="3571"/>
                    <a:pt x="3119" y="3571"/>
                  </a:cubicBezTo>
                  <a:cubicBezTo>
                    <a:pt x="3119" y="3571"/>
                    <a:pt x="3061" y="3629"/>
                    <a:pt x="3061" y="3686"/>
                  </a:cubicBezTo>
                  <a:cubicBezTo>
                    <a:pt x="3003" y="3686"/>
                    <a:pt x="2945" y="3744"/>
                    <a:pt x="2945" y="3744"/>
                  </a:cubicBezTo>
                  <a:cubicBezTo>
                    <a:pt x="2945" y="3744"/>
                    <a:pt x="2945" y="3744"/>
                    <a:pt x="2945" y="3802"/>
                  </a:cubicBezTo>
                  <a:cubicBezTo>
                    <a:pt x="2888" y="3859"/>
                    <a:pt x="2888" y="3859"/>
                    <a:pt x="2888" y="3859"/>
                  </a:cubicBezTo>
                  <a:cubicBezTo>
                    <a:pt x="2945" y="3859"/>
                    <a:pt x="2945" y="3859"/>
                    <a:pt x="2945" y="3859"/>
                  </a:cubicBezTo>
                  <a:cubicBezTo>
                    <a:pt x="2888" y="3859"/>
                    <a:pt x="2888" y="3859"/>
                    <a:pt x="2888" y="3859"/>
                  </a:cubicBezTo>
                  <a:cubicBezTo>
                    <a:pt x="2888" y="3917"/>
                    <a:pt x="2888" y="3917"/>
                    <a:pt x="2888" y="3917"/>
                  </a:cubicBezTo>
                  <a:cubicBezTo>
                    <a:pt x="2830" y="3917"/>
                    <a:pt x="2830" y="3917"/>
                    <a:pt x="2830" y="3917"/>
                  </a:cubicBezTo>
                  <a:cubicBezTo>
                    <a:pt x="2772" y="4032"/>
                    <a:pt x="2772" y="4032"/>
                    <a:pt x="2772" y="4032"/>
                  </a:cubicBezTo>
                  <a:cubicBezTo>
                    <a:pt x="2772" y="4032"/>
                    <a:pt x="2599" y="4262"/>
                    <a:pt x="2483" y="4493"/>
                  </a:cubicBezTo>
                  <a:cubicBezTo>
                    <a:pt x="2310" y="4723"/>
                    <a:pt x="2195" y="4954"/>
                    <a:pt x="2195" y="4954"/>
                  </a:cubicBezTo>
                  <a:cubicBezTo>
                    <a:pt x="2137" y="4896"/>
                    <a:pt x="2137" y="4896"/>
                    <a:pt x="2137" y="4896"/>
                  </a:cubicBezTo>
                  <a:cubicBezTo>
                    <a:pt x="2137" y="4954"/>
                    <a:pt x="2137" y="4954"/>
                    <a:pt x="2137" y="4954"/>
                  </a:cubicBezTo>
                  <a:cubicBezTo>
                    <a:pt x="2137" y="5011"/>
                    <a:pt x="2137" y="5011"/>
                    <a:pt x="2137" y="5011"/>
                  </a:cubicBezTo>
                  <a:cubicBezTo>
                    <a:pt x="2137" y="4954"/>
                    <a:pt x="2137" y="4954"/>
                    <a:pt x="2137" y="4954"/>
                  </a:cubicBezTo>
                  <a:cubicBezTo>
                    <a:pt x="2137" y="5011"/>
                    <a:pt x="2137" y="5011"/>
                    <a:pt x="2137" y="5011"/>
                  </a:cubicBezTo>
                  <a:cubicBezTo>
                    <a:pt x="2079" y="5126"/>
                    <a:pt x="2079" y="5126"/>
                    <a:pt x="2079" y="5126"/>
                  </a:cubicBezTo>
                  <a:cubicBezTo>
                    <a:pt x="2021" y="5184"/>
                    <a:pt x="2021" y="5184"/>
                    <a:pt x="2021" y="5184"/>
                  </a:cubicBezTo>
                  <a:cubicBezTo>
                    <a:pt x="2021" y="5242"/>
                    <a:pt x="2021" y="5242"/>
                    <a:pt x="2021" y="5242"/>
                  </a:cubicBezTo>
                  <a:cubicBezTo>
                    <a:pt x="1906" y="5472"/>
                    <a:pt x="1906" y="5472"/>
                    <a:pt x="1906" y="5472"/>
                  </a:cubicBezTo>
                  <a:lnTo>
                    <a:pt x="1906" y="5414"/>
                  </a:lnTo>
                  <a:cubicBezTo>
                    <a:pt x="1906" y="5357"/>
                    <a:pt x="1906" y="5357"/>
                    <a:pt x="1906" y="5357"/>
                  </a:cubicBezTo>
                  <a:cubicBezTo>
                    <a:pt x="1964" y="5357"/>
                    <a:pt x="1964" y="5299"/>
                    <a:pt x="1964" y="5299"/>
                  </a:cubicBezTo>
                  <a:cubicBezTo>
                    <a:pt x="1964" y="5242"/>
                    <a:pt x="1964" y="5242"/>
                    <a:pt x="1964" y="5242"/>
                  </a:cubicBezTo>
                  <a:cubicBezTo>
                    <a:pt x="2021" y="5184"/>
                    <a:pt x="2021" y="5184"/>
                    <a:pt x="2021" y="5184"/>
                  </a:cubicBezTo>
                  <a:cubicBezTo>
                    <a:pt x="2021" y="5126"/>
                    <a:pt x="2021" y="5126"/>
                    <a:pt x="2021" y="5126"/>
                  </a:cubicBezTo>
                  <a:cubicBezTo>
                    <a:pt x="2079" y="5069"/>
                    <a:pt x="2079" y="5069"/>
                    <a:pt x="2079" y="5069"/>
                  </a:cubicBezTo>
                  <a:cubicBezTo>
                    <a:pt x="2021" y="5069"/>
                    <a:pt x="2021" y="5069"/>
                    <a:pt x="2021" y="5069"/>
                  </a:cubicBezTo>
                  <a:cubicBezTo>
                    <a:pt x="1964" y="5126"/>
                    <a:pt x="1964" y="5126"/>
                    <a:pt x="1964" y="5126"/>
                  </a:cubicBezTo>
                  <a:cubicBezTo>
                    <a:pt x="2021" y="5184"/>
                    <a:pt x="2021" y="5184"/>
                    <a:pt x="2021" y="5184"/>
                  </a:cubicBezTo>
                  <a:cubicBezTo>
                    <a:pt x="1964" y="5242"/>
                    <a:pt x="1964" y="5242"/>
                    <a:pt x="1964" y="5242"/>
                  </a:cubicBezTo>
                  <a:cubicBezTo>
                    <a:pt x="1964" y="5299"/>
                    <a:pt x="1964" y="5299"/>
                    <a:pt x="1964" y="5299"/>
                  </a:cubicBezTo>
                  <a:lnTo>
                    <a:pt x="1906" y="5299"/>
                  </a:lnTo>
                  <a:cubicBezTo>
                    <a:pt x="1906" y="5357"/>
                    <a:pt x="1906" y="5357"/>
                    <a:pt x="1906" y="5357"/>
                  </a:cubicBezTo>
                  <a:cubicBezTo>
                    <a:pt x="1906" y="5299"/>
                    <a:pt x="1906" y="5299"/>
                    <a:pt x="1906" y="5299"/>
                  </a:cubicBezTo>
                  <a:cubicBezTo>
                    <a:pt x="1906" y="5299"/>
                    <a:pt x="1906" y="5357"/>
                    <a:pt x="1848" y="5357"/>
                  </a:cubicBezTo>
                  <a:cubicBezTo>
                    <a:pt x="1848" y="5414"/>
                    <a:pt x="1848" y="5472"/>
                    <a:pt x="1848" y="5472"/>
                  </a:cubicBezTo>
                  <a:cubicBezTo>
                    <a:pt x="1906" y="5357"/>
                    <a:pt x="1906" y="5357"/>
                    <a:pt x="1906" y="5357"/>
                  </a:cubicBezTo>
                  <a:cubicBezTo>
                    <a:pt x="1906" y="5414"/>
                    <a:pt x="1906" y="5414"/>
                    <a:pt x="1906" y="5414"/>
                  </a:cubicBezTo>
                  <a:lnTo>
                    <a:pt x="1848" y="5472"/>
                  </a:lnTo>
                  <a:cubicBezTo>
                    <a:pt x="1848" y="5530"/>
                    <a:pt x="1848" y="5530"/>
                    <a:pt x="1848" y="5530"/>
                  </a:cubicBezTo>
                  <a:cubicBezTo>
                    <a:pt x="1790" y="5587"/>
                    <a:pt x="1790" y="5587"/>
                    <a:pt x="1790" y="5587"/>
                  </a:cubicBezTo>
                  <a:cubicBezTo>
                    <a:pt x="1790" y="5530"/>
                    <a:pt x="1790" y="5530"/>
                    <a:pt x="1790" y="5530"/>
                  </a:cubicBezTo>
                  <a:cubicBezTo>
                    <a:pt x="1848" y="5472"/>
                    <a:pt x="1848" y="5472"/>
                    <a:pt x="1848" y="5472"/>
                  </a:cubicBezTo>
                  <a:cubicBezTo>
                    <a:pt x="1790" y="5472"/>
                    <a:pt x="1790" y="5472"/>
                    <a:pt x="1790" y="5472"/>
                  </a:cubicBezTo>
                  <a:cubicBezTo>
                    <a:pt x="1848" y="5414"/>
                    <a:pt x="1848" y="5414"/>
                    <a:pt x="1848" y="5414"/>
                  </a:cubicBezTo>
                  <a:lnTo>
                    <a:pt x="1790" y="5414"/>
                  </a:lnTo>
                  <a:cubicBezTo>
                    <a:pt x="1790" y="5357"/>
                    <a:pt x="1790" y="5357"/>
                    <a:pt x="1790" y="5357"/>
                  </a:cubicBezTo>
                  <a:cubicBezTo>
                    <a:pt x="1733" y="5414"/>
                    <a:pt x="1733" y="5414"/>
                    <a:pt x="1733" y="5414"/>
                  </a:cubicBezTo>
                  <a:cubicBezTo>
                    <a:pt x="1790" y="5414"/>
                    <a:pt x="1790" y="5414"/>
                    <a:pt x="1790" y="5414"/>
                  </a:cubicBezTo>
                  <a:cubicBezTo>
                    <a:pt x="1790" y="5472"/>
                    <a:pt x="1790" y="5472"/>
                    <a:pt x="1790" y="5472"/>
                  </a:cubicBezTo>
                  <a:cubicBezTo>
                    <a:pt x="1790" y="5530"/>
                    <a:pt x="1790" y="5530"/>
                    <a:pt x="1790" y="5530"/>
                  </a:cubicBezTo>
                  <a:cubicBezTo>
                    <a:pt x="1733" y="5472"/>
                    <a:pt x="1733" y="5472"/>
                    <a:pt x="1733" y="5472"/>
                  </a:cubicBezTo>
                  <a:cubicBezTo>
                    <a:pt x="1733" y="5530"/>
                    <a:pt x="1733" y="5530"/>
                    <a:pt x="1733" y="5530"/>
                  </a:cubicBezTo>
                  <a:lnTo>
                    <a:pt x="1790" y="5530"/>
                  </a:lnTo>
                  <a:cubicBezTo>
                    <a:pt x="1733" y="5530"/>
                    <a:pt x="1733" y="5530"/>
                    <a:pt x="1733" y="5530"/>
                  </a:cubicBezTo>
                  <a:cubicBezTo>
                    <a:pt x="1790" y="5530"/>
                    <a:pt x="1790" y="5530"/>
                    <a:pt x="1790" y="5530"/>
                  </a:cubicBezTo>
                  <a:cubicBezTo>
                    <a:pt x="1733" y="5587"/>
                    <a:pt x="1733" y="5587"/>
                    <a:pt x="1733" y="5587"/>
                  </a:cubicBezTo>
                  <a:cubicBezTo>
                    <a:pt x="1733" y="5587"/>
                    <a:pt x="1733" y="5587"/>
                    <a:pt x="1733" y="5530"/>
                  </a:cubicBezTo>
                  <a:cubicBezTo>
                    <a:pt x="1675" y="5530"/>
                    <a:pt x="1675" y="5587"/>
                    <a:pt x="1675" y="5587"/>
                  </a:cubicBezTo>
                  <a:cubicBezTo>
                    <a:pt x="1675" y="5645"/>
                    <a:pt x="1675" y="5645"/>
                    <a:pt x="1675" y="5645"/>
                  </a:cubicBezTo>
                  <a:cubicBezTo>
                    <a:pt x="1733" y="5645"/>
                    <a:pt x="1733" y="5645"/>
                    <a:pt x="1733" y="5645"/>
                  </a:cubicBezTo>
                  <a:cubicBezTo>
                    <a:pt x="1733" y="5702"/>
                    <a:pt x="1733" y="5702"/>
                    <a:pt x="1675" y="5702"/>
                  </a:cubicBezTo>
                  <a:cubicBezTo>
                    <a:pt x="1675" y="5702"/>
                    <a:pt x="1675" y="5702"/>
                    <a:pt x="1675" y="5645"/>
                  </a:cubicBezTo>
                  <a:cubicBezTo>
                    <a:pt x="1617" y="5702"/>
                    <a:pt x="1675" y="5702"/>
                    <a:pt x="1617" y="5702"/>
                  </a:cubicBezTo>
                  <a:cubicBezTo>
                    <a:pt x="1617" y="5760"/>
                    <a:pt x="1617" y="5760"/>
                    <a:pt x="1617" y="5760"/>
                  </a:cubicBezTo>
                  <a:cubicBezTo>
                    <a:pt x="1675" y="5702"/>
                    <a:pt x="1675" y="5702"/>
                    <a:pt x="1675" y="5702"/>
                  </a:cubicBezTo>
                  <a:cubicBezTo>
                    <a:pt x="1675" y="5702"/>
                    <a:pt x="1675" y="5702"/>
                    <a:pt x="1675" y="5760"/>
                  </a:cubicBezTo>
                  <a:lnTo>
                    <a:pt x="1675" y="5818"/>
                  </a:lnTo>
                  <a:cubicBezTo>
                    <a:pt x="1675" y="5875"/>
                    <a:pt x="1675" y="5875"/>
                    <a:pt x="1675" y="5875"/>
                  </a:cubicBezTo>
                  <a:cubicBezTo>
                    <a:pt x="1617" y="5875"/>
                    <a:pt x="1617" y="5875"/>
                    <a:pt x="1617" y="5875"/>
                  </a:cubicBezTo>
                  <a:cubicBezTo>
                    <a:pt x="1559" y="5933"/>
                    <a:pt x="1559" y="5933"/>
                    <a:pt x="1559" y="5933"/>
                  </a:cubicBezTo>
                  <a:lnTo>
                    <a:pt x="1559" y="5990"/>
                  </a:lnTo>
                  <a:cubicBezTo>
                    <a:pt x="1502" y="6048"/>
                    <a:pt x="1502" y="6048"/>
                    <a:pt x="1502" y="6048"/>
                  </a:cubicBezTo>
                  <a:cubicBezTo>
                    <a:pt x="1559" y="6048"/>
                    <a:pt x="1559" y="6048"/>
                    <a:pt x="1559" y="6048"/>
                  </a:cubicBezTo>
                  <a:cubicBezTo>
                    <a:pt x="1502" y="6048"/>
                    <a:pt x="1502" y="6048"/>
                    <a:pt x="1502" y="6048"/>
                  </a:cubicBezTo>
                  <a:cubicBezTo>
                    <a:pt x="1559" y="6048"/>
                    <a:pt x="1559" y="6048"/>
                    <a:pt x="1559" y="6048"/>
                  </a:cubicBezTo>
                  <a:cubicBezTo>
                    <a:pt x="1502" y="6048"/>
                    <a:pt x="1502" y="6048"/>
                    <a:pt x="1502" y="6048"/>
                  </a:cubicBezTo>
                  <a:cubicBezTo>
                    <a:pt x="1502" y="6048"/>
                    <a:pt x="1502" y="6048"/>
                    <a:pt x="1502" y="6106"/>
                  </a:cubicBezTo>
                  <a:cubicBezTo>
                    <a:pt x="1502" y="6163"/>
                    <a:pt x="1502" y="6163"/>
                    <a:pt x="1502" y="6163"/>
                  </a:cubicBezTo>
                  <a:lnTo>
                    <a:pt x="1444" y="6221"/>
                  </a:lnTo>
                  <a:cubicBezTo>
                    <a:pt x="1444" y="6278"/>
                    <a:pt x="1444" y="6278"/>
                    <a:pt x="1444" y="6278"/>
                  </a:cubicBezTo>
                  <a:cubicBezTo>
                    <a:pt x="1386" y="6336"/>
                    <a:pt x="1386" y="6336"/>
                    <a:pt x="1386" y="6336"/>
                  </a:cubicBezTo>
                  <a:cubicBezTo>
                    <a:pt x="1444" y="6336"/>
                    <a:pt x="1444" y="6336"/>
                    <a:pt x="1444" y="6336"/>
                  </a:cubicBezTo>
                  <a:lnTo>
                    <a:pt x="1386" y="6336"/>
                  </a:lnTo>
                  <a:cubicBezTo>
                    <a:pt x="1386" y="6394"/>
                    <a:pt x="1386" y="6394"/>
                    <a:pt x="1386" y="6394"/>
                  </a:cubicBezTo>
                  <a:cubicBezTo>
                    <a:pt x="1386" y="6394"/>
                    <a:pt x="1386" y="6451"/>
                    <a:pt x="1386" y="6394"/>
                  </a:cubicBezTo>
                  <a:cubicBezTo>
                    <a:pt x="1386" y="6394"/>
                    <a:pt x="1386" y="6451"/>
                    <a:pt x="1328" y="6451"/>
                  </a:cubicBezTo>
                  <a:cubicBezTo>
                    <a:pt x="1386" y="6451"/>
                    <a:pt x="1386" y="6451"/>
                    <a:pt x="1386" y="6451"/>
                  </a:cubicBezTo>
                  <a:cubicBezTo>
                    <a:pt x="1328" y="6566"/>
                    <a:pt x="1328" y="6566"/>
                    <a:pt x="1328" y="6566"/>
                  </a:cubicBezTo>
                  <a:cubicBezTo>
                    <a:pt x="1328" y="6624"/>
                    <a:pt x="1271" y="6566"/>
                    <a:pt x="1271" y="6624"/>
                  </a:cubicBezTo>
                  <a:cubicBezTo>
                    <a:pt x="1271" y="6682"/>
                    <a:pt x="1271" y="6682"/>
                    <a:pt x="1271" y="6682"/>
                  </a:cubicBezTo>
                  <a:cubicBezTo>
                    <a:pt x="1213" y="6682"/>
                    <a:pt x="1213" y="6682"/>
                    <a:pt x="1213" y="6682"/>
                  </a:cubicBezTo>
                  <a:cubicBezTo>
                    <a:pt x="1213" y="6739"/>
                    <a:pt x="1213" y="6739"/>
                    <a:pt x="1213" y="6739"/>
                  </a:cubicBezTo>
                  <a:cubicBezTo>
                    <a:pt x="1155" y="6739"/>
                    <a:pt x="1155" y="6739"/>
                    <a:pt x="1155" y="6739"/>
                  </a:cubicBezTo>
                  <a:cubicBezTo>
                    <a:pt x="1155" y="6682"/>
                    <a:pt x="1213" y="6624"/>
                    <a:pt x="1213" y="6566"/>
                  </a:cubicBezTo>
                  <a:cubicBezTo>
                    <a:pt x="1213" y="6624"/>
                    <a:pt x="1213" y="6624"/>
                    <a:pt x="1213" y="6566"/>
                  </a:cubicBezTo>
                  <a:lnTo>
                    <a:pt x="1271" y="6509"/>
                  </a:lnTo>
                  <a:cubicBezTo>
                    <a:pt x="1271" y="6451"/>
                    <a:pt x="1271" y="6451"/>
                    <a:pt x="1271" y="6451"/>
                  </a:cubicBezTo>
                  <a:lnTo>
                    <a:pt x="1271" y="6394"/>
                  </a:lnTo>
                  <a:lnTo>
                    <a:pt x="1213" y="6394"/>
                  </a:lnTo>
                  <a:cubicBezTo>
                    <a:pt x="1213" y="6451"/>
                    <a:pt x="1213" y="6451"/>
                    <a:pt x="1213" y="6451"/>
                  </a:cubicBezTo>
                  <a:cubicBezTo>
                    <a:pt x="1213" y="6509"/>
                    <a:pt x="1155" y="6566"/>
                    <a:pt x="1155" y="6624"/>
                  </a:cubicBezTo>
                  <a:cubicBezTo>
                    <a:pt x="1155" y="6682"/>
                    <a:pt x="1155" y="6682"/>
                    <a:pt x="1155" y="6682"/>
                  </a:cubicBezTo>
                  <a:cubicBezTo>
                    <a:pt x="1097" y="6739"/>
                    <a:pt x="1097" y="6739"/>
                    <a:pt x="1097" y="6739"/>
                  </a:cubicBezTo>
                  <a:cubicBezTo>
                    <a:pt x="1155" y="6739"/>
                    <a:pt x="1155" y="6739"/>
                    <a:pt x="1155" y="6739"/>
                  </a:cubicBezTo>
                  <a:lnTo>
                    <a:pt x="1097" y="6739"/>
                  </a:lnTo>
                  <a:cubicBezTo>
                    <a:pt x="1097" y="6797"/>
                    <a:pt x="1097" y="6797"/>
                    <a:pt x="1097" y="6854"/>
                  </a:cubicBezTo>
                  <a:cubicBezTo>
                    <a:pt x="1097" y="6854"/>
                    <a:pt x="1097" y="6854"/>
                    <a:pt x="1040" y="6854"/>
                  </a:cubicBezTo>
                  <a:cubicBezTo>
                    <a:pt x="1040" y="6912"/>
                    <a:pt x="1040" y="6912"/>
                    <a:pt x="1040" y="6912"/>
                  </a:cubicBezTo>
                  <a:cubicBezTo>
                    <a:pt x="982" y="6970"/>
                    <a:pt x="982" y="6970"/>
                    <a:pt x="982" y="6970"/>
                  </a:cubicBezTo>
                  <a:cubicBezTo>
                    <a:pt x="982" y="7085"/>
                    <a:pt x="982" y="7085"/>
                    <a:pt x="982" y="7085"/>
                  </a:cubicBezTo>
                  <a:cubicBezTo>
                    <a:pt x="982" y="7027"/>
                    <a:pt x="982" y="7027"/>
                    <a:pt x="982" y="7027"/>
                  </a:cubicBezTo>
                  <a:cubicBezTo>
                    <a:pt x="1040" y="7027"/>
                    <a:pt x="1040" y="7027"/>
                    <a:pt x="1040" y="7027"/>
                  </a:cubicBezTo>
                  <a:cubicBezTo>
                    <a:pt x="982" y="7142"/>
                    <a:pt x="982" y="7142"/>
                    <a:pt x="982" y="7142"/>
                  </a:cubicBezTo>
                  <a:cubicBezTo>
                    <a:pt x="982" y="7142"/>
                    <a:pt x="982" y="7200"/>
                    <a:pt x="924" y="7258"/>
                  </a:cubicBezTo>
                  <a:cubicBezTo>
                    <a:pt x="924" y="7258"/>
                    <a:pt x="924" y="7258"/>
                    <a:pt x="924" y="7315"/>
                  </a:cubicBezTo>
                  <a:cubicBezTo>
                    <a:pt x="866" y="7373"/>
                    <a:pt x="866" y="7373"/>
                    <a:pt x="866" y="7373"/>
                  </a:cubicBezTo>
                  <a:cubicBezTo>
                    <a:pt x="924" y="7373"/>
                    <a:pt x="924" y="7373"/>
                    <a:pt x="924" y="7315"/>
                  </a:cubicBezTo>
                  <a:cubicBezTo>
                    <a:pt x="924" y="7430"/>
                    <a:pt x="924" y="7430"/>
                    <a:pt x="924" y="7430"/>
                  </a:cubicBezTo>
                  <a:cubicBezTo>
                    <a:pt x="866" y="7488"/>
                    <a:pt x="866" y="7488"/>
                    <a:pt x="866" y="7488"/>
                  </a:cubicBezTo>
                  <a:cubicBezTo>
                    <a:pt x="809" y="7546"/>
                    <a:pt x="809" y="7546"/>
                    <a:pt x="809" y="7546"/>
                  </a:cubicBezTo>
                  <a:cubicBezTo>
                    <a:pt x="809" y="7603"/>
                    <a:pt x="809" y="7603"/>
                    <a:pt x="809" y="7603"/>
                  </a:cubicBezTo>
                  <a:cubicBezTo>
                    <a:pt x="751" y="7603"/>
                    <a:pt x="751" y="7603"/>
                    <a:pt x="751" y="7603"/>
                  </a:cubicBezTo>
                  <a:cubicBezTo>
                    <a:pt x="809" y="7603"/>
                    <a:pt x="809" y="7603"/>
                    <a:pt x="809" y="7603"/>
                  </a:cubicBezTo>
                  <a:cubicBezTo>
                    <a:pt x="751" y="7661"/>
                    <a:pt x="751" y="7661"/>
                    <a:pt x="751" y="7661"/>
                  </a:cubicBezTo>
                  <a:cubicBezTo>
                    <a:pt x="751" y="7718"/>
                    <a:pt x="751" y="7718"/>
                    <a:pt x="751" y="7718"/>
                  </a:cubicBezTo>
                  <a:cubicBezTo>
                    <a:pt x="809" y="7718"/>
                    <a:pt x="809" y="7718"/>
                    <a:pt x="809" y="7718"/>
                  </a:cubicBezTo>
                  <a:cubicBezTo>
                    <a:pt x="751" y="7718"/>
                    <a:pt x="751" y="7718"/>
                    <a:pt x="751" y="7718"/>
                  </a:cubicBezTo>
                  <a:cubicBezTo>
                    <a:pt x="693" y="7776"/>
                    <a:pt x="751" y="7776"/>
                    <a:pt x="751" y="7776"/>
                  </a:cubicBezTo>
                  <a:cubicBezTo>
                    <a:pt x="751" y="7834"/>
                    <a:pt x="751" y="7834"/>
                    <a:pt x="751" y="7834"/>
                  </a:cubicBezTo>
                  <a:cubicBezTo>
                    <a:pt x="693" y="7891"/>
                    <a:pt x="693" y="7891"/>
                    <a:pt x="693" y="7891"/>
                  </a:cubicBezTo>
                  <a:cubicBezTo>
                    <a:pt x="693" y="7949"/>
                    <a:pt x="693" y="7949"/>
                    <a:pt x="693" y="7949"/>
                  </a:cubicBezTo>
                  <a:cubicBezTo>
                    <a:pt x="635" y="7949"/>
                    <a:pt x="635" y="7949"/>
                    <a:pt x="635" y="7949"/>
                  </a:cubicBezTo>
                  <a:cubicBezTo>
                    <a:pt x="635" y="8006"/>
                    <a:pt x="635" y="8064"/>
                    <a:pt x="635" y="8064"/>
                  </a:cubicBezTo>
                  <a:cubicBezTo>
                    <a:pt x="635" y="8006"/>
                    <a:pt x="635" y="8006"/>
                    <a:pt x="635" y="8006"/>
                  </a:cubicBezTo>
                  <a:cubicBezTo>
                    <a:pt x="693" y="7891"/>
                    <a:pt x="693" y="7891"/>
                    <a:pt x="693" y="7891"/>
                  </a:cubicBezTo>
                  <a:cubicBezTo>
                    <a:pt x="635" y="7891"/>
                    <a:pt x="635" y="7891"/>
                    <a:pt x="635" y="7891"/>
                  </a:cubicBezTo>
                  <a:cubicBezTo>
                    <a:pt x="635" y="7949"/>
                    <a:pt x="635" y="7949"/>
                    <a:pt x="635" y="7949"/>
                  </a:cubicBezTo>
                  <a:cubicBezTo>
                    <a:pt x="578" y="7891"/>
                    <a:pt x="578" y="7891"/>
                    <a:pt x="578" y="7891"/>
                  </a:cubicBezTo>
                  <a:cubicBezTo>
                    <a:pt x="635" y="7834"/>
                    <a:pt x="635" y="7834"/>
                    <a:pt x="635" y="7834"/>
                  </a:cubicBezTo>
                  <a:cubicBezTo>
                    <a:pt x="578" y="7834"/>
                    <a:pt x="578" y="7834"/>
                    <a:pt x="578" y="7834"/>
                  </a:cubicBezTo>
                  <a:cubicBezTo>
                    <a:pt x="578" y="7891"/>
                    <a:pt x="578" y="7891"/>
                    <a:pt x="578" y="7891"/>
                  </a:cubicBezTo>
                  <a:cubicBezTo>
                    <a:pt x="578" y="7949"/>
                    <a:pt x="578" y="7949"/>
                    <a:pt x="578" y="7949"/>
                  </a:cubicBezTo>
                  <a:cubicBezTo>
                    <a:pt x="520" y="7949"/>
                    <a:pt x="520" y="7949"/>
                    <a:pt x="520" y="7949"/>
                  </a:cubicBezTo>
                  <a:cubicBezTo>
                    <a:pt x="520" y="8006"/>
                    <a:pt x="520" y="8006"/>
                    <a:pt x="520" y="8006"/>
                  </a:cubicBezTo>
                  <a:cubicBezTo>
                    <a:pt x="578" y="7949"/>
                    <a:pt x="578" y="7949"/>
                    <a:pt x="578" y="7949"/>
                  </a:cubicBezTo>
                  <a:cubicBezTo>
                    <a:pt x="578" y="8006"/>
                    <a:pt x="578" y="8006"/>
                    <a:pt x="578" y="8006"/>
                  </a:cubicBezTo>
                  <a:cubicBezTo>
                    <a:pt x="578" y="8064"/>
                    <a:pt x="578" y="8064"/>
                    <a:pt x="578" y="8064"/>
                  </a:cubicBezTo>
                  <a:cubicBezTo>
                    <a:pt x="635" y="8064"/>
                    <a:pt x="635" y="8064"/>
                    <a:pt x="635" y="8064"/>
                  </a:cubicBezTo>
                  <a:cubicBezTo>
                    <a:pt x="578" y="8064"/>
                    <a:pt x="578" y="8064"/>
                    <a:pt x="578" y="8064"/>
                  </a:cubicBezTo>
                  <a:cubicBezTo>
                    <a:pt x="578" y="8122"/>
                    <a:pt x="578" y="8122"/>
                    <a:pt x="578" y="8122"/>
                  </a:cubicBezTo>
                  <a:cubicBezTo>
                    <a:pt x="578" y="8237"/>
                    <a:pt x="578" y="8237"/>
                    <a:pt x="578" y="8237"/>
                  </a:cubicBezTo>
                  <a:cubicBezTo>
                    <a:pt x="520" y="8237"/>
                    <a:pt x="520" y="8237"/>
                    <a:pt x="520" y="8237"/>
                  </a:cubicBezTo>
                  <a:lnTo>
                    <a:pt x="520" y="8352"/>
                  </a:lnTo>
                  <a:cubicBezTo>
                    <a:pt x="520" y="8352"/>
                    <a:pt x="520" y="8352"/>
                    <a:pt x="520" y="8410"/>
                  </a:cubicBezTo>
                  <a:lnTo>
                    <a:pt x="520" y="8467"/>
                  </a:lnTo>
                  <a:cubicBezTo>
                    <a:pt x="462" y="8467"/>
                    <a:pt x="462" y="8467"/>
                    <a:pt x="462" y="8467"/>
                  </a:cubicBezTo>
                  <a:cubicBezTo>
                    <a:pt x="462" y="8525"/>
                    <a:pt x="462" y="8525"/>
                    <a:pt x="462" y="8525"/>
                  </a:cubicBezTo>
                  <a:cubicBezTo>
                    <a:pt x="462" y="8582"/>
                    <a:pt x="462" y="8582"/>
                    <a:pt x="462" y="8582"/>
                  </a:cubicBezTo>
                  <a:cubicBezTo>
                    <a:pt x="462" y="8640"/>
                    <a:pt x="462" y="8640"/>
                    <a:pt x="462" y="8640"/>
                  </a:cubicBezTo>
                  <a:cubicBezTo>
                    <a:pt x="404" y="8640"/>
                    <a:pt x="404" y="8640"/>
                    <a:pt x="404" y="8640"/>
                  </a:cubicBezTo>
                  <a:cubicBezTo>
                    <a:pt x="404" y="8755"/>
                    <a:pt x="404" y="8755"/>
                    <a:pt x="404" y="8755"/>
                  </a:cubicBezTo>
                  <a:cubicBezTo>
                    <a:pt x="404" y="8813"/>
                    <a:pt x="347" y="8870"/>
                    <a:pt x="347" y="8986"/>
                  </a:cubicBezTo>
                  <a:cubicBezTo>
                    <a:pt x="347" y="9101"/>
                    <a:pt x="347" y="9101"/>
                    <a:pt x="347" y="9101"/>
                  </a:cubicBezTo>
                  <a:cubicBezTo>
                    <a:pt x="347" y="9158"/>
                    <a:pt x="347" y="9158"/>
                    <a:pt x="347" y="9158"/>
                  </a:cubicBezTo>
                  <a:cubicBezTo>
                    <a:pt x="289" y="9158"/>
                    <a:pt x="289" y="9158"/>
                    <a:pt x="289" y="9158"/>
                  </a:cubicBezTo>
                  <a:cubicBezTo>
                    <a:pt x="289" y="9216"/>
                    <a:pt x="289" y="9216"/>
                    <a:pt x="289" y="9274"/>
                  </a:cubicBezTo>
                  <a:cubicBezTo>
                    <a:pt x="231" y="9677"/>
                    <a:pt x="231" y="9677"/>
                    <a:pt x="231" y="9677"/>
                  </a:cubicBezTo>
                  <a:cubicBezTo>
                    <a:pt x="231" y="9734"/>
                    <a:pt x="231" y="9734"/>
                    <a:pt x="231" y="9734"/>
                  </a:cubicBezTo>
                  <a:cubicBezTo>
                    <a:pt x="289" y="9734"/>
                    <a:pt x="231" y="9677"/>
                    <a:pt x="289" y="9677"/>
                  </a:cubicBezTo>
                  <a:lnTo>
                    <a:pt x="289" y="9734"/>
                  </a:lnTo>
                  <a:cubicBezTo>
                    <a:pt x="231" y="9734"/>
                    <a:pt x="231" y="9734"/>
                    <a:pt x="231" y="9734"/>
                  </a:cubicBezTo>
                  <a:cubicBezTo>
                    <a:pt x="173" y="9734"/>
                    <a:pt x="173" y="9734"/>
                    <a:pt x="173" y="9734"/>
                  </a:cubicBezTo>
                  <a:cubicBezTo>
                    <a:pt x="231" y="9734"/>
                    <a:pt x="231" y="9677"/>
                    <a:pt x="231" y="9677"/>
                  </a:cubicBezTo>
                  <a:cubicBezTo>
                    <a:pt x="231" y="9677"/>
                    <a:pt x="231" y="9619"/>
                    <a:pt x="173" y="9619"/>
                  </a:cubicBezTo>
                  <a:cubicBezTo>
                    <a:pt x="231" y="9619"/>
                    <a:pt x="231" y="9619"/>
                    <a:pt x="231" y="9619"/>
                  </a:cubicBezTo>
                  <a:cubicBezTo>
                    <a:pt x="173" y="9619"/>
                    <a:pt x="173" y="9619"/>
                    <a:pt x="173" y="9619"/>
                  </a:cubicBezTo>
                  <a:cubicBezTo>
                    <a:pt x="231" y="9562"/>
                    <a:pt x="231" y="9562"/>
                    <a:pt x="231" y="9562"/>
                  </a:cubicBezTo>
                  <a:cubicBezTo>
                    <a:pt x="231" y="9504"/>
                    <a:pt x="231" y="9504"/>
                    <a:pt x="231" y="9504"/>
                  </a:cubicBezTo>
                  <a:cubicBezTo>
                    <a:pt x="173" y="9504"/>
                    <a:pt x="173" y="9504"/>
                    <a:pt x="173" y="9504"/>
                  </a:cubicBezTo>
                  <a:cubicBezTo>
                    <a:pt x="231" y="9446"/>
                    <a:pt x="231" y="9446"/>
                    <a:pt x="231" y="9446"/>
                  </a:cubicBezTo>
                  <a:cubicBezTo>
                    <a:pt x="173" y="9446"/>
                    <a:pt x="173" y="9446"/>
                    <a:pt x="173" y="9446"/>
                  </a:cubicBezTo>
                  <a:cubicBezTo>
                    <a:pt x="173" y="9389"/>
                    <a:pt x="173" y="9389"/>
                    <a:pt x="173" y="9389"/>
                  </a:cubicBezTo>
                  <a:cubicBezTo>
                    <a:pt x="173" y="9504"/>
                    <a:pt x="173" y="9504"/>
                    <a:pt x="173" y="9504"/>
                  </a:cubicBezTo>
                  <a:cubicBezTo>
                    <a:pt x="116" y="9504"/>
                    <a:pt x="116" y="9504"/>
                    <a:pt x="116" y="9504"/>
                  </a:cubicBezTo>
                  <a:cubicBezTo>
                    <a:pt x="116" y="9619"/>
                    <a:pt x="116" y="9677"/>
                    <a:pt x="116" y="9792"/>
                  </a:cubicBezTo>
                  <a:cubicBezTo>
                    <a:pt x="116" y="9850"/>
                    <a:pt x="116" y="9850"/>
                    <a:pt x="116" y="9850"/>
                  </a:cubicBezTo>
                  <a:cubicBezTo>
                    <a:pt x="58" y="9850"/>
                    <a:pt x="58" y="9850"/>
                    <a:pt x="58" y="9850"/>
                  </a:cubicBezTo>
                  <a:cubicBezTo>
                    <a:pt x="58" y="9850"/>
                    <a:pt x="58" y="9734"/>
                    <a:pt x="58" y="9619"/>
                  </a:cubicBezTo>
                  <a:cubicBezTo>
                    <a:pt x="58" y="9446"/>
                    <a:pt x="116" y="9331"/>
                    <a:pt x="116" y="9331"/>
                  </a:cubicBezTo>
                  <a:cubicBezTo>
                    <a:pt x="58" y="9389"/>
                    <a:pt x="58" y="9446"/>
                    <a:pt x="58" y="9504"/>
                  </a:cubicBezTo>
                  <a:cubicBezTo>
                    <a:pt x="0" y="9619"/>
                    <a:pt x="0" y="9619"/>
                    <a:pt x="0" y="9619"/>
                  </a:cubicBezTo>
                  <a:cubicBezTo>
                    <a:pt x="58" y="9677"/>
                    <a:pt x="58" y="9677"/>
                    <a:pt x="58" y="9677"/>
                  </a:cubicBezTo>
                  <a:lnTo>
                    <a:pt x="58" y="9734"/>
                  </a:lnTo>
                  <a:cubicBezTo>
                    <a:pt x="0" y="9734"/>
                    <a:pt x="0" y="9734"/>
                    <a:pt x="0" y="9734"/>
                  </a:cubicBezTo>
                  <a:lnTo>
                    <a:pt x="58" y="9734"/>
                  </a:lnTo>
                  <a:cubicBezTo>
                    <a:pt x="0" y="9792"/>
                    <a:pt x="0" y="9792"/>
                    <a:pt x="0" y="9792"/>
                  </a:cubicBezTo>
                  <a:cubicBezTo>
                    <a:pt x="0" y="9850"/>
                    <a:pt x="0" y="9850"/>
                    <a:pt x="0" y="9850"/>
                  </a:cubicBezTo>
                  <a:cubicBezTo>
                    <a:pt x="0" y="9907"/>
                    <a:pt x="0" y="9907"/>
                    <a:pt x="0" y="9907"/>
                  </a:cubicBezTo>
                  <a:cubicBezTo>
                    <a:pt x="0" y="9965"/>
                    <a:pt x="0" y="9965"/>
                    <a:pt x="0" y="9965"/>
                  </a:cubicBezTo>
                  <a:lnTo>
                    <a:pt x="0" y="10022"/>
                  </a:lnTo>
                  <a:cubicBezTo>
                    <a:pt x="0" y="10080"/>
                    <a:pt x="0" y="10080"/>
                    <a:pt x="0" y="10080"/>
                  </a:cubicBezTo>
                  <a:cubicBezTo>
                    <a:pt x="58" y="10080"/>
                    <a:pt x="58" y="10080"/>
                    <a:pt x="58" y="10080"/>
                  </a:cubicBezTo>
                  <a:cubicBezTo>
                    <a:pt x="0" y="10253"/>
                    <a:pt x="0" y="10253"/>
                    <a:pt x="0" y="10253"/>
                  </a:cubicBezTo>
                  <a:cubicBezTo>
                    <a:pt x="58" y="10253"/>
                    <a:pt x="0" y="10310"/>
                    <a:pt x="58" y="10253"/>
                  </a:cubicBezTo>
                  <a:cubicBezTo>
                    <a:pt x="58" y="10483"/>
                    <a:pt x="58" y="10483"/>
                    <a:pt x="58" y="10483"/>
                  </a:cubicBezTo>
                  <a:cubicBezTo>
                    <a:pt x="58" y="10541"/>
                    <a:pt x="58" y="10541"/>
                    <a:pt x="58" y="10541"/>
                  </a:cubicBezTo>
                  <a:lnTo>
                    <a:pt x="58" y="10483"/>
                  </a:lnTo>
                  <a:cubicBezTo>
                    <a:pt x="58" y="10541"/>
                    <a:pt x="58" y="10541"/>
                    <a:pt x="58" y="10541"/>
                  </a:cubicBezTo>
                  <a:cubicBezTo>
                    <a:pt x="58" y="10771"/>
                    <a:pt x="58" y="10771"/>
                    <a:pt x="58" y="10771"/>
                  </a:cubicBezTo>
                  <a:cubicBezTo>
                    <a:pt x="58" y="10944"/>
                    <a:pt x="58" y="10944"/>
                    <a:pt x="58" y="10944"/>
                  </a:cubicBezTo>
                  <a:cubicBezTo>
                    <a:pt x="58" y="10944"/>
                    <a:pt x="58" y="11002"/>
                    <a:pt x="58" y="11059"/>
                  </a:cubicBezTo>
                  <a:cubicBezTo>
                    <a:pt x="58" y="11117"/>
                    <a:pt x="58" y="11117"/>
                    <a:pt x="58" y="11117"/>
                  </a:cubicBezTo>
                  <a:cubicBezTo>
                    <a:pt x="58" y="11174"/>
                    <a:pt x="58" y="11174"/>
                    <a:pt x="58" y="11174"/>
                  </a:cubicBezTo>
                  <a:cubicBezTo>
                    <a:pt x="58" y="11290"/>
                    <a:pt x="58" y="11290"/>
                    <a:pt x="58" y="11290"/>
                  </a:cubicBezTo>
                  <a:cubicBezTo>
                    <a:pt x="116" y="11290"/>
                    <a:pt x="116" y="11290"/>
                    <a:pt x="116" y="11290"/>
                  </a:cubicBezTo>
                  <a:cubicBezTo>
                    <a:pt x="116" y="11290"/>
                    <a:pt x="116" y="11290"/>
                    <a:pt x="116" y="11405"/>
                  </a:cubicBezTo>
                  <a:cubicBezTo>
                    <a:pt x="116" y="11462"/>
                    <a:pt x="116" y="11578"/>
                    <a:pt x="116" y="11635"/>
                  </a:cubicBezTo>
                  <a:cubicBezTo>
                    <a:pt x="173" y="11808"/>
                    <a:pt x="173" y="12038"/>
                    <a:pt x="173" y="12038"/>
                  </a:cubicBezTo>
                  <a:cubicBezTo>
                    <a:pt x="173" y="12038"/>
                    <a:pt x="173" y="12096"/>
                    <a:pt x="173" y="12154"/>
                  </a:cubicBezTo>
                  <a:cubicBezTo>
                    <a:pt x="173" y="12211"/>
                    <a:pt x="231" y="12326"/>
                    <a:pt x="231" y="12326"/>
                  </a:cubicBezTo>
                  <a:cubicBezTo>
                    <a:pt x="173" y="12326"/>
                    <a:pt x="173" y="12326"/>
                    <a:pt x="173" y="12326"/>
                  </a:cubicBezTo>
                  <a:cubicBezTo>
                    <a:pt x="173" y="12269"/>
                    <a:pt x="173" y="12269"/>
                    <a:pt x="173" y="12269"/>
                  </a:cubicBezTo>
                  <a:cubicBezTo>
                    <a:pt x="173" y="12384"/>
                    <a:pt x="173" y="12384"/>
                    <a:pt x="173" y="12384"/>
                  </a:cubicBezTo>
                  <a:lnTo>
                    <a:pt x="173" y="12442"/>
                  </a:lnTo>
                  <a:cubicBezTo>
                    <a:pt x="173" y="12557"/>
                    <a:pt x="173" y="12557"/>
                    <a:pt x="173" y="12557"/>
                  </a:cubicBezTo>
                  <a:cubicBezTo>
                    <a:pt x="173" y="12499"/>
                    <a:pt x="173" y="12499"/>
                    <a:pt x="173" y="12499"/>
                  </a:cubicBezTo>
                  <a:cubicBezTo>
                    <a:pt x="116" y="12499"/>
                    <a:pt x="173" y="12499"/>
                    <a:pt x="173" y="12557"/>
                  </a:cubicBezTo>
                  <a:cubicBezTo>
                    <a:pt x="116" y="12557"/>
                    <a:pt x="116" y="12557"/>
                    <a:pt x="116" y="12614"/>
                  </a:cubicBezTo>
                  <a:lnTo>
                    <a:pt x="173" y="12614"/>
                  </a:lnTo>
                  <a:lnTo>
                    <a:pt x="173" y="12672"/>
                  </a:lnTo>
                  <a:lnTo>
                    <a:pt x="173" y="12730"/>
                  </a:lnTo>
                  <a:cubicBezTo>
                    <a:pt x="231" y="12730"/>
                    <a:pt x="231" y="12730"/>
                    <a:pt x="231" y="12730"/>
                  </a:cubicBezTo>
                  <a:cubicBezTo>
                    <a:pt x="173" y="12730"/>
                    <a:pt x="173" y="12787"/>
                    <a:pt x="231" y="12787"/>
                  </a:cubicBezTo>
                  <a:cubicBezTo>
                    <a:pt x="231" y="12845"/>
                    <a:pt x="231" y="12845"/>
                    <a:pt x="231" y="12845"/>
                  </a:cubicBezTo>
                  <a:cubicBezTo>
                    <a:pt x="289" y="12845"/>
                    <a:pt x="289" y="12845"/>
                    <a:pt x="289" y="12845"/>
                  </a:cubicBezTo>
                  <a:lnTo>
                    <a:pt x="231" y="12902"/>
                  </a:lnTo>
                  <a:cubicBezTo>
                    <a:pt x="289" y="12902"/>
                    <a:pt x="289" y="12902"/>
                    <a:pt x="289" y="12902"/>
                  </a:cubicBezTo>
                  <a:cubicBezTo>
                    <a:pt x="289" y="12960"/>
                    <a:pt x="289" y="12960"/>
                    <a:pt x="289" y="12960"/>
                  </a:cubicBezTo>
                  <a:cubicBezTo>
                    <a:pt x="289" y="13018"/>
                    <a:pt x="289" y="13018"/>
                    <a:pt x="289" y="13018"/>
                  </a:cubicBezTo>
                  <a:lnTo>
                    <a:pt x="347" y="13018"/>
                  </a:lnTo>
                  <a:cubicBezTo>
                    <a:pt x="347" y="12960"/>
                    <a:pt x="347" y="12960"/>
                    <a:pt x="347" y="12960"/>
                  </a:cubicBezTo>
                  <a:cubicBezTo>
                    <a:pt x="289" y="12902"/>
                    <a:pt x="289" y="12902"/>
                    <a:pt x="289" y="12902"/>
                  </a:cubicBezTo>
                  <a:cubicBezTo>
                    <a:pt x="289" y="12787"/>
                    <a:pt x="289" y="12787"/>
                    <a:pt x="289" y="12787"/>
                  </a:cubicBezTo>
                  <a:cubicBezTo>
                    <a:pt x="289" y="12730"/>
                    <a:pt x="289" y="12730"/>
                    <a:pt x="289" y="12730"/>
                  </a:cubicBezTo>
                  <a:cubicBezTo>
                    <a:pt x="289" y="12672"/>
                    <a:pt x="289" y="12672"/>
                    <a:pt x="289" y="12672"/>
                  </a:cubicBezTo>
                  <a:cubicBezTo>
                    <a:pt x="289" y="12614"/>
                    <a:pt x="289" y="12614"/>
                    <a:pt x="289" y="12614"/>
                  </a:cubicBezTo>
                  <a:cubicBezTo>
                    <a:pt x="289" y="12672"/>
                    <a:pt x="289" y="12672"/>
                    <a:pt x="289" y="12672"/>
                  </a:cubicBezTo>
                  <a:cubicBezTo>
                    <a:pt x="289" y="12730"/>
                    <a:pt x="289" y="12730"/>
                    <a:pt x="289" y="12730"/>
                  </a:cubicBezTo>
                  <a:cubicBezTo>
                    <a:pt x="289" y="12787"/>
                    <a:pt x="289" y="12787"/>
                    <a:pt x="289" y="12787"/>
                  </a:cubicBezTo>
                  <a:cubicBezTo>
                    <a:pt x="289" y="12730"/>
                    <a:pt x="289" y="12730"/>
                    <a:pt x="289" y="12730"/>
                  </a:cubicBezTo>
                  <a:cubicBezTo>
                    <a:pt x="347" y="12845"/>
                    <a:pt x="347" y="12845"/>
                    <a:pt x="347" y="12845"/>
                  </a:cubicBezTo>
                  <a:cubicBezTo>
                    <a:pt x="347" y="12845"/>
                    <a:pt x="347" y="12845"/>
                    <a:pt x="347" y="12902"/>
                  </a:cubicBezTo>
                  <a:cubicBezTo>
                    <a:pt x="347" y="12902"/>
                    <a:pt x="347" y="13018"/>
                    <a:pt x="404" y="13075"/>
                  </a:cubicBezTo>
                  <a:cubicBezTo>
                    <a:pt x="404" y="13133"/>
                    <a:pt x="404" y="13248"/>
                    <a:pt x="404" y="13248"/>
                  </a:cubicBezTo>
                  <a:cubicBezTo>
                    <a:pt x="404" y="13306"/>
                    <a:pt x="404" y="13306"/>
                    <a:pt x="404" y="13306"/>
                  </a:cubicBezTo>
                  <a:cubicBezTo>
                    <a:pt x="462" y="13248"/>
                    <a:pt x="462" y="13248"/>
                    <a:pt x="462" y="13248"/>
                  </a:cubicBezTo>
                  <a:cubicBezTo>
                    <a:pt x="520" y="13594"/>
                    <a:pt x="520" y="13594"/>
                    <a:pt x="520" y="13594"/>
                  </a:cubicBezTo>
                  <a:cubicBezTo>
                    <a:pt x="520" y="13536"/>
                    <a:pt x="520" y="13536"/>
                    <a:pt x="520" y="13536"/>
                  </a:cubicBezTo>
                  <a:cubicBezTo>
                    <a:pt x="520" y="13478"/>
                    <a:pt x="520" y="13478"/>
                    <a:pt x="520" y="13478"/>
                  </a:cubicBezTo>
                  <a:cubicBezTo>
                    <a:pt x="520" y="13421"/>
                    <a:pt x="520" y="13421"/>
                    <a:pt x="520" y="13421"/>
                  </a:cubicBezTo>
                  <a:cubicBezTo>
                    <a:pt x="520" y="13478"/>
                    <a:pt x="520" y="13478"/>
                    <a:pt x="520" y="13478"/>
                  </a:cubicBezTo>
                  <a:cubicBezTo>
                    <a:pt x="520" y="13536"/>
                    <a:pt x="520" y="13536"/>
                    <a:pt x="520" y="13536"/>
                  </a:cubicBezTo>
                  <a:cubicBezTo>
                    <a:pt x="520" y="13478"/>
                    <a:pt x="520" y="13478"/>
                    <a:pt x="520" y="13478"/>
                  </a:cubicBezTo>
                  <a:cubicBezTo>
                    <a:pt x="578" y="13478"/>
                    <a:pt x="578" y="13478"/>
                    <a:pt x="578" y="13478"/>
                  </a:cubicBezTo>
                  <a:cubicBezTo>
                    <a:pt x="578" y="13536"/>
                    <a:pt x="578" y="13536"/>
                    <a:pt x="578" y="13536"/>
                  </a:cubicBezTo>
                  <a:lnTo>
                    <a:pt x="578" y="13594"/>
                  </a:lnTo>
                  <a:cubicBezTo>
                    <a:pt x="578" y="13594"/>
                    <a:pt x="578" y="13594"/>
                    <a:pt x="578" y="13536"/>
                  </a:cubicBezTo>
                  <a:cubicBezTo>
                    <a:pt x="635" y="13766"/>
                    <a:pt x="635" y="13766"/>
                    <a:pt x="635" y="13766"/>
                  </a:cubicBezTo>
                  <a:lnTo>
                    <a:pt x="635" y="13709"/>
                  </a:lnTo>
                  <a:cubicBezTo>
                    <a:pt x="693" y="13709"/>
                    <a:pt x="693" y="13709"/>
                    <a:pt x="693" y="13709"/>
                  </a:cubicBezTo>
                  <a:cubicBezTo>
                    <a:pt x="635" y="13709"/>
                    <a:pt x="635" y="13709"/>
                    <a:pt x="635" y="13709"/>
                  </a:cubicBezTo>
                  <a:cubicBezTo>
                    <a:pt x="635" y="13651"/>
                    <a:pt x="635" y="13651"/>
                    <a:pt x="635" y="13651"/>
                  </a:cubicBezTo>
                  <a:cubicBezTo>
                    <a:pt x="635" y="13594"/>
                    <a:pt x="635" y="13594"/>
                    <a:pt x="635" y="13594"/>
                  </a:cubicBezTo>
                  <a:cubicBezTo>
                    <a:pt x="635" y="13536"/>
                    <a:pt x="635" y="13536"/>
                    <a:pt x="635" y="13536"/>
                  </a:cubicBezTo>
                  <a:cubicBezTo>
                    <a:pt x="635" y="13478"/>
                    <a:pt x="635" y="13478"/>
                    <a:pt x="635" y="13478"/>
                  </a:cubicBezTo>
                  <a:lnTo>
                    <a:pt x="578" y="13478"/>
                  </a:lnTo>
                  <a:cubicBezTo>
                    <a:pt x="578" y="13363"/>
                    <a:pt x="578" y="13363"/>
                    <a:pt x="578" y="13363"/>
                  </a:cubicBezTo>
                  <a:cubicBezTo>
                    <a:pt x="578" y="13306"/>
                    <a:pt x="578" y="13306"/>
                    <a:pt x="578" y="13306"/>
                  </a:cubicBezTo>
                  <a:cubicBezTo>
                    <a:pt x="578" y="13306"/>
                    <a:pt x="578" y="13248"/>
                    <a:pt x="520" y="13248"/>
                  </a:cubicBezTo>
                  <a:cubicBezTo>
                    <a:pt x="520" y="13306"/>
                    <a:pt x="520" y="13306"/>
                    <a:pt x="520" y="13363"/>
                  </a:cubicBezTo>
                  <a:cubicBezTo>
                    <a:pt x="520" y="13306"/>
                    <a:pt x="520" y="13306"/>
                    <a:pt x="520" y="13306"/>
                  </a:cubicBezTo>
                  <a:cubicBezTo>
                    <a:pt x="520" y="13248"/>
                    <a:pt x="520" y="13248"/>
                    <a:pt x="520" y="13248"/>
                  </a:cubicBezTo>
                  <a:cubicBezTo>
                    <a:pt x="462" y="13248"/>
                    <a:pt x="462" y="13248"/>
                    <a:pt x="462" y="13248"/>
                  </a:cubicBezTo>
                  <a:cubicBezTo>
                    <a:pt x="462" y="13190"/>
                    <a:pt x="462" y="13190"/>
                    <a:pt x="462" y="13190"/>
                  </a:cubicBezTo>
                  <a:cubicBezTo>
                    <a:pt x="462" y="13133"/>
                    <a:pt x="462" y="13133"/>
                    <a:pt x="462" y="13133"/>
                  </a:cubicBezTo>
                  <a:cubicBezTo>
                    <a:pt x="404" y="13075"/>
                    <a:pt x="404" y="13075"/>
                    <a:pt x="404" y="13018"/>
                  </a:cubicBezTo>
                  <a:cubicBezTo>
                    <a:pt x="462" y="13018"/>
                    <a:pt x="462" y="13018"/>
                    <a:pt x="462" y="13018"/>
                  </a:cubicBezTo>
                  <a:cubicBezTo>
                    <a:pt x="404" y="13018"/>
                    <a:pt x="404" y="13018"/>
                    <a:pt x="404" y="13018"/>
                  </a:cubicBezTo>
                  <a:cubicBezTo>
                    <a:pt x="404" y="12902"/>
                    <a:pt x="404" y="12902"/>
                    <a:pt x="404" y="12902"/>
                  </a:cubicBezTo>
                  <a:cubicBezTo>
                    <a:pt x="404" y="12845"/>
                    <a:pt x="404" y="12845"/>
                    <a:pt x="404" y="12845"/>
                  </a:cubicBezTo>
                  <a:cubicBezTo>
                    <a:pt x="347" y="12845"/>
                    <a:pt x="347" y="12845"/>
                    <a:pt x="347" y="12845"/>
                  </a:cubicBezTo>
                  <a:cubicBezTo>
                    <a:pt x="404" y="12845"/>
                    <a:pt x="404" y="12845"/>
                    <a:pt x="404" y="12845"/>
                  </a:cubicBezTo>
                  <a:cubicBezTo>
                    <a:pt x="347" y="12787"/>
                    <a:pt x="347" y="12787"/>
                    <a:pt x="347" y="12787"/>
                  </a:cubicBezTo>
                  <a:cubicBezTo>
                    <a:pt x="347" y="12730"/>
                    <a:pt x="347" y="12730"/>
                    <a:pt x="347" y="12730"/>
                  </a:cubicBezTo>
                  <a:cubicBezTo>
                    <a:pt x="347" y="12672"/>
                    <a:pt x="347" y="12672"/>
                    <a:pt x="347" y="12672"/>
                  </a:cubicBezTo>
                  <a:cubicBezTo>
                    <a:pt x="347" y="12614"/>
                    <a:pt x="289" y="12557"/>
                    <a:pt x="347" y="12557"/>
                  </a:cubicBezTo>
                  <a:cubicBezTo>
                    <a:pt x="347" y="12614"/>
                    <a:pt x="347" y="12614"/>
                    <a:pt x="404" y="12614"/>
                  </a:cubicBezTo>
                  <a:cubicBezTo>
                    <a:pt x="404" y="12557"/>
                    <a:pt x="404" y="12557"/>
                    <a:pt x="347" y="12557"/>
                  </a:cubicBezTo>
                  <a:cubicBezTo>
                    <a:pt x="347" y="12557"/>
                    <a:pt x="347" y="12557"/>
                    <a:pt x="347" y="12499"/>
                  </a:cubicBezTo>
                  <a:cubicBezTo>
                    <a:pt x="347" y="12442"/>
                    <a:pt x="347" y="12442"/>
                    <a:pt x="347" y="12442"/>
                  </a:cubicBezTo>
                  <a:cubicBezTo>
                    <a:pt x="289" y="12442"/>
                    <a:pt x="289" y="12442"/>
                    <a:pt x="289" y="12442"/>
                  </a:cubicBezTo>
                  <a:cubicBezTo>
                    <a:pt x="289" y="12269"/>
                    <a:pt x="289" y="12269"/>
                    <a:pt x="289" y="12269"/>
                  </a:cubicBezTo>
                  <a:lnTo>
                    <a:pt x="289" y="12211"/>
                  </a:lnTo>
                  <a:cubicBezTo>
                    <a:pt x="231" y="12211"/>
                    <a:pt x="231" y="12211"/>
                    <a:pt x="231" y="12211"/>
                  </a:cubicBezTo>
                  <a:cubicBezTo>
                    <a:pt x="231" y="12154"/>
                    <a:pt x="231" y="12154"/>
                    <a:pt x="231" y="12154"/>
                  </a:cubicBezTo>
                  <a:cubicBezTo>
                    <a:pt x="231" y="12096"/>
                    <a:pt x="231" y="12096"/>
                    <a:pt x="231" y="12096"/>
                  </a:cubicBezTo>
                  <a:cubicBezTo>
                    <a:pt x="231" y="12038"/>
                    <a:pt x="231" y="12038"/>
                    <a:pt x="231" y="12038"/>
                  </a:cubicBezTo>
                  <a:cubicBezTo>
                    <a:pt x="289" y="12096"/>
                    <a:pt x="289" y="12096"/>
                    <a:pt x="289" y="12096"/>
                  </a:cubicBezTo>
                  <a:cubicBezTo>
                    <a:pt x="231" y="12096"/>
                    <a:pt x="231" y="12096"/>
                    <a:pt x="231" y="12096"/>
                  </a:cubicBezTo>
                  <a:cubicBezTo>
                    <a:pt x="289" y="12096"/>
                    <a:pt x="289" y="12096"/>
                    <a:pt x="289" y="12096"/>
                  </a:cubicBezTo>
                  <a:cubicBezTo>
                    <a:pt x="289" y="12154"/>
                    <a:pt x="289" y="12154"/>
                    <a:pt x="289" y="12154"/>
                  </a:cubicBezTo>
                  <a:cubicBezTo>
                    <a:pt x="289" y="12211"/>
                    <a:pt x="289" y="12211"/>
                    <a:pt x="289" y="12211"/>
                  </a:cubicBezTo>
                  <a:lnTo>
                    <a:pt x="289" y="12269"/>
                  </a:lnTo>
                  <a:cubicBezTo>
                    <a:pt x="347" y="12269"/>
                    <a:pt x="347" y="12269"/>
                    <a:pt x="347" y="12269"/>
                  </a:cubicBezTo>
                  <a:cubicBezTo>
                    <a:pt x="347" y="12326"/>
                    <a:pt x="347" y="12326"/>
                    <a:pt x="347" y="12326"/>
                  </a:cubicBezTo>
                  <a:cubicBezTo>
                    <a:pt x="404" y="12326"/>
                    <a:pt x="404" y="12326"/>
                    <a:pt x="404" y="12326"/>
                  </a:cubicBezTo>
                  <a:cubicBezTo>
                    <a:pt x="404" y="12384"/>
                    <a:pt x="404" y="12384"/>
                    <a:pt x="404" y="12384"/>
                  </a:cubicBezTo>
                  <a:cubicBezTo>
                    <a:pt x="404" y="12442"/>
                    <a:pt x="404" y="12442"/>
                    <a:pt x="404" y="12442"/>
                  </a:cubicBezTo>
                  <a:cubicBezTo>
                    <a:pt x="347" y="12442"/>
                    <a:pt x="347" y="12442"/>
                    <a:pt x="347" y="12442"/>
                  </a:cubicBezTo>
                  <a:cubicBezTo>
                    <a:pt x="347" y="12499"/>
                    <a:pt x="347" y="12499"/>
                    <a:pt x="347" y="12499"/>
                  </a:cubicBezTo>
                  <a:cubicBezTo>
                    <a:pt x="404" y="12499"/>
                    <a:pt x="404" y="12499"/>
                    <a:pt x="404" y="12499"/>
                  </a:cubicBezTo>
                  <a:cubicBezTo>
                    <a:pt x="404" y="12557"/>
                    <a:pt x="404" y="12557"/>
                    <a:pt x="404" y="12557"/>
                  </a:cubicBezTo>
                  <a:cubicBezTo>
                    <a:pt x="462" y="12557"/>
                    <a:pt x="462" y="12557"/>
                    <a:pt x="462" y="12557"/>
                  </a:cubicBezTo>
                  <a:cubicBezTo>
                    <a:pt x="462" y="12672"/>
                    <a:pt x="462" y="12672"/>
                    <a:pt x="462" y="12672"/>
                  </a:cubicBezTo>
                  <a:cubicBezTo>
                    <a:pt x="520" y="12672"/>
                    <a:pt x="520" y="12672"/>
                    <a:pt x="520" y="12672"/>
                  </a:cubicBezTo>
                  <a:cubicBezTo>
                    <a:pt x="520" y="12730"/>
                    <a:pt x="462" y="12730"/>
                    <a:pt x="520" y="12787"/>
                  </a:cubicBezTo>
                  <a:cubicBezTo>
                    <a:pt x="578" y="13018"/>
                    <a:pt x="578" y="13018"/>
                    <a:pt x="578" y="13018"/>
                  </a:cubicBezTo>
                  <a:cubicBezTo>
                    <a:pt x="578" y="13075"/>
                    <a:pt x="578" y="13075"/>
                    <a:pt x="578" y="13075"/>
                  </a:cubicBezTo>
                  <a:cubicBezTo>
                    <a:pt x="578" y="13133"/>
                    <a:pt x="578" y="13133"/>
                    <a:pt x="578" y="13133"/>
                  </a:cubicBezTo>
                  <a:cubicBezTo>
                    <a:pt x="520" y="13133"/>
                    <a:pt x="520" y="13133"/>
                    <a:pt x="520" y="13133"/>
                  </a:cubicBezTo>
                  <a:cubicBezTo>
                    <a:pt x="520" y="13018"/>
                    <a:pt x="520" y="13018"/>
                    <a:pt x="520" y="13018"/>
                  </a:cubicBezTo>
                  <a:cubicBezTo>
                    <a:pt x="462" y="13018"/>
                    <a:pt x="462" y="13018"/>
                    <a:pt x="462" y="13018"/>
                  </a:cubicBezTo>
                  <a:cubicBezTo>
                    <a:pt x="520" y="13133"/>
                    <a:pt x="520" y="13133"/>
                    <a:pt x="520" y="13133"/>
                  </a:cubicBezTo>
                  <a:cubicBezTo>
                    <a:pt x="520" y="13190"/>
                    <a:pt x="520" y="13190"/>
                    <a:pt x="520" y="13190"/>
                  </a:cubicBezTo>
                  <a:cubicBezTo>
                    <a:pt x="462" y="13190"/>
                    <a:pt x="520" y="13190"/>
                    <a:pt x="520" y="13190"/>
                  </a:cubicBezTo>
                  <a:cubicBezTo>
                    <a:pt x="578" y="13190"/>
                    <a:pt x="578" y="13190"/>
                    <a:pt x="578" y="13190"/>
                  </a:cubicBezTo>
                  <a:cubicBezTo>
                    <a:pt x="578" y="13248"/>
                    <a:pt x="578" y="13248"/>
                    <a:pt x="578" y="13248"/>
                  </a:cubicBezTo>
                  <a:cubicBezTo>
                    <a:pt x="635" y="13190"/>
                    <a:pt x="635" y="13190"/>
                    <a:pt x="635" y="13190"/>
                  </a:cubicBezTo>
                  <a:cubicBezTo>
                    <a:pt x="635" y="13248"/>
                    <a:pt x="635" y="13248"/>
                    <a:pt x="635" y="13248"/>
                  </a:cubicBezTo>
                  <a:cubicBezTo>
                    <a:pt x="578" y="13248"/>
                    <a:pt x="578" y="13248"/>
                    <a:pt x="578" y="13248"/>
                  </a:cubicBezTo>
                  <a:cubicBezTo>
                    <a:pt x="635" y="13306"/>
                    <a:pt x="635" y="13306"/>
                    <a:pt x="635" y="13306"/>
                  </a:cubicBezTo>
                  <a:lnTo>
                    <a:pt x="635" y="13248"/>
                  </a:lnTo>
                  <a:cubicBezTo>
                    <a:pt x="635" y="13306"/>
                    <a:pt x="635" y="13306"/>
                    <a:pt x="635" y="13306"/>
                  </a:cubicBezTo>
                  <a:cubicBezTo>
                    <a:pt x="635" y="13363"/>
                    <a:pt x="635" y="13363"/>
                    <a:pt x="635" y="13363"/>
                  </a:cubicBezTo>
                  <a:cubicBezTo>
                    <a:pt x="635" y="13363"/>
                    <a:pt x="635" y="13363"/>
                    <a:pt x="635" y="13306"/>
                  </a:cubicBezTo>
                  <a:cubicBezTo>
                    <a:pt x="693" y="13421"/>
                    <a:pt x="693" y="13421"/>
                    <a:pt x="693" y="13421"/>
                  </a:cubicBezTo>
                  <a:cubicBezTo>
                    <a:pt x="693" y="13363"/>
                    <a:pt x="693" y="13363"/>
                    <a:pt x="693" y="13363"/>
                  </a:cubicBezTo>
                  <a:cubicBezTo>
                    <a:pt x="693" y="13306"/>
                    <a:pt x="693" y="13306"/>
                    <a:pt x="693" y="13306"/>
                  </a:cubicBezTo>
                  <a:cubicBezTo>
                    <a:pt x="635" y="13306"/>
                    <a:pt x="635" y="13306"/>
                    <a:pt x="635" y="13306"/>
                  </a:cubicBezTo>
                  <a:cubicBezTo>
                    <a:pt x="693" y="13306"/>
                    <a:pt x="693" y="13306"/>
                    <a:pt x="693" y="13306"/>
                  </a:cubicBezTo>
                  <a:cubicBezTo>
                    <a:pt x="635" y="13248"/>
                    <a:pt x="635" y="13248"/>
                    <a:pt x="635" y="13248"/>
                  </a:cubicBezTo>
                  <a:cubicBezTo>
                    <a:pt x="693" y="13248"/>
                    <a:pt x="693" y="13248"/>
                    <a:pt x="693" y="13190"/>
                  </a:cubicBezTo>
                  <a:cubicBezTo>
                    <a:pt x="809" y="13190"/>
                    <a:pt x="809" y="13190"/>
                    <a:pt x="809" y="13190"/>
                  </a:cubicBezTo>
                  <a:cubicBezTo>
                    <a:pt x="809" y="13248"/>
                    <a:pt x="809" y="13248"/>
                    <a:pt x="809" y="13248"/>
                  </a:cubicBezTo>
                  <a:cubicBezTo>
                    <a:pt x="809" y="13306"/>
                    <a:pt x="809" y="13306"/>
                    <a:pt x="809" y="13306"/>
                  </a:cubicBezTo>
                  <a:cubicBezTo>
                    <a:pt x="866" y="13478"/>
                    <a:pt x="866" y="13478"/>
                    <a:pt x="866" y="13478"/>
                  </a:cubicBezTo>
                  <a:cubicBezTo>
                    <a:pt x="866" y="13536"/>
                    <a:pt x="866" y="13536"/>
                    <a:pt x="866" y="13536"/>
                  </a:cubicBezTo>
                  <a:cubicBezTo>
                    <a:pt x="866" y="13594"/>
                    <a:pt x="866" y="13594"/>
                    <a:pt x="866" y="13594"/>
                  </a:cubicBezTo>
                  <a:cubicBezTo>
                    <a:pt x="809" y="13536"/>
                    <a:pt x="809" y="13536"/>
                    <a:pt x="809" y="13536"/>
                  </a:cubicBezTo>
                  <a:cubicBezTo>
                    <a:pt x="809" y="13651"/>
                    <a:pt x="809" y="13651"/>
                    <a:pt x="809" y="13651"/>
                  </a:cubicBezTo>
                  <a:cubicBezTo>
                    <a:pt x="866" y="13651"/>
                    <a:pt x="866" y="13651"/>
                    <a:pt x="866" y="13651"/>
                  </a:cubicBezTo>
                  <a:cubicBezTo>
                    <a:pt x="809" y="13651"/>
                    <a:pt x="809" y="13651"/>
                    <a:pt x="809" y="13651"/>
                  </a:cubicBezTo>
                  <a:cubicBezTo>
                    <a:pt x="809" y="13709"/>
                    <a:pt x="809" y="13709"/>
                    <a:pt x="809" y="13709"/>
                  </a:cubicBezTo>
                  <a:cubicBezTo>
                    <a:pt x="866" y="13709"/>
                    <a:pt x="866" y="13709"/>
                    <a:pt x="866" y="13709"/>
                  </a:cubicBezTo>
                  <a:cubicBezTo>
                    <a:pt x="866" y="13651"/>
                    <a:pt x="866" y="13651"/>
                    <a:pt x="866" y="13651"/>
                  </a:cubicBezTo>
                  <a:cubicBezTo>
                    <a:pt x="924" y="13709"/>
                    <a:pt x="924" y="13709"/>
                    <a:pt x="924" y="13709"/>
                  </a:cubicBezTo>
                  <a:cubicBezTo>
                    <a:pt x="924" y="13766"/>
                    <a:pt x="924" y="13766"/>
                    <a:pt x="924" y="13766"/>
                  </a:cubicBezTo>
                  <a:lnTo>
                    <a:pt x="924" y="13824"/>
                  </a:lnTo>
                  <a:cubicBezTo>
                    <a:pt x="924" y="13882"/>
                    <a:pt x="982" y="13939"/>
                    <a:pt x="982" y="14054"/>
                  </a:cubicBezTo>
                  <a:cubicBezTo>
                    <a:pt x="982" y="13997"/>
                    <a:pt x="982" y="13997"/>
                    <a:pt x="982" y="13997"/>
                  </a:cubicBezTo>
                  <a:cubicBezTo>
                    <a:pt x="924" y="13997"/>
                    <a:pt x="924" y="13997"/>
                    <a:pt x="924" y="13997"/>
                  </a:cubicBezTo>
                  <a:cubicBezTo>
                    <a:pt x="982" y="14054"/>
                    <a:pt x="982" y="14054"/>
                    <a:pt x="982" y="14054"/>
                  </a:cubicBezTo>
                  <a:cubicBezTo>
                    <a:pt x="982" y="14112"/>
                    <a:pt x="982" y="14112"/>
                    <a:pt x="982" y="14112"/>
                  </a:cubicBezTo>
                  <a:cubicBezTo>
                    <a:pt x="982" y="14054"/>
                    <a:pt x="982" y="14054"/>
                    <a:pt x="982" y="14054"/>
                  </a:cubicBezTo>
                  <a:cubicBezTo>
                    <a:pt x="924" y="14054"/>
                    <a:pt x="924" y="14054"/>
                    <a:pt x="866" y="14054"/>
                  </a:cubicBezTo>
                  <a:cubicBezTo>
                    <a:pt x="982" y="14227"/>
                    <a:pt x="982" y="14227"/>
                    <a:pt x="982" y="14227"/>
                  </a:cubicBezTo>
                  <a:lnTo>
                    <a:pt x="982" y="14170"/>
                  </a:lnTo>
                  <a:cubicBezTo>
                    <a:pt x="982" y="14112"/>
                    <a:pt x="982" y="14112"/>
                    <a:pt x="982" y="14112"/>
                  </a:cubicBezTo>
                  <a:cubicBezTo>
                    <a:pt x="1040" y="14170"/>
                    <a:pt x="1040" y="14170"/>
                    <a:pt x="1040" y="14170"/>
                  </a:cubicBezTo>
                  <a:cubicBezTo>
                    <a:pt x="982" y="14227"/>
                    <a:pt x="982" y="14227"/>
                    <a:pt x="982" y="14227"/>
                  </a:cubicBezTo>
                  <a:lnTo>
                    <a:pt x="1040" y="14227"/>
                  </a:lnTo>
                  <a:cubicBezTo>
                    <a:pt x="1040" y="14285"/>
                    <a:pt x="1040" y="14285"/>
                    <a:pt x="1040" y="14285"/>
                  </a:cubicBezTo>
                  <a:cubicBezTo>
                    <a:pt x="982" y="14285"/>
                    <a:pt x="982" y="14285"/>
                    <a:pt x="982" y="14285"/>
                  </a:cubicBezTo>
                  <a:cubicBezTo>
                    <a:pt x="982" y="14342"/>
                    <a:pt x="982" y="14342"/>
                    <a:pt x="982" y="14342"/>
                  </a:cubicBezTo>
                  <a:cubicBezTo>
                    <a:pt x="982" y="14227"/>
                    <a:pt x="982" y="14227"/>
                    <a:pt x="982" y="14227"/>
                  </a:cubicBezTo>
                  <a:cubicBezTo>
                    <a:pt x="982" y="14285"/>
                    <a:pt x="982" y="14342"/>
                    <a:pt x="982" y="14400"/>
                  </a:cubicBezTo>
                  <a:cubicBezTo>
                    <a:pt x="1040" y="14515"/>
                    <a:pt x="1040" y="14515"/>
                    <a:pt x="1040" y="14515"/>
                  </a:cubicBezTo>
                  <a:cubicBezTo>
                    <a:pt x="1040" y="14573"/>
                    <a:pt x="1040" y="14573"/>
                    <a:pt x="1040" y="14573"/>
                  </a:cubicBezTo>
                  <a:cubicBezTo>
                    <a:pt x="1097" y="14630"/>
                    <a:pt x="1097" y="14630"/>
                    <a:pt x="1097" y="14630"/>
                  </a:cubicBezTo>
                  <a:cubicBezTo>
                    <a:pt x="1040" y="14688"/>
                    <a:pt x="1040" y="14688"/>
                    <a:pt x="1040" y="14688"/>
                  </a:cubicBezTo>
                  <a:cubicBezTo>
                    <a:pt x="1040" y="14746"/>
                    <a:pt x="1040" y="14746"/>
                    <a:pt x="1040" y="14746"/>
                  </a:cubicBezTo>
                  <a:cubicBezTo>
                    <a:pt x="1040" y="14630"/>
                    <a:pt x="1040" y="14630"/>
                    <a:pt x="1040" y="14630"/>
                  </a:cubicBezTo>
                  <a:cubicBezTo>
                    <a:pt x="982" y="14630"/>
                    <a:pt x="982" y="14630"/>
                    <a:pt x="982" y="14630"/>
                  </a:cubicBezTo>
                  <a:cubicBezTo>
                    <a:pt x="982" y="14573"/>
                    <a:pt x="982" y="14573"/>
                    <a:pt x="982" y="14573"/>
                  </a:cubicBezTo>
                  <a:cubicBezTo>
                    <a:pt x="982" y="14515"/>
                    <a:pt x="982" y="14515"/>
                    <a:pt x="982" y="14515"/>
                  </a:cubicBezTo>
                  <a:cubicBezTo>
                    <a:pt x="982" y="14458"/>
                    <a:pt x="982" y="14458"/>
                    <a:pt x="982" y="14458"/>
                  </a:cubicBezTo>
                  <a:cubicBezTo>
                    <a:pt x="924" y="14458"/>
                    <a:pt x="924" y="14458"/>
                    <a:pt x="924" y="14458"/>
                  </a:cubicBezTo>
                  <a:cubicBezTo>
                    <a:pt x="866" y="14400"/>
                    <a:pt x="866" y="14400"/>
                    <a:pt x="866" y="14400"/>
                  </a:cubicBezTo>
                  <a:cubicBezTo>
                    <a:pt x="924" y="14400"/>
                    <a:pt x="924" y="14400"/>
                    <a:pt x="924" y="14400"/>
                  </a:cubicBezTo>
                  <a:cubicBezTo>
                    <a:pt x="924" y="14342"/>
                    <a:pt x="924" y="14342"/>
                    <a:pt x="924" y="14342"/>
                  </a:cubicBezTo>
                  <a:cubicBezTo>
                    <a:pt x="924" y="14400"/>
                    <a:pt x="924" y="14400"/>
                    <a:pt x="924" y="14400"/>
                  </a:cubicBezTo>
                  <a:cubicBezTo>
                    <a:pt x="924" y="14342"/>
                    <a:pt x="924" y="14342"/>
                    <a:pt x="924" y="14342"/>
                  </a:cubicBezTo>
                  <a:cubicBezTo>
                    <a:pt x="924" y="14400"/>
                    <a:pt x="924" y="14400"/>
                    <a:pt x="924" y="14400"/>
                  </a:cubicBezTo>
                  <a:cubicBezTo>
                    <a:pt x="982" y="14400"/>
                    <a:pt x="982" y="14400"/>
                    <a:pt x="982" y="14400"/>
                  </a:cubicBezTo>
                  <a:cubicBezTo>
                    <a:pt x="982" y="14342"/>
                    <a:pt x="982" y="14342"/>
                    <a:pt x="982" y="14342"/>
                  </a:cubicBezTo>
                  <a:lnTo>
                    <a:pt x="924" y="14342"/>
                  </a:lnTo>
                  <a:cubicBezTo>
                    <a:pt x="924" y="14342"/>
                    <a:pt x="982" y="14285"/>
                    <a:pt x="924" y="14285"/>
                  </a:cubicBezTo>
                  <a:cubicBezTo>
                    <a:pt x="924" y="14285"/>
                    <a:pt x="924" y="14285"/>
                    <a:pt x="866" y="14285"/>
                  </a:cubicBezTo>
                  <a:cubicBezTo>
                    <a:pt x="866" y="14227"/>
                    <a:pt x="866" y="14227"/>
                    <a:pt x="866" y="14227"/>
                  </a:cubicBezTo>
                  <a:cubicBezTo>
                    <a:pt x="924" y="14227"/>
                    <a:pt x="924" y="14227"/>
                    <a:pt x="924" y="14227"/>
                  </a:cubicBezTo>
                  <a:cubicBezTo>
                    <a:pt x="866" y="14227"/>
                    <a:pt x="866" y="14227"/>
                    <a:pt x="866" y="14227"/>
                  </a:cubicBezTo>
                  <a:cubicBezTo>
                    <a:pt x="866" y="14112"/>
                    <a:pt x="866" y="14112"/>
                    <a:pt x="866" y="14112"/>
                  </a:cubicBezTo>
                  <a:cubicBezTo>
                    <a:pt x="866" y="14170"/>
                    <a:pt x="866" y="14170"/>
                    <a:pt x="866" y="14170"/>
                  </a:cubicBezTo>
                  <a:cubicBezTo>
                    <a:pt x="866" y="14112"/>
                    <a:pt x="866" y="14112"/>
                    <a:pt x="866" y="14112"/>
                  </a:cubicBezTo>
                  <a:cubicBezTo>
                    <a:pt x="866" y="14054"/>
                    <a:pt x="866" y="14054"/>
                    <a:pt x="866" y="13997"/>
                  </a:cubicBezTo>
                  <a:cubicBezTo>
                    <a:pt x="809" y="13997"/>
                    <a:pt x="809" y="13997"/>
                    <a:pt x="809" y="13997"/>
                  </a:cubicBezTo>
                  <a:cubicBezTo>
                    <a:pt x="809" y="13939"/>
                    <a:pt x="809" y="13939"/>
                    <a:pt x="809" y="13939"/>
                  </a:cubicBezTo>
                  <a:cubicBezTo>
                    <a:pt x="751" y="13939"/>
                    <a:pt x="751" y="13939"/>
                    <a:pt x="751" y="13939"/>
                  </a:cubicBezTo>
                  <a:cubicBezTo>
                    <a:pt x="751" y="13882"/>
                    <a:pt x="751" y="13882"/>
                    <a:pt x="751" y="13882"/>
                  </a:cubicBezTo>
                  <a:cubicBezTo>
                    <a:pt x="751" y="13939"/>
                    <a:pt x="751" y="13939"/>
                    <a:pt x="751" y="13939"/>
                  </a:cubicBezTo>
                  <a:cubicBezTo>
                    <a:pt x="809" y="13939"/>
                    <a:pt x="809" y="13939"/>
                    <a:pt x="809" y="13939"/>
                  </a:cubicBezTo>
                  <a:cubicBezTo>
                    <a:pt x="809" y="13882"/>
                    <a:pt x="809" y="13882"/>
                    <a:pt x="809" y="13882"/>
                  </a:cubicBezTo>
                  <a:cubicBezTo>
                    <a:pt x="751" y="13882"/>
                    <a:pt x="751" y="13882"/>
                    <a:pt x="751" y="13882"/>
                  </a:cubicBezTo>
                  <a:cubicBezTo>
                    <a:pt x="809" y="13882"/>
                    <a:pt x="751" y="13882"/>
                    <a:pt x="809" y="13882"/>
                  </a:cubicBezTo>
                  <a:cubicBezTo>
                    <a:pt x="809" y="13824"/>
                    <a:pt x="751" y="13824"/>
                    <a:pt x="751" y="13766"/>
                  </a:cubicBezTo>
                  <a:cubicBezTo>
                    <a:pt x="751" y="13824"/>
                    <a:pt x="751" y="13824"/>
                    <a:pt x="751" y="13824"/>
                  </a:cubicBezTo>
                  <a:cubicBezTo>
                    <a:pt x="751" y="13766"/>
                    <a:pt x="751" y="13766"/>
                    <a:pt x="751" y="13766"/>
                  </a:cubicBezTo>
                  <a:cubicBezTo>
                    <a:pt x="693" y="13766"/>
                    <a:pt x="693" y="13766"/>
                    <a:pt x="693" y="13766"/>
                  </a:cubicBezTo>
                  <a:cubicBezTo>
                    <a:pt x="693" y="13824"/>
                    <a:pt x="693" y="13824"/>
                    <a:pt x="693" y="13824"/>
                  </a:cubicBezTo>
                  <a:cubicBezTo>
                    <a:pt x="693" y="13766"/>
                    <a:pt x="693" y="13766"/>
                    <a:pt x="693" y="13766"/>
                  </a:cubicBezTo>
                  <a:cubicBezTo>
                    <a:pt x="635" y="13766"/>
                    <a:pt x="635" y="13766"/>
                    <a:pt x="635" y="13766"/>
                  </a:cubicBezTo>
                  <a:cubicBezTo>
                    <a:pt x="693" y="13824"/>
                    <a:pt x="693" y="13824"/>
                    <a:pt x="693" y="13824"/>
                  </a:cubicBezTo>
                  <a:cubicBezTo>
                    <a:pt x="693" y="13824"/>
                    <a:pt x="693" y="13824"/>
                    <a:pt x="693" y="13882"/>
                  </a:cubicBezTo>
                  <a:cubicBezTo>
                    <a:pt x="693" y="13939"/>
                    <a:pt x="693" y="13939"/>
                    <a:pt x="693" y="13939"/>
                  </a:cubicBezTo>
                  <a:cubicBezTo>
                    <a:pt x="693" y="13882"/>
                    <a:pt x="693" y="13882"/>
                    <a:pt x="693" y="13882"/>
                  </a:cubicBezTo>
                  <a:cubicBezTo>
                    <a:pt x="751" y="13882"/>
                    <a:pt x="751" y="13882"/>
                    <a:pt x="751" y="13882"/>
                  </a:cubicBezTo>
                  <a:cubicBezTo>
                    <a:pt x="809" y="14112"/>
                    <a:pt x="809" y="14112"/>
                    <a:pt x="809" y="14112"/>
                  </a:cubicBezTo>
                  <a:cubicBezTo>
                    <a:pt x="809" y="14170"/>
                    <a:pt x="809" y="14170"/>
                    <a:pt x="809" y="14170"/>
                  </a:cubicBezTo>
                  <a:cubicBezTo>
                    <a:pt x="751" y="14054"/>
                    <a:pt x="751" y="14054"/>
                    <a:pt x="751" y="14054"/>
                  </a:cubicBezTo>
                  <a:cubicBezTo>
                    <a:pt x="751" y="13997"/>
                    <a:pt x="751" y="13997"/>
                    <a:pt x="751" y="13997"/>
                  </a:cubicBezTo>
                  <a:cubicBezTo>
                    <a:pt x="751" y="13997"/>
                    <a:pt x="751" y="13997"/>
                    <a:pt x="751" y="13939"/>
                  </a:cubicBezTo>
                  <a:cubicBezTo>
                    <a:pt x="693" y="13997"/>
                    <a:pt x="693" y="13939"/>
                    <a:pt x="693" y="13997"/>
                  </a:cubicBezTo>
                  <a:cubicBezTo>
                    <a:pt x="693" y="13997"/>
                    <a:pt x="693" y="13939"/>
                    <a:pt x="635" y="13882"/>
                  </a:cubicBezTo>
                  <a:cubicBezTo>
                    <a:pt x="635" y="13766"/>
                    <a:pt x="635" y="13766"/>
                    <a:pt x="635" y="13766"/>
                  </a:cubicBezTo>
                  <a:cubicBezTo>
                    <a:pt x="635" y="13824"/>
                    <a:pt x="635" y="13824"/>
                    <a:pt x="635" y="13882"/>
                  </a:cubicBezTo>
                  <a:lnTo>
                    <a:pt x="578" y="13766"/>
                  </a:lnTo>
                  <a:cubicBezTo>
                    <a:pt x="578" y="13766"/>
                    <a:pt x="578" y="13824"/>
                    <a:pt x="635" y="13824"/>
                  </a:cubicBezTo>
                  <a:cubicBezTo>
                    <a:pt x="635" y="13882"/>
                    <a:pt x="635" y="13939"/>
                    <a:pt x="635" y="13939"/>
                  </a:cubicBezTo>
                  <a:cubicBezTo>
                    <a:pt x="693" y="14054"/>
                    <a:pt x="693" y="14054"/>
                    <a:pt x="693" y="14054"/>
                  </a:cubicBezTo>
                  <a:cubicBezTo>
                    <a:pt x="693" y="14112"/>
                    <a:pt x="693" y="14112"/>
                    <a:pt x="693" y="14112"/>
                  </a:cubicBezTo>
                  <a:cubicBezTo>
                    <a:pt x="693" y="14170"/>
                    <a:pt x="693" y="14170"/>
                    <a:pt x="693" y="14170"/>
                  </a:cubicBezTo>
                  <a:cubicBezTo>
                    <a:pt x="693" y="14170"/>
                    <a:pt x="693" y="14170"/>
                    <a:pt x="751" y="14170"/>
                  </a:cubicBezTo>
                  <a:cubicBezTo>
                    <a:pt x="751" y="14227"/>
                    <a:pt x="751" y="14227"/>
                    <a:pt x="751" y="14227"/>
                  </a:cubicBezTo>
                  <a:cubicBezTo>
                    <a:pt x="751" y="14227"/>
                    <a:pt x="751" y="14227"/>
                    <a:pt x="751" y="14285"/>
                  </a:cubicBezTo>
                  <a:cubicBezTo>
                    <a:pt x="751" y="14227"/>
                    <a:pt x="751" y="14227"/>
                    <a:pt x="751" y="14227"/>
                  </a:cubicBezTo>
                  <a:cubicBezTo>
                    <a:pt x="751" y="14285"/>
                    <a:pt x="751" y="14285"/>
                    <a:pt x="751" y="14285"/>
                  </a:cubicBezTo>
                  <a:cubicBezTo>
                    <a:pt x="809" y="14342"/>
                    <a:pt x="809" y="14342"/>
                    <a:pt x="809" y="14342"/>
                  </a:cubicBezTo>
                  <a:cubicBezTo>
                    <a:pt x="809" y="14458"/>
                    <a:pt x="809" y="14458"/>
                    <a:pt x="809" y="14458"/>
                  </a:cubicBezTo>
                  <a:cubicBezTo>
                    <a:pt x="866" y="14400"/>
                    <a:pt x="866" y="14400"/>
                    <a:pt x="866" y="14400"/>
                  </a:cubicBezTo>
                  <a:cubicBezTo>
                    <a:pt x="866" y="14400"/>
                    <a:pt x="866" y="14515"/>
                    <a:pt x="924" y="14573"/>
                  </a:cubicBezTo>
                  <a:cubicBezTo>
                    <a:pt x="924" y="14688"/>
                    <a:pt x="982" y="14746"/>
                    <a:pt x="982" y="14746"/>
                  </a:cubicBezTo>
                  <a:cubicBezTo>
                    <a:pt x="1040" y="14803"/>
                    <a:pt x="1040" y="14803"/>
                    <a:pt x="1040" y="14803"/>
                  </a:cubicBezTo>
                  <a:cubicBezTo>
                    <a:pt x="1097" y="14918"/>
                    <a:pt x="1097" y="14918"/>
                    <a:pt x="1097" y="14918"/>
                  </a:cubicBezTo>
                  <a:cubicBezTo>
                    <a:pt x="1097" y="14976"/>
                    <a:pt x="1097" y="14976"/>
                    <a:pt x="1097" y="14976"/>
                  </a:cubicBezTo>
                  <a:cubicBezTo>
                    <a:pt x="982" y="14803"/>
                    <a:pt x="982" y="14803"/>
                    <a:pt x="982" y="14803"/>
                  </a:cubicBezTo>
                  <a:cubicBezTo>
                    <a:pt x="1040" y="14918"/>
                    <a:pt x="1040" y="14918"/>
                    <a:pt x="1040" y="14918"/>
                  </a:cubicBezTo>
                  <a:cubicBezTo>
                    <a:pt x="982" y="14861"/>
                    <a:pt x="982" y="14861"/>
                    <a:pt x="982" y="14861"/>
                  </a:cubicBezTo>
                  <a:cubicBezTo>
                    <a:pt x="982" y="14803"/>
                    <a:pt x="982" y="14803"/>
                    <a:pt x="982" y="14803"/>
                  </a:cubicBezTo>
                  <a:cubicBezTo>
                    <a:pt x="982" y="14746"/>
                    <a:pt x="982" y="14746"/>
                    <a:pt x="982" y="14746"/>
                  </a:cubicBezTo>
                  <a:cubicBezTo>
                    <a:pt x="924" y="14746"/>
                    <a:pt x="924" y="14746"/>
                    <a:pt x="924" y="14746"/>
                  </a:cubicBezTo>
                  <a:cubicBezTo>
                    <a:pt x="924" y="14630"/>
                    <a:pt x="924" y="14630"/>
                    <a:pt x="924" y="14630"/>
                  </a:cubicBezTo>
                  <a:cubicBezTo>
                    <a:pt x="809" y="14458"/>
                    <a:pt x="809" y="14458"/>
                    <a:pt x="809" y="14458"/>
                  </a:cubicBezTo>
                  <a:cubicBezTo>
                    <a:pt x="866" y="14515"/>
                    <a:pt x="866" y="14573"/>
                    <a:pt x="866" y="14573"/>
                  </a:cubicBezTo>
                  <a:cubicBezTo>
                    <a:pt x="866" y="14630"/>
                    <a:pt x="866" y="14688"/>
                    <a:pt x="924" y="14746"/>
                  </a:cubicBezTo>
                  <a:cubicBezTo>
                    <a:pt x="924" y="14803"/>
                    <a:pt x="924" y="14803"/>
                    <a:pt x="924" y="14803"/>
                  </a:cubicBezTo>
                  <a:cubicBezTo>
                    <a:pt x="982" y="14861"/>
                    <a:pt x="982" y="14861"/>
                    <a:pt x="982" y="14861"/>
                  </a:cubicBezTo>
                  <a:cubicBezTo>
                    <a:pt x="982" y="14918"/>
                    <a:pt x="982" y="14918"/>
                    <a:pt x="982" y="14918"/>
                  </a:cubicBezTo>
                  <a:cubicBezTo>
                    <a:pt x="982" y="14976"/>
                    <a:pt x="982" y="14976"/>
                    <a:pt x="982" y="14976"/>
                  </a:cubicBezTo>
                  <a:cubicBezTo>
                    <a:pt x="1040" y="14976"/>
                    <a:pt x="1040" y="14976"/>
                    <a:pt x="1040" y="14976"/>
                  </a:cubicBezTo>
                  <a:cubicBezTo>
                    <a:pt x="1040" y="15091"/>
                    <a:pt x="1040" y="15091"/>
                    <a:pt x="1040" y="15091"/>
                  </a:cubicBezTo>
                  <a:cubicBezTo>
                    <a:pt x="1097" y="15149"/>
                    <a:pt x="1097" y="15149"/>
                    <a:pt x="1097" y="15149"/>
                  </a:cubicBezTo>
                  <a:cubicBezTo>
                    <a:pt x="1097" y="15206"/>
                    <a:pt x="1097" y="15206"/>
                    <a:pt x="1097" y="15206"/>
                  </a:cubicBezTo>
                  <a:cubicBezTo>
                    <a:pt x="1155" y="15206"/>
                    <a:pt x="1155" y="15206"/>
                    <a:pt x="1155" y="15206"/>
                  </a:cubicBezTo>
                  <a:cubicBezTo>
                    <a:pt x="1155" y="15264"/>
                    <a:pt x="1155" y="15264"/>
                    <a:pt x="1155" y="15264"/>
                  </a:cubicBezTo>
                  <a:cubicBezTo>
                    <a:pt x="1213" y="15264"/>
                    <a:pt x="1213" y="15264"/>
                    <a:pt x="1213" y="15264"/>
                  </a:cubicBezTo>
                  <a:cubicBezTo>
                    <a:pt x="1271" y="15437"/>
                    <a:pt x="1271" y="15437"/>
                    <a:pt x="1271" y="15437"/>
                  </a:cubicBezTo>
                  <a:cubicBezTo>
                    <a:pt x="1328" y="15494"/>
                    <a:pt x="1328" y="15494"/>
                    <a:pt x="1328" y="15494"/>
                  </a:cubicBezTo>
                  <a:cubicBezTo>
                    <a:pt x="1328" y="15437"/>
                    <a:pt x="1328" y="15437"/>
                    <a:pt x="1328" y="15437"/>
                  </a:cubicBezTo>
                  <a:cubicBezTo>
                    <a:pt x="1328" y="15437"/>
                    <a:pt x="1386" y="15494"/>
                    <a:pt x="1386" y="15552"/>
                  </a:cubicBezTo>
                  <a:lnTo>
                    <a:pt x="1444" y="15667"/>
                  </a:lnTo>
                  <a:cubicBezTo>
                    <a:pt x="1328" y="15494"/>
                    <a:pt x="1328" y="15494"/>
                    <a:pt x="1328" y="15494"/>
                  </a:cubicBezTo>
                  <a:cubicBezTo>
                    <a:pt x="1328" y="15552"/>
                    <a:pt x="1328" y="15552"/>
                    <a:pt x="1328" y="15552"/>
                  </a:cubicBezTo>
                  <a:cubicBezTo>
                    <a:pt x="1271" y="15494"/>
                    <a:pt x="1271" y="15494"/>
                    <a:pt x="1271" y="15494"/>
                  </a:cubicBezTo>
                  <a:cubicBezTo>
                    <a:pt x="1328" y="15610"/>
                    <a:pt x="1328" y="15610"/>
                    <a:pt x="1328" y="15610"/>
                  </a:cubicBezTo>
                  <a:cubicBezTo>
                    <a:pt x="1386" y="15725"/>
                    <a:pt x="1386" y="15725"/>
                    <a:pt x="1386" y="15725"/>
                  </a:cubicBezTo>
                  <a:cubicBezTo>
                    <a:pt x="1328" y="15610"/>
                    <a:pt x="1328" y="15610"/>
                    <a:pt x="1328" y="15610"/>
                  </a:cubicBezTo>
                  <a:cubicBezTo>
                    <a:pt x="1271" y="15494"/>
                    <a:pt x="1271" y="15494"/>
                    <a:pt x="1271" y="15494"/>
                  </a:cubicBezTo>
                  <a:cubicBezTo>
                    <a:pt x="1271" y="15437"/>
                    <a:pt x="1271" y="15437"/>
                    <a:pt x="1271" y="15437"/>
                  </a:cubicBezTo>
                  <a:cubicBezTo>
                    <a:pt x="1213" y="15437"/>
                    <a:pt x="1213" y="15437"/>
                    <a:pt x="1213" y="15437"/>
                  </a:cubicBezTo>
                  <a:cubicBezTo>
                    <a:pt x="1271" y="15379"/>
                    <a:pt x="1271" y="15379"/>
                    <a:pt x="1213" y="15379"/>
                  </a:cubicBezTo>
                  <a:cubicBezTo>
                    <a:pt x="1213" y="15322"/>
                    <a:pt x="1213" y="15322"/>
                    <a:pt x="1213" y="15322"/>
                  </a:cubicBezTo>
                  <a:cubicBezTo>
                    <a:pt x="1213" y="15322"/>
                    <a:pt x="1213" y="15322"/>
                    <a:pt x="1155" y="15322"/>
                  </a:cubicBezTo>
                  <a:cubicBezTo>
                    <a:pt x="1155" y="15322"/>
                    <a:pt x="1155" y="15379"/>
                    <a:pt x="1213" y="15379"/>
                  </a:cubicBezTo>
                  <a:cubicBezTo>
                    <a:pt x="1213" y="15437"/>
                    <a:pt x="1213" y="15437"/>
                    <a:pt x="1213" y="15494"/>
                  </a:cubicBezTo>
                  <a:cubicBezTo>
                    <a:pt x="1271" y="15552"/>
                    <a:pt x="1271" y="15552"/>
                    <a:pt x="1271" y="15552"/>
                  </a:cubicBezTo>
                  <a:cubicBezTo>
                    <a:pt x="1328" y="15667"/>
                    <a:pt x="1328" y="15667"/>
                    <a:pt x="1328" y="15667"/>
                  </a:cubicBezTo>
                  <a:cubicBezTo>
                    <a:pt x="1328" y="15725"/>
                    <a:pt x="1328" y="15725"/>
                    <a:pt x="1328" y="15725"/>
                  </a:cubicBezTo>
                  <a:cubicBezTo>
                    <a:pt x="1386" y="15782"/>
                    <a:pt x="1386" y="15782"/>
                    <a:pt x="1386" y="15782"/>
                  </a:cubicBezTo>
                  <a:cubicBezTo>
                    <a:pt x="1386" y="15840"/>
                    <a:pt x="1386" y="15840"/>
                    <a:pt x="1386" y="15840"/>
                  </a:cubicBezTo>
                  <a:cubicBezTo>
                    <a:pt x="1444" y="15898"/>
                    <a:pt x="1444" y="15898"/>
                    <a:pt x="1444" y="15898"/>
                  </a:cubicBezTo>
                  <a:cubicBezTo>
                    <a:pt x="1444" y="15955"/>
                    <a:pt x="1444" y="15955"/>
                    <a:pt x="1444" y="15955"/>
                  </a:cubicBezTo>
                  <a:cubicBezTo>
                    <a:pt x="1502" y="15955"/>
                    <a:pt x="1502" y="15955"/>
                    <a:pt x="1502" y="15955"/>
                  </a:cubicBezTo>
                  <a:cubicBezTo>
                    <a:pt x="1502" y="16013"/>
                    <a:pt x="1502" y="16013"/>
                    <a:pt x="1502" y="16013"/>
                  </a:cubicBezTo>
                  <a:cubicBezTo>
                    <a:pt x="1559" y="16013"/>
                    <a:pt x="1559" y="16070"/>
                    <a:pt x="1559" y="16070"/>
                  </a:cubicBezTo>
                  <a:cubicBezTo>
                    <a:pt x="1617" y="16128"/>
                    <a:pt x="1617" y="16128"/>
                    <a:pt x="1617" y="16128"/>
                  </a:cubicBezTo>
                  <a:cubicBezTo>
                    <a:pt x="1617" y="16186"/>
                    <a:pt x="1617" y="16128"/>
                    <a:pt x="1617" y="16186"/>
                  </a:cubicBezTo>
                  <a:cubicBezTo>
                    <a:pt x="1617" y="16186"/>
                    <a:pt x="1617" y="16186"/>
                    <a:pt x="1675" y="16186"/>
                  </a:cubicBezTo>
                  <a:cubicBezTo>
                    <a:pt x="1790" y="16416"/>
                    <a:pt x="1790" y="16416"/>
                    <a:pt x="1790" y="16416"/>
                  </a:cubicBezTo>
                  <a:cubicBezTo>
                    <a:pt x="1790" y="16474"/>
                    <a:pt x="1790" y="16474"/>
                    <a:pt x="1790" y="16474"/>
                  </a:cubicBezTo>
                  <a:cubicBezTo>
                    <a:pt x="1848" y="16646"/>
                    <a:pt x="1848" y="16646"/>
                    <a:pt x="1848" y="16646"/>
                  </a:cubicBezTo>
                  <a:cubicBezTo>
                    <a:pt x="1906" y="16646"/>
                    <a:pt x="1906" y="16646"/>
                    <a:pt x="1906" y="16646"/>
                  </a:cubicBezTo>
                  <a:lnTo>
                    <a:pt x="1906" y="16704"/>
                  </a:lnTo>
                  <a:cubicBezTo>
                    <a:pt x="1964" y="16704"/>
                    <a:pt x="1964" y="16704"/>
                    <a:pt x="1964" y="16704"/>
                  </a:cubicBezTo>
                  <a:cubicBezTo>
                    <a:pt x="2021" y="16762"/>
                    <a:pt x="2021" y="16762"/>
                    <a:pt x="2021" y="16762"/>
                  </a:cubicBezTo>
                  <a:cubicBezTo>
                    <a:pt x="2021" y="16819"/>
                    <a:pt x="2021" y="16819"/>
                    <a:pt x="2021" y="16819"/>
                  </a:cubicBezTo>
                  <a:cubicBezTo>
                    <a:pt x="2079" y="16819"/>
                    <a:pt x="2079" y="16819"/>
                    <a:pt x="2079" y="16819"/>
                  </a:cubicBezTo>
                  <a:cubicBezTo>
                    <a:pt x="2079" y="16877"/>
                    <a:pt x="2079" y="16877"/>
                    <a:pt x="2079" y="16877"/>
                  </a:cubicBezTo>
                  <a:cubicBezTo>
                    <a:pt x="2021" y="16877"/>
                    <a:pt x="2021" y="16877"/>
                    <a:pt x="2021" y="16877"/>
                  </a:cubicBezTo>
                  <a:cubicBezTo>
                    <a:pt x="2079" y="16877"/>
                    <a:pt x="2079" y="16877"/>
                    <a:pt x="2079" y="16934"/>
                  </a:cubicBezTo>
                  <a:cubicBezTo>
                    <a:pt x="2137" y="17050"/>
                    <a:pt x="2137" y="17050"/>
                    <a:pt x="2137" y="17050"/>
                  </a:cubicBezTo>
                  <a:cubicBezTo>
                    <a:pt x="2195" y="17050"/>
                    <a:pt x="2195" y="17050"/>
                    <a:pt x="2195" y="17050"/>
                  </a:cubicBezTo>
                  <a:cubicBezTo>
                    <a:pt x="2195" y="17107"/>
                    <a:pt x="2195" y="17107"/>
                    <a:pt x="2195" y="17107"/>
                  </a:cubicBezTo>
                  <a:cubicBezTo>
                    <a:pt x="2252" y="17107"/>
                    <a:pt x="2252" y="17107"/>
                    <a:pt x="2252" y="17107"/>
                  </a:cubicBezTo>
                  <a:cubicBezTo>
                    <a:pt x="2252" y="17165"/>
                    <a:pt x="2252" y="17165"/>
                    <a:pt x="2252" y="17165"/>
                  </a:cubicBezTo>
                  <a:cubicBezTo>
                    <a:pt x="2310" y="17222"/>
                    <a:pt x="2310" y="17222"/>
                    <a:pt x="2310" y="17222"/>
                  </a:cubicBezTo>
                  <a:cubicBezTo>
                    <a:pt x="2310" y="17280"/>
                    <a:pt x="2310" y="17280"/>
                    <a:pt x="2310" y="17280"/>
                  </a:cubicBezTo>
                  <a:cubicBezTo>
                    <a:pt x="2310" y="17280"/>
                    <a:pt x="2310" y="17280"/>
                    <a:pt x="2368" y="17338"/>
                  </a:cubicBezTo>
                  <a:cubicBezTo>
                    <a:pt x="2426" y="17395"/>
                    <a:pt x="2426" y="17395"/>
                    <a:pt x="2426" y="17395"/>
                  </a:cubicBezTo>
                  <a:cubicBezTo>
                    <a:pt x="2483" y="17453"/>
                    <a:pt x="2483" y="17453"/>
                    <a:pt x="2483" y="17453"/>
                  </a:cubicBezTo>
                  <a:cubicBezTo>
                    <a:pt x="2483" y="17453"/>
                    <a:pt x="2483" y="17510"/>
                    <a:pt x="2541" y="17510"/>
                  </a:cubicBezTo>
                  <a:cubicBezTo>
                    <a:pt x="2541" y="17568"/>
                    <a:pt x="2541" y="17568"/>
                    <a:pt x="2541" y="17568"/>
                  </a:cubicBezTo>
                  <a:cubicBezTo>
                    <a:pt x="2599" y="17568"/>
                    <a:pt x="2599" y="17626"/>
                    <a:pt x="2657" y="17683"/>
                  </a:cubicBezTo>
                  <a:cubicBezTo>
                    <a:pt x="2657" y="17626"/>
                    <a:pt x="2657" y="17626"/>
                    <a:pt x="2657" y="17626"/>
                  </a:cubicBezTo>
                  <a:cubicBezTo>
                    <a:pt x="2714" y="17741"/>
                    <a:pt x="2714" y="17741"/>
                    <a:pt x="2714" y="17741"/>
                  </a:cubicBezTo>
                  <a:cubicBezTo>
                    <a:pt x="2772" y="17798"/>
                    <a:pt x="2772" y="17798"/>
                    <a:pt x="2772" y="17798"/>
                  </a:cubicBezTo>
                  <a:cubicBezTo>
                    <a:pt x="2830" y="17856"/>
                    <a:pt x="2830" y="17856"/>
                    <a:pt x="2830" y="17856"/>
                  </a:cubicBezTo>
                  <a:cubicBezTo>
                    <a:pt x="2830" y="17856"/>
                    <a:pt x="2830" y="17856"/>
                    <a:pt x="2830" y="17914"/>
                  </a:cubicBezTo>
                  <a:cubicBezTo>
                    <a:pt x="2830" y="17856"/>
                    <a:pt x="2830" y="17856"/>
                    <a:pt x="2830" y="17856"/>
                  </a:cubicBezTo>
                  <a:cubicBezTo>
                    <a:pt x="2888" y="17914"/>
                    <a:pt x="2888" y="17914"/>
                    <a:pt x="2888" y="17914"/>
                  </a:cubicBezTo>
                  <a:cubicBezTo>
                    <a:pt x="3003" y="18029"/>
                    <a:pt x="3003" y="18029"/>
                    <a:pt x="3003" y="18029"/>
                  </a:cubicBezTo>
                  <a:cubicBezTo>
                    <a:pt x="3061" y="18086"/>
                    <a:pt x="3061" y="18086"/>
                    <a:pt x="3061" y="18086"/>
                  </a:cubicBezTo>
                  <a:cubicBezTo>
                    <a:pt x="3176" y="18202"/>
                    <a:pt x="3176" y="18202"/>
                    <a:pt x="3176" y="18202"/>
                  </a:cubicBezTo>
                  <a:cubicBezTo>
                    <a:pt x="3234" y="18259"/>
                    <a:pt x="3234" y="18259"/>
                    <a:pt x="3234" y="18259"/>
                  </a:cubicBezTo>
                  <a:cubicBezTo>
                    <a:pt x="3234" y="18202"/>
                    <a:pt x="3234" y="18202"/>
                    <a:pt x="3234" y="18202"/>
                  </a:cubicBezTo>
                  <a:cubicBezTo>
                    <a:pt x="3234" y="18259"/>
                    <a:pt x="3234" y="18259"/>
                    <a:pt x="3234" y="18259"/>
                  </a:cubicBezTo>
                  <a:cubicBezTo>
                    <a:pt x="3407" y="18432"/>
                    <a:pt x="3407" y="18432"/>
                    <a:pt x="3407" y="18432"/>
                  </a:cubicBezTo>
                  <a:cubicBezTo>
                    <a:pt x="3465" y="18432"/>
                    <a:pt x="3465" y="18432"/>
                    <a:pt x="3465" y="18432"/>
                  </a:cubicBezTo>
                  <a:cubicBezTo>
                    <a:pt x="3465" y="18490"/>
                    <a:pt x="3465" y="18490"/>
                    <a:pt x="3465" y="18490"/>
                  </a:cubicBezTo>
                  <a:cubicBezTo>
                    <a:pt x="3523" y="18547"/>
                    <a:pt x="3523" y="18547"/>
                    <a:pt x="3523" y="18547"/>
                  </a:cubicBezTo>
                  <a:cubicBezTo>
                    <a:pt x="3581" y="18547"/>
                    <a:pt x="3581" y="18547"/>
                    <a:pt x="3581" y="18547"/>
                  </a:cubicBezTo>
                  <a:cubicBezTo>
                    <a:pt x="3581" y="18547"/>
                    <a:pt x="3581" y="18547"/>
                    <a:pt x="3581" y="18605"/>
                  </a:cubicBezTo>
                  <a:cubicBezTo>
                    <a:pt x="3581" y="18547"/>
                    <a:pt x="3581" y="18547"/>
                    <a:pt x="3581" y="18547"/>
                  </a:cubicBezTo>
                  <a:cubicBezTo>
                    <a:pt x="3696" y="18662"/>
                    <a:pt x="3696" y="18662"/>
                    <a:pt x="3696" y="18662"/>
                  </a:cubicBezTo>
                  <a:cubicBezTo>
                    <a:pt x="3754" y="18720"/>
                    <a:pt x="3754" y="18720"/>
                    <a:pt x="3754" y="18720"/>
                  </a:cubicBezTo>
                  <a:cubicBezTo>
                    <a:pt x="3754" y="18662"/>
                    <a:pt x="3754" y="18662"/>
                    <a:pt x="3754" y="18662"/>
                  </a:cubicBezTo>
                  <a:cubicBezTo>
                    <a:pt x="3754" y="18720"/>
                    <a:pt x="3754" y="18720"/>
                    <a:pt x="3754" y="18778"/>
                  </a:cubicBezTo>
                  <a:cubicBezTo>
                    <a:pt x="3812" y="18778"/>
                    <a:pt x="3812" y="18778"/>
                    <a:pt x="3812" y="18778"/>
                  </a:cubicBezTo>
                  <a:cubicBezTo>
                    <a:pt x="3870" y="18778"/>
                    <a:pt x="3870" y="18778"/>
                    <a:pt x="3870" y="18778"/>
                  </a:cubicBezTo>
                  <a:cubicBezTo>
                    <a:pt x="3927" y="18893"/>
                    <a:pt x="3927" y="18893"/>
                    <a:pt x="3927" y="18893"/>
                  </a:cubicBezTo>
                  <a:cubicBezTo>
                    <a:pt x="3927" y="18893"/>
                    <a:pt x="3927" y="18835"/>
                    <a:pt x="3985" y="18893"/>
                  </a:cubicBezTo>
                  <a:cubicBezTo>
                    <a:pt x="4043" y="18950"/>
                    <a:pt x="4043" y="18950"/>
                    <a:pt x="4043" y="18950"/>
                  </a:cubicBezTo>
                  <a:cubicBezTo>
                    <a:pt x="4043" y="18893"/>
                    <a:pt x="4043" y="18893"/>
                    <a:pt x="4043" y="18893"/>
                  </a:cubicBezTo>
                  <a:cubicBezTo>
                    <a:pt x="4043" y="18950"/>
                    <a:pt x="4043" y="18950"/>
                    <a:pt x="4043" y="18950"/>
                  </a:cubicBezTo>
                  <a:cubicBezTo>
                    <a:pt x="4101" y="18950"/>
                    <a:pt x="4101" y="18950"/>
                    <a:pt x="4101" y="18950"/>
                  </a:cubicBezTo>
                  <a:lnTo>
                    <a:pt x="4101" y="19008"/>
                  </a:lnTo>
                  <a:cubicBezTo>
                    <a:pt x="4158" y="19008"/>
                    <a:pt x="4158" y="19008"/>
                    <a:pt x="4158" y="19008"/>
                  </a:cubicBezTo>
                  <a:cubicBezTo>
                    <a:pt x="4216" y="19066"/>
                    <a:pt x="4216" y="19066"/>
                    <a:pt x="4216" y="19066"/>
                  </a:cubicBezTo>
                  <a:cubicBezTo>
                    <a:pt x="4332" y="19181"/>
                    <a:pt x="4332" y="19181"/>
                    <a:pt x="4332" y="19181"/>
                  </a:cubicBezTo>
                  <a:cubicBezTo>
                    <a:pt x="4332" y="19123"/>
                    <a:pt x="4332" y="19123"/>
                    <a:pt x="4332" y="19123"/>
                  </a:cubicBezTo>
                  <a:cubicBezTo>
                    <a:pt x="4332" y="19181"/>
                    <a:pt x="4332" y="19181"/>
                    <a:pt x="4332" y="19181"/>
                  </a:cubicBezTo>
                  <a:cubicBezTo>
                    <a:pt x="4447" y="19296"/>
                    <a:pt x="4447" y="19296"/>
                    <a:pt x="4447" y="19296"/>
                  </a:cubicBezTo>
                  <a:cubicBezTo>
                    <a:pt x="4505" y="19238"/>
                    <a:pt x="4505" y="19238"/>
                    <a:pt x="4505" y="19238"/>
                  </a:cubicBezTo>
                  <a:cubicBezTo>
                    <a:pt x="4505" y="19296"/>
                    <a:pt x="4505" y="19296"/>
                    <a:pt x="4505" y="19296"/>
                  </a:cubicBezTo>
                  <a:cubicBezTo>
                    <a:pt x="4505" y="19238"/>
                    <a:pt x="4505" y="19238"/>
                    <a:pt x="4505" y="19238"/>
                  </a:cubicBezTo>
                  <a:cubicBezTo>
                    <a:pt x="4563" y="19296"/>
                    <a:pt x="4563" y="19354"/>
                    <a:pt x="4563" y="19354"/>
                  </a:cubicBezTo>
                  <a:cubicBezTo>
                    <a:pt x="4620" y="19354"/>
                    <a:pt x="4620" y="19354"/>
                    <a:pt x="4620" y="19354"/>
                  </a:cubicBezTo>
                  <a:cubicBezTo>
                    <a:pt x="4678" y="19354"/>
                    <a:pt x="4678" y="19354"/>
                    <a:pt x="4678" y="19354"/>
                  </a:cubicBezTo>
                  <a:cubicBezTo>
                    <a:pt x="4736" y="19411"/>
                    <a:pt x="4736" y="19411"/>
                    <a:pt x="4736" y="19411"/>
                  </a:cubicBezTo>
                  <a:cubicBezTo>
                    <a:pt x="4794" y="19469"/>
                    <a:pt x="4794" y="19469"/>
                    <a:pt x="4794" y="19469"/>
                  </a:cubicBezTo>
                  <a:cubicBezTo>
                    <a:pt x="4909" y="19526"/>
                    <a:pt x="4909" y="19526"/>
                    <a:pt x="4909" y="19526"/>
                  </a:cubicBezTo>
                  <a:cubicBezTo>
                    <a:pt x="4909" y="19584"/>
                    <a:pt x="4909" y="19584"/>
                    <a:pt x="4909" y="19584"/>
                  </a:cubicBezTo>
                  <a:cubicBezTo>
                    <a:pt x="4967" y="19584"/>
                    <a:pt x="4967" y="19584"/>
                    <a:pt x="4967" y="19584"/>
                  </a:cubicBezTo>
                  <a:cubicBezTo>
                    <a:pt x="5025" y="19584"/>
                    <a:pt x="5025" y="19642"/>
                    <a:pt x="5025" y="19642"/>
                  </a:cubicBezTo>
                  <a:cubicBezTo>
                    <a:pt x="5025" y="19584"/>
                    <a:pt x="5025" y="19584"/>
                    <a:pt x="5025" y="19584"/>
                  </a:cubicBezTo>
                  <a:cubicBezTo>
                    <a:pt x="5082" y="19642"/>
                    <a:pt x="5082" y="19642"/>
                    <a:pt x="5082" y="19642"/>
                  </a:cubicBezTo>
                  <a:cubicBezTo>
                    <a:pt x="5140" y="19699"/>
                    <a:pt x="5140" y="19699"/>
                    <a:pt x="5140" y="19699"/>
                  </a:cubicBezTo>
                  <a:cubicBezTo>
                    <a:pt x="5198" y="19699"/>
                    <a:pt x="5198" y="19699"/>
                    <a:pt x="5198" y="19699"/>
                  </a:cubicBezTo>
                  <a:cubicBezTo>
                    <a:pt x="5313" y="19814"/>
                    <a:pt x="5313" y="19814"/>
                    <a:pt x="5313" y="19814"/>
                  </a:cubicBezTo>
                  <a:cubicBezTo>
                    <a:pt x="5371" y="19814"/>
                    <a:pt x="5371" y="19814"/>
                    <a:pt x="5371" y="19814"/>
                  </a:cubicBezTo>
                  <a:cubicBezTo>
                    <a:pt x="5429" y="19872"/>
                    <a:pt x="5429" y="19872"/>
                    <a:pt x="5429" y="19872"/>
                  </a:cubicBezTo>
                  <a:cubicBezTo>
                    <a:pt x="5487" y="19930"/>
                    <a:pt x="5487" y="19930"/>
                    <a:pt x="5487" y="19930"/>
                  </a:cubicBezTo>
                  <a:cubicBezTo>
                    <a:pt x="5487" y="19872"/>
                    <a:pt x="5487" y="19872"/>
                    <a:pt x="5487" y="19872"/>
                  </a:cubicBezTo>
                  <a:cubicBezTo>
                    <a:pt x="5544" y="19930"/>
                    <a:pt x="5544" y="19930"/>
                    <a:pt x="5544" y="19930"/>
                  </a:cubicBezTo>
                  <a:cubicBezTo>
                    <a:pt x="5602" y="19930"/>
                    <a:pt x="5602" y="19930"/>
                    <a:pt x="5602" y="19930"/>
                  </a:cubicBezTo>
                  <a:cubicBezTo>
                    <a:pt x="5718" y="20045"/>
                    <a:pt x="5718" y="20045"/>
                    <a:pt x="5718" y="20045"/>
                  </a:cubicBezTo>
                  <a:cubicBezTo>
                    <a:pt x="5775" y="20045"/>
                    <a:pt x="5775" y="20045"/>
                    <a:pt x="5775" y="20045"/>
                  </a:cubicBezTo>
                  <a:cubicBezTo>
                    <a:pt x="5833" y="20102"/>
                    <a:pt x="5833" y="20102"/>
                    <a:pt x="5891" y="20160"/>
                  </a:cubicBezTo>
                  <a:cubicBezTo>
                    <a:pt x="5949" y="20160"/>
                    <a:pt x="5949" y="20160"/>
                    <a:pt x="5949" y="20160"/>
                  </a:cubicBezTo>
                  <a:cubicBezTo>
                    <a:pt x="5949" y="20160"/>
                    <a:pt x="5949" y="20218"/>
                    <a:pt x="6006" y="20218"/>
                  </a:cubicBezTo>
                  <a:cubicBezTo>
                    <a:pt x="6064" y="20218"/>
                    <a:pt x="6064" y="20218"/>
                    <a:pt x="6064" y="20218"/>
                  </a:cubicBezTo>
                  <a:cubicBezTo>
                    <a:pt x="6122" y="20218"/>
                    <a:pt x="6122" y="20218"/>
                    <a:pt x="6122" y="20218"/>
                  </a:cubicBezTo>
                  <a:cubicBezTo>
                    <a:pt x="6180" y="20275"/>
                    <a:pt x="6180" y="20275"/>
                    <a:pt x="6180" y="20275"/>
                  </a:cubicBezTo>
                  <a:cubicBezTo>
                    <a:pt x="6180" y="20275"/>
                    <a:pt x="6180" y="20333"/>
                    <a:pt x="6237" y="20333"/>
                  </a:cubicBezTo>
                  <a:cubicBezTo>
                    <a:pt x="6295" y="20390"/>
                    <a:pt x="6295" y="20390"/>
                    <a:pt x="6295" y="20390"/>
                  </a:cubicBezTo>
                  <a:cubicBezTo>
                    <a:pt x="6295" y="20333"/>
                    <a:pt x="6295" y="20333"/>
                    <a:pt x="6295" y="20333"/>
                  </a:cubicBezTo>
                  <a:cubicBezTo>
                    <a:pt x="6353" y="20390"/>
                    <a:pt x="6353" y="20390"/>
                    <a:pt x="6353" y="20390"/>
                  </a:cubicBezTo>
                  <a:cubicBezTo>
                    <a:pt x="6468" y="20448"/>
                    <a:pt x="6468" y="20448"/>
                    <a:pt x="6468" y="20448"/>
                  </a:cubicBezTo>
                  <a:cubicBezTo>
                    <a:pt x="6468" y="20448"/>
                    <a:pt x="6468" y="20448"/>
                    <a:pt x="6526" y="20448"/>
                  </a:cubicBezTo>
                  <a:cubicBezTo>
                    <a:pt x="6584" y="20506"/>
                    <a:pt x="6584" y="20506"/>
                    <a:pt x="6584" y="20506"/>
                  </a:cubicBezTo>
                  <a:cubicBezTo>
                    <a:pt x="6584" y="20448"/>
                    <a:pt x="6584" y="20448"/>
                    <a:pt x="6584" y="20448"/>
                  </a:cubicBezTo>
                  <a:cubicBezTo>
                    <a:pt x="6584" y="20506"/>
                    <a:pt x="6584" y="20506"/>
                    <a:pt x="6584" y="20506"/>
                  </a:cubicBezTo>
                  <a:cubicBezTo>
                    <a:pt x="6642" y="20506"/>
                    <a:pt x="6642" y="20506"/>
                    <a:pt x="6642" y="20506"/>
                  </a:cubicBezTo>
                  <a:cubicBezTo>
                    <a:pt x="6757" y="20563"/>
                    <a:pt x="6757" y="20563"/>
                    <a:pt x="6757" y="20563"/>
                  </a:cubicBezTo>
                  <a:cubicBezTo>
                    <a:pt x="6757" y="20563"/>
                    <a:pt x="6757" y="20563"/>
                    <a:pt x="6815" y="20563"/>
                  </a:cubicBezTo>
                  <a:cubicBezTo>
                    <a:pt x="6930" y="20621"/>
                    <a:pt x="6930" y="20621"/>
                    <a:pt x="6930" y="20621"/>
                  </a:cubicBezTo>
                  <a:cubicBezTo>
                    <a:pt x="6988" y="20678"/>
                    <a:pt x="6988" y="20678"/>
                    <a:pt x="6988" y="20678"/>
                  </a:cubicBezTo>
                  <a:cubicBezTo>
                    <a:pt x="7104" y="20678"/>
                    <a:pt x="7104" y="20678"/>
                    <a:pt x="7104" y="20678"/>
                  </a:cubicBezTo>
                  <a:lnTo>
                    <a:pt x="7104" y="20736"/>
                  </a:lnTo>
                  <a:cubicBezTo>
                    <a:pt x="7219" y="20736"/>
                    <a:pt x="7219" y="20736"/>
                    <a:pt x="7219" y="20736"/>
                  </a:cubicBezTo>
                  <a:cubicBezTo>
                    <a:pt x="7393" y="20851"/>
                    <a:pt x="7393" y="20851"/>
                    <a:pt x="7393" y="20851"/>
                  </a:cubicBezTo>
                  <a:cubicBezTo>
                    <a:pt x="7393" y="20794"/>
                    <a:pt x="7393" y="20794"/>
                    <a:pt x="7393" y="20794"/>
                  </a:cubicBezTo>
                  <a:cubicBezTo>
                    <a:pt x="7450" y="20851"/>
                    <a:pt x="7450" y="20851"/>
                    <a:pt x="7450" y="20851"/>
                  </a:cubicBezTo>
                  <a:cubicBezTo>
                    <a:pt x="7508" y="20851"/>
                    <a:pt x="7508" y="20909"/>
                    <a:pt x="7566" y="20909"/>
                  </a:cubicBezTo>
                  <a:cubicBezTo>
                    <a:pt x="7624" y="20909"/>
                    <a:pt x="7624" y="20909"/>
                    <a:pt x="7624" y="20909"/>
                  </a:cubicBezTo>
                  <a:cubicBezTo>
                    <a:pt x="7681" y="20909"/>
                    <a:pt x="7681" y="20909"/>
                    <a:pt x="7681" y="20909"/>
                  </a:cubicBezTo>
                  <a:cubicBezTo>
                    <a:pt x="7739" y="20966"/>
                    <a:pt x="7739" y="20966"/>
                    <a:pt x="7739" y="20966"/>
                  </a:cubicBezTo>
                  <a:cubicBezTo>
                    <a:pt x="7797" y="20966"/>
                    <a:pt x="7739" y="20966"/>
                    <a:pt x="7797" y="20966"/>
                  </a:cubicBezTo>
                  <a:cubicBezTo>
                    <a:pt x="7855" y="20966"/>
                    <a:pt x="7855" y="20966"/>
                    <a:pt x="7855" y="20966"/>
                  </a:cubicBezTo>
                  <a:cubicBezTo>
                    <a:pt x="7855" y="21024"/>
                    <a:pt x="7855" y="21024"/>
                    <a:pt x="7855" y="21024"/>
                  </a:cubicBezTo>
                  <a:cubicBezTo>
                    <a:pt x="7912" y="20966"/>
                    <a:pt x="7912" y="20966"/>
                    <a:pt x="7912" y="20966"/>
                  </a:cubicBezTo>
                  <a:cubicBezTo>
                    <a:pt x="7970" y="21024"/>
                    <a:pt x="7970" y="21024"/>
                    <a:pt x="7970" y="21024"/>
                  </a:cubicBezTo>
                  <a:cubicBezTo>
                    <a:pt x="8028" y="21082"/>
                    <a:pt x="8028" y="21082"/>
                    <a:pt x="8086" y="21082"/>
                  </a:cubicBezTo>
                  <a:cubicBezTo>
                    <a:pt x="8143" y="21082"/>
                    <a:pt x="8143" y="21082"/>
                    <a:pt x="8143" y="21082"/>
                  </a:cubicBezTo>
                  <a:cubicBezTo>
                    <a:pt x="8143" y="21139"/>
                    <a:pt x="8201" y="21082"/>
                    <a:pt x="8201" y="21082"/>
                  </a:cubicBezTo>
                  <a:cubicBezTo>
                    <a:pt x="8201" y="21139"/>
                    <a:pt x="8201" y="21139"/>
                    <a:pt x="8201" y="21139"/>
                  </a:cubicBezTo>
                  <a:cubicBezTo>
                    <a:pt x="8259" y="21139"/>
                    <a:pt x="8259" y="21139"/>
                    <a:pt x="8259" y="21139"/>
                  </a:cubicBezTo>
                  <a:cubicBezTo>
                    <a:pt x="8317" y="21139"/>
                    <a:pt x="8374" y="21197"/>
                    <a:pt x="8432" y="21197"/>
                  </a:cubicBezTo>
                  <a:cubicBezTo>
                    <a:pt x="8490" y="21197"/>
                    <a:pt x="8490" y="21197"/>
                    <a:pt x="8490" y="21197"/>
                  </a:cubicBezTo>
                  <a:cubicBezTo>
                    <a:pt x="8548" y="21197"/>
                    <a:pt x="8548" y="21197"/>
                    <a:pt x="8548" y="21197"/>
                  </a:cubicBezTo>
                  <a:cubicBezTo>
                    <a:pt x="8548" y="21254"/>
                    <a:pt x="8548" y="21254"/>
                    <a:pt x="8548" y="21254"/>
                  </a:cubicBezTo>
                  <a:cubicBezTo>
                    <a:pt x="8605" y="21254"/>
                    <a:pt x="8663" y="21254"/>
                    <a:pt x="8663" y="21254"/>
                  </a:cubicBezTo>
                  <a:cubicBezTo>
                    <a:pt x="8721" y="21254"/>
                    <a:pt x="8721" y="21254"/>
                    <a:pt x="8721" y="21254"/>
                  </a:cubicBezTo>
                  <a:cubicBezTo>
                    <a:pt x="8779" y="21254"/>
                    <a:pt x="8779" y="21254"/>
                    <a:pt x="8779" y="21254"/>
                  </a:cubicBezTo>
                  <a:cubicBezTo>
                    <a:pt x="8836" y="21312"/>
                    <a:pt x="8836" y="21312"/>
                    <a:pt x="8836" y="21312"/>
                  </a:cubicBezTo>
                  <a:cubicBezTo>
                    <a:pt x="8894" y="21312"/>
                    <a:pt x="8894" y="21312"/>
                    <a:pt x="8894" y="21312"/>
                  </a:cubicBezTo>
                  <a:cubicBezTo>
                    <a:pt x="8952" y="21312"/>
                    <a:pt x="8952" y="21312"/>
                    <a:pt x="8952" y="21312"/>
                  </a:cubicBezTo>
                  <a:cubicBezTo>
                    <a:pt x="9067" y="21370"/>
                    <a:pt x="9067" y="21370"/>
                    <a:pt x="9067" y="21370"/>
                  </a:cubicBezTo>
                  <a:cubicBezTo>
                    <a:pt x="9125" y="21370"/>
                    <a:pt x="9125" y="21370"/>
                    <a:pt x="9125" y="21370"/>
                  </a:cubicBezTo>
                  <a:cubicBezTo>
                    <a:pt x="9183" y="21370"/>
                    <a:pt x="9183" y="21370"/>
                    <a:pt x="9183" y="21370"/>
                  </a:cubicBezTo>
                  <a:lnTo>
                    <a:pt x="9241" y="21427"/>
                  </a:lnTo>
                  <a:cubicBezTo>
                    <a:pt x="9298" y="21370"/>
                    <a:pt x="9298" y="21370"/>
                    <a:pt x="9298" y="21370"/>
                  </a:cubicBezTo>
                  <a:cubicBezTo>
                    <a:pt x="9298" y="21370"/>
                    <a:pt x="9298" y="21427"/>
                    <a:pt x="9356" y="21427"/>
                  </a:cubicBezTo>
                  <a:cubicBezTo>
                    <a:pt x="9472" y="21427"/>
                    <a:pt x="9472" y="21427"/>
                    <a:pt x="9472" y="21427"/>
                  </a:cubicBezTo>
                  <a:cubicBezTo>
                    <a:pt x="9529" y="21427"/>
                    <a:pt x="9529" y="21427"/>
                    <a:pt x="9529" y="21427"/>
                  </a:cubicBezTo>
                  <a:cubicBezTo>
                    <a:pt x="9529" y="21485"/>
                    <a:pt x="9529" y="21485"/>
                    <a:pt x="9529" y="21485"/>
                  </a:cubicBezTo>
                  <a:cubicBezTo>
                    <a:pt x="9529" y="21427"/>
                    <a:pt x="9529" y="21427"/>
                    <a:pt x="9529" y="21427"/>
                  </a:cubicBezTo>
                  <a:cubicBezTo>
                    <a:pt x="9587" y="21427"/>
                    <a:pt x="9587" y="21427"/>
                    <a:pt x="9587" y="21485"/>
                  </a:cubicBezTo>
                  <a:cubicBezTo>
                    <a:pt x="9645" y="21485"/>
                    <a:pt x="9645" y="21485"/>
                    <a:pt x="9645" y="21485"/>
                  </a:cubicBezTo>
                  <a:cubicBezTo>
                    <a:pt x="9760" y="21485"/>
                    <a:pt x="9760" y="21485"/>
                    <a:pt x="9760" y="21485"/>
                  </a:cubicBezTo>
                  <a:cubicBezTo>
                    <a:pt x="9818" y="21485"/>
                    <a:pt x="9818" y="21485"/>
                    <a:pt x="9818" y="21485"/>
                  </a:cubicBezTo>
                  <a:cubicBezTo>
                    <a:pt x="9876" y="21542"/>
                    <a:pt x="9934" y="21485"/>
                    <a:pt x="9934" y="21485"/>
                  </a:cubicBezTo>
                  <a:cubicBezTo>
                    <a:pt x="10107" y="21542"/>
                    <a:pt x="10107" y="21542"/>
                    <a:pt x="10107" y="21542"/>
                  </a:cubicBezTo>
                  <a:cubicBezTo>
                    <a:pt x="10165" y="21542"/>
                    <a:pt x="10165" y="21542"/>
                    <a:pt x="10165" y="21542"/>
                  </a:cubicBezTo>
                  <a:cubicBezTo>
                    <a:pt x="10222" y="21542"/>
                    <a:pt x="10222" y="21542"/>
                    <a:pt x="10222" y="21542"/>
                  </a:cubicBezTo>
                  <a:cubicBezTo>
                    <a:pt x="10338" y="21542"/>
                    <a:pt x="10338" y="21542"/>
                    <a:pt x="10338" y="21542"/>
                  </a:cubicBezTo>
                  <a:cubicBezTo>
                    <a:pt x="10396" y="21542"/>
                    <a:pt x="10396" y="21542"/>
                    <a:pt x="10396" y="21542"/>
                  </a:cubicBezTo>
                  <a:cubicBezTo>
                    <a:pt x="10511" y="21542"/>
                    <a:pt x="10511" y="21542"/>
                    <a:pt x="10511" y="21542"/>
                  </a:cubicBezTo>
                  <a:cubicBezTo>
                    <a:pt x="10569" y="21542"/>
                    <a:pt x="10569" y="21542"/>
                    <a:pt x="10569" y="21542"/>
                  </a:cubicBezTo>
                  <a:cubicBezTo>
                    <a:pt x="10627" y="21542"/>
                    <a:pt x="10627" y="21542"/>
                    <a:pt x="10627" y="21542"/>
                  </a:cubicBezTo>
                  <a:cubicBezTo>
                    <a:pt x="10684" y="21600"/>
                    <a:pt x="10684" y="21600"/>
                    <a:pt x="10684" y="21600"/>
                  </a:cubicBezTo>
                  <a:cubicBezTo>
                    <a:pt x="10684" y="21542"/>
                    <a:pt x="10684" y="21542"/>
                    <a:pt x="10684" y="21542"/>
                  </a:cubicBezTo>
                  <a:cubicBezTo>
                    <a:pt x="10800" y="21542"/>
                    <a:pt x="10800" y="21542"/>
                    <a:pt x="10800" y="21542"/>
                  </a:cubicBezTo>
                  <a:cubicBezTo>
                    <a:pt x="10800" y="21600"/>
                    <a:pt x="10800" y="21600"/>
                    <a:pt x="10800" y="21600"/>
                  </a:cubicBezTo>
                  <a:cubicBezTo>
                    <a:pt x="10800" y="21542"/>
                    <a:pt x="10800" y="21542"/>
                    <a:pt x="10800" y="21542"/>
                  </a:cubicBezTo>
                  <a:cubicBezTo>
                    <a:pt x="10916" y="21600"/>
                    <a:pt x="10916" y="21600"/>
                    <a:pt x="10916" y="21600"/>
                  </a:cubicBezTo>
                  <a:cubicBezTo>
                    <a:pt x="10973" y="21600"/>
                    <a:pt x="10973" y="21600"/>
                    <a:pt x="10973" y="21600"/>
                  </a:cubicBezTo>
                  <a:cubicBezTo>
                    <a:pt x="10973" y="21542"/>
                    <a:pt x="10973" y="21542"/>
                    <a:pt x="10973" y="21542"/>
                  </a:cubicBezTo>
                  <a:cubicBezTo>
                    <a:pt x="11031" y="21600"/>
                    <a:pt x="11031" y="21600"/>
                    <a:pt x="11031" y="21600"/>
                  </a:cubicBezTo>
                  <a:cubicBezTo>
                    <a:pt x="11031" y="21542"/>
                    <a:pt x="11031" y="21542"/>
                    <a:pt x="11031" y="21542"/>
                  </a:cubicBezTo>
                  <a:cubicBezTo>
                    <a:pt x="11089" y="21600"/>
                    <a:pt x="11089" y="21600"/>
                    <a:pt x="11089" y="21600"/>
                  </a:cubicBezTo>
                  <a:cubicBezTo>
                    <a:pt x="11147" y="21542"/>
                    <a:pt x="11147" y="21542"/>
                    <a:pt x="11147" y="21542"/>
                  </a:cubicBezTo>
                  <a:cubicBezTo>
                    <a:pt x="11204" y="21600"/>
                    <a:pt x="11204" y="21600"/>
                    <a:pt x="11204" y="21600"/>
                  </a:cubicBezTo>
                  <a:cubicBezTo>
                    <a:pt x="11204" y="21542"/>
                    <a:pt x="11204" y="21542"/>
                    <a:pt x="11204" y="21542"/>
                  </a:cubicBezTo>
                  <a:cubicBezTo>
                    <a:pt x="11204" y="21600"/>
                    <a:pt x="11204" y="21600"/>
                    <a:pt x="11204" y="21600"/>
                  </a:cubicBezTo>
                  <a:cubicBezTo>
                    <a:pt x="11204" y="21542"/>
                    <a:pt x="11204" y="21542"/>
                    <a:pt x="11204" y="21542"/>
                  </a:cubicBezTo>
                  <a:cubicBezTo>
                    <a:pt x="11320" y="21600"/>
                    <a:pt x="11320" y="21600"/>
                    <a:pt x="11320" y="21600"/>
                  </a:cubicBezTo>
                  <a:cubicBezTo>
                    <a:pt x="11320" y="21542"/>
                    <a:pt x="11320" y="21542"/>
                    <a:pt x="11320" y="21542"/>
                  </a:cubicBezTo>
                  <a:cubicBezTo>
                    <a:pt x="11378" y="21542"/>
                    <a:pt x="11378" y="21542"/>
                    <a:pt x="11378" y="21542"/>
                  </a:cubicBezTo>
                  <a:cubicBezTo>
                    <a:pt x="11493" y="21542"/>
                    <a:pt x="11493" y="21542"/>
                    <a:pt x="11493" y="21542"/>
                  </a:cubicBezTo>
                  <a:cubicBezTo>
                    <a:pt x="11551" y="21542"/>
                    <a:pt x="11551" y="21542"/>
                    <a:pt x="11609" y="21542"/>
                  </a:cubicBezTo>
                  <a:cubicBezTo>
                    <a:pt x="11666" y="21542"/>
                    <a:pt x="11666" y="21542"/>
                    <a:pt x="11666" y="21542"/>
                  </a:cubicBezTo>
                  <a:lnTo>
                    <a:pt x="11724" y="21542"/>
                  </a:lnTo>
                  <a:cubicBezTo>
                    <a:pt x="11782" y="21542"/>
                    <a:pt x="11782" y="21542"/>
                    <a:pt x="11782" y="21542"/>
                  </a:cubicBezTo>
                  <a:cubicBezTo>
                    <a:pt x="11840" y="21542"/>
                    <a:pt x="11840" y="21542"/>
                    <a:pt x="11840" y="21542"/>
                  </a:cubicBezTo>
                  <a:cubicBezTo>
                    <a:pt x="11840" y="21485"/>
                    <a:pt x="11840" y="21485"/>
                    <a:pt x="11840" y="21485"/>
                  </a:cubicBezTo>
                  <a:cubicBezTo>
                    <a:pt x="11897" y="21542"/>
                    <a:pt x="11897" y="21542"/>
                    <a:pt x="11897" y="21542"/>
                  </a:cubicBezTo>
                  <a:cubicBezTo>
                    <a:pt x="11897" y="21485"/>
                    <a:pt x="11897" y="21485"/>
                    <a:pt x="11897" y="21485"/>
                  </a:cubicBezTo>
                  <a:cubicBezTo>
                    <a:pt x="11955" y="21485"/>
                    <a:pt x="11955" y="21485"/>
                    <a:pt x="11955" y="21485"/>
                  </a:cubicBezTo>
                  <a:cubicBezTo>
                    <a:pt x="12013" y="21485"/>
                    <a:pt x="12013" y="21485"/>
                    <a:pt x="12013" y="21485"/>
                  </a:cubicBezTo>
                  <a:cubicBezTo>
                    <a:pt x="12071" y="21485"/>
                    <a:pt x="12128" y="21485"/>
                    <a:pt x="12186" y="21485"/>
                  </a:cubicBezTo>
                  <a:cubicBezTo>
                    <a:pt x="12244" y="21485"/>
                    <a:pt x="12244" y="21485"/>
                    <a:pt x="12244" y="21485"/>
                  </a:cubicBezTo>
                  <a:cubicBezTo>
                    <a:pt x="12244" y="21427"/>
                    <a:pt x="12244" y="21427"/>
                    <a:pt x="12244" y="21427"/>
                  </a:cubicBezTo>
                  <a:cubicBezTo>
                    <a:pt x="12359" y="21427"/>
                    <a:pt x="12359" y="21427"/>
                    <a:pt x="12359" y="21427"/>
                  </a:cubicBezTo>
                  <a:cubicBezTo>
                    <a:pt x="12417" y="21427"/>
                    <a:pt x="12417" y="21427"/>
                    <a:pt x="12417" y="21427"/>
                  </a:cubicBezTo>
                  <a:cubicBezTo>
                    <a:pt x="12533" y="21427"/>
                    <a:pt x="12533" y="21427"/>
                    <a:pt x="12533" y="21427"/>
                  </a:cubicBezTo>
                  <a:cubicBezTo>
                    <a:pt x="12648" y="21427"/>
                    <a:pt x="12648" y="21427"/>
                    <a:pt x="12648" y="21427"/>
                  </a:cubicBezTo>
                  <a:cubicBezTo>
                    <a:pt x="12648" y="21370"/>
                    <a:pt x="12648" y="21370"/>
                    <a:pt x="12648" y="21370"/>
                  </a:cubicBezTo>
                  <a:cubicBezTo>
                    <a:pt x="12706" y="21370"/>
                    <a:pt x="12706" y="21370"/>
                    <a:pt x="12706" y="21370"/>
                  </a:cubicBezTo>
                  <a:cubicBezTo>
                    <a:pt x="12706" y="21427"/>
                    <a:pt x="12706" y="21427"/>
                    <a:pt x="12764" y="21427"/>
                  </a:cubicBezTo>
                  <a:cubicBezTo>
                    <a:pt x="12764" y="21370"/>
                    <a:pt x="12764" y="21370"/>
                    <a:pt x="12764" y="21370"/>
                  </a:cubicBezTo>
                  <a:cubicBezTo>
                    <a:pt x="12821" y="21370"/>
                    <a:pt x="12879" y="21370"/>
                    <a:pt x="12879" y="21370"/>
                  </a:cubicBezTo>
                  <a:cubicBezTo>
                    <a:pt x="12937" y="21370"/>
                    <a:pt x="12937" y="21370"/>
                    <a:pt x="12937" y="21370"/>
                  </a:cubicBezTo>
                  <a:cubicBezTo>
                    <a:pt x="13341" y="21312"/>
                    <a:pt x="13745" y="21254"/>
                    <a:pt x="14207" y="21139"/>
                  </a:cubicBezTo>
                  <a:cubicBezTo>
                    <a:pt x="14727" y="20966"/>
                    <a:pt x="15132" y="20794"/>
                    <a:pt x="15536" y="20621"/>
                  </a:cubicBezTo>
                  <a:cubicBezTo>
                    <a:pt x="15594" y="20621"/>
                    <a:pt x="15709" y="20563"/>
                    <a:pt x="15825" y="20563"/>
                  </a:cubicBezTo>
                  <a:cubicBezTo>
                    <a:pt x="15998" y="20448"/>
                    <a:pt x="15998" y="20448"/>
                    <a:pt x="15998" y="20448"/>
                  </a:cubicBezTo>
                  <a:cubicBezTo>
                    <a:pt x="15998" y="20390"/>
                    <a:pt x="16056" y="20448"/>
                    <a:pt x="16056" y="20448"/>
                  </a:cubicBezTo>
                  <a:cubicBezTo>
                    <a:pt x="16171" y="20390"/>
                    <a:pt x="16171" y="20390"/>
                    <a:pt x="16171" y="20390"/>
                  </a:cubicBezTo>
                  <a:cubicBezTo>
                    <a:pt x="16171" y="20333"/>
                    <a:pt x="16171" y="20333"/>
                    <a:pt x="16171" y="20333"/>
                  </a:cubicBezTo>
                  <a:lnTo>
                    <a:pt x="16229" y="20333"/>
                  </a:lnTo>
                  <a:cubicBezTo>
                    <a:pt x="16229" y="20333"/>
                    <a:pt x="16229" y="20333"/>
                    <a:pt x="16287" y="20333"/>
                  </a:cubicBezTo>
                  <a:cubicBezTo>
                    <a:pt x="16229" y="20275"/>
                    <a:pt x="16229" y="20275"/>
                    <a:pt x="16229" y="20275"/>
                  </a:cubicBezTo>
                  <a:cubicBezTo>
                    <a:pt x="16287" y="20275"/>
                    <a:pt x="16287" y="20275"/>
                    <a:pt x="16287" y="20275"/>
                  </a:cubicBezTo>
                  <a:cubicBezTo>
                    <a:pt x="16287" y="20333"/>
                    <a:pt x="16287" y="20333"/>
                    <a:pt x="16287" y="20333"/>
                  </a:cubicBezTo>
                  <a:cubicBezTo>
                    <a:pt x="16287" y="20275"/>
                    <a:pt x="16287" y="20275"/>
                    <a:pt x="16287" y="20275"/>
                  </a:cubicBezTo>
                  <a:cubicBezTo>
                    <a:pt x="16344" y="20275"/>
                    <a:pt x="16344" y="20275"/>
                    <a:pt x="16344" y="20275"/>
                  </a:cubicBezTo>
                  <a:cubicBezTo>
                    <a:pt x="16287" y="20275"/>
                    <a:pt x="16287" y="20275"/>
                    <a:pt x="16287" y="20275"/>
                  </a:cubicBezTo>
                  <a:cubicBezTo>
                    <a:pt x="16402" y="20218"/>
                    <a:pt x="16402" y="20218"/>
                    <a:pt x="16402" y="20218"/>
                  </a:cubicBezTo>
                  <a:lnTo>
                    <a:pt x="16460" y="20218"/>
                  </a:lnTo>
                  <a:cubicBezTo>
                    <a:pt x="16518" y="20218"/>
                    <a:pt x="16518" y="20218"/>
                    <a:pt x="16518" y="20218"/>
                  </a:cubicBezTo>
                  <a:cubicBezTo>
                    <a:pt x="16460" y="20218"/>
                    <a:pt x="16460" y="20218"/>
                    <a:pt x="16460" y="20218"/>
                  </a:cubicBezTo>
                  <a:cubicBezTo>
                    <a:pt x="16518" y="20160"/>
                    <a:pt x="16518" y="20160"/>
                    <a:pt x="16518" y="20160"/>
                  </a:cubicBezTo>
                  <a:cubicBezTo>
                    <a:pt x="16575" y="20102"/>
                    <a:pt x="16575" y="20160"/>
                    <a:pt x="16575" y="20160"/>
                  </a:cubicBezTo>
                  <a:cubicBezTo>
                    <a:pt x="16633" y="20102"/>
                    <a:pt x="16633" y="20102"/>
                    <a:pt x="16633" y="20102"/>
                  </a:cubicBezTo>
                  <a:cubicBezTo>
                    <a:pt x="16691" y="20045"/>
                    <a:pt x="16691" y="20045"/>
                    <a:pt x="16691" y="20045"/>
                  </a:cubicBezTo>
                  <a:cubicBezTo>
                    <a:pt x="16691" y="20045"/>
                    <a:pt x="16691" y="20045"/>
                    <a:pt x="16749" y="20045"/>
                  </a:cubicBezTo>
                  <a:cubicBezTo>
                    <a:pt x="16806" y="20045"/>
                    <a:pt x="16806" y="20045"/>
                    <a:pt x="16806" y="20045"/>
                  </a:cubicBezTo>
                  <a:cubicBezTo>
                    <a:pt x="16922" y="19987"/>
                    <a:pt x="16922" y="19987"/>
                    <a:pt x="16922" y="19987"/>
                  </a:cubicBezTo>
                  <a:cubicBezTo>
                    <a:pt x="16922" y="19930"/>
                    <a:pt x="16922" y="19930"/>
                    <a:pt x="16922" y="19930"/>
                  </a:cubicBezTo>
                  <a:lnTo>
                    <a:pt x="16980" y="19930"/>
                  </a:lnTo>
                  <a:cubicBezTo>
                    <a:pt x="16980" y="19930"/>
                    <a:pt x="16980" y="19872"/>
                    <a:pt x="17037" y="19872"/>
                  </a:cubicBezTo>
                  <a:cubicBezTo>
                    <a:pt x="17095" y="19872"/>
                    <a:pt x="17095" y="19872"/>
                    <a:pt x="17095" y="19872"/>
                  </a:cubicBezTo>
                  <a:cubicBezTo>
                    <a:pt x="17095" y="19814"/>
                    <a:pt x="17095" y="19814"/>
                    <a:pt x="17095" y="19814"/>
                  </a:cubicBezTo>
                  <a:cubicBezTo>
                    <a:pt x="17153" y="19814"/>
                    <a:pt x="17153" y="19814"/>
                    <a:pt x="17153" y="19814"/>
                  </a:cubicBezTo>
                  <a:cubicBezTo>
                    <a:pt x="17211" y="19757"/>
                    <a:pt x="17211" y="19757"/>
                    <a:pt x="17211" y="19757"/>
                  </a:cubicBezTo>
                  <a:cubicBezTo>
                    <a:pt x="17211" y="19699"/>
                    <a:pt x="17211" y="19699"/>
                    <a:pt x="17211" y="19699"/>
                  </a:cubicBezTo>
                  <a:cubicBezTo>
                    <a:pt x="17268" y="19699"/>
                    <a:pt x="17268" y="19699"/>
                    <a:pt x="17268" y="19699"/>
                  </a:cubicBezTo>
                  <a:cubicBezTo>
                    <a:pt x="17326" y="19699"/>
                    <a:pt x="17326" y="19699"/>
                    <a:pt x="17326" y="19699"/>
                  </a:cubicBezTo>
                  <a:cubicBezTo>
                    <a:pt x="17384" y="19642"/>
                    <a:pt x="17442" y="19642"/>
                    <a:pt x="17499" y="19584"/>
                  </a:cubicBezTo>
                  <a:cubicBezTo>
                    <a:pt x="17499" y="19526"/>
                    <a:pt x="17557" y="19584"/>
                    <a:pt x="17557" y="19526"/>
                  </a:cubicBezTo>
                  <a:cubicBezTo>
                    <a:pt x="17557" y="19469"/>
                    <a:pt x="17557" y="19469"/>
                    <a:pt x="17557" y="19469"/>
                  </a:cubicBezTo>
                  <a:cubicBezTo>
                    <a:pt x="17615" y="19469"/>
                    <a:pt x="17615" y="19526"/>
                    <a:pt x="17673" y="19469"/>
                  </a:cubicBezTo>
                  <a:cubicBezTo>
                    <a:pt x="17673" y="19411"/>
                    <a:pt x="17673" y="19411"/>
                    <a:pt x="17673" y="19411"/>
                  </a:cubicBezTo>
                  <a:cubicBezTo>
                    <a:pt x="17730" y="19411"/>
                    <a:pt x="17730" y="19411"/>
                    <a:pt x="17730" y="19411"/>
                  </a:cubicBezTo>
                  <a:cubicBezTo>
                    <a:pt x="17846" y="19354"/>
                    <a:pt x="17846" y="19354"/>
                    <a:pt x="17846" y="19354"/>
                  </a:cubicBezTo>
                  <a:cubicBezTo>
                    <a:pt x="17788" y="19354"/>
                    <a:pt x="17788" y="19354"/>
                    <a:pt x="17788" y="19354"/>
                  </a:cubicBezTo>
                  <a:cubicBezTo>
                    <a:pt x="17904" y="19296"/>
                    <a:pt x="17904" y="19296"/>
                    <a:pt x="17904" y="19296"/>
                  </a:cubicBezTo>
                  <a:cubicBezTo>
                    <a:pt x="17904" y="19238"/>
                    <a:pt x="17904" y="19296"/>
                    <a:pt x="17961" y="19296"/>
                  </a:cubicBezTo>
                  <a:cubicBezTo>
                    <a:pt x="17961" y="19238"/>
                    <a:pt x="17961" y="19238"/>
                    <a:pt x="17961" y="19238"/>
                  </a:cubicBezTo>
                  <a:cubicBezTo>
                    <a:pt x="18077" y="19181"/>
                    <a:pt x="18077" y="19181"/>
                    <a:pt x="18077" y="19181"/>
                  </a:cubicBezTo>
                  <a:cubicBezTo>
                    <a:pt x="18193" y="19066"/>
                    <a:pt x="18193" y="19066"/>
                    <a:pt x="18193" y="19066"/>
                  </a:cubicBezTo>
                  <a:cubicBezTo>
                    <a:pt x="18193" y="19008"/>
                    <a:pt x="18250" y="19008"/>
                    <a:pt x="18250" y="19008"/>
                  </a:cubicBezTo>
                  <a:cubicBezTo>
                    <a:pt x="18366" y="18950"/>
                    <a:pt x="18366" y="18950"/>
                    <a:pt x="18366" y="18950"/>
                  </a:cubicBezTo>
                  <a:lnTo>
                    <a:pt x="18366" y="18893"/>
                  </a:lnTo>
                  <a:lnTo>
                    <a:pt x="18424" y="18893"/>
                  </a:lnTo>
                  <a:cubicBezTo>
                    <a:pt x="18424" y="18835"/>
                    <a:pt x="18539" y="18835"/>
                    <a:pt x="18539" y="18778"/>
                  </a:cubicBezTo>
                  <a:lnTo>
                    <a:pt x="18597" y="18778"/>
                  </a:lnTo>
                  <a:cubicBezTo>
                    <a:pt x="18597" y="18720"/>
                    <a:pt x="18597" y="18720"/>
                    <a:pt x="18597" y="18720"/>
                  </a:cubicBezTo>
                  <a:cubicBezTo>
                    <a:pt x="18655" y="18720"/>
                    <a:pt x="18655" y="18662"/>
                    <a:pt x="18712" y="18662"/>
                  </a:cubicBezTo>
                  <a:cubicBezTo>
                    <a:pt x="18712" y="18605"/>
                    <a:pt x="18712" y="18605"/>
                    <a:pt x="18712" y="18605"/>
                  </a:cubicBezTo>
                  <a:cubicBezTo>
                    <a:pt x="18886" y="18490"/>
                    <a:pt x="18886" y="18490"/>
                    <a:pt x="18886" y="18490"/>
                  </a:cubicBezTo>
                  <a:cubicBezTo>
                    <a:pt x="18943" y="18374"/>
                    <a:pt x="19174" y="18259"/>
                    <a:pt x="19174" y="18144"/>
                  </a:cubicBezTo>
                  <a:cubicBezTo>
                    <a:pt x="19174" y="18086"/>
                    <a:pt x="19174" y="18086"/>
                    <a:pt x="19232" y="18086"/>
                  </a:cubicBezTo>
                  <a:cubicBezTo>
                    <a:pt x="19290" y="18029"/>
                    <a:pt x="19290" y="18029"/>
                    <a:pt x="19290" y="18029"/>
                  </a:cubicBezTo>
                  <a:cubicBezTo>
                    <a:pt x="19232" y="18029"/>
                    <a:pt x="19232" y="18029"/>
                    <a:pt x="19232" y="18029"/>
                  </a:cubicBezTo>
                  <a:cubicBezTo>
                    <a:pt x="19290" y="17971"/>
                    <a:pt x="19290" y="17971"/>
                    <a:pt x="19290" y="17971"/>
                  </a:cubicBezTo>
                  <a:cubicBezTo>
                    <a:pt x="19290" y="17914"/>
                    <a:pt x="19290" y="17914"/>
                    <a:pt x="19290" y="17914"/>
                  </a:cubicBezTo>
                  <a:cubicBezTo>
                    <a:pt x="19405" y="17856"/>
                    <a:pt x="19405" y="17856"/>
                    <a:pt x="19405" y="17856"/>
                  </a:cubicBezTo>
                  <a:cubicBezTo>
                    <a:pt x="19405" y="17798"/>
                    <a:pt x="19405" y="17798"/>
                    <a:pt x="19405" y="17798"/>
                  </a:cubicBezTo>
                  <a:cubicBezTo>
                    <a:pt x="19463" y="17798"/>
                    <a:pt x="19463" y="17798"/>
                    <a:pt x="19463" y="17798"/>
                  </a:cubicBezTo>
                  <a:cubicBezTo>
                    <a:pt x="19521" y="17741"/>
                    <a:pt x="19521" y="17741"/>
                    <a:pt x="19521" y="17741"/>
                  </a:cubicBezTo>
                  <a:cubicBezTo>
                    <a:pt x="19521" y="17683"/>
                    <a:pt x="19521" y="17683"/>
                    <a:pt x="19521" y="17683"/>
                  </a:cubicBezTo>
                  <a:cubicBezTo>
                    <a:pt x="19579" y="17626"/>
                    <a:pt x="19579" y="17626"/>
                    <a:pt x="19579" y="17626"/>
                  </a:cubicBezTo>
                  <a:cubicBezTo>
                    <a:pt x="19636" y="17568"/>
                    <a:pt x="19636" y="17568"/>
                    <a:pt x="19636" y="17568"/>
                  </a:cubicBezTo>
                  <a:cubicBezTo>
                    <a:pt x="19636" y="17510"/>
                    <a:pt x="19636" y="17510"/>
                    <a:pt x="19636" y="17510"/>
                  </a:cubicBezTo>
                  <a:cubicBezTo>
                    <a:pt x="19636" y="17510"/>
                    <a:pt x="19636" y="17510"/>
                    <a:pt x="19636" y="17453"/>
                  </a:cubicBezTo>
                  <a:cubicBezTo>
                    <a:pt x="19694" y="17510"/>
                    <a:pt x="19694" y="17510"/>
                    <a:pt x="19694" y="17510"/>
                  </a:cubicBezTo>
                  <a:cubicBezTo>
                    <a:pt x="19694" y="17453"/>
                    <a:pt x="19694" y="17453"/>
                    <a:pt x="19694" y="17453"/>
                  </a:cubicBezTo>
                  <a:cubicBezTo>
                    <a:pt x="19694" y="17395"/>
                    <a:pt x="19694" y="17395"/>
                    <a:pt x="19694" y="17395"/>
                  </a:cubicBezTo>
                  <a:lnTo>
                    <a:pt x="19752" y="17395"/>
                  </a:lnTo>
                  <a:cubicBezTo>
                    <a:pt x="19752" y="17338"/>
                    <a:pt x="19752" y="17338"/>
                    <a:pt x="19752" y="17338"/>
                  </a:cubicBezTo>
                  <a:cubicBezTo>
                    <a:pt x="19810" y="17280"/>
                    <a:pt x="19810" y="17280"/>
                    <a:pt x="19810" y="17280"/>
                  </a:cubicBezTo>
                  <a:cubicBezTo>
                    <a:pt x="19810" y="17222"/>
                    <a:pt x="19810" y="17222"/>
                    <a:pt x="19810" y="17222"/>
                  </a:cubicBezTo>
                  <a:cubicBezTo>
                    <a:pt x="19810" y="17222"/>
                    <a:pt x="19810" y="17222"/>
                    <a:pt x="19867" y="17222"/>
                  </a:cubicBezTo>
                  <a:lnTo>
                    <a:pt x="19867" y="17165"/>
                  </a:lnTo>
                  <a:cubicBezTo>
                    <a:pt x="19867" y="17107"/>
                    <a:pt x="19925" y="17107"/>
                    <a:pt x="19983" y="17050"/>
                  </a:cubicBezTo>
                  <a:cubicBezTo>
                    <a:pt x="19983" y="16992"/>
                    <a:pt x="19983" y="16992"/>
                    <a:pt x="19983" y="16992"/>
                  </a:cubicBezTo>
                  <a:cubicBezTo>
                    <a:pt x="20098" y="16819"/>
                    <a:pt x="20098" y="16819"/>
                    <a:pt x="20098" y="16819"/>
                  </a:cubicBezTo>
                  <a:cubicBezTo>
                    <a:pt x="20098" y="16762"/>
                    <a:pt x="20098" y="16762"/>
                    <a:pt x="20098" y="16762"/>
                  </a:cubicBezTo>
                  <a:cubicBezTo>
                    <a:pt x="20098" y="16704"/>
                    <a:pt x="20156" y="16762"/>
                    <a:pt x="20156" y="16704"/>
                  </a:cubicBezTo>
                  <a:lnTo>
                    <a:pt x="20156" y="16646"/>
                  </a:lnTo>
                  <a:cubicBezTo>
                    <a:pt x="20214" y="16531"/>
                    <a:pt x="20214" y="16531"/>
                    <a:pt x="20214" y="16531"/>
                  </a:cubicBezTo>
                  <a:cubicBezTo>
                    <a:pt x="20272" y="16416"/>
                    <a:pt x="20329" y="16358"/>
                    <a:pt x="20387" y="16243"/>
                  </a:cubicBezTo>
                  <a:cubicBezTo>
                    <a:pt x="20387" y="16243"/>
                    <a:pt x="20387" y="16186"/>
                    <a:pt x="20445" y="16128"/>
                  </a:cubicBezTo>
                  <a:cubicBezTo>
                    <a:pt x="20387" y="16128"/>
                    <a:pt x="20387" y="16128"/>
                    <a:pt x="20387" y="16128"/>
                  </a:cubicBezTo>
                  <a:cubicBezTo>
                    <a:pt x="20445" y="16070"/>
                    <a:pt x="20445" y="16070"/>
                    <a:pt x="20445" y="16070"/>
                  </a:cubicBezTo>
                  <a:cubicBezTo>
                    <a:pt x="20445" y="16013"/>
                    <a:pt x="20445" y="16013"/>
                    <a:pt x="20445" y="16013"/>
                  </a:cubicBezTo>
                  <a:cubicBezTo>
                    <a:pt x="20503" y="15898"/>
                    <a:pt x="20503" y="15898"/>
                    <a:pt x="20503" y="15898"/>
                  </a:cubicBezTo>
                  <a:cubicBezTo>
                    <a:pt x="20560" y="15840"/>
                    <a:pt x="20560" y="15840"/>
                    <a:pt x="20560" y="15840"/>
                  </a:cubicBezTo>
                  <a:cubicBezTo>
                    <a:pt x="20503" y="15840"/>
                    <a:pt x="20503" y="15840"/>
                    <a:pt x="20503" y="15840"/>
                  </a:cubicBezTo>
                  <a:cubicBezTo>
                    <a:pt x="20560" y="15782"/>
                    <a:pt x="20560" y="15782"/>
                    <a:pt x="20560" y="15782"/>
                  </a:cubicBezTo>
                  <a:cubicBezTo>
                    <a:pt x="20560" y="15725"/>
                    <a:pt x="20560" y="15725"/>
                    <a:pt x="20560" y="15725"/>
                  </a:cubicBezTo>
                  <a:cubicBezTo>
                    <a:pt x="20618" y="15725"/>
                    <a:pt x="20618" y="15725"/>
                    <a:pt x="20618" y="15725"/>
                  </a:cubicBezTo>
                  <a:cubicBezTo>
                    <a:pt x="20618" y="15782"/>
                    <a:pt x="20618" y="15782"/>
                    <a:pt x="20618" y="15782"/>
                  </a:cubicBezTo>
                  <a:cubicBezTo>
                    <a:pt x="20560" y="15782"/>
                    <a:pt x="20560" y="15782"/>
                    <a:pt x="20560" y="15840"/>
                  </a:cubicBezTo>
                  <a:cubicBezTo>
                    <a:pt x="20560" y="15898"/>
                    <a:pt x="20560" y="15898"/>
                    <a:pt x="20560" y="15898"/>
                  </a:cubicBezTo>
                  <a:cubicBezTo>
                    <a:pt x="20503" y="15955"/>
                    <a:pt x="20503" y="15955"/>
                    <a:pt x="20503" y="15955"/>
                  </a:cubicBezTo>
                  <a:cubicBezTo>
                    <a:pt x="20560" y="15955"/>
                    <a:pt x="20560" y="15955"/>
                    <a:pt x="20560" y="15955"/>
                  </a:cubicBezTo>
                  <a:cubicBezTo>
                    <a:pt x="20560" y="16013"/>
                    <a:pt x="20560" y="16013"/>
                    <a:pt x="20503" y="16013"/>
                  </a:cubicBezTo>
                  <a:cubicBezTo>
                    <a:pt x="20445" y="16070"/>
                    <a:pt x="20445" y="16070"/>
                    <a:pt x="20445" y="16070"/>
                  </a:cubicBezTo>
                  <a:cubicBezTo>
                    <a:pt x="20445" y="16128"/>
                    <a:pt x="20445" y="16128"/>
                    <a:pt x="20445" y="16128"/>
                  </a:cubicBezTo>
                  <a:cubicBezTo>
                    <a:pt x="20445" y="16186"/>
                    <a:pt x="20445" y="16186"/>
                    <a:pt x="20445" y="16186"/>
                  </a:cubicBezTo>
                  <a:cubicBezTo>
                    <a:pt x="20445" y="16243"/>
                    <a:pt x="20445" y="16243"/>
                    <a:pt x="20445" y="16243"/>
                  </a:cubicBezTo>
                  <a:cubicBezTo>
                    <a:pt x="20387" y="16358"/>
                    <a:pt x="20387" y="16358"/>
                    <a:pt x="20387" y="16358"/>
                  </a:cubicBezTo>
                  <a:cubicBezTo>
                    <a:pt x="20329" y="16416"/>
                    <a:pt x="20329" y="16416"/>
                    <a:pt x="20329" y="16416"/>
                  </a:cubicBezTo>
                  <a:cubicBezTo>
                    <a:pt x="20329" y="16474"/>
                    <a:pt x="20329" y="16474"/>
                    <a:pt x="20329" y="16474"/>
                  </a:cubicBezTo>
                  <a:cubicBezTo>
                    <a:pt x="20329" y="16531"/>
                    <a:pt x="20329" y="16531"/>
                    <a:pt x="20329" y="16531"/>
                  </a:cubicBezTo>
                  <a:cubicBezTo>
                    <a:pt x="20387" y="16358"/>
                    <a:pt x="20387" y="16358"/>
                    <a:pt x="20387" y="16358"/>
                  </a:cubicBezTo>
                  <a:cubicBezTo>
                    <a:pt x="20445" y="16358"/>
                    <a:pt x="20445" y="16358"/>
                    <a:pt x="20445" y="16358"/>
                  </a:cubicBezTo>
                  <a:cubicBezTo>
                    <a:pt x="20445" y="16358"/>
                    <a:pt x="20560" y="16186"/>
                    <a:pt x="20676" y="15898"/>
                  </a:cubicBezTo>
                  <a:cubicBezTo>
                    <a:pt x="20734" y="15782"/>
                    <a:pt x="20791" y="15610"/>
                    <a:pt x="20907" y="15437"/>
                  </a:cubicBezTo>
                  <a:cubicBezTo>
                    <a:pt x="20965" y="15264"/>
                    <a:pt x="21022" y="15034"/>
                    <a:pt x="21080" y="14861"/>
                  </a:cubicBezTo>
                  <a:cubicBezTo>
                    <a:pt x="21138" y="14688"/>
                    <a:pt x="21196" y="14515"/>
                    <a:pt x="21253" y="14285"/>
                  </a:cubicBezTo>
                  <a:cubicBezTo>
                    <a:pt x="21311" y="14112"/>
                    <a:pt x="21311" y="13939"/>
                    <a:pt x="21369" y="13824"/>
                  </a:cubicBezTo>
                  <a:cubicBezTo>
                    <a:pt x="21427" y="13536"/>
                    <a:pt x="21484" y="13306"/>
                    <a:pt x="21484" y="13306"/>
                  </a:cubicBezTo>
                  <a:cubicBezTo>
                    <a:pt x="21427" y="13363"/>
                    <a:pt x="21427" y="13363"/>
                    <a:pt x="21427" y="13363"/>
                  </a:cubicBezTo>
                  <a:cubicBezTo>
                    <a:pt x="21427" y="13421"/>
                    <a:pt x="21427" y="13421"/>
                    <a:pt x="21427" y="13421"/>
                  </a:cubicBezTo>
                  <a:cubicBezTo>
                    <a:pt x="21427" y="13478"/>
                    <a:pt x="21427" y="13478"/>
                    <a:pt x="21427" y="13478"/>
                  </a:cubicBezTo>
                  <a:cubicBezTo>
                    <a:pt x="21427" y="13536"/>
                    <a:pt x="21427" y="13536"/>
                    <a:pt x="21427" y="13536"/>
                  </a:cubicBezTo>
                  <a:cubicBezTo>
                    <a:pt x="21369" y="13651"/>
                    <a:pt x="21369" y="13651"/>
                    <a:pt x="21369" y="13651"/>
                  </a:cubicBezTo>
                  <a:cubicBezTo>
                    <a:pt x="21369" y="13709"/>
                    <a:pt x="21369" y="13766"/>
                    <a:pt x="21369" y="13766"/>
                  </a:cubicBezTo>
                  <a:cubicBezTo>
                    <a:pt x="21369" y="13709"/>
                    <a:pt x="21369" y="13709"/>
                    <a:pt x="21369" y="13709"/>
                  </a:cubicBezTo>
                  <a:cubicBezTo>
                    <a:pt x="21311" y="13709"/>
                    <a:pt x="21311" y="13709"/>
                    <a:pt x="21311" y="13709"/>
                  </a:cubicBezTo>
                  <a:cubicBezTo>
                    <a:pt x="21311" y="13766"/>
                    <a:pt x="21311" y="13766"/>
                    <a:pt x="21311" y="13766"/>
                  </a:cubicBezTo>
                  <a:cubicBezTo>
                    <a:pt x="21369" y="13766"/>
                    <a:pt x="21369" y="13766"/>
                    <a:pt x="21369" y="13766"/>
                  </a:cubicBezTo>
                  <a:cubicBezTo>
                    <a:pt x="21311" y="13824"/>
                    <a:pt x="21311" y="13824"/>
                    <a:pt x="21311" y="13824"/>
                  </a:cubicBezTo>
                  <a:cubicBezTo>
                    <a:pt x="21311" y="13882"/>
                    <a:pt x="21311" y="13882"/>
                    <a:pt x="21311" y="13882"/>
                  </a:cubicBezTo>
                  <a:cubicBezTo>
                    <a:pt x="21253" y="13997"/>
                    <a:pt x="21253" y="13997"/>
                    <a:pt x="21253" y="13997"/>
                  </a:cubicBezTo>
                  <a:cubicBezTo>
                    <a:pt x="21311" y="14054"/>
                    <a:pt x="21311" y="14054"/>
                    <a:pt x="21311" y="14054"/>
                  </a:cubicBezTo>
                  <a:cubicBezTo>
                    <a:pt x="21253" y="14112"/>
                    <a:pt x="21253" y="14112"/>
                    <a:pt x="21253" y="14112"/>
                  </a:cubicBezTo>
                  <a:cubicBezTo>
                    <a:pt x="21311" y="14112"/>
                    <a:pt x="21311" y="14112"/>
                    <a:pt x="21311" y="14112"/>
                  </a:cubicBezTo>
                  <a:cubicBezTo>
                    <a:pt x="21253" y="14170"/>
                    <a:pt x="21253" y="14170"/>
                    <a:pt x="21253" y="14170"/>
                  </a:cubicBezTo>
                  <a:cubicBezTo>
                    <a:pt x="21253" y="14227"/>
                    <a:pt x="21253" y="14227"/>
                    <a:pt x="21253" y="14227"/>
                  </a:cubicBezTo>
                  <a:cubicBezTo>
                    <a:pt x="21253" y="14285"/>
                    <a:pt x="21253" y="14285"/>
                    <a:pt x="21253" y="14285"/>
                  </a:cubicBezTo>
                  <a:cubicBezTo>
                    <a:pt x="21196" y="14342"/>
                    <a:pt x="21196" y="14342"/>
                    <a:pt x="21196" y="14342"/>
                  </a:cubicBezTo>
                  <a:lnTo>
                    <a:pt x="21196" y="14400"/>
                  </a:lnTo>
                  <a:cubicBezTo>
                    <a:pt x="21138" y="14515"/>
                    <a:pt x="21138" y="14515"/>
                    <a:pt x="21138" y="14515"/>
                  </a:cubicBezTo>
                  <a:cubicBezTo>
                    <a:pt x="21138" y="14573"/>
                    <a:pt x="21138" y="14630"/>
                    <a:pt x="21080" y="14688"/>
                  </a:cubicBezTo>
                  <a:cubicBezTo>
                    <a:pt x="21080" y="14746"/>
                    <a:pt x="21080" y="14746"/>
                    <a:pt x="21080" y="14746"/>
                  </a:cubicBezTo>
                  <a:cubicBezTo>
                    <a:pt x="21080" y="14803"/>
                    <a:pt x="21080" y="14803"/>
                    <a:pt x="21080" y="14803"/>
                  </a:cubicBezTo>
                  <a:cubicBezTo>
                    <a:pt x="21022" y="14918"/>
                    <a:pt x="21022" y="14918"/>
                    <a:pt x="21022" y="14918"/>
                  </a:cubicBezTo>
                  <a:cubicBezTo>
                    <a:pt x="21022" y="14976"/>
                    <a:pt x="21022" y="14976"/>
                    <a:pt x="21022" y="14976"/>
                  </a:cubicBezTo>
                  <a:lnTo>
                    <a:pt x="20965" y="14976"/>
                  </a:lnTo>
                  <a:cubicBezTo>
                    <a:pt x="20965" y="14976"/>
                    <a:pt x="21022" y="14976"/>
                    <a:pt x="20965" y="14976"/>
                  </a:cubicBezTo>
                  <a:cubicBezTo>
                    <a:pt x="20965" y="14976"/>
                    <a:pt x="20965" y="14976"/>
                    <a:pt x="20965" y="15034"/>
                  </a:cubicBezTo>
                  <a:cubicBezTo>
                    <a:pt x="20965" y="15091"/>
                    <a:pt x="20965" y="15091"/>
                    <a:pt x="20965" y="15091"/>
                  </a:cubicBezTo>
                  <a:cubicBezTo>
                    <a:pt x="20907" y="15149"/>
                    <a:pt x="20907" y="15149"/>
                    <a:pt x="20907" y="15149"/>
                  </a:cubicBezTo>
                  <a:cubicBezTo>
                    <a:pt x="20907" y="15091"/>
                    <a:pt x="20907" y="15091"/>
                    <a:pt x="20907" y="15091"/>
                  </a:cubicBezTo>
                  <a:cubicBezTo>
                    <a:pt x="20907" y="15149"/>
                    <a:pt x="20907" y="15149"/>
                    <a:pt x="20907" y="15149"/>
                  </a:cubicBezTo>
                  <a:cubicBezTo>
                    <a:pt x="20849" y="15149"/>
                    <a:pt x="20849" y="15149"/>
                    <a:pt x="20849" y="15149"/>
                  </a:cubicBezTo>
                  <a:cubicBezTo>
                    <a:pt x="20849" y="15206"/>
                    <a:pt x="20849" y="15206"/>
                    <a:pt x="20849" y="15206"/>
                  </a:cubicBezTo>
                  <a:lnTo>
                    <a:pt x="20907" y="15206"/>
                  </a:lnTo>
                  <a:cubicBezTo>
                    <a:pt x="20849" y="15322"/>
                    <a:pt x="20849" y="15322"/>
                    <a:pt x="20849" y="15322"/>
                  </a:cubicBezTo>
                  <a:cubicBezTo>
                    <a:pt x="20849" y="15322"/>
                    <a:pt x="20791" y="15379"/>
                    <a:pt x="20791" y="15437"/>
                  </a:cubicBezTo>
                  <a:cubicBezTo>
                    <a:pt x="20791" y="15494"/>
                    <a:pt x="20791" y="15494"/>
                    <a:pt x="20791" y="15494"/>
                  </a:cubicBezTo>
                  <a:cubicBezTo>
                    <a:pt x="20734" y="15610"/>
                    <a:pt x="20734" y="15610"/>
                    <a:pt x="20734" y="15610"/>
                  </a:cubicBezTo>
                  <a:cubicBezTo>
                    <a:pt x="20734" y="15494"/>
                    <a:pt x="20734" y="15494"/>
                    <a:pt x="20734" y="15494"/>
                  </a:cubicBezTo>
                  <a:cubicBezTo>
                    <a:pt x="20734" y="15494"/>
                    <a:pt x="20734" y="15437"/>
                    <a:pt x="20791" y="15437"/>
                  </a:cubicBezTo>
                  <a:cubicBezTo>
                    <a:pt x="20734" y="15437"/>
                    <a:pt x="20734" y="15437"/>
                    <a:pt x="20734" y="15437"/>
                  </a:cubicBezTo>
                  <a:cubicBezTo>
                    <a:pt x="20791" y="15322"/>
                    <a:pt x="20791" y="15322"/>
                    <a:pt x="20791" y="15322"/>
                  </a:cubicBezTo>
                  <a:cubicBezTo>
                    <a:pt x="20734" y="15379"/>
                    <a:pt x="20734" y="15379"/>
                    <a:pt x="20734" y="15379"/>
                  </a:cubicBezTo>
                  <a:cubicBezTo>
                    <a:pt x="20734" y="15437"/>
                    <a:pt x="20734" y="15437"/>
                    <a:pt x="20734" y="15437"/>
                  </a:cubicBezTo>
                  <a:cubicBezTo>
                    <a:pt x="20676" y="15494"/>
                    <a:pt x="20676" y="15494"/>
                    <a:pt x="20676" y="15494"/>
                  </a:cubicBezTo>
                  <a:cubicBezTo>
                    <a:pt x="20734" y="15494"/>
                    <a:pt x="20734" y="15494"/>
                    <a:pt x="20734" y="15494"/>
                  </a:cubicBezTo>
                  <a:cubicBezTo>
                    <a:pt x="20676" y="15610"/>
                    <a:pt x="20676" y="15610"/>
                    <a:pt x="20676" y="15610"/>
                  </a:cubicBezTo>
                  <a:lnTo>
                    <a:pt x="20618" y="15610"/>
                  </a:lnTo>
                  <a:cubicBezTo>
                    <a:pt x="20676" y="15552"/>
                    <a:pt x="20676" y="15552"/>
                    <a:pt x="20676" y="15552"/>
                  </a:cubicBezTo>
                  <a:cubicBezTo>
                    <a:pt x="20676" y="15494"/>
                    <a:pt x="20676" y="15494"/>
                    <a:pt x="20676" y="15494"/>
                  </a:cubicBezTo>
                  <a:cubicBezTo>
                    <a:pt x="20676" y="15437"/>
                    <a:pt x="20676" y="15437"/>
                    <a:pt x="20734" y="15437"/>
                  </a:cubicBezTo>
                  <a:cubicBezTo>
                    <a:pt x="20734" y="15437"/>
                    <a:pt x="20676" y="15437"/>
                    <a:pt x="20676" y="15379"/>
                  </a:cubicBezTo>
                  <a:cubicBezTo>
                    <a:pt x="20734" y="15379"/>
                    <a:pt x="20734" y="15379"/>
                    <a:pt x="20734" y="15379"/>
                  </a:cubicBezTo>
                  <a:cubicBezTo>
                    <a:pt x="20734" y="15322"/>
                    <a:pt x="20734" y="15322"/>
                    <a:pt x="20734" y="15322"/>
                  </a:cubicBezTo>
                  <a:cubicBezTo>
                    <a:pt x="20791" y="15206"/>
                    <a:pt x="20791" y="15206"/>
                    <a:pt x="20791" y="15206"/>
                  </a:cubicBezTo>
                  <a:cubicBezTo>
                    <a:pt x="20791" y="15149"/>
                    <a:pt x="20791" y="15149"/>
                    <a:pt x="20791" y="15149"/>
                  </a:cubicBezTo>
                  <a:cubicBezTo>
                    <a:pt x="20849" y="15091"/>
                    <a:pt x="20849" y="15091"/>
                    <a:pt x="20849" y="15091"/>
                  </a:cubicBezTo>
                  <a:cubicBezTo>
                    <a:pt x="20849" y="15034"/>
                    <a:pt x="20849" y="15034"/>
                    <a:pt x="20849" y="15034"/>
                  </a:cubicBezTo>
                  <a:cubicBezTo>
                    <a:pt x="20849" y="14976"/>
                    <a:pt x="20849" y="14976"/>
                    <a:pt x="20849" y="14976"/>
                  </a:cubicBezTo>
                  <a:cubicBezTo>
                    <a:pt x="20907" y="14918"/>
                    <a:pt x="20907" y="14918"/>
                    <a:pt x="20907" y="14918"/>
                  </a:cubicBezTo>
                  <a:cubicBezTo>
                    <a:pt x="20907" y="14861"/>
                    <a:pt x="20965" y="14861"/>
                    <a:pt x="20965" y="14861"/>
                  </a:cubicBezTo>
                  <a:cubicBezTo>
                    <a:pt x="20907" y="14861"/>
                    <a:pt x="20907" y="14861"/>
                    <a:pt x="20907" y="14861"/>
                  </a:cubicBezTo>
                  <a:cubicBezTo>
                    <a:pt x="20907" y="14803"/>
                    <a:pt x="20907" y="14803"/>
                    <a:pt x="20907" y="14803"/>
                  </a:cubicBezTo>
                  <a:cubicBezTo>
                    <a:pt x="20965" y="14688"/>
                    <a:pt x="20965" y="14688"/>
                    <a:pt x="20965" y="14688"/>
                  </a:cubicBezTo>
                  <a:cubicBezTo>
                    <a:pt x="20965" y="14630"/>
                    <a:pt x="21022" y="14630"/>
                    <a:pt x="21022" y="14573"/>
                  </a:cubicBezTo>
                  <a:cubicBezTo>
                    <a:pt x="21022" y="14515"/>
                    <a:pt x="21022" y="14515"/>
                    <a:pt x="21022" y="14515"/>
                  </a:cubicBezTo>
                  <a:cubicBezTo>
                    <a:pt x="21022" y="14458"/>
                    <a:pt x="21022" y="14458"/>
                    <a:pt x="21022" y="14458"/>
                  </a:cubicBezTo>
                  <a:cubicBezTo>
                    <a:pt x="21080" y="14400"/>
                    <a:pt x="21080" y="14400"/>
                    <a:pt x="21080" y="14400"/>
                  </a:cubicBezTo>
                  <a:cubicBezTo>
                    <a:pt x="21022" y="14342"/>
                    <a:pt x="21022" y="14342"/>
                    <a:pt x="21022" y="14342"/>
                  </a:cubicBezTo>
                  <a:cubicBezTo>
                    <a:pt x="21080" y="14227"/>
                    <a:pt x="21080" y="14227"/>
                    <a:pt x="21080" y="14227"/>
                  </a:cubicBezTo>
                  <a:lnTo>
                    <a:pt x="21080" y="14170"/>
                  </a:lnTo>
                  <a:cubicBezTo>
                    <a:pt x="21138" y="14112"/>
                    <a:pt x="21138" y="14112"/>
                    <a:pt x="21138" y="14112"/>
                  </a:cubicBezTo>
                  <a:cubicBezTo>
                    <a:pt x="21138" y="13997"/>
                    <a:pt x="21138" y="13997"/>
                    <a:pt x="21138" y="13997"/>
                  </a:cubicBezTo>
                  <a:cubicBezTo>
                    <a:pt x="21138" y="13939"/>
                    <a:pt x="21138" y="13939"/>
                    <a:pt x="21138" y="13939"/>
                  </a:cubicBezTo>
                  <a:cubicBezTo>
                    <a:pt x="21138" y="13882"/>
                    <a:pt x="21138" y="13882"/>
                    <a:pt x="21138" y="13882"/>
                  </a:cubicBezTo>
                  <a:cubicBezTo>
                    <a:pt x="21196" y="13882"/>
                    <a:pt x="21196" y="13882"/>
                    <a:pt x="21196" y="13882"/>
                  </a:cubicBezTo>
                  <a:cubicBezTo>
                    <a:pt x="21196" y="13824"/>
                    <a:pt x="21196" y="13824"/>
                    <a:pt x="21196" y="13766"/>
                  </a:cubicBezTo>
                  <a:cubicBezTo>
                    <a:pt x="21253" y="13651"/>
                    <a:pt x="21253" y="13651"/>
                    <a:pt x="21253" y="13651"/>
                  </a:cubicBezTo>
                  <a:cubicBezTo>
                    <a:pt x="21253" y="13651"/>
                    <a:pt x="21253" y="13651"/>
                    <a:pt x="21253" y="13594"/>
                  </a:cubicBezTo>
                  <a:cubicBezTo>
                    <a:pt x="21196" y="13594"/>
                    <a:pt x="21196" y="13594"/>
                    <a:pt x="21196" y="13594"/>
                  </a:cubicBezTo>
                  <a:cubicBezTo>
                    <a:pt x="21253" y="13594"/>
                    <a:pt x="21253" y="13594"/>
                    <a:pt x="21253" y="13594"/>
                  </a:cubicBezTo>
                  <a:cubicBezTo>
                    <a:pt x="21196" y="13594"/>
                    <a:pt x="21196" y="13594"/>
                    <a:pt x="21196" y="13594"/>
                  </a:cubicBezTo>
                  <a:cubicBezTo>
                    <a:pt x="21253" y="13478"/>
                    <a:pt x="21253" y="13478"/>
                    <a:pt x="21253" y="13478"/>
                  </a:cubicBezTo>
                  <a:cubicBezTo>
                    <a:pt x="21253" y="13421"/>
                    <a:pt x="21253" y="13421"/>
                    <a:pt x="21253" y="13421"/>
                  </a:cubicBezTo>
                  <a:cubicBezTo>
                    <a:pt x="21311" y="13306"/>
                    <a:pt x="21311" y="13306"/>
                    <a:pt x="21311" y="13306"/>
                  </a:cubicBezTo>
                  <a:cubicBezTo>
                    <a:pt x="21253" y="13306"/>
                    <a:pt x="21253" y="13306"/>
                    <a:pt x="21253" y="13306"/>
                  </a:cubicBezTo>
                  <a:cubicBezTo>
                    <a:pt x="21311" y="13306"/>
                    <a:pt x="21311" y="13306"/>
                    <a:pt x="21311" y="13306"/>
                  </a:cubicBezTo>
                  <a:cubicBezTo>
                    <a:pt x="21253" y="13306"/>
                    <a:pt x="21253" y="13306"/>
                    <a:pt x="21253" y="13306"/>
                  </a:cubicBezTo>
                  <a:cubicBezTo>
                    <a:pt x="21311" y="13248"/>
                    <a:pt x="21311" y="13248"/>
                    <a:pt x="21311" y="13248"/>
                  </a:cubicBezTo>
                  <a:cubicBezTo>
                    <a:pt x="21253" y="13248"/>
                    <a:pt x="21253" y="13248"/>
                    <a:pt x="21253" y="13248"/>
                  </a:cubicBezTo>
                  <a:cubicBezTo>
                    <a:pt x="21311" y="13133"/>
                    <a:pt x="21311" y="13133"/>
                    <a:pt x="21311" y="13133"/>
                  </a:cubicBezTo>
                  <a:cubicBezTo>
                    <a:pt x="21311" y="13190"/>
                    <a:pt x="21311" y="13190"/>
                    <a:pt x="21311" y="13190"/>
                  </a:cubicBezTo>
                  <a:cubicBezTo>
                    <a:pt x="21369" y="13133"/>
                    <a:pt x="21369" y="13133"/>
                    <a:pt x="21369" y="13133"/>
                  </a:cubicBezTo>
                  <a:cubicBezTo>
                    <a:pt x="21369" y="13190"/>
                    <a:pt x="21369" y="13190"/>
                    <a:pt x="21369" y="13190"/>
                  </a:cubicBezTo>
                  <a:cubicBezTo>
                    <a:pt x="21369" y="13248"/>
                    <a:pt x="21369" y="13248"/>
                    <a:pt x="21369" y="13248"/>
                  </a:cubicBezTo>
                  <a:cubicBezTo>
                    <a:pt x="21427" y="13133"/>
                    <a:pt x="21427" y="13133"/>
                    <a:pt x="21427" y="13133"/>
                  </a:cubicBezTo>
                  <a:cubicBezTo>
                    <a:pt x="21427" y="13075"/>
                    <a:pt x="21427" y="13075"/>
                    <a:pt x="21427" y="13075"/>
                  </a:cubicBezTo>
                  <a:cubicBezTo>
                    <a:pt x="21427" y="13133"/>
                    <a:pt x="21427" y="13133"/>
                    <a:pt x="21427" y="13133"/>
                  </a:cubicBezTo>
                  <a:cubicBezTo>
                    <a:pt x="21369" y="13133"/>
                    <a:pt x="21369" y="13133"/>
                    <a:pt x="21369" y="13133"/>
                  </a:cubicBezTo>
                  <a:cubicBezTo>
                    <a:pt x="21369" y="13018"/>
                    <a:pt x="21369" y="13018"/>
                    <a:pt x="21369" y="13018"/>
                  </a:cubicBezTo>
                  <a:cubicBezTo>
                    <a:pt x="21311" y="13018"/>
                    <a:pt x="21311" y="13018"/>
                    <a:pt x="21311" y="13018"/>
                  </a:cubicBezTo>
                  <a:cubicBezTo>
                    <a:pt x="21369" y="12960"/>
                    <a:pt x="21369" y="12960"/>
                    <a:pt x="21369" y="12960"/>
                  </a:cubicBezTo>
                  <a:cubicBezTo>
                    <a:pt x="21427" y="12845"/>
                    <a:pt x="21427" y="12845"/>
                    <a:pt x="21427" y="12845"/>
                  </a:cubicBezTo>
                  <a:cubicBezTo>
                    <a:pt x="21369" y="12845"/>
                    <a:pt x="21369" y="12845"/>
                    <a:pt x="21369" y="12902"/>
                  </a:cubicBezTo>
                  <a:cubicBezTo>
                    <a:pt x="21369" y="12845"/>
                    <a:pt x="21369" y="12845"/>
                    <a:pt x="21369" y="12787"/>
                  </a:cubicBezTo>
                  <a:cubicBezTo>
                    <a:pt x="21369" y="12730"/>
                    <a:pt x="21369" y="12730"/>
                    <a:pt x="21369" y="12730"/>
                  </a:cubicBezTo>
                  <a:cubicBezTo>
                    <a:pt x="21369" y="12672"/>
                    <a:pt x="21369" y="12672"/>
                    <a:pt x="21369" y="12672"/>
                  </a:cubicBezTo>
                  <a:cubicBezTo>
                    <a:pt x="21369" y="12614"/>
                    <a:pt x="21427" y="12614"/>
                    <a:pt x="21427" y="12614"/>
                  </a:cubicBezTo>
                  <a:cubicBezTo>
                    <a:pt x="21369" y="12614"/>
                    <a:pt x="21369" y="12614"/>
                    <a:pt x="21369" y="12614"/>
                  </a:cubicBezTo>
                  <a:cubicBezTo>
                    <a:pt x="21369" y="12557"/>
                    <a:pt x="21369" y="12557"/>
                    <a:pt x="21369" y="12557"/>
                  </a:cubicBezTo>
                  <a:cubicBezTo>
                    <a:pt x="21369" y="12499"/>
                    <a:pt x="21369" y="12499"/>
                    <a:pt x="21369" y="12499"/>
                  </a:cubicBezTo>
                  <a:cubicBezTo>
                    <a:pt x="21427" y="12442"/>
                    <a:pt x="21427" y="12442"/>
                    <a:pt x="21427" y="12442"/>
                  </a:cubicBezTo>
                  <a:cubicBezTo>
                    <a:pt x="21427" y="12442"/>
                    <a:pt x="21427" y="12442"/>
                    <a:pt x="21427" y="12384"/>
                  </a:cubicBezTo>
                  <a:cubicBezTo>
                    <a:pt x="21427" y="12326"/>
                    <a:pt x="21427" y="12326"/>
                    <a:pt x="21427" y="12326"/>
                  </a:cubicBezTo>
                  <a:cubicBezTo>
                    <a:pt x="21427" y="12269"/>
                    <a:pt x="21427" y="12269"/>
                    <a:pt x="21427" y="12269"/>
                  </a:cubicBezTo>
                  <a:cubicBezTo>
                    <a:pt x="21427" y="12211"/>
                    <a:pt x="21427" y="12211"/>
                    <a:pt x="21427" y="12211"/>
                  </a:cubicBezTo>
                  <a:cubicBezTo>
                    <a:pt x="21427" y="12154"/>
                    <a:pt x="21427" y="12154"/>
                    <a:pt x="21427" y="12154"/>
                  </a:cubicBezTo>
                  <a:cubicBezTo>
                    <a:pt x="21427" y="12096"/>
                    <a:pt x="21427" y="12096"/>
                    <a:pt x="21427" y="12096"/>
                  </a:cubicBezTo>
                  <a:cubicBezTo>
                    <a:pt x="21427" y="12038"/>
                    <a:pt x="21427" y="12038"/>
                    <a:pt x="21427" y="11981"/>
                  </a:cubicBezTo>
                  <a:cubicBezTo>
                    <a:pt x="21484" y="11981"/>
                    <a:pt x="21427" y="11981"/>
                    <a:pt x="21427" y="11981"/>
                  </a:cubicBezTo>
                  <a:cubicBezTo>
                    <a:pt x="21427" y="11923"/>
                    <a:pt x="21427" y="11923"/>
                    <a:pt x="21427" y="11923"/>
                  </a:cubicBezTo>
                  <a:cubicBezTo>
                    <a:pt x="21484" y="11923"/>
                    <a:pt x="21484" y="11923"/>
                    <a:pt x="21484" y="11923"/>
                  </a:cubicBezTo>
                  <a:cubicBezTo>
                    <a:pt x="21484" y="11866"/>
                    <a:pt x="21484" y="11866"/>
                    <a:pt x="21484" y="11866"/>
                  </a:cubicBezTo>
                  <a:cubicBezTo>
                    <a:pt x="21484" y="11866"/>
                    <a:pt x="21484" y="11866"/>
                    <a:pt x="21484" y="11923"/>
                  </a:cubicBezTo>
                  <a:lnTo>
                    <a:pt x="21484" y="11866"/>
                  </a:lnTo>
                  <a:cubicBezTo>
                    <a:pt x="21427" y="11866"/>
                    <a:pt x="21427" y="11866"/>
                    <a:pt x="21427" y="11866"/>
                  </a:cubicBezTo>
                  <a:cubicBezTo>
                    <a:pt x="21427" y="11808"/>
                    <a:pt x="21427" y="11808"/>
                    <a:pt x="21427" y="11808"/>
                  </a:cubicBezTo>
                  <a:lnTo>
                    <a:pt x="21427" y="11750"/>
                  </a:lnTo>
                  <a:cubicBezTo>
                    <a:pt x="21484" y="11750"/>
                    <a:pt x="21484" y="11750"/>
                    <a:pt x="21484" y="11750"/>
                  </a:cubicBezTo>
                  <a:cubicBezTo>
                    <a:pt x="21427" y="11750"/>
                    <a:pt x="21427" y="11635"/>
                    <a:pt x="21427" y="11635"/>
                  </a:cubicBezTo>
                  <a:cubicBezTo>
                    <a:pt x="21484" y="11635"/>
                    <a:pt x="21484" y="11635"/>
                    <a:pt x="21484" y="11635"/>
                  </a:cubicBezTo>
                  <a:cubicBezTo>
                    <a:pt x="21484" y="11578"/>
                    <a:pt x="21484" y="11578"/>
                    <a:pt x="21484" y="11578"/>
                  </a:cubicBezTo>
                  <a:cubicBezTo>
                    <a:pt x="21484" y="11520"/>
                    <a:pt x="21484" y="11520"/>
                    <a:pt x="21484" y="11520"/>
                  </a:cubicBezTo>
                  <a:cubicBezTo>
                    <a:pt x="21542" y="11520"/>
                    <a:pt x="21542" y="11520"/>
                    <a:pt x="21542" y="11520"/>
                  </a:cubicBezTo>
                  <a:cubicBezTo>
                    <a:pt x="21542" y="11578"/>
                    <a:pt x="21542" y="11520"/>
                    <a:pt x="21542" y="11578"/>
                  </a:cubicBezTo>
                  <a:cubicBezTo>
                    <a:pt x="21542" y="11693"/>
                    <a:pt x="21542" y="11693"/>
                    <a:pt x="21542" y="11693"/>
                  </a:cubicBezTo>
                  <a:lnTo>
                    <a:pt x="21542" y="11750"/>
                  </a:lnTo>
                  <a:cubicBezTo>
                    <a:pt x="21542" y="11635"/>
                    <a:pt x="21542" y="11635"/>
                    <a:pt x="21542" y="11635"/>
                  </a:cubicBezTo>
                  <a:cubicBezTo>
                    <a:pt x="21484" y="11808"/>
                    <a:pt x="21484" y="11808"/>
                    <a:pt x="21484" y="11808"/>
                  </a:cubicBezTo>
                  <a:cubicBezTo>
                    <a:pt x="21542" y="11808"/>
                    <a:pt x="21542" y="11808"/>
                    <a:pt x="21542" y="11808"/>
                  </a:cubicBezTo>
                  <a:lnTo>
                    <a:pt x="21542" y="11750"/>
                  </a:lnTo>
                  <a:cubicBezTo>
                    <a:pt x="21542" y="11808"/>
                    <a:pt x="21542" y="11808"/>
                    <a:pt x="21542" y="11808"/>
                  </a:cubicBezTo>
                  <a:cubicBezTo>
                    <a:pt x="21542" y="11866"/>
                    <a:pt x="21542" y="11866"/>
                    <a:pt x="21542" y="11866"/>
                  </a:cubicBezTo>
                  <a:cubicBezTo>
                    <a:pt x="21542" y="11808"/>
                    <a:pt x="21542" y="11808"/>
                    <a:pt x="21484" y="11808"/>
                  </a:cubicBezTo>
                  <a:cubicBezTo>
                    <a:pt x="21484" y="11866"/>
                    <a:pt x="21484" y="11866"/>
                    <a:pt x="21484" y="11866"/>
                  </a:cubicBezTo>
                  <a:cubicBezTo>
                    <a:pt x="21542" y="11866"/>
                    <a:pt x="21542" y="11866"/>
                    <a:pt x="21542" y="11866"/>
                  </a:cubicBezTo>
                  <a:cubicBezTo>
                    <a:pt x="21484" y="11981"/>
                    <a:pt x="21484" y="11981"/>
                    <a:pt x="21484" y="11981"/>
                  </a:cubicBezTo>
                  <a:cubicBezTo>
                    <a:pt x="21484" y="12038"/>
                    <a:pt x="21484" y="12038"/>
                    <a:pt x="21484" y="12038"/>
                  </a:cubicBezTo>
                  <a:cubicBezTo>
                    <a:pt x="21484" y="12096"/>
                    <a:pt x="21484" y="12096"/>
                    <a:pt x="21484" y="12096"/>
                  </a:cubicBezTo>
                  <a:cubicBezTo>
                    <a:pt x="21484" y="12154"/>
                    <a:pt x="21484" y="12154"/>
                    <a:pt x="21484" y="12154"/>
                  </a:cubicBezTo>
                  <a:cubicBezTo>
                    <a:pt x="21484" y="12096"/>
                    <a:pt x="21484" y="12096"/>
                    <a:pt x="21484" y="12096"/>
                  </a:cubicBezTo>
                  <a:cubicBezTo>
                    <a:pt x="21427" y="12154"/>
                    <a:pt x="21427" y="12211"/>
                    <a:pt x="21427" y="12269"/>
                  </a:cubicBezTo>
                  <a:cubicBezTo>
                    <a:pt x="21484" y="12269"/>
                    <a:pt x="21427" y="12269"/>
                    <a:pt x="21484" y="12269"/>
                  </a:cubicBezTo>
                  <a:cubicBezTo>
                    <a:pt x="21484" y="12211"/>
                    <a:pt x="21484" y="12211"/>
                    <a:pt x="21484" y="12211"/>
                  </a:cubicBezTo>
                  <a:cubicBezTo>
                    <a:pt x="21484" y="12154"/>
                    <a:pt x="21484" y="12154"/>
                    <a:pt x="21484" y="12154"/>
                  </a:cubicBezTo>
                  <a:cubicBezTo>
                    <a:pt x="21484" y="12269"/>
                    <a:pt x="21484" y="12269"/>
                    <a:pt x="21484" y="12269"/>
                  </a:cubicBezTo>
                  <a:cubicBezTo>
                    <a:pt x="21484" y="12326"/>
                    <a:pt x="21484" y="12326"/>
                    <a:pt x="21484" y="12326"/>
                  </a:cubicBezTo>
                  <a:lnTo>
                    <a:pt x="21484" y="12384"/>
                  </a:lnTo>
                  <a:cubicBezTo>
                    <a:pt x="21427" y="12384"/>
                    <a:pt x="21427" y="12384"/>
                    <a:pt x="21427" y="12384"/>
                  </a:cubicBezTo>
                  <a:cubicBezTo>
                    <a:pt x="21427" y="12442"/>
                    <a:pt x="21427" y="12442"/>
                    <a:pt x="21427" y="12442"/>
                  </a:cubicBezTo>
                  <a:cubicBezTo>
                    <a:pt x="21484" y="12442"/>
                    <a:pt x="21484" y="12442"/>
                    <a:pt x="21484" y="12442"/>
                  </a:cubicBezTo>
                  <a:cubicBezTo>
                    <a:pt x="21427" y="12499"/>
                    <a:pt x="21427" y="12499"/>
                    <a:pt x="21427" y="12499"/>
                  </a:cubicBezTo>
                  <a:cubicBezTo>
                    <a:pt x="21484" y="12499"/>
                    <a:pt x="21484" y="12499"/>
                    <a:pt x="21484" y="12499"/>
                  </a:cubicBezTo>
                  <a:cubicBezTo>
                    <a:pt x="21484" y="12384"/>
                    <a:pt x="21484" y="12384"/>
                    <a:pt x="21484" y="12384"/>
                  </a:cubicBezTo>
                  <a:cubicBezTo>
                    <a:pt x="21542" y="12154"/>
                    <a:pt x="21542" y="12154"/>
                    <a:pt x="21542" y="12154"/>
                  </a:cubicBezTo>
                  <a:cubicBezTo>
                    <a:pt x="21542" y="12038"/>
                    <a:pt x="21542" y="12038"/>
                    <a:pt x="21542" y="12038"/>
                  </a:cubicBezTo>
                  <a:cubicBezTo>
                    <a:pt x="21542" y="11981"/>
                    <a:pt x="21542" y="11981"/>
                    <a:pt x="21542" y="11981"/>
                  </a:cubicBezTo>
                  <a:cubicBezTo>
                    <a:pt x="21600" y="11923"/>
                    <a:pt x="21542" y="11923"/>
                    <a:pt x="21542" y="11866"/>
                  </a:cubicBezTo>
                  <a:cubicBezTo>
                    <a:pt x="21542" y="11866"/>
                    <a:pt x="21542" y="11866"/>
                    <a:pt x="21600" y="11866"/>
                  </a:cubicBezTo>
                  <a:cubicBezTo>
                    <a:pt x="21600" y="11462"/>
                    <a:pt x="21600" y="11462"/>
                    <a:pt x="21600" y="11462"/>
                  </a:cubicBezTo>
                  <a:cubicBezTo>
                    <a:pt x="21600" y="11462"/>
                    <a:pt x="21600" y="11405"/>
                    <a:pt x="21600" y="11405"/>
                  </a:cubicBezTo>
                  <a:close/>
                  <a:moveTo>
                    <a:pt x="21600" y="11405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EC467AD-A9E9-5B7E-B16D-86B384053C1B}"/>
                </a:ext>
              </a:extLst>
            </p:cNvPr>
            <p:cNvGrpSpPr/>
            <p:nvPr/>
          </p:nvGrpSpPr>
          <p:grpSpPr>
            <a:xfrm>
              <a:off x="8014831" y="1532477"/>
              <a:ext cx="592904" cy="570582"/>
              <a:chOff x="296863" y="3259138"/>
              <a:chExt cx="1054100" cy="1014412"/>
            </a:xfrm>
            <a:solidFill>
              <a:schemeClr val="bg1"/>
            </a:solidFill>
          </p:grpSpPr>
          <p:sp>
            <p:nvSpPr>
              <p:cNvPr id="49" name="Freeform 31">
                <a:extLst>
                  <a:ext uri="{FF2B5EF4-FFF2-40B4-BE49-F238E27FC236}">
                    <a16:creationId xmlns:a16="http://schemas.microsoft.com/office/drawing/2014/main" id="{012AF89E-E785-AC15-CAF8-1C0E78EE6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050" y="3282950"/>
                <a:ext cx="846138" cy="939800"/>
              </a:xfrm>
              <a:custGeom>
                <a:avLst/>
                <a:gdLst>
                  <a:gd name="T0" fmla="*/ 1846 w 2351"/>
                  <a:gd name="T1" fmla="*/ 1267 h 2611"/>
                  <a:gd name="T2" fmla="*/ 1846 w 2351"/>
                  <a:gd name="T3" fmla="*/ 1267 h 2611"/>
                  <a:gd name="T4" fmla="*/ 2199 w 2351"/>
                  <a:gd name="T5" fmla="*/ 1064 h 2611"/>
                  <a:gd name="T6" fmla="*/ 2199 w 2351"/>
                  <a:gd name="T7" fmla="*/ 1064 h 2611"/>
                  <a:gd name="T8" fmla="*/ 2338 w 2351"/>
                  <a:gd name="T9" fmla="*/ 624 h 2611"/>
                  <a:gd name="T10" fmla="*/ 2124 w 2351"/>
                  <a:gd name="T11" fmla="*/ 214 h 2611"/>
                  <a:gd name="T12" fmla="*/ 1273 w 2351"/>
                  <a:gd name="T13" fmla="*/ 290 h 2611"/>
                  <a:gd name="T14" fmla="*/ 1134 w 2351"/>
                  <a:gd name="T15" fmla="*/ 682 h 2611"/>
                  <a:gd name="T16" fmla="*/ 1134 w 2351"/>
                  <a:gd name="T17" fmla="*/ 682 h 2611"/>
                  <a:gd name="T18" fmla="*/ 1105 w 2351"/>
                  <a:gd name="T19" fmla="*/ 1279 h 2611"/>
                  <a:gd name="T20" fmla="*/ 532 w 2351"/>
                  <a:gd name="T21" fmla="*/ 1406 h 2611"/>
                  <a:gd name="T22" fmla="*/ 497 w 2351"/>
                  <a:gd name="T23" fmla="*/ 1412 h 2611"/>
                  <a:gd name="T24" fmla="*/ 150 w 2351"/>
                  <a:gd name="T25" fmla="*/ 1614 h 2611"/>
                  <a:gd name="T26" fmla="*/ 11 w 2351"/>
                  <a:gd name="T27" fmla="*/ 2054 h 2611"/>
                  <a:gd name="T28" fmla="*/ 219 w 2351"/>
                  <a:gd name="T29" fmla="*/ 2465 h 2611"/>
                  <a:gd name="T30" fmla="*/ 613 w 2351"/>
                  <a:gd name="T31" fmla="*/ 2610 h 2611"/>
                  <a:gd name="T32" fmla="*/ 1070 w 2351"/>
                  <a:gd name="T33" fmla="*/ 2396 h 2611"/>
                  <a:gd name="T34" fmla="*/ 1209 w 2351"/>
                  <a:gd name="T35" fmla="*/ 2066 h 2611"/>
                  <a:gd name="T36" fmla="*/ 1215 w 2351"/>
                  <a:gd name="T37" fmla="*/ 2025 h 2611"/>
                  <a:gd name="T38" fmla="*/ 1244 w 2351"/>
                  <a:gd name="T39" fmla="*/ 1400 h 2611"/>
                  <a:gd name="T40" fmla="*/ 1840 w 2351"/>
                  <a:gd name="T41" fmla="*/ 1267 h 2611"/>
                  <a:gd name="T42" fmla="*/ 1846 w 2351"/>
                  <a:gd name="T43" fmla="*/ 1267 h 2611"/>
                  <a:gd name="T44" fmla="*/ 1059 w 2351"/>
                  <a:gd name="T45" fmla="*/ 2008 h 2611"/>
                  <a:gd name="T46" fmla="*/ 1059 w 2351"/>
                  <a:gd name="T47" fmla="*/ 2008 h 2611"/>
                  <a:gd name="T48" fmla="*/ 1059 w 2351"/>
                  <a:gd name="T49" fmla="*/ 2019 h 2611"/>
                  <a:gd name="T50" fmla="*/ 1059 w 2351"/>
                  <a:gd name="T51" fmla="*/ 2019 h 2611"/>
                  <a:gd name="T52" fmla="*/ 1059 w 2351"/>
                  <a:gd name="T53" fmla="*/ 2054 h 2611"/>
                  <a:gd name="T54" fmla="*/ 955 w 2351"/>
                  <a:gd name="T55" fmla="*/ 2297 h 2611"/>
                  <a:gd name="T56" fmla="*/ 324 w 2351"/>
                  <a:gd name="T57" fmla="*/ 2349 h 2611"/>
                  <a:gd name="T58" fmla="*/ 167 w 2351"/>
                  <a:gd name="T59" fmla="*/ 2043 h 2611"/>
                  <a:gd name="T60" fmla="*/ 272 w 2351"/>
                  <a:gd name="T61" fmla="*/ 1713 h 2611"/>
                  <a:gd name="T62" fmla="*/ 544 w 2351"/>
                  <a:gd name="T63" fmla="*/ 1562 h 2611"/>
                  <a:gd name="T64" fmla="*/ 555 w 2351"/>
                  <a:gd name="T65" fmla="*/ 1556 h 2611"/>
                  <a:gd name="T66" fmla="*/ 1088 w 2351"/>
                  <a:gd name="T67" fmla="*/ 1441 h 2611"/>
                  <a:gd name="T68" fmla="*/ 1059 w 2351"/>
                  <a:gd name="T69" fmla="*/ 2008 h 2611"/>
                  <a:gd name="T70" fmla="*/ 1794 w 2351"/>
                  <a:gd name="T71" fmla="*/ 1122 h 2611"/>
                  <a:gd name="T72" fmla="*/ 1794 w 2351"/>
                  <a:gd name="T73" fmla="*/ 1122 h 2611"/>
                  <a:gd name="T74" fmla="*/ 1261 w 2351"/>
                  <a:gd name="T75" fmla="*/ 1238 h 2611"/>
                  <a:gd name="T76" fmla="*/ 1285 w 2351"/>
                  <a:gd name="T77" fmla="*/ 700 h 2611"/>
                  <a:gd name="T78" fmla="*/ 1290 w 2351"/>
                  <a:gd name="T79" fmla="*/ 688 h 2611"/>
                  <a:gd name="T80" fmla="*/ 1395 w 2351"/>
                  <a:gd name="T81" fmla="*/ 388 h 2611"/>
                  <a:gd name="T82" fmla="*/ 2026 w 2351"/>
                  <a:gd name="T83" fmla="*/ 336 h 2611"/>
                  <a:gd name="T84" fmla="*/ 2182 w 2351"/>
                  <a:gd name="T85" fmla="*/ 636 h 2611"/>
                  <a:gd name="T86" fmla="*/ 2078 w 2351"/>
                  <a:gd name="T87" fmla="*/ 966 h 2611"/>
                  <a:gd name="T88" fmla="*/ 1811 w 2351"/>
                  <a:gd name="T89" fmla="*/ 1116 h 2611"/>
                  <a:gd name="T90" fmla="*/ 1794 w 2351"/>
                  <a:gd name="T91" fmla="*/ 1122 h 26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351" h="2611">
                    <a:moveTo>
                      <a:pt x="1846" y="1267"/>
                    </a:moveTo>
                    <a:lnTo>
                      <a:pt x="1846" y="1267"/>
                    </a:lnTo>
                    <a:cubicBezTo>
                      <a:pt x="1979" y="1244"/>
                      <a:pt x="2107" y="1168"/>
                      <a:pt x="2199" y="1064"/>
                    </a:cubicBezTo>
                    <a:lnTo>
                      <a:pt x="2199" y="1064"/>
                    </a:lnTo>
                    <a:cubicBezTo>
                      <a:pt x="2298" y="943"/>
                      <a:pt x="2350" y="787"/>
                      <a:pt x="2338" y="624"/>
                    </a:cubicBezTo>
                    <a:cubicBezTo>
                      <a:pt x="2321" y="463"/>
                      <a:pt x="2246" y="319"/>
                      <a:pt x="2124" y="214"/>
                    </a:cubicBezTo>
                    <a:cubicBezTo>
                      <a:pt x="1869" y="0"/>
                      <a:pt x="1493" y="35"/>
                      <a:pt x="1273" y="290"/>
                    </a:cubicBezTo>
                    <a:cubicBezTo>
                      <a:pt x="1180" y="400"/>
                      <a:pt x="1134" y="539"/>
                      <a:pt x="1134" y="682"/>
                    </a:cubicBezTo>
                    <a:lnTo>
                      <a:pt x="1134" y="682"/>
                    </a:lnTo>
                    <a:cubicBezTo>
                      <a:pt x="1105" y="1279"/>
                      <a:pt x="1105" y="1279"/>
                      <a:pt x="1105" y="1279"/>
                    </a:cubicBezTo>
                    <a:cubicBezTo>
                      <a:pt x="532" y="1406"/>
                      <a:pt x="532" y="1406"/>
                      <a:pt x="532" y="1406"/>
                    </a:cubicBezTo>
                    <a:cubicBezTo>
                      <a:pt x="520" y="1406"/>
                      <a:pt x="509" y="1406"/>
                      <a:pt x="497" y="1412"/>
                    </a:cubicBezTo>
                    <a:cubicBezTo>
                      <a:pt x="364" y="1441"/>
                      <a:pt x="243" y="1510"/>
                      <a:pt x="150" y="1614"/>
                    </a:cubicBezTo>
                    <a:cubicBezTo>
                      <a:pt x="46" y="1736"/>
                      <a:pt x="0" y="1892"/>
                      <a:pt x="11" y="2054"/>
                    </a:cubicBezTo>
                    <a:cubicBezTo>
                      <a:pt x="23" y="2216"/>
                      <a:pt x="98" y="2361"/>
                      <a:pt x="219" y="2465"/>
                    </a:cubicBezTo>
                    <a:cubicBezTo>
                      <a:pt x="335" y="2564"/>
                      <a:pt x="474" y="2610"/>
                      <a:pt x="613" y="2610"/>
                    </a:cubicBezTo>
                    <a:cubicBezTo>
                      <a:pt x="781" y="2610"/>
                      <a:pt x="955" y="2535"/>
                      <a:pt x="1070" y="2396"/>
                    </a:cubicBezTo>
                    <a:cubicBezTo>
                      <a:pt x="1151" y="2303"/>
                      <a:pt x="1198" y="2187"/>
                      <a:pt x="1209" y="2066"/>
                    </a:cubicBezTo>
                    <a:cubicBezTo>
                      <a:pt x="1215" y="2054"/>
                      <a:pt x="1215" y="2037"/>
                      <a:pt x="1215" y="2025"/>
                    </a:cubicBezTo>
                    <a:cubicBezTo>
                      <a:pt x="1244" y="1400"/>
                      <a:pt x="1244" y="1400"/>
                      <a:pt x="1244" y="1400"/>
                    </a:cubicBezTo>
                    <a:cubicBezTo>
                      <a:pt x="1840" y="1267"/>
                      <a:pt x="1840" y="1267"/>
                      <a:pt x="1840" y="1267"/>
                    </a:cubicBezTo>
                    <a:cubicBezTo>
                      <a:pt x="1840" y="1267"/>
                      <a:pt x="1840" y="1267"/>
                      <a:pt x="1846" y="1267"/>
                    </a:cubicBezTo>
                    <a:close/>
                    <a:moveTo>
                      <a:pt x="1059" y="2008"/>
                    </a:moveTo>
                    <a:lnTo>
                      <a:pt x="1059" y="2008"/>
                    </a:lnTo>
                    <a:cubicBezTo>
                      <a:pt x="1059" y="2019"/>
                      <a:pt x="1059" y="2019"/>
                      <a:pt x="1059" y="2019"/>
                    </a:cubicBezTo>
                    <a:lnTo>
                      <a:pt x="1059" y="2019"/>
                    </a:lnTo>
                    <a:cubicBezTo>
                      <a:pt x="1059" y="2031"/>
                      <a:pt x="1059" y="2043"/>
                      <a:pt x="1059" y="2054"/>
                    </a:cubicBezTo>
                    <a:cubicBezTo>
                      <a:pt x="1047" y="2141"/>
                      <a:pt x="1012" y="2228"/>
                      <a:pt x="955" y="2297"/>
                    </a:cubicBezTo>
                    <a:cubicBezTo>
                      <a:pt x="793" y="2482"/>
                      <a:pt x="509" y="2506"/>
                      <a:pt x="324" y="2349"/>
                    </a:cubicBezTo>
                    <a:cubicBezTo>
                      <a:pt x="231" y="2268"/>
                      <a:pt x="173" y="2164"/>
                      <a:pt x="167" y="2043"/>
                    </a:cubicBezTo>
                    <a:cubicBezTo>
                      <a:pt x="156" y="1921"/>
                      <a:pt x="191" y="1805"/>
                      <a:pt x="272" y="1713"/>
                    </a:cubicBezTo>
                    <a:cubicBezTo>
                      <a:pt x="335" y="1632"/>
                      <a:pt x="434" y="1580"/>
                      <a:pt x="544" y="1562"/>
                    </a:cubicBezTo>
                    <a:cubicBezTo>
                      <a:pt x="549" y="1562"/>
                      <a:pt x="555" y="1562"/>
                      <a:pt x="555" y="1556"/>
                    </a:cubicBezTo>
                    <a:cubicBezTo>
                      <a:pt x="1088" y="1441"/>
                      <a:pt x="1088" y="1441"/>
                      <a:pt x="1088" y="1441"/>
                    </a:cubicBezTo>
                    <a:lnTo>
                      <a:pt x="1059" y="2008"/>
                    </a:lnTo>
                    <a:close/>
                    <a:moveTo>
                      <a:pt x="1794" y="1122"/>
                    </a:moveTo>
                    <a:lnTo>
                      <a:pt x="1794" y="1122"/>
                    </a:lnTo>
                    <a:cubicBezTo>
                      <a:pt x="1261" y="1238"/>
                      <a:pt x="1261" y="1238"/>
                      <a:pt x="1261" y="1238"/>
                    </a:cubicBezTo>
                    <a:cubicBezTo>
                      <a:pt x="1285" y="700"/>
                      <a:pt x="1285" y="700"/>
                      <a:pt x="1285" y="700"/>
                    </a:cubicBezTo>
                    <a:cubicBezTo>
                      <a:pt x="1290" y="694"/>
                      <a:pt x="1290" y="688"/>
                      <a:pt x="1290" y="688"/>
                    </a:cubicBezTo>
                    <a:cubicBezTo>
                      <a:pt x="1285" y="579"/>
                      <a:pt x="1325" y="469"/>
                      <a:pt x="1395" y="388"/>
                    </a:cubicBezTo>
                    <a:cubicBezTo>
                      <a:pt x="1551" y="197"/>
                      <a:pt x="1835" y="174"/>
                      <a:pt x="2026" y="336"/>
                    </a:cubicBezTo>
                    <a:cubicBezTo>
                      <a:pt x="2118" y="411"/>
                      <a:pt x="2170" y="521"/>
                      <a:pt x="2182" y="636"/>
                    </a:cubicBezTo>
                    <a:cubicBezTo>
                      <a:pt x="2193" y="758"/>
                      <a:pt x="2159" y="873"/>
                      <a:pt x="2078" y="966"/>
                    </a:cubicBezTo>
                    <a:cubicBezTo>
                      <a:pt x="2008" y="1047"/>
                      <a:pt x="1916" y="1099"/>
                      <a:pt x="1811" y="1116"/>
                    </a:cubicBezTo>
                    <a:cubicBezTo>
                      <a:pt x="1806" y="1116"/>
                      <a:pt x="1800" y="1116"/>
                      <a:pt x="1794" y="1122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231F2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Freeform 32">
                <a:extLst>
                  <a:ext uri="{FF2B5EF4-FFF2-40B4-BE49-F238E27FC236}">
                    <a16:creationId xmlns:a16="http://schemas.microsoft.com/office/drawing/2014/main" id="{16130D98-D4E0-EFE3-EC0A-901A94A311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863" y="3259138"/>
                <a:ext cx="419100" cy="506412"/>
              </a:xfrm>
              <a:custGeom>
                <a:avLst/>
                <a:gdLst>
                  <a:gd name="T0" fmla="*/ 747 w 1165"/>
                  <a:gd name="T1" fmla="*/ 307 h 1406"/>
                  <a:gd name="T2" fmla="*/ 747 w 1165"/>
                  <a:gd name="T3" fmla="*/ 307 h 1406"/>
                  <a:gd name="T4" fmla="*/ 857 w 1165"/>
                  <a:gd name="T5" fmla="*/ 417 h 1406"/>
                  <a:gd name="T6" fmla="*/ 1140 w 1165"/>
                  <a:gd name="T7" fmla="*/ 133 h 1406"/>
                  <a:gd name="T8" fmla="*/ 1140 w 1165"/>
                  <a:gd name="T9" fmla="*/ 133 h 1406"/>
                  <a:gd name="T10" fmla="*/ 1164 w 1165"/>
                  <a:gd name="T11" fmla="*/ 69 h 1406"/>
                  <a:gd name="T12" fmla="*/ 1083 w 1165"/>
                  <a:gd name="T13" fmla="*/ 0 h 1406"/>
                  <a:gd name="T14" fmla="*/ 677 w 1165"/>
                  <a:gd name="T15" fmla="*/ 0 h 1406"/>
                  <a:gd name="T16" fmla="*/ 677 w 1165"/>
                  <a:gd name="T17" fmla="*/ 156 h 1406"/>
                  <a:gd name="T18" fmla="*/ 700 w 1165"/>
                  <a:gd name="T19" fmla="*/ 156 h 1406"/>
                  <a:gd name="T20" fmla="*/ 486 w 1165"/>
                  <a:gd name="T21" fmla="*/ 307 h 1406"/>
                  <a:gd name="T22" fmla="*/ 104 w 1165"/>
                  <a:gd name="T23" fmla="*/ 856 h 1406"/>
                  <a:gd name="T24" fmla="*/ 6 w 1165"/>
                  <a:gd name="T25" fmla="*/ 1405 h 1406"/>
                  <a:gd name="T26" fmla="*/ 162 w 1165"/>
                  <a:gd name="T27" fmla="*/ 1405 h 1406"/>
                  <a:gd name="T28" fmla="*/ 243 w 1165"/>
                  <a:gd name="T29" fmla="*/ 913 h 1406"/>
                  <a:gd name="T30" fmla="*/ 747 w 1165"/>
                  <a:gd name="T31" fmla="*/ 307 h 1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65" h="1406">
                    <a:moveTo>
                      <a:pt x="747" y="307"/>
                    </a:moveTo>
                    <a:lnTo>
                      <a:pt x="747" y="307"/>
                    </a:lnTo>
                    <a:cubicBezTo>
                      <a:pt x="857" y="417"/>
                      <a:pt x="857" y="417"/>
                      <a:pt x="857" y="417"/>
                    </a:cubicBezTo>
                    <a:cubicBezTo>
                      <a:pt x="1140" y="133"/>
                      <a:pt x="1140" y="133"/>
                      <a:pt x="1140" y="133"/>
                    </a:cubicBezTo>
                    <a:lnTo>
                      <a:pt x="1140" y="133"/>
                    </a:lnTo>
                    <a:cubicBezTo>
                      <a:pt x="1158" y="116"/>
                      <a:pt x="1164" y="93"/>
                      <a:pt x="1164" y="69"/>
                    </a:cubicBezTo>
                    <a:cubicBezTo>
                      <a:pt x="1158" y="29"/>
                      <a:pt x="1123" y="0"/>
                      <a:pt x="1083" y="0"/>
                    </a:cubicBezTo>
                    <a:cubicBezTo>
                      <a:pt x="677" y="0"/>
                      <a:pt x="677" y="0"/>
                      <a:pt x="677" y="0"/>
                    </a:cubicBezTo>
                    <a:cubicBezTo>
                      <a:pt x="677" y="156"/>
                      <a:pt x="677" y="156"/>
                      <a:pt x="677" y="156"/>
                    </a:cubicBezTo>
                    <a:cubicBezTo>
                      <a:pt x="700" y="156"/>
                      <a:pt x="700" y="156"/>
                      <a:pt x="700" y="156"/>
                    </a:cubicBezTo>
                    <a:cubicBezTo>
                      <a:pt x="625" y="197"/>
                      <a:pt x="556" y="249"/>
                      <a:pt x="486" y="307"/>
                    </a:cubicBezTo>
                    <a:cubicBezTo>
                      <a:pt x="319" y="457"/>
                      <a:pt x="185" y="642"/>
                      <a:pt x="104" y="856"/>
                    </a:cubicBezTo>
                    <a:cubicBezTo>
                      <a:pt x="35" y="1035"/>
                      <a:pt x="0" y="1220"/>
                      <a:pt x="6" y="1405"/>
                    </a:cubicBezTo>
                    <a:cubicBezTo>
                      <a:pt x="162" y="1405"/>
                      <a:pt x="162" y="1405"/>
                      <a:pt x="162" y="1405"/>
                    </a:cubicBezTo>
                    <a:cubicBezTo>
                      <a:pt x="156" y="1237"/>
                      <a:pt x="185" y="1070"/>
                      <a:pt x="243" y="913"/>
                    </a:cubicBezTo>
                    <a:cubicBezTo>
                      <a:pt x="342" y="660"/>
                      <a:pt x="521" y="451"/>
                      <a:pt x="747" y="307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231F2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Freeform 33">
                <a:extLst>
                  <a:ext uri="{FF2B5EF4-FFF2-40B4-BE49-F238E27FC236}">
                    <a16:creationId xmlns:a16="http://schemas.microsoft.com/office/drawing/2014/main" id="{876D2DCC-3ED3-668B-801A-34E18433F4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1863" y="3763963"/>
                <a:ext cx="419100" cy="509587"/>
              </a:xfrm>
              <a:custGeom>
                <a:avLst/>
                <a:gdLst>
                  <a:gd name="T0" fmla="*/ 1152 w 1164"/>
                  <a:gd name="T1" fmla="*/ 0 h 1414"/>
                  <a:gd name="T2" fmla="*/ 1152 w 1164"/>
                  <a:gd name="T3" fmla="*/ 0 h 1414"/>
                  <a:gd name="T4" fmla="*/ 1001 w 1164"/>
                  <a:gd name="T5" fmla="*/ 6 h 1414"/>
                  <a:gd name="T6" fmla="*/ 509 w 1164"/>
                  <a:gd name="T7" fmla="*/ 1042 h 1414"/>
                  <a:gd name="T8" fmla="*/ 416 w 1164"/>
                  <a:gd name="T9" fmla="*/ 1106 h 1414"/>
                  <a:gd name="T10" fmla="*/ 312 w 1164"/>
                  <a:gd name="T11" fmla="*/ 996 h 1414"/>
                  <a:gd name="T12" fmla="*/ 29 w 1164"/>
                  <a:gd name="T13" fmla="*/ 1280 h 1414"/>
                  <a:gd name="T14" fmla="*/ 17 w 1164"/>
                  <a:gd name="T15" fmla="*/ 1372 h 1414"/>
                  <a:gd name="T16" fmla="*/ 81 w 1164"/>
                  <a:gd name="T17" fmla="*/ 1413 h 1414"/>
                  <a:gd name="T18" fmla="*/ 81 w 1164"/>
                  <a:gd name="T19" fmla="*/ 1413 h 1414"/>
                  <a:gd name="T20" fmla="*/ 486 w 1164"/>
                  <a:gd name="T21" fmla="*/ 1413 h 1414"/>
                  <a:gd name="T22" fmla="*/ 486 w 1164"/>
                  <a:gd name="T23" fmla="*/ 1257 h 1414"/>
                  <a:gd name="T24" fmla="*/ 463 w 1164"/>
                  <a:gd name="T25" fmla="*/ 1257 h 1414"/>
                  <a:gd name="T26" fmla="*/ 602 w 1164"/>
                  <a:gd name="T27" fmla="*/ 1164 h 1414"/>
                  <a:gd name="T28" fmla="*/ 1024 w 1164"/>
                  <a:gd name="T29" fmla="*/ 637 h 1414"/>
                  <a:gd name="T30" fmla="*/ 1152 w 1164"/>
                  <a:gd name="T31" fmla="*/ 0 h 1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64" h="1414">
                    <a:moveTo>
                      <a:pt x="1152" y="0"/>
                    </a:moveTo>
                    <a:lnTo>
                      <a:pt x="1152" y="0"/>
                    </a:lnTo>
                    <a:cubicBezTo>
                      <a:pt x="1001" y="6"/>
                      <a:pt x="1001" y="6"/>
                      <a:pt x="1001" y="6"/>
                    </a:cubicBezTo>
                    <a:cubicBezTo>
                      <a:pt x="1013" y="406"/>
                      <a:pt x="827" y="793"/>
                      <a:pt x="509" y="1042"/>
                    </a:cubicBezTo>
                    <a:cubicBezTo>
                      <a:pt x="480" y="1066"/>
                      <a:pt x="451" y="1083"/>
                      <a:pt x="416" y="1106"/>
                    </a:cubicBezTo>
                    <a:cubicBezTo>
                      <a:pt x="312" y="996"/>
                      <a:pt x="312" y="996"/>
                      <a:pt x="312" y="996"/>
                    </a:cubicBezTo>
                    <a:cubicBezTo>
                      <a:pt x="29" y="1280"/>
                      <a:pt x="29" y="1280"/>
                      <a:pt x="29" y="1280"/>
                    </a:cubicBezTo>
                    <a:cubicBezTo>
                      <a:pt x="5" y="1309"/>
                      <a:pt x="0" y="1343"/>
                      <a:pt x="17" y="1372"/>
                    </a:cubicBezTo>
                    <a:cubicBezTo>
                      <a:pt x="29" y="1401"/>
                      <a:pt x="58" y="1413"/>
                      <a:pt x="81" y="1413"/>
                    </a:cubicBezTo>
                    <a:lnTo>
                      <a:pt x="81" y="1413"/>
                    </a:lnTo>
                    <a:cubicBezTo>
                      <a:pt x="486" y="1413"/>
                      <a:pt x="486" y="1413"/>
                      <a:pt x="486" y="1413"/>
                    </a:cubicBezTo>
                    <a:cubicBezTo>
                      <a:pt x="486" y="1257"/>
                      <a:pt x="486" y="1257"/>
                      <a:pt x="486" y="1257"/>
                    </a:cubicBezTo>
                    <a:cubicBezTo>
                      <a:pt x="463" y="1257"/>
                      <a:pt x="463" y="1257"/>
                      <a:pt x="463" y="1257"/>
                    </a:cubicBezTo>
                    <a:cubicBezTo>
                      <a:pt x="515" y="1228"/>
                      <a:pt x="561" y="1199"/>
                      <a:pt x="602" y="1164"/>
                    </a:cubicBezTo>
                    <a:cubicBezTo>
                      <a:pt x="787" y="1025"/>
                      <a:pt x="932" y="840"/>
                      <a:pt x="1024" y="637"/>
                    </a:cubicBezTo>
                    <a:cubicBezTo>
                      <a:pt x="1117" y="440"/>
                      <a:pt x="1163" y="220"/>
                      <a:pt x="1152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231F2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A1E6B92-BCA3-0CB7-5C80-7FABE888A879}"/>
              </a:ext>
            </a:extLst>
          </p:cNvPr>
          <p:cNvGrpSpPr/>
          <p:nvPr/>
        </p:nvGrpSpPr>
        <p:grpSpPr>
          <a:xfrm>
            <a:off x="2289772" y="2734764"/>
            <a:ext cx="490609" cy="491922"/>
            <a:chOff x="745945" y="3048089"/>
            <a:chExt cx="896400" cy="898798"/>
          </a:xfrm>
        </p:grpSpPr>
        <p:sp>
          <p:nvSpPr>
            <p:cNvPr id="53" name="AutoShape 177">
              <a:extLst>
                <a:ext uri="{FF2B5EF4-FFF2-40B4-BE49-F238E27FC236}">
                  <a16:creationId xmlns:a16="http://schemas.microsoft.com/office/drawing/2014/main" id="{95D5684D-7846-FF0D-99E5-5E74CAEEAD2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45945" y="3048089"/>
              <a:ext cx="896400" cy="89879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542" y="11578"/>
                  </a:moveTo>
                  <a:cubicBezTo>
                    <a:pt x="21542" y="11635"/>
                    <a:pt x="21542" y="11635"/>
                    <a:pt x="21542" y="11635"/>
                  </a:cubicBezTo>
                  <a:lnTo>
                    <a:pt x="21542" y="11578"/>
                  </a:lnTo>
                  <a:cubicBezTo>
                    <a:pt x="21600" y="11578"/>
                    <a:pt x="21600" y="11578"/>
                    <a:pt x="21600" y="11578"/>
                  </a:cubicBezTo>
                  <a:cubicBezTo>
                    <a:pt x="21600" y="11578"/>
                    <a:pt x="21542" y="11578"/>
                    <a:pt x="21542" y="11578"/>
                  </a:cubicBezTo>
                  <a:close/>
                  <a:moveTo>
                    <a:pt x="21600" y="11520"/>
                  </a:moveTo>
                  <a:cubicBezTo>
                    <a:pt x="21600" y="11578"/>
                    <a:pt x="21600" y="11578"/>
                    <a:pt x="21600" y="11578"/>
                  </a:cubicBezTo>
                  <a:cubicBezTo>
                    <a:pt x="21542" y="11578"/>
                    <a:pt x="21542" y="11578"/>
                    <a:pt x="21542" y="11578"/>
                  </a:cubicBezTo>
                  <a:cubicBezTo>
                    <a:pt x="21542" y="11520"/>
                    <a:pt x="21542" y="11520"/>
                    <a:pt x="21542" y="11520"/>
                  </a:cubicBezTo>
                  <a:cubicBezTo>
                    <a:pt x="21542" y="11520"/>
                    <a:pt x="21600" y="11520"/>
                    <a:pt x="21600" y="11520"/>
                  </a:cubicBezTo>
                  <a:close/>
                  <a:moveTo>
                    <a:pt x="21484" y="11520"/>
                  </a:moveTo>
                  <a:lnTo>
                    <a:pt x="21484" y="11520"/>
                  </a:lnTo>
                  <a:cubicBezTo>
                    <a:pt x="21484" y="11520"/>
                    <a:pt x="21484" y="11520"/>
                    <a:pt x="21484" y="11520"/>
                  </a:cubicBezTo>
                  <a:close/>
                  <a:moveTo>
                    <a:pt x="21369" y="12902"/>
                  </a:moveTo>
                  <a:cubicBezTo>
                    <a:pt x="21369" y="12902"/>
                    <a:pt x="21369" y="12902"/>
                    <a:pt x="21369" y="12960"/>
                  </a:cubicBezTo>
                  <a:cubicBezTo>
                    <a:pt x="21311" y="12960"/>
                    <a:pt x="21311" y="12960"/>
                    <a:pt x="21311" y="12960"/>
                  </a:cubicBezTo>
                  <a:cubicBezTo>
                    <a:pt x="21311" y="12960"/>
                    <a:pt x="21369" y="12902"/>
                    <a:pt x="21369" y="12902"/>
                  </a:cubicBezTo>
                  <a:close/>
                  <a:moveTo>
                    <a:pt x="21369" y="13075"/>
                  </a:moveTo>
                  <a:lnTo>
                    <a:pt x="21369" y="13075"/>
                  </a:lnTo>
                  <a:cubicBezTo>
                    <a:pt x="21369" y="13075"/>
                    <a:pt x="21369" y="13075"/>
                    <a:pt x="21311" y="13075"/>
                  </a:cubicBezTo>
                  <a:cubicBezTo>
                    <a:pt x="21311" y="13133"/>
                    <a:pt x="21311" y="13133"/>
                    <a:pt x="21311" y="13133"/>
                  </a:cubicBezTo>
                  <a:cubicBezTo>
                    <a:pt x="21311" y="13075"/>
                    <a:pt x="21311" y="13075"/>
                    <a:pt x="21311" y="13075"/>
                  </a:cubicBezTo>
                  <a:cubicBezTo>
                    <a:pt x="21311" y="13075"/>
                    <a:pt x="21311" y="13133"/>
                    <a:pt x="21311" y="13075"/>
                  </a:cubicBezTo>
                  <a:cubicBezTo>
                    <a:pt x="21311" y="13075"/>
                    <a:pt x="21311" y="13075"/>
                    <a:pt x="21369" y="13075"/>
                  </a:cubicBezTo>
                  <a:moveTo>
                    <a:pt x="20907" y="14918"/>
                  </a:moveTo>
                  <a:lnTo>
                    <a:pt x="20907" y="14918"/>
                  </a:lnTo>
                  <a:cubicBezTo>
                    <a:pt x="20907" y="14861"/>
                    <a:pt x="20907" y="14861"/>
                    <a:pt x="20907" y="14861"/>
                  </a:cubicBezTo>
                  <a:cubicBezTo>
                    <a:pt x="20907" y="14861"/>
                    <a:pt x="20907" y="14918"/>
                    <a:pt x="20907" y="14918"/>
                  </a:cubicBezTo>
                  <a:close/>
                  <a:moveTo>
                    <a:pt x="20618" y="15667"/>
                  </a:moveTo>
                  <a:lnTo>
                    <a:pt x="20618" y="15667"/>
                  </a:lnTo>
                  <a:cubicBezTo>
                    <a:pt x="20618" y="15667"/>
                    <a:pt x="20618" y="15667"/>
                    <a:pt x="20618" y="15667"/>
                  </a:cubicBezTo>
                  <a:close/>
                  <a:moveTo>
                    <a:pt x="20907" y="15206"/>
                  </a:moveTo>
                  <a:cubicBezTo>
                    <a:pt x="20907" y="15149"/>
                    <a:pt x="20907" y="15149"/>
                    <a:pt x="20907" y="15149"/>
                  </a:cubicBezTo>
                  <a:cubicBezTo>
                    <a:pt x="20907" y="15206"/>
                    <a:pt x="20907" y="15206"/>
                    <a:pt x="20907" y="15206"/>
                  </a:cubicBezTo>
                  <a:cubicBezTo>
                    <a:pt x="20907" y="15206"/>
                    <a:pt x="20907" y="15206"/>
                    <a:pt x="20907" y="15206"/>
                  </a:cubicBezTo>
                  <a:close/>
                  <a:moveTo>
                    <a:pt x="2079" y="5933"/>
                  </a:moveTo>
                  <a:cubicBezTo>
                    <a:pt x="2079" y="5875"/>
                    <a:pt x="2079" y="5875"/>
                    <a:pt x="2079" y="5875"/>
                  </a:cubicBezTo>
                  <a:cubicBezTo>
                    <a:pt x="2079" y="5933"/>
                    <a:pt x="2079" y="5933"/>
                    <a:pt x="2079" y="5933"/>
                  </a:cubicBezTo>
                  <a:cubicBezTo>
                    <a:pt x="2079" y="5933"/>
                    <a:pt x="2079" y="5933"/>
                    <a:pt x="2079" y="5933"/>
                  </a:cubicBezTo>
                  <a:close/>
                  <a:moveTo>
                    <a:pt x="2079" y="5933"/>
                  </a:moveTo>
                  <a:lnTo>
                    <a:pt x="2021" y="5933"/>
                  </a:lnTo>
                  <a:cubicBezTo>
                    <a:pt x="2021" y="5990"/>
                    <a:pt x="1964" y="5990"/>
                    <a:pt x="1964" y="5990"/>
                  </a:cubicBezTo>
                  <a:cubicBezTo>
                    <a:pt x="1906" y="5933"/>
                    <a:pt x="1964" y="5933"/>
                    <a:pt x="1964" y="5875"/>
                  </a:cubicBezTo>
                  <a:cubicBezTo>
                    <a:pt x="1964" y="5933"/>
                    <a:pt x="1906" y="5990"/>
                    <a:pt x="1906" y="5990"/>
                  </a:cubicBezTo>
                  <a:cubicBezTo>
                    <a:pt x="1906" y="6048"/>
                    <a:pt x="1906" y="5990"/>
                    <a:pt x="1848" y="5990"/>
                  </a:cubicBezTo>
                  <a:cubicBezTo>
                    <a:pt x="1848" y="6048"/>
                    <a:pt x="1848" y="6048"/>
                    <a:pt x="1848" y="6048"/>
                  </a:cubicBezTo>
                  <a:cubicBezTo>
                    <a:pt x="1848" y="6106"/>
                    <a:pt x="1848" y="6106"/>
                    <a:pt x="1848" y="6106"/>
                  </a:cubicBezTo>
                  <a:cubicBezTo>
                    <a:pt x="1848" y="6163"/>
                    <a:pt x="1848" y="6163"/>
                    <a:pt x="1848" y="6163"/>
                  </a:cubicBezTo>
                  <a:cubicBezTo>
                    <a:pt x="1848" y="6163"/>
                    <a:pt x="1848" y="6163"/>
                    <a:pt x="1848" y="6221"/>
                  </a:cubicBezTo>
                  <a:cubicBezTo>
                    <a:pt x="1790" y="6163"/>
                    <a:pt x="1790" y="6163"/>
                    <a:pt x="1790" y="6163"/>
                  </a:cubicBezTo>
                  <a:cubicBezTo>
                    <a:pt x="1790" y="6221"/>
                    <a:pt x="1790" y="6221"/>
                    <a:pt x="1790" y="6221"/>
                  </a:cubicBezTo>
                  <a:cubicBezTo>
                    <a:pt x="1790" y="6278"/>
                    <a:pt x="1790" y="6278"/>
                    <a:pt x="1790" y="6278"/>
                  </a:cubicBezTo>
                  <a:cubicBezTo>
                    <a:pt x="1733" y="6221"/>
                    <a:pt x="1733" y="6221"/>
                    <a:pt x="1733" y="6221"/>
                  </a:cubicBezTo>
                  <a:cubicBezTo>
                    <a:pt x="1733" y="6278"/>
                    <a:pt x="1733" y="6278"/>
                    <a:pt x="1733" y="6278"/>
                  </a:cubicBezTo>
                  <a:cubicBezTo>
                    <a:pt x="1733" y="6221"/>
                    <a:pt x="1733" y="6221"/>
                    <a:pt x="1733" y="6221"/>
                  </a:cubicBezTo>
                  <a:cubicBezTo>
                    <a:pt x="1733" y="6163"/>
                    <a:pt x="1790" y="6163"/>
                    <a:pt x="1790" y="6106"/>
                  </a:cubicBezTo>
                  <a:cubicBezTo>
                    <a:pt x="1733" y="6106"/>
                    <a:pt x="1733" y="6106"/>
                    <a:pt x="1733" y="6106"/>
                  </a:cubicBezTo>
                  <a:cubicBezTo>
                    <a:pt x="1733" y="6048"/>
                    <a:pt x="1733" y="6048"/>
                    <a:pt x="1733" y="6048"/>
                  </a:cubicBezTo>
                  <a:cubicBezTo>
                    <a:pt x="1733" y="5990"/>
                    <a:pt x="1733" y="5990"/>
                    <a:pt x="1733" y="5933"/>
                  </a:cubicBezTo>
                  <a:cubicBezTo>
                    <a:pt x="1790" y="5933"/>
                    <a:pt x="1790" y="5933"/>
                    <a:pt x="1790" y="5933"/>
                  </a:cubicBezTo>
                  <a:cubicBezTo>
                    <a:pt x="1790" y="5933"/>
                    <a:pt x="1790" y="5875"/>
                    <a:pt x="1848" y="5875"/>
                  </a:cubicBezTo>
                  <a:cubicBezTo>
                    <a:pt x="1848" y="5818"/>
                    <a:pt x="1848" y="5818"/>
                    <a:pt x="1848" y="5818"/>
                  </a:cubicBezTo>
                  <a:cubicBezTo>
                    <a:pt x="1848" y="5760"/>
                    <a:pt x="1848" y="5760"/>
                    <a:pt x="1848" y="5760"/>
                  </a:cubicBezTo>
                  <a:cubicBezTo>
                    <a:pt x="1848" y="5760"/>
                    <a:pt x="1848" y="5760"/>
                    <a:pt x="1906" y="5760"/>
                  </a:cubicBezTo>
                  <a:cubicBezTo>
                    <a:pt x="1906" y="5702"/>
                    <a:pt x="1906" y="5702"/>
                    <a:pt x="1906" y="5702"/>
                  </a:cubicBezTo>
                  <a:cubicBezTo>
                    <a:pt x="1906" y="5645"/>
                    <a:pt x="1906" y="5645"/>
                    <a:pt x="1906" y="5587"/>
                  </a:cubicBezTo>
                  <a:cubicBezTo>
                    <a:pt x="2021" y="5472"/>
                    <a:pt x="2021" y="5472"/>
                    <a:pt x="2021" y="5472"/>
                  </a:cubicBezTo>
                  <a:cubicBezTo>
                    <a:pt x="1964" y="5472"/>
                    <a:pt x="1964" y="5472"/>
                    <a:pt x="1964" y="5472"/>
                  </a:cubicBezTo>
                  <a:cubicBezTo>
                    <a:pt x="2021" y="5472"/>
                    <a:pt x="2021" y="5472"/>
                    <a:pt x="2021" y="5472"/>
                  </a:cubicBezTo>
                  <a:lnTo>
                    <a:pt x="2021" y="5414"/>
                  </a:lnTo>
                  <a:cubicBezTo>
                    <a:pt x="2137" y="5299"/>
                    <a:pt x="2137" y="5299"/>
                    <a:pt x="2137" y="5299"/>
                  </a:cubicBezTo>
                  <a:cubicBezTo>
                    <a:pt x="2079" y="5299"/>
                    <a:pt x="2079" y="5299"/>
                    <a:pt x="2079" y="5299"/>
                  </a:cubicBezTo>
                  <a:cubicBezTo>
                    <a:pt x="2137" y="5299"/>
                    <a:pt x="2137" y="5299"/>
                    <a:pt x="2137" y="5299"/>
                  </a:cubicBezTo>
                  <a:cubicBezTo>
                    <a:pt x="2137" y="5242"/>
                    <a:pt x="2137" y="5242"/>
                    <a:pt x="2137" y="5242"/>
                  </a:cubicBezTo>
                  <a:cubicBezTo>
                    <a:pt x="2195" y="5299"/>
                    <a:pt x="2195" y="5299"/>
                    <a:pt x="2195" y="5357"/>
                  </a:cubicBezTo>
                  <a:cubicBezTo>
                    <a:pt x="2252" y="5357"/>
                    <a:pt x="2252" y="5357"/>
                    <a:pt x="2252" y="5357"/>
                  </a:cubicBezTo>
                  <a:cubicBezTo>
                    <a:pt x="2310" y="5414"/>
                    <a:pt x="2310" y="5414"/>
                    <a:pt x="2310" y="5414"/>
                  </a:cubicBezTo>
                  <a:cubicBezTo>
                    <a:pt x="2310" y="5357"/>
                    <a:pt x="2310" y="5357"/>
                    <a:pt x="2310" y="5357"/>
                  </a:cubicBezTo>
                  <a:cubicBezTo>
                    <a:pt x="2310" y="5414"/>
                    <a:pt x="2310" y="5414"/>
                    <a:pt x="2310" y="5414"/>
                  </a:cubicBezTo>
                  <a:cubicBezTo>
                    <a:pt x="2310" y="5472"/>
                    <a:pt x="2310" y="5472"/>
                    <a:pt x="2310" y="5472"/>
                  </a:cubicBezTo>
                  <a:cubicBezTo>
                    <a:pt x="2252" y="5530"/>
                    <a:pt x="2252" y="5530"/>
                    <a:pt x="2252" y="5530"/>
                  </a:cubicBezTo>
                  <a:cubicBezTo>
                    <a:pt x="2310" y="5530"/>
                    <a:pt x="2310" y="5530"/>
                    <a:pt x="2310" y="5530"/>
                  </a:cubicBezTo>
                  <a:cubicBezTo>
                    <a:pt x="2252" y="5587"/>
                    <a:pt x="2252" y="5587"/>
                    <a:pt x="2252" y="5587"/>
                  </a:cubicBezTo>
                  <a:cubicBezTo>
                    <a:pt x="2252" y="5645"/>
                    <a:pt x="2252" y="5587"/>
                    <a:pt x="2252" y="5587"/>
                  </a:cubicBezTo>
                  <a:cubicBezTo>
                    <a:pt x="2195" y="5645"/>
                    <a:pt x="2195" y="5645"/>
                    <a:pt x="2195" y="5645"/>
                  </a:cubicBezTo>
                  <a:cubicBezTo>
                    <a:pt x="2195" y="5702"/>
                    <a:pt x="2195" y="5702"/>
                    <a:pt x="2195" y="5702"/>
                  </a:cubicBezTo>
                  <a:cubicBezTo>
                    <a:pt x="2137" y="5818"/>
                    <a:pt x="2137" y="5818"/>
                    <a:pt x="2137" y="5818"/>
                  </a:cubicBezTo>
                  <a:cubicBezTo>
                    <a:pt x="2079" y="5818"/>
                    <a:pt x="2079" y="5818"/>
                    <a:pt x="2079" y="5818"/>
                  </a:cubicBezTo>
                  <a:cubicBezTo>
                    <a:pt x="2021" y="5875"/>
                    <a:pt x="2021" y="5875"/>
                    <a:pt x="2021" y="5875"/>
                  </a:cubicBezTo>
                  <a:cubicBezTo>
                    <a:pt x="2021" y="5933"/>
                    <a:pt x="2021" y="5933"/>
                    <a:pt x="2021" y="5933"/>
                  </a:cubicBezTo>
                  <a:cubicBezTo>
                    <a:pt x="2079" y="5933"/>
                    <a:pt x="2079" y="5933"/>
                    <a:pt x="2079" y="5933"/>
                  </a:cubicBezTo>
                  <a:cubicBezTo>
                    <a:pt x="2079" y="5933"/>
                    <a:pt x="2079" y="5933"/>
                    <a:pt x="2079" y="5933"/>
                  </a:cubicBezTo>
                  <a:close/>
                  <a:moveTo>
                    <a:pt x="1790" y="16301"/>
                  </a:moveTo>
                  <a:lnTo>
                    <a:pt x="1790" y="16301"/>
                  </a:lnTo>
                  <a:cubicBezTo>
                    <a:pt x="1790" y="16301"/>
                    <a:pt x="1790" y="16301"/>
                    <a:pt x="1790" y="16301"/>
                  </a:cubicBezTo>
                  <a:close/>
                  <a:moveTo>
                    <a:pt x="1733" y="16243"/>
                  </a:moveTo>
                  <a:cubicBezTo>
                    <a:pt x="1675" y="16186"/>
                    <a:pt x="1675" y="16186"/>
                    <a:pt x="1675" y="16186"/>
                  </a:cubicBezTo>
                  <a:cubicBezTo>
                    <a:pt x="1733" y="16186"/>
                    <a:pt x="1733" y="16186"/>
                    <a:pt x="1733" y="16186"/>
                  </a:cubicBezTo>
                  <a:cubicBezTo>
                    <a:pt x="1675" y="16186"/>
                    <a:pt x="1675" y="16186"/>
                    <a:pt x="1675" y="16186"/>
                  </a:cubicBezTo>
                  <a:cubicBezTo>
                    <a:pt x="1675" y="16128"/>
                    <a:pt x="1675" y="16128"/>
                    <a:pt x="1675" y="16128"/>
                  </a:cubicBezTo>
                  <a:cubicBezTo>
                    <a:pt x="1675" y="16128"/>
                    <a:pt x="1675" y="16128"/>
                    <a:pt x="1675" y="16186"/>
                  </a:cubicBezTo>
                  <a:cubicBezTo>
                    <a:pt x="1675" y="16128"/>
                    <a:pt x="1675" y="16128"/>
                    <a:pt x="1675" y="16128"/>
                  </a:cubicBezTo>
                  <a:cubicBezTo>
                    <a:pt x="1733" y="16243"/>
                    <a:pt x="1733" y="16243"/>
                    <a:pt x="1733" y="16243"/>
                  </a:cubicBezTo>
                  <a:cubicBezTo>
                    <a:pt x="1733" y="16243"/>
                    <a:pt x="1733" y="16243"/>
                    <a:pt x="1733" y="16243"/>
                  </a:cubicBezTo>
                  <a:close/>
                  <a:moveTo>
                    <a:pt x="1675" y="16070"/>
                  </a:moveTo>
                  <a:lnTo>
                    <a:pt x="1675" y="16070"/>
                  </a:lnTo>
                  <a:cubicBezTo>
                    <a:pt x="1617" y="16013"/>
                    <a:pt x="1617" y="16013"/>
                    <a:pt x="1617" y="16013"/>
                  </a:cubicBezTo>
                  <a:cubicBezTo>
                    <a:pt x="1675" y="16070"/>
                    <a:pt x="1675" y="16070"/>
                    <a:pt x="1675" y="16070"/>
                  </a:cubicBezTo>
                  <a:moveTo>
                    <a:pt x="1733" y="5818"/>
                  </a:moveTo>
                  <a:lnTo>
                    <a:pt x="1733" y="5818"/>
                  </a:lnTo>
                  <a:cubicBezTo>
                    <a:pt x="1675" y="5818"/>
                    <a:pt x="1675" y="5818"/>
                    <a:pt x="1675" y="5818"/>
                  </a:cubicBezTo>
                  <a:cubicBezTo>
                    <a:pt x="1733" y="5818"/>
                    <a:pt x="1733" y="5818"/>
                    <a:pt x="1733" y="5818"/>
                  </a:cubicBezTo>
                  <a:moveTo>
                    <a:pt x="1790" y="5645"/>
                  </a:moveTo>
                  <a:cubicBezTo>
                    <a:pt x="1790" y="5702"/>
                    <a:pt x="1790" y="5702"/>
                    <a:pt x="1790" y="5702"/>
                  </a:cubicBezTo>
                  <a:cubicBezTo>
                    <a:pt x="1790" y="5702"/>
                    <a:pt x="1790" y="5645"/>
                    <a:pt x="1790" y="5645"/>
                  </a:cubicBezTo>
                  <a:close/>
                  <a:moveTo>
                    <a:pt x="1848" y="5587"/>
                  </a:moveTo>
                  <a:cubicBezTo>
                    <a:pt x="1790" y="5645"/>
                    <a:pt x="1790" y="5645"/>
                    <a:pt x="1790" y="5645"/>
                  </a:cubicBezTo>
                  <a:cubicBezTo>
                    <a:pt x="1790" y="5645"/>
                    <a:pt x="1848" y="5587"/>
                    <a:pt x="1848" y="5587"/>
                  </a:cubicBezTo>
                  <a:close/>
                  <a:moveTo>
                    <a:pt x="1906" y="5472"/>
                  </a:moveTo>
                  <a:cubicBezTo>
                    <a:pt x="1848" y="5587"/>
                    <a:pt x="1848" y="5587"/>
                    <a:pt x="1848" y="5587"/>
                  </a:cubicBezTo>
                  <a:cubicBezTo>
                    <a:pt x="1848" y="5530"/>
                    <a:pt x="1848" y="5530"/>
                    <a:pt x="1906" y="5472"/>
                  </a:cubicBezTo>
                  <a:moveTo>
                    <a:pt x="2310" y="5357"/>
                  </a:moveTo>
                  <a:lnTo>
                    <a:pt x="2310" y="5357"/>
                  </a:lnTo>
                  <a:moveTo>
                    <a:pt x="2310" y="5414"/>
                  </a:moveTo>
                  <a:lnTo>
                    <a:pt x="2310" y="5414"/>
                  </a:lnTo>
                  <a:cubicBezTo>
                    <a:pt x="2310" y="5414"/>
                    <a:pt x="2310" y="5414"/>
                    <a:pt x="2310" y="5414"/>
                  </a:cubicBezTo>
                  <a:close/>
                  <a:moveTo>
                    <a:pt x="2368" y="5414"/>
                  </a:moveTo>
                  <a:lnTo>
                    <a:pt x="2368" y="5414"/>
                  </a:lnTo>
                  <a:cubicBezTo>
                    <a:pt x="2368" y="5414"/>
                    <a:pt x="2368" y="5414"/>
                    <a:pt x="2368" y="5414"/>
                  </a:cubicBezTo>
                  <a:close/>
                  <a:moveTo>
                    <a:pt x="2310" y="5530"/>
                  </a:moveTo>
                  <a:lnTo>
                    <a:pt x="2310" y="5530"/>
                  </a:lnTo>
                  <a:cubicBezTo>
                    <a:pt x="2310" y="5530"/>
                    <a:pt x="2310" y="5530"/>
                    <a:pt x="2310" y="5530"/>
                  </a:cubicBezTo>
                  <a:close/>
                  <a:moveTo>
                    <a:pt x="2252" y="5645"/>
                  </a:moveTo>
                  <a:cubicBezTo>
                    <a:pt x="2252" y="5645"/>
                    <a:pt x="2252" y="5645"/>
                    <a:pt x="2252" y="5587"/>
                  </a:cubicBezTo>
                  <a:cubicBezTo>
                    <a:pt x="2252" y="5645"/>
                    <a:pt x="2252" y="5645"/>
                    <a:pt x="2252" y="5645"/>
                  </a:cubicBezTo>
                  <a:cubicBezTo>
                    <a:pt x="2252" y="5645"/>
                    <a:pt x="2252" y="5645"/>
                    <a:pt x="2252" y="5645"/>
                  </a:cubicBezTo>
                  <a:close/>
                  <a:moveTo>
                    <a:pt x="3754" y="3917"/>
                  </a:moveTo>
                  <a:lnTo>
                    <a:pt x="3754" y="3917"/>
                  </a:lnTo>
                  <a:moveTo>
                    <a:pt x="3581" y="4090"/>
                  </a:moveTo>
                  <a:lnTo>
                    <a:pt x="3581" y="4090"/>
                  </a:lnTo>
                  <a:cubicBezTo>
                    <a:pt x="3581" y="4090"/>
                    <a:pt x="3581" y="4090"/>
                    <a:pt x="3581" y="4090"/>
                  </a:cubicBezTo>
                  <a:close/>
                  <a:moveTo>
                    <a:pt x="2772" y="5414"/>
                  </a:moveTo>
                  <a:lnTo>
                    <a:pt x="2772" y="5414"/>
                  </a:lnTo>
                  <a:cubicBezTo>
                    <a:pt x="2772" y="5414"/>
                    <a:pt x="2772" y="5414"/>
                    <a:pt x="2772" y="5414"/>
                  </a:cubicBezTo>
                  <a:close/>
                  <a:moveTo>
                    <a:pt x="2714" y="5530"/>
                  </a:moveTo>
                  <a:lnTo>
                    <a:pt x="2714" y="5530"/>
                  </a:lnTo>
                  <a:cubicBezTo>
                    <a:pt x="2714" y="5587"/>
                    <a:pt x="2714" y="5587"/>
                    <a:pt x="2714" y="5587"/>
                  </a:cubicBezTo>
                  <a:cubicBezTo>
                    <a:pt x="2714" y="5530"/>
                    <a:pt x="2714" y="5530"/>
                    <a:pt x="2714" y="5530"/>
                  </a:cubicBezTo>
                  <a:cubicBezTo>
                    <a:pt x="2714" y="5530"/>
                    <a:pt x="2714" y="5530"/>
                    <a:pt x="2714" y="5530"/>
                  </a:cubicBezTo>
                  <a:close/>
                  <a:moveTo>
                    <a:pt x="2714" y="5530"/>
                  </a:moveTo>
                  <a:lnTo>
                    <a:pt x="2714" y="5530"/>
                  </a:lnTo>
                  <a:cubicBezTo>
                    <a:pt x="2714" y="5530"/>
                    <a:pt x="2714" y="5530"/>
                    <a:pt x="2714" y="5530"/>
                  </a:cubicBezTo>
                  <a:close/>
                  <a:moveTo>
                    <a:pt x="2714" y="5530"/>
                  </a:moveTo>
                  <a:lnTo>
                    <a:pt x="2714" y="5472"/>
                  </a:lnTo>
                  <a:cubicBezTo>
                    <a:pt x="2714" y="5472"/>
                    <a:pt x="2714" y="5530"/>
                    <a:pt x="2714" y="5530"/>
                  </a:cubicBezTo>
                  <a:close/>
                  <a:moveTo>
                    <a:pt x="2657" y="5702"/>
                  </a:moveTo>
                  <a:lnTo>
                    <a:pt x="2657" y="5702"/>
                  </a:lnTo>
                  <a:cubicBezTo>
                    <a:pt x="2657" y="5702"/>
                    <a:pt x="2657" y="5702"/>
                    <a:pt x="2657" y="5702"/>
                  </a:cubicBezTo>
                  <a:close/>
                  <a:moveTo>
                    <a:pt x="2541" y="6106"/>
                  </a:moveTo>
                  <a:cubicBezTo>
                    <a:pt x="2541" y="6048"/>
                    <a:pt x="2541" y="6048"/>
                    <a:pt x="2541" y="6048"/>
                  </a:cubicBezTo>
                  <a:cubicBezTo>
                    <a:pt x="2541" y="6106"/>
                    <a:pt x="2541" y="6106"/>
                    <a:pt x="2541" y="6106"/>
                  </a:cubicBezTo>
                  <a:cubicBezTo>
                    <a:pt x="2541" y="6106"/>
                    <a:pt x="2541" y="6106"/>
                    <a:pt x="2541" y="6106"/>
                  </a:cubicBezTo>
                  <a:close/>
                  <a:moveTo>
                    <a:pt x="5660" y="2880"/>
                  </a:moveTo>
                  <a:lnTo>
                    <a:pt x="5660" y="2880"/>
                  </a:lnTo>
                  <a:cubicBezTo>
                    <a:pt x="5660" y="2880"/>
                    <a:pt x="5660" y="2880"/>
                    <a:pt x="5660" y="2880"/>
                  </a:cubicBezTo>
                  <a:close/>
                  <a:moveTo>
                    <a:pt x="6353" y="1440"/>
                  </a:moveTo>
                  <a:cubicBezTo>
                    <a:pt x="6295" y="1498"/>
                    <a:pt x="6295" y="1498"/>
                    <a:pt x="6295" y="1498"/>
                  </a:cubicBezTo>
                  <a:cubicBezTo>
                    <a:pt x="6353" y="1440"/>
                    <a:pt x="6353" y="1440"/>
                    <a:pt x="6353" y="1440"/>
                  </a:cubicBezTo>
                  <a:cubicBezTo>
                    <a:pt x="6353" y="1440"/>
                    <a:pt x="6353" y="1440"/>
                    <a:pt x="6353" y="1440"/>
                  </a:cubicBezTo>
                  <a:close/>
                  <a:moveTo>
                    <a:pt x="5082" y="2304"/>
                  </a:moveTo>
                  <a:cubicBezTo>
                    <a:pt x="5082" y="2362"/>
                    <a:pt x="5082" y="2362"/>
                    <a:pt x="5082" y="2362"/>
                  </a:cubicBezTo>
                  <a:cubicBezTo>
                    <a:pt x="5082" y="2362"/>
                    <a:pt x="5082" y="2304"/>
                    <a:pt x="5082" y="2304"/>
                  </a:cubicBezTo>
                  <a:close/>
                  <a:moveTo>
                    <a:pt x="5256" y="2246"/>
                  </a:moveTo>
                  <a:lnTo>
                    <a:pt x="5256" y="2246"/>
                  </a:lnTo>
                  <a:cubicBezTo>
                    <a:pt x="5256" y="2246"/>
                    <a:pt x="5256" y="2246"/>
                    <a:pt x="5256" y="2246"/>
                  </a:cubicBezTo>
                  <a:close/>
                  <a:moveTo>
                    <a:pt x="5256" y="2246"/>
                  </a:moveTo>
                  <a:cubicBezTo>
                    <a:pt x="5198" y="2246"/>
                    <a:pt x="5198" y="2246"/>
                    <a:pt x="5198" y="2246"/>
                  </a:cubicBezTo>
                  <a:cubicBezTo>
                    <a:pt x="5198" y="2246"/>
                    <a:pt x="5198" y="2189"/>
                    <a:pt x="5256" y="2189"/>
                  </a:cubicBezTo>
                  <a:cubicBezTo>
                    <a:pt x="5256" y="2246"/>
                    <a:pt x="5256" y="2246"/>
                    <a:pt x="5256" y="2246"/>
                  </a:cubicBezTo>
                  <a:cubicBezTo>
                    <a:pt x="5256" y="2246"/>
                    <a:pt x="5256" y="2246"/>
                    <a:pt x="5256" y="2246"/>
                  </a:cubicBezTo>
                  <a:close/>
                  <a:moveTo>
                    <a:pt x="5140" y="2246"/>
                  </a:moveTo>
                  <a:cubicBezTo>
                    <a:pt x="5198" y="2246"/>
                    <a:pt x="5198" y="2246"/>
                    <a:pt x="5198" y="2246"/>
                  </a:cubicBezTo>
                  <a:cubicBezTo>
                    <a:pt x="5198" y="2246"/>
                    <a:pt x="5198" y="2246"/>
                    <a:pt x="5140" y="2304"/>
                  </a:cubicBezTo>
                  <a:cubicBezTo>
                    <a:pt x="5198" y="2304"/>
                    <a:pt x="5198" y="2304"/>
                    <a:pt x="5198" y="2304"/>
                  </a:cubicBezTo>
                  <a:cubicBezTo>
                    <a:pt x="5140" y="2304"/>
                    <a:pt x="5140" y="2304"/>
                    <a:pt x="5082" y="2304"/>
                  </a:cubicBezTo>
                  <a:cubicBezTo>
                    <a:pt x="5082" y="2304"/>
                    <a:pt x="5082" y="2304"/>
                    <a:pt x="5140" y="2304"/>
                  </a:cubicBezTo>
                  <a:cubicBezTo>
                    <a:pt x="5140" y="2246"/>
                    <a:pt x="5140" y="2246"/>
                    <a:pt x="5140" y="2246"/>
                  </a:cubicBezTo>
                  <a:cubicBezTo>
                    <a:pt x="5140" y="2246"/>
                    <a:pt x="5140" y="2246"/>
                    <a:pt x="5140" y="2246"/>
                  </a:cubicBezTo>
                  <a:close/>
                  <a:moveTo>
                    <a:pt x="4620" y="2765"/>
                  </a:moveTo>
                  <a:lnTo>
                    <a:pt x="4620" y="2765"/>
                  </a:lnTo>
                  <a:moveTo>
                    <a:pt x="2772" y="4896"/>
                  </a:moveTo>
                  <a:cubicBezTo>
                    <a:pt x="2772" y="4896"/>
                    <a:pt x="2772" y="4896"/>
                    <a:pt x="2772" y="4838"/>
                  </a:cubicBezTo>
                  <a:cubicBezTo>
                    <a:pt x="2772" y="4896"/>
                    <a:pt x="2772" y="4896"/>
                    <a:pt x="2772" y="4896"/>
                  </a:cubicBezTo>
                  <a:cubicBezTo>
                    <a:pt x="2772" y="4896"/>
                    <a:pt x="2772" y="4896"/>
                    <a:pt x="2772" y="4896"/>
                  </a:cubicBezTo>
                  <a:close/>
                  <a:moveTo>
                    <a:pt x="2426" y="5530"/>
                  </a:moveTo>
                  <a:cubicBezTo>
                    <a:pt x="2483" y="5414"/>
                    <a:pt x="2483" y="5414"/>
                    <a:pt x="2483" y="5414"/>
                  </a:cubicBezTo>
                  <a:cubicBezTo>
                    <a:pt x="2541" y="5299"/>
                    <a:pt x="2541" y="5299"/>
                    <a:pt x="2541" y="5299"/>
                  </a:cubicBezTo>
                  <a:cubicBezTo>
                    <a:pt x="2541" y="5357"/>
                    <a:pt x="2541" y="5357"/>
                    <a:pt x="2541" y="5357"/>
                  </a:cubicBezTo>
                  <a:cubicBezTo>
                    <a:pt x="2541" y="5414"/>
                    <a:pt x="2541" y="5414"/>
                    <a:pt x="2541" y="5414"/>
                  </a:cubicBezTo>
                  <a:cubicBezTo>
                    <a:pt x="2541" y="5472"/>
                    <a:pt x="2541" y="5472"/>
                    <a:pt x="2541" y="5472"/>
                  </a:cubicBezTo>
                  <a:cubicBezTo>
                    <a:pt x="2541" y="5414"/>
                    <a:pt x="2541" y="5414"/>
                    <a:pt x="2541" y="5414"/>
                  </a:cubicBezTo>
                  <a:cubicBezTo>
                    <a:pt x="2541" y="5357"/>
                    <a:pt x="2541" y="5357"/>
                    <a:pt x="2541" y="5357"/>
                  </a:cubicBezTo>
                  <a:cubicBezTo>
                    <a:pt x="2599" y="5357"/>
                    <a:pt x="2599" y="5357"/>
                    <a:pt x="2599" y="5357"/>
                  </a:cubicBezTo>
                  <a:cubicBezTo>
                    <a:pt x="2599" y="5299"/>
                    <a:pt x="2599" y="5299"/>
                    <a:pt x="2599" y="5299"/>
                  </a:cubicBezTo>
                  <a:lnTo>
                    <a:pt x="2541" y="5299"/>
                  </a:lnTo>
                  <a:cubicBezTo>
                    <a:pt x="2599" y="5299"/>
                    <a:pt x="2599" y="5242"/>
                    <a:pt x="2599" y="5242"/>
                  </a:cubicBezTo>
                  <a:cubicBezTo>
                    <a:pt x="2657" y="5184"/>
                    <a:pt x="2657" y="5184"/>
                    <a:pt x="2657" y="5184"/>
                  </a:cubicBezTo>
                  <a:cubicBezTo>
                    <a:pt x="2599" y="5242"/>
                    <a:pt x="2599" y="5242"/>
                    <a:pt x="2599" y="5242"/>
                  </a:cubicBezTo>
                  <a:cubicBezTo>
                    <a:pt x="2657" y="5242"/>
                    <a:pt x="2657" y="5242"/>
                    <a:pt x="2657" y="5242"/>
                  </a:cubicBezTo>
                  <a:cubicBezTo>
                    <a:pt x="2657" y="5184"/>
                    <a:pt x="2657" y="5184"/>
                    <a:pt x="2657" y="5184"/>
                  </a:cubicBezTo>
                  <a:cubicBezTo>
                    <a:pt x="2714" y="5126"/>
                    <a:pt x="2714" y="5126"/>
                    <a:pt x="2714" y="5126"/>
                  </a:cubicBezTo>
                  <a:cubicBezTo>
                    <a:pt x="2714" y="5126"/>
                    <a:pt x="2714" y="5126"/>
                    <a:pt x="2714" y="5069"/>
                  </a:cubicBezTo>
                  <a:cubicBezTo>
                    <a:pt x="2657" y="5126"/>
                    <a:pt x="2657" y="5126"/>
                    <a:pt x="2657" y="5126"/>
                  </a:cubicBezTo>
                  <a:cubicBezTo>
                    <a:pt x="2657" y="5126"/>
                    <a:pt x="2657" y="5126"/>
                    <a:pt x="2599" y="5126"/>
                  </a:cubicBezTo>
                  <a:cubicBezTo>
                    <a:pt x="2657" y="5126"/>
                    <a:pt x="2657" y="5126"/>
                    <a:pt x="2657" y="5126"/>
                  </a:cubicBezTo>
                  <a:cubicBezTo>
                    <a:pt x="2599" y="5126"/>
                    <a:pt x="2599" y="5126"/>
                    <a:pt x="2599" y="5126"/>
                  </a:cubicBezTo>
                  <a:cubicBezTo>
                    <a:pt x="2599" y="5069"/>
                    <a:pt x="2599" y="5069"/>
                    <a:pt x="2599" y="5069"/>
                  </a:cubicBezTo>
                  <a:cubicBezTo>
                    <a:pt x="2657" y="5069"/>
                    <a:pt x="2657" y="5069"/>
                    <a:pt x="2657" y="5069"/>
                  </a:cubicBezTo>
                  <a:cubicBezTo>
                    <a:pt x="2714" y="5069"/>
                    <a:pt x="2714" y="5069"/>
                    <a:pt x="2714" y="5069"/>
                  </a:cubicBezTo>
                  <a:cubicBezTo>
                    <a:pt x="2714" y="5011"/>
                    <a:pt x="2714" y="5011"/>
                    <a:pt x="2714" y="5011"/>
                  </a:cubicBezTo>
                  <a:cubicBezTo>
                    <a:pt x="2714" y="4954"/>
                    <a:pt x="2714" y="4954"/>
                    <a:pt x="2714" y="4954"/>
                  </a:cubicBezTo>
                  <a:cubicBezTo>
                    <a:pt x="2714" y="4954"/>
                    <a:pt x="2714" y="4954"/>
                    <a:pt x="2714" y="4896"/>
                  </a:cubicBezTo>
                  <a:cubicBezTo>
                    <a:pt x="2772" y="4954"/>
                    <a:pt x="2772" y="4954"/>
                    <a:pt x="2772" y="4954"/>
                  </a:cubicBezTo>
                  <a:cubicBezTo>
                    <a:pt x="2772" y="4896"/>
                    <a:pt x="2772" y="4896"/>
                    <a:pt x="2772" y="4896"/>
                  </a:cubicBezTo>
                  <a:lnTo>
                    <a:pt x="2830" y="4838"/>
                  </a:lnTo>
                  <a:cubicBezTo>
                    <a:pt x="2772" y="4838"/>
                    <a:pt x="2772" y="4838"/>
                    <a:pt x="2772" y="4838"/>
                  </a:cubicBezTo>
                  <a:cubicBezTo>
                    <a:pt x="2830" y="4781"/>
                    <a:pt x="2830" y="4781"/>
                    <a:pt x="2830" y="4781"/>
                  </a:cubicBezTo>
                  <a:cubicBezTo>
                    <a:pt x="2772" y="4838"/>
                    <a:pt x="2772" y="4838"/>
                    <a:pt x="2772" y="4838"/>
                  </a:cubicBezTo>
                  <a:cubicBezTo>
                    <a:pt x="2772" y="4896"/>
                    <a:pt x="2772" y="4896"/>
                    <a:pt x="2772" y="4896"/>
                  </a:cubicBezTo>
                  <a:cubicBezTo>
                    <a:pt x="2772" y="4838"/>
                    <a:pt x="2714" y="4838"/>
                    <a:pt x="2714" y="4838"/>
                  </a:cubicBezTo>
                  <a:lnTo>
                    <a:pt x="2772" y="4838"/>
                  </a:lnTo>
                  <a:cubicBezTo>
                    <a:pt x="2772" y="4838"/>
                    <a:pt x="2772" y="4838"/>
                    <a:pt x="2772" y="4781"/>
                  </a:cubicBezTo>
                  <a:cubicBezTo>
                    <a:pt x="2772" y="4723"/>
                    <a:pt x="2830" y="4723"/>
                    <a:pt x="2830" y="4723"/>
                  </a:cubicBezTo>
                  <a:cubicBezTo>
                    <a:pt x="2830" y="4781"/>
                    <a:pt x="2830" y="4781"/>
                    <a:pt x="2830" y="4781"/>
                  </a:cubicBezTo>
                  <a:cubicBezTo>
                    <a:pt x="2888" y="4723"/>
                    <a:pt x="2888" y="4723"/>
                    <a:pt x="2888" y="4723"/>
                  </a:cubicBezTo>
                  <a:cubicBezTo>
                    <a:pt x="2888" y="4781"/>
                    <a:pt x="2888" y="4781"/>
                    <a:pt x="2888" y="4781"/>
                  </a:cubicBezTo>
                  <a:cubicBezTo>
                    <a:pt x="2888" y="4723"/>
                    <a:pt x="2888" y="4723"/>
                    <a:pt x="2888" y="4723"/>
                  </a:cubicBezTo>
                  <a:cubicBezTo>
                    <a:pt x="2888" y="4666"/>
                    <a:pt x="2888" y="4666"/>
                    <a:pt x="2888" y="4666"/>
                  </a:cubicBezTo>
                  <a:cubicBezTo>
                    <a:pt x="2888" y="4666"/>
                    <a:pt x="2888" y="4666"/>
                    <a:pt x="2945" y="4666"/>
                  </a:cubicBezTo>
                  <a:cubicBezTo>
                    <a:pt x="2945" y="4666"/>
                    <a:pt x="2945" y="4666"/>
                    <a:pt x="2945" y="4608"/>
                  </a:cubicBezTo>
                  <a:cubicBezTo>
                    <a:pt x="2945" y="4550"/>
                    <a:pt x="2945" y="4550"/>
                    <a:pt x="2945" y="4550"/>
                  </a:cubicBezTo>
                  <a:cubicBezTo>
                    <a:pt x="3003" y="4550"/>
                    <a:pt x="3003" y="4550"/>
                    <a:pt x="3003" y="4550"/>
                  </a:cubicBezTo>
                  <a:cubicBezTo>
                    <a:pt x="3061" y="4550"/>
                    <a:pt x="3061" y="4550"/>
                    <a:pt x="3061" y="4550"/>
                  </a:cubicBezTo>
                  <a:cubicBezTo>
                    <a:pt x="3061" y="4493"/>
                    <a:pt x="3061" y="4493"/>
                    <a:pt x="3061" y="4493"/>
                  </a:cubicBezTo>
                  <a:cubicBezTo>
                    <a:pt x="3003" y="4493"/>
                    <a:pt x="3003" y="4493"/>
                    <a:pt x="3003" y="4493"/>
                  </a:cubicBezTo>
                  <a:cubicBezTo>
                    <a:pt x="3003" y="4493"/>
                    <a:pt x="3061" y="4493"/>
                    <a:pt x="3061" y="4435"/>
                  </a:cubicBezTo>
                  <a:cubicBezTo>
                    <a:pt x="3061" y="4493"/>
                    <a:pt x="3061" y="4493"/>
                    <a:pt x="3061" y="4493"/>
                  </a:cubicBezTo>
                  <a:cubicBezTo>
                    <a:pt x="3061" y="4435"/>
                    <a:pt x="3061" y="4435"/>
                    <a:pt x="3061" y="4435"/>
                  </a:cubicBezTo>
                  <a:lnTo>
                    <a:pt x="3119" y="4435"/>
                  </a:lnTo>
                  <a:cubicBezTo>
                    <a:pt x="3176" y="4378"/>
                    <a:pt x="3176" y="4378"/>
                    <a:pt x="3176" y="4378"/>
                  </a:cubicBezTo>
                  <a:cubicBezTo>
                    <a:pt x="3176" y="4320"/>
                    <a:pt x="3176" y="4320"/>
                    <a:pt x="3176" y="4320"/>
                  </a:cubicBezTo>
                  <a:cubicBezTo>
                    <a:pt x="3292" y="4205"/>
                    <a:pt x="3292" y="4205"/>
                    <a:pt x="3292" y="4205"/>
                  </a:cubicBezTo>
                  <a:cubicBezTo>
                    <a:pt x="3350" y="4205"/>
                    <a:pt x="3350" y="4205"/>
                    <a:pt x="3350" y="4205"/>
                  </a:cubicBezTo>
                  <a:cubicBezTo>
                    <a:pt x="3292" y="4147"/>
                    <a:pt x="3292" y="4147"/>
                    <a:pt x="3292" y="4147"/>
                  </a:cubicBezTo>
                  <a:lnTo>
                    <a:pt x="3350" y="4147"/>
                  </a:lnTo>
                  <a:cubicBezTo>
                    <a:pt x="3350" y="4147"/>
                    <a:pt x="3407" y="4090"/>
                    <a:pt x="3465" y="4032"/>
                  </a:cubicBezTo>
                  <a:cubicBezTo>
                    <a:pt x="3407" y="4032"/>
                    <a:pt x="3407" y="4032"/>
                    <a:pt x="3407" y="4032"/>
                  </a:cubicBezTo>
                  <a:cubicBezTo>
                    <a:pt x="3465" y="3974"/>
                    <a:pt x="3465" y="3974"/>
                    <a:pt x="3465" y="3974"/>
                  </a:cubicBezTo>
                  <a:cubicBezTo>
                    <a:pt x="3523" y="3974"/>
                    <a:pt x="3465" y="3917"/>
                    <a:pt x="3523" y="3917"/>
                  </a:cubicBezTo>
                  <a:cubicBezTo>
                    <a:pt x="3639" y="3802"/>
                    <a:pt x="3639" y="3802"/>
                    <a:pt x="3639" y="3802"/>
                  </a:cubicBezTo>
                  <a:cubicBezTo>
                    <a:pt x="3581" y="3802"/>
                    <a:pt x="3581" y="3802"/>
                    <a:pt x="3581" y="3802"/>
                  </a:cubicBezTo>
                  <a:cubicBezTo>
                    <a:pt x="3581" y="3744"/>
                    <a:pt x="3581" y="3744"/>
                    <a:pt x="3581" y="3744"/>
                  </a:cubicBezTo>
                  <a:cubicBezTo>
                    <a:pt x="3639" y="3802"/>
                    <a:pt x="3639" y="3802"/>
                    <a:pt x="3639" y="3802"/>
                  </a:cubicBezTo>
                  <a:lnTo>
                    <a:pt x="3696" y="3744"/>
                  </a:lnTo>
                  <a:cubicBezTo>
                    <a:pt x="3696" y="3686"/>
                    <a:pt x="3696" y="3686"/>
                    <a:pt x="3696" y="3686"/>
                  </a:cubicBezTo>
                  <a:cubicBezTo>
                    <a:pt x="3754" y="3686"/>
                    <a:pt x="3754" y="3686"/>
                    <a:pt x="3754" y="3686"/>
                  </a:cubicBezTo>
                  <a:cubicBezTo>
                    <a:pt x="3696" y="3686"/>
                    <a:pt x="3696" y="3686"/>
                    <a:pt x="3696" y="3686"/>
                  </a:cubicBezTo>
                  <a:cubicBezTo>
                    <a:pt x="3754" y="3686"/>
                    <a:pt x="3754" y="3686"/>
                    <a:pt x="3754" y="3686"/>
                  </a:cubicBezTo>
                  <a:cubicBezTo>
                    <a:pt x="3754" y="3629"/>
                    <a:pt x="3754" y="3629"/>
                    <a:pt x="3754" y="3629"/>
                  </a:cubicBezTo>
                  <a:cubicBezTo>
                    <a:pt x="3812" y="3629"/>
                    <a:pt x="3812" y="3629"/>
                    <a:pt x="3812" y="3629"/>
                  </a:cubicBezTo>
                  <a:cubicBezTo>
                    <a:pt x="3812" y="3571"/>
                    <a:pt x="3812" y="3571"/>
                    <a:pt x="3812" y="3571"/>
                  </a:cubicBezTo>
                  <a:cubicBezTo>
                    <a:pt x="3870" y="3571"/>
                    <a:pt x="3870" y="3571"/>
                    <a:pt x="3870" y="3571"/>
                  </a:cubicBezTo>
                  <a:cubicBezTo>
                    <a:pt x="3870" y="3514"/>
                    <a:pt x="3870" y="3514"/>
                    <a:pt x="3870" y="3514"/>
                  </a:cubicBezTo>
                  <a:cubicBezTo>
                    <a:pt x="3927" y="3456"/>
                    <a:pt x="3927" y="3456"/>
                    <a:pt x="3927" y="3456"/>
                  </a:cubicBezTo>
                  <a:cubicBezTo>
                    <a:pt x="3927" y="3514"/>
                    <a:pt x="3927" y="3514"/>
                    <a:pt x="3927" y="3514"/>
                  </a:cubicBezTo>
                  <a:cubicBezTo>
                    <a:pt x="3985" y="3456"/>
                    <a:pt x="3927" y="3456"/>
                    <a:pt x="3985" y="3456"/>
                  </a:cubicBezTo>
                  <a:cubicBezTo>
                    <a:pt x="3985" y="3398"/>
                    <a:pt x="3985" y="3398"/>
                    <a:pt x="3985" y="3398"/>
                  </a:cubicBezTo>
                  <a:cubicBezTo>
                    <a:pt x="4043" y="3398"/>
                    <a:pt x="4043" y="3398"/>
                    <a:pt x="4043" y="3398"/>
                  </a:cubicBezTo>
                  <a:cubicBezTo>
                    <a:pt x="3985" y="3398"/>
                    <a:pt x="3985" y="3398"/>
                    <a:pt x="3985" y="3398"/>
                  </a:cubicBezTo>
                  <a:cubicBezTo>
                    <a:pt x="3985" y="3456"/>
                    <a:pt x="3985" y="3456"/>
                    <a:pt x="3985" y="3456"/>
                  </a:cubicBezTo>
                  <a:cubicBezTo>
                    <a:pt x="3927" y="3398"/>
                    <a:pt x="3927" y="3398"/>
                    <a:pt x="3870" y="3398"/>
                  </a:cubicBezTo>
                  <a:cubicBezTo>
                    <a:pt x="3927" y="3341"/>
                    <a:pt x="3927" y="3341"/>
                    <a:pt x="3927" y="3341"/>
                  </a:cubicBezTo>
                  <a:cubicBezTo>
                    <a:pt x="3985" y="3341"/>
                    <a:pt x="3985" y="3341"/>
                    <a:pt x="3985" y="3341"/>
                  </a:cubicBezTo>
                  <a:cubicBezTo>
                    <a:pt x="3985" y="3283"/>
                    <a:pt x="3985" y="3283"/>
                    <a:pt x="3985" y="3283"/>
                  </a:cubicBezTo>
                  <a:cubicBezTo>
                    <a:pt x="4043" y="3283"/>
                    <a:pt x="4043" y="3283"/>
                    <a:pt x="4043" y="3283"/>
                  </a:cubicBezTo>
                  <a:cubicBezTo>
                    <a:pt x="4101" y="3226"/>
                    <a:pt x="4101" y="3226"/>
                    <a:pt x="4101" y="3226"/>
                  </a:cubicBezTo>
                  <a:lnTo>
                    <a:pt x="4158" y="3168"/>
                  </a:lnTo>
                  <a:cubicBezTo>
                    <a:pt x="4158" y="3168"/>
                    <a:pt x="4158" y="3168"/>
                    <a:pt x="4158" y="3226"/>
                  </a:cubicBezTo>
                  <a:cubicBezTo>
                    <a:pt x="4158" y="3168"/>
                    <a:pt x="4216" y="3168"/>
                    <a:pt x="4274" y="3168"/>
                  </a:cubicBezTo>
                  <a:cubicBezTo>
                    <a:pt x="4274" y="3110"/>
                    <a:pt x="4274" y="3110"/>
                    <a:pt x="4274" y="3110"/>
                  </a:cubicBezTo>
                  <a:cubicBezTo>
                    <a:pt x="4274" y="3053"/>
                    <a:pt x="4274" y="3053"/>
                    <a:pt x="4274" y="3053"/>
                  </a:cubicBezTo>
                  <a:cubicBezTo>
                    <a:pt x="4332" y="3053"/>
                    <a:pt x="4332" y="3053"/>
                    <a:pt x="4332" y="3053"/>
                  </a:cubicBezTo>
                  <a:cubicBezTo>
                    <a:pt x="4447" y="2938"/>
                    <a:pt x="4447" y="2938"/>
                    <a:pt x="4447" y="2938"/>
                  </a:cubicBezTo>
                  <a:cubicBezTo>
                    <a:pt x="4389" y="2938"/>
                    <a:pt x="4389" y="2938"/>
                    <a:pt x="4389" y="2938"/>
                  </a:cubicBezTo>
                  <a:cubicBezTo>
                    <a:pt x="4447" y="2880"/>
                    <a:pt x="4447" y="2880"/>
                    <a:pt x="4447" y="2880"/>
                  </a:cubicBezTo>
                  <a:cubicBezTo>
                    <a:pt x="4505" y="2938"/>
                    <a:pt x="4505" y="2938"/>
                    <a:pt x="4505" y="2938"/>
                  </a:cubicBezTo>
                  <a:cubicBezTo>
                    <a:pt x="4505" y="2880"/>
                    <a:pt x="4505" y="2880"/>
                    <a:pt x="4505" y="2880"/>
                  </a:cubicBezTo>
                  <a:cubicBezTo>
                    <a:pt x="4563" y="2880"/>
                    <a:pt x="4563" y="2880"/>
                    <a:pt x="4563" y="2880"/>
                  </a:cubicBezTo>
                  <a:cubicBezTo>
                    <a:pt x="4505" y="2880"/>
                    <a:pt x="4505" y="2880"/>
                    <a:pt x="4505" y="2880"/>
                  </a:cubicBezTo>
                  <a:cubicBezTo>
                    <a:pt x="4505" y="2880"/>
                    <a:pt x="4505" y="2880"/>
                    <a:pt x="4563" y="2880"/>
                  </a:cubicBezTo>
                  <a:cubicBezTo>
                    <a:pt x="4505" y="2880"/>
                    <a:pt x="4505" y="2880"/>
                    <a:pt x="4505" y="2880"/>
                  </a:cubicBezTo>
                  <a:cubicBezTo>
                    <a:pt x="4563" y="2822"/>
                    <a:pt x="4563" y="2822"/>
                    <a:pt x="4563" y="2822"/>
                  </a:cubicBezTo>
                  <a:cubicBezTo>
                    <a:pt x="4620" y="2765"/>
                    <a:pt x="4620" y="2765"/>
                    <a:pt x="4620" y="2765"/>
                  </a:cubicBezTo>
                  <a:cubicBezTo>
                    <a:pt x="4620" y="2822"/>
                    <a:pt x="4620" y="2822"/>
                    <a:pt x="4620" y="2822"/>
                  </a:cubicBezTo>
                  <a:lnTo>
                    <a:pt x="4563" y="2822"/>
                  </a:lnTo>
                  <a:cubicBezTo>
                    <a:pt x="4563" y="2880"/>
                    <a:pt x="4563" y="2880"/>
                    <a:pt x="4563" y="2880"/>
                  </a:cubicBezTo>
                  <a:cubicBezTo>
                    <a:pt x="4563" y="2880"/>
                    <a:pt x="4563" y="2880"/>
                    <a:pt x="4563" y="2938"/>
                  </a:cubicBezTo>
                  <a:cubicBezTo>
                    <a:pt x="4505" y="2938"/>
                    <a:pt x="4505" y="2938"/>
                    <a:pt x="4505" y="2938"/>
                  </a:cubicBezTo>
                  <a:cubicBezTo>
                    <a:pt x="4447" y="2938"/>
                    <a:pt x="4447" y="2938"/>
                    <a:pt x="4447" y="2938"/>
                  </a:cubicBezTo>
                  <a:cubicBezTo>
                    <a:pt x="4447" y="2995"/>
                    <a:pt x="4447" y="2995"/>
                    <a:pt x="4447" y="2995"/>
                  </a:cubicBezTo>
                  <a:cubicBezTo>
                    <a:pt x="4505" y="2995"/>
                    <a:pt x="4447" y="2995"/>
                    <a:pt x="4505" y="2995"/>
                  </a:cubicBezTo>
                  <a:cubicBezTo>
                    <a:pt x="4389" y="2995"/>
                    <a:pt x="4389" y="2995"/>
                    <a:pt x="4389" y="2995"/>
                  </a:cubicBezTo>
                  <a:cubicBezTo>
                    <a:pt x="4447" y="3053"/>
                    <a:pt x="4447" y="3053"/>
                    <a:pt x="4447" y="3053"/>
                  </a:cubicBezTo>
                  <a:cubicBezTo>
                    <a:pt x="4389" y="3053"/>
                    <a:pt x="4389" y="3053"/>
                    <a:pt x="4389" y="3053"/>
                  </a:cubicBezTo>
                  <a:cubicBezTo>
                    <a:pt x="4332" y="3110"/>
                    <a:pt x="4332" y="3110"/>
                    <a:pt x="4332" y="3110"/>
                  </a:cubicBezTo>
                  <a:cubicBezTo>
                    <a:pt x="4332" y="3053"/>
                    <a:pt x="4332" y="3053"/>
                    <a:pt x="4332" y="3053"/>
                  </a:cubicBezTo>
                  <a:cubicBezTo>
                    <a:pt x="4332" y="3110"/>
                    <a:pt x="4332" y="3110"/>
                    <a:pt x="4332" y="3110"/>
                  </a:cubicBezTo>
                  <a:cubicBezTo>
                    <a:pt x="4332" y="3110"/>
                    <a:pt x="4332" y="3110"/>
                    <a:pt x="4332" y="3168"/>
                  </a:cubicBezTo>
                  <a:cubicBezTo>
                    <a:pt x="4332" y="3168"/>
                    <a:pt x="4332" y="3168"/>
                    <a:pt x="4332" y="3110"/>
                  </a:cubicBezTo>
                  <a:cubicBezTo>
                    <a:pt x="4332" y="3110"/>
                    <a:pt x="4389" y="3110"/>
                    <a:pt x="4447" y="3053"/>
                  </a:cubicBezTo>
                  <a:cubicBezTo>
                    <a:pt x="4447" y="2995"/>
                    <a:pt x="4447" y="2995"/>
                    <a:pt x="4447" y="2995"/>
                  </a:cubicBezTo>
                  <a:cubicBezTo>
                    <a:pt x="4505" y="3053"/>
                    <a:pt x="4505" y="3053"/>
                    <a:pt x="4505" y="3053"/>
                  </a:cubicBezTo>
                  <a:cubicBezTo>
                    <a:pt x="4505" y="2995"/>
                    <a:pt x="4505" y="2995"/>
                    <a:pt x="4505" y="2995"/>
                  </a:cubicBezTo>
                  <a:lnTo>
                    <a:pt x="4563" y="2938"/>
                  </a:lnTo>
                  <a:cubicBezTo>
                    <a:pt x="4563" y="2938"/>
                    <a:pt x="4563" y="2995"/>
                    <a:pt x="4563" y="2938"/>
                  </a:cubicBezTo>
                  <a:cubicBezTo>
                    <a:pt x="4563" y="2938"/>
                    <a:pt x="4620" y="2938"/>
                    <a:pt x="4620" y="2880"/>
                  </a:cubicBezTo>
                  <a:cubicBezTo>
                    <a:pt x="4678" y="2880"/>
                    <a:pt x="4678" y="2880"/>
                    <a:pt x="4678" y="2880"/>
                  </a:cubicBezTo>
                  <a:cubicBezTo>
                    <a:pt x="4620" y="2880"/>
                    <a:pt x="4620" y="2880"/>
                    <a:pt x="4620" y="2880"/>
                  </a:cubicBezTo>
                  <a:cubicBezTo>
                    <a:pt x="4736" y="2822"/>
                    <a:pt x="4736" y="2822"/>
                    <a:pt x="4736" y="2822"/>
                  </a:cubicBezTo>
                  <a:cubicBezTo>
                    <a:pt x="4678" y="2765"/>
                    <a:pt x="4678" y="2765"/>
                    <a:pt x="4678" y="2765"/>
                  </a:cubicBezTo>
                  <a:cubicBezTo>
                    <a:pt x="4678" y="2765"/>
                    <a:pt x="4678" y="2707"/>
                    <a:pt x="4620" y="2707"/>
                  </a:cubicBezTo>
                  <a:cubicBezTo>
                    <a:pt x="4620" y="2765"/>
                    <a:pt x="4620" y="2765"/>
                    <a:pt x="4563" y="2765"/>
                  </a:cubicBezTo>
                  <a:cubicBezTo>
                    <a:pt x="4563" y="2765"/>
                    <a:pt x="4563" y="2765"/>
                    <a:pt x="4505" y="2822"/>
                  </a:cubicBezTo>
                  <a:cubicBezTo>
                    <a:pt x="4505" y="2765"/>
                    <a:pt x="4505" y="2765"/>
                    <a:pt x="4505" y="2765"/>
                  </a:cubicBezTo>
                  <a:cubicBezTo>
                    <a:pt x="4563" y="2765"/>
                    <a:pt x="4563" y="2765"/>
                    <a:pt x="4563" y="2765"/>
                  </a:cubicBezTo>
                  <a:cubicBezTo>
                    <a:pt x="4563" y="2707"/>
                    <a:pt x="4563" y="2707"/>
                    <a:pt x="4563" y="2707"/>
                  </a:cubicBezTo>
                  <a:cubicBezTo>
                    <a:pt x="4678" y="2592"/>
                    <a:pt x="4678" y="2592"/>
                    <a:pt x="4678" y="2592"/>
                  </a:cubicBezTo>
                  <a:cubicBezTo>
                    <a:pt x="4678" y="2650"/>
                    <a:pt x="4678" y="2650"/>
                    <a:pt x="4678" y="2650"/>
                  </a:cubicBezTo>
                  <a:cubicBezTo>
                    <a:pt x="4736" y="2592"/>
                    <a:pt x="4736" y="2592"/>
                    <a:pt x="4736" y="2592"/>
                  </a:cubicBezTo>
                  <a:cubicBezTo>
                    <a:pt x="4736" y="2650"/>
                    <a:pt x="4736" y="2650"/>
                    <a:pt x="4736" y="2650"/>
                  </a:cubicBezTo>
                  <a:cubicBezTo>
                    <a:pt x="4794" y="2650"/>
                    <a:pt x="4794" y="2650"/>
                    <a:pt x="4794" y="2650"/>
                  </a:cubicBezTo>
                  <a:cubicBezTo>
                    <a:pt x="4794" y="2707"/>
                    <a:pt x="4794" y="2707"/>
                    <a:pt x="4794" y="2707"/>
                  </a:cubicBezTo>
                  <a:cubicBezTo>
                    <a:pt x="4909" y="2592"/>
                    <a:pt x="4909" y="2592"/>
                    <a:pt x="4909" y="2592"/>
                  </a:cubicBezTo>
                  <a:cubicBezTo>
                    <a:pt x="5025" y="2534"/>
                    <a:pt x="5025" y="2534"/>
                    <a:pt x="5025" y="2534"/>
                  </a:cubicBezTo>
                  <a:cubicBezTo>
                    <a:pt x="5082" y="2477"/>
                    <a:pt x="5082" y="2477"/>
                    <a:pt x="5082" y="2477"/>
                  </a:cubicBezTo>
                  <a:cubicBezTo>
                    <a:pt x="5140" y="2477"/>
                    <a:pt x="5140" y="2477"/>
                    <a:pt x="5140" y="2477"/>
                  </a:cubicBezTo>
                  <a:cubicBezTo>
                    <a:pt x="5082" y="2477"/>
                    <a:pt x="5082" y="2477"/>
                    <a:pt x="5082" y="2477"/>
                  </a:cubicBezTo>
                  <a:cubicBezTo>
                    <a:pt x="5140" y="2419"/>
                    <a:pt x="5140" y="2419"/>
                    <a:pt x="5140" y="2419"/>
                  </a:cubicBezTo>
                  <a:cubicBezTo>
                    <a:pt x="5198" y="2419"/>
                    <a:pt x="5198" y="2419"/>
                    <a:pt x="5198" y="2419"/>
                  </a:cubicBezTo>
                  <a:cubicBezTo>
                    <a:pt x="5198" y="2362"/>
                    <a:pt x="5198" y="2362"/>
                    <a:pt x="5198" y="2362"/>
                  </a:cubicBezTo>
                  <a:cubicBezTo>
                    <a:pt x="5256" y="2362"/>
                    <a:pt x="5313" y="2362"/>
                    <a:pt x="5371" y="2304"/>
                  </a:cubicBezTo>
                  <a:cubicBezTo>
                    <a:pt x="5371" y="2189"/>
                    <a:pt x="5371" y="2189"/>
                    <a:pt x="5371" y="2189"/>
                  </a:cubicBezTo>
                  <a:cubicBezTo>
                    <a:pt x="5313" y="2246"/>
                    <a:pt x="5313" y="2246"/>
                    <a:pt x="5313" y="2246"/>
                  </a:cubicBezTo>
                  <a:cubicBezTo>
                    <a:pt x="5256" y="2131"/>
                    <a:pt x="5256" y="2131"/>
                    <a:pt x="5256" y="2131"/>
                  </a:cubicBezTo>
                  <a:cubicBezTo>
                    <a:pt x="5198" y="2131"/>
                    <a:pt x="5198" y="2189"/>
                    <a:pt x="5140" y="2189"/>
                  </a:cubicBezTo>
                  <a:cubicBezTo>
                    <a:pt x="5140" y="2246"/>
                    <a:pt x="5082" y="2246"/>
                    <a:pt x="5082" y="2246"/>
                  </a:cubicBezTo>
                  <a:cubicBezTo>
                    <a:pt x="5082" y="2304"/>
                    <a:pt x="5082" y="2304"/>
                    <a:pt x="5082" y="2304"/>
                  </a:cubicBezTo>
                  <a:cubicBezTo>
                    <a:pt x="5082" y="2246"/>
                    <a:pt x="5082" y="2246"/>
                    <a:pt x="5082" y="2246"/>
                  </a:cubicBezTo>
                  <a:cubicBezTo>
                    <a:pt x="4967" y="2304"/>
                    <a:pt x="4967" y="2304"/>
                    <a:pt x="4967" y="2304"/>
                  </a:cubicBezTo>
                  <a:cubicBezTo>
                    <a:pt x="4909" y="2304"/>
                    <a:pt x="4909" y="2304"/>
                    <a:pt x="4909" y="2304"/>
                  </a:cubicBezTo>
                  <a:cubicBezTo>
                    <a:pt x="4967" y="2246"/>
                    <a:pt x="4967" y="2246"/>
                    <a:pt x="4967" y="2246"/>
                  </a:cubicBezTo>
                  <a:cubicBezTo>
                    <a:pt x="4967" y="2246"/>
                    <a:pt x="4967" y="2246"/>
                    <a:pt x="5025" y="2189"/>
                  </a:cubicBezTo>
                  <a:cubicBezTo>
                    <a:pt x="5025" y="2246"/>
                    <a:pt x="5025" y="2189"/>
                    <a:pt x="5025" y="2246"/>
                  </a:cubicBezTo>
                  <a:cubicBezTo>
                    <a:pt x="5025" y="2189"/>
                    <a:pt x="5025" y="2189"/>
                    <a:pt x="5025" y="2189"/>
                  </a:cubicBezTo>
                  <a:cubicBezTo>
                    <a:pt x="5082" y="2131"/>
                    <a:pt x="5082" y="2131"/>
                    <a:pt x="5082" y="2131"/>
                  </a:cubicBezTo>
                  <a:cubicBezTo>
                    <a:pt x="5082" y="2131"/>
                    <a:pt x="5140" y="2131"/>
                    <a:pt x="5140" y="2074"/>
                  </a:cubicBezTo>
                  <a:cubicBezTo>
                    <a:pt x="5313" y="2016"/>
                    <a:pt x="5313" y="2016"/>
                    <a:pt x="5313" y="2016"/>
                  </a:cubicBezTo>
                  <a:cubicBezTo>
                    <a:pt x="5544" y="1901"/>
                    <a:pt x="5544" y="1901"/>
                    <a:pt x="5544" y="1901"/>
                  </a:cubicBezTo>
                  <a:cubicBezTo>
                    <a:pt x="5602" y="1901"/>
                    <a:pt x="5602" y="1901"/>
                    <a:pt x="5602" y="1901"/>
                  </a:cubicBezTo>
                  <a:cubicBezTo>
                    <a:pt x="5718" y="1843"/>
                    <a:pt x="5718" y="1843"/>
                    <a:pt x="5718" y="1843"/>
                  </a:cubicBezTo>
                  <a:cubicBezTo>
                    <a:pt x="5718" y="1786"/>
                    <a:pt x="5718" y="1786"/>
                    <a:pt x="5718" y="1786"/>
                  </a:cubicBezTo>
                  <a:cubicBezTo>
                    <a:pt x="5775" y="1786"/>
                    <a:pt x="5775" y="1786"/>
                    <a:pt x="5775" y="1786"/>
                  </a:cubicBezTo>
                  <a:cubicBezTo>
                    <a:pt x="5718" y="1843"/>
                    <a:pt x="5660" y="1901"/>
                    <a:pt x="5602" y="1958"/>
                  </a:cubicBezTo>
                  <a:cubicBezTo>
                    <a:pt x="5544" y="2016"/>
                    <a:pt x="5429" y="2016"/>
                    <a:pt x="5371" y="2074"/>
                  </a:cubicBezTo>
                  <a:cubicBezTo>
                    <a:pt x="5371" y="2131"/>
                    <a:pt x="5371" y="2131"/>
                    <a:pt x="5371" y="2131"/>
                  </a:cubicBezTo>
                  <a:cubicBezTo>
                    <a:pt x="5487" y="2074"/>
                    <a:pt x="5487" y="2074"/>
                    <a:pt x="5487" y="2074"/>
                  </a:cubicBezTo>
                  <a:lnTo>
                    <a:pt x="5487" y="2016"/>
                  </a:lnTo>
                  <a:cubicBezTo>
                    <a:pt x="5487" y="2016"/>
                    <a:pt x="5487" y="2074"/>
                    <a:pt x="5544" y="2016"/>
                  </a:cubicBezTo>
                  <a:cubicBezTo>
                    <a:pt x="5602" y="1958"/>
                    <a:pt x="5602" y="1958"/>
                    <a:pt x="5602" y="1958"/>
                  </a:cubicBezTo>
                  <a:cubicBezTo>
                    <a:pt x="5602" y="2016"/>
                    <a:pt x="5602" y="2016"/>
                    <a:pt x="5602" y="2016"/>
                  </a:cubicBezTo>
                  <a:cubicBezTo>
                    <a:pt x="5718" y="1958"/>
                    <a:pt x="5718" y="1958"/>
                    <a:pt x="5718" y="1958"/>
                  </a:cubicBezTo>
                  <a:cubicBezTo>
                    <a:pt x="5718" y="1958"/>
                    <a:pt x="5718" y="1958"/>
                    <a:pt x="5775" y="1958"/>
                  </a:cubicBezTo>
                  <a:lnTo>
                    <a:pt x="5775" y="1901"/>
                  </a:lnTo>
                  <a:cubicBezTo>
                    <a:pt x="5891" y="1901"/>
                    <a:pt x="5891" y="1843"/>
                    <a:pt x="5891" y="1843"/>
                  </a:cubicBezTo>
                  <a:cubicBezTo>
                    <a:pt x="5949" y="1843"/>
                    <a:pt x="5949" y="1843"/>
                    <a:pt x="5949" y="1843"/>
                  </a:cubicBezTo>
                  <a:cubicBezTo>
                    <a:pt x="6006" y="1786"/>
                    <a:pt x="6006" y="1786"/>
                    <a:pt x="6006" y="1786"/>
                  </a:cubicBezTo>
                  <a:cubicBezTo>
                    <a:pt x="6006" y="1843"/>
                    <a:pt x="6006" y="1843"/>
                    <a:pt x="6006" y="1843"/>
                  </a:cubicBezTo>
                  <a:cubicBezTo>
                    <a:pt x="6064" y="1786"/>
                    <a:pt x="6064" y="1786"/>
                    <a:pt x="6064" y="1786"/>
                  </a:cubicBezTo>
                  <a:cubicBezTo>
                    <a:pt x="6180" y="1728"/>
                    <a:pt x="6180" y="1728"/>
                    <a:pt x="6180" y="1728"/>
                  </a:cubicBezTo>
                  <a:cubicBezTo>
                    <a:pt x="6122" y="1728"/>
                    <a:pt x="6122" y="1728"/>
                    <a:pt x="6064" y="1786"/>
                  </a:cubicBezTo>
                  <a:cubicBezTo>
                    <a:pt x="6064" y="1728"/>
                    <a:pt x="6064" y="1728"/>
                    <a:pt x="6064" y="1728"/>
                  </a:cubicBezTo>
                  <a:cubicBezTo>
                    <a:pt x="6006" y="1728"/>
                    <a:pt x="6006" y="1728"/>
                    <a:pt x="6006" y="1728"/>
                  </a:cubicBezTo>
                  <a:cubicBezTo>
                    <a:pt x="5949" y="1786"/>
                    <a:pt x="5949" y="1786"/>
                    <a:pt x="5949" y="1786"/>
                  </a:cubicBezTo>
                  <a:cubicBezTo>
                    <a:pt x="5891" y="1786"/>
                    <a:pt x="5891" y="1786"/>
                    <a:pt x="5891" y="1786"/>
                  </a:cubicBezTo>
                  <a:cubicBezTo>
                    <a:pt x="5949" y="1728"/>
                    <a:pt x="5949" y="1728"/>
                    <a:pt x="6006" y="1728"/>
                  </a:cubicBezTo>
                  <a:cubicBezTo>
                    <a:pt x="6006" y="1670"/>
                    <a:pt x="6006" y="1670"/>
                    <a:pt x="6006" y="1670"/>
                  </a:cubicBezTo>
                  <a:cubicBezTo>
                    <a:pt x="6064" y="1670"/>
                    <a:pt x="6064" y="1670"/>
                    <a:pt x="6064" y="1670"/>
                  </a:cubicBezTo>
                  <a:cubicBezTo>
                    <a:pt x="6122" y="1670"/>
                    <a:pt x="6122" y="1670"/>
                    <a:pt x="6122" y="1670"/>
                  </a:cubicBezTo>
                  <a:cubicBezTo>
                    <a:pt x="6180" y="1613"/>
                    <a:pt x="6180" y="1613"/>
                    <a:pt x="6180" y="1613"/>
                  </a:cubicBezTo>
                  <a:cubicBezTo>
                    <a:pt x="6122" y="1613"/>
                    <a:pt x="6064" y="1670"/>
                    <a:pt x="6064" y="1670"/>
                  </a:cubicBezTo>
                  <a:cubicBezTo>
                    <a:pt x="6006" y="1613"/>
                    <a:pt x="6006" y="1613"/>
                    <a:pt x="6006" y="1613"/>
                  </a:cubicBezTo>
                  <a:cubicBezTo>
                    <a:pt x="5949" y="1670"/>
                    <a:pt x="5949" y="1670"/>
                    <a:pt x="5949" y="1670"/>
                  </a:cubicBezTo>
                  <a:lnTo>
                    <a:pt x="5891" y="1670"/>
                  </a:lnTo>
                  <a:cubicBezTo>
                    <a:pt x="5891" y="1728"/>
                    <a:pt x="5833" y="1728"/>
                    <a:pt x="5833" y="1728"/>
                  </a:cubicBezTo>
                  <a:cubicBezTo>
                    <a:pt x="5775" y="1728"/>
                    <a:pt x="5775" y="1728"/>
                    <a:pt x="5775" y="1728"/>
                  </a:cubicBezTo>
                  <a:cubicBezTo>
                    <a:pt x="5833" y="1728"/>
                    <a:pt x="5833" y="1728"/>
                    <a:pt x="5833" y="1728"/>
                  </a:cubicBezTo>
                  <a:cubicBezTo>
                    <a:pt x="5775" y="1728"/>
                    <a:pt x="5775" y="1728"/>
                    <a:pt x="5775" y="1728"/>
                  </a:cubicBezTo>
                  <a:cubicBezTo>
                    <a:pt x="5775" y="1670"/>
                    <a:pt x="5775" y="1670"/>
                    <a:pt x="5775" y="1670"/>
                  </a:cubicBezTo>
                  <a:cubicBezTo>
                    <a:pt x="5833" y="1670"/>
                    <a:pt x="5833" y="1670"/>
                    <a:pt x="5833" y="1670"/>
                  </a:cubicBezTo>
                  <a:cubicBezTo>
                    <a:pt x="5833" y="1613"/>
                    <a:pt x="5833" y="1613"/>
                    <a:pt x="5833" y="1613"/>
                  </a:cubicBezTo>
                  <a:cubicBezTo>
                    <a:pt x="5891" y="1613"/>
                    <a:pt x="5891" y="1613"/>
                    <a:pt x="5891" y="1613"/>
                  </a:cubicBezTo>
                  <a:cubicBezTo>
                    <a:pt x="5949" y="1555"/>
                    <a:pt x="5949" y="1555"/>
                    <a:pt x="5949" y="1555"/>
                  </a:cubicBezTo>
                  <a:cubicBezTo>
                    <a:pt x="6064" y="1498"/>
                    <a:pt x="6064" y="1498"/>
                    <a:pt x="6064" y="1498"/>
                  </a:cubicBezTo>
                  <a:cubicBezTo>
                    <a:pt x="6122" y="1440"/>
                    <a:pt x="6122" y="1440"/>
                    <a:pt x="6122" y="1440"/>
                  </a:cubicBezTo>
                  <a:cubicBezTo>
                    <a:pt x="6122" y="1440"/>
                    <a:pt x="6122" y="1440"/>
                    <a:pt x="6180" y="1440"/>
                  </a:cubicBezTo>
                  <a:cubicBezTo>
                    <a:pt x="6237" y="1440"/>
                    <a:pt x="6237" y="1440"/>
                    <a:pt x="6237" y="1440"/>
                  </a:cubicBezTo>
                  <a:cubicBezTo>
                    <a:pt x="6295" y="1382"/>
                    <a:pt x="6295" y="1382"/>
                    <a:pt x="6295" y="1382"/>
                  </a:cubicBezTo>
                  <a:cubicBezTo>
                    <a:pt x="6295" y="1382"/>
                    <a:pt x="6353" y="1325"/>
                    <a:pt x="6353" y="1382"/>
                  </a:cubicBezTo>
                  <a:cubicBezTo>
                    <a:pt x="6411" y="1382"/>
                    <a:pt x="6411" y="1382"/>
                    <a:pt x="6411" y="1382"/>
                  </a:cubicBezTo>
                  <a:cubicBezTo>
                    <a:pt x="6353" y="1382"/>
                    <a:pt x="6353" y="1382"/>
                    <a:pt x="6353" y="1382"/>
                  </a:cubicBezTo>
                  <a:cubicBezTo>
                    <a:pt x="6295" y="1440"/>
                    <a:pt x="6295" y="1440"/>
                    <a:pt x="6295" y="1440"/>
                  </a:cubicBezTo>
                  <a:cubicBezTo>
                    <a:pt x="6237" y="1440"/>
                    <a:pt x="6237" y="1440"/>
                    <a:pt x="6237" y="1440"/>
                  </a:cubicBezTo>
                  <a:cubicBezTo>
                    <a:pt x="6237" y="1498"/>
                    <a:pt x="6237" y="1498"/>
                    <a:pt x="6237" y="1498"/>
                  </a:cubicBezTo>
                  <a:cubicBezTo>
                    <a:pt x="6122" y="1498"/>
                    <a:pt x="6122" y="1498"/>
                    <a:pt x="6122" y="1498"/>
                  </a:cubicBezTo>
                  <a:cubicBezTo>
                    <a:pt x="6006" y="1555"/>
                    <a:pt x="6006" y="1555"/>
                    <a:pt x="6006" y="1555"/>
                  </a:cubicBezTo>
                  <a:cubicBezTo>
                    <a:pt x="6064" y="1555"/>
                    <a:pt x="6064" y="1555"/>
                    <a:pt x="6064" y="1555"/>
                  </a:cubicBezTo>
                  <a:cubicBezTo>
                    <a:pt x="6064" y="1555"/>
                    <a:pt x="6064" y="1555"/>
                    <a:pt x="6122" y="1555"/>
                  </a:cubicBezTo>
                  <a:cubicBezTo>
                    <a:pt x="6237" y="1498"/>
                    <a:pt x="6237" y="1498"/>
                    <a:pt x="6237" y="1498"/>
                  </a:cubicBezTo>
                  <a:cubicBezTo>
                    <a:pt x="6237" y="1440"/>
                    <a:pt x="6237" y="1440"/>
                    <a:pt x="6237" y="1440"/>
                  </a:cubicBezTo>
                  <a:cubicBezTo>
                    <a:pt x="6295" y="1498"/>
                    <a:pt x="6295" y="1498"/>
                    <a:pt x="6295" y="1498"/>
                  </a:cubicBezTo>
                  <a:cubicBezTo>
                    <a:pt x="6237" y="1498"/>
                    <a:pt x="6237" y="1498"/>
                    <a:pt x="6237" y="1498"/>
                  </a:cubicBezTo>
                  <a:cubicBezTo>
                    <a:pt x="6237" y="1555"/>
                    <a:pt x="6237" y="1555"/>
                    <a:pt x="6237" y="1555"/>
                  </a:cubicBezTo>
                  <a:cubicBezTo>
                    <a:pt x="6237" y="1555"/>
                    <a:pt x="6295" y="1498"/>
                    <a:pt x="6295" y="1555"/>
                  </a:cubicBezTo>
                  <a:cubicBezTo>
                    <a:pt x="6353" y="1555"/>
                    <a:pt x="6353" y="1555"/>
                    <a:pt x="6353" y="1555"/>
                  </a:cubicBezTo>
                  <a:cubicBezTo>
                    <a:pt x="6353" y="1613"/>
                    <a:pt x="6353" y="1613"/>
                    <a:pt x="6353" y="1613"/>
                  </a:cubicBezTo>
                  <a:cubicBezTo>
                    <a:pt x="6353" y="1555"/>
                    <a:pt x="6353" y="1555"/>
                    <a:pt x="6353" y="1555"/>
                  </a:cubicBezTo>
                  <a:cubicBezTo>
                    <a:pt x="6411" y="1555"/>
                    <a:pt x="6353" y="1555"/>
                    <a:pt x="6411" y="1555"/>
                  </a:cubicBezTo>
                  <a:cubicBezTo>
                    <a:pt x="6411" y="1555"/>
                    <a:pt x="6411" y="1555"/>
                    <a:pt x="6468" y="1555"/>
                  </a:cubicBezTo>
                  <a:cubicBezTo>
                    <a:pt x="6468" y="1498"/>
                    <a:pt x="6468" y="1498"/>
                    <a:pt x="6468" y="1498"/>
                  </a:cubicBezTo>
                  <a:cubicBezTo>
                    <a:pt x="6411" y="1555"/>
                    <a:pt x="6411" y="1555"/>
                    <a:pt x="6411" y="1555"/>
                  </a:cubicBezTo>
                  <a:cubicBezTo>
                    <a:pt x="6353" y="1555"/>
                    <a:pt x="6353" y="1555"/>
                    <a:pt x="6353" y="1555"/>
                  </a:cubicBezTo>
                  <a:cubicBezTo>
                    <a:pt x="6295" y="1555"/>
                    <a:pt x="6295" y="1555"/>
                    <a:pt x="6295" y="1555"/>
                  </a:cubicBezTo>
                  <a:cubicBezTo>
                    <a:pt x="6353" y="1498"/>
                    <a:pt x="6353" y="1498"/>
                    <a:pt x="6353" y="1440"/>
                  </a:cubicBezTo>
                  <a:cubicBezTo>
                    <a:pt x="6353" y="1498"/>
                    <a:pt x="6353" y="1498"/>
                    <a:pt x="6353" y="1498"/>
                  </a:cubicBezTo>
                  <a:cubicBezTo>
                    <a:pt x="6468" y="1440"/>
                    <a:pt x="6468" y="1440"/>
                    <a:pt x="6468" y="1440"/>
                  </a:cubicBezTo>
                  <a:cubicBezTo>
                    <a:pt x="6468" y="1382"/>
                    <a:pt x="6468" y="1382"/>
                    <a:pt x="6468" y="1382"/>
                  </a:cubicBezTo>
                  <a:cubicBezTo>
                    <a:pt x="6468" y="1440"/>
                    <a:pt x="6468" y="1440"/>
                    <a:pt x="6468" y="1440"/>
                  </a:cubicBezTo>
                  <a:lnTo>
                    <a:pt x="6526" y="1440"/>
                  </a:lnTo>
                  <a:cubicBezTo>
                    <a:pt x="6411" y="1440"/>
                    <a:pt x="6411" y="1440"/>
                    <a:pt x="6411" y="1440"/>
                  </a:cubicBezTo>
                  <a:cubicBezTo>
                    <a:pt x="6468" y="1440"/>
                    <a:pt x="6526" y="1440"/>
                    <a:pt x="6584" y="1382"/>
                  </a:cubicBezTo>
                  <a:lnTo>
                    <a:pt x="6526" y="1382"/>
                  </a:lnTo>
                  <a:cubicBezTo>
                    <a:pt x="6526" y="1382"/>
                    <a:pt x="6526" y="1382"/>
                    <a:pt x="6584" y="1382"/>
                  </a:cubicBezTo>
                  <a:cubicBezTo>
                    <a:pt x="6584" y="1325"/>
                    <a:pt x="6584" y="1325"/>
                    <a:pt x="6584" y="1325"/>
                  </a:cubicBezTo>
                  <a:lnTo>
                    <a:pt x="6584" y="1382"/>
                  </a:lnTo>
                  <a:cubicBezTo>
                    <a:pt x="6642" y="1382"/>
                    <a:pt x="6642" y="1382"/>
                    <a:pt x="6642" y="1382"/>
                  </a:cubicBezTo>
                  <a:cubicBezTo>
                    <a:pt x="6757" y="1325"/>
                    <a:pt x="6757" y="1325"/>
                    <a:pt x="6757" y="1325"/>
                  </a:cubicBezTo>
                  <a:cubicBezTo>
                    <a:pt x="6757" y="1325"/>
                    <a:pt x="6757" y="1325"/>
                    <a:pt x="6815" y="1325"/>
                  </a:cubicBezTo>
                  <a:cubicBezTo>
                    <a:pt x="6757" y="1325"/>
                    <a:pt x="6757" y="1325"/>
                    <a:pt x="6757" y="1325"/>
                  </a:cubicBezTo>
                  <a:cubicBezTo>
                    <a:pt x="6873" y="1267"/>
                    <a:pt x="6873" y="1267"/>
                    <a:pt x="6873" y="1267"/>
                  </a:cubicBezTo>
                  <a:cubicBezTo>
                    <a:pt x="6815" y="1267"/>
                    <a:pt x="6815" y="1267"/>
                    <a:pt x="6815" y="1267"/>
                  </a:cubicBezTo>
                  <a:cubicBezTo>
                    <a:pt x="6815" y="1325"/>
                    <a:pt x="6815" y="1325"/>
                    <a:pt x="6815" y="1325"/>
                  </a:cubicBezTo>
                  <a:cubicBezTo>
                    <a:pt x="6873" y="1267"/>
                    <a:pt x="6873" y="1267"/>
                    <a:pt x="6873" y="1267"/>
                  </a:cubicBezTo>
                  <a:cubicBezTo>
                    <a:pt x="6930" y="1267"/>
                    <a:pt x="6930" y="1267"/>
                    <a:pt x="6988" y="1267"/>
                  </a:cubicBezTo>
                  <a:cubicBezTo>
                    <a:pt x="6988" y="1210"/>
                    <a:pt x="6988" y="1267"/>
                    <a:pt x="6988" y="1210"/>
                  </a:cubicBezTo>
                  <a:cubicBezTo>
                    <a:pt x="6930" y="1267"/>
                    <a:pt x="6930" y="1267"/>
                    <a:pt x="6930" y="1267"/>
                  </a:cubicBezTo>
                  <a:cubicBezTo>
                    <a:pt x="6988" y="1210"/>
                    <a:pt x="6988" y="1210"/>
                    <a:pt x="6988" y="1210"/>
                  </a:cubicBezTo>
                  <a:cubicBezTo>
                    <a:pt x="7046" y="1152"/>
                    <a:pt x="7046" y="1210"/>
                    <a:pt x="7046" y="1210"/>
                  </a:cubicBezTo>
                  <a:lnTo>
                    <a:pt x="7046" y="1152"/>
                  </a:lnTo>
                  <a:cubicBezTo>
                    <a:pt x="7104" y="1152"/>
                    <a:pt x="7104" y="1152"/>
                    <a:pt x="7104" y="1152"/>
                  </a:cubicBezTo>
                  <a:cubicBezTo>
                    <a:pt x="7161" y="1152"/>
                    <a:pt x="7161" y="1152"/>
                    <a:pt x="7161" y="1152"/>
                  </a:cubicBezTo>
                  <a:cubicBezTo>
                    <a:pt x="7219" y="1094"/>
                    <a:pt x="7219" y="1094"/>
                    <a:pt x="7219" y="1094"/>
                  </a:cubicBezTo>
                  <a:cubicBezTo>
                    <a:pt x="7161" y="1094"/>
                    <a:pt x="7161" y="1094"/>
                    <a:pt x="7161" y="1094"/>
                  </a:cubicBezTo>
                  <a:cubicBezTo>
                    <a:pt x="7046" y="1152"/>
                    <a:pt x="7046" y="1152"/>
                    <a:pt x="7046" y="1152"/>
                  </a:cubicBezTo>
                  <a:cubicBezTo>
                    <a:pt x="6873" y="1210"/>
                    <a:pt x="6873" y="1210"/>
                    <a:pt x="6873" y="1210"/>
                  </a:cubicBezTo>
                  <a:cubicBezTo>
                    <a:pt x="6757" y="1267"/>
                    <a:pt x="6757" y="1267"/>
                    <a:pt x="6757" y="1267"/>
                  </a:cubicBezTo>
                  <a:cubicBezTo>
                    <a:pt x="6699" y="1267"/>
                    <a:pt x="6699" y="1267"/>
                    <a:pt x="6699" y="1267"/>
                  </a:cubicBezTo>
                  <a:cubicBezTo>
                    <a:pt x="6642" y="1267"/>
                    <a:pt x="6642" y="1325"/>
                    <a:pt x="6584" y="1325"/>
                  </a:cubicBezTo>
                  <a:cubicBezTo>
                    <a:pt x="6584" y="1267"/>
                    <a:pt x="6584" y="1267"/>
                    <a:pt x="6584" y="1267"/>
                  </a:cubicBezTo>
                  <a:cubicBezTo>
                    <a:pt x="6584" y="1325"/>
                    <a:pt x="6584" y="1325"/>
                    <a:pt x="6584" y="1325"/>
                  </a:cubicBezTo>
                  <a:cubicBezTo>
                    <a:pt x="6584" y="1267"/>
                    <a:pt x="6584" y="1267"/>
                    <a:pt x="6584" y="1325"/>
                  </a:cubicBezTo>
                  <a:cubicBezTo>
                    <a:pt x="6526" y="1267"/>
                    <a:pt x="6526" y="1267"/>
                    <a:pt x="6526" y="1267"/>
                  </a:cubicBezTo>
                  <a:cubicBezTo>
                    <a:pt x="6642" y="1267"/>
                    <a:pt x="6642" y="1267"/>
                    <a:pt x="6642" y="1267"/>
                  </a:cubicBezTo>
                  <a:lnTo>
                    <a:pt x="6642" y="1210"/>
                  </a:lnTo>
                  <a:cubicBezTo>
                    <a:pt x="6699" y="1210"/>
                    <a:pt x="6699" y="1210"/>
                    <a:pt x="6699" y="1210"/>
                  </a:cubicBezTo>
                  <a:cubicBezTo>
                    <a:pt x="6699" y="1152"/>
                    <a:pt x="6699" y="1210"/>
                    <a:pt x="6699" y="1210"/>
                  </a:cubicBezTo>
                  <a:cubicBezTo>
                    <a:pt x="6757" y="1152"/>
                    <a:pt x="6757" y="1152"/>
                    <a:pt x="6757" y="1152"/>
                  </a:cubicBezTo>
                  <a:cubicBezTo>
                    <a:pt x="6815" y="1152"/>
                    <a:pt x="6815" y="1152"/>
                    <a:pt x="6815" y="1152"/>
                  </a:cubicBezTo>
                  <a:cubicBezTo>
                    <a:pt x="6873" y="1152"/>
                    <a:pt x="6815" y="1152"/>
                    <a:pt x="6815" y="1152"/>
                  </a:cubicBezTo>
                  <a:cubicBezTo>
                    <a:pt x="6873" y="1152"/>
                    <a:pt x="6873" y="1152"/>
                    <a:pt x="6873" y="1152"/>
                  </a:cubicBezTo>
                  <a:cubicBezTo>
                    <a:pt x="6930" y="1094"/>
                    <a:pt x="6930" y="1094"/>
                    <a:pt x="6930" y="1094"/>
                  </a:cubicBezTo>
                  <a:cubicBezTo>
                    <a:pt x="7046" y="1037"/>
                    <a:pt x="7046" y="1037"/>
                    <a:pt x="7046" y="1037"/>
                  </a:cubicBezTo>
                  <a:cubicBezTo>
                    <a:pt x="7104" y="1037"/>
                    <a:pt x="7104" y="1037"/>
                    <a:pt x="7161" y="1037"/>
                  </a:cubicBezTo>
                  <a:cubicBezTo>
                    <a:pt x="7161" y="979"/>
                    <a:pt x="7161" y="979"/>
                    <a:pt x="7219" y="979"/>
                  </a:cubicBezTo>
                  <a:cubicBezTo>
                    <a:pt x="7219" y="1037"/>
                    <a:pt x="7219" y="1037"/>
                    <a:pt x="7219" y="1037"/>
                  </a:cubicBezTo>
                  <a:cubicBezTo>
                    <a:pt x="7219" y="979"/>
                    <a:pt x="7219" y="979"/>
                    <a:pt x="7219" y="979"/>
                  </a:cubicBezTo>
                  <a:cubicBezTo>
                    <a:pt x="7219" y="1037"/>
                    <a:pt x="7219" y="1037"/>
                    <a:pt x="7219" y="1037"/>
                  </a:cubicBezTo>
                  <a:cubicBezTo>
                    <a:pt x="7277" y="1037"/>
                    <a:pt x="7277" y="1037"/>
                    <a:pt x="7277" y="1037"/>
                  </a:cubicBezTo>
                  <a:cubicBezTo>
                    <a:pt x="7219" y="1037"/>
                    <a:pt x="7219" y="1037"/>
                    <a:pt x="7219" y="1037"/>
                  </a:cubicBezTo>
                  <a:cubicBezTo>
                    <a:pt x="7277" y="1037"/>
                    <a:pt x="7277" y="1037"/>
                    <a:pt x="7277" y="1037"/>
                  </a:cubicBezTo>
                  <a:cubicBezTo>
                    <a:pt x="7335" y="1094"/>
                    <a:pt x="7335" y="1094"/>
                    <a:pt x="7335" y="1094"/>
                  </a:cubicBezTo>
                  <a:cubicBezTo>
                    <a:pt x="7277" y="1152"/>
                    <a:pt x="7277" y="1152"/>
                    <a:pt x="7277" y="1152"/>
                  </a:cubicBezTo>
                  <a:cubicBezTo>
                    <a:pt x="7335" y="1094"/>
                    <a:pt x="7335" y="1152"/>
                    <a:pt x="7335" y="1094"/>
                  </a:cubicBezTo>
                  <a:lnTo>
                    <a:pt x="7393" y="1094"/>
                  </a:lnTo>
                  <a:cubicBezTo>
                    <a:pt x="7450" y="1094"/>
                    <a:pt x="7450" y="1094"/>
                    <a:pt x="7450" y="1094"/>
                  </a:cubicBezTo>
                  <a:cubicBezTo>
                    <a:pt x="7450" y="1152"/>
                    <a:pt x="7450" y="1094"/>
                    <a:pt x="7450" y="1152"/>
                  </a:cubicBezTo>
                  <a:lnTo>
                    <a:pt x="7393" y="1152"/>
                  </a:lnTo>
                  <a:cubicBezTo>
                    <a:pt x="7335" y="1152"/>
                    <a:pt x="7335" y="1152"/>
                    <a:pt x="7335" y="1152"/>
                  </a:cubicBezTo>
                  <a:cubicBezTo>
                    <a:pt x="7393" y="1152"/>
                    <a:pt x="7393" y="1152"/>
                    <a:pt x="7393" y="1152"/>
                  </a:cubicBezTo>
                  <a:cubicBezTo>
                    <a:pt x="7450" y="1210"/>
                    <a:pt x="7450" y="1210"/>
                    <a:pt x="7450" y="1210"/>
                  </a:cubicBezTo>
                  <a:cubicBezTo>
                    <a:pt x="7450" y="1267"/>
                    <a:pt x="7450" y="1267"/>
                    <a:pt x="7450" y="1267"/>
                  </a:cubicBezTo>
                  <a:cubicBezTo>
                    <a:pt x="7335" y="1267"/>
                    <a:pt x="7335" y="1267"/>
                    <a:pt x="7335" y="1267"/>
                  </a:cubicBezTo>
                  <a:cubicBezTo>
                    <a:pt x="7393" y="1325"/>
                    <a:pt x="7393" y="1325"/>
                    <a:pt x="7393" y="1325"/>
                  </a:cubicBezTo>
                  <a:cubicBezTo>
                    <a:pt x="7335" y="1325"/>
                    <a:pt x="7335" y="1325"/>
                    <a:pt x="7335" y="1325"/>
                  </a:cubicBezTo>
                  <a:cubicBezTo>
                    <a:pt x="7335" y="1267"/>
                    <a:pt x="7335" y="1267"/>
                    <a:pt x="7335" y="1267"/>
                  </a:cubicBezTo>
                  <a:cubicBezTo>
                    <a:pt x="7277" y="1267"/>
                    <a:pt x="7277" y="1267"/>
                    <a:pt x="7277" y="1267"/>
                  </a:cubicBezTo>
                  <a:cubicBezTo>
                    <a:pt x="7277" y="1267"/>
                    <a:pt x="7277" y="1267"/>
                    <a:pt x="7277" y="1210"/>
                  </a:cubicBezTo>
                  <a:cubicBezTo>
                    <a:pt x="7277" y="1152"/>
                    <a:pt x="7277" y="1152"/>
                    <a:pt x="7277" y="1152"/>
                  </a:cubicBezTo>
                  <a:cubicBezTo>
                    <a:pt x="7219" y="1152"/>
                    <a:pt x="7219" y="1152"/>
                    <a:pt x="7219" y="1152"/>
                  </a:cubicBezTo>
                  <a:cubicBezTo>
                    <a:pt x="7219" y="1210"/>
                    <a:pt x="7219" y="1210"/>
                    <a:pt x="7219" y="1210"/>
                  </a:cubicBezTo>
                  <a:cubicBezTo>
                    <a:pt x="7277" y="1210"/>
                    <a:pt x="7277" y="1210"/>
                    <a:pt x="7219" y="1267"/>
                  </a:cubicBezTo>
                  <a:cubicBezTo>
                    <a:pt x="7219" y="1325"/>
                    <a:pt x="7219" y="1325"/>
                    <a:pt x="7219" y="1325"/>
                  </a:cubicBezTo>
                  <a:cubicBezTo>
                    <a:pt x="7161" y="1325"/>
                    <a:pt x="7161" y="1325"/>
                    <a:pt x="7161" y="1325"/>
                  </a:cubicBezTo>
                  <a:cubicBezTo>
                    <a:pt x="7161" y="1382"/>
                    <a:pt x="7161" y="1382"/>
                    <a:pt x="7161" y="1382"/>
                  </a:cubicBezTo>
                  <a:cubicBezTo>
                    <a:pt x="7161" y="1440"/>
                    <a:pt x="7161" y="1382"/>
                    <a:pt x="7161" y="1440"/>
                  </a:cubicBezTo>
                  <a:cubicBezTo>
                    <a:pt x="7104" y="1440"/>
                    <a:pt x="7104" y="1498"/>
                    <a:pt x="7104" y="1498"/>
                  </a:cubicBezTo>
                  <a:cubicBezTo>
                    <a:pt x="7046" y="1498"/>
                    <a:pt x="7046" y="1498"/>
                    <a:pt x="7046" y="1498"/>
                  </a:cubicBezTo>
                  <a:cubicBezTo>
                    <a:pt x="6988" y="1498"/>
                    <a:pt x="6988" y="1498"/>
                    <a:pt x="6988" y="1498"/>
                  </a:cubicBezTo>
                  <a:cubicBezTo>
                    <a:pt x="6930" y="1555"/>
                    <a:pt x="6930" y="1555"/>
                    <a:pt x="6930" y="1555"/>
                  </a:cubicBezTo>
                  <a:cubicBezTo>
                    <a:pt x="6930" y="1555"/>
                    <a:pt x="6930" y="1555"/>
                    <a:pt x="6873" y="1555"/>
                  </a:cubicBezTo>
                  <a:cubicBezTo>
                    <a:pt x="6815" y="1613"/>
                    <a:pt x="6815" y="1613"/>
                    <a:pt x="6815" y="1613"/>
                  </a:cubicBezTo>
                  <a:cubicBezTo>
                    <a:pt x="6757" y="1613"/>
                    <a:pt x="6757" y="1613"/>
                    <a:pt x="6757" y="1613"/>
                  </a:cubicBezTo>
                  <a:cubicBezTo>
                    <a:pt x="6757" y="1613"/>
                    <a:pt x="6757" y="1613"/>
                    <a:pt x="6699" y="1613"/>
                  </a:cubicBezTo>
                  <a:cubicBezTo>
                    <a:pt x="6699" y="1670"/>
                    <a:pt x="6699" y="1670"/>
                    <a:pt x="6699" y="1670"/>
                  </a:cubicBezTo>
                  <a:cubicBezTo>
                    <a:pt x="6642" y="1670"/>
                    <a:pt x="6584" y="1728"/>
                    <a:pt x="6468" y="1786"/>
                  </a:cubicBezTo>
                  <a:cubicBezTo>
                    <a:pt x="6468" y="1786"/>
                    <a:pt x="6526" y="1786"/>
                    <a:pt x="6468" y="1786"/>
                  </a:cubicBezTo>
                  <a:cubicBezTo>
                    <a:pt x="6468" y="1786"/>
                    <a:pt x="6411" y="1786"/>
                    <a:pt x="6353" y="1843"/>
                  </a:cubicBezTo>
                  <a:cubicBezTo>
                    <a:pt x="6295" y="1843"/>
                    <a:pt x="6295" y="1843"/>
                    <a:pt x="6295" y="1843"/>
                  </a:cubicBezTo>
                  <a:cubicBezTo>
                    <a:pt x="6295" y="1901"/>
                    <a:pt x="6295" y="1901"/>
                    <a:pt x="6295" y="1901"/>
                  </a:cubicBezTo>
                  <a:lnTo>
                    <a:pt x="6237" y="1901"/>
                  </a:lnTo>
                  <a:cubicBezTo>
                    <a:pt x="6122" y="1958"/>
                    <a:pt x="6122" y="1958"/>
                    <a:pt x="6122" y="1958"/>
                  </a:cubicBezTo>
                  <a:cubicBezTo>
                    <a:pt x="6064" y="2016"/>
                    <a:pt x="6064" y="2016"/>
                    <a:pt x="6006" y="2016"/>
                  </a:cubicBezTo>
                  <a:cubicBezTo>
                    <a:pt x="6006" y="2016"/>
                    <a:pt x="6006" y="2016"/>
                    <a:pt x="6006" y="2074"/>
                  </a:cubicBezTo>
                  <a:cubicBezTo>
                    <a:pt x="6122" y="2016"/>
                    <a:pt x="6122" y="2016"/>
                    <a:pt x="6122" y="2016"/>
                  </a:cubicBezTo>
                  <a:cubicBezTo>
                    <a:pt x="6180" y="1958"/>
                    <a:pt x="6180" y="1958"/>
                    <a:pt x="6180" y="1958"/>
                  </a:cubicBezTo>
                  <a:cubicBezTo>
                    <a:pt x="6180" y="2016"/>
                    <a:pt x="6180" y="2016"/>
                    <a:pt x="6180" y="2016"/>
                  </a:cubicBezTo>
                  <a:cubicBezTo>
                    <a:pt x="6180" y="2016"/>
                    <a:pt x="6180" y="1958"/>
                    <a:pt x="6237" y="1958"/>
                  </a:cubicBezTo>
                  <a:lnTo>
                    <a:pt x="6295" y="1958"/>
                  </a:lnTo>
                  <a:cubicBezTo>
                    <a:pt x="6295" y="1901"/>
                    <a:pt x="6295" y="1901"/>
                    <a:pt x="6295" y="1901"/>
                  </a:cubicBezTo>
                  <a:cubicBezTo>
                    <a:pt x="6353" y="1901"/>
                    <a:pt x="6353" y="1901"/>
                    <a:pt x="6353" y="1901"/>
                  </a:cubicBezTo>
                  <a:cubicBezTo>
                    <a:pt x="6295" y="1901"/>
                    <a:pt x="6295" y="1901"/>
                    <a:pt x="6295" y="1901"/>
                  </a:cubicBezTo>
                  <a:cubicBezTo>
                    <a:pt x="6411" y="1843"/>
                    <a:pt x="6411" y="1843"/>
                    <a:pt x="6411" y="1843"/>
                  </a:cubicBezTo>
                  <a:cubicBezTo>
                    <a:pt x="6468" y="1843"/>
                    <a:pt x="6468" y="1843"/>
                    <a:pt x="6468" y="1843"/>
                  </a:cubicBezTo>
                  <a:cubicBezTo>
                    <a:pt x="6526" y="1786"/>
                    <a:pt x="6526" y="1786"/>
                    <a:pt x="6526" y="1786"/>
                  </a:cubicBezTo>
                  <a:cubicBezTo>
                    <a:pt x="6584" y="1786"/>
                    <a:pt x="6584" y="1786"/>
                    <a:pt x="6584" y="1786"/>
                  </a:cubicBezTo>
                  <a:cubicBezTo>
                    <a:pt x="6526" y="1786"/>
                    <a:pt x="6526" y="1786"/>
                    <a:pt x="6526" y="1786"/>
                  </a:cubicBezTo>
                  <a:cubicBezTo>
                    <a:pt x="6584" y="1843"/>
                    <a:pt x="6584" y="1843"/>
                    <a:pt x="6584" y="1843"/>
                  </a:cubicBezTo>
                  <a:lnTo>
                    <a:pt x="6642" y="1786"/>
                  </a:lnTo>
                  <a:cubicBezTo>
                    <a:pt x="6642" y="1843"/>
                    <a:pt x="6642" y="1843"/>
                    <a:pt x="6642" y="1843"/>
                  </a:cubicBezTo>
                  <a:cubicBezTo>
                    <a:pt x="6699" y="1786"/>
                    <a:pt x="6699" y="1786"/>
                    <a:pt x="6699" y="1786"/>
                  </a:cubicBezTo>
                  <a:cubicBezTo>
                    <a:pt x="6699" y="1843"/>
                    <a:pt x="6699" y="1843"/>
                    <a:pt x="6699" y="1843"/>
                  </a:cubicBezTo>
                  <a:cubicBezTo>
                    <a:pt x="6699" y="1786"/>
                    <a:pt x="6699" y="1786"/>
                    <a:pt x="6699" y="1786"/>
                  </a:cubicBezTo>
                  <a:cubicBezTo>
                    <a:pt x="6642" y="1786"/>
                    <a:pt x="6642" y="1786"/>
                    <a:pt x="6642" y="1786"/>
                  </a:cubicBezTo>
                  <a:cubicBezTo>
                    <a:pt x="6584" y="1786"/>
                    <a:pt x="6584" y="1786"/>
                    <a:pt x="6584" y="1786"/>
                  </a:cubicBezTo>
                  <a:cubicBezTo>
                    <a:pt x="6584" y="1728"/>
                    <a:pt x="6584" y="1728"/>
                    <a:pt x="6584" y="1728"/>
                  </a:cubicBezTo>
                  <a:cubicBezTo>
                    <a:pt x="6642" y="1728"/>
                    <a:pt x="6642" y="1728"/>
                    <a:pt x="6642" y="1728"/>
                  </a:cubicBezTo>
                  <a:lnTo>
                    <a:pt x="6757" y="1670"/>
                  </a:lnTo>
                  <a:cubicBezTo>
                    <a:pt x="7046" y="1555"/>
                    <a:pt x="7046" y="1555"/>
                    <a:pt x="7046" y="1555"/>
                  </a:cubicBezTo>
                  <a:lnTo>
                    <a:pt x="7046" y="1498"/>
                  </a:lnTo>
                  <a:cubicBezTo>
                    <a:pt x="7046" y="1555"/>
                    <a:pt x="7046" y="1555"/>
                    <a:pt x="7046" y="1555"/>
                  </a:cubicBezTo>
                  <a:cubicBezTo>
                    <a:pt x="7104" y="1555"/>
                    <a:pt x="7104" y="1555"/>
                    <a:pt x="7104" y="1555"/>
                  </a:cubicBezTo>
                  <a:cubicBezTo>
                    <a:pt x="7046" y="1555"/>
                    <a:pt x="7046" y="1555"/>
                    <a:pt x="7046" y="1555"/>
                  </a:cubicBezTo>
                  <a:lnTo>
                    <a:pt x="7104" y="1555"/>
                  </a:lnTo>
                  <a:cubicBezTo>
                    <a:pt x="7046" y="1555"/>
                    <a:pt x="7046" y="1555"/>
                    <a:pt x="7046" y="1555"/>
                  </a:cubicBezTo>
                  <a:cubicBezTo>
                    <a:pt x="7046" y="1555"/>
                    <a:pt x="7046" y="1613"/>
                    <a:pt x="6988" y="1613"/>
                  </a:cubicBezTo>
                  <a:cubicBezTo>
                    <a:pt x="6873" y="1613"/>
                    <a:pt x="6873" y="1613"/>
                    <a:pt x="6873" y="1613"/>
                  </a:cubicBezTo>
                  <a:cubicBezTo>
                    <a:pt x="6873" y="1670"/>
                    <a:pt x="6873" y="1670"/>
                    <a:pt x="6873" y="1670"/>
                  </a:cubicBezTo>
                  <a:lnTo>
                    <a:pt x="6815" y="1670"/>
                  </a:lnTo>
                  <a:cubicBezTo>
                    <a:pt x="6815" y="1728"/>
                    <a:pt x="6815" y="1728"/>
                    <a:pt x="6815" y="1728"/>
                  </a:cubicBezTo>
                  <a:cubicBezTo>
                    <a:pt x="6930" y="1670"/>
                    <a:pt x="6930" y="1670"/>
                    <a:pt x="6930" y="1670"/>
                  </a:cubicBezTo>
                  <a:cubicBezTo>
                    <a:pt x="6988" y="1670"/>
                    <a:pt x="6988" y="1670"/>
                    <a:pt x="6988" y="1670"/>
                  </a:cubicBezTo>
                  <a:cubicBezTo>
                    <a:pt x="6930" y="1670"/>
                    <a:pt x="6930" y="1670"/>
                    <a:pt x="6930" y="1670"/>
                  </a:cubicBezTo>
                  <a:cubicBezTo>
                    <a:pt x="6988" y="1670"/>
                    <a:pt x="6988" y="1670"/>
                    <a:pt x="6988" y="1670"/>
                  </a:cubicBezTo>
                  <a:lnTo>
                    <a:pt x="7046" y="1613"/>
                  </a:lnTo>
                  <a:cubicBezTo>
                    <a:pt x="7104" y="1613"/>
                    <a:pt x="7104" y="1613"/>
                    <a:pt x="7104" y="1613"/>
                  </a:cubicBezTo>
                  <a:lnTo>
                    <a:pt x="7104" y="1670"/>
                  </a:lnTo>
                  <a:cubicBezTo>
                    <a:pt x="7104" y="1670"/>
                    <a:pt x="7104" y="1670"/>
                    <a:pt x="7161" y="1728"/>
                  </a:cubicBezTo>
                  <a:cubicBezTo>
                    <a:pt x="7161" y="1728"/>
                    <a:pt x="7104" y="1728"/>
                    <a:pt x="7104" y="1786"/>
                  </a:cubicBezTo>
                  <a:cubicBezTo>
                    <a:pt x="7161" y="1786"/>
                    <a:pt x="7161" y="1786"/>
                    <a:pt x="7161" y="1786"/>
                  </a:cubicBezTo>
                  <a:cubicBezTo>
                    <a:pt x="7161" y="1786"/>
                    <a:pt x="7161" y="1786"/>
                    <a:pt x="7219" y="1786"/>
                  </a:cubicBezTo>
                  <a:cubicBezTo>
                    <a:pt x="7219" y="1786"/>
                    <a:pt x="7219" y="1786"/>
                    <a:pt x="7219" y="1843"/>
                  </a:cubicBezTo>
                  <a:cubicBezTo>
                    <a:pt x="7161" y="1843"/>
                    <a:pt x="7161" y="1843"/>
                    <a:pt x="7161" y="1843"/>
                  </a:cubicBezTo>
                  <a:cubicBezTo>
                    <a:pt x="7161" y="1786"/>
                    <a:pt x="7161" y="1786"/>
                    <a:pt x="7161" y="1786"/>
                  </a:cubicBezTo>
                  <a:lnTo>
                    <a:pt x="7104" y="1786"/>
                  </a:lnTo>
                  <a:cubicBezTo>
                    <a:pt x="7104" y="1843"/>
                    <a:pt x="7104" y="1843"/>
                    <a:pt x="7104" y="1843"/>
                  </a:cubicBezTo>
                  <a:cubicBezTo>
                    <a:pt x="7161" y="1843"/>
                    <a:pt x="7161" y="1843"/>
                    <a:pt x="7161" y="1843"/>
                  </a:cubicBezTo>
                  <a:cubicBezTo>
                    <a:pt x="7161" y="1901"/>
                    <a:pt x="7161" y="1901"/>
                    <a:pt x="7161" y="1901"/>
                  </a:cubicBezTo>
                  <a:cubicBezTo>
                    <a:pt x="7219" y="1843"/>
                    <a:pt x="7219" y="1843"/>
                    <a:pt x="7219" y="1843"/>
                  </a:cubicBezTo>
                  <a:cubicBezTo>
                    <a:pt x="7219" y="1901"/>
                    <a:pt x="7219" y="1901"/>
                    <a:pt x="7219" y="1901"/>
                  </a:cubicBezTo>
                  <a:lnTo>
                    <a:pt x="7161" y="1901"/>
                  </a:lnTo>
                  <a:cubicBezTo>
                    <a:pt x="7104" y="1901"/>
                    <a:pt x="7104" y="1901"/>
                    <a:pt x="7104" y="1901"/>
                  </a:cubicBezTo>
                  <a:cubicBezTo>
                    <a:pt x="7104" y="1901"/>
                    <a:pt x="7104" y="1901"/>
                    <a:pt x="7104" y="1843"/>
                  </a:cubicBezTo>
                  <a:cubicBezTo>
                    <a:pt x="7046" y="1843"/>
                    <a:pt x="7046" y="1843"/>
                    <a:pt x="7046" y="1843"/>
                  </a:cubicBezTo>
                  <a:cubicBezTo>
                    <a:pt x="6988" y="1786"/>
                    <a:pt x="6988" y="1843"/>
                    <a:pt x="6930" y="1843"/>
                  </a:cubicBezTo>
                  <a:cubicBezTo>
                    <a:pt x="6873" y="1901"/>
                    <a:pt x="6873" y="1901"/>
                    <a:pt x="6873" y="1901"/>
                  </a:cubicBezTo>
                  <a:cubicBezTo>
                    <a:pt x="6815" y="1901"/>
                    <a:pt x="6815" y="1901"/>
                    <a:pt x="6815" y="1901"/>
                  </a:cubicBezTo>
                  <a:cubicBezTo>
                    <a:pt x="6873" y="1901"/>
                    <a:pt x="6930" y="1901"/>
                    <a:pt x="6930" y="1901"/>
                  </a:cubicBezTo>
                  <a:cubicBezTo>
                    <a:pt x="6930" y="1901"/>
                    <a:pt x="6930" y="1901"/>
                    <a:pt x="6873" y="1958"/>
                  </a:cubicBezTo>
                  <a:cubicBezTo>
                    <a:pt x="6930" y="1958"/>
                    <a:pt x="6930" y="1958"/>
                    <a:pt x="6930" y="1958"/>
                  </a:cubicBezTo>
                  <a:cubicBezTo>
                    <a:pt x="6873" y="1958"/>
                    <a:pt x="6930" y="1958"/>
                    <a:pt x="6873" y="1958"/>
                  </a:cubicBezTo>
                  <a:cubicBezTo>
                    <a:pt x="6873" y="1958"/>
                    <a:pt x="6873" y="1958"/>
                    <a:pt x="6815" y="1958"/>
                  </a:cubicBezTo>
                  <a:cubicBezTo>
                    <a:pt x="6873" y="2016"/>
                    <a:pt x="6873" y="2016"/>
                    <a:pt x="6873" y="2016"/>
                  </a:cubicBezTo>
                  <a:cubicBezTo>
                    <a:pt x="6815" y="2016"/>
                    <a:pt x="6815" y="2016"/>
                    <a:pt x="6815" y="2016"/>
                  </a:cubicBezTo>
                  <a:cubicBezTo>
                    <a:pt x="6873" y="2131"/>
                    <a:pt x="6873" y="2131"/>
                    <a:pt x="6757" y="2189"/>
                  </a:cubicBezTo>
                  <a:cubicBezTo>
                    <a:pt x="6757" y="2131"/>
                    <a:pt x="6757" y="2189"/>
                    <a:pt x="6757" y="2246"/>
                  </a:cubicBezTo>
                  <a:cubicBezTo>
                    <a:pt x="6757" y="2189"/>
                    <a:pt x="6757" y="2189"/>
                    <a:pt x="6757" y="2189"/>
                  </a:cubicBezTo>
                  <a:cubicBezTo>
                    <a:pt x="6699" y="2246"/>
                    <a:pt x="6699" y="2246"/>
                    <a:pt x="6699" y="2246"/>
                  </a:cubicBezTo>
                  <a:cubicBezTo>
                    <a:pt x="6699" y="2189"/>
                    <a:pt x="6699" y="2189"/>
                    <a:pt x="6699" y="2189"/>
                  </a:cubicBezTo>
                  <a:cubicBezTo>
                    <a:pt x="6642" y="2246"/>
                    <a:pt x="6642" y="2246"/>
                    <a:pt x="6642" y="2246"/>
                  </a:cubicBezTo>
                  <a:cubicBezTo>
                    <a:pt x="6699" y="2246"/>
                    <a:pt x="6699" y="2246"/>
                    <a:pt x="6699" y="2246"/>
                  </a:cubicBezTo>
                  <a:cubicBezTo>
                    <a:pt x="6699" y="2304"/>
                    <a:pt x="6699" y="2304"/>
                    <a:pt x="6699" y="2304"/>
                  </a:cubicBezTo>
                  <a:cubicBezTo>
                    <a:pt x="6699" y="2304"/>
                    <a:pt x="6699" y="2246"/>
                    <a:pt x="6699" y="2304"/>
                  </a:cubicBezTo>
                  <a:cubicBezTo>
                    <a:pt x="6699" y="2246"/>
                    <a:pt x="6699" y="2246"/>
                    <a:pt x="6699" y="2246"/>
                  </a:cubicBezTo>
                  <a:cubicBezTo>
                    <a:pt x="6757" y="2246"/>
                    <a:pt x="6757" y="2246"/>
                    <a:pt x="6757" y="2246"/>
                  </a:cubicBezTo>
                  <a:cubicBezTo>
                    <a:pt x="6815" y="2246"/>
                    <a:pt x="6815" y="2246"/>
                    <a:pt x="6815" y="2246"/>
                  </a:cubicBezTo>
                  <a:cubicBezTo>
                    <a:pt x="6757" y="2189"/>
                    <a:pt x="6757" y="2189"/>
                    <a:pt x="6757" y="2189"/>
                  </a:cubicBezTo>
                  <a:cubicBezTo>
                    <a:pt x="6873" y="2131"/>
                    <a:pt x="6873" y="2131"/>
                    <a:pt x="6873" y="2131"/>
                  </a:cubicBezTo>
                  <a:cubicBezTo>
                    <a:pt x="6873" y="2189"/>
                    <a:pt x="6873" y="2189"/>
                    <a:pt x="6873" y="2189"/>
                  </a:cubicBezTo>
                  <a:cubicBezTo>
                    <a:pt x="6873" y="2131"/>
                    <a:pt x="6873" y="2131"/>
                    <a:pt x="6873" y="2131"/>
                  </a:cubicBezTo>
                  <a:cubicBezTo>
                    <a:pt x="6930" y="2131"/>
                    <a:pt x="6873" y="2131"/>
                    <a:pt x="6930" y="2131"/>
                  </a:cubicBezTo>
                  <a:cubicBezTo>
                    <a:pt x="6930" y="2074"/>
                    <a:pt x="6930" y="2074"/>
                    <a:pt x="6873" y="2074"/>
                  </a:cubicBezTo>
                  <a:cubicBezTo>
                    <a:pt x="6873" y="2016"/>
                    <a:pt x="6873" y="2016"/>
                    <a:pt x="6873" y="2016"/>
                  </a:cubicBezTo>
                  <a:cubicBezTo>
                    <a:pt x="6930" y="2074"/>
                    <a:pt x="6930" y="2074"/>
                    <a:pt x="6930" y="2074"/>
                  </a:cubicBezTo>
                  <a:cubicBezTo>
                    <a:pt x="6930" y="2016"/>
                    <a:pt x="6930" y="2016"/>
                    <a:pt x="6930" y="2016"/>
                  </a:cubicBezTo>
                  <a:cubicBezTo>
                    <a:pt x="6988" y="2074"/>
                    <a:pt x="6988" y="2074"/>
                    <a:pt x="6988" y="2074"/>
                  </a:cubicBezTo>
                  <a:cubicBezTo>
                    <a:pt x="7046" y="2016"/>
                    <a:pt x="7046" y="2016"/>
                    <a:pt x="7046" y="2016"/>
                  </a:cubicBezTo>
                  <a:cubicBezTo>
                    <a:pt x="7046" y="1958"/>
                    <a:pt x="7046" y="1958"/>
                    <a:pt x="7046" y="1958"/>
                  </a:cubicBezTo>
                  <a:cubicBezTo>
                    <a:pt x="7046" y="2016"/>
                    <a:pt x="7046" y="2016"/>
                    <a:pt x="7046" y="2016"/>
                  </a:cubicBezTo>
                  <a:cubicBezTo>
                    <a:pt x="7161" y="1958"/>
                    <a:pt x="7161" y="1958"/>
                    <a:pt x="7161" y="1958"/>
                  </a:cubicBezTo>
                  <a:cubicBezTo>
                    <a:pt x="7161" y="2016"/>
                    <a:pt x="7161" y="2016"/>
                    <a:pt x="7161" y="2016"/>
                  </a:cubicBezTo>
                  <a:cubicBezTo>
                    <a:pt x="7161" y="1958"/>
                    <a:pt x="7161" y="1958"/>
                    <a:pt x="7161" y="1958"/>
                  </a:cubicBezTo>
                  <a:cubicBezTo>
                    <a:pt x="7219" y="1958"/>
                    <a:pt x="7219" y="1958"/>
                    <a:pt x="7219" y="1958"/>
                  </a:cubicBezTo>
                  <a:cubicBezTo>
                    <a:pt x="7161" y="1958"/>
                    <a:pt x="7161" y="1958"/>
                    <a:pt x="7161" y="1958"/>
                  </a:cubicBezTo>
                  <a:cubicBezTo>
                    <a:pt x="7219" y="2016"/>
                    <a:pt x="7219" y="2016"/>
                    <a:pt x="7219" y="2016"/>
                  </a:cubicBezTo>
                  <a:cubicBezTo>
                    <a:pt x="7277" y="2016"/>
                    <a:pt x="7277" y="2016"/>
                    <a:pt x="7277" y="2016"/>
                  </a:cubicBezTo>
                  <a:cubicBezTo>
                    <a:pt x="7277" y="1958"/>
                    <a:pt x="7277" y="1958"/>
                    <a:pt x="7277" y="1958"/>
                  </a:cubicBezTo>
                  <a:cubicBezTo>
                    <a:pt x="7219" y="1958"/>
                    <a:pt x="7219" y="1958"/>
                    <a:pt x="7219" y="1958"/>
                  </a:cubicBezTo>
                  <a:cubicBezTo>
                    <a:pt x="7277" y="1901"/>
                    <a:pt x="7277" y="1901"/>
                    <a:pt x="7277" y="1901"/>
                  </a:cubicBezTo>
                  <a:cubicBezTo>
                    <a:pt x="7277" y="1958"/>
                    <a:pt x="7277" y="1958"/>
                    <a:pt x="7277" y="1958"/>
                  </a:cubicBezTo>
                  <a:cubicBezTo>
                    <a:pt x="7277" y="2016"/>
                    <a:pt x="7277" y="2016"/>
                    <a:pt x="7277" y="2016"/>
                  </a:cubicBezTo>
                  <a:cubicBezTo>
                    <a:pt x="7277" y="2074"/>
                    <a:pt x="7277" y="2074"/>
                    <a:pt x="7277" y="2074"/>
                  </a:cubicBezTo>
                  <a:cubicBezTo>
                    <a:pt x="7219" y="2074"/>
                    <a:pt x="7219" y="2074"/>
                    <a:pt x="7219" y="2074"/>
                  </a:cubicBezTo>
                  <a:cubicBezTo>
                    <a:pt x="7219" y="2131"/>
                    <a:pt x="7219" y="2131"/>
                    <a:pt x="7219" y="2131"/>
                  </a:cubicBezTo>
                  <a:cubicBezTo>
                    <a:pt x="7161" y="2131"/>
                    <a:pt x="7161" y="2131"/>
                    <a:pt x="7161" y="2131"/>
                  </a:cubicBezTo>
                  <a:cubicBezTo>
                    <a:pt x="7161" y="2074"/>
                    <a:pt x="7161" y="2074"/>
                    <a:pt x="7161" y="2074"/>
                  </a:cubicBezTo>
                  <a:cubicBezTo>
                    <a:pt x="7161" y="2074"/>
                    <a:pt x="7161" y="2074"/>
                    <a:pt x="7104" y="2074"/>
                  </a:cubicBezTo>
                  <a:cubicBezTo>
                    <a:pt x="7104" y="2131"/>
                    <a:pt x="7104" y="2131"/>
                    <a:pt x="7104" y="2131"/>
                  </a:cubicBezTo>
                  <a:cubicBezTo>
                    <a:pt x="7104" y="2074"/>
                    <a:pt x="7104" y="2074"/>
                    <a:pt x="7104" y="2074"/>
                  </a:cubicBezTo>
                  <a:cubicBezTo>
                    <a:pt x="7046" y="2074"/>
                    <a:pt x="7046" y="2074"/>
                    <a:pt x="7046" y="2074"/>
                  </a:cubicBezTo>
                  <a:cubicBezTo>
                    <a:pt x="7046" y="2074"/>
                    <a:pt x="7046" y="2074"/>
                    <a:pt x="7046" y="2016"/>
                  </a:cubicBezTo>
                  <a:cubicBezTo>
                    <a:pt x="6988" y="2074"/>
                    <a:pt x="6988" y="2074"/>
                    <a:pt x="6988" y="2074"/>
                  </a:cubicBezTo>
                  <a:cubicBezTo>
                    <a:pt x="7046" y="2074"/>
                    <a:pt x="7046" y="2074"/>
                    <a:pt x="7046" y="2074"/>
                  </a:cubicBezTo>
                  <a:cubicBezTo>
                    <a:pt x="6988" y="2131"/>
                    <a:pt x="6988" y="2131"/>
                    <a:pt x="6988" y="2131"/>
                  </a:cubicBezTo>
                  <a:cubicBezTo>
                    <a:pt x="7046" y="2131"/>
                    <a:pt x="7046" y="2131"/>
                    <a:pt x="7046" y="2131"/>
                  </a:cubicBezTo>
                  <a:cubicBezTo>
                    <a:pt x="7046" y="2189"/>
                    <a:pt x="7046" y="2189"/>
                    <a:pt x="7046" y="2189"/>
                  </a:cubicBezTo>
                  <a:cubicBezTo>
                    <a:pt x="7046" y="2189"/>
                    <a:pt x="6988" y="2189"/>
                    <a:pt x="6930" y="2246"/>
                  </a:cubicBezTo>
                  <a:cubicBezTo>
                    <a:pt x="6988" y="2246"/>
                    <a:pt x="6988" y="2246"/>
                    <a:pt x="6988" y="2246"/>
                  </a:cubicBezTo>
                  <a:cubicBezTo>
                    <a:pt x="6930" y="2304"/>
                    <a:pt x="6930" y="2304"/>
                    <a:pt x="6930" y="2304"/>
                  </a:cubicBezTo>
                  <a:cubicBezTo>
                    <a:pt x="6873" y="2246"/>
                    <a:pt x="6873" y="2246"/>
                    <a:pt x="6873" y="2246"/>
                  </a:cubicBezTo>
                  <a:cubicBezTo>
                    <a:pt x="6873" y="2304"/>
                    <a:pt x="6815" y="2304"/>
                    <a:pt x="6815" y="2304"/>
                  </a:cubicBezTo>
                  <a:cubicBezTo>
                    <a:pt x="6815" y="2362"/>
                    <a:pt x="6815" y="2362"/>
                    <a:pt x="6815" y="2362"/>
                  </a:cubicBezTo>
                  <a:cubicBezTo>
                    <a:pt x="6757" y="2362"/>
                    <a:pt x="6757" y="2362"/>
                    <a:pt x="6757" y="2362"/>
                  </a:cubicBezTo>
                  <a:cubicBezTo>
                    <a:pt x="6699" y="2362"/>
                    <a:pt x="6699" y="2362"/>
                    <a:pt x="6699" y="2362"/>
                  </a:cubicBezTo>
                  <a:cubicBezTo>
                    <a:pt x="6699" y="2419"/>
                    <a:pt x="6699" y="2419"/>
                    <a:pt x="6699" y="2419"/>
                  </a:cubicBezTo>
                  <a:cubicBezTo>
                    <a:pt x="6699" y="2362"/>
                    <a:pt x="6699" y="2362"/>
                    <a:pt x="6699" y="2362"/>
                  </a:cubicBezTo>
                  <a:cubicBezTo>
                    <a:pt x="6642" y="2419"/>
                    <a:pt x="6642" y="2419"/>
                    <a:pt x="6642" y="2419"/>
                  </a:cubicBezTo>
                  <a:cubicBezTo>
                    <a:pt x="6584" y="2419"/>
                    <a:pt x="6584" y="2419"/>
                    <a:pt x="6584" y="2419"/>
                  </a:cubicBezTo>
                  <a:cubicBezTo>
                    <a:pt x="6584" y="2477"/>
                    <a:pt x="6584" y="2477"/>
                    <a:pt x="6584" y="2477"/>
                  </a:cubicBezTo>
                  <a:cubicBezTo>
                    <a:pt x="6526" y="2477"/>
                    <a:pt x="6526" y="2477"/>
                    <a:pt x="6526" y="2477"/>
                  </a:cubicBezTo>
                  <a:cubicBezTo>
                    <a:pt x="6526" y="2534"/>
                    <a:pt x="6526" y="2534"/>
                    <a:pt x="6526" y="2534"/>
                  </a:cubicBezTo>
                  <a:cubicBezTo>
                    <a:pt x="6468" y="2534"/>
                    <a:pt x="6411" y="2592"/>
                    <a:pt x="6411" y="2592"/>
                  </a:cubicBezTo>
                  <a:cubicBezTo>
                    <a:pt x="6353" y="2592"/>
                    <a:pt x="6353" y="2592"/>
                    <a:pt x="6353" y="2592"/>
                  </a:cubicBezTo>
                  <a:lnTo>
                    <a:pt x="6295" y="2650"/>
                  </a:lnTo>
                  <a:cubicBezTo>
                    <a:pt x="6295" y="2707"/>
                    <a:pt x="6295" y="2707"/>
                    <a:pt x="6295" y="2707"/>
                  </a:cubicBezTo>
                  <a:cubicBezTo>
                    <a:pt x="6295" y="2650"/>
                    <a:pt x="6295" y="2650"/>
                    <a:pt x="6295" y="2650"/>
                  </a:cubicBezTo>
                  <a:cubicBezTo>
                    <a:pt x="6237" y="2707"/>
                    <a:pt x="6237" y="2707"/>
                    <a:pt x="6237" y="2707"/>
                  </a:cubicBezTo>
                  <a:lnTo>
                    <a:pt x="6180" y="2707"/>
                  </a:lnTo>
                  <a:cubicBezTo>
                    <a:pt x="6180" y="2765"/>
                    <a:pt x="6180" y="2765"/>
                    <a:pt x="6180" y="2765"/>
                  </a:cubicBezTo>
                  <a:cubicBezTo>
                    <a:pt x="6180" y="2707"/>
                    <a:pt x="6180" y="2707"/>
                    <a:pt x="6180" y="2707"/>
                  </a:cubicBezTo>
                  <a:cubicBezTo>
                    <a:pt x="6180" y="2650"/>
                    <a:pt x="6180" y="2650"/>
                    <a:pt x="6180" y="2650"/>
                  </a:cubicBezTo>
                  <a:cubicBezTo>
                    <a:pt x="6122" y="2707"/>
                    <a:pt x="6122" y="2707"/>
                    <a:pt x="6122" y="2707"/>
                  </a:cubicBezTo>
                  <a:cubicBezTo>
                    <a:pt x="6122" y="2650"/>
                    <a:pt x="6122" y="2650"/>
                    <a:pt x="6122" y="2650"/>
                  </a:cubicBezTo>
                  <a:cubicBezTo>
                    <a:pt x="6064" y="2650"/>
                    <a:pt x="6122" y="2650"/>
                    <a:pt x="6122" y="2650"/>
                  </a:cubicBezTo>
                  <a:cubicBezTo>
                    <a:pt x="6180" y="2650"/>
                    <a:pt x="6180" y="2650"/>
                    <a:pt x="6180" y="2650"/>
                  </a:cubicBezTo>
                  <a:cubicBezTo>
                    <a:pt x="6237" y="2650"/>
                    <a:pt x="6237" y="2650"/>
                    <a:pt x="6237" y="2650"/>
                  </a:cubicBezTo>
                  <a:cubicBezTo>
                    <a:pt x="6295" y="2592"/>
                    <a:pt x="6295" y="2592"/>
                    <a:pt x="6295" y="2592"/>
                  </a:cubicBezTo>
                  <a:cubicBezTo>
                    <a:pt x="6237" y="2534"/>
                    <a:pt x="6237" y="2534"/>
                    <a:pt x="6237" y="2534"/>
                  </a:cubicBezTo>
                  <a:cubicBezTo>
                    <a:pt x="6180" y="2592"/>
                    <a:pt x="6180" y="2592"/>
                    <a:pt x="6122" y="2592"/>
                  </a:cubicBezTo>
                  <a:cubicBezTo>
                    <a:pt x="6122" y="2534"/>
                    <a:pt x="6122" y="2592"/>
                    <a:pt x="6122" y="2534"/>
                  </a:cubicBezTo>
                  <a:cubicBezTo>
                    <a:pt x="6064" y="2534"/>
                    <a:pt x="6064" y="2534"/>
                    <a:pt x="6064" y="2534"/>
                  </a:cubicBezTo>
                  <a:cubicBezTo>
                    <a:pt x="6064" y="2592"/>
                    <a:pt x="6064" y="2592"/>
                    <a:pt x="6064" y="2592"/>
                  </a:cubicBezTo>
                  <a:cubicBezTo>
                    <a:pt x="6064" y="2592"/>
                    <a:pt x="6064" y="2592"/>
                    <a:pt x="6006" y="2650"/>
                  </a:cubicBezTo>
                  <a:cubicBezTo>
                    <a:pt x="6064" y="2650"/>
                    <a:pt x="6064" y="2650"/>
                    <a:pt x="6064" y="2650"/>
                  </a:cubicBezTo>
                  <a:cubicBezTo>
                    <a:pt x="5949" y="2707"/>
                    <a:pt x="5949" y="2707"/>
                    <a:pt x="5949" y="2707"/>
                  </a:cubicBezTo>
                  <a:cubicBezTo>
                    <a:pt x="5891" y="2707"/>
                    <a:pt x="5891" y="2707"/>
                    <a:pt x="5891" y="2707"/>
                  </a:cubicBezTo>
                  <a:cubicBezTo>
                    <a:pt x="5891" y="2765"/>
                    <a:pt x="5891" y="2765"/>
                    <a:pt x="5891" y="2765"/>
                  </a:cubicBezTo>
                  <a:cubicBezTo>
                    <a:pt x="5833" y="2765"/>
                    <a:pt x="5833" y="2822"/>
                    <a:pt x="5775" y="2822"/>
                  </a:cubicBezTo>
                  <a:cubicBezTo>
                    <a:pt x="5775" y="2765"/>
                    <a:pt x="5775" y="2765"/>
                    <a:pt x="5775" y="2765"/>
                  </a:cubicBezTo>
                  <a:cubicBezTo>
                    <a:pt x="5833" y="2765"/>
                    <a:pt x="5833" y="2765"/>
                    <a:pt x="5833" y="2765"/>
                  </a:cubicBezTo>
                  <a:cubicBezTo>
                    <a:pt x="5833" y="2765"/>
                    <a:pt x="5833" y="2765"/>
                    <a:pt x="5833" y="2707"/>
                  </a:cubicBezTo>
                  <a:cubicBezTo>
                    <a:pt x="5660" y="2765"/>
                    <a:pt x="5660" y="2765"/>
                    <a:pt x="5660" y="2765"/>
                  </a:cubicBezTo>
                  <a:cubicBezTo>
                    <a:pt x="5660" y="2822"/>
                    <a:pt x="5660" y="2822"/>
                    <a:pt x="5660" y="2822"/>
                  </a:cubicBezTo>
                  <a:cubicBezTo>
                    <a:pt x="5602" y="2765"/>
                    <a:pt x="5602" y="2765"/>
                    <a:pt x="5602" y="2765"/>
                  </a:cubicBezTo>
                  <a:cubicBezTo>
                    <a:pt x="5544" y="2822"/>
                    <a:pt x="5544" y="2822"/>
                    <a:pt x="5544" y="2822"/>
                  </a:cubicBezTo>
                  <a:cubicBezTo>
                    <a:pt x="5602" y="2880"/>
                    <a:pt x="5602" y="2880"/>
                    <a:pt x="5602" y="2880"/>
                  </a:cubicBezTo>
                  <a:cubicBezTo>
                    <a:pt x="5544" y="2880"/>
                    <a:pt x="5544" y="2880"/>
                    <a:pt x="5544" y="2880"/>
                  </a:cubicBezTo>
                  <a:cubicBezTo>
                    <a:pt x="5487" y="2880"/>
                    <a:pt x="5487" y="2880"/>
                    <a:pt x="5487" y="2880"/>
                  </a:cubicBezTo>
                  <a:cubicBezTo>
                    <a:pt x="5487" y="2938"/>
                    <a:pt x="5487" y="2938"/>
                    <a:pt x="5487" y="2938"/>
                  </a:cubicBezTo>
                  <a:cubicBezTo>
                    <a:pt x="5544" y="2938"/>
                    <a:pt x="5544" y="2938"/>
                    <a:pt x="5544" y="2938"/>
                  </a:cubicBezTo>
                  <a:cubicBezTo>
                    <a:pt x="5487" y="2995"/>
                    <a:pt x="5487" y="2995"/>
                    <a:pt x="5487" y="2995"/>
                  </a:cubicBezTo>
                  <a:cubicBezTo>
                    <a:pt x="5487" y="2938"/>
                    <a:pt x="5487" y="2938"/>
                    <a:pt x="5487" y="2938"/>
                  </a:cubicBezTo>
                  <a:cubicBezTo>
                    <a:pt x="5429" y="2995"/>
                    <a:pt x="5429" y="2995"/>
                    <a:pt x="5429" y="2995"/>
                  </a:cubicBezTo>
                  <a:cubicBezTo>
                    <a:pt x="5371" y="3053"/>
                    <a:pt x="5371" y="3053"/>
                    <a:pt x="5371" y="3053"/>
                  </a:cubicBezTo>
                  <a:cubicBezTo>
                    <a:pt x="5313" y="3053"/>
                    <a:pt x="5313" y="3053"/>
                    <a:pt x="5313" y="3053"/>
                  </a:cubicBezTo>
                  <a:cubicBezTo>
                    <a:pt x="5313" y="3110"/>
                    <a:pt x="5313" y="3110"/>
                    <a:pt x="5313" y="3110"/>
                  </a:cubicBezTo>
                  <a:cubicBezTo>
                    <a:pt x="5256" y="3110"/>
                    <a:pt x="5256" y="3110"/>
                    <a:pt x="5256" y="3110"/>
                  </a:cubicBezTo>
                  <a:cubicBezTo>
                    <a:pt x="5313" y="3110"/>
                    <a:pt x="5313" y="3110"/>
                    <a:pt x="5313" y="3110"/>
                  </a:cubicBezTo>
                  <a:cubicBezTo>
                    <a:pt x="5198" y="3168"/>
                    <a:pt x="5198" y="3168"/>
                    <a:pt x="5198" y="3168"/>
                  </a:cubicBezTo>
                  <a:cubicBezTo>
                    <a:pt x="5198" y="3226"/>
                    <a:pt x="5198" y="3226"/>
                    <a:pt x="5140" y="3226"/>
                  </a:cubicBezTo>
                  <a:cubicBezTo>
                    <a:pt x="5198" y="3283"/>
                    <a:pt x="5198" y="3283"/>
                    <a:pt x="5198" y="3283"/>
                  </a:cubicBezTo>
                  <a:cubicBezTo>
                    <a:pt x="5198" y="3283"/>
                    <a:pt x="5198" y="3283"/>
                    <a:pt x="5256" y="3283"/>
                  </a:cubicBezTo>
                  <a:cubicBezTo>
                    <a:pt x="5198" y="3226"/>
                    <a:pt x="5198" y="3226"/>
                    <a:pt x="5198" y="3226"/>
                  </a:cubicBezTo>
                  <a:cubicBezTo>
                    <a:pt x="5256" y="3226"/>
                    <a:pt x="5256" y="3226"/>
                    <a:pt x="5256" y="3226"/>
                  </a:cubicBezTo>
                  <a:cubicBezTo>
                    <a:pt x="5313" y="3226"/>
                    <a:pt x="5313" y="3226"/>
                    <a:pt x="5313" y="3226"/>
                  </a:cubicBezTo>
                  <a:cubicBezTo>
                    <a:pt x="5313" y="3168"/>
                    <a:pt x="5313" y="3168"/>
                    <a:pt x="5313" y="3168"/>
                  </a:cubicBezTo>
                  <a:cubicBezTo>
                    <a:pt x="5429" y="3110"/>
                    <a:pt x="5429" y="3110"/>
                    <a:pt x="5429" y="3110"/>
                  </a:cubicBezTo>
                  <a:lnTo>
                    <a:pt x="5429" y="3053"/>
                  </a:lnTo>
                  <a:cubicBezTo>
                    <a:pt x="5487" y="3053"/>
                    <a:pt x="5487" y="3053"/>
                    <a:pt x="5487" y="3053"/>
                  </a:cubicBezTo>
                  <a:cubicBezTo>
                    <a:pt x="5487" y="3053"/>
                    <a:pt x="5487" y="3053"/>
                    <a:pt x="5544" y="3053"/>
                  </a:cubicBezTo>
                  <a:lnTo>
                    <a:pt x="5602" y="2995"/>
                  </a:lnTo>
                  <a:cubicBezTo>
                    <a:pt x="5602" y="3053"/>
                    <a:pt x="5602" y="3053"/>
                    <a:pt x="5602" y="3053"/>
                  </a:cubicBezTo>
                  <a:cubicBezTo>
                    <a:pt x="5602" y="2995"/>
                    <a:pt x="5602" y="2995"/>
                    <a:pt x="5602" y="2995"/>
                  </a:cubicBezTo>
                  <a:cubicBezTo>
                    <a:pt x="5602" y="2938"/>
                    <a:pt x="5602" y="2938"/>
                    <a:pt x="5602" y="2938"/>
                  </a:cubicBezTo>
                  <a:cubicBezTo>
                    <a:pt x="5660" y="2938"/>
                    <a:pt x="5660" y="2938"/>
                    <a:pt x="5660" y="2938"/>
                  </a:cubicBezTo>
                  <a:cubicBezTo>
                    <a:pt x="5660" y="2938"/>
                    <a:pt x="5660" y="2880"/>
                    <a:pt x="5718" y="2880"/>
                  </a:cubicBezTo>
                  <a:cubicBezTo>
                    <a:pt x="5718" y="2880"/>
                    <a:pt x="5718" y="2938"/>
                    <a:pt x="5718" y="2880"/>
                  </a:cubicBezTo>
                  <a:cubicBezTo>
                    <a:pt x="5775" y="2880"/>
                    <a:pt x="5775" y="2880"/>
                    <a:pt x="5775" y="2880"/>
                  </a:cubicBezTo>
                  <a:cubicBezTo>
                    <a:pt x="5833" y="2880"/>
                    <a:pt x="5833" y="2880"/>
                    <a:pt x="5833" y="2880"/>
                  </a:cubicBezTo>
                  <a:cubicBezTo>
                    <a:pt x="5775" y="2880"/>
                    <a:pt x="5775" y="2880"/>
                    <a:pt x="5775" y="2880"/>
                  </a:cubicBezTo>
                  <a:cubicBezTo>
                    <a:pt x="5833" y="2822"/>
                    <a:pt x="5833" y="2822"/>
                    <a:pt x="5833" y="2822"/>
                  </a:cubicBezTo>
                  <a:cubicBezTo>
                    <a:pt x="5891" y="2822"/>
                    <a:pt x="5891" y="2822"/>
                    <a:pt x="5891" y="2822"/>
                  </a:cubicBezTo>
                  <a:cubicBezTo>
                    <a:pt x="5949" y="2822"/>
                    <a:pt x="5949" y="2822"/>
                    <a:pt x="5949" y="2822"/>
                  </a:cubicBezTo>
                  <a:cubicBezTo>
                    <a:pt x="5891" y="2822"/>
                    <a:pt x="5891" y="2822"/>
                    <a:pt x="5891" y="2822"/>
                  </a:cubicBezTo>
                  <a:cubicBezTo>
                    <a:pt x="5949" y="2822"/>
                    <a:pt x="5949" y="2822"/>
                    <a:pt x="5949" y="2822"/>
                  </a:cubicBezTo>
                  <a:cubicBezTo>
                    <a:pt x="6006" y="2765"/>
                    <a:pt x="6006" y="2765"/>
                    <a:pt x="6006" y="2765"/>
                  </a:cubicBezTo>
                  <a:cubicBezTo>
                    <a:pt x="6006" y="2765"/>
                    <a:pt x="6006" y="2765"/>
                    <a:pt x="5949" y="2707"/>
                  </a:cubicBezTo>
                  <a:cubicBezTo>
                    <a:pt x="6006" y="2707"/>
                    <a:pt x="6006" y="2707"/>
                    <a:pt x="6006" y="2707"/>
                  </a:cubicBezTo>
                  <a:cubicBezTo>
                    <a:pt x="6006" y="2765"/>
                    <a:pt x="6006" y="2765"/>
                    <a:pt x="6006" y="2765"/>
                  </a:cubicBezTo>
                  <a:cubicBezTo>
                    <a:pt x="6064" y="2765"/>
                    <a:pt x="6064" y="2707"/>
                    <a:pt x="6122" y="2707"/>
                  </a:cubicBezTo>
                  <a:lnTo>
                    <a:pt x="6064" y="2765"/>
                  </a:lnTo>
                  <a:cubicBezTo>
                    <a:pt x="6006" y="2765"/>
                    <a:pt x="6006" y="2765"/>
                    <a:pt x="6006" y="2765"/>
                  </a:cubicBezTo>
                  <a:cubicBezTo>
                    <a:pt x="6006" y="2822"/>
                    <a:pt x="6006" y="2822"/>
                    <a:pt x="6006" y="2822"/>
                  </a:cubicBezTo>
                  <a:cubicBezTo>
                    <a:pt x="5949" y="2822"/>
                    <a:pt x="5949" y="2822"/>
                    <a:pt x="5949" y="2822"/>
                  </a:cubicBezTo>
                  <a:cubicBezTo>
                    <a:pt x="5949" y="2880"/>
                    <a:pt x="5949" y="2880"/>
                    <a:pt x="5949" y="2880"/>
                  </a:cubicBezTo>
                  <a:cubicBezTo>
                    <a:pt x="5891" y="2880"/>
                    <a:pt x="5891" y="2880"/>
                    <a:pt x="5891" y="2822"/>
                  </a:cubicBezTo>
                  <a:cubicBezTo>
                    <a:pt x="5891" y="2880"/>
                    <a:pt x="5891" y="2880"/>
                    <a:pt x="5891" y="2880"/>
                  </a:cubicBezTo>
                  <a:cubicBezTo>
                    <a:pt x="5833" y="2880"/>
                    <a:pt x="5833" y="2880"/>
                    <a:pt x="5833" y="2880"/>
                  </a:cubicBezTo>
                  <a:cubicBezTo>
                    <a:pt x="5891" y="2880"/>
                    <a:pt x="5891" y="2880"/>
                    <a:pt x="5891" y="2880"/>
                  </a:cubicBezTo>
                  <a:cubicBezTo>
                    <a:pt x="5775" y="2938"/>
                    <a:pt x="5775" y="2938"/>
                    <a:pt x="5775" y="2938"/>
                  </a:cubicBezTo>
                  <a:cubicBezTo>
                    <a:pt x="5775" y="2995"/>
                    <a:pt x="5775" y="2995"/>
                    <a:pt x="5775" y="2995"/>
                  </a:cubicBezTo>
                  <a:cubicBezTo>
                    <a:pt x="5718" y="2995"/>
                    <a:pt x="5718" y="2995"/>
                    <a:pt x="5660" y="2995"/>
                  </a:cubicBezTo>
                  <a:cubicBezTo>
                    <a:pt x="5660" y="3053"/>
                    <a:pt x="5660" y="3053"/>
                    <a:pt x="5660" y="3053"/>
                  </a:cubicBezTo>
                  <a:cubicBezTo>
                    <a:pt x="5602" y="3053"/>
                    <a:pt x="5602" y="3110"/>
                    <a:pt x="5602" y="3110"/>
                  </a:cubicBezTo>
                  <a:cubicBezTo>
                    <a:pt x="5602" y="3168"/>
                    <a:pt x="5602" y="3168"/>
                    <a:pt x="5602" y="3168"/>
                  </a:cubicBezTo>
                  <a:cubicBezTo>
                    <a:pt x="5544" y="3168"/>
                    <a:pt x="5544" y="3168"/>
                    <a:pt x="5544" y="3168"/>
                  </a:cubicBezTo>
                  <a:cubicBezTo>
                    <a:pt x="5544" y="3226"/>
                    <a:pt x="5544" y="3226"/>
                    <a:pt x="5544" y="3226"/>
                  </a:cubicBezTo>
                  <a:cubicBezTo>
                    <a:pt x="5487" y="3226"/>
                    <a:pt x="5487" y="3226"/>
                    <a:pt x="5487" y="3226"/>
                  </a:cubicBezTo>
                  <a:cubicBezTo>
                    <a:pt x="5429" y="3168"/>
                    <a:pt x="5429" y="3168"/>
                    <a:pt x="5429" y="3168"/>
                  </a:cubicBezTo>
                  <a:cubicBezTo>
                    <a:pt x="5371" y="3226"/>
                    <a:pt x="5371" y="3226"/>
                    <a:pt x="5371" y="3226"/>
                  </a:cubicBezTo>
                  <a:cubicBezTo>
                    <a:pt x="5371" y="3283"/>
                    <a:pt x="5371" y="3283"/>
                    <a:pt x="5371" y="3283"/>
                  </a:cubicBezTo>
                  <a:cubicBezTo>
                    <a:pt x="5313" y="3283"/>
                    <a:pt x="5313" y="3283"/>
                    <a:pt x="5313" y="3283"/>
                  </a:cubicBezTo>
                  <a:cubicBezTo>
                    <a:pt x="5371" y="3283"/>
                    <a:pt x="5371" y="3283"/>
                    <a:pt x="5371" y="3283"/>
                  </a:cubicBezTo>
                  <a:cubicBezTo>
                    <a:pt x="5313" y="3283"/>
                    <a:pt x="5313" y="3283"/>
                    <a:pt x="5313" y="3283"/>
                  </a:cubicBezTo>
                  <a:cubicBezTo>
                    <a:pt x="5256" y="3283"/>
                    <a:pt x="5256" y="3341"/>
                    <a:pt x="5256" y="3341"/>
                  </a:cubicBezTo>
                  <a:cubicBezTo>
                    <a:pt x="5198" y="3341"/>
                    <a:pt x="5198" y="3341"/>
                    <a:pt x="5198" y="3341"/>
                  </a:cubicBezTo>
                  <a:cubicBezTo>
                    <a:pt x="5198" y="3398"/>
                    <a:pt x="5198" y="3398"/>
                    <a:pt x="5198" y="3398"/>
                  </a:cubicBezTo>
                  <a:cubicBezTo>
                    <a:pt x="5140" y="3398"/>
                    <a:pt x="5140" y="3398"/>
                    <a:pt x="5140" y="3398"/>
                  </a:cubicBezTo>
                  <a:cubicBezTo>
                    <a:pt x="5140" y="3456"/>
                    <a:pt x="5082" y="3456"/>
                    <a:pt x="5082" y="3456"/>
                  </a:cubicBezTo>
                  <a:lnTo>
                    <a:pt x="5025" y="3514"/>
                  </a:lnTo>
                  <a:cubicBezTo>
                    <a:pt x="5025" y="3571"/>
                    <a:pt x="5025" y="3571"/>
                    <a:pt x="5025" y="3571"/>
                  </a:cubicBezTo>
                  <a:lnTo>
                    <a:pt x="4967" y="3571"/>
                  </a:lnTo>
                  <a:cubicBezTo>
                    <a:pt x="4851" y="3686"/>
                    <a:pt x="4851" y="3686"/>
                    <a:pt x="4851" y="3686"/>
                  </a:cubicBezTo>
                  <a:cubicBezTo>
                    <a:pt x="4794" y="3744"/>
                    <a:pt x="4794" y="3744"/>
                    <a:pt x="4794" y="3744"/>
                  </a:cubicBezTo>
                  <a:cubicBezTo>
                    <a:pt x="4794" y="3802"/>
                    <a:pt x="4794" y="3802"/>
                    <a:pt x="4794" y="3802"/>
                  </a:cubicBezTo>
                  <a:cubicBezTo>
                    <a:pt x="4736" y="3802"/>
                    <a:pt x="4794" y="3744"/>
                    <a:pt x="4736" y="3744"/>
                  </a:cubicBezTo>
                  <a:cubicBezTo>
                    <a:pt x="4736" y="3802"/>
                    <a:pt x="4736" y="3802"/>
                    <a:pt x="4736" y="3802"/>
                  </a:cubicBezTo>
                  <a:cubicBezTo>
                    <a:pt x="4678" y="3802"/>
                    <a:pt x="4678" y="3802"/>
                    <a:pt x="4678" y="3802"/>
                  </a:cubicBezTo>
                  <a:cubicBezTo>
                    <a:pt x="4620" y="3859"/>
                    <a:pt x="4620" y="3859"/>
                    <a:pt x="4620" y="3859"/>
                  </a:cubicBezTo>
                  <a:cubicBezTo>
                    <a:pt x="4620" y="3917"/>
                    <a:pt x="4620" y="3917"/>
                    <a:pt x="4620" y="3917"/>
                  </a:cubicBezTo>
                  <a:cubicBezTo>
                    <a:pt x="4620" y="3859"/>
                    <a:pt x="4620" y="3859"/>
                    <a:pt x="4620" y="3859"/>
                  </a:cubicBezTo>
                  <a:cubicBezTo>
                    <a:pt x="4563" y="3917"/>
                    <a:pt x="4563" y="3917"/>
                    <a:pt x="4563" y="3917"/>
                  </a:cubicBezTo>
                  <a:cubicBezTo>
                    <a:pt x="4563" y="3917"/>
                    <a:pt x="4563" y="3917"/>
                    <a:pt x="4563" y="3974"/>
                  </a:cubicBezTo>
                  <a:cubicBezTo>
                    <a:pt x="4505" y="3974"/>
                    <a:pt x="4505" y="3974"/>
                    <a:pt x="4505" y="3974"/>
                  </a:cubicBezTo>
                  <a:cubicBezTo>
                    <a:pt x="4447" y="4032"/>
                    <a:pt x="4447" y="4032"/>
                    <a:pt x="4447" y="4032"/>
                  </a:cubicBezTo>
                  <a:cubicBezTo>
                    <a:pt x="4332" y="4205"/>
                    <a:pt x="4332" y="4205"/>
                    <a:pt x="4332" y="4205"/>
                  </a:cubicBezTo>
                  <a:cubicBezTo>
                    <a:pt x="4274" y="4205"/>
                    <a:pt x="4274" y="4205"/>
                    <a:pt x="4274" y="4205"/>
                  </a:cubicBezTo>
                  <a:cubicBezTo>
                    <a:pt x="4274" y="4262"/>
                    <a:pt x="4274" y="4262"/>
                    <a:pt x="4274" y="4262"/>
                  </a:cubicBezTo>
                  <a:cubicBezTo>
                    <a:pt x="4216" y="4320"/>
                    <a:pt x="4216" y="4320"/>
                    <a:pt x="4216" y="4320"/>
                  </a:cubicBezTo>
                  <a:cubicBezTo>
                    <a:pt x="4158" y="4378"/>
                    <a:pt x="4158" y="4378"/>
                    <a:pt x="4158" y="4378"/>
                  </a:cubicBezTo>
                  <a:cubicBezTo>
                    <a:pt x="4101" y="4435"/>
                    <a:pt x="4101" y="4435"/>
                    <a:pt x="4101" y="4435"/>
                  </a:cubicBezTo>
                  <a:cubicBezTo>
                    <a:pt x="4043" y="4435"/>
                    <a:pt x="4101" y="4435"/>
                    <a:pt x="4043" y="4435"/>
                  </a:cubicBezTo>
                  <a:lnTo>
                    <a:pt x="4043" y="4493"/>
                  </a:lnTo>
                  <a:cubicBezTo>
                    <a:pt x="3985" y="4550"/>
                    <a:pt x="3985" y="4550"/>
                    <a:pt x="3985" y="4550"/>
                  </a:cubicBezTo>
                  <a:cubicBezTo>
                    <a:pt x="3927" y="4550"/>
                    <a:pt x="3927" y="4550"/>
                    <a:pt x="3927" y="4608"/>
                  </a:cubicBezTo>
                  <a:cubicBezTo>
                    <a:pt x="3927" y="4666"/>
                    <a:pt x="3927" y="4666"/>
                    <a:pt x="3927" y="4666"/>
                  </a:cubicBezTo>
                  <a:cubicBezTo>
                    <a:pt x="3870" y="4666"/>
                    <a:pt x="3870" y="4666"/>
                    <a:pt x="3870" y="4666"/>
                  </a:cubicBezTo>
                  <a:cubicBezTo>
                    <a:pt x="3870" y="4723"/>
                    <a:pt x="3870" y="4723"/>
                    <a:pt x="3870" y="4723"/>
                  </a:cubicBezTo>
                  <a:cubicBezTo>
                    <a:pt x="3812" y="4781"/>
                    <a:pt x="3812" y="4781"/>
                    <a:pt x="3812" y="4781"/>
                  </a:cubicBezTo>
                  <a:cubicBezTo>
                    <a:pt x="3812" y="4838"/>
                    <a:pt x="3812" y="4838"/>
                    <a:pt x="3812" y="4838"/>
                  </a:cubicBezTo>
                  <a:cubicBezTo>
                    <a:pt x="3812" y="4781"/>
                    <a:pt x="3812" y="4781"/>
                    <a:pt x="3812" y="4781"/>
                  </a:cubicBezTo>
                  <a:cubicBezTo>
                    <a:pt x="3812" y="4838"/>
                    <a:pt x="3812" y="4838"/>
                    <a:pt x="3812" y="4838"/>
                  </a:cubicBezTo>
                  <a:lnTo>
                    <a:pt x="3754" y="4838"/>
                  </a:lnTo>
                  <a:cubicBezTo>
                    <a:pt x="3754" y="4896"/>
                    <a:pt x="3754" y="4896"/>
                    <a:pt x="3754" y="4896"/>
                  </a:cubicBezTo>
                  <a:cubicBezTo>
                    <a:pt x="3696" y="4896"/>
                    <a:pt x="3696" y="4896"/>
                    <a:pt x="3696" y="4896"/>
                  </a:cubicBezTo>
                  <a:cubicBezTo>
                    <a:pt x="3696" y="4954"/>
                    <a:pt x="3696" y="4954"/>
                    <a:pt x="3696" y="4954"/>
                  </a:cubicBezTo>
                  <a:cubicBezTo>
                    <a:pt x="3639" y="5011"/>
                    <a:pt x="3639" y="5011"/>
                    <a:pt x="3639" y="5011"/>
                  </a:cubicBezTo>
                  <a:cubicBezTo>
                    <a:pt x="3639" y="5011"/>
                    <a:pt x="3639" y="5069"/>
                    <a:pt x="3581" y="5069"/>
                  </a:cubicBezTo>
                  <a:cubicBezTo>
                    <a:pt x="3581" y="5126"/>
                    <a:pt x="3581" y="5126"/>
                    <a:pt x="3581" y="5126"/>
                  </a:cubicBezTo>
                  <a:cubicBezTo>
                    <a:pt x="3581" y="5184"/>
                    <a:pt x="3523" y="5184"/>
                    <a:pt x="3523" y="5184"/>
                  </a:cubicBezTo>
                  <a:cubicBezTo>
                    <a:pt x="3523" y="5242"/>
                    <a:pt x="3523" y="5242"/>
                    <a:pt x="3523" y="5242"/>
                  </a:cubicBezTo>
                  <a:cubicBezTo>
                    <a:pt x="3523" y="5184"/>
                    <a:pt x="3523" y="5184"/>
                    <a:pt x="3523" y="5184"/>
                  </a:cubicBezTo>
                  <a:cubicBezTo>
                    <a:pt x="3465" y="5242"/>
                    <a:pt x="3465" y="5242"/>
                    <a:pt x="3465" y="5242"/>
                  </a:cubicBezTo>
                  <a:cubicBezTo>
                    <a:pt x="3465" y="5299"/>
                    <a:pt x="3465" y="5299"/>
                    <a:pt x="3465" y="5299"/>
                  </a:cubicBezTo>
                  <a:cubicBezTo>
                    <a:pt x="3350" y="5472"/>
                    <a:pt x="3350" y="5472"/>
                    <a:pt x="3350" y="5472"/>
                  </a:cubicBezTo>
                  <a:lnTo>
                    <a:pt x="3292" y="5530"/>
                  </a:lnTo>
                  <a:cubicBezTo>
                    <a:pt x="3234" y="5702"/>
                    <a:pt x="3234" y="5702"/>
                    <a:pt x="3234" y="5702"/>
                  </a:cubicBezTo>
                  <a:cubicBezTo>
                    <a:pt x="3176" y="5760"/>
                    <a:pt x="3176" y="5760"/>
                    <a:pt x="3176" y="5760"/>
                  </a:cubicBezTo>
                  <a:cubicBezTo>
                    <a:pt x="3176" y="5818"/>
                    <a:pt x="3176" y="5818"/>
                    <a:pt x="3176" y="5818"/>
                  </a:cubicBezTo>
                  <a:cubicBezTo>
                    <a:pt x="3119" y="5875"/>
                    <a:pt x="3119" y="5875"/>
                    <a:pt x="3119" y="5875"/>
                  </a:cubicBezTo>
                  <a:cubicBezTo>
                    <a:pt x="3061" y="5933"/>
                    <a:pt x="3061" y="5933"/>
                    <a:pt x="3061" y="5933"/>
                  </a:cubicBezTo>
                  <a:cubicBezTo>
                    <a:pt x="3003" y="5990"/>
                    <a:pt x="3003" y="5990"/>
                    <a:pt x="3003" y="5990"/>
                  </a:cubicBezTo>
                  <a:cubicBezTo>
                    <a:pt x="3003" y="5933"/>
                    <a:pt x="3003" y="5933"/>
                    <a:pt x="3003" y="5933"/>
                  </a:cubicBezTo>
                  <a:cubicBezTo>
                    <a:pt x="2945" y="5990"/>
                    <a:pt x="2945" y="5990"/>
                    <a:pt x="2945" y="5990"/>
                  </a:cubicBezTo>
                  <a:cubicBezTo>
                    <a:pt x="3003" y="5990"/>
                    <a:pt x="3003" y="5990"/>
                    <a:pt x="3003" y="5990"/>
                  </a:cubicBezTo>
                  <a:cubicBezTo>
                    <a:pt x="2945" y="6106"/>
                    <a:pt x="2945" y="6106"/>
                    <a:pt x="2945" y="6106"/>
                  </a:cubicBezTo>
                  <a:cubicBezTo>
                    <a:pt x="2945" y="6048"/>
                    <a:pt x="2945" y="6048"/>
                    <a:pt x="2945" y="6048"/>
                  </a:cubicBezTo>
                  <a:cubicBezTo>
                    <a:pt x="2945" y="6106"/>
                    <a:pt x="2945" y="6106"/>
                    <a:pt x="2945" y="6106"/>
                  </a:cubicBezTo>
                  <a:cubicBezTo>
                    <a:pt x="2888" y="6048"/>
                    <a:pt x="2888" y="6048"/>
                    <a:pt x="2888" y="6048"/>
                  </a:cubicBezTo>
                  <a:cubicBezTo>
                    <a:pt x="2888" y="5990"/>
                    <a:pt x="2888" y="5990"/>
                    <a:pt x="2888" y="5990"/>
                  </a:cubicBezTo>
                  <a:cubicBezTo>
                    <a:pt x="2888" y="6048"/>
                    <a:pt x="2888" y="6048"/>
                    <a:pt x="2888" y="6048"/>
                  </a:cubicBezTo>
                  <a:cubicBezTo>
                    <a:pt x="2945" y="5990"/>
                    <a:pt x="2945" y="5990"/>
                    <a:pt x="2945" y="5990"/>
                  </a:cubicBezTo>
                  <a:cubicBezTo>
                    <a:pt x="2945" y="5933"/>
                    <a:pt x="2945" y="5933"/>
                    <a:pt x="2945" y="5933"/>
                  </a:cubicBezTo>
                  <a:cubicBezTo>
                    <a:pt x="3003" y="5875"/>
                    <a:pt x="3003" y="5875"/>
                    <a:pt x="3003" y="5875"/>
                  </a:cubicBezTo>
                  <a:cubicBezTo>
                    <a:pt x="3003" y="5875"/>
                    <a:pt x="3003" y="5875"/>
                    <a:pt x="3003" y="5933"/>
                  </a:cubicBezTo>
                  <a:cubicBezTo>
                    <a:pt x="3061" y="5875"/>
                    <a:pt x="3003" y="5875"/>
                    <a:pt x="3061" y="5875"/>
                  </a:cubicBezTo>
                  <a:cubicBezTo>
                    <a:pt x="3003" y="5818"/>
                    <a:pt x="3003" y="5818"/>
                    <a:pt x="3003" y="5818"/>
                  </a:cubicBezTo>
                  <a:cubicBezTo>
                    <a:pt x="3003" y="5760"/>
                    <a:pt x="3003" y="5760"/>
                    <a:pt x="3003" y="5760"/>
                  </a:cubicBezTo>
                  <a:cubicBezTo>
                    <a:pt x="3003" y="5702"/>
                    <a:pt x="3003" y="5702"/>
                    <a:pt x="3003" y="5702"/>
                  </a:cubicBezTo>
                  <a:cubicBezTo>
                    <a:pt x="3003" y="5645"/>
                    <a:pt x="3003" y="5645"/>
                    <a:pt x="3003" y="5645"/>
                  </a:cubicBezTo>
                  <a:cubicBezTo>
                    <a:pt x="3061" y="5645"/>
                    <a:pt x="3061" y="5645"/>
                    <a:pt x="3061" y="5645"/>
                  </a:cubicBezTo>
                  <a:cubicBezTo>
                    <a:pt x="3061" y="5587"/>
                    <a:pt x="3061" y="5587"/>
                    <a:pt x="3061" y="5587"/>
                  </a:cubicBezTo>
                  <a:cubicBezTo>
                    <a:pt x="3119" y="5530"/>
                    <a:pt x="3119" y="5530"/>
                    <a:pt x="3119" y="5530"/>
                  </a:cubicBezTo>
                  <a:cubicBezTo>
                    <a:pt x="3061" y="5530"/>
                    <a:pt x="3061" y="5530"/>
                    <a:pt x="3061" y="5530"/>
                  </a:cubicBezTo>
                  <a:cubicBezTo>
                    <a:pt x="3119" y="5472"/>
                    <a:pt x="3119" y="5472"/>
                    <a:pt x="3119" y="5472"/>
                  </a:cubicBezTo>
                  <a:cubicBezTo>
                    <a:pt x="3061" y="5472"/>
                    <a:pt x="3061" y="5472"/>
                    <a:pt x="3061" y="5472"/>
                  </a:cubicBezTo>
                  <a:cubicBezTo>
                    <a:pt x="3119" y="5472"/>
                    <a:pt x="3119" y="5472"/>
                    <a:pt x="3119" y="5472"/>
                  </a:cubicBezTo>
                  <a:cubicBezTo>
                    <a:pt x="3119" y="5472"/>
                    <a:pt x="3119" y="5472"/>
                    <a:pt x="3119" y="5414"/>
                  </a:cubicBezTo>
                  <a:cubicBezTo>
                    <a:pt x="3061" y="5414"/>
                    <a:pt x="3061" y="5414"/>
                    <a:pt x="3061" y="5414"/>
                  </a:cubicBezTo>
                  <a:cubicBezTo>
                    <a:pt x="3003" y="5587"/>
                    <a:pt x="3003" y="5587"/>
                    <a:pt x="3003" y="5587"/>
                  </a:cubicBezTo>
                  <a:cubicBezTo>
                    <a:pt x="2945" y="5645"/>
                    <a:pt x="2945" y="5645"/>
                    <a:pt x="2945" y="5645"/>
                  </a:cubicBezTo>
                  <a:cubicBezTo>
                    <a:pt x="3003" y="5530"/>
                    <a:pt x="3003" y="5530"/>
                    <a:pt x="3003" y="5530"/>
                  </a:cubicBezTo>
                  <a:cubicBezTo>
                    <a:pt x="2945" y="5530"/>
                    <a:pt x="2945" y="5530"/>
                    <a:pt x="2945" y="5530"/>
                  </a:cubicBezTo>
                  <a:cubicBezTo>
                    <a:pt x="2945" y="5530"/>
                    <a:pt x="2945" y="5530"/>
                    <a:pt x="3003" y="5472"/>
                  </a:cubicBezTo>
                  <a:cubicBezTo>
                    <a:pt x="2945" y="5472"/>
                    <a:pt x="2945" y="5472"/>
                    <a:pt x="2945" y="5472"/>
                  </a:cubicBezTo>
                  <a:cubicBezTo>
                    <a:pt x="2945" y="5530"/>
                    <a:pt x="2945" y="5530"/>
                    <a:pt x="2888" y="5530"/>
                  </a:cubicBezTo>
                  <a:cubicBezTo>
                    <a:pt x="2888" y="5587"/>
                    <a:pt x="2888" y="5587"/>
                    <a:pt x="2888" y="5587"/>
                  </a:cubicBezTo>
                  <a:cubicBezTo>
                    <a:pt x="2772" y="5645"/>
                    <a:pt x="2772" y="5645"/>
                    <a:pt x="2772" y="5645"/>
                  </a:cubicBezTo>
                  <a:cubicBezTo>
                    <a:pt x="2830" y="5702"/>
                    <a:pt x="2830" y="5702"/>
                    <a:pt x="2830" y="5702"/>
                  </a:cubicBezTo>
                  <a:cubicBezTo>
                    <a:pt x="2772" y="5702"/>
                    <a:pt x="2772" y="5702"/>
                    <a:pt x="2772" y="5702"/>
                  </a:cubicBezTo>
                  <a:cubicBezTo>
                    <a:pt x="2830" y="5702"/>
                    <a:pt x="2830" y="5702"/>
                    <a:pt x="2830" y="5702"/>
                  </a:cubicBezTo>
                  <a:cubicBezTo>
                    <a:pt x="2772" y="5760"/>
                    <a:pt x="2772" y="5760"/>
                    <a:pt x="2772" y="5760"/>
                  </a:cubicBezTo>
                  <a:cubicBezTo>
                    <a:pt x="2772" y="5818"/>
                    <a:pt x="2772" y="5818"/>
                    <a:pt x="2772" y="5818"/>
                  </a:cubicBezTo>
                  <a:cubicBezTo>
                    <a:pt x="2714" y="5818"/>
                    <a:pt x="2714" y="5818"/>
                    <a:pt x="2714" y="5818"/>
                  </a:cubicBezTo>
                  <a:cubicBezTo>
                    <a:pt x="2772" y="5818"/>
                    <a:pt x="2772" y="5818"/>
                    <a:pt x="2772" y="5760"/>
                  </a:cubicBezTo>
                  <a:cubicBezTo>
                    <a:pt x="2714" y="5760"/>
                    <a:pt x="2714" y="5760"/>
                    <a:pt x="2714" y="5760"/>
                  </a:cubicBezTo>
                  <a:cubicBezTo>
                    <a:pt x="2772" y="5760"/>
                    <a:pt x="2772" y="5760"/>
                    <a:pt x="2772" y="5760"/>
                  </a:cubicBezTo>
                  <a:cubicBezTo>
                    <a:pt x="2714" y="5818"/>
                    <a:pt x="2714" y="5818"/>
                    <a:pt x="2714" y="5818"/>
                  </a:cubicBezTo>
                  <a:cubicBezTo>
                    <a:pt x="2657" y="5875"/>
                    <a:pt x="2657" y="5875"/>
                    <a:pt x="2657" y="5875"/>
                  </a:cubicBezTo>
                  <a:cubicBezTo>
                    <a:pt x="2714" y="5875"/>
                    <a:pt x="2714" y="5875"/>
                    <a:pt x="2714" y="5875"/>
                  </a:cubicBezTo>
                  <a:cubicBezTo>
                    <a:pt x="2657" y="5933"/>
                    <a:pt x="2657" y="5933"/>
                    <a:pt x="2657" y="5933"/>
                  </a:cubicBezTo>
                  <a:cubicBezTo>
                    <a:pt x="2657" y="5990"/>
                    <a:pt x="2657" y="5990"/>
                    <a:pt x="2657" y="5990"/>
                  </a:cubicBezTo>
                  <a:cubicBezTo>
                    <a:pt x="2657" y="6048"/>
                    <a:pt x="2657" y="6048"/>
                    <a:pt x="2657" y="6048"/>
                  </a:cubicBezTo>
                  <a:lnTo>
                    <a:pt x="2599" y="6048"/>
                  </a:lnTo>
                  <a:cubicBezTo>
                    <a:pt x="2599" y="6106"/>
                    <a:pt x="2599" y="6106"/>
                    <a:pt x="2599" y="6106"/>
                  </a:cubicBezTo>
                  <a:cubicBezTo>
                    <a:pt x="2599" y="6163"/>
                    <a:pt x="2599" y="6163"/>
                    <a:pt x="2599" y="6163"/>
                  </a:cubicBezTo>
                  <a:cubicBezTo>
                    <a:pt x="2599" y="6163"/>
                    <a:pt x="2541" y="6163"/>
                    <a:pt x="2541" y="6221"/>
                  </a:cubicBezTo>
                  <a:cubicBezTo>
                    <a:pt x="2541" y="6278"/>
                    <a:pt x="2541" y="6278"/>
                    <a:pt x="2541" y="6278"/>
                  </a:cubicBezTo>
                  <a:cubicBezTo>
                    <a:pt x="2483" y="6221"/>
                    <a:pt x="2483" y="6221"/>
                    <a:pt x="2483" y="6221"/>
                  </a:cubicBezTo>
                  <a:cubicBezTo>
                    <a:pt x="2541" y="6163"/>
                    <a:pt x="2541" y="6163"/>
                    <a:pt x="2541" y="6163"/>
                  </a:cubicBezTo>
                  <a:cubicBezTo>
                    <a:pt x="2483" y="6163"/>
                    <a:pt x="2483" y="6163"/>
                    <a:pt x="2483" y="6163"/>
                  </a:cubicBezTo>
                  <a:cubicBezTo>
                    <a:pt x="2483" y="6106"/>
                    <a:pt x="2541" y="6106"/>
                    <a:pt x="2541" y="6106"/>
                  </a:cubicBezTo>
                  <a:cubicBezTo>
                    <a:pt x="2599" y="6106"/>
                    <a:pt x="2541" y="6106"/>
                    <a:pt x="2541" y="6048"/>
                  </a:cubicBezTo>
                  <a:cubicBezTo>
                    <a:pt x="2599" y="5990"/>
                    <a:pt x="2541" y="5990"/>
                    <a:pt x="2541" y="5990"/>
                  </a:cubicBezTo>
                  <a:cubicBezTo>
                    <a:pt x="2599" y="5990"/>
                    <a:pt x="2599" y="5990"/>
                    <a:pt x="2599" y="5990"/>
                  </a:cubicBezTo>
                  <a:cubicBezTo>
                    <a:pt x="2599" y="5933"/>
                    <a:pt x="2599" y="5933"/>
                    <a:pt x="2599" y="5933"/>
                  </a:cubicBezTo>
                  <a:cubicBezTo>
                    <a:pt x="2657" y="5875"/>
                    <a:pt x="2657" y="5875"/>
                    <a:pt x="2657" y="5875"/>
                  </a:cubicBezTo>
                  <a:cubicBezTo>
                    <a:pt x="2657" y="5818"/>
                    <a:pt x="2657" y="5818"/>
                    <a:pt x="2657" y="5818"/>
                  </a:cubicBezTo>
                  <a:cubicBezTo>
                    <a:pt x="2657" y="5760"/>
                    <a:pt x="2714" y="5760"/>
                    <a:pt x="2714" y="5702"/>
                  </a:cubicBezTo>
                  <a:cubicBezTo>
                    <a:pt x="2772" y="5645"/>
                    <a:pt x="2772" y="5645"/>
                    <a:pt x="2772" y="5645"/>
                  </a:cubicBezTo>
                  <a:cubicBezTo>
                    <a:pt x="2714" y="5645"/>
                    <a:pt x="2714" y="5645"/>
                    <a:pt x="2714" y="5645"/>
                  </a:cubicBezTo>
                  <a:cubicBezTo>
                    <a:pt x="2772" y="5645"/>
                    <a:pt x="2772" y="5645"/>
                    <a:pt x="2772" y="5645"/>
                  </a:cubicBezTo>
                  <a:cubicBezTo>
                    <a:pt x="2714" y="5645"/>
                    <a:pt x="2714" y="5645"/>
                    <a:pt x="2714" y="5645"/>
                  </a:cubicBezTo>
                  <a:cubicBezTo>
                    <a:pt x="2772" y="5587"/>
                    <a:pt x="2772" y="5645"/>
                    <a:pt x="2830" y="5587"/>
                  </a:cubicBezTo>
                  <a:cubicBezTo>
                    <a:pt x="2772" y="5587"/>
                    <a:pt x="2772" y="5587"/>
                    <a:pt x="2772" y="5587"/>
                  </a:cubicBezTo>
                  <a:cubicBezTo>
                    <a:pt x="2830" y="5587"/>
                    <a:pt x="2830" y="5587"/>
                    <a:pt x="2830" y="5587"/>
                  </a:cubicBezTo>
                  <a:cubicBezTo>
                    <a:pt x="2772" y="5587"/>
                    <a:pt x="2772" y="5587"/>
                    <a:pt x="2772" y="5587"/>
                  </a:cubicBezTo>
                  <a:cubicBezTo>
                    <a:pt x="2772" y="5530"/>
                    <a:pt x="2830" y="5530"/>
                    <a:pt x="2830" y="5530"/>
                  </a:cubicBezTo>
                  <a:cubicBezTo>
                    <a:pt x="2830" y="5530"/>
                    <a:pt x="2888" y="5472"/>
                    <a:pt x="2888" y="5414"/>
                  </a:cubicBezTo>
                  <a:cubicBezTo>
                    <a:pt x="2945" y="5357"/>
                    <a:pt x="2945" y="5357"/>
                    <a:pt x="2945" y="5357"/>
                  </a:cubicBezTo>
                  <a:cubicBezTo>
                    <a:pt x="2945" y="5299"/>
                    <a:pt x="2945" y="5299"/>
                    <a:pt x="2945" y="5299"/>
                  </a:cubicBezTo>
                  <a:cubicBezTo>
                    <a:pt x="2945" y="5242"/>
                    <a:pt x="2945" y="5299"/>
                    <a:pt x="3003" y="5242"/>
                  </a:cubicBezTo>
                  <a:cubicBezTo>
                    <a:pt x="2945" y="5242"/>
                    <a:pt x="2945" y="5242"/>
                    <a:pt x="2945" y="5242"/>
                  </a:cubicBezTo>
                  <a:cubicBezTo>
                    <a:pt x="3003" y="5184"/>
                    <a:pt x="3003" y="5184"/>
                    <a:pt x="3003" y="5184"/>
                  </a:cubicBezTo>
                  <a:cubicBezTo>
                    <a:pt x="3061" y="5069"/>
                    <a:pt x="3061" y="5069"/>
                    <a:pt x="3061" y="5069"/>
                  </a:cubicBezTo>
                  <a:lnTo>
                    <a:pt x="3119" y="5011"/>
                  </a:lnTo>
                  <a:cubicBezTo>
                    <a:pt x="3176" y="4954"/>
                    <a:pt x="3176" y="4954"/>
                    <a:pt x="3176" y="4954"/>
                  </a:cubicBezTo>
                  <a:cubicBezTo>
                    <a:pt x="3119" y="4896"/>
                    <a:pt x="3119" y="4896"/>
                    <a:pt x="3119" y="4896"/>
                  </a:cubicBezTo>
                  <a:cubicBezTo>
                    <a:pt x="3176" y="4896"/>
                    <a:pt x="3176" y="4896"/>
                    <a:pt x="3176" y="4896"/>
                  </a:cubicBezTo>
                  <a:cubicBezTo>
                    <a:pt x="3234" y="4781"/>
                    <a:pt x="3234" y="4781"/>
                    <a:pt x="3234" y="4781"/>
                  </a:cubicBezTo>
                  <a:cubicBezTo>
                    <a:pt x="3234" y="4838"/>
                    <a:pt x="3234" y="4838"/>
                    <a:pt x="3234" y="4838"/>
                  </a:cubicBezTo>
                  <a:cubicBezTo>
                    <a:pt x="3292" y="4781"/>
                    <a:pt x="3292" y="4781"/>
                    <a:pt x="3292" y="4781"/>
                  </a:cubicBezTo>
                  <a:cubicBezTo>
                    <a:pt x="3292" y="4723"/>
                    <a:pt x="3407" y="4666"/>
                    <a:pt x="3407" y="4608"/>
                  </a:cubicBezTo>
                  <a:cubicBezTo>
                    <a:pt x="3465" y="4550"/>
                    <a:pt x="3465" y="4550"/>
                    <a:pt x="3465" y="4550"/>
                  </a:cubicBezTo>
                  <a:cubicBezTo>
                    <a:pt x="3523" y="4493"/>
                    <a:pt x="3523" y="4493"/>
                    <a:pt x="3523" y="4493"/>
                  </a:cubicBezTo>
                  <a:cubicBezTo>
                    <a:pt x="3465" y="4493"/>
                    <a:pt x="3465" y="4493"/>
                    <a:pt x="3465" y="4493"/>
                  </a:cubicBezTo>
                  <a:cubicBezTo>
                    <a:pt x="3523" y="4435"/>
                    <a:pt x="3523" y="4435"/>
                    <a:pt x="3523" y="4435"/>
                  </a:cubicBezTo>
                  <a:cubicBezTo>
                    <a:pt x="3465" y="4435"/>
                    <a:pt x="3465" y="4435"/>
                    <a:pt x="3465" y="4435"/>
                  </a:cubicBezTo>
                  <a:cubicBezTo>
                    <a:pt x="3523" y="4435"/>
                    <a:pt x="3523" y="4435"/>
                    <a:pt x="3523" y="4435"/>
                  </a:cubicBezTo>
                  <a:cubicBezTo>
                    <a:pt x="3523" y="4378"/>
                    <a:pt x="3523" y="4378"/>
                    <a:pt x="3523" y="4378"/>
                  </a:cubicBezTo>
                  <a:cubicBezTo>
                    <a:pt x="3523" y="4378"/>
                    <a:pt x="3581" y="4320"/>
                    <a:pt x="3639" y="4320"/>
                  </a:cubicBezTo>
                  <a:lnTo>
                    <a:pt x="3639" y="4262"/>
                  </a:lnTo>
                  <a:cubicBezTo>
                    <a:pt x="3754" y="4205"/>
                    <a:pt x="3754" y="4205"/>
                    <a:pt x="3754" y="4205"/>
                  </a:cubicBezTo>
                  <a:cubicBezTo>
                    <a:pt x="3696" y="4147"/>
                    <a:pt x="3696" y="4147"/>
                    <a:pt x="3696" y="4147"/>
                  </a:cubicBezTo>
                  <a:cubicBezTo>
                    <a:pt x="3696" y="4147"/>
                    <a:pt x="3639" y="4262"/>
                    <a:pt x="3581" y="4262"/>
                  </a:cubicBezTo>
                  <a:cubicBezTo>
                    <a:pt x="3523" y="4320"/>
                    <a:pt x="3523" y="4320"/>
                    <a:pt x="3523" y="4320"/>
                  </a:cubicBezTo>
                  <a:cubicBezTo>
                    <a:pt x="3523" y="4378"/>
                    <a:pt x="3523" y="4378"/>
                    <a:pt x="3523" y="4378"/>
                  </a:cubicBezTo>
                  <a:cubicBezTo>
                    <a:pt x="3523" y="4378"/>
                    <a:pt x="3465" y="4378"/>
                    <a:pt x="3465" y="4435"/>
                  </a:cubicBezTo>
                  <a:cubicBezTo>
                    <a:pt x="3465" y="4435"/>
                    <a:pt x="3465" y="4435"/>
                    <a:pt x="3407" y="4493"/>
                  </a:cubicBezTo>
                  <a:cubicBezTo>
                    <a:pt x="3407" y="4435"/>
                    <a:pt x="3407" y="4435"/>
                    <a:pt x="3407" y="4435"/>
                  </a:cubicBezTo>
                  <a:cubicBezTo>
                    <a:pt x="3407" y="4493"/>
                    <a:pt x="3407" y="4493"/>
                    <a:pt x="3407" y="4493"/>
                  </a:cubicBezTo>
                  <a:cubicBezTo>
                    <a:pt x="3350" y="4550"/>
                    <a:pt x="3350" y="4550"/>
                    <a:pt x="3350" y="4550"/>
                  </a:cubicBezTo>
                  <a:cubicBezTo>
                    <a:pt x="3292" y="4550"/>
                    <a:pt x="3292" y="4550"/>
                    <a:pt x="3292" y="4550"/>
                  </a:cubicBezTo>
                  <a:cubicBezTo>
                    <a:pt x="3350" y="4608"/>
                    <a:pt x="3350" y="4608"/>
                    <a:pt x="3350" y="4608"/>
                  </a:cubicBezTo>
                  <a:cubicBezTo>
                    <a:pt x="3234" y="4666"/>
                    <a:pt x="3234" y="4666"/>
                    <a:pt x="3234" y="4666"/>
                  </a:cubicBezTo>
                  <a:cubicBezTo>
                    <a:pt x="3176" y="4666"/>
                    <a:pt x="3176" y="4666"/>
                    <a:pt x="3176" y="4666"/>
                  </a:cubicBezTo>
                  <a:cubicBezTo>
                    <a:pt x="3176" y="4666"/>
                    <a:pt x="3176" y="4666"/>
                    <a:pt x="3119" y="4666"/>
                  </a:cubicBezTo>
                  <a:cubicBezTo>
                    <a:pt x="3119" y="4723"/>
                    <a:pt x="3119" y="4723"/>
                    <a:pt x="3119" y="4723"/>
                  </a:cubicBezTo>
                  <a:cubicBezTo>
                    <a:pt x="3119" y="4666"/>
                    <a:pt x="3119" y="4666"/>
                    <a:pt x="3119" y="4666"/>
                  </a:cubicBezTo>
                  <a:cubicBezTo>
                    <a:pt x="3119" y="4666"/>
                    <a:pt x="3119" y="4608"/>
                    <a:pt x="3176" y="4608"/>
                  </a:cubicBezTo>
                  <a:cubicBezTo>
                    <a:pt x="3234" y="4550"/>
                    <a:pt x="3234" y="4550"/>
                    <a:pt x="3234" y="4550"/>
                  </a:cubicBezTo>
                  <a:cubicBezTo>
                    <a:pt x="3176" y="4550"/>
                    <a:pt x="3176" y="4550"/>
                    <a:pt x="3176" y="4550"/>
                  </a:cubicBezTo>
                  <a:cubicBezTo>
                    <a:pt x="3234" y="4550"/>
                    <a:pt x="3234" y="4493"/>
                    <a:pt x="3234" y="4493"/>
                  </a:cubicBezTo>
                  <a:cubicBezTo>
                    <a:pt x="3292" y="4435"/>
                    <a:pt x="3292" y="4435"/>
                    <a:pt x="3292" y="4435"/>
                  </a:cubicBezTo>
                  <a:cubicBezTo>
                    <a:pt x="3292" y="4435"/>
                    <a:pt x="3292" y="4435"/>
                    <a:pt x="3292" y="4493"/>
                  </a:cubicBezTo>
                  <a:cubicBezTo>
                    <a:pt x="3350" y="4493"/>
                    <a:pt x="3350" y="4493"/>
                    <a:pt x="3350" y="4493"/>
                  </a:cubicBezTo>
                  <a:cubicBezTo>
                    <a:pt x="3292" y="4493"/>
                    <a:pt x="3350" y="4493"/>
                    <a:pt x="3292" y="4435"/>
                  </a:cubicBezTo>
                  <a:cubicBezTo>
                    <a:pt x="3350" y="4435"/>
                    <a:pt x="3350" y="4435"/>
                    <a:pt x="3350" y="4435"/>
                  </a:cubicBezTo>
                  <a:cubicBezTo>
                    <a:pt x="3292" y="4435"/>
                    <a:pt x="3292" y="4435"/>
                    <a:pt x="3292" y="4435"/>
                  </a:cubicBezTo>
                  <a:cubicBezTo>
                    <a:pt x="3350" y="4378"/>
                    <a:pt x="3350" y="4378"/>
                    <a:pt x="3350" y="4378"/>
                  </a:cubicBezTo>
                  <a:cubicBezTo>
                    <a:pt x="3350" y="4320"/>
                    <a:pt x="3350" y="4320"/>
                    <a:pt x="3350" y="4320"/>
                  </a:cubicBezTo>
                  <a:cubicBezTo>
                    <a:pt x="3407" y="4262"/>
                    <a:pt x="3407" y="4262"/>
                    <a:pt x="3407" y="4262"/>
                  </a:cubicBezTo>
                  <a:cubicBezTo>
                    <a:pt x="3465" y="4205"/>
                    <a:pt x="3465" y="4205"/>
                    <a:pt x="3465" y="4205"/>
                  </a:cubicBezTo>
                  <a:cubicBezTo>
                    <a:pt x="3465" y="4262"/>
                    <a:pt x="3465" y="4262"/>
                    <a:pt x="3465" y="4262"/>
                  </a:cubicBezTo>
                  <a:cubicBezTo>
                    <a:pt x="3523" y="4205"/>
                    <a:pt x="3523" y="4205"/>
                    <a:pt x="3523" y="4205"/>
                  </a:cubicBezTo>
                  <a:cubicBezTo>
                    <a:pt x="3523" y="4147"/>
                    <a:pt x="3523" y="4147"/>
                    <a:pt x="3523" y="4147"/>
                  </a:cubicBezTo>
                  <a:cubicBezTo>
                    <a:pt x="3581" y="4090"/>
                    <a:pt x="3581" y="4090"/>
                    <a:pt x="3581" y="4090"/>
                  </a:cubicBezTo>
                  <a:cubicBezTo>
                    <a:pt x="3523" y="4147"/>
                    <a:pt x="3523" y="4147"/>
                    <a:pt x="3523" y="4147"/>
                  </a:cubicBezTo>
                  <a:cubicBezTo>
                    <a:pt x="3581" y="4147"/>
                    <a:pt x="3581" y="4147"/>
                    <a:pt x="3581" y="4147"/>
                  </a:cubicBezTo>
                  <a:cubicBezTo>
                    <a:pt x="3639" y="4090"/>
                    <a:pt x="3639" y="4090"/>
                    <a:pt x="3639" y="4090"/>
                  </a:cubicBezTo>
                  <a:cubicBezTo>
                    <a:pt x="3581" y="4090"/>
                    <a:pt x="3581" y="4090"/>
                    <a:pt x="3581" y="4090"/>
                  </a:cubicBezTo>
                  <a:cubicBezTo>
                    <a:pt x="3639" y="4090"/>
                    <a:pt x="3639" y="4090"/>
                    <a:pt x="3639" y="4090"/>
                  </a:cubicBezTo>
                  <a:cubicBezTo>
                    <a:pt x="3581" y="4032"/>
                    <a:pt x="3581" y="4032"/>
                    <a:pt x="3581" y="4032"/>
                  </a:cubicBezTo>
                  <a:cubicBezTo>
                    <a:pt x="3639" y="3974"/>
                    <a:pt x="3639" y="3974"/>
                    <a:pt x="3639" y="3974"/>
                  </a:cubicBezTo>
                  <a:cubicBezTo>
                    <a:pt x="3696" y="3974"/>
                    <a:pt x="3696" y="3974"/>
                    <a:pt x="3696" y="3974"/>
                  </a:cubicBezTo>
                  <a:cubicBezTo>
                    <a:pt x="3639" y="4032"/>
                    <a:pt x="3639" y="4032"/>
                    <a:pt x="3639" y="4032"/>
                  </a:cubicBezTo>
                  <a:cubicBezTo>
                    <a:pt x="3696" y="4032"/>
                    <a:pt x="3696" y="4032"/>
                    <a:pt x="3754" y="3974"/>
                  </a:cubicBezTo>
                  <a:cubicBezTo>
                    <a:pt x="3696" y="3974"/>
                    <a:pt x="3696" y="3974"/>
                    <a:pt x="3696" y="3974"/>
                  </a:cubicBezTo>
                  <a:cubicBezTo>
                    <a:pt x="3754" y="3917"/>
                    <a:pt x="3754" y="3917"/>
                    <a:pt x="3754" y="3917"/>
                  </a:cubicBezTo>
                  <a:cubicBezTo>
                    <a:pt x="3812" y="3859"/>
                    <a:pt x="3812" y="3859"/>
                    <a:pt x="3812" y="3859"/>
                  </a:cubicBezTo>
                  <a:cubicBezTo>
                    <a:pt x="3870" y="3802"/>
                    <a:pt x="3870" y="3802"/>
                    <a:pt x="3870" y="3802"/>
                  </a:cubicBezTo>
                  <a:cubicBezTo>
                    <a:pt x="3870" y="3859"/>
                    <a:pt x="3870" y="3859"/>
                    <a:pt x="3870" y="3859"/>
                  </a:cubicBezTo>
                  <a:cubicBezTo>
                    <a:pt x="3812" y="3859"/>
                    <a:pt x="3812" y="3859"/>
                    <a:pt x="3812" y="3859"/>
                  </a:cubicBezTo>
                  <a:cubicBezTo>
                    <a:pt x="3927" y="3744"/>
                    <a:pt x="3927" y="3744"/>
                    <a:pt x="3927" y="3744"/>
                  </a:cubicBezTo>
                  <a:cubicBezTo>
                    <a:pt x="3985" y="3686"/>
                    <a:pt x="3985" y="3686"/>
                    <a:pt x="3985" y="3686"/>
                  </a:cubicBezTo>
                  <a:cubicBezTo>
                    <a:pt x="3985" y="3744"/>
                    <a:pt x="3985" y="3744"/>
                    <a:pt x="3985" y="3744"/>
                  </a:cubicBezTo>
                  <a:cubicBezTo>
                    <a:pt x="3985" y="3686"/>
                    <a:pt x="3985" y="3686"/>
                    <a:pt x="3985" y="3686"/>
                  </a:cubicBezTo>
                  <a:cubicBezTo>
                    <a:pt x="4043" y="3629"/>
                    <a:pt x="4043" y="3629"/>
                    <a:pt x="4043" y="3629"/>
                  </a:cubicBezTo>
                  <a:cubicBezTo>
                    <a:pt x="4101" y="3571"/>
                    <a:pt x="4101" y="3571"/>
                    <a:pt x="4101" y="3571"/>
                  </a:cubicBezTo>
                  <a:cubicBezTo>
                    <a:pt x="4101" y="3571"/>
                    <a:pt x="4101" y="3571"/>
                    <a:pt x="4101" y="3514"/>
                  </a:cubicBezTo>
                  <a:cubicBezTo>
                    <a:pt x="4101" y="3514"/>
                    <a:pt x="4101" y="3514"/>
                    <a:pt x="4158" y="3456"/>
                  </a:cubicBezTo>
                  <a:cubicBezTo>
                    <a:pt x="4158" y="3514"/>
                    <a:pt x="4158" y="3514"/>
                    <a:pt x="4158" y="3514"/>
                  </a:cubicBezTo>
                  <a:cubicBezTo>
                    <a:pt x="4216" y="3456"/>
                    <a:pt x="4216" y="3456"/>
                    <a:pt x="4216" y="3456"/>
                  </a:cubicBezTo>
                  <a:cubicBezTo>
                    <a:pt x="4389" y="3341"/>
                    <a:pt x="4389" y="3341"/>
                    <a:pt x="4389" y="3341"/>
                  </a:cubicBezTo>
                  <a:cubicBezTo>
                    <a:pt x="4332" y="3341"/>
                    <a:pt x="4332" y="3341"/>
                    <a:pt x="4332" y="3341"/>
                  </a:cubicBezTo>
                  <a:cubicBezTo>
                    <a:pt x="4332" y="3341"/>
                    <a:pt x="4274" y="3398"/>
                    <a:pt x="4216" y="3456"/>
                  </a:cubicBezTo>
                  <a:cubicBezTo>
                    <a:pt x="4216" y="3456"/>
                    <a:pt x="4216" y="3456"/>
                    <a:pt x="4216" y="3398"/>
                  </a:cubicBezTo>
                  <a:cubicBezTo>
                    <a:pt x="4216" y="3398"/>
                    <a:pt x="4274" y="3341"/>
                    <a:pt x="4332" y="3341"/>
                  </a:cubicBezTo>
                  <a:cubicBezTo>
                    <a:pt x="4332" y="3341"/>
                    <a:pt x="4332" y="3341"/>
                    <a:pt x="4332" y="3283"/>
                  </a:cubicBezTo>
                  <a:cubicBezTo>
                    <a:pt x="4332" y="3341"/>
                    <a:pt x="4332" y="3341"/>
                    <a:pt x="4332" y="3341"/>
                  </a:cubicBezTo>
                  <a:cubicBezTo>
                    <a:pt x="4389" y="3341"/>
                    <a:pt x="4389" y="3341"/>
                    <a:pt x="4389" y="3341"/>
                  </a:cubicBezTo>
                  <a:cubicBezTo>
                    <a:pt x="4389" y="3283"/>
                    <a:pt x="4389" y="3341"/>
                    <a:pt x="4389" y="3283"/>
                  </a:cubicBezTo>
                  <a:cubicBezTo>
                    <a:pt x="4389" y="3226"/>
                    <a:pt x="4389" y="3226"/>
                    <a:pt x="4389" y="3226"/>
                  </a:cubicBezTo>
                  <a:cubicBezTo>
                    <a:pt x="4389" y="3168"/>
                    <a:pt x="4389" y="3168"/>
                    <a:pt x="4389" y="3168"/>
                  </a:cubicBezTo>
                  <a:cubicBezTo>
                    <a:pt x="4274" y="3283"/>
                    <a:pt x="4274" y="3283"/>
                    <a:pt x="4274" y="3283"/>
                  </a:cubicBezTo>
                  <a:cubicBezTo>
                    <a:pt x="4216" y="3341"/>
                    <a:pt x="4216" y="3341"/>
                    <a:pt x="4216" y="3341"/>
                  </a:cubicBezTo>
                  <a:cubicBezTo>
                    <a:pt x="4158" y="3398"/>
                    <a:pt x="4158" y="3398"/>
                    <a:pt x="4158" y="3398"/>
                  </a:cubicBezTo>
                  <a:cubicBezTo>
                    <a:pt x="4158" y="3456"/>
                    <a:pt x="4158" y="3456"/>
                    <a:pt x="4158" y="3456"/>
                  </a:cubicBezTo>
                  <a:cubicBezTo>
                    <a:pt x="4101" y="3456"/>
                    <a:pt x="4101" y="3456"/>
                    <a:pt x="4101" y="3456"/>
                  </a:cubicBezTo>
                  <a:cubicBezTo>
                    <a:pt x="4158" y="3456"/>
                    <a:pt x="4158" y="3456"/>
                    <a:pt x="4158" y="3456"/>
                  </a:cubicBezTo>
                  <a:cubicBezTo>
                    <a:pt x="4101" y="3456"/>
                    <a:pt x="4101" y="3456"/>
                    <a:pt x="4101" y="3456"/>
                  </a:cubicBezTo>
                  <a:cubicBezTo>
                    <a:pt x="4101" y="3514"/>
                    <a:pt x="4101" y="3514"/>
                    <a:pt x="4101" y="3514"/>
                  </a:cubicBezTo>
                  <a:cubicBezTo>
                    <a:pt x="4043" y="3514"/>
                    <a:pt x="4043" y="3514"/>
                    <a:pt x="4043" y="3514"/>
                  </a:cubicBezTo>
                  <a:cubicBezTo>
                    <a:pt x="4043" y="3571"/>
                    <a:pt x="4043" y="3571"/>
                    <a:pt x="4043" y="3571"/>
                  </a:cubicBezTo>
                  <a:cubicBezTo>
                    <a:pt x="3985" y="3571"/>
                    <a:pt x="3985" y="3571"/>
                    <a:pt x="3985" y="3571"/>
                  </a:cubicBezTo>
                  <a:cubicBezTo>
                    <a:pt x="3927" y="3629"/>
                    <a:pt x="3927" y="3629"/>
                    <a:pt x="3927" y="3629"/>
                  </a:cubicBezTo>
                  <a:cubicBezTo>
                    <a:pt x="3985" y="3629"/>
                    <a:pt x="3985" y="3629"/>
                    <a:pt x="3985" y="3629"/>
                  </a:cubicBezTo>
                  <a:cubicBezTo>
                    <a:pt x="3870" y="3686"/>
                    <a:pt x="3870" y="3686"/>
                    <a:pt x="3870" y="3686"/>
                  </a:cubicBezTo>
                  <a:cubicBezTo>
                    <a:pt x="3870" y="3744"/>
                    <a:pt x="3870" y="3744"/>
                    <a:pt x="3870" y="3744"/>
                  </a:cubicBezTo>
                  <a:cubicBezTo>
                    <a:pt x="3812" y="3744"/>
                    <a:pt x="3812" y="3744"/>
                    <a:pt x="3812" y="3744"/>
                  </a:cubicBezTo>
                  <a:lnTo>
                    <a:pt x="3812" y="3802"/>
                  </a:lnTo>
                  <a:cubicBezTo>
                    <a:pt x="3754" y="3802"/>
                    <a:pt x="3754" y="3802"/>
                    <a:pt x="3754" y="3802"/>
                  </a:cubicBezTo>
                  <a:cubicBezTo>
                    <a:pt x="3754" y="3859"/>
                    <a:pt x="3754" y="3859"/>
                    <a:pt x="3754" y="3859"/>
                  </a:cubicBezTo>
                  <a:lnTo>
                    <a:pt x="3696" y="3917"/>
                  </a:lnTo>
                  <a:cubicBezTo>
                    <a:pt x="3639" y="3917"/>
                    <a:pt x="3639" y="3917"/>
                    <a:pt x="3639" y="3917"/>
                  </a:cubicBezTo>
                  <a:lnTo>
                    <a:pt x="3581" y="3974"/>
                  </a:lnTo>
                  <a:cubicBezTo>
                    <a:pt x="3581" y="4032"/>
                    <a:pt x="3581" y="4032"/>
                    <a:pt x="3523" y="4032"/>
                  </a:cubicBezTo>
                  <a:cubicBezTo>
                    <a:pt x="3523" y="4090"/>
                    <a:pt x="3523" y="4090"/>
                    <a:pt x="3523" y="4090"/>
                  </a:cubicBezTo>
                  <a:cubicBezTo>
                    <a:pt x="3523" y="4147"/>
                    <a:pt x="3523" y="4147"/>
                    <a:pt x="3523" y="4147"/>
                  </a:cubicBezTo>
                  <a:cubicBezTo>
                    <a:pt x="3465" y="4205"/>
                    <a:pt x="3465" y="4205"/>
                    <a:pt x="3465" y="4205"/>
                  </a:cubicBezTo>
                  <a:cubicBezTo>
                    <a:pt x="3407" y="4205"/>
                    <a:pt x="3350" y="4320"/>
                    <a:pt x="3350" y="4320"/>
                  </a:cubicBezTo>
                  <a:cubicBezTo>
                    <a:pt x="3292" y="4378"/>
                    <a:pt x="3292" y="4378"/>
                    <a:pt x="3292" y="4378"/>
                  </a:cubicBezTo>
                  <a:cubicBezTo>
                    <a:pt x="3234" y="4435"/>
                    <a:pt x="3234" y="4435"/>
                    <a:pt x="3234" y="4435"/>
                  </a:cubicBezTo>
                  <a:cubicBezTo>
                    <a:pt x="3234" y="4493"/>
                    <a:pt x="3234" y="4493"/>
                    <a:pt x="3234" y="4493"/>
                  </a:cubicBezTo>
                  <a:cubicBezTo>
                    <a:pt x="3176" y="4493"/>
                    <a:pt x="3176" y="4493"/>
                    <a:pt x="3176" y="4493"/>
                  </a:cubicBezTo>
                  <a:cubicBezTo>
                    <a:pt x="3234" y="4493"/>
                    <a:pt x="3234" y="4493"/>
                    <a:pt x="3234" y="4493"/>
                  </a:cubicBezTo>
                  <a:cubicBezTo>
                    <a:pt x="3176" y="4550"/>
                    <a:pt x="3176" y="4550"/>
                    <a:pt x="3176" y="4550"/>
                  </a:cubicBezTo>
                  <a:cubicBezTo>
                    <a:pt x="3176" y="4608"/>
                    <a:pt x="3061" y="4608"/>
                    <a:pt x="3061" y="4666"/>
                  </a:cubicBezTo>
                  <a:cubicBezTo>
                    <a:pt x="3003" y="4666"/>
                    <a:pt x="3003" y="4666"/>
                    <a:pt x="3003" y="4666"/>
                  </a:cubicBezTo>
                  <a:cubicBezTo>
                    <a:pt x="3061" y="4666"/>
                    <a:pt x="3061" y="4666"/>
                    <a:pt x="3061" y="4666"/>
                  </a:cubicBezTo>
                  <a:lnTo>
                    <a:pt x="3061" y="4723"/>
                  </a:lnTo>
                  <a:cubicBezTo>
                    <a:pt x="3061" y="4723"/>
                    <a:pt x="3003" y="4723"/>
                    <a:pt x="3003" y="4781"/>
                  </a:cubicBezTo>
                  <a:cubicBezTo>
                    <a:pt x="2945" y="4838"/>
                    <a:pt x="2945" y="4838"/>
                    <a:pt x="2945" y="4838"/>
                  </a:cubicBezTo>
                  <a:cubicBezTo>
                    <a:pt x="3003" y="4838"/>
                    <a:pt x="3003" y="4838"/>
                    <a:pt x="3003" y="4838"/>
                  </a:cubicBezTo>
                  <a:cubicBezTo>
                    <a:pt x="2945" y="4838"/>
                    <a:pt x="2945" y="4838"/>
                    <a:pt x="2945" y="4838"/>
                  </a:cubicBezTo>
                  <a:cubicBezTo>
                    <a:pt x="2945" y="4896"/>
                    <a:pt x="2945" y="4896"/>
                    <a:pt x="2945" y="4896"/>
                  </a:cubicBezTo>
                  <a:cubicBezTo>
                    <a:pt x="2945" y="4838"/>
                    <a:pt x="2945" y="4838"/>
                    <a:pt x="2945" y="4838"/>
                  </a:cubicBezTo>
                  <a:cubicBezTo>
                    <a:pt x="2888" y="4954"/>
                    <a:pt x="2888" y="4954"/>
                    <a:pt x="2888" y="4954"/>
                  </a:cubicBezTo>
                  <a:cubicBezTo>
                    <a:pt x="2888" y="5011"/>
                    <a:pt x="2888" y="5011"/>
                    <a:pt x="2888" y="5011"/>
                  </a:cubicBezTo>
                  <a:cubicBezTo>
                    <a:pt x="2830" y="5011"/>
                    <a:pt x="2830" y="5011"/>
                    <a:pt x="2830" y="5011"/>
                  </a:cubicBezTo>
                  <a:cubicBezTo>
                    <a:pt x="2830" y="5069"/>
                    <a:pt x="2830" y="5069"/>
                    <a:pt x="2830" y="5069"/>
                  </a:cubicBezTo>
                  <a:lnTo>
                    <a:pt x="2772" y="5069"/>
                  </a:lnTo>
                  <a:cubicBezTo>
                    <a:pt x="2772" y="5126"/>
                    <a:pt x="2772" y="5126"/>
                    <a:pt x="2772" y="5126"/>
                  </a:cubicBezTo>
                  <a:cubicBezTo>
                    <a:pt x="2772" y="5184"/>
                    <a:pt x="2714" y="5184"/>
                    <a:pt x="2714" y="5242"/>
                  </a:cubicBezTo>
                  <a:cubicBezTo>
                    <a:pt x="2714" y="5242"/>
                    <a:pt x="2714" y="5242"/>
                    <a:pt x="2714" y="5299"/>
                  </a:cubicBezTo>
                  <a:cubicBezTo>
                    <a:pt x="2714" y="5357"/>
                    <a:pt x="2714" y="5299"/>
                    <a:pt x="2714" y="5357"/>
                  </a:cubicBezTo>
                  <a:cubicBezTo>
                    <a:pt x="2714" y="5299"/>
                    <a:pt x="2714" y="5299"/>
                    <a:pt x="2714" y="5299"/>
                  </a:cubicBezTo>
                  <a:lnTo>
                    <a:pt x="2772" y="5299"/>
                  </a:lnTo>
                  <a:cubicBezTo>
                    <a:pt x="2714" y="5299"/>
                    <a:pt x="2714" y="5299"/>
                    <a:pt x="2714" y="5299"/>
                  </a:cubicBezTo>
                  <a:cubicBezTo>
                    <a:pt x="2772" y="5242"/>
                    <a:pt x="2772" y="5242"/>
                    <a:pt x="2772" y="5242"/>
                  </a:cubicBezTo>
                  <a:cubicBezTo>
                    <a:pt x="2772" y="5242"/>
                    <a:pt x="2772" y="5242"/>
                    <a:pt x="2830" y="5242"/>
                  </a:cubicBezTo>
                  <a:lnTo>
                    <a:pt x="2830" y="5184"/>
                  </a:lnTo>
                  <a:cubicBezTo>
                    <a:pt x="2830" y="5126"/>
                    <a:pt x="2830" y="5126"/>
                    <a:pt x="2830" y="5126"/>
                  </a:cubicBezTo>
                  <a:lnTo>
                    <a:pt x="2830" y="5069"/>
                  </a:lnTo>
                  <a:cubicBezTo>
                    <a:pt x="2888" y="5069"/>
                    <a:pt x="2888" y="5069"/>
                    <a:pt x="2888" y="5069"/>
                  </a:cubicBezTo>
                  <a:cubicBezTo>
                    <a:pt x="2888" y="5011"/>
                    <a:pt x="2888" y="5011"/>
                    <a:pt x="2888" y="5011"/>
                  </a:cubicBezTo>
                  <a:cubicBezTo>
                    <a:pt x="2888" y="4954"/>
                    <a:pt x="2888" y="4954"/>
                    <a:pt x="2888" y="4954"/>
                  </a:cubicBezTo>
                  <a:cubicBezTo>
                    <a:pt x="2945" y="5011"/>
                    <a:pt x="2945" y="5011"/>
                    <a:pt x="2945" y="5011"/>
                  </a:cubicBezTo>
                  <a:cubicBezTo>
                    <a:pt x="2945" y="4954"/>
                    <a:pt x="2945" y="4954"/>
                    <a:pt x="2945" y="4954"/>
                  </a:cubicBezTo>
                  <a:cubicBezTo>
                    <a:pt x="3003" y="4954"/>
                    <a:pt x="3003" y="4896"/>
                    <a:pt x="3003" y="4896"/>
                  </a:cubicBezTo>
                  <a:cubicBezTo>
                    <a:pt x="3061" y="4838"/>
                    <a:pt x="3061" y="4838"/>
                    <a:pt x="3061" y="4838"/>
                  </a:cubicBezTo>
                  <a:cubicBezTo>
                    <a:pt x="3061" y="4896"/>
                    <a:pt x="3061" y="4896"/>
                    <a:pt x="3061" y="4896"/>
                  </a:cubicBezTo>
                  <a:cubicBezTo>
                    <a:pt x="3061" y="4896"/>
                    <a:pt x="3061" y="4954"/>
                    <a:pt x="3003" y="4954"/>
                  </a:cubicBezTo>
                  <a:cubicBezTo>
                    <a:pt x="3003" y="5011"/>
                    <a:pt x="3003" y="5011"/>
                    <a:pt x="3003" y="5011"/>
                  </a:cubicBezTo>
                  <a:cubicBezTo>
                    <a:pt x="2945" y="5011"/>
                    <a:pt x="2945" y="5011"/>
                    <a:pt x="2945" y="5011"/>
                  </a:cubicBezTo>
                  <a:cubicBezTo>
                    <a:pt x="2888" y="5126"/>
                    <a:pt x="2888" y="5126"/>
                    <a:pt x="2888" y="5126"/>
                  </a:cubicBezTo>
                  <a:cubicBezTo>
                    <a:pt x="2945" y="5184"/>
                    <a:pt x="2888" y="5184"/>
                    <a:pt x="2945" y="5184"/>
                  </a:cubicBezTo>
                  <a:cubicBezTo>
                    <a:pt x="2888" y="5242"/>
                    <a:pt x="2888" y="5242"/>
                    <a:pt x="2888" y="5242"/>
                  </a:cubicBezTo>
                  <a:lnTo>
                    <a:pt x="2830" y="5299"/>
                  </a:lnTo>
                  <a:cubicBezTo>
                    <a:pt x="2830" y="5357"/>
                    <a:pt x="2830" y="5357"/>
                    <a:pt x="2830" y="5357"/>
                  </a:cubicBezTo>
                  <a:cubicBezTo>
                    <a:pt x="2830" y="5414"/>
                    <a:pt x="2830" y="5414"/>
                    <a:pt x="2772" y="5414"/>
                  </a:cubicBezTo>
                  <a:cubicBezTo>
                    <a:pt x="2772" y="5357"/>
                    <a:pt x="2772" y="5357"/>
                    <a:pt x="2772" y="5357"/>
                  </a:cubicBezTo>
                  <a:cubicBezTo>
                    <a:pt x="2772" y="5357"/>
                    <a:pt x="2772" y="5414"/>
                    <a:pt x="2714" y="5414"/>
                  </a:cubicBezTo>
                  <a:cubicBezTo>
                    <a:pt x="2772" y="5414"/>
                    <a:pt x="2772" y="5414"/>
                    <a:pt x="2772" y="5414"/>
                  </a:cubicBezTo>
                  <a:cubicBezTo>
                    <a:pt x="2714" y="5414"/>
                    <a:pt x="2714" y="5414"/>
                    <a:pt x="2714" y="5414"/>
                  </a:cubicBezTo>
                  <a:cubicBezTo>
                    <a:pt x="2714" y="5414"/>
                    <a:pt x="2714" y="5414"/>
                    <a:pt x="2714" y="5472"/>
                  </a:cubicBezTo>
                  <a:cubicBezTo>
                    <a:pt x="2657" y="5587"/>
                    <a:pt x="2657" y="5587"/>
                    <a:pt x="2657" y="5587"/>
                  </a:cubicBezTo>
                  <a:cubicBezTo>
                    <a:pt x="2599" y="5645"/>
                    <a:pt x="2599" y="5645"/>
                    <a:pt x="2599" y="5645"/>
                  </a:cubicBezTo>
                  <a:cubicBezTo>
                    <a:pt x="2657" y="5645"/>
                    <a:pt x="2657" y="5645"/>
                    <a:pt x="2657" y="5645"/>
                  </a:cubicBezTo>
                  <a:cubicBezTo>
                    <a:pt x="2599" y="5645"/>
                    <a:pt x="2599" y="5645"/>
                    <a:pt x="2599" y="5645"/>
                  </a:cubicBezTo>
                  <a:cubicBezTo>
                    <a:pt x="2599" y="5702"/>
                    <a:pt x="2599" y="5702"/>
                    <a:pt x="2599" y="5702"/>
                  </a:cubicBezTo>
                  <a:cubicBezTo>
                    <a:pt x="2541" y="5645"/>
                    <a:pt x="2541" y="5645"/>
                    <a:pt x="2541" y="5645"/>
                  </a:cubicBezTo>
                  <a:cubicBezTo>
                    <a:pt x="2599" y="5645"/>
                    <a:pt x="2599" y="5645"/>
                    <a:pt x="2599" y="5587"/>
                  </a:cubicBezTo>
                  <a:cubicBezTo>
                    <a:pt x="2599" y="5530"/>
                    <a:pt x="2599" y="5530"/>
                    <a:pt x="2599" y="5530"/>
                  </a:cubicBezTo>
                  <a:cubicBezTo>
                    <a:pt x="2541" y="5587"/>
                    <a:pt x="2541" y="5587"/>
                    <a:pt x="2541" y="5587"/>
                  </a:cubicBezTo>
                  <a:cubicBezTo>
                    <a:pt x="2483" y="5645"/>
                    <a:pt x="2483" y="5645"/>
                    <a:pt x="2483" y="5645"/>
                  </a:cubicBezTo>
                  <a:cubicBezTo>
                    <a:pt x="2483" y="5702"/>
                    <a:pt x="2483" y="5702"/>
                    <a:pt x="2483" y="5702"/>
                  </a:cubicBezTo>
                  <a:cubicBezTo>
                    <a:pt x="2483" y="5702"/>
                    <a:pt x="2426" y="5702"/>
                    <a:pt x="2426" y="5760"/>
                  </a:cubicBezTo>
                  <a:cubicBezTo>
                    <a:pt x="2426" y="5818"/>
                    <a:pt x="2426" y="5818"/>
                    <a:pt x="2426" y="5818"/>
                  </a:cubicBezTo>
                  <a:cubicBezTo>
                    <a:pt x="2368" y="5875"/>
                    <a:pt x="2368" y="5875"/>
                    <a:pt x="2368" y="5875"/>
                  </a:cubicBezTo>
                  <a:cubicBezTo>
                    <a:pt x="2368" y="5933"/>
                    <a:pt x="2368" y="5875"/>
                    <a:pt x="2368" y="5875"/>
                  </a:cubicBezTo>
                  <a:cubicBezTo>
                    <a:pt x="2368" y="5933"/>
                    <a:pt x="2368" y="5933"/>
                    <a:pt x="2368" y="5933"/>
                  </a:cubicBezTo>
                  <a:cubicBezTo>
                    <a:pt x="2310" y="5933"/>
                    <a:pt x="2310" y="5933"/>
                    <a:pt x="2310" y="5933"/>
                  </a:cubicBezTo>
                  <a:lnTo>
                    <a:pt x="2310" y="5990"/>
                  </a:lnTo>
                  <a:cubicBezTo>
                    <a:pt x="2368" y="5990"/>
                    <a:pt x="2368" y="5990"/>
                    <a:pt x="2368" y="5990"/>
                  </a:cubicBezTo>
                  <a:cubicBezTo>
                    <a:pt x="2310" y="6048"/>
                    <a:pt x="2252" y="6048"/>
                    <a:pt x="2252" y="6106"/>
                  </a:cubicBezTo>
                  <a:cubicBezTo>
                    <a:pt x="2252" y="6163"/>
                    <a:pt x="2252" y="6163"/>
                    <a:pt x="2252" y="6163"/>
                  </a:cubicBezTo>
                  <a:cubicBezTo>
                    <a:pt x="2252" y="6106"/>
                    <a:pt x="2252" y="6106"/>
                    <a:pt x="2252" y="6106"/>
                  </a:cubicBezTo>
                  <a:cubicBezTo>
                    <a:pt x="2252" y="6048"/>
                    <a:pt x="2252" y="6048"/>
                    <a:pt x="2252" y="6048"/>
                  </a:cubicBezTo>
                  <a:cubicBezTo>
                    <a:pt x="2195" y="5990"/>
                    <a:pt x="2195" y="5990"/>
                    <a:pt x="2195" y="5990"/>
                  </a:cubicBezTo>
                  <a:cubicBezTo>
                    <a:pt x="2252" y="5990"/>
                    <a:pt x="2252" y="5990"/>
                    <a:pt x="2252" y="5990"/>
                  </a:cubicBezTo>
                  <a:cubicBezTo>
                    <a:pt x="2310" y="5990"/>
                    <a:pt x="2310" y="5990"/>
                    <a:pt x="2310" y="5990"/>
                  </a:cubicBezTo>
                  <a:cubicBezTo>
                    <a:pt x="2310" y="5933"/>
                    <a:pt x="2310" y="5933"/>
                    <a:pt x="2310" y="5933"/>
                  </a:cubicBezTo>
                  <a:cubicBezTo>
                    <a:pt x="2252" y="5933"/>
                    <a:pt x="2252" y="5933"/>
                    <a:pt x="2252" y="5933"/>
                  </a:cubicBezTo>
                  <a:cubicBezTo>
                    <a:pt x="2252" y="5990"/>
                    <a:pt x="2252" y="5933"/>
                    <a:pt x="2252" y="5990"/>
                  </a:cubicBezTo>
                  <a:cubicBezTo>
                    <a:pt x="2252" y="5933"/>
                    <a:pt x="2252" y="5933"/>
                    <a:pt x="2252" y="5933"/>
                  </a:cubicBezTo>
                  <a:cubicBezTo>
                    <a:pt x="2310" y="5933"/>
                    <a:pt x="2310" y="5933"/>
                    <a:pt x="2310" y="5933"/>
                  </a:cubicBezTo>
                  <a:cubicBezTo>
                    <a:pt x="2310" y="5875"/>
                    <a:pt x="2310" y="5875"/>
                    <a:pt x="2310" y="5875"/>
                  </a:cubicBezTo>
                  <a:cubicBezTo>
                    <a:pt x="2252" y="5933"/>
                    <a:pt x="2252" y="5933"/>
                    <a:pt x="2252" y="5933"/>
                  </a:cubicBezTo>
                  <a:cubicBezTo>
                    <a:pt x="2252" y="5875"/>
                    <a:pt x="2310" y="5875"/>
                    <a:pt x="2310" y="5875"/>
                  </a:cubicBezTo>
                  <a:cubicBezTo>
                    <a:pt x="2252" y="5875"/>
                    <a:pt x="2252" y="5875"/>
                    <a:pt x="2252" y="5875"/>
                  </a:cubicBezTo>
                  <a:cubicBezTo>
                    <a:pt x="2310" y="5875"/>
                    <a:pt x="2310" y="5875"/>
                    <a:pt x="2310" y="5875"/>
                  </a:cubicBezTo>
                  <a:cubicBezTo>
                    <a:pt x="2252" y="5818"/>
                    <a:pt x="2252" y="5818"/>
                    <a:pt x="2252" y="5818"/>
                  </a:cubicBezTo>
                  <a:cubicBezTo>
                    <a:pt x="2310" y="5818"/>
                    <a:pt x="2310" y="5818"/>
                    <a:pt x="2310" y="5818"/>
                  </a:cubicBezTo>
                  <a:cubicBezTo>
                    <a:pt x="2252" y="5818"/>
                    <a:pt x="2252" y="5818"/>
                    <a:pt x="2252" y="5818"/>
                  </a:cubicBezTo>
                  <a:cubicBezTo>
                    <a:pt x="2310" y="5760"/>
                    <a:pt x="2310" y="5760"/>
                    <a:pt x="2310" y="5760"/>
                  </a:cubicBezTo>
                  <a:cubicBezTo>
                    <a:pt x="2368" y="5702"/>
                    <a:pt x="2310" y="5702"/>
                    <a:pt x="2310" y="5702"/>
                  </a:cubicBezTo>
                  <a:cubicBezTo>
                    <a:pt x="2368" y="5645"/>
                    <a:pt x="2368" y="5645"/>
                    <a:pt x="2368" y="5645"/>
                  </a:cubicBezTo>
                  <a:cubicBezTo>
                    <a:pt x="2368" y="5587"/>
                    <a:pt x="2368" y="5587"/>
                    <a:pt x="2368" y="5587"/>
                  </a:cubicBezTo>
                  <a:cubicBezTo>
                    <a:pt x="2426" y="5530"/>
                    <a:pt x="2426" y="5530"/>
                    <a:pt x="2426" y="5530"/>
                  </a:cubicBezTo>
                  <a:cubicBezTo>
                    <a:pt x="2426" y="5530"/>
                    <a:pt x="2426" y="5530"/>
                    <a:pt x="2426" y="5530"/>
                  </a:cubicBezTo>
                  <a:close/>
                  <a:moveTo>
                    <a:pt x="2483" y="5357"/>
                  </a:moveTo>
                  <a:cubicBezTo>
                    <a:pt x="2483" y="5414"/>
                    <a:pt x="2483" y="5414"/>
                    <a:pt x="2483" y="5414"/>
                  </a:cubicBezTo>
                  <a:cubicBezTo>
                    <a:pt x="2483" y="5357"/>
                    <a:pt x="2483" y="5357"/>
                    <a:pt x="2483" y="5357"/>
                  </a:cubicBezTo>
                  <a:moveTo>
                    <a:pt x="2541" y="5357"/>
                  </a:moveTo>
                  <a:lnTo>
                    <a:pt x="2541" y="5357"/>
                  </a:lnTo>
                  <a:cubicBezTo>
                    <a:pt x="2541" y="5357"/>
                    <a:pt x="2541" y="5357"/>
                    <a:pt x="2541" y="5357"/>
                  </a:cubicBezTo>
                  <a:close/>
                  <a:moveTo>
                    <a:pt x="2541" y="5242"/>
                  </a:moveTo>
                  <a:lnTo>
                    <a:pt x="2541" y="5242"/>
                  </a:lnTo>
                  <a:cubicBezTo>
                    <a:pt x="2541" y="5242"/>
                    <a:pt x="2541" y="5242"/>
                    <a:pt x="2541" y="5242"/>
                  </a:cubicBezTo>
                  <a:close/>
                  <a:moveTo>
                    <a:pt x="2657" y="5069"/>
                  </a:moveTo>
                  <a:lnTo>
                    <a:pt x="2657" y="5069"/>
                  </a:lnTo>
                  <a:cubicBezTo>
                    <a:pt x="2657" y="5069"/>
                    <a:pt x="2657" y="5069"/>
                    <a:pt x="2657" y="5069"/>
                  </a:cubicBezTo>
                  <a:close/>
                  <a:moveTo>
                    <a:pt x="2714" y="4896"/>
                  </a:moveTo>
                  <a:lnTo>
                    <a:pt x="2714" y="4896"/>
                  </a:lnTo>
                  <a:moveTo>
                    <a:pt x="2714" y="4896"/>
                  </a:moveTo>
                  <a:lnTo>
                    <a:pt x="2714" y="4896"/>
                  </a:lnTo>
                  <a:moveTo>
                    <a:pt x="3061" y="4435"/>
                  </a:moveTo>
                  <a:lnTo>
                    <a:pt x="3061" y="4435"/>
                  </a:lnTo>
                  <a:moveTo>
                    <a:pt x="3119" y="4032"/>
                  </a:moveTo>
                  <a:lnTo>
                    <a:pt x="3119" y="4032"/>
                  </a:lnTo>
                  <a:cubicBezTo>
                    <a:pt x="3119" y="4032"/>
                    <a:pt x="3119" y="4032"/>
                    <a:pt x="3119" y="4032"/>
                  </a:cubicBezTo>
                  <a:close/>
                  <a:moveTo>
                    <a:pt x="3176" y="4262"/>
                  </a:moveTo>
                  <a:lnTo>
                    <a:pt x="3176" y="4262"/>
                  </a:lnTo>
                  <a:cubicBezTo>
                    <a:pt x="3176" y="4320"/>
                    <a:pt x="3176" y="4320"/>
                    <a:pt x="3176" y="4320"/>
                  </a:cubicBezTo>
                  <a:cubicBezTo>
                    <a:pt x="3176" y="4320"/>
                    <a:pt x="3176" y="4262"/>
                    <a:pt x="3176" y="4262"/>
                  </a:cubicBezTo>
                  <a:close/>
                  <a:moveTo>
                    <a:pt x="3176" y="4032"/>
                  </a:moveTo>
                  <a:lnTo>
                    <a:pt x="3176" y="4032"/>
                  </a:lnTo>
                  <a:cubicBezTo>
                    <a:pt x="3234" y="3974"/>
                    <a:pt x="3234" y="3974"/>
                    <a:pt x="3234" y="3974"/>
                  </a:cubicBezTo>
                  <a:lnTo>
                    <a:pt x="3234" y="4032"/>
                  </a:lnTo>
                  <a:cubicBezTo>
                    <a:pt x="3292" y="4032"/>
                    <a:pt x="3292" y="4032"/>
                    <a:pt x="3292" y="4032"/>
                  </a:cubicBezTo>
                  <a:cubicBezTo>
                    <a:pt x="3234" y="4032"/>
                    <a:pt x="3234" y="4032"/>
                    <a:pt x="3234" y="4032"/>
                  </a:cubicBezTo>
                  <a:cubicBezTo>
                    <a:pt x="3234" y="4090"/>
                    <a:pt x="3176" y="4090"/>
                    <a:pt x="3176" y="4090"/>
                  </a:cubicBezTo>
                  <a:cubicBezTo>
                    <a:pt x="3176" y="4090"/>
                    <a:pt x="3176" y="4032"/>
                    <a:pt x="3176" y="4032"/>
                  </a:cubicBezTo>
                  <a:close/>
                  <a:moveTo>
                    <a:pt x="3234" y="3917"/>
                  </a:moveTo>
                  <a:lnTo>
                    <a:pt x="3234" y="3917"/>
                  </a:lnTo>
                  <a:cubicBezTo>
                    <a:pt x="3234" y="3859"/>
                    <a:pt x="3234" y="3859"/>
                    <a:pt x="3234" y="3859"/>
                  </a:cubicBezTo>
                  <a:cubicBezTo>
                    <a:pt x="3292" y="3859"/>
                    <a:pt x="3292" y="3859"/>
                    <a:pt x="3292" y="3859"/>
                  </a:cubicBezTo>
                  <a:cubicBezTo>
                    <a:pt x="3234" y="3859"/>
                    <a:pt x="3234" y="3859"/>
                    <a:pt x="3234" y="3859"/>
                  </a:cubicBezTo>
                  <a:cubicBezTo>
                    <a:pt x="3176" y="3974"/>
                    <a:pt x="3176" y="3974"/>
                    <a:pt x="3176" y="3974"/>
                  </a:cubicBezTo>
                  <a:cubicBezTo>
                    <a:pt x="3176" y="3974"/>
                    <a:pt x="3176" y="3917"/>
                    <a:pt x="3234" y="3917"/>
                  </a:cubicBezTo>
                  <a:moveTo>
                    <a:pt x="3292" y="3974"/>
                  </a:moveTo>
                  <a:lnTo>
                    <a:pt x="3292" y="3974"/>
                  </a:lnTo>
                  <a:cubicBezTo>
                    <a:pt x="3234" y="3974"/>
                    <a:pt x="3234" y="3974"/>
                    <a:pt x="3234" y="3974"/>
                  </a:cubicBezTo>
                  <a:cubicBezTo>
                    <a:pt x="3292" y="3974"/>
                    <a:pt x="3292" y="3974"/>
                    <a:pt x="3292" y="3974"/>
                  </a:cubicBezTo>
                  <a:moveTo>
                    <a:pt x="3292" y="3802"/>
                  </a:moveTo>
                  <a:cubicBezTo>
                    <a:pt x="3350" y="3859"/>
                    <a:pt x="3350" y="3859"/>
                    <a:pt x="3350" y="3859"/>
                  </a:cubicBezTo>
                  <a:cubicBezTo>
                    <a:pt x="3350" y="3802"/>
                    <a:pt x="3350" y="3802"/>
                    <a:pt x="3350" y="3802"/>
                  </a:cubicBezTo>
                  <a:cubicBezTo>
                    <a:pt x="3350" y="3859"/>
                    <a:pt x="3350" y="3859"/>
                    <a:pt x="3350" y="3859"/>
                  </a:cubicBezTo>
                  <a:cubicBezTo>
                    <a:pt x="3407" y="3802"/>
                    <a:pt x="3407" y="3802"/>
                    <a:pt x="3407" y="3802"/>
                  </a:cubicBezTo>
                  <a:cubicBezTo>
                    <a:pt x="3407" y="3744"/>
                    <a:pt x="3407" y="3744"/>
                    <a:pt x="3407" y="3744"/>
                  </a:cubicBezTo>
                  <a:cubicBezTo>
                    <a:pt x="3465" y="3744"/>
                    <a:pt x="3465" y="3744"/>
                    <a:pt x="3465" y="3744"/>
                  </a:cubicBezTo>
                  <a:cubicBezTo>
                    <a:pt x="3523" y="3744"/>
                    <a:pt x="3523" y="3744"/>
                    <a:pt x="3523" y="3744"/>
                  </a:cubicBezTo>
                  <a:cubicBezTo>
                    <a:pt x="3465" y="3744"/>
                    <a:pt x="3465" y="3744"/>
                    <a:pt x="3465" y="3744"/>
                  </a:cubicBezTo>
                  <a:cubicBezTo>
                    <a:pt x="3407" y="3802"/>
                    <a:pt x="3407" y="3802"/>
                    <a:pt x="3407" y="3802"/>
                  </a:cubicBezTo>
                  <a:cubicBezTo>
                    <a:pt x="3350" y="3859"/>
                    <a:pt x="3350" y="3859"/>
                    <a:pt x="3350" y="3859"/>
                  </a:cubicBezTo>
                  <a:cubicBezTo>
                    <a:pt x="3407" y="3859"/>
                    <a:pt x="3407" y="3859"/>
                    <a:pt x="3407" y="3859"/>
                  </a:cubicBezTo>
                  <a:cubicBezTo>
                    <a:pt x="3350" y="3859"/>
                    <a:pt x="3350" y="3859"/>
                    <a:pt x="3350" y="3859"/>
                  </a:cubicBezTo>
                  <a:cubicBezTo>
                    <a:pt x="3350" y="3917"/>
                    <a:pt x="3350" y="3917"/>
                    <a:pt x="3350" y="3917"/>
                  </a:cubicBezTo>
                  <a:cubicBezTo>
                    <a:pt x="3292" y="3917"/>
                    <a:pt x="3292" y="3917"/>
                    <a:pt x="3292" y="3917"/>
                  </a:cubicBezTo>
                  <a:cubicBezTo>
                    <a:pt x="3350" y="3859"/>
                    <a:pt x="3350" y="3859"/>
                    <a:pt x="3350" y="3859"/>
                  </a:cubicBezTo>
                  <a:cubicBezTo>
                    <a:pt x="3292" y="3802"/>
                    <a:pt x="3292" y="3859"/>
                    <a:pt x="3292" y="3802"/>
                  </a:cubicBezTo>
                  <a:moveTo>
                    <a:pt x="3350" y="3744"/>
                  </a:moveTo>
                  <a:lnTo>
                    <a:pt x="3350" y="3744"/>
                  </a:lnTo>
                  <a:cubicBezTo>
                    <a:pt x="3350" y="3802"/>
                    <a:pt x="3350" y="3802"/>
                    <a:pt x="3292" y="3802"/>
                  </a:cubicBezTo>
                  <a:cubicBezTo>
                    <a:pt x="3292" y="3744"/>
                    <a:pt x="3292" y="3744"/>
                    <a:pt x="3292" y="3744"/>
                  </a:cubicBezTo>
                  <a:cubicBezTo>
                    <a:pt x="3292" y="3744"/>
                    <a:pt x="3350" y="3744"/>
                    <a:pt x="3350" y="3744"/>
                  </a:cubicBezTo>
                  <a:close/>
                  <a:moveTo>
                    <a:pt x="3407" y="3686"/>
                  </a:moveTo>
                  <a:cubicBezTo>
                    <a:pt x="3350" y="3686"/>
                    <a:pt x="3350" y="3686"/>
                    <a:pt x="3350" y="3686"/>
                  </a:cubicBezTo>
                  <a:lnTo>
                    <a:pt x="3407" y="3686"/>
                  </a:lnTo>
                  <a:moveTo>
                    <a:pt x="3465" y="3686"/>
                  </a:moveTo>
                  <a:cubicBezTo>
                    <a:pt x="3407" y="3744"/>
                    <a:pt x="3407" y="3744"/>
                    <a:pt x="3407" y="3744"/>
                  </a:cubicBezTo>
                  <a:cubicBezTo>
                    <a:pt x="3407" y="3744"/>
                    <a:pt x="3407" y="3744"/>
                    <a:pt x="3350" y="3744"/>
                  </a:cubicBezTo>
                  <a:cubicBezTo>
                    <a:pt x="3407" y="3744"/>
                    <a:pt x="3407" y="3686"/>
                    <a:pt x="3407" y="3686"/>
                  </a:cubicBezTo>
                  <a:cubicBezTo>
                    <a:pt x="3407" y="3686"/>
                    <a:pt x="3407" y="3686"/>
                    <a:pt x="3465" y="3686"/>
                  </a:cubicBezTo>
                  <a:moveTo>
                    <a:pt x="3581" y="3629"/>
                  </a:moveTo>
                  <a:lnTo>
                    <a:pt x="3581" y="3629"/>
                  </a:lnTo>
                  <a:cubicBezTo>
                    <a:pt x="3523" y="3629"/>
                    <a:pt x="3523" y="3629"/>
                    <a:pt x="3523" y="3629"/>
                  </a:cubicBezTo>
                  <a:lnTo>
                    <a:pt x="3581" y="3629"/>
                  </a:lnTo>
                  <a:moveTo>
                    <a:pt x="3581" y="3514"/>
                  </a:moveTo>
                  <a:lnTo>
                    <a:pt x="3581" y="3514"/>
                  </a:lnTo>
                  <a:lnTo>
                    <a:pt x="3581" y="3571"/>
                  </a:lnTo>
                  <a:cubicBezTo>
                    <a:pt x="3523" y="3571"/>
                    <a:pt x="3523" y="3571"/>
                    <a:pt x="3523" y="3571"/>
                  </a:cubicBezTo>
                  <a:cubicBezTo>
                    <a:pt x="3523" y="3571"/>
                    <a:pt x="3523" y="3514"/>
                    <a:pt x="3581" y="3514"/>
                  </a:cubicBezTo>
                  <a:moveTo>
                    <a:pt x="3639" y="3571"/>
                  </a:moveTo>
                  <a:lnTo>
                    <a:pt x="3639" y="3571"/>
                  </a:lnTo>
                  <a:cubicBezTo>
                    <a:pt x="3639" y="3571"/>
                    <a:pt x="3639" y="3571"/>
                    <a:pt x="3639" y="3571"/>
                  </a:cubicBezTo>
                  <a:close/>
                  <a:moveTo>
                    <a:pt x="3696" y="3514"/>
                  </a:moveTo>
                  <a:cubicBezTo>
                    <a:pt x="3639" y="3514"/>
                    <a:pt x="3639" y="3514"/>
                    <a:pt x="3639" y="3514"/>
                  </a:cubicBezTo>
                  <a:cubicBezTo>
                    <a:pt x="3696" y="3514"/>
                    <a:pt x="3696" y="3514"/>
                    <a:pt x="3696" y="3514"/>
                  </a:cubicBezTo>
                  <a:cubicBezTo>
                    <a:pt x="3696" y="3514"/>
                    <a:pt x="3696" y="3514"/>
                    <a:pt x="3696" y="3514"/>
                  </a:cubicBezTo>
                  <a:close/>
                  <a:moveTo>
                    <a:pt x="3696" y="3514"/>
                  </a:moveTo>
                  <a:lnTo>
                    <a:pt x="3696" y="3514"/>
                  </a:lnTo>
                  <a:moveTo>
                    <a:pt x="3812" y="3398"/>
                  </a:moveTo>
                  <a:lnTo>
                    <a:pt x="3812" y="3398"/>
                  </a:lnTo>
                  <a:cubicBezTo>
                    <a:pt x="3870" y="3398"/>
                    <a:pt x="3870" y="3398"/>
                    <a:pt x="3870" y="3398"/>
                  </a:cubicBezTo>
                  <a:cubicBezTo>
                    <a:pt x="3812" y="3398"/>
                    <a:pt x="3812" y="3398"/>
                    <a:pt x="3812" y="3398"/>
                  </a:cubicBezTo>
                  <a:cubicBezTo>
                    <a:pt x="3812" y="3398"/>
                    <a:pt x="3812" y="3398"/>
                    <a:pt x="3754" y="3398"/>
                  </a:cubicBezTo>
                  <a:cubicBezTo>
                    <a:pt x="3812" y="3398"/>
                    <a:pt x="3812" y="3398"/>
                    <a:pt x="3812" y="3398"/>
                  </a:cubicBezTo>
                  <a:cubicBezTo>
                    <a:pt x="3812" y="3398"/>
                    <a:pt x="3812" y="3398"/>
                    <a:pt x="3812" y="3398"/>
                  </a:cubicBezTo>
                  <a:close/>
                  <a:moveTo>
                    <a:pt x="3870" y="3341"/>
                  </a:moveTo>
                  <a:cubicBezTo>
                    <a:pt x="3812" y="3341"/>
                    <a:pt x="3812" y="3341"/>
                    <a:pt x="3812" y="3341"/>
                  </a:cubicBezTo>
                  <a:cubicBezTo>
                    <a:pt x="3812" y="3341"/>
                    <a:pt x="3870" y="3341"/>
                    <a:pt x="3870" y="3341"/>
                  </a:cubicBezTo>
                  <a:close/>
                  <a:moveTo>
                    <a:pt x="3870" y="3398"/>
                  </a:moveTo>
                  <a:lnTo>
                    <a:pt x="3870" y="3398"/>
                  </a:lnTo>
                  <a:moveTo>
                    <a:pt x="3870" y="3341"/>
                  </a:moveTo>
                  <a:cubicBezTo>
                    <a:pt x="3927" y="3283"/>
                    <a:pt x="3927" y="3283"/>
                    <a:pt x="3927" y="3283"/>
                  </a:cubicBezTo>
                  <a:cubicBezTo>
                    <a:pt x="3870" y="3341"/>
                    <a:pt x="3870" y="3341"/>
                    <a:pt x="3870" y="3341"/>
                  </a:cubicBezTo>
                  <a:cubicBezTo>
                    <a:pt x="3870" y="3341"/>
                    <a:pt x="3870" y="3341"/>
                    <a:pt x="3870" y="3341"/>
                  </a:cubicBezTo>
                  <a:close/>
                  <a:moveTo>
                    <a:pt x="4043" y="3168"/>
                  </a:moveTo>
                  <a:cubicBezTo>
                    <a:pt x="3985" y="3168"/>
                    <a:pt x="3985" y="3168"/>
                    <a:pt x="3985" y="3168"/>
                  </a:cubicBezTo>
                  <a:cubicBezTo>
                    <a:pt x="4043" y="3168"/>
                    <a:pt x="4043" y="3168"/>
                    <a:pt x="4043" y="3168"/>
                  </a:cubicBezTo>
                  <a:cubicBezTo>
                    <a:pt x="4043" y="3168"/>
                    <a:pt x="4043" y="3168"/>
                    <a:pt x="4043" y="3168"/>
                  </a:cubicBezTo>
                  <a:close/>
                  <a:moveTo>
                    <a:pt x="4158" y="3168"/>
                  </a:moveTo>
                  <a:cubicBezTo>
                    <a:pt x="4101" y="3168"/>
                    <a:pt x="4101" y="3168"/>
                    <a:pt x="4101" y="3168"/>
                  </a:cubicBezTo>
                  <a:cubicBezTo>
                    <a:pt x="4101" y="3168"/>
                    <a:pt x="4158" y="3168"/>
                    <a:pt x="4158" y="3168"/>
                  </a:cubicBezTo>
                  <a:close/>
                  <a:moveTo>
                    <a:pt x="3639" y="3456"/>
                  </a:moveTo>
                  <a:cubicBezTo>
                    <a:pt x="3639" y="3398"/>
                    <a:pt x="3639" y="3398"/>
                    <a:pt x="3639" y="3398"/>
                  </a:cubicBezTo>
                  <a:cubicBezTo>
                    <a:pt x="3696" y="3398"/>
                    <a:pt x="3696" y="3398"/>
                    <a:pt x="3696" y="3398"/>
                  </a:cubicBezTo>
                  <a:cubicBezTo>
                    <a:pt x="3639" y="3398"/>
                    <a:pt x="3639" y="3398"/>
                    <a:pt x="3639" y="3398"/>
                  </a:cubicBezTo>
                  <a:cubicBezTo>
                    <a:pt x="3754" y="3283"/>
                    <a:pt x="3754" y="3283"/>
                    <a:pt x="3754" y="3283"/>
                  </a:cubicBezTo>
                  <a:cubicBezTo>
                    <a:pt x="3812" y="3226"/>
                    <a:pt x="3812" y="3226"/>
                    <a:pt x="3812" y="3226"/>
                  </a:cubicBezTo>
                  <a:cubicBezTo>
                    <a:pt x="3812" y="3226"/>
                    <a:pt x="3812" y="3168"/>
                    <a:pt x="3870" y="3168"/>
                  </a:cubicBezTo>
                  <a:cubicBezTo>
                    <a:pt x="3870" y="3168"/>
                    <a:pt x="3870" y="3168"/>
                    <a:pt x="3927" y="3168"/>
                  </a:cubicBezTo>
                  <a:cubicBezTo>
                    <a:pt x="3870" y="3110"/>
                    <a:pt x="3870" y="3110"/>
                    <a:pt x="3870" y="3110"/>
                  </a:cubicBezTo>
                  <a:cubicBezTo>
                    <a:pt x="3927" y="3110"/>
                    <a:pt x="3927" y="3110"/>
                    <a:pt x="3927" y="3110"/>
                  </a:cubicBezTo>
                  <a:cubicBezTo>
                    <a:pt x="3985" y="3053"/>
                    <a:pt x="3985" y="3053"/>
                    <a:pt x="3985" y="3053"/>
                  </a:cubicBezTo>
                  <a:cubicBezTo>
                    <a:pt x="4043" y="2995"/>
                    <a:pt x="4043" y="2995"/>
                    <a:pt x="4043" y="2995"/>
                  </a:cubicBezTo>
                  <a:cubicBezTo>
                    <a:pt x="4101" y="2995"/>
                    <a:pt x="4101" y="2995"/>
                    <a:pt x="4101" y="2995"/>
                  </a:cubicBezTo>
                  <a:cubicBezTo>
                    <a:pt x="4101" y="2938"/>
                    <a:pt x="4101" y="2938"/>
                    <a:pt x="4101" y="2938"/>
                  </a:cubicBezTo>
                  <a:cubicBezTo>
                    <a:pt x="4101" y="2995"/>
                    <a:pt x="4101" y="2995"/>
                    <a:pt x="4101" y="2995"/>
                  </a:cubicBezTo>
                  <a:cubicBezTo>
                    <a:pt x="4043" y="3053"/>
                    <a:pt x="4043" y="3053"/>
                    <a:pt x="4043" y="3053"/>
                  </a:cubicBezTo>
                  <a:cubicBezTo>
                    <a:pt x="4101" y="3053"/>
                    <a:pt x="4101" y="3053"/>
                    <a:pt x="4101" y="3053"/>
                  </a:cubicBezTo>
                  <a:cubicBezTo>
                    <a:pt x="4158" y="3053"/>
                    <a:pt x="4158" y="3053"/>
                    <a:pt x="4158" y="3053"/>
                  </a:cubicBezTo>
                  <a:cubicBezTo>
                    <a:pt x="4101" y="3053"/>
                    <a:pt x="4101" y="3053"/>
                    <a:pt x="4101" y="3053"/>
                  </a:cubicBezTo>
                  <a:cubicBezTo>
                    <a:pt x="4043" y="3110"/>
                    <a:pt x="4043" y="3110"/>
                    <a:pt x="4043" y="3110"/>
                  </a:cubicBezTo>
                  <a:cubicBezTo>
                    <a:pt x="4043" y="3168"/>
                    <a:pt x="4043" y="3168"/>
                    <a:pt x="4043" y="3168"/>
                  </a:cubicBezTo>
                  <a:cubicBezTo>
                    <a:pt x="4043" y="3110"/>
                    <a:pt x="4043" y="3168"/>
                    <a:pt x="4043" y="3110"/>
                  </a:cubicBezTo>
                  <a:cubicBezTo>
                    <a:pt x="3985" y="3168"/>
                    <a:pt x="3985" y="3168"/>
                    <a:pt x="3927" y="3226"/>
                  </a:cubicBezTo>
                  <a:cubicBezTo>
                    <a:pt x="3870" y="3226"/>
                    <a:pt x="3870" y="3226"/>
                    <a:pt x="3870" y="3226"/>
                  </a:cubicBezTo>
                  <a:cubicBezTo>
                    <a:pt x="3870" y="3283"/>
                    <a:pt x="3870" y="3283"/>
                    <a:pt x="3870" y="3283"/>
                  </a:cubicBezTo>
                  <a:cubicBezTo>
                    <a:pt x="3812" y="3283"/>
                    <a:pt x="3812" y="3283"/>
                    <a:pt x="3812" y="3283"/>
                  </a:cubicBezTo>
                  <a:cubicBezTo>
                    <a:pt x="3754" y="3341"/>
                    <a:pt x="3754" y="3341"/>
                    <a:pt x="3754" y="3341"/>
                  </a:cubicBezTo>
                  <a:cubicBezTo>
                    <a:pt x="3754" y="3341"/>
                    <a:pt x="3754" y="3341"/>
                    <a:pt x="3754" y="3398"/>
                  </a:cubicBezTo>
                  <a:cubicBezTo>
                    <a:pt x="3754" y="3341"/>
                    <a:pt x="3754" y="3341"/>
                    <a:pt x="3754" y="3341"/>
                  </a:cubicBezTo>
                  <a:cubicBezTo>
                    <a:pt x="3696" y="3398"/>
                    <a:pt x="3754" y="3398"/>
                    <a:pt x="3754" y="3398"/>
                  </a:cubicBezTo>
                  <a:cubicBezTo>
                    <a:pt x="3696" y="3398"/>
                    <a:pt x="3696" y="3398"/>
                    <a:pt x="3696" y="3398"/>
                  </a:cubicBezTo>
                  <a:cubicBezTo>
                    <a:pt x="3696" y="3398"/>
                    <a:pt x="3696" y="3398"/>
                    <a:pt x="3696" y="3456"/>
                  </a:cubicBezTo>
                  <a:cubicBezTo>
                    <a:pt x="3639" y="3456"/>
                    <a:pt x="3639" y="3456"/>
                    <a:pt x="3639" y="3456"/>
                  </a:cubicBezTo>
                  <a:cubicBezTo>
                    <a:pt x="3696" y="3456"/>
                    <a:pt x="3696" y="3456"/>
                    <a:pt x="3696" y="3456"/>
                  </a:cubicBezTo>
                  <a:cubicBezTo>
                    <a:pt x="3639" y="3514"/>
                    <a:pt x="3639" y="3514"/>
                    <a:pt x="3639" y="3514"/>
                  </a:cubicBezTo>
                  <a:lnTo>
                    <a:pt x="3639" y="3456"/>
                  </a:lnTo>
                  <a:cubicBezTo>
                    <a:pt x="3639" y="3456"/>
                    <a:pt x="3639" y="3456"/>
                    <a:pt x="3639" y="3456"/>
                  </a:cubicBezTo>
                  <a:close/>
                  <a:moveTo>
                    <a:pt x="4101" y="2938"/>
                  </a:moveTo>
                  <a:lnTo>
                    <a:pt x="4101" y="2938"/>
                  </a:lnTo>
                  <a:moveTo>
                    <a:pt x="4158" y="3110"/>
                  </a:moveTo>
                  <a:lnTo>
                    <a:pt x="4158" y="3110"/>
                  </a:lnTo>
                  <a:cubicBezTo>
                    <a:pt x="4158" y="3168"/>
                    <a:pt x="4158" y="3168"/>
                    <a:pt x="4158" y="3168"/>
                  </a:cubicBezTo>
                  <a:cubicBezTo>
                    <a:pt x="4158" y="3168"/>
                    <a:pt x="4101" y="3110"/>
                    <a:pt x="4158" y="3110"/>
                  </a:cubicBezTo>
                  <a:moveTo>
                    <a:pt x="4216" y="2880"/>
                  </a:moveTo>
                  <a:cubicBezTo>
                    <a:pt x="4216" y="2880"/>
                    <a:pt x="4216" y="2880"/>
                    <a:pt x="4216" y="2938"/>
                  </a:cubicBezTo>
                  <a:cubicBezTo>
                    <a:pt x="4216" y="2880"/>
                    <a:pt x="4216" y="2880"/>
                    <a:pt x="4216" y="2880"/>
                  </a:cubicBezTo>
                  <a:cubicBezTo>
                    <a:pt x="4216" y="2880"/>
                    <a:pt x="4216" y="2880"/>
                    <a:pt x="4216" y="2880"/>
                  </a:cubicBezTo>
                  <a:close/>
                  <a:moveTo>
                    <a:pt x="4216" y="2880"/>
                  </a:moveTo>
                  <a:lnTo>
                    <a:pt x="4216" y="2880"/>
                  </a:lnTo>
                  <a:cubicBezTo>
                    <a:pt x="4216" y="2880"/>
                    <a:pt x="4216" y="2880"/>
                    <a:pt x="4216" y="2880"/>
                  </a:cubicBezTo>
                  <a:close/>
                  <a:moveTo>
                    <a:pt x="4274" y="3053"/>
                  </a:moveTo>
                  <a:lnTo>
                    <a:pt x="4274" y="3053"/>
                  </a:lnTo>
                  <a:cubicBezTo>
                    <a:pt x="4274" y="3053"/>
                    <a:pt x="4274" y="3053"/>
                    <a:pt x="4274" y="3053"/>
                  </a:cubicBezTo>
                  <a:close/>
                  <a:moveTo>
                    <a:pt x="4274" y="2995"/>
                  </a:moveTo>
                  <a:lnTo>
                    <a:pt x="4274" y="2995"/>
                  </a:lnTo>
                  <a:moveTo>
                    <a:pt x="4332" y="2938"/>
                  </a:moveTo>
                  <a:cubicBezTo>
                    <a:pt x="4389" y="2938"/>
                    <a:pt x="4389" y="2938"/>
                    <a:pt x="4389" y="2938"/>
                  </a:cubicBezTo>
                  <a:cubicBezTo>
                    <a:pt x="4332" y="2995"/>
                    <a:pt x="4332" y="2995"/>
                    <a:pt x="4332" y="2995"/>
                  </a:cubicBezTo>
                  <a:cubicBezTo>
                    <a:pt x="4274" y="2995"/>
                    <a:pt x="4274" y="2995"/>
                    <a:pt x="4274" y="2995"/>
                  </a:cubicBezTo>
                  <a:cubicBezTo>
                    <a:pt x="4274" y="2938"/>
                    <a:pt x="4332" y="2938"/>
                    <a:pt x="4332" y="2938"/>
                  </a:cubicBezTo>
                  <a:moveTo>
                    <a:pt x="4447" y="2765"/>
                  </a:moveTo>
                  <a:cubicBezTo>
                    <a:pt x="4505" y="2707"/>
                    <a:pt x="4505" y="2707"/>
                    <a:pt x="4505" y="2707"/>
                  </a:cubicBezTo>
                  <a:cubicBezTo>
                    <a:pt x="4505" y="2765"/>
                    <a:pt x="4505" y="2765"/>
                    <a:pt x="4505" y="2765"/>
                  </a:cubicBezTo>
                  <a:cubicBezTo>
                    <a:pt x="4505" y="2765"/>
                    <a:pt x="4447" y="2765"/>
                    <a:pt x="4447" y="2765"/>
                  </a:cubicBezTo>
                  <a:close/>
                  <a:moveTo>
                    <a:pt x="4505" y="2765"/>
                  </a:moveTo>
                  <a:lnTo>
                    <a:pt x="4505" y="2765"/>
                  </a:lnTo>
                  <a:cubicBezTo>
                    <a:pt x="4563" y="2707"/>
                    <a:pt x="4563" y="2707"/>
                    <a:pt x="4563" y="2707"/>
                  </a:cubicBezTo>
                  <a:cubicBezTo>
                    <a:pt x="4505" y="2765"/>
                    <a:pt x="4505" y="2765"/>
                    <a:pt x="4505" y="2765"/>
                  </a:cubicBezTo>
                  <a:cubicBezTo>
                    <a:pt x="4505" y="2765"/>
                    <a:pt x="4505" y="2765"/>
                    <a:pt x="4505" y="2765"/>
                  </a:cubicBezTo>
                  <a:close/>
                  <a:moveTo>
                    <a:pt x="4563" y="2650"/>
                  </a:moveTo>
                  <a:cubicBezTo>
                    <a:pt x="4563" y="2707"/>
                    <a:pt x="4563" y="2707"/>
                    <a:pt x="4563" y="2707"/>
                  </a:cubicBezTo>
                  <a:lnTo>
                    <a:pt x="4563" y="2650"/>
                  </a:lnTo>
                  <a:cubicBezTo>
                    <a:pt x="4563" y="2650"/>
                    <a:pt x="4563" y="2650"/>
                    <a:pt x="4563" y="2650"/>
                  </a:cubicBezTo>
                  <a:close/>
                  <a:moveTo>
                    <a:pt x="4332" y="2822"/>
                  </a:moveTo>
                  <a:cubicBezTo>
                    <a:pt x="4332" y="2822"/>
                    <a:pt x="4332" y="2822"/>
                    <a:pt x="4332" y="2765"/>
                  </a:cubicBezTo>
                  <a:cubicBezTo>
                    <a:pt x="4389" y="2765"/>
                    <a:pt x="4389" y="2765"/>
                    <a:pt x="4389" y="2765"/>
                  </a:cubicBezTo>
                  <a:cubicBezTo>
                    <a:pt x="4389" y="2707"/>
                    <a:pt x="4389" y="2707"/>
                    <a:pt x="4389" y="2707"/>
                  </a:cubicBezTo>
                  <a:cubicBezTo>
                    <a:pt x="4389" y="2650"/>
                    <a:pt x="4389" y="2650"/>
                    <a:pt x="4389" y="2650"/>
                  </a:cubicBezTo>
                  <a:cubicBezTo>
                    <a:pt x="4447" y="2650"/>
                    <a:pt x="4447" y="2650"/>
                    <a:pt x="4447" y="2650"/>
                  </a:cubicBezTo>
                  <a:cubicBezTo>
                    <a:pt x="4447" y="2592"/>
                    <a:pt x="4505" y="2592"/>
                    <a:pt x="4505" y="2592"/>
                  </a:cubicBezTo>
                  <a:cubicBezTo>
                    <a:pt x="4505" y="2534"/>
                    <a:pt x="4505" y="2534"/>
                    <a:pt x="4505" y="2534"/>
                  </a:cubicBezTo>
                  <a:lnTo>
                    <a:pt x="4563" y="2534"/>
                  </a:lnTo>
                  <a:cubicBezTo>
                    <a:pt x="4620" y="2477"/>
                    <a:pt x="4620" y="2477"/>
                    <a:pt x="4620" y="2477"/>
                  </a:cubicBezTo>
                  <a:cubicBezTo>
                    <a:pt x="4678" y="2477"/>
                    <a:pt x="4678" y="2477"/>
                    <a:pt x="4678" y="2477"/>
                  </a:cubicBezTo>
                  <a:cubicBezTo>
                    <a:pt x="4736" y="2419"/>
                    <a:pt x="4736" y="2419"/>
                    <a:pt x="4736" y="2419"/>
                  </a:cubicBezTo>
                  <a:cubicBezTo>
                    <a:pt x="4794" y="2419"/>
                    <a:pt x="4794" y="2419"/>
                    <a:pt x="4794" y="2419"/>
                  </a:cubicBezTo>
                  <a:cubicBezTo>
                    <a:pt x="4851" y="2362"/>
                    <a:pt x="4851" y="2362"/>
                    <a:pt x="4851" y="2362"/>
                  </a:cubicBezTo>
                  <a:cubicBezTo>
                    <a:pt x="4851" y="2419"/>
                    <a:pt x="4851" y="2419"/>
                    <a:pt x="4851" y="2419"/>
                  </a:cubicBezTo>
                  <a:cubicBezTo>
                    <a:pt x="4851" y="2477"/>
                    <a:pt x="4851" y="2477"/>
                    <a:pt x="4851" y="2477"/>
                  </a:cubicBezTo>
                  <a:cubicBezTo>
                    <a:pt x="4794" y="2477"/>
                    <a:pt x="4794" y="2477"/>
                    <a:pt x="4794" y="2477"/>
                  </a:cubicBezTo>
                  <a:cubicBezTo>
                    <a:pt x="4736" y="2534"/>
                    <a:pt x="4736" y="2534"/>
                    <a:pt x="4736" y="2534"/>
                  </a:cubicBezTo>
                  <a:cubicBezTo>
                    <a:pt x="4620" y="2592"/>
                    <a:pt x="4620" y="2592"/>
                    <a:pt x="4620" y="2592"/>
                  </a:cubicBezTo>
                  <a:cubicBezTo>
                    <a:pt x="4620" y="2592"/>
                    <a:pt x="4620" y="2592"/>
                    <a:pt x="4620" y="2650"/>
                  </a:cubicBezTo>
                  <a:cubicBezTo>
                    <a:pt x="4620" y="2592"/>
                    <a:pt x="4620" y="2592"/>
                    <a:pt x="4620" y="2592"/>
                  </a:cubicBezTo>
                  <a:cubicBezTo>
                    <a:pt x="4620" y="2650"/>
                    <a:pt x="4620" y="2650"/>
                    <a:pt x="4620" y="2650"/>
                  </a:cubicBezTo>
                  <a:cubicBezTo>
                    <a:pt x="4620" y="2592"/>
                    <a:pt x="4620" y="2592"/>
                    <a:pt x="4620" y="2592"/>
                  </a:cubicBezTo>
                  <a:cubicBezTo>
                    <a:pt x="4563" y="2650"/>
                    <a:pt x="4563" y="2650"/>
                    <a:pt x="4563" y="2650"/>
                  </a:cubicBezTo>
                  <a:cubicBezTo>
                    <a:pt x="4505" y="2650"/>
                    <a:pt x="4505" y="2650"/>
                    <a:pt x="4505" y="2650"/>
                  </a:cubicBezTo>
                  <a:cubicBezTo>
                    <a:pt x="4505" y="2707"/>
                    <a:pt x="4505" y="2707"/>
                    <a:pt x="4505" y="2707"/>
                  </a:cubicBezTo>
                  <a:cubicBezTo>
                    <a:pt x="4447" y="2765"/>
                    <a:pt x="4447" y="2765"/>
                    <a:pt x="4447" y="2765"/>
                  </a:cubicBezTo>
                  <a:cubicBezTo>
                    <a:pt x="4505" y="2765"/>
                    <a:pt x="4505" y="2765"/>
                    <a:pt x="4505" y="2765"/>
                  </a:cubicBezTo>
                  <a:cubicBezTo>
                    <a:pt x="4447" y="2765"/>
                    <a:pt x="4447" y="2765"/>
                    <a:pt x="4447" y="2765"/>
                  </a:cubicBezTo>
                  <a:cubicBezTo>
                    <a:pt x="4389" y="2765"/>
                    <a:pt x="4389" y="2765"/>
                    <a:pt x="4389" y="2765"/>
                  </a:cubicBezTo>
                  <a:cubicBezTo>
                    <a:pt x="4332" y="2880"/>
                    <a:pt x="4332" y="2880"/>
                    <a:pt x="4332" y="2880"/>
                  </a:cubicBezTo>
                  <a:cubicBezTo>
                    <a:pt x="4274" y="2822"/>
                    <a:pt x="4274" y="2822"/>
                    <a:pt x="4274" y="2822"/>
                  </a:cubicBezTo>
                  <a:cubicBezTo>
                    <a:pt x="4274" y="2822"/>
                    <a:pt x="4274" y="2822"/>
                    <a:pt x="4332" y="2822"/>
                  </a:cubicBezTo>
                  <a:moveTo>
                    <a:pt x="4389" y="2419"/>
                  </a:moveTo>
                  <a:lnTo>
                    <a:pt x="4389" y="2419"/>
                  </a:lnTo>
                  <a:cubicBezTo>
                    <a:pt x="4332" y="2419"/>
                    <a:pt x="4332" y="2419"/>
                    <a:pt x="4332" y="2419"/>
                  </a:cubicBezTo>
                  <a:cubicBezTo>
                    <a:pt x="4389" y="2419"/>
                    <a:pt x="4389" y="2419"/>
                    <a:pt x="4389" y="2419"/>
                  </a:cubicBezTo>
                  <a:moveTo>
                    <a:pt x="4447" y="2362"/>
                  </a:moveTo>
                  <a:cubicBezTo>
                    <a:pt x="4447" y="2362"/>
                    <a:pt x="4447" y="2362"/>
                    <a:pt x="4447" y="2419"/>
                  </a:cubicBezTo>
                  <a:cubicBezTo>
                    <a:pt x="4447" y="2362"/>
                    <a:pt x="4447" y="2362"/>
                    <a:pt x="4447" y="2362"/>
                  </a:cubicBezTo>
                  <a:cubicBezTo>
                    <a:pt x="4389" y="2419"/>
                    <a:pt x="4389" y="2419"/>
                    <a:pt x="4389" y="2419"/>
                  </a:cubicBezTo>
                  <a:cubicBezTo>
                    <a:pt x="4389" y="2419"/>
                    <a:pt x="4389" y="2419"/>
                    <a:pt x="4389" y="2362"/>
                  </a:cubicBezTo>
                  <a:lnTo>
                    <a:pt x="4447" y="2362"/>
                  </a:lnTo>
                  <a:moveTo>
                    <a:pt x="4563" y="2304"/>
                  </a:moveTo>
                  <a:lnTo>
                    <a:pt x="4563" y="2304"/>
                  </a:lnTo>
                  <a:cubicBezTo>
                    <a:pt x="4563" y="2304"/>
                    <a:pt x="4563" y="2304"/>
                    <a:pt x="4505" y="2304"/>
                  </a:cubicBezTo>
                  <a:cubicBezTo>
                    <a:pt x="4505" y="2304"/>
                    <a:pt x="4563" y="2304"/>
                    <a:pt x="4563" y="2304"/>
                  </a:cubicBezTo>
                  <a:close/>
                  <a:moveTo>
                    <a:pt x="4851" y="2477"/>
                  </a:moveTo>
                  <a:lnTo>
                    <a:pt x="4851" y="2477"/>
                  </a:lnTo>
                  <a:cubicBezTo>
                    <a:pt x="4851" y="2477"/>
                    <a:pt x="4851" y="2477"/>
                    <a:pt x="4851" y="2477"/>
                  </a:cubicBezTo>
                  <a:close/>
                  <a:moveTo>
                    <a:pt x="4851" y="2592"/>
                  </a:moveTo>
                  <a:cubicBezTo>
                    <a:pt x="4794" y="2650"/>
                    <a:pt x="4794" y="2650"/>
                    <a:pt x="4794" y="2650"/>
                  </a:cubicBezTo>
                  <a:cubicBezTo>
                    <a:pt x="4851" y="2592"/>
                    <a:pt x="4851" y="2592"/>
                    <a:pt x="4851" y="2592"/>
                  </a:cubicBezTo>
                  <a:cubicBezTo>
                    <a:pt x="4851" y="2534"/>
                    <a:pt x="4851" y="2534"/>
                    <a:pt x="4851" y="2534"/>
                  </a:cubicBezTo>
                  <a:cubicBezTo>
                    <a:pt x="4851" y="2534"/>
                    <a:pt x="4794" y="2534"/>
                    <a:pt x="4794" y="2592"/>
                  </a:cubicBezTo>
                  <a:cubicBezTo>
                    <a:pt x="4736" y="2592"/>
                    <a:pt x="4736" y="2592"/>
                    <a:pt x="4736" y="2592"/>
                  </a:cubicBezTo>
                  <a:cubicBezTo>
                    <a:pt x="4736" y="2534"/>
                    <a:pt x="4736" y="2534"/>
                    <a:pt x="4736" y="2534"/>
                  </a:cubicBezTo>
                  <a:cubicBezTo>
                    <a:pt x="4736" y="2592"/>
                    <a:pt x="4736" y="2592"/>
                    <a:pt x="4736" y="2592"/>
                  </a:cubicBezTo>
                  <a:cubicBezTo>
                    <a:pt x="4794" y="2534"/>
                    <a:pt x="4794" y="2534"/>
                    <a:pt x="4794" y="2534"/>
                  </a:cubicBezTo>
                  <a:cubicBezTo>
                    <a:pt x="4794" y="2534"/>
                    <a:pt x="4794" y="2534"/>
                    <a:pt x="4851" y="2534"/>
                  </a:cubicBezTo>
                  <a:cubicBezTo>
                    <a:pt x="4909" y="2534"/>
                    <a:pt x="4909" y="2534"/>
                    <a:pt x="4909" y="2534"/>
                  </a:cubicBezTo>
                  <a:cubicBezTo>
                    <a:pt x="4909" y="2592"/>
                    <a:pt x="4851" y="2592"/>
                    <a:pt x="4851" y="2592"/>
                  </a:cubicBezTo>
                  <a:cubicBezTo>
                    <a:pt x="4851" y="2592"/>
                    <a:pt x="4851" y="2592"/>
                    <a:pt x="4851" y="2592"/>
                  </a:cubicBezTo>
                  <a:close/>
                  <a:moveTo>
                    <a:pt x="5025" y="2362"/>
                  </a:moveTo>
                  <a:lnTo>
                    <a:pt x="5025" y="2362"/>
                  </a:lnTo>
                  <a:cubicBezTo>
                    <a:pt x="5082" y="2362"/>
                    <a:pt x="5082" y="2362"/>
                    <a:pt x="5082" y="2362"/>
                  </a:cubicBezTo>
                  <a:cubicBezTo>
                    <a:pt x="5025" y="2362"/>
                    <a:pt x="5025" y="2362"/>
                    <a:pt x="5025" y="2419"/>
                  </a:cubicBezTo>
                  <a:cubicBezTo>
                    <a:pt x="4967" y="2362"/>
                    <a:pt x="4967" y="2362"/>
                    <a:pt x="5025" y="2362"/>
                  </a:cubicBezTo>
                  <a:cubicBezTo>
                    <a:pt x="5025" y="2362"/>
                    <a:pt x="5025" y="2362"/>
                    <a:pt x="5025" y="2362"/>
                  </a:cubicBezTo>
                  <a:close/>
                  <a:moveTo>
                    <a:pt x="4967" y="2419"/>
                  </a:moveTo>
                  <a:lnTo>
                    <a:pt x="4967" y="2419"/>
                  </a:lnTo>
                  <a:cubicBezTo>
                    <a:pt x="4967" y="2419"/>
                    <a:pt x="4967" y="2419"/>
                    <a:pt x="5025" y="2419"/>
                  </a:cubicBezTo>
                  <a:cubicBezTo>
                    <a:pt x="4967" y="2419"/>
                    <a:pt x="4967" y="2419"/>
                    <a:pt x="4967" y="2419"/>
                  </a:cubicBezTo>
                  <a:cubicBezTo>
                    <a:pt x="4967" y="2477"/>
                    <a:pt x="4967" y="2477"/>
                    <a:pt x="4967" y="2477"/>
                  </a:cubicBezTo>
                  <a:cubicBezTo>
                    <a:pt x="4851" y="2534"/>
                    <a:pt x="4851" y="2534"/>
                    <a:pt x="4851" y="2534"/>
                  </a:cubicBezTo>
                  <a:cubicBezTo>
                    <a:pt x="4851" y="2534"/>
                    <a:pt x="4851" y="2534"/>
                    <a:pt x="4851" y="2477"/>
                  </a:cubicBezTo>
                  <a:cubicBezTo>
                    <a:pt x="4909" y="2477"/>
                    <a:pt x="4909" y="2477"/>
                    <a:pt x="4909" y="2477"/>
                  </a:cubicBezTo>
                  <a:cubicBezTo>
                    <a:pt x="4851" y="2477"/>
                    <a:pt x="4851" y="2477"/>
                    <a:pt x="4851" y="2477"/>
                  </a:cubicBezTo>
                  <a:cubicBezTo>
                    <a:pt x="4967" y="2419"/>
                    <a:pt x="4967" y="2419"/>
                    <a:pt x="4967" y="2419"/>
                  </a:cubicBezTo>
                  <a:cubicBezTo>
                    <a:pt x="4967" y="2419"/>
                    <a:pt x="4967" y="2419"/>
                    <a:pt x="4967" y="2419"/>
                  </a:cubicBezTo>
                  <a:close/>
                  <a:moveTo>
                    <a:pt x="4909" y="2419"/>
                  </a:moveTo>
                  <a:lnTo>
                    <a:pt x="4909" y="2419"/>
                  </a:lnTo>
                  <a:moveTo>
                    <a:pt x="5082" y="1958"/>
                  </a:moveTo>
                  <a:lnTo>
                    <a:pt x="5082" y="1958"/>
                  </a:lnTo>
                  <a:cubicBezTo>
                    <a:pt x="5082" y="1958"/>
                    <a:pt x="5082" y="1958"/>
                    <a:pt x="5082" y="1958"/>
                  </a:cubicBezTo>
                  <a:close/>
                  <a:moveTo>
                    <a:pt x="5082" y="1958"/>
                  </a:moveTo>
                  <a:lnTo>
                    <a:pt x="5082" y="1958"/>
                  </a:lnTo>
                  <a:cubicBezTo>
                    <a:pt x="5082" y="1958"/>
                    <a:pt x="5082" y="1958"/>
                    <a:pt x="5082" y="1958"/>
                  </a:cubicBezTo>
                  <a:close/>
                  <a:moveTo>
                    <a:pt x="5140" y="1958"/>
                  </a:moveTo>
                  <a:lnTo>
                    <a:pt x="5140" y="1958"/>
                  </a:lnTo>
                  <a:cubicBezTo>
                    <a:pt x="5140" y="1958"/>
                    <a:pt x="5140" y="1958"/>
                    <a:pt x="5140" y="1958"/>
                  </a:cubicBezTo>
                  <a:close/>
                  <a:moveTo>
                    <a:pt x="6411" y="1440"/>
                  </a:moveTo>
                  <a:lnTo>
                    <a:pt x="6411" y="1440"/>
                  </a:lnTo>
                  <a:lnTo>
                    <a:pt x="6353" y="1440"/>
                  </a:lnTo>
                  <a:cubicBezTo>
                    <a:pt x="6353" y="1440"/>
                    <a:pt x="6411" y="1440"/>
                    <a:pt x="6411" y="1440"/>
                  </a:cubicBezTo>
                  <a:close/>
                  <a:moveTo>
                    <a:pt x="6930" y="1037"/>
                  </a:moveTo>
                  <a:lnTo>
                    <a:pt x="6930" y="1037"/>
                  </a:lnTo>
                  <a:cubicBezTo>
                    <a:pt x="6930" y="1037"/>
                    <a:pt x="6930" y="1037"/>
                    <a:pt x="6930" y="1037"/>
                  </a:cubicBezTo>
                  <a:close/>
                  <a:moveTo>
                    <a:pt x="7046" y="979"/>
                  </a:moveTo>
                  <a:lnTo>
                    <a:pt x="7046" y="979"/>
                  </a:lnTo>
                  <a:cubicBezTo>
                    <a:pt x="7046" y="922"/>
                    <a:pt x="7046" y="922"/>
                    <a:pt x="7046" y="922"/>
                  </a:cubicBezTo>
                  <a:cubicBezTo>
                    <a:pt x="7046" y="922"/>
                    <a:pt x="7046" y="922"/>
                    <a:pt x="7104" y="922"/>
                  </a:cubicBezTo>
                  <a:cubicBezTo>
                    <a:pt x="7104" y="922"/>
                    <a:pt x="7104" y="922"/>
                    <a:pt x="7104" y="979"/>
                  </a:cubicBezTo>
                  <a:cubicBezTo>
                    <a:pt x="7046" y="979"/>
                    <a:pt x="7046" y="979"/>
                    <a:pt x="7046" y="979"/>
                  </a:cubicBezTo>
                  <a:cubicBezTo>
                    <a:pt x="7046" y="979"/>
                    <a:pt x="7046" y="979"/>
                    <a:pt x="7046" y="979"/>
                  </a:cubicBezTo>
                  <a:close/>
                  <a:moveTo>
                    <a:pt x="9356" y="461"/>
                  </a:moveTo>
                  <a:lnTo>
                    <a:pt x="9356" y="461"/>
                  </a:lnTo>
                  <a:cubicBezTo>
                    <a:pt x="9472" y="461"/>
                    <a:pt x="9472" y="461"/>
                    <a:pt x="9472" y="461"/>
                  </a:cubicBezTo>
                  <a:cubicBezTo>
                    <a:pt x="9529" y="461"/>
                    <a:pt x="9529" y="461"/>
                    <a:pt x="9529" y="461"/>
                  </a:cubicBezTo>
                  <a:cubicBezTo>
                    <a:pt x="9587" y="461"/>
                    <a:pt x="9587" y="461"/>
                    <a:pt x="9587" y="461"/>
                  </a:cubicBezTo>
                  <a:cubicBezTo>
                    <a:pt x="9645" y="461"/>
                    <a:pt x="9645" y="461"/>
                    <a:pt x="9645" y="461"/>
                  </a:cubicBezTo>
                  <a:lnTo>
                    <a:pt x="9645" y="518"/>
                  </a:lnTo>
                  <a:cubicBezTo>
                    <a:pt x="9587" y="518"/>
                    <a:pt x="9529" y="518"/>
                    <a:pt x="9529" y="518"/>
                  </a:cubicBezTo>
                  <a:cubicBezTo>
                    <a:pt x="9414" y="518"/>
                    <a:pt x="9414" y="518"/>
                    <a:pt x="9414" y="518"/>
                  </a:cubicBezTo>
                  <a:cubicBezTo>
                    <a:pt x="9356" y="518"/>
                    <a:pt x="9356" y="518"/>
                    <a:pt x="9356" y="518"/>
                  </a:cubicBezTo>
                  <a:cubicBezTo>
                    <a:pt x="9414" y="518"/>
                    <a:pt x="9414" y="518"/>
                    <a:pt x="9414" y="518"/>
                  </a:cubicBezTo>
                  <a:cubicBezTo>
                    <a:pt x="9414" y="461"/>
                    <a:pt x="9414" y="461"/>
                    <a:pt x="9414" y="461"/>
                  </a:cubicBezTo>
                  <a:cubicBezTo>
                    <a:pt x="9356" y="461"/>
                    <a:pt x="9356" y="461"/>
                    <a:pt x="9356" y="461"/>
                  </a:cubicBezTo>
                  <a:moveTo>
                    <a:pt x="9645" y="518"/>
                  </a:moveTo>
                  <a:lnTo>
                    <a:pt x="9645" y="518"/>
                  </a:lnTo>
                  <a:cubicBezTo>
                    <a:pt x="9703" y="518"/>
                    <a:pt x="9703" y="518"/>
                    <a:pt x="9703" y="518"/>
                  </a:cubicBezTo>
                  <a:cubicBezTo>
                    <a:pt x="9760" y="518"/>
                    <a:pt x="9760" y="518"/>
                    <a:pt x="9760" y="518"/>
                  </a:cubicBezTo>
                  <a:cubicBezTo>
                    <a:pt x="9703" y="576"/>
                    <a:pt x="9703" y="576"/>
                    <a:pt x="9703" y="576"/>
                  </a:cubicBezTo>
                  <a:cubicBezTo>
                    <a:pt x="9760" y="576"/>
                    <a:pt x="9760" y="576"/>
                    <a:pt x="9760" y="576"/>
                  </a:cubicBezTo>
                  <a:cubicBezTo>
                    <a:pt x="9818" y="576"/>
                    <a:pt x="9818" y="576"/>
                    <a:pt x="9818" y="576"/>
                  </a:cubicBezTo>
                  <a:cubicBezTo>
                    <a:pt x="9876" y="576"/>
                    <a:pt x="9876" y="576"/>
                    <a:pt x="9876" y="576"/>
                  </a:cubicBezTo>
                  <a:cubicBezTo>
                    <a:pt x="9934" y="576"/>
                    <a:pt x="9876" y="576"/>
                    <a:pt x="9934" y="576"/>
                  </a:cubicBezTo>
                  <a:cubicBezTo>
                    <a:pt x="9991" y="576"/>
                    <a:pt x="9991" y="576"/>
                    <a:pt x="10049" y="576"/>
                  </a:cubicBezTo>
                  <a:cubicBezTo>
                    <a:pt x="10049" y="634"/>
                    <a:pt x="10049" y="634"/>
                    <a:pt x="10049" y="634"/>
                  </a:cubicBezTo>
                  <a:cubicBezTo>
                    <a:pt x="10165" y="634"/>
                    <a:pt x="10165" y="634"/>
                    <a:pt x="10165" y="634"/>
                  </a:cubicBezTo>
                  <a:cubicBezTo>
                    <a:pt x="10280" y="634"/>
                    <a:pt x="10280" y="634"/>
                    <a:pt x="10280" y="634"/>
                  </a:cubicBezTo>
                  <a:cubicBezTo>
                    <a:pt x="10511" y="634"/>
                    <a:pt x="10511" y="634"/>
                    <a:pt x="10511" y="634"/>
                  </a:cubicBezTo>
                  <a:cubicBezTo>
                    <a:pt x="10453" y="634"/>
                    <a:pt x="10453" y="634"/>
                    <a:pt x="10453" y="634"/>
                  </a:cubicBezTo>
                  <a:cubicBezTo>
                    <a:pt x="10453" y="634"/>
                    <a:pt x="10453" y="634"/>
                    <a:pt x="10511" y="576"/>
                  </a:cubicBezTo>
                  <a:cubicBezTo>
                    <a:pt x="10511" y="634"/>
                    <a:pt x="10511" y="634"/>
                    <a:pt x="10511" y="634"/>
                  </a:cubicBezTo>
                  <a:cubicBezTo>
                    <a:pt x="10511" y="576"/>
                    <a:pt x="10511" y="576"/>
                    <a:pt x="10511" y="576"/>
                  </a:cubicBezTo>
                  <a:cubicBezTo>
                    <a:pt x="10569" y="576"/>
                    <a:pt x="10569" y="576"/>
                    <a:pt x="10569" y="576"/>
                  </a:cubicBezTo>
                  <a:cubicBezTo>
                    <a:pt x="10569" y="634"/>
                    <a:pt x="10569" y="634"/>
                    <a:pt x="10569" y="634"/>
                  </a:cubicBezTo>
                  <a:cubicBezTo>
                    <a:pt x="10627" y="634"/>
                    <a:pt x="10627" y="634"/>
                    <a:pt x="10627" y="634"/>
                  </a:cubicBezTo>
                  <a:cubicBezTo>
                    <a:pt x="10569" y="634"/>
                    <a:pt x="10569" y="634"/>
                    <a:pt x="10569" y="634"/>
                  </a:cubicBezTo>
                  <a:cubicBezTo>
                    <a:pt x="10511" y="634"/>
                    <a:pt x="10511" y="634"/>
                    <a:pt x="10511" y="634"/>
                  </a:cubicBezTo>
                  <a:cubicBezTo>
                    <a:pt x="10511" y="691"/>
                    <a:pt x="10511" y="691"/>
                    <a:pt x="10511" y="691"/>
                  </a:cubicBezTo>
                  <a:cubicBezTo>
                    <a:pt x="10396" y="691"/>
                    <a:pt x="10396" y="691"/>
                    <a:pt x="10396" y="691"/>
                  </a:cubicBezTo>
                  <a:cubicBezTo>
                    <a:pt x="10338" y="691"/>
                    <a:pt x="10338" y="691"/>
                    <a:pt x="10280" y="691"/>
                  </a:cubicBezTo>
                  <a:cubicBezTo>
                    <a:pt x="10280" y="634"/>
                    <a:pt x="10280" y="634"/>
                    <a:pt x="10280" y="634"/>
                  </a:cubicBezTo>
                  <a:cubicBezTo>
                    <a:pt x="10165" y="634"/>
                    <a:pt x="10165" y="634"/>
                    <a:pt x="10165" y="634"/>
                  </a:cubicBezTo>
                  <a:cubicBezTo>
                    <a:pt x="10107" y="634"/>
                    <a:pt x="10049" y="634"/>
                    <a:pt x="10049" y="634"/>
                  </a:cubicBezTo>
                  <a:cubicBezTo>
                    <a:pt x="9991" y="634"/>
                    <a:pt x="9991" y="634"/>
                    <a:pt x="9991" y="634"/>
                  </a:cubicBezTo>
                  <a:cubicBezTo>
                    <a:pt x="9934" y="634"/>
                    <a:pt x="9934" y="634"/>
                    <a:pt x="9934" y="634"/>
                  </a:cubicBezTo>
                  <a:cubicBezTo>
                    <a:pt x="9818" y="634"/>
                    <a:pt x="9818" y="634"/>
                    <a:pt x="9818" y="634"/>
                  </a:cubicBezTo>
                  <a:cubicBezTo>
                    <a:pt x="9760" y="634"/>
                    <a:pt x="9760" y="634"/>
                    <a:pt x="9760" y="634"/>
                  </a:cubicBezTo>
                  <a:cubicBezTo>
                    <a:pt x="9703" y="634"/>
                    <a:pt x="9703" y="634"/>
                    <a:pt x="9703" y="634"/>
                  </a:cubicBezTo>
                  <a:cubicBezTo>
                    <a:pt x="9703" y="576"/>
                    <a:pt x="9645" y="576"/>
                    <a:pt x="9645" y="576"/>
                  </a:cubicBezTo>
                  <a:cubicBezTo>
                    <a:pt x="9587" y="576"/>
                    <a:pt x="9587" y="576"/>
                    <a:pt x="9587" y="576"/>
                  </a:cubicBezTo>
                  <a:cubicBezTo>
                    <a:pt x="9529" y="576"/>
                    <a:pt x="9529" y="576"/>
                    <a:pt x="9529" y="576"/>
                  </a:cubicBezTo>
                  <a:cubicBezTo>
                    <a:pt x="9472" y="576"/>
                    <a:pt x="9472" y="576"/>
                    <a:pt x="9472" y="576"/>
                  </a:cubicBezTo>
                  <a:cubicBezTo>
                    <a:pt x="9529" y="576"/>
                    <a:pt x="9529" y="576"/>
                    <a:pt x="9529" y="576"/>
                  </a:cubicBezTo>
                  <a:cubicBezTo>
                    <a:pt x="9587" y="518"/>
                    <a:pt x="9587" y="518"/>
                    <a:pt x="9587" y="518"/>
                  </a:cubicBezTo>
                  <a:cubicBezTo>
                    <a:pt x="9645" y="518"/>
                    <a:pt x="9645" y="518"/>
                    <a:pt x="9645" y="518"/>
                  </a:cubicBezTo>
                  <a:moveTo>
                    <a:pt x="10107" y="576"/>
                  </a:moveTo>
                  <a:lnTo>
                    <a:pt x="10107" y="576"/>
                  </a:lnTo>
                  <a:cubicBezTo>
                    <a:pt x="10107" y="576"/>
                    <a:pt x="10107" y="576"/>
                    <a:pt x="10107" y="576"/>
                  </a:cubicBezTo>
                  <a:close/>
                  <a:moveTo>
                    <a:pt x="10107" y="518"/>
                  </a:moveTo>
                  <a:lnTo>
                    <a:pt x="10107" y="518"/>
                  </a:lnTo>
                  <a:cubicBezTo>
                    <a:pt x="10107" y="518"/>
                    <a:pt x="10107" y="518"/>
                    <a:pt x="10107" y="518"/>
                  </a:cubicBezTo>
                  <a:close/>
                  <a:moveTo>
                    <a:pt x="10165" y="518"/>
                  </a:moveTo>
                  <a:lnTo>
                    <a:pt x="10165" y="518"/>
                  </a:lnTo>
                  <a:cubicBezTo>
                    <a:pt x="10165" y="518"/>
                    <a:pt x="10165" y="518"/>
                    <a:pt x="10165" y="518"/>
                  </a:cubicBezTo>
                  <a:close/>
                  <a:moveTo>
                    <a:pt x="10396" y="576"/>
                  </a:moveTo>
                  <a:lnTo>
                    <a:pt x="10396" y="576"/>
                  </a:lnTo>
                  <a:moveTo>
                    <a:pt x="10107" y="518"/>
                  </a:moveTo>
                  <a:lnTo>
                    <a:pt x="10107" y="518"/>
                  </a:lnTo>
                  <a:cubicBezTo>
                    <a:pt x="10165" y="518"/>
                    <a:pt x="10165" y="461"/>
                    <a:pt x="10222" y="518"/>
                  </a:cubicBezTo>
                  <a:cubicBezTo>
                    <a:pt x="10280" y="518"/>
                    <a:pt x="10280" y="518"/>
                    <a:pt x="10280" y="518"/>
                  </a:cubicBezTo>
                  <a:cubicBezTo>
                    <a:pt x="10338" y="518"/>
                    <a:pt x="10338" y="518"/>
                    <a:pt x="10338" y="518"/>
                  </a:cubicBezTo>
                  <a:cubicBezTo>
                    <a:pt x="10396" y="518"/>
                    <a:pt x="10396" y="518"/>
                    <a:pt x="10396" y="518"/>
                  </a:cubicBezTo>
                  <a:cubicBezTo>
                    <a:pt x="10338" y="518"/>
                    <a:pt x="10280" y="518"/>
                    <a:pt x="10222" y="518"/>
                  </a:cubicBezTo>
                  <a:cubicBezTo>
                    <a:pt x="10165" y="518"/>
                    <a:pt x="10165" y="518"/>
                    <a:pt x="10107" y="518"/>
                  </a:cubicBezTo>
                  <a:cubicBezTo>
                    <a:pt x="10107" y="518"/>
                    <a:pt x="10107" y="518"/>
                    <a:pt x="10107" y="518"/>
                  </a:cubicBezTo>
                  <a:close/>
                  <a:moveTo>
                    <a:pt x="10569" y="403"/>
                  </a:moveTo>
                  <a:lnTo>
                    <a:pt x="10569" y="403"/>
                  </a:lnTo>
                  <a:cubicBezTo>
                    <a:pt x="10569" y="403"/>
                    <a:pt x="10569" y="403"/>
                    <a:pt x="10569" y="403"/>
                  </a:cubicBezTo>
                  <a:close/>
                  <a:moveTo>
                    <a:pt x="10569" y="576"/>
                  </a:moveTo>
                  <a:cubicBezTo>
                    <a:pt x="10627" y="576"/>
                    <a:pt x="10627" y="576"/>
                    <a:pt x="10627" y="576"/>
                  </a:cubicBezTo>
                  <a:cubicBezTo>
                    <a:pt x="10569" y="576"/>
                    <a:pt x="10569" y="576"/>
                    <a:pt x="10569" y="576"/>
                  </a:cubicBezTo>
                  <a:cubicBezTo>
                    <a:pt x="10569" y="576"/>
                    <a:pt x="10569" y="576"/>
                    <a:pt x="10569" y="576"/>
                  </a:cubicBezTo>
                  <a:close/>
                  <a:moveTo>
                    <a:pt x="10627" y="634"/>
                  </a:moveTo>
                  <a:lnTo>
                    <a:pt x="10627" y="634"/>
                  </a:lnTo>
                  <a:cubicBezTo>
                    <a:pt x="10569" y="634"/>
                    <a:pt x="10569" y="634"/>
                    <a:pt x="10569" y="634"/>
                  </a:cubicBezTo>
                  <a:cubicBezTo>
                    <a:pt x="10627" y="634"/>
                    <a:pt x="10627" y="634"/>
                    <a:pt x="10627" y="634"/>
                  </a:cubicBezTo>
                  <a:cubicBezTo>
                    <a:pt x="10627" y="634"/>
                    <a:pt x="10627" y="634"/>
                    <a:pt x="10627" y="634"/>
                  </a:cubicBezTo>
                  <a:close/>
                  <a:moveTo>
                    <a:pt x="10627" y="634"/>
                  </a:moveTo>
                  <a:lnTo>
                    <a:pt x="10627" y="634"/>
                  </a:lnTo>
                  <a:cubicBezTo>
                    <a:pt x="10627" y="691"/>
                    <a:pt x="10627" y="691"/>
                    <a:pt x="10627" y="691"/>
                  </a:cubicBezTo>
                  <a:cubicBezTo>
                    <a:pt x="10627" y="691"/>
                    <a:pt x="10627" y="691"/>
                    <a:pt x="10627" y="634"/>
                  </a:cubicBezTo>
                  <a:moveTo>
                    <a:pt x="10627" y="634"/>
                  </a:moveTo>
                  <a:lnTo>
                    <a:pt x="10627" y="634"/>
                  </a:lnTo>
                  <a:cubicBezTo>
                    <a:pt x="10627" y="634"/>
                    <a:pt x="10627" y="634"/>
                    <a:pt x="10627" y="634"/>
                  </a:cubicBezTo>
                  <a:close/>
                  <a:moveTo>
                    <a:pt x="10742" y="691"/>
                  </a:moveTo>
                  <a:lnTo>
                    <a:pt x="10742" y="691"/>
                  </a:lnTo>
                  <a:cubicBezTo>
                    <a:pt x="10684" y="691"/>
                    <a:pt x="10684" y="691"/>
                    <a:pt x="10684" y="691"/>
                  </a:cubicBezTo>
                  <a:cubicBezTo>
                    <a:pt x="10684" y="691"/>
                    <a:pt x="10742" y="691"/>
                    <a:pt x="10742" y="691"/>
                  </a:cubicBezTo>
                  <a:close/>
                  <a:moveTo>
                    <a:pt x="10800" y="691"/>
                  </a:moveTo>
                  <a:lnTo>
                    <a:pt x="10800" y="691"/>
                  </a:lnTo>
                  <a:cubicBezTo>
                    <a:pt x="10800" y="691"/>
                    <a:pt x="10800" y="691"/>
                    <a:pt x="10800" y="691"/>
                  </a:cubicBezTo>
                  <a:close/>
                  <a:moveTo>
                    <a:pt x="10858" y="691"/>
                  </a:moveTo>
                  <a:lnTo>
                    <a:pt x="10858" y="691"/>
                  </a:lnTo>
                  <a:cubicBezTo>
                    <a:pt x="10800" y="691"/>
                    <a:pt x="10800" y="691"/>
                    <a:pt x="10800" y="691"/>
                  </a:cubicBezTo>
                  <a:cubicBezTo>
                    <a:pt x="10800" y="691"/>
                    <a:pt x="10858" y="691"/>
                    <a:pt x="10858" y="691"/>
                  </a:cubicBezTo>
                  <a:close/>
                  <a:moveTo>
                    <a:pt x="11262" y="749"/>
                  </a:moveTo>
                  <a:lnTo>
                    <a:pt x="11262" y="749"/>
                  </a:lnTo>
                  <a:cubicBezTo>
                    <a:pt x="11262" y="749"/>
                    <a:pt x="11262" y="749"/>
                    <a:pt x="11262" y="749"/>
                  </a:cubicBezTo>
                  <a:close/>
                  <a:moveTo>
                    <a:pt x="11262" y="749"/>
                  </a:moveTo>
                  <a:cubicBezTo>
                    <a:pt x="11320" y="749"/>
                    <a:pt x="11320" y="749"/>
                    <a:pt x="11320" y="749"/>
                  </a:cubicBezTo>
                  <a:cubicBezTo>
                    <a:pt x="11262" y="749"/>
                    <a:pt x="11262" y="749"/>
                    <a:pt x="11262" y="749"/>
                  </a:cubicBezTo>
                  <a:cubicBezTo>
                    <a:pt x="11262" y="749"/>
                    <a:pt x="11262" y="749"/>
                    <a:pt x="11262" y="749"/>
                  </a:cubicBezTo>
                  <a:close/>
                  <a:moveTo>
                    <a:pt x="11320" y="749"/>
                  </a:moveTo>
                  <a:lnTo>
                    <a:pt x="11320" y="749"/>
                  </a:lnTo>
                  <a:moveTo>
                    <a:pt x="11378" y="749"/>
                  </a:moveTo>
                  <a:lnTo>
                    <a:pt x="11378" y="749"/>
                  </a:lnTo>
                  <a:cubicBezTo>
                    <a:pt x="11378" y="749"/>
                    <a:pt x="11378" y="749"/>
                    <a:pt x="11378" y="749"/>
                  </a:cubicBezTo>
                  <a:close/>
                  <a:moveTo>
                    <a:pt x="11435" y="749"/>
                  </a:moveTo>
                  <a:cubicBezTo>
                    <a:pt x="11493" y="749"/>
                    <a:pt x="11493" y="749"/>
                    <a:pt x="11493" y="749"/>
                  </a:cubicBezTo>
                  <a:cubicBezTo>
                    <a:pt x="11435" y="749"/>
                    <a:pt x="11435" y="749"/>
                    <a:pt x="11435" y="749"/>
                  </a:cubicBezTo>
                  <a:cubicBezTo>
                    <a:pt x="11435" y="749"/>
                    <a:pt x="11435" y="749"/>
                    <a:pt x="11435" y="749"/>
                  </a:cubicBezTo>
                  <a:close/>
                  <a:moveTo>
                    <a:pt x="14554" y="1267"/>
                  </a:moveTo>
                  <a:lnTo>
                    <a:pt x="14554" y="1267"/>
                  </a:lnTo>
                  <a:cubicBezTo>
                    <a:pt x="14554" y="1267"/>
                    <a:pt x="14554" y="1267"/>
                    <a:pt x="14554" y="1267"/>
                  </a:cubicBezTo>
                  <a:close/>
                  <a:moveTo>
                    <a:pt x="15074" y="1440"/>
                  </a:moveTo>
                  <a:lnTo>
                    <a:pt x="15074" y="1440"/>
                  </a:lnTo>
                  <a:cubicBezTo>
                    <a:pt x="15016" y="1440"/>
                    <a:pt x="15016" y="1440"/>
                    <a:pt x="15016" y="1440"/>
                  </a:cubicBezTo>
                  <a:cubicBezTo>
                    <a:pt x="15016" y="1440"/>
                    <a:pt x="15074" y="1440"/>
                    <a:pt x="15074" y="1440"/>
                  </a:cubicBezTo>
                  <a:close/>
                  <a:moveTo>
                    <a:pt x="15132" y="1440"/>
                  </a:moveTo>
                  <a:lnTo>
                    <a:pt x="15189" y="1440"/>
                  </a:lnTo>
                  <a:cubicBezTo>
                    <a:pt x="15132" y="1440"/>
                    <a:pt x="15132" y="1440"/>
                    <a:pt x="15132" y="1440"/>
                  </a:cubicBezTo>
                  <a:cubicBezTo>
                    <a:pt x="15132" y="1498"/>
                    <a:pt x="15132" y="1498"/>
                    <a:pt x="15132" y="1498"/>
                  </a:cubicBezTo>
                  <a:cubicBezTo>
                    <a:pt x="15074" y="1440"/>
                    <a:pt x="15074" y="1440"/>
                    <a:pt x="15074" y="1440"/>
                  </a:cubicBezTo>
                  <a:cubicBezTo>
                    <a:pt x="15074" y="1440"/>
                    <a:pt x="15132" y="1440"/>
                    <a:pt x="15132" y="1440"/>
                  </a:cubicBezTo>
                  <a:close/>
                  <a:moveTo>
                    <a:pt x="15247" y="1498"/>
                  </a:moveTo>
                  <a:cubicBezTo>
                    <a:pt x="15305" y="1498"/>
                    <a:pt x="15305" y="1498"/>
                    <a:pt x="15305" y="1498"/>
                  </a:cubicBezTo>
                  <a:cubicBezTo>
                    <a:pt x="15247" y="1498"/>
                    <a:pt x="15247" y="1498"/>
                    <a:pt x="15247" y="1498"/>
                  </a:cubicBezTo>
                  <a:cubicBezTo>
                    <a:pt x="15247" y="1498"/>
                    <a:pt x="15247" y="1498"/>
                    <a:pt x="15247" y="1498"/>
                  </a:cubicBezTo>
                  <a:close/>
                  <a:moveTo>
                    <a:pt x="7219" y="2246"/>
                  </a:moveTo>
                  <a:lnTo>
                    <a:pt x="7219" y="2246"/>
                  </a:lnTo>
                  <a:moveTo>
                    <a:pt x="9876" y="634"/>
                  </a:moveTo>
                  <a:lnTo>
                    <a:pt x="9876" y="634"/>
                  </a:lnTo>
                  <a:cubicBezTo>
                    <a:pt x="9876" y="634"/>
                    <a:pt x="9876" y="634"/>
                    <a:pt x="9876" y="634"/>
                  </a:cubicBezTo>
                  <a:close/>
                  <a:moveTo>
                    <a:pt x="9818" y="634"/>
                  </a:moveTo>
                  <a:lnTo>
                    <a:pt x="9818" y="634"/>
                  </a:lnTo>
                  <a:cubicBezTo>
                    <a:pt x="9818" y="634"/>
                    <a:pt x="9818" y="634"/>
                    <a:pt x="9818" y="634"/>
                  </a:cubicBezTo>
                  <a:close/>
                  <a:moveTo>
                    <a:pt x="7161" y="1498"/>
                  </a:moveTo>
                  <a:lnTo>
                    <a:pt x="7161" y="1498"/>
                  </a:lnTo>
                  <a:lnTo>
                    <a:pt x="7104" y="1498"/>
                  </a:lnTo>
                  <a:cubicBezTo>
                    <a:pt x="7161" y="1498"/>
                    <a:pt x="7161" y="1498"/>
                    <a:pt x="7161" y="1498"/>
                  </a:cubicBezTo>
                  <a:cubicBezTo>
                    <a:pt x="7161" y="1498"/>
                    <a:pt x="7161" y="1498"/>
                    <a:pt x="7161" y="1498"/>
                  </a:cubicBezTo>
                  <a:close/>
                  <a:moveTo>
                    <a:pt x="7161" y="1670"/>
                  </a:moveTo>
                  <a:cubicBezTo>
                    <a:pt x="7104" y="1670"/>
                    <a:pt x="7104" y="1670"/>
                    <a:pt x="7104" y="1670"/>
                  </a:cubicBezTo>
                  <a:lnTo>
                    <a:pt x="7104" y="1613"/>
                  </a:lnTo>
                  <a:cubicBezTo>
                    <a:pt x="7161" y="1555"/>
                    <a:pt x="7161" y="1555"/>
                    <a:pt x="7161" y="1555"/>
                  </a:cubicBezTo>
                  <a:cubicBezTo>
                    <a:pt x="7161" y="1613"/>
                    <a:pt x="7161" y="1613"/>
                    <a:pt x="7161" y="1613"/>
                  </a:cubicBezTo>
                  <a:cubicBezTo>
                    <a:pt x="7161" y="1613"/>
                    <a:pt x="7161" y="1670"/>
                    <a:pt x="7161" y="1670"/>
                  </a:cubicBezTo>
                  <a:close/>
                  <a:moveTo>
                    <a:pt x="6353" y="2650"/>
                  </a:moveTo>
                  <a:cubicBezTo>
                    <a:pt x="6411" y="2650"/>
                    <a:pt x="6411" y="2650"/>
                    <a:pt x="6411" y="2650"/>
                  </a:cubicBezTo>
                  <a:cubicBezTo>
                    <a:pt x="6353" y="2650"/>
                    <a:pt x="6353" y="2650"/>
                    <a:pt x="6353" y="2650"/>
                  </a:cubicBezTo>
                  <a:cubicBezTo>
                    <a:pt x="6353" y="2650"/>
                    <a:pt x="6353" y="2650"/>
                    <a:pt x="6353" y="2650"/>
                  </a:cubicBezTo>
                  <a:close/>
                  <a:moveTo>
                    <a:pt x="6295" y="2707"/>
                  </a:moveTo>
                  <a:cubicBezTo>
                    <a:pt x="6353" y="2650"/>
                    <a:pt x="6353" y="2650"/>
                    <a:pt x="6353" y="2650"/>
                  </a:cubicBezTo>
                  <a:cubicBezTo>
                    <a:pt x="6295" y="2707"/>
                    <a:pt x="6295" y="2707"/>
                    <a:pt x="6295" y="2707"/>
                  </a:cubicBezTo>
                  <a:cubicBezTo>
                    <a:pt x="6295" y="2707"/>
                    <a:pt x="6295" y="2707"/>
                    <a:pt x="6295" y="2707"/>
                  </a:cubicBezTo>
                  <a:close/>
                  <a:moveTo>
                    <a:pt x="4389" y="4147"/>
                  </a:moveTo>
                  <a:cubicBezTo>
                    <a:pt x="4447" y="4090"/>
                    <a:pt x="4447" y="4090"/>
                    <a:pt x="4447" y="4090"/>
                  </a:cubicBezTo>
                  <a:cubicBezTo>
                    <a:pt x="4389" y="4090"/>
                    <a:pt x="4389" y="4090"/>
                    <a:pt x="4389" y="4147"/>
                  </a:cubicBezTo>
                  <a:moveTo>
                    <a:pt x="2310" y="6163"/>
                  </a:moveTo>
                  <a:lnTo>
                    <a:pt x="2310" y="6163"/>
                  </a:lnTo>
                  <a:cubicBezTo>
                    <a:pt x="2310" y="6106"/>
                    <a:pt x="2310" y="6106"/>
                    <a:pt x="2310" y="6106"/>
                  </a:cubicBezTo>
                  <a:cubicBezTo>
                    <a:pt x="2368" y="6106"/>
                    <a:pt x="2368" y="6106"/>
                    <a:pt x="2368" y="6106"/>
                  </a:cubicBezTo>
                  <a:lnTo>
                    <a:pt x="2310" y="6163"/>
                  </a:lnTo>
                  <a:moveTo>
                    <a:pt x="2426" y="6106"/>
                  </a:moveTo>
                  <a:lnTo>
                    <a:pt x="2426" y="6106"/>
                  </a:lnTo>
                  <a:cubicBezTo>
                    <a:pt x="2368" y="6106"/>
                    <a:pt x="2426" y="6106"/>
                    <a:pt x="2426" y="6106"/>
                  </a:cubicBezTo>
                  <a:cubicBezTo>
                    <a:pt x="2368" y="6163"/>
                    <a:pt x="2368" y="6163"/>
                    <a:pt x="2368" y="6163"/>
                  </a:cubicBezTo>
                  <a:cubicBezTo>
                    <a:pt x="2368" y="6106"/>
                    <a:pt x="2368" y="6106"/>
                    <a:pt x="2368" y="6106"/>
                  </a:cubicBezTo>
                  <a:cubicBezTo>
                    <a:pt x="2368" y="6048"/>
                    <a:pt x="2368" y="6048"/>
                    <a:pt x="2368" y="6048"/>
                  </a:cubicBezTo>
                  <a:cubicBezTo>
                    <a:pt x="2426" y="6048"/>
                    <a:pt x="2426" y="6048"/>
                    <a:pt x="2426" y="6048"/>
                  </a:cubicBezTo>
                  <a:cubicBezTo>
                    <a:pt x="2426" y="6106"/>
                    <a:pt x="2426" y="6106"/>
                    <a:pt x="2426" y="6106"/>
                  </a:cubicBezTo>
                  <a:cubicBezTo>
                    <a:pt x="2426" y="6106"/>
                    <a:pt x="2426" y="6106"/>
                    <a:pt x="2426" y="6106"/>
                  </a:cubicBezTo>
                  <a:close/>
                  <a:moveTo>
                    <a:pt x="2195" y="5702"/>
                  </a:moveTo>
                  <a:cubicBezTo>
                    <a:pt x="2252" y="5645"/>
                    <a:pt x="2252" y="5645"/>
                    <a:pt x="2252" y="5645"/>
                  </a:cubicBezTo>
                  <a:cubicBezTo>
                    <a:pt x="2195" y="5702"/>
                    <a:pt x="2195" y="5702"/>
                    <a:pt x="2195" y="5702"/>
                  </a:cubicBezTo>
                  <a:cubicBezTo>
                    <a:pt x="2195" y="5702"/>
                    <a:pt x="2195" y="5702"/>
                    <a:pt x="2195" y="5760"/>
                  </a:cubicBezTo>
                  <a:cubicBezTo>
                    <a:pt x="2252" y="5702"/>
                    <a:pt x="2252" y="5702"/>
                    <a:pt x="2252" y="5702"/>
                  </a:cubicBezTo>
                  <a:cubicBezTo>
                    <a:pt x="2252" y="5702"/>
                    <a:pt x="2195" y="5702"/>
                    <a:pt x="2195" y="5702"/>
                  </a:cubicBezTo>
                  <a:close/>
                  <a:moveTo>
                    <a:pt x="2195" y="5818"/>
                  </a:moveTo>
                  <a:lnTo>
                    <a:pt x="2195" y="5818"/>
                  </a:lnTo>
                  <a:cubicBezTo>
                    <a:pt x="2195" y="5818"/>
                    <a:pt x="2195" y="5818"/>
                    <a:pt x="2195" y="5818"/>
                  </a:cubicBezTo>
                  <a:close/>
                  <a:moveTo>
                    <a:pt x="2137" y="5760"/>
                  </a:moveTo>
                  <a:cubicBezTo>
                    <a:pt x="2195" y="5760"/>
                    <a:pt x="2195" y="5760"/>
                    <a:pt x="2195" y="5760"/>
                  </a:cubicBezTo>
                  <a:cubicBezTo>
                    <a:pt x="2195" y="5760"/>
                    <a:pt x="2137" y="5760"/>
                    <a:pt x="2137" y="5760"/>
                  </a:cubicBezTo>
                  <a:close/>
                  <a:moveTo>
                    <a:pt x="1559" y="5990"/>
                  </a:moveTo>
                  <a:lnTo>
                    <a:pt x="1559" y="5990"/>
                  </a:lnTo>
                  <a:cubicBezTo>
                    <a:pt x="1559" y="5933"/>
                    <a:pt x="1559" y="5933"/>
                    <a:pt x="1559" y="5933"/>
                  </a:cubicBezTo>
                  <a:cubicBezTo>
                    <a:pt x="1559" y="5933"/>
                    <a:pt x="1559" y="5990"/>
                    <a:pt x="1559" y="5990"/>
                  </a:cubicBezTo>
                  <a:close/>
                  <a:moveTo>
                    <a:pt x="1444" y="15610"/>
                  </a:moveTo>
                  <a:lnTo>
                    <a:pt x="1444" y="15610"/>
                  </a:lnTo>
                  <a:cubicBezTo>
                    <a:pt x="1444" y="15610"/>
                    <a:pt x="1444" y="15610"/>
                    <a:pt x="1444" y="15610"/>
                  </a:cubicBezTo>
                  <a:close/>
                  <a:moveTo>
                    <a:pt x="1271" y="15322"/>
                  </a:moveTo>
                  <a:lnTo>
                    <a:pt x="1271" y="15322"/>
                  </a:lnTo>
                  <a:lnTo>
                    <a:pt x="1328" y="15379"/>
                  </a:lnTo>
                  <a:cubicBezTo>
                    <a:pt x="1328" y="15379"/>
                    <a:pt x="1271" y="15379"/>
                    <a:pt x="1271" y="15322"/>
                  </a:cubicBezTo>
                  <a:moveTo>
                    <a:pt x="1271" y="15437"/>
                  </a:moveTo>
                  <a:cubicBezTo>
                    <a:pt x="1271" y="15379"/>
                    <a:pt x="1271" y="15379"/>
                    <a:pt x="1271" y="15379"/>
                  </a:cubicBezTo>
                  <a:cubicBezTo>
                    <a:pt x="1271" y="15437"/>
                    <a:pt x="1271" y="15437"/>
                    <a:pt x="1271" y="15437"/>
                  </a:cubicBezTo>
                  <a:cubicBezTo>
                    <a:pt x="1271" y="15437"/>
                    <a:pt x="1271" y="15437"/>
                    <a:pt x="1271" y="15437"/>
                  </a:cubicBezTo>
                  <a:close/>
                  <a:moveTo>
                    <a:pt x="1213" y="15322"/>
                  </a:moveTo>
                  <a:cubicBezTo>
                    <a:pt x="1271" y="15322"/>
                    <a:pt x="1271" y="15322"/>
                    <a:pt x="1271" y="15322"/>
                  </a:cubicBezTo>
                  <a:cubicBezTo>
                    <a:pt x="1213" y="15264"/>
                    <a:pt x="1213" y="15264"/>
                    <a:pt x="1213" y="15264"/>
                  </a:cubicBezTo>
                  <a:cubicBezTo>
                    <a:pt x="1213" y="15322"/>
                    <a:pt x="1271" y="15322"/>
                    <a:pt x="1271" y="15379"/>
                  </a:cubicBezTo>
                  <a:cubicBezTo>
                    <a:pt x="1271" y="15379"/>
                    <a:pt x="1213" y="15322"/>
                    <a:pt x="1213" y="15322"/>
                  </a:cubicBezTo>
                  <a:close/>
                  <a:moveTo>
                    <a:pt x="1213" y="15091"/>
                  </a:moveTo>
                  <a:lnTo>
                    <a:pt x="1213" y="15091"/>
                  </a:lnTo>
                  <a:cubicBezTo>
                    <a:pt x="1213" y="15091"/>
                    <a:pt x="1213" y="15091"/>
                    <a:pt x="1213" y="15034"/>
                  </a:cubicBezTo>
                  <a:cubicBezTo>
                    <a:pt x="1213" y="15034"/>
                    <a:pt x="1213" y="15034"/>
                    <a:pt x="1213" y="14976"/>
                  </a:cubicBezTo>
                  <a:cubicBezTo>
                    <a:pt x="1213" y="15034"/>
                    <a:pt x="1213" y="15034"/>
                    <a:pt x="1213" y="15034"/>
                  </a:cubicBezTo>
                  <a:cubicBezTo>
                    <a:pt x="1271" y="15149"/>
                    <a:pt x="1271" y="15149"/>
                    <a:pt x="1271" y="15149"/>
                  </a:cubicBezTo>
                  <a:lnTo>
                    <a:pt x="1213" y="15149"/>
                  </a:lnTo>
                  <a:cubicBezTo>
                    <a:pt x="1213" y="15091"/>
                    <a:pt x="1213" y="15091"/>
                    <a:pt x="1213" y="15091"/>
                  </a:cubicBezTo>
                  <a:cubicBezTo>
                    <a:pt x="1213" y="15091"/>
                    <a:pt x="1213" y="15091"/>
                    <a:pt x="1213" y="15091"/>
                  </a:cubicBezTo>
                  <a:close/>
                  <a:moveTo>
                    <a:pt x="1213" y="15034"/>
                  </a:moveTo>
                  <a:lnTo>
                    <a:pt x="1213" y="15034"/>
                  </a:lnTo>
                  <a:cubicBezTo>
                    <a:pt x="1213" y="15034"/>
                    <a:pt x="1213" y="15034"/>
                    <a:pt x="1213" y="15034"/>
                  </a:cubicBezTo>
                  <a:close/>
                  <a:moveTo>
                    <a:pt x="1155" y="14976"/>
                  </a:moveTo>
                  <a:lnTo>
                    <a:pt x="1155" y="14976"/>
                  </a:lnTo>
                  <a:cubicBezTo>
                    <a:pt x="1155" y="14918"/>
                    <a:pt x="1155" y="14918"/>
                    <a:pt x="1155" y="14918"/>
                  </a:cubicBezTo>
                  <a:cubicBezTo>
                    <a:pt x="1155" y="14861"/>
                    <a:pt x="1155" y="14861"/>
                    <a:pt x="1155" y="14861"/>
                  </a:cubicBezTo>
                  <a:cubicBezTo>
                    <a:pt x="1097" y="14861"/>
                    <a:pt x="1097" y="14861"/>
                    <a:pt x="1097" y="14861"/>
                  </a:cubicBezTo>
                  <a:cubicBezTo>
                    <a:pt x="1097" y="14803"/>
                    <a:pt x="1097" y="14803"/>
                    <a:pt x="1097" y="14803"/>
                  </a:cubicBezTo>
                  <a:cubicBezTo>
                    <a:pt x="1097" y="14861"/>
                    <a:pt x="1097" y="14861"/>
                    <a:pt x="1097" y="14861"/>
                  </a:cubicBezTo>
                  <a:cubicBezTo>
                    <a:pt x="1097" y="14803"/>
                    <a:pt x="1097" y="14803"/>
                    <a:pt x="1097" y="14803"/>
                  </a:cubicBezTo>
                  <a:cubicBezTo>
                    <a:pt x="1097" y="14746"/>
                    <a:pt x="1097" y="14746"/>
                    <a:pt x="1097" y="14688"/>
                  </a:cubicBezTo>
                  <a:cubicBezTo>
                    <a:pt x="1097" y="14746"/>
                    <a:pt x="1097" y="14746"/>
                    <a:pt x="1097" y="14746"/>
                  </a:cubicBezTo>
                  <a:cubicBezTo>
                    <a:pt x="1155" y="14803"/>
                    <a:pt x="1155" y="14803"/>
                    <a:pt x="1155" y="14803"/>
                  </a:cubicBezTo>
                  <a:cubicBezTo>
                    <a:pt x="1213" y="14918"/>
                    <a:pt x="1213" y="14918"/>
                    <a:pt x="1213" y="14918"/>
                  </a:cubicBezTo>
                  <a:cubicBezTo>
                    <a:pt x="1155" y="14918"/>
                    <a:pt x="1155" y="14918"/>
                    <a:pt x="1155" y="14918"/>
                  </a:cubicBezTo>
                  <a:cubicBezTo>
                    <a:pt x="1213" y="14976"/>
                    <a:pt x="1213" y="14976"/>
                    <a:pt x="1213" y="14976"/>
                  </a:cubicBezTo>
                  <a:cubicBezTo>
                    <a:pt x="1213" y="14976"/>
                    <a:pt x="1155" y="14976"/>
                    <a:pt x="1155" y="14976"/>
                  </a:cubicBezTo>
                  <a:close/>
                  <a:moveTo>
                    <a:pt x="1155" y="15091"/>
                  </a:moveTo>
                  <a:cubicBezTo>
                    <a:pt x="1097" y="15034"/>
                    <a:pt x="1097" y="15034"/>
                    <a:pt x="1097" y="15034"/>
                  </a:cubicBezTo>
                  <a:cubicBezTo>
                    <a:pt x="1097" y="15034"/>
                    <a:pt x="1097" y="15091"/>
                    <a:pt x="1155" y="15091"/>
                  </a:cubicBezTo>
                  <a:cubicBezTo>
                    <a:pt x="1155" y="15091"/>
                    <a:pt x="1155" y="15091"/>
                    <a:pt x="1155" y="15091"/>
                  </a:cubicBezTo>
                  <a:close/>
                  <a:moveTo>
                    <a:pt x="1097" y="14688"/>
                  </a:moveTo>
                  <a:lnTo>
                    <a:pt x="1097" y="14688"/>
                  </a:lnTo>
                  <a:moveTo>
                    <a:pt x="1155" y="6739"/>
                  </a:moveTo>
                  <a:lnTo>
                    <a:pt x="1155" y="6739"/>
                  </a:lnTo>
                  <a:cubicBezTo>
                    <a:pt x="1155" y="6797"/>
                    <a:pt x="1155" y="6797"/>
                    <a:pt x="1155" y="6797"/>
                  </a:cubicBezTo>
                  <a:cubicBezTo>
                    <a:pt x="1155" y="6797"/>
                    <a:pt x="1155" y="6797"/>
                    <a:pt x="1155" y="6739"/>
                  </a:cubicBezTo>
                  <a:moveTo>
                    <a:pt x="1213" y="6739"/>
                  </a:moveTo>
                  <a:lnTo>
                    <a:pt x="1213" y="6739"/>
                  </a:lnTo>
                  <a:cubicBezTo>
                    <a:pt x="1213" y="6739"/>
                    <a:pt x="1213" y="6739"/>
                    <a:pt x="1213" y="6739"/>
                  </a:cubicBezTo>
                  <a:close/>
                  <a:moveTo>
                    <a:pt x="1040" y="14746"/>
                  </a:moveTo>
                  <a:lnTo>
                    <a:pt x="1040" y="14746"/>
                  </a:lnTo>
                  <a:cubicBezTo>
                    <a:pt x="1097" y="14746"/>
                    <a:pt x="1097" y="14746"/>
                    <a:pt x="1097" y="14746"/>
                  </a:cubicBezTo>
                  <a:cubicBezTo>
                    <a:pt x="1040" y="14746"/>
                    <a:pt x="1040" y="14746"/>
                    <a:pt x="1040" y="14746"/>
                  </a:cubicBezTo>
                  <a:cubicBezTo>
                    <a:pt x="1040" y="14746"/>
                    <a:pt x="1040" y="14746"/>
                    <a:pt x="1040" y="14746"/>
                  </a:cubicBezTo>
                  <a:close/>
                  <a:moveTo>
                    <a:pt x="1040" y="14803"/>
                  </a:moveTo>
                  <a:lnTo>
                    <a:pt x="1040" y="14803"/>
                  </a:lnTo>
                  <a:cubicBezTo>
                    <a:pt x="1040" y="14803"/>
                    <a:pt x="1040" y="14803"/>
                    <a:pt x="1040" y="14803"/>
                  </a:cubicBezTo>
                  <a:close/>
                  <a:moveTo>
                    <a:pt x="982" y="14746"/>
                  </a:moveTo>
                  <a:cubicBezTo>
                    <a:pt x="982" y="14688"/>
                    <a:pt x="982" y="14688"/>
                    <a:pt x="982" y="14688"/>
                  </a:cubicBezTo>
                  <a:cubicBezTo>
                    <a:pt x="1040" y="14746"/>
                    <a:pt x="1040" y="14746"/>
                    <a:pt x="1040" y="14746"/>
                  </a:cubicBezTo>
                  <a:cubicBezTo>
                    <a:pt x="1040" y="14746"/>
                    <a:pt x="982" y="14746"/>
                    <a:pt x="982" y="14746"/>
                  </a:cubicBezTo>
                  <a:close/>
                  <a:moveTo>
                    <a:pt x="982" y="14630"/>
                  </a:moveTo>
                  <a:lnTo>
                    <a:pt x="982" y="14630"/>
                  </a:lnTo>
                  <a:cubicBezTo>
                    <a:pt x="924" y="14630"/>
                    <a:pt x="924" y="14630"/>
                    <a:pt x="924" y="14630"/>
                  </a:cubicBezTo>
                  <a:cubicBezTo>
                    <a:pt x="982" y="14573"/>
                    <a:pt x="982" y="14573"/>
                    <a:pt x="982" y="14573"/>
                  </a:cubicBezTo>
                  <a:cubicBezTo>
                    <a:pt x="982" y="14630"/>
                    <a:pt x="982" y="14630"/>
                    <a:pt x="982" y="14688"/>
                  </a:cubicBezTo>
                  <a:cubicBezTo>
                    <a:pt x="982" y="14688"/>
                    <a:pt x="982" y="14630"/>
                    <a:pt x="982" y="14630"/>
                  </a:cubicBezTo>
                  <a:close/>
                  <a:moveTo>
                    <a:pt x="924" y="14515"/>
                  </a:moveTo>
                  <a:cubicBezTo>
                    <a:pt x="982" y="14573"/>
                    <a:pt x="982" y="14573"/>
                    <a:pt x="982" y="14573"/>
                  </a:cubicBezTo>
                  <a:cubicBezTo>
                    <a:pt x="924" y="14515"/>
                    <a:pt x="924" y="14515"/>
                    <a:pt x="924" y="14515"/>
                  </a:cubicBezTo>
                  <a:cubicBezTo>
                    <a:pt x="924" y="14515"/>
                    <a:pt x="924" y="14515"/>
                    <a:pt x="924" y="14515"/>
                  </a:cubicBezTo>
                  <a:close/>
                  <a:moveTo>
                    <a:pt x="982" y="14515"/>
                  </a:moveTo>
                  <a:cubicBezTo>
                    <a:pt x="982" y="14573"/>
                    <a:pt x="982" y="14573"/>
                    <a:pt x="982" y="14573"/>
                  </a:cubicBezTo>
                  <a:cubicBezTo>
                    <a:pt x="982" y="14573"/>
                    <a:pt x="982" y="14515"/>
                    <a:pt x="982" y="14515"/>
                  </a:cubicBezTo>
                  <a:close/>
                  <a:moveTo>
                    <a:pt x="982" y="14688"/>
                  </a:moveTo>
                  <a:lnTo>
                    <a:pt x="982" y="14688"/>
                  </a:lnTo>
                  <a:cubicBezTo>
                    <a:pt x="982" y="14688"/>
                    <a:pt x="982" y="14688"/>
                    <a:pt x="982" y="14688"/>
                  </a:cubicBezTo>
                  <a:close/>
                  <a:moveTo>
                    <a:pt x="866" y="14285"/>
                  </a:moveTo>
                  <a:lnTo>
                    <a:pt x="866" y="14285"/>
                  </a:lnTo>
                  <a:cubicBezTo>
                    <a:pt x="809" y="14285"/>
                    <a:pt x="809" y="14285"/>
                    <a:pt x="809" y="14285"/>
                  </a:cubicBezTo>
                  <a:cubicBezTo>
                    <a:pt x="751" y="14170"/>
                    <a:pt x="751" y="14170"/>
                    <a:pt x="751" y="14170"/>
                  </a:cubicBezTo>
                  <a:cubicBezTo>
                    <a:pt x="809" y="14170"/>
                    <a:pt x="751" y="14170"/>
                    <a:pt x="809" y="14170"/>
                  </a:cubicBezTo>
                  <a:cubicBezTo>
                    <a:pt x="809" y="14227"/>
                    <a:pt x="809" y="14227"/>
                    <a:pt x="809" y="14227"/>
                  </a:cubicBezTo>
                  <a:cubicBezTo>
                    <a:pt x="809" y="14170"/>
                    <a:pt x="809" y="14170"/>
                    <a:pt x="809" y="14170"/>
                  </a:cubicBezTo>
                  <a:cubicBezTo>
                    <a:pt x="809" y="14227"/>
                    <a:pt x="809" y="14227"/>
                    <a:pt x="809" y="14227"/>
                  </a:cubicBezTo>
                  <a:cubicBezTo>
                    <a:pt x="809" y="14285"/>
                    <a:pt x="809" y="14285"/>
                    <a:pt x="809" y="14285"/>
                  </a:cubicBezTo>
                  <a:cubicBezTo>
                    <a:pt x="866" y="14285"/>
                    <a:pt x="866" y="14285"/>
                    <a:pt x="866" y="14285"/>
                  </a:cubicBezTo>
                  <a:cubicBezTo>
                    <a:pt x="866" y="14285"/>
                    <a:pt x="866" y="14285"/>
                    <a:pt x="866" y="14285"/>
                  </a:cubicBezTo>
                  <a:close/>
                  <a:moveTo>
                    <a:pt x="1097" y="14630"/>
                  </a:moveTo>
                  <a:cubicBezTo>
                    <a:pt x="1097" y="14630"/>
                    <a:pt x="1097" y="14630"/>
                    <a:pt x="1097" y="14573"/>
                  </a:cubicBezTo>
                  <a:cubicBezTo>
                    <a:pt x="1097" y="14630"/>
                    <a:pt x="1097" y="14630"/>
                    <a:pt x="1097" y="14630"/>
                  </a:cubicBezTo>
                  <a:cubicBezTo>
                    <a:pt x="1097" y="14630"/>
                    <a:pt x="1097" y="14630"/>
                    <a:pt x="1097" y="14630"/>
                  </a:cubicBezTo>
                  <a:close/>
                  <a:moveTo>
                    <a:pt x="1097" y="14573"/>
                  </a:moveTo>
                  <a:lnTo>
                    <a:pt x="1097" y="14573"/>
                  </a:lnTo>
                  <a:moveTo>
                    <a:pt x="1040" y="14400"/>
                  </a:moveTo>
                  <a:lnTo>
                    <a:pt x="1040" y="14400"/>
                  </a:lnTo>
                  <a:cubicBezTo>
                    <a:pt x="1040" y="14400"/>
                    <a:pt x="1040" y="14400"/>
                    <a:pt x="1040" y="14400"/>
                  </a:cubicBezTo>
                  <a:close/>
                  <a:moveTo>
                    <a:pt x="1040" y="14400"/>
                  </a:moveTo>
                  <a:cubicBezTo>
                    <a:pt x="1040" y="14342"/>
                    <a:pt x="1040" y="14342"/>
                    <a:pt x="1040" y="14342"/>
                  </a:cubicBezTo>
                  <a:cubicBezTo>
                    <a:pt x="1040" y="14342"/>
                    <a:pt x="1040" y="14400"/>
                    <a:pt x="1040" y="14400"/>
                  </a:cubicBezTo>
                  <a:close/>
                  <a:moveTo>
                    <a:pt x="924" y="7430"/>
                  </a:moveTo>
                  <a:lnTo>
                    <a:pt x="924" y="7430"/>
                  </a:lnTo>
                  <a:cubicBezTo>
                    <a:pt x="924" y="7373"/>
                    <a:pt x="924" y="7373"/>
                    <a:pt x="924" y="7373"/>
                  </a:cubicBezTo>
                  <a:cubicBezTo>
                    <a:pt x="924" y="7373"/>
                    <a:pt x="924" y="7430"/>
                    <a:pt x="924" y="7430"/>
                  </a:cubicBezTo>
                  <a:close/>
                  <a:moveTo>
                    <a:pt x="924" y="7315"/>
                  </a:moveTo>
                  <a:lnTo>
                    <a:pt x="924" y="7315"/>
                  </a:lnTo>
                  <a:cubicBezTo>
                    <a:pt x="924" y="7315"/>
                    <a:pt x="924" y="7315"/>
                    <a:pt x="924" y="7315"/>
                  </a:cubicBezTo>
                  <a:close/>
                  <a:moveTo>
                    <a:pt x="809" y="7776"/>
                  </a:moveTo>
                  <a:lnTo>
                    <a:pt x="809" y="7776"/>
                  </a:lnTo>
                  <a:moveTo>
                    <a:pt x="635" y="13190"/>
                  </a:moveTo>
                  <a:cubicBezTo>
                    <a:pt x="635" y="13133"/>
                    <a:pt x="635" y="13133"/>
                    <a:pt x="635" y="13133"/>
                  </a:cubicBezTo>
                  <a:cubicBezTo>
                    <a:pt x="635" y="13133"/>
                    <a:pt x="635" y="13133"/>
                    <a:pt x="635" y="13190"/>
                  </a:cubicBezTo>
                  <a:cubicBezTo>
                    <a:pt x="635" y="13190"/>
                    <a:pt x="635" y="13190"/>
                    <a:pt x="635" y="13190"/>
                  </a:cubicBezTo>
                  <a:close/>
                  <a:moveTo>
                    <a:pt x="635" y="13190"/>
                  </a:moveTo>
                  <a:cubicBezTo>
                    <a:pt x="578" y="13190"/>
                    <a:pt x="578" y="13190"/>
                    <a:pt x="578" y="13190"/>
                  </a:cubicBezTo>
                  <a:cubicBezTo>
                    <a:pt x="578" y="13190"/>
                    <a:pt x="578" y="13190"/>
                    <a:pt x="635" y="13133"/>
                  </a:cubicBezTo>
                  <a:cubicBezTo>
                    <a:pt x="635" y="13190"/>
                    <a:pt x="635" y="13190"/>
                    <a:pt x="635" y="13190"/>
                  </a:cubicBezTo>
                  <a:moveTo>
                    <a:pt x="578" y="13075"/>
                  </a:moveTo>
                  <a:lnTo>
                    <a:pt x="578" y="13075"/>
                  </a:lnTo>
                  <a:cubicBezTo>
                    <a:pt x="578" y="13075"/>
                    <a:pt x="578" y="13075"/>
                    <a:pt x="578" y="13075"/>
                  </a:cubicBezTo>
                  <a:close/>
                  <a:moveTo>
                    <a:pt x="578" y="12960"/>
                  </a:moveTo>
                  <a:lnTo>
                    <a:pt x="578" y="12960"/>
                  </a:lnTo>
                  <a:cubicBezTo>
                    <a:pt x="578" y="12902"/>
                    <a:pt x="578" y="12902"/>
                    <a:pt x="578" y="12902"/>
                  </a:cubicBezTo>
                  <a:cubicBezTo>
                    <a:pt x="635" y="12960"/>
                    <a:pt x="635" y="12960"/>
                    <a:pt x="635" y="12960"/>
                  </a:cubicBezTo>
                  <a:cubicBezTo>
                    <a:pt x="578" y="12960"/>
                    <a:pt x="578" y="12960"/>
                    <a:pt x="578" y="12960"/>
                  </a:cubicBezTo>
                  <a:cubicBezTo>
                    <a:pt x="578" y="12960"/>
                    <a:pt x="578" y="12960"/>
                    <a:pt x="578" y="12960"/>
                  </a:cubicBezTo>
                  <a:close/>
                  <a:moveTo>
                    <a:pt x="520" y="13190"/>
                  </a:moveTo>
                  <a:lnTo>
                    <a:pt x="520" y="13190"/>
                  </a:lnTo>
                  <a:cubicBezTo>
                    <a:pt x="520" y="13190"/>
                    <a:pt x="520" y="13190"/>
                    <a:pt x="520" y="13190"/>
                  </a:cubicBezTo>
                  <a:close/>
                  <a:moveTo>
                    <a:pt x="520" y="8640"/>
                  </a:moveTo>
                  <a:lnTo>
                    <a:pt x="520" y="8640"/>
                  </a:lnTo>
                  <a:cubicBezTo>
                    <a:pt x="462" y="8698"/>
                    <a:pt x="462" y="8698"/>
                    <a:pt x="462" y="8698"/>
                  </a:cubicBezTo>
                  <a:cubicBezTo>
                    <a:pt x="462" y="8640"/>
                    <a:pt x="462" y="8640"/>
                    <a:pt x="462" y="8640"/>
                  </a:cubicBezTo>
                  <a:cubicBezTo>
                    <a:pt x="462" y="8640"/>
                    <a:pt x="462" y="8640"/>
                    <a:pt x="462" y="8582"/>
                  </a:cubicBezTo>
                  <a:cubicBezTo>
                    <a:pt x="520" y="8582"/>
                    <a:pt x="520" y="8582"/>
                    <a:pt x="520" y="8582"/>
                  </a:cubicBezTo>
                  <a:cubicBezTo>
                    <a:pt x="520" y="8582"/>
                    <a:pt x="520" y="8640"/>
                    <a:pt x="520" y="8640"/>
                  </a:cubicBezTo>
                  <a:close/>
                  <a:moveTo>
                    <a:pt x="462" y="8813"/>
                  </a:moveTo>
                  <a:cubicBezTo>
                    <a:pt x="462" y="8813"/>
                    <a:pt x="462" y="8813"/>
                    <a:pt x="404" y="8813"/>
                  </a:cubicBezTo>
                  <a:cubicBezTo>
                    <a:pt x="404" y="8755"/>
                    <a:pt x="404" y="8755"/>
                    <a:pt x="404" y="8755"/>
                  </a:cubicBezTo>
                  <a:cubicBezTo>
                    <a:pt x="462" y="8755"/>
                    <a:pt x="462" y="8755"/>
                    <a:pt x="462" y="8755"/>
                  </a:cubicBezTo>
                  <a:cubicBezTo>
                    <a:pt x="404" y="8813"/>
                    <a:pt x="404" y="8813"/>
                    <a:pt x="404" y="8813"/>
                  </a:cubicBezTo>
                  <a:cubicBezTo>
                    <a:pt x="462" y="8755"/>
                    <a:pt x="462" y="8813"/>
                    <a:pt x="462" y="8755"/>
                  </a:cubicBezTo>
                  <a:cubicBezTo>
                    <a:pt x="462" y="8755"/>
                    <a:pt x="462" y="8813"/>
                    <a:pt x="462" y="8813"/>
                  </a:cubicBezTo>
                  <a:close/>
                  <a:moveTo>
                    <a:pt x="404" y="8870"/>
                  </a:moveTo>
                  <a:lnTo>
                    <a:pt x="404" y="8870"/>
                  </a:lnTo>
                  <a:cubicBezTo>
                    <a:pt x="404" y="8870"/>
                    <a:pt x="404" y="8870"/>
                    <a:pt x="404" y="8870"/>
                  </a:cubicBezTo>
                  <a:close/>
                  <a:moveTo>
                    <a:pt x="404" y="8755"/>
                  </a:moveTo>
                  <a:cubicBezTo>
                    <a:pt x="404" y="8813"/>
                    <a:pt x="404" y="8813"/>
                    <a:pt x="404" y="8813"/>
                  </a:cubicBezTo>
                  <a:cubicBezTo>
                    <a:pt x="404" y="8755"/>
                    <a:pt x="404" y="8755"/>
                    <a:pt x="404" y="8755"/>
                  </a:cubicBezTo>
                  <a:moveTo>
                    <a:pt x="462" y="8698"/>
                  </a:moveTo>
                  <a:cubicBezTo>
                    <a:pt x="404" y="8755"/>
                    <a:pt x="404" y="8755"/>
                    <a:pt x="404" y="8755"/>
                  </a:cubicBezTo>
                  <a:cubicBezTo>
                    <a:pt x="404" y="8698"/>
                    <a:pt x="404" y="8698"/>
                    <a:pt x="404" y="8698"/>
                  </a:cubicBezTo>
                  <a:cubicBezTo>
                    <a:pt x="404" y="8698"/>
                    <a:pt x="462" y="8698"/>
                    <a:pt x="462" y="8698"/>
                  </a:cubicBezTo>
                  <a:close/>
                  <a:moveTo>
                    <a:pt x="404" y="9043"/>
                  </a:moveTo>
                  <a:lnTo>
                    <a:pt x="404" y="9043"/>
                  </a:lnTo>
                  <a:cubicBezTo>
                    <a:pt x="404" y="9043"/>
                    <a:pt x="404" y="9043"/>
                    <a:pt x="404" y="9043"/>
                  </a:cubicBezTo>
                  <a:close/>
                  <a:moveTo>
                    <a:pt x="347" y="9331"/>
                  </a:moveTo>
                  <a:lnTo>
                    <a:pt x="347" y="9331"/>
                  </a:lnTo>
                  <a:lnTo>
                    <a:pt x="289" y="9389"/>
                  </a:lnTo>
                  <a:cubicBezTo>
                    <a:pt x="289" y="9331"/>
                    <a:pt x="289" y="9331"/>
                    <a:pt x="289" y="9331"/>
                  </a:cubicBezTo>
                  <a:cubicBezTo>
                    <a:pt x="289" y="9274"/>
                    <a:pt x="289" y="9274"/>
                    <a:pt x="289" y="9274"/>
                  </a:cubicBezTo>
                  <a:cubicBezTo>
                    <a:pt x="289" y="9274"/>
                    <a:pt x="289" y="9331"/>
                    <a:pt x="347" y="9331"/>
                  </a:cubicBezTo>
                  <a:cubicBezTo>
                    <a:pt x="347" y="9274"/>
                    <a:pt x="347" y="9274"/>
                    <a:pt x="347" y="9274"/>
                  </a:cubicBezTo>
                  <a:cubicBezTo>
                    <a:pt x="347" y="9216"/>
                    <a:pt x="347" y="9216"/>
                    <a:pt x="347" y="9216"/>
                  </a:cubicBezTo>
                  <a:cubicBezTo>
                    <a:pt x="347" y="9274"/>
                    <a:pt x="347" y="9274"/>
                    <a:pt x="347" y="9274"/>
                  </a:cubicBezTo>
                  <a:cubicBezTo>
                    <a:pt x="347" y="9274"/>
                    <a:pt x="347" y="9331"/>
                    <a:pt x="347" y="9331"/>
                  </a:cubicBezTo>
                  <a:close/>
                  <a:moveTo>
                    <a:pt x="347" y="9389"/>
                  </a:moveTo>
                  <a:lnTo>
                    <a:pt x="347" y="9389"/>
                  </a:lnTo>
                  <a:moveTo>
                    <a:pt x="347" y="12211"/>
                  </a:moveTo>
                  <a:lnTo>
                    <a:pt x="347" y="12211"/>
                  </a:lnTo>
                  <a:moveTo>
                    <a:pt x="347" y="9504"/>
                  </a:moveTo>
                  <a:cubicBezTo>
                    <a:pt x="289" y="9504"/>
                    <a:pt x="289" y="9504"/>
                    <a:pt x="289" y="9504"/>
                  </a:cubicBezTo>
                  <a:cubicBezTo>
                    <a:pt x="289" y="9619"/>
                    <a:pt x="289" y="9619"/>
                    <a:pt x="289" y="9619"/>
                  </a:cubicBezTo>
                  <a:cubicBezTo>
                    <a:pt x="289" y="9677"/>
                    <a:pt x="289" y="9677"/>
                    <a:pt x="289" y="9677"/>
                  </a:cubicBezTo>
                  <a:cubicBezTo>
                    <a:pt x="289" y="9619"/>
                    <a:pt x="289" y="9619"/>
                    <a:pt x="289" y="9562"/>
                  </a:cubicBezTo>
                  <a:cubicBezTo>
                    <a:pt x="289" y="9504"/>
                    <a:pt x="289" y="9504"/>
                    <a:pt x="289" y="9504"/>
                  </a:cubicBezTo>
                  <a:cubicBezTo>
                    <a:pt x="289" y="9446"/>
                    <a:pt x="289" y="9446"/>
                    <a:pt x="289" y="9446"/>
                  </a:cubicBezTo>
                  <a:cubicBezTo>
                    <a:pt x="289" y="9504"/>
                    <a:pt x="289" y="9504"/>
                    <a:pt x="289" y="9504"/>
                  </a:cubicBezTo>
                  <a:cubicBezTo>
                    <a:pt x="347" y="9446"/>
                    <a:pt x="347" y="9446"/>
                    <a:pt x="347" y="9446"/>
                  </a:cubicBezTo>
                  <a:cubicBezTo>
                    <a:pt x="347" y="9446"/>
                    <a:pt x="347" y="9504"/>
                    <a:pt x="347" y="9504"/>
                  </a:cubicBezTo>
                  <a:close/>
                  <a:moveTo>
                    <a:pt x="289" y="9792"/>
                  </a:moveTo>
                  <a:lnTo>
                    <a:pt x="289" y="9792"/>
                  </a:lnTo>
                  <a:cubicBezTo>
                    <a:pt x="289" y="9850"/>
                    <a:pt x="289" y="9850"/>
                    <a:pt x="289" y="9850"/>
                  </a:cubicBezTo>
                  <a:cubicBezTo>
                    <a:pt x="231" y="9850"/>
                    <a:pt x="231" y="9850"/>
                    <a:pt x="231" y="9850"/>
                  </a:cubicBezTo>
                  <a:lnTo>
                    <a:pt x="231" y="9792"/>
                  </a:lnTo>
                  <a:cubicBezTo>
                    <a:pt x="289" y="9792"/>
                    <a:pt x="289" y="9792"/>
                    <a:pt x="289" y="9792"/>
                  </a:cubicBezTo>
                  <a:cubicBezTo>
                    <a:pt x="289" y="9792"/>
                    <a:pt x="289" y="9792"/>
                    <a:pt x="289" y="9792"/>
                  </a:cubicBezTo>
                  <a:close/>
                  <a:moveTo>
                    <a:pt x="231" y="12038"/>
                  </a:moveTo>
                  <a:lnTo>
                    <a:pt x="231" y="12038"/>
                  </a:lnTo>
                  <a:cubicBezTo>
                    <a:pt x="231" y="11981"/>
                    <a:pt x="231" y="11981"/>
                    <a:pt x="231" y="11981"/>
                  </a:cubicBezTo>
                  <a:cubicBezTo>
                    <a:pt x="231" y="12038"/>
                    <a:pt x="231" y="12038"/>
                    <a:pt x="231" y="12038"/>
                  </a:cubicBezTo>
                  <a:cubicBezTo>
                    <a:pt x="231" y="12038"/>
                    <a:pt x="231" y="12038"/>
                    <a:pt x="231" y="12038"/>
                  </a:cubicBezTo>
                  <a:close/>
                  <a:moveTo>
                    <a:pt x="231" y="10426"/>
                  </a:moveTo>
                  <a:cubicBezTo>
                    <a:pt x="231" y="10426"/>
                    <a:pt x="231" y="10426"/>
                    <a:pt x="231" y="10483"/>
                  </a:cubicBezTo>
                  <a:cubicBezTo>
                    <a:pt x="231" y="10426"/>
                    <a:pt x="231" y="10426"/>
                    <a:pt x="231" y="10426"/>
                  </a:cubicBezTo>
                  <a:cubicBezTo>
                    <a:pt x="231" y="10368"/>
                    <a:pt x="231" y="10368"/>
                    <a:pt x="231" y="10368"/>
                  </a:cubicBezTo>
                  <a:cubicBezTo>
                    <a:pt x="231" y="10368"/>
                    <a:pt x="231" y="10368"/>
                    <a:pt x="231" y="10310"/>
                  </a:cubicBezTo>
                  <a:lnTo>
                    <a:pt x="231" y="10368"/>
                  </a:lnTo>
                  <a:cubicBezTo>
                    <a:pt x="231" y="10426"/>
                    <a:pt x="231" y="10426"/>
                    <a:pt x="231" y="10426"/>
                  </a:cubicBezTo>
                  <a:cubicBezTo>
                    <a:pt x="231" y="10426"/>
                    <a:pt x="231" y="10426"/>
                    <a:pt x="231" y="10426"/>
                  </a:cubicBezTo>
                  <a:close/>
                  <a:moveTo>
                    <a:pt x="231" y="10541"/>
                  </a:moveTo>
                  <a:cubicBezTo>
                    <a:pt x="231" y="10483"/>
                    <a:pt x="231" y="10483"/>
                    <a:pt x="231" y="10483"/>
                  </a:cubicBezTo>
                  <a:cubicBezTo>
                    <a:pt x="231" y="10541"/>
                    <a:pt x="231" y="10541"/>
                    <a:pt x="231" y="10541"/>
                  </a:cubicBezTo>
                  <a:cubicBezTo>
                    <a:pt x="231" y="10541"/>
                    <a:pt x="231" y="10541"/>
                    <a:pt x="231" y="10541"/>
                  </a:cubicBezTo>
                  <a:close/>
                  <a:moveTo>
                    <a:pt x="231" y="10598"/>
                  </a:moveTo>
                  <a:lnTo>
                    <a:pt x="231" y="10598"/>
                  </a:lnTo>
                  <a:cubicBezTo>
                    <a:pt x="173" y="10541"/>
                    <a:pt x="231" y="10541"/>
                    <a:pt x="231" y="10541"/>
                  </a:cubicBezTo>
                  <a:cubicBezTo>
                    <a:pt x="231" y="10541"/>
                    <a:pt x="231" y="10598"/>
                    <a:pt x="231" y="10598"/>
                  </a:cubicBezTo>
                  <a:close/>
                  <a:moveTo>
                    <a:pt x="231" y="12326"/>
                  </a:moveTo>
                  <a:lnTo>
                    <a:pt x="231" y="12326"/>
                  </a:lnTo>
                  <a:cubicBezTo>
                    <a:pt x="231" y="12326"/>
                    <a:pt x="231" y="12326"/>
                    <a:pt x="231" y="12326"/>
                  </a:cubicBezTo>
                  <a:close/>
                  <a:moveTo>
                    <a:pt x="173" y="9965"/>
                  </a:moveTo>
                  <a:cubicBezTo>
                    <a:pt x="231" y="9965"/>
                    <a:pt x="231" y="9965"/>
                    <a:pt x="231" y="9965"/>
                  </a:cubicBezTo>
                  <a:lnTo>
                    <a:pt x="173" y="9965"/>
                  </a:lnTo>
                  <a:cubicBezTo>
                    <a:pt x="173" y="9965"/>
                    <a:pt x="173" y="9965"/>
                    <a:pt x="173" y="9965"/>
                  </a:cubicBezTo>
                  <a:close/>
                  <a:moveTo>
                    <a:pt x="173" y="9734"/>
                  </a:moveTo>
                  <a:lnTo>
                    <a:pt x="173" y="9734"/>
                  </a:lnTo>
                  <a:cubicBezTo>
                    <a:pt x="173" y="9734"/>
                    <a:pt x="173" y="9734"/>
                    <a:pt x="173" y="9734"/>
                  </a:cubicBezTo>
                  <a:close/>
                  <a:moveTo>
                    <a:pt x="173" y="9792"/>
                  </a:moveTo>
                  <a:lnTo>
                    <a:pt x="173" y="9792"/>
                  </a:lnTo>
                  <a:cubicBezTo>
                    <a:pt x="173" y="9792"/>
                    <a:pt x="173" y="9792"/>
                    <a:pt x="173" y="9734"/>
                  </a:cubicBezTo>
                  <a:cubicBezTo>
                    <a:pt x="173" y="9792"/>
                    <a:pt x="173" y="9792"/>
                    <a:pt x="173" y="9792"/>
                  </a:cubicBezTo>
                  <a:moveTo>
                    <a:pt x="173" y="11405"/>
                  </a:moveTo>
                  <a:cubicBezTo>
                    <a:pt x="173" y="11462"/>
                    <a:pt x="173" y="11462"/>
                    <a:pt x="173" y="11462"/>
                  </a:cubicBezTo>
                  <a:lnTo>
                    <a:pt x="173" y="11405"/>
                  </a:lnTo>
                  <a:cubicBezTo>
                    <a:pt x="173" y="11405"/>
                    <a:pt x="173" y="11405"/>
                    <a:pt x="173" y="11405"/>
                  </a:cubicBezTo>
                  <a:close/>
                  <a:moveTo>
                    <a:pt x="173" y="9850"/>
                  </a:moveTo>
                  <a:lnTo>
                    <a:pt x="173" y="9850"/>
                  </a:lnTo>
                  <a:cubicBezTo>
                    <a:pt x="173" y="9850"/>
                    <a:pt x="173" y="9850"/>
                    <a:pt x="173" y="9850"/>
                  </a:cubicBezTo>
                  <a:close/>
                  <a:moveTo>
                    <a:pt x="173" y="10771"/>
                  </a:moveTo>
                  <a:lnTo>
                    <a:pt x="173" y="10771"/>
                  </a:lnTo>
                  <a:cubicBezTo>
                    <a:pt x="173" y="10714"/>
                    <a:pt x="173" y="10714"/>
                    <a:pt x="173" y="10714"/>
                  </a:cubicBezTo>
                  <a:cubicBezTo>
                    <a:pt x="173" y="10598"/>
                    <a:pt x="173" y="10598"/>
                    <a:pt x="173" y="10598"/>
                  </a:cubicBezTo>
                  <a:cubicBezTo>
                    <a:pt x="173" y="10598"/>
                    <a:pt x="173" y="10771"/>
                    <a:pt x="173" y="10771"/>
                  </a:cubicBezTo>
                  <a:close/>
                  <a:moveTo>
                    <a:pt x="173" y="9562"/>
                  </a:moveTo>
                  <a:cubicBezTo>
                    <a:pt x="173" y="9619"/>
                    <a:pt x="173" y="9619"/>
                    <a:pt x="173" y="9619"/>
                  </a:cubicBezTo>
                  <a:cubicBezTo>
                    <a:pt x="173" y="9562"/>
                    <a:pt x="173" y="9562"/>
                    <a:pt x="173" y="9562"/>
                  </a:cubicBezTo>
                  <a:moveTo>
                    <a:pt x="173" y="9562"/>
                  </a:moveTo>
                  <a:lnTo>
                    <a:pt x="173" y="9562"/>
                  </a:lnTo>
                  <a:moveTo>
                    <a:pt x="173" y="9792"/>
                  </a:moveTo>
                  <a:lnTo>
                    <a:pt x="173" y="9792"/>
                  </a:lnTo>
                  <a:cubicBezTo>
                    <a:pt x="173" y="9792"/>
                    <a:pt x="173" y="9792"/>
                    <a:pt x="173" y="9792"/>
                  </a:cubicBezTo>
                  <a:close/>
                  <a:moveTo>
                    <a:pt x="231" y="9965"/>
                  </a:moveTo>
                  <a:lnTo>
                    <a:pt x="231" y="9965"/>
                  </a:lnTo>
                  <a:cubicBezTo>
                    <a:pt x="231" y="9850"/>
                    <a:pt x="231" y="9850"/>
                    <a:pt x="231" y="9850"/>
                  </a:cubicBezTo>
                  <a:cubicBezTo>
                    <a:pt x="231" y="9907"/>
                    <a:pt x="231" y="9907"/>
                    <a:pt x="231" y="9965"/>
                  </a:cubicBezTo>
                  <a:cubicBezTo>
                    <a:pt x="231" y="9965"/>
                    <a:pt x="231" y="9965"/>
                    <a:pt x="231" y="9965"/>
                  </a:cubicBezTo>
                  <a:close/>
                  <a:moveTo>
                    <a:pt x="231" y="9562"/>
                  </a:moveTo>
                  <a:lnTo>
                    <a:pt x="231" y="9562"/>
                  </a:lnTo>
                  <a:cubicBezTo>
                    <a:pt x="289" y="9504"/>
                    <a:pt x="289" y="9504"/>
                    <a:pt x="289" y="9504"/>
                  </a:cubicBezTo>
                  <a:cubicBezTo>
                    <a:pt x="231" y="9504"/>
                    <a:pt x="289" y="9562"/>
                    <a:pt x="231" y="9562"/>
                  </a:cubicBezTo>
                  <a:moveTo>
                    <a:pt x="231" y="9677"/>
                  </a:moveTo>
                  <a:cubicBezTo>
                    <a:pt x="231" y="9619"/>
                    <a:pt x="231" y="9619"/>
                    <a:pt x="231" y="9619"/>
                  </a:cubicBezTo>
                  <a:cubicBezTo>
                    <a:pt x="231" y="9677"/>
                    <a:pt x="231" y="9677"/>
                    <a:pt x="231" y="9677"/>
                  </a:cubicBezTo>
                  <a:cubicBezTo>
                    <a:pt x="231" y="9677"/>
                    <a:pt x="231" y="9677"/>
                    <a:pt x="231" y="9677"/>
                  </a:cubicBezTo>
                  <a:close/>
                  <a:moveTo>
                    <a:pt x="231" y="12442"/>
                  </a:moveTo>
                  <a:lnTo>
                    <a:pt x="231" y="12442"/>
                  </a:lnTo>
                  <a:cubicBezTo>
                    <a:pt x="231" y="12442"/>
                    <a:pt x="231" y="12442"/>
                    <a:pt x="231" y="12442"/>
                  </a:cubicBezTo>
                  <a:close/>
                  <a:moveTo>
                    <a:pt x="347" y="12672"/>
                  </a:moveTo>
                  <a:lnTo>
                    <a:pt x="347" y="12672"/>
                  </a:lnTo>
                  <a:cubicBezTo>
                    <a:pt x="289" y="12672"/>
                    <a:pt x="347" y="12672"/>
                    <a:pt x="347" y="12672"/>
                  </a:cubicBezTo>
                  <a:moveTo>
                    <a:pt x="347" y="12499"/>
                  </a:moveTo>
                  <a:lnTo>
                    <a:pt x="347" y="12499"/>
                  </a:lnTo>
                  <a:cubicBezTo>
                    <a:pt x="347" y="12499"/>
                    <a:pt x="347" y="12499"/>
                    <a:pt x="347" y="12499"/>
                  </a:cubicBezTo>
                  <a:close/>
                  <a:moveTo>
                    <a:pt x="347" y="12787"/>
                  </a:moveTo>
                  <a:lnTo>
                    <a:pt x="347" y="12787"/>
                  </a:lnTo>
                  <a:cubicBezTo>
                    <a:pt x="347" y="12787"/>
                    <a:pt x="347" y="12787"/>
                    <a:pt x="347" y="12787"/>
                  </a:cubicBezTo>
                  <a:close/>
                  <a:moveTo>
                    <a:pt x="404" y="12960"/>
                  </a:moveTo>
                  <a:cubicBezTo>
                    <a:pt x="404" y="13018"/>
                    <a:pt x="404" y="13018"/>
                    <a:pt x="404" y="13018"/>
                  </a:cubicBezTo>
                  <a:cubicBezTo>
                    <a:pt x="404" y="12960"/>
                    <a:pt x="404" y="12960"/>
                    <a:pt x="404" y="12960"/>
                  </a:cubicBezTo>
                  <a:cubicBezTo>
                    <a:pt x="404" y="13018"/>
                    <a:pt x="404" y="13018"/>
                    <a:pt x="404" y="13018"/>
                  </a:cubicBezTo>
                  <a:cubicBezTo>
                    <a:pt x="404" y="12960"/>
                    <a:pt x="404" y="12960"/>
                    <a:pt x="404" y="12960"/>
                  </a:cubicBezTo>
                  <a:cubicBezTo>
                    <a:pt x="404" y="12960"/>
                    <a:pt x="404" y="12960"/>
                    <a:pt x="404" y="12960"/>
                  </a:cubicBezTo>
                  <a:close/>
                  <a:moveTo>
                    <a:pt x="462" y="13133"/>
                  </a:moveTo>
                  <a:lnTo>
                    <a:pt x="462" y="13133"/>
                  </a:lnTo>
                  <a:cubicBezTo>
                    <a:pt x="404" y="13133"/>
                    <a:pt x="404" y="13133"/>
                    <a:pt x="404" y="13133"/>
                  </a:cubicBezTo>
                  <a:cubicBezTo>
                    <a:pt x="404" y="13133"/>
                    <a:pt x="462" y="13133"/>
                    <a:pt x="462" y="13133"/>
                  </a:cubicBezTo>
                  <a:close/>
                  <a:moveTo>
                    <a:pt x="462" y="13133"/>
                  </a:moveTo>
                  <a:lnTo>
                    <a:pt x="462" y="13133"/>
                  </a:lnTo>
                  <a:cubicBezTo>
                    <a:pt x="462" y="13133"/>
                    <a:pt x="462" y="13133"/>
                    <a:pt x="462" y="13133"/>
                  </a:cubicBezTo>
                  <a:close/>
                  <a:moveTo>
                    <a:pt x="462" y="13133"/>
                  </a:moveTo>
                  <a:lnTo>
                    <a:pt x="462" y="13190"/>
                  </a:lnTo>
                  <a:lnTo>
                    <a:pt x="462" y="13133"/>
                  </a:lnTo>
                  <a:cubicBezTo>
                    <a:pt x="462" y="13133"/>
                    <a:pt x="462" y="13133"/>
                    <a:pt x="462" y="13133"/>
                  </a:cubicBezTo>
                  <a:close/>
                  <a:moveTo>
                    <a:pt x="462" y="13248"/>
                  </a:moveTo>
                  <a:cubicBezTo>
                    <a:pt x="462" y="13248"/>
                    <a:pt x="462" y="13248"/>
                    <a:pt x="462" y="13306"/>
                  </a:cubicBezTo>
                  <a:cubicBezTo>
                    <a:pt x="520" y="13421"/>
                    <a:pt x="520" y="13421"/>
                    <a:pt x="520" y="13421"/>
                  </a:cubicBezTo>
                  <a:cubicBezTo>
                    <a:pt x="520" y="13363"/>
                    <a:pt x="520" y="13363"/>
                    <a:pt x="520" y="13363"/>
                  </a:cubicBezTo>
                  <a:cubicBezTo>
                    <a:pt x="462" y="13363"/>
                    <a:pt x="462" y="13306"/>
                    <a:pt x="462" y="13248"/>
                  </a:cubicBezTo>
                  <a:moveTo>
                    <a:pt x="520" y="13363"/>
                  </a:moveTo>
                  <a:lnTo>
                    <a:pt x="520" y="13363"/>
                  </a:lnTo>
                  <a:moveTo>
                    <a:pt x="578" y="13306"/>
                  </a:moveTo>
                  <a:lnTo>
                    <a:pt x="578" y="13306"/>
                  </a:lnTo>
                  <a:cubicBezTo>
                    <a:pt x="578" y="13306"/>
                    <a:pt x="578" y="13306"/>
                    <a:pt x="578" y="13306"/>
                  </a:cubicBezTo>
                  <a:close/>
                  <a:moveTo>
                    <a:pt x="635" y="13651"/>
                  </a:moveTo>
                  <a:lnTo>
                    <a:pt x="635" y="13651"/>
                  </a:lnTo>
                  <a:cubicBezTo>
                    <a:pt x="635" y="13709"/>
                    <a:pt x="635" y="13709"/>
                    <a:pt x="635" y="13709"/>
                  </a:cubicBezTo>
                  <a:cubicBezTo>
                    <a:pt x="635" y="13651"/>
                    <a:pt x="635" y="13651"/>
                    <a:pt x="635" y="13651"/>
                  </a:cubicBezTo>
                  <a:cubicBezTo>
                    <a:pt x="635" y="13651"/>
                    <a:pt x="635" y="13651"/>
                    <a:pt x="635" y="13651"/>
                  </a:cubicBezTo>
                  <a:close/>
                  <a:moveTo>
                    <a:pt x="116" y="10080"/>
                  </a:moveTo>
                  <a:lnTo>
                    <a:pt x="116" y="10080"/>
                  </a:lnTo>
                  <a:cubicBezTo>
                    <a:pt x="116" y="10080"/>
                    <a:pt x="116" y="10080"/>
                    <a:pt x="116" y="10080"/>
                  </a:cubicBezTo>
                  <a:close/>
                  <a:moveTo>
                    <a:pt x="58" y="10253"/>
                  </a:moveTo>
                  <a:lnTo>
                    <a:pt x="58" y="10253"/>
                  </a:lnTo>
                  <a:cubicBezTo>
                    <a:pt x="116" y="10253"/>
                    <a:pt x="116" y="10253"/>
                    <a:pt x="116" y="10253"/>
                  </a:cubicBezTo>
                  <a:cubicBezTo>
                    <a:pt x="116" y="10253"/>
                    <a:pt x="58" y="10253"/>
                    <a:pt x="58" y="10253"/>
                  </a:cubicBezTo>
                  <a:close/>
                  <a:moveTo>
                    <a:pt x="58" y="10368"/>
                  </a:moveTo>
                  <a:lnTo>
                    <a:pt x="58" y="10368"/>
                  </a:lnTo>
                  <a:cubicBezTo>
                    <a:pt x="58" y="10368"/>
                    <a:pt x="58" y="10368"/>
                    <a:pt x="58" y="10368"/>
                  </a:cubicBezTo>
                  <a:close/>
                  <a:moveTo>
                    <a:pt x="58" y="10426"/>
                  </a:moveTo>
                  <a:cubicBezTo>
                    <a:pt x="58" y="10368"/>
                    <a:pt x="58" y="10368"/>
                    <a:pt x="58" y="10368"/>
                  </a:cubicBezTo>
                  <a:cubicBezTo>
                    <a:pt x="58" y="10426"/>
                    <a:pt x="58" y="10426"/>
                    <a:pt x="58" y="10426"/>
                  </a:cubicBezTo>
                  <a:cubicBezTo>
                    <a:pt x="58" y="10426"/>
                    <a:pt x="58" y="10426"/>
                    <a:pt x="58" y="10426"/>
                  </a:cubicBezTo>
                  <a:close/>
                  <a:moveTo>
                    <a:pt x="58" y="10368"/>
                  </a:moveTo>
                  <a:lnTo>
                    <a:pt x="58" y="10368"/>
                  </a:lnTo>
                  <a:cubicBezTo>
                    <a:pt x="58" y="10310"/>
                    <a:pt x="58" y="10310"/>
                    <a:pt x="58" y="10310"/>
                  </a:cubicBezTo>
                  <a:lnTo>
                    <a:pt x="58" y="10368"/>
                  </a:lnTo>
                  <a:cubicBezTo>
                    <a:pt x="58" y="10368"/>
                    <a:pt x="58" y="10368"/>
                    <a:pt x="58" y="10368"/>
                  </a:cubicBezTo>
                  <a:close/>
                  <a:moveTo>
                    <a:pt x="58" y="10022"/>
                  </a:moveTo>
                  <a:lnTo>
                    <a:pt x="58" y="10022"/>
                  </a:lnTo>
                  <a:cubicBezTo>
                    <a:pt x="58" y="10022"/>
                    <a:pt x="58" y="10022"/>
                    <a:pt x="58" y="10022"/>
                  </a:cubicBezTo>
                  <a:close/>
                  <a:moveTo>
                    <a:pt x="58" y="9907"/>
                  </a:moveTo>
                  <a:cubicBezTo>
                    <a:pt x="58" y="9965"/>
                    <a:pt x="58" y="9965"/>
                    <a:pt x="58" y="9965"/>
                  </a:cubicBezTo>
                  <a:cubicBezTo>
                    <a:pt x="58" y="9965"/>
                    <a:pt x="58" y="9907"/>
                    <a:pt x="58" y="9907"/>
                  </a:cubicBezTo>
                  <a:close/>
                  <a:moveTo>
                    <a:pt x="58" y="9850"/>
                  </a:moveTo>
                  <a:lnTo>
                    <a:pt x="58" y="9850"/>
                  </a:lnTo>
                  <a:cubicBezTo>
                    <a:pt x="58" y="9907"/>
                    <a:pt x="58" y="9907"/>
                    <a:pt x="58" y="9907"/>
                  </a:cubicBezTo>
                  <a:cubicBezTo>
                    <a:pt x="58" y="9907"/>
                    <a:pt x="58" y="9850"/>
                    <a:pt x="58" y="9850"/>
                  </a:cubicBezTo>
                  <a:close/>
                  <a:moveTo>
                    <a:pt x="1906" y="5357"/>
                  </a:moveTo>
                  <a:lnTo>
                    <a:pt x="1906" y="5357"/>
                  </a:lnTo>
                  <a:cubicBezTo>
                    <a:pt x="1906" y="5357"/>
                    <a:pt x="1906" y="5357"/>
                    <a:pt x="1906" y="5357"/>
                  </a:cubicBezTo>
                  <a:close/>
                  <a:moveTo>
                    <a:pt x="4332" y="2074"/>
                  </a:moveTo>
                  <a:lnTo>
                    <a:pt x="4332" y="2074"/>
                  </a:lnTo>
                  <a:cubicBezTo>
                    <a:pt x="4332" y="2074"/>
                    <a:pt x="4332" y="2074"/>
                    <a:pt x="4332" y="2074"/>
                  </a:cubicBezTo>
                  <a:close/>
                  <a:moveTo>
                    <a:pt x="4332" y="2016"/>
                  </a:moveTo>
                  <a:lnTo>
                    <a:pt x="4274" y="2016"/>
                  </a:lnTo>
                  <a:cubicBezTo>
                    <a:pt x="4332" y="2016"/>
                    <a:pt x="4332" y="2016"/>
                    <a:pt x="4332" y="2016"/>
                  </a:cubicBezTo>
                  <a:cubicBezTo>
                    <a:pt x="4332" y="2016"/>
                    <a:pt x="4332" y="2016"/>
                    <a:pt x="4332" y="2016"/>
                  </a:cubicBezTo>
                  <a:close/>
                  <a:moveTo>
                    <a:pt x="4043" y="2189"/>
                  </a:moveTo>
                  <a:lnTo>
                    <a:pt x="4043" y="2189"/>
                  </a:lnTo>
                  <a:moveTo>
                    <a:pt x="4043" y="2304"/>
                  </a:moveTo>
                  <a:lnTo>
                    <a:pt x="4043" y="2304"/>
                  </a:lnTo>
                  <a:cubicBezTo>
                    <a:pt x="4043" y="2304"/>
                    <a:pt x="4043" y="2304"/>
                    <a:pt x="3985" y="2304"/>
                  </a:cubicBezTo>
                  <a:cubicBezTo>
                    <a:pt x="3985" y="2362"/>
                    <a:pt x="3985" y="2362"/>
                    <a:pt x="3927" y="2362"/>
                  </a:cubicBezTo>
                  <a:cubicBezTo>
                    <a:pt x="3927" y="2419"/>
                    <a:pt x="3927" y="2419"/>
                    <a:pt x="3927" y="2419"/>
                  </a:cubicBezTo>
                  <a:cubicBezTo>
                    <a:pt x="3870" y="2419"/>
                    <a:pt x="3870" y="2419"/>
                    <a:pt x="3870" y="2419"/>
                  </a:cubicBezTo>
                  <a:cubicBezTo>
                    <a:pt x="3812" y="2419"/>
                    <a:pt x="3812" y="2477"/>
                    <a:pt x="3754" y="2534"/>
                  </a:cubicBezTo>
                  <a:cubicBezTo>
                    <a:pt x="3754" y="2477"/>
                    <a:pt x="3754" y="2477"/>
                    <a:pt x="3754" y="2477"/>
                  </a:cubicBezTo>
                  <a:cubicBezTo>
                    <a:pt x="3754" y="2534"/>
                    <a:pt x="3754" y="2534"/>
                    <a:pt x="3754" y="2534"/>
                  </a:cubicBezTo>
                  <a:cubicBezTo>
                    <a:pt x="3696" y="2534"/>
                    <a:pt x="3696" y="2534"/>
                    <a:pt x="3696" y="2534"/>
                  </a:cubicBezTo>
                  <a:cubicBezTo>
                    <a:pt x="3754" y="2477"/>
                    <a:pt x="3754" y="2477"/>
                    <a:pt x="3754" y="2477"/>
                  </a:cubicBezTo>
                  <a:cubicBezTo>
                    <a:pt x="3754" y="2419"/>
                    <a:pt x="3754" y="2419"/>
                    <a:pt x="3754" y="2419"/>
                  </a:cubicBezTo>
                  <a:cubicBezTo>
                    <a:pt x="3812" y="2477"/>
                    <a:pt x="3812" y="2477"/>
                    <a:pt x="3812" y="2477"/>
                  </a:cubicBezTo>
                  <a:cubicBezTo>
                    <a:pt x="3870" y="2362"/>
                    <a:pt x="3870" y="2362"/>
                    <a:pt x="3870" y="2362"/>
                  </a:cubicBezTo>
                  <a:cubicBezTo>
                    <a:pt x="3927" y="2362"/>
                    <a:pt x="3927" y="2362"/>
                    <a:pt x="3927" y="2362"/>
                  </a:cubicBezTo>
                  <a:cubicBezTo>
                    <a:pt x="3927" y="2304"/>
                    <a:pt x="3985" y="2304"/>
                    <a:pt x="3985" y="2304"/>
                  </a:cubicBezTo>
                  <a:cubicBezTo>
                    <a:pt x="3985" y="2304"/>
                    <a:pt x="4043" y="2304"/>
                    <a:pt x="4043" y="2304"/>
                  </a:cubicBezTo>
                  <a:close/>
                  <a:moveTo>
                    <a:pt x="3639" y="2534"/>
                  </a:moveTo>
                  <a:cubicBezTo>
                    <a:pt x="3639" y="2534"/>
                    <a:pt x="3639" y="2534"/>
                    <a:pt x="3696" y="2477"/>
                  </a:cubicBezTo>
                  <a:cubicBezTo>
                    <a:pt x="3696" y="2477"/>
                    <a:pt x="3639" y="2534"/>
                    <a:pt x="3639" y="2534"/>
                  </a:cubicBezTo>
                  <a:close/>
                  <a:moveTo>
                    <a:pt x="3292" y="2880"/>
                  </a:moveTo>
                  <a:lnTo>
                    <a:pt x="3292" y="2880"/>
                  </a:lnTo>
                  <a:moveTo>
                    <a:pt x="3119" y="2995"/>
                  </a:moveTo>
                  <a:lnTo>
                    <a:pt x="3119" y="2995"/>
                  </a:lnTo>
                  <a:moveTo>
                    <a:pt x="4736" y="1728"/>
                  </a:moveTo>
                  <a:lnTo>
                    <a:pt x="4736" y="1728"/>
                  </a:lnTo>
                  <a:cubicBezTo>
                    <a:pt x="4736" y="1728"/>
                    <a:pt x="4736" y="1728"/>
                    <a:pt x="4736" y="1728"/>
                  </a:cubicBezTo>
                  <a:close/>
                  <a:moveTo>
                    <a:pt x="4851" y="1498"/>
                  </a:moveTo>
                  <a:cubicBezTo>
                    <a:pt x="4909" y="1498"/>
                    <a:pt x="4909" y="1498"/>
                    <a:pt x="4909" y="1498"/>
                  </a:cubicBezTo>
                  <a:cubicBezTo>
                    <a:pt x="4909" y="1498"/>
                    <a:pt x="4909" y="1498"/>
                    <a:pt x="4851" y="1498"/>
                  </a:cubicBezTo>
                  <a:moveTo>
                    <a:pt x="6180" y="864"/>
                  </a:moveTo>
                  <a:cubicBezTo>
                    <a:pt x="6237" y="864"/>
                    <a:pt x="6237" y="864"/>
                    <a:pt x="6237" y="864"/>
                  </a:cubicBezTo>
                  <a:cubicBezTo>
                    <a:pt x="6295" y="864"/>
                    <a:pt x="6295" y="864"/>
                    <a:pt x="6295" y="806"/>
                  </a:cubicBezTo>
                  <a:cubicBezTo>
                    <a:pt x="6295" y="864"/>
                    <a:pt x="6295" y="864"/>
                    <a:pt x="6295" y="864"/>
                  </a:cubicBezTo>
                  <a:cubicBezTo>
                    <a:pt x="6295" y="864"/>
                    <a:pt x="6295" y="806"/>
                    <a:pt x="6295" y="864"/>
                  </a:cubicBezTo>
                  <a:cubicBezTo>
                    <a:pt x="6237" y="864"/>
                    <a:pt x="6237" y="864"/>
                    <a:pt x="6180" y="922"/>
                  </a:cubicBezTo>
                  <a:cubicBezTo>
                    <a:pt x="6180" y="922"/>
                    <a:pt x="6180" y="922"/>
                    <a:pt x="6180" y="864"/>
                  </a:cubicBezTo>
                  <a:moveTo>
                    <a:pt x="6353" y="806"/>
                  </a:moveTo>
                  <a:lnTo>
                    <a:pt x="6353" y="806"/>
                  </a:lnTo>
                  <a:cubicBezTo>
                    <a:pt x="6353" y="806"/>
                    <a:pt x="6353" y="806"/>
                    <a:pt x="6353" y="806"/>
                  </a:cubicBezTo>
                  <a:close/>
                  <a:moveTo>
                    <a:pt x="6757" y="576"/>
                  </a:moveTo>
                  <a:lnTo>
                    <a:pt x="6757" y="576"/>
                  </a:lnTo>
                  <a:cubicBezTo>
                    <a:pt x="6757" y="518"/>
                    <a:pt x="6757" y="518"/>
                    <a:pt x="6757" y="518"/>
                  </a:cubicBezTo>
                  <a:cubicBezTo>
                    <a:pt x="6699" y="576"/>
                    <a:pt x="6699" y="576"/>
                    <a:pt x="6699" y="576"/>
                  </a:cubicBezTo>
                  <a:cubicBezTo>
                    <a:pt x="6699" y="576"/>
                    <a:pt x="6699" y="576"/>
                    <a:pt x="6757" y="576"/>
                  </a:cubicBezTo>
                  <a:moveTo>
                    <a:pt x="7104" y="403"/>
                  </a:moveTo>
                  <a:lnTo>
                    <a:pt x="7104" y="403"/>
                  </a:lnTo>
                  <a:cubicBezTo>
                    <a:pt x="7161" y="403"/>
                    <a:pt x="7161" y="403"/>
                    <a:pt x="7219" y="403"/>
                  </a:cubicBezTo>
                  <a:cubicBezTo>
                    <a:pt x="7219" y="346"/>
                    <a:pt x="7219" y="346"/>
                    <a:pt x="7219" y="346"/>
                  </a:cubicBezTo>
                  <a:cubicBezTo>
                    <a:pt x="7277" y="346"/>
                    <a:pt x="7277" y="346"/>
                    <a:pt x="7277" y="346"/>
                  </a:cubicBezTo>
                  <a:cubicBezTo>
                    <a:pt x="7277" y="403"/>
                    <a:pt x="7277" y="403"/>
                    <a:pt x="7277" y="403"/>
                  </a:cubicBezTo>
                  <a:cubicBezTo>
                    <a:pt x="7219" y="403"/>
                    <a:pt x="7219" y="403"/>
                    <a:pt x="7219" y="403"/>
                  </a:cubicBezTo>
                  <a:cubicBezTo>
                    <a:pt x="7219" y="461"/>
                    <a:pt x="7219" y="461"/>
                    <a:pt x="7219" y="461"/>
                  </a:cubicBezTo>
                  <a:lnTo>
                    <a:pt x="7161" y="461"/>
                  </a:lnTo>
                  <a:cubicBezTo>
                    <a:pt x="7161" y="461"/>
                    <a:pt x="7161" y="461"/>
                    <a:pt x="7104" y="461"/>
                  </a:cubicBezTo>
                  <a:cubicBezTo>
                    <a:pt x="7104" y="403"/>
                    <a:pt x="7104" y="403"/>
                    <a:pt x="7104" y="403"/>
                  </a:cubicBezTo>
                  <a:cubicBezTo>
                    <a:pt x="7104" y="461"/>
                    <a:pt x="7104" y="461"/>
                    <a:pt x="7104" y="461"/>
                  </a:cubicBezTo>
                  <a:cubicBezTo>
                    <a:pt x="7104" y="403"/>
                    <a:pt x="7104" y="403"/>
                    <a:pt x="7104" y="403"/>
                  </a:cubicBezTo>
                  <a:cubicBezTo>
                    <a:pt x="7104" y="403"/>
                    <a:pt x="7104" y="403"/>
                    <a:pt x="7104" y="403"/>
                  </a:cubicBezTo>
                  <a:close/>
                  <a:moveTo>
                    <a:pt x="7161" y="346"/>
                  </a:moveTo>
                  <a:cubicBezTo>
                    <a:pt x="7161" y="403"/>
                    <a:pt x="7161" y="403"/>
                    <a:pt x="7161" y="403"/>
                  </a:cubicBezTo>
                  <a:cubicBezTo>
                    <a:pt x="7161" y="346"/>
                    <a:pt x="7161" y="346"/>
                    <a:pt x="7161" y="346"/>
                  </a:cubicBezTo>
                  <a:cubicBezTo>
                    <a:pt x="7161" y="346"/>
                    <a:pt x="7161" y="346"/>
                    <a:pt x="7161" y="346"/>
                  </a:cubicBezTo>
                  <a:close/>
                  <a:moveTo>
                    <a:pt x="7566" y="288"/>
                  </a:moveTo>
                  <a:lnTo>
                    <a:pt x="7566" y="288"/>
                  </a:lnTo>
                  <a:cubicBezTo>
                    <a:pt x="7508" y="288"/>
                    <a:pt x="7508" y="288"/>
                    <a:pt x="7508" y="288"/>
                  </a:cubicBezTo>
                  <a:cubicBezTo>
                    <a:pt x="7508" y="288"/>
                    <a:pt x="7566" y="288"/>
                    <a:pt x="7566" y="288"/>
                  </a:cubicBezTo>
                  <a:close/>
                  <a:moveTo>
                    <a:pt x="7624" y="288"/>
                  </a:moveTo>
                  <a:lnTo>
                    <a:pt x="7624" y="288"/>
                  </a:lnTo>
                  <a:cubicBezTo>
                    <a:pt x="7566" y="288"/>
                    <a:pt x="7566" y="288"/>
                    <a:pt x="7566" y="288"/>
                  </a:cubicBezTo>
                  <a:lnTo>
                    <a:pt x="7624" y="288"/>
                  </a:lnTo>
                  <a:moveTo>
                    <a:pt x="9703" y="230"/>
                  </a:moveTo>
                  <a:cubicBezTo>
                    <a:pt x="9703" y="288"/>
                    <a:pt x="9703" y="288"/>
                    <a:pt x="9703" y="288"/>
                  </a:cubicBezTo>
                  <a:cubicBezTo>
                    <a:pt x="9645" y="288"/>
                    <a:pt x="9645" y="288"/>
                    <a:pt x="9645" y="288"/>
                  </a:cubicBezTo>
                  <a:cubicBezTo>
                    <a:pt x="9645" y="288"/>
                    <a:pt x="9703" y="230"/>
                    <a:pt x="9703" y="230"/>
                  </a:cubicBezTo>
                  <a:close/>
                  <a:moveTo>
                    <a:pt x="10511" y="403"/>
                  </a:moveTo>
                  <a:lnTo>
                    <a:pt x="10511" y="403"/>
                  </a:lnTo>
                  <a:cubicBezTo>
                    <a:pt x="10396" y="403"/>
                    <a:pt x="10396" y="403"/>
                    <a:pt x="10396" y="403"/>
                  </a:cubicBezTo>
                  <a:lnTo>
                    <a:pt x="10338" y="403"/>
                  </a:lnTo>
                  <a:cubicBezTo>
                    <a:pt x="10280" y="403"/>
                    <a:pt x="10280" y="403"/>
                    <a:pt x="10280" y="403"/>
                  </a:cubicBezTo>
                  <a:cubicBezTo>
                    <a:pt x="10396" y="403"/>
                    <a:pt x="10396" y="403"/>
                    <a:pt x="10396" y="403"/>
                  </a:cubicBezTo>
                  <a:cubicBezTo>
                    <a:pt x="10511" y="403"/>
                    <a:pt x="10511" y="403"/>
                    <a:pt x="10511" y="403"/>
                  </a:cubicBezTo>
                  <a:cubicBezTo>
                    <a:pt x="10511" y="403"/>
                    <a:pt x="10511" y="403"/>
                    <a:pt x="10511" y="403"/>
                  </a:cubicBezTo>
                  <a:close/>
                  <a:moveTo>
                    <a:pt x="10627" y="461"/>
                  </a:moveTo>
                  <a:lnTo>
                    <a:pt x="10627" y="461"/>
                  </a:lnTo>
                  <a:cubicBezTo>
                    <a:pt x="10684" y="461"/>
                    <a:pt x="10684" y="461"/>
                    <a:pt x="10684" y="461"/>
                  </a:cubicBezTo>
                  <a:cubicBezTo>
                    <a:pt x="10627" y="461"/>
                    <a:pt x="10627" y="461"/>
                    <a:pt x="10627" y="461"/>
                  </a:cubicBezTo>
                  <a:moveTo>
                    <a:pt x="10742" y="461"/>
                  </a:moveTo>
                  <a:lnTo>
                    <a:pt x="10742" y="461"/>
                  </a:lnTo>
                  <a:cubicBezTo>
                    <a:pt x="10742" y="518"/>
                    <a:pt x="10800" y="518"/>
                    <a:pt x="10800" y="518"/>
                  </a:cubicBezTo>
                  <a:cubicBezTo>
                    <a:pt x="10742" y="518"/>
                    <a:pt x="10742" y="518"/>
                    <a:pt x="10742" y="518"/>
                  </a:cubicBezTo>
                  <a:cubicBezTo>
                    <a:pt x="10742" y="461"/>
                    <a:pt x="10742" y="461"/>
                    <a:pt x="10742" y="461"/>
                  </a:cubicBezTo>
                  <a:cubicBezTo>
                    <a:pt x="10742" y="461"/>
                    <a:pt x="10742" y="461"/>
                    <a:pt x="10742" y="461"/>
                  </a:cubicBezTo>
                  <a:close/>
                  <a:moveTo>
                    <a:pt x="10858" y="403"/>
                  </a:moveTo>
                  <a:cubicBezTo>
                    <a:pt x="10858" y="461"/>
                    <a:pt x="10858" y="461"/>
                    <a:pt x="10858" y="461"/>
                  </a:cubicBezTo>
                  <a:cubicBezTo>
                    <a:pt x="10742" y="403"/>
                    <a:pt x="10742" y="403"/>
                    <a:pt x="10742" y="403"/>
                  </a:cubicBezTo>
                  <a:cubicBezTo>
                    <a:pt x="10800" y="403"/>
                    <a:pt x="10858" y="403"/>
                    <a:pt x="10858" y="403"/>
                  </a:cubicBezTo>
                  <a:moveTo>
                    <a:pt x="10916" y="461"/>
                  </a:moveTo>
                  <a:lnTo>
                    <a:pt x="10916" y="461"/>
                  </a:lnTo>
                  <a:cubicBezTo>
                    <a:pt x="10916" y="461"/>
                    <a:pt x="10916" y="461"/>
                    <a:pt x="10916" y="461"/>
                  </a:cubicBezTo>
                  <a:close/>
                  <a:moveTo>
                    <a:pt x="11897" y="518"/>
                  </a:moveTo>
                  <a:lnTo>
                    <a:pt x="11897" y="518"/>
                  </a:lnTo>
                  <a:cubicBezTo>
                    <a:pt x="11897" y="518"/>
                    <a:pt x="11897" y="518"/>
                    <a:pt x="11897" y="518"/>
                  </a:cubicBezTo>
                  <a:close/>
                  <a:moveTo>
                    <a:pt x="12071" y="634"/>
                  </a:moveTo>
                  <a:cubicBezTo>
                    <a:pt x="12128" y="634"/>
                    <a:pt x="12128" y="634"/>
                    <a:pt x="12128" y="634"/>
                  </a:cubicBezTo>
                  <a:cubicBezTo>
                    <a:pt x="12186" y="634"/>
                    <a:pt x="12186" y="634"/>
                    <a:pt x="12186" y="634"/>
                  </a:cubicBezTo>
                  <a:cubicBezTo>
                    <a:pt x="12128" y="634"/>
                    <a:pt x="12128" y="634"/>
                    <a:pt x="12128" y="634"/>
                  </a:cubicBezTo>
                  <a:cubicBezTo>
                    <a:pt x="12071" y="634"/>
                    <a:pt x="12128" y="634"/>
                    <a:pt x="12071" y="691"/>
                  </a:cubicBezTo>
                  <a:cubicBezTo>
                    <a:pt x="12128" y="691"/>
                    <a:pt x="12128" y="691"/>
                    <a:pt x="12128" y="691"/>
                  </a:cubicBezTo>
                  <a:cubicBezTo>
                    <a:pt x="12071" y="691"/>
                    <a:pt x="12071" y="691"/>
                    <a:pt x="12071" y="691"/>
                  </a:cubicBezTo>
                  <a:cubicBezTo>
                    <a:pt x="12071" y="691"/>
                    <a:pt x="12071" y="634"/>
                    <a:pt x="12071" y="634"/>
                  </a:cubicBezTo>
                  <a:close/>
                  <a:moveTo>
                    <a:pt x="11031" y="576"/>
                  </a:moveTo>
                  <a:cubicBezTo>
                    <a:pt x="11089" y="576"/>
                    <a:pt x="11031" y="576"/>
                    <a:pt x="11089" y="518"/>
                  </a:cubicBezTo>
                  <a:cubicBezTo>
                    <a:pt x="11147" y="518"/>
                    <a:pt x="11147" y="518"/>
                    <a:pt x="11147" y="518"/>
                  </a:cubicBezTo>
                  <a:cubicBezTo>
                    <a:pt x="11147" y="576"/>
                    <a:pt x="11147" y="576"/>
                    <a:pt x="11147" y="576"/>
                  </a:cubicBezTo>
                  <a:cubicBezTo>
                    <a:pt x="11089" y="518"/>
                    <a:pt x="11089" y="518"/>
                    <a:pt x="11089" y="518"/>
                  </a:cubicBezTo>
                  <a:cubicBezTo>
                    <a:pt x="11089" y="576"/>
                    <a:pt x="11089" y="576"/>
                    <a:pt x="11089" y="576"/>
                  </a:cubicBezTo>
                  <a:cubicBezTo>
                    <a:pt x="11147" y="576"/>
                    <a:pt x="11147" y="576"/>
                    <a:pt x="11147" y="576"/>
                  </a:cubicBezTo>
                  <a:cubicBezTo>
                    <a:pt x="11204" y="576"/>
                    <a:pt x="11204" y="576"/>
                    <a:pt x="11262" y="634"/>
                  </a:cubicBezTo>
                  <a:cubicBezTo>
                    <a:pt x="11204" y="634"/>
                    <a:pt x="11204" y="634"/>
                    <a:pt x="11204" y="634"/>
                  </a:cubicBezTo>
                  <a:cubicBezTo>
                    <a:pt x="11262" y="634"/>
                    <a:pt x="11262" y="634"/>
                    <a:pt x="11262" y="634"/>
                  </a:cubicBezTo>
                  <a:cubicBezTo>
                    <a:pt x="11204" y="634"/>
                    <a:pt x="11204" y="634"/>
                    <a:pt x="11204" y="634"/>
                  </a:cubicBezTo>
                  <a:cubicBezTo>
                    <a:pt x="11147" y="634"/>
                    <a:pt x="11204" y="634"/>
                    <a:pt x="11147" y="634"/>
                  </a:cubicBezTo>
                  <a:cubicBezTo>
                    <a:pt x="11089" y="634"/>
                    <a:pt x="11089" y="634"/>
                    <a:pt x="11089" y="634"/>
                  </a:cubicBezTo>
                  <a:cubicBezTo>
                    <a:pt x="11089" y="576"/>
                    <a:pt x="11089" y="576"/>
                    <a:pt x="11089" y="576"/>
                  </a:cubicBezTo>
                  <a:cubicBezTo>
                    <a:pt x="11089" y="634"/>
                    <a:pt x="11089" y="634"/>
                    <a:pt x="11089" y="634"/>
                  </a:cubicBezTo>
                  <a:cubicBezTo>
                    <a:pt x="11089" y="576"/>
                    <a:pt x="11089" y="576"/>
                    <a:pt x="11089" y="576"/>
                  </a:cubicBezTo>
                  <a:cubicBezTo>
                    <a:pt x="11031" y="576"/>
                    <a:pt x="11031" y="576"/>
                    <a:pt x="11031" y="576"/>
                  </a:cubicBezTo>
                  <a:cubicBezTo>
                    <a:pt x="11031" y="576"/>
                    <a:pt x="11031" y="576"/>
                    <a:pt x="11031" y="576"/>
                  </a:cubicBezTo>
                  <a:close/>
                  <a:moveTo>
                    <a:pt x="11204" y="576"/>
                  </a:moveTo>
                  <a:lnTo>
                    <a:pt x="11204" y="576"/>
                  </a:lnTo>
                  <a:cubicBezTo>
                    <a:pt x="11204" y="576"/>
                    <a:pt x="11204" y="576"/>
                    <a:pt x="11204" y="576"/>
                  </a:cubicBezTo>
                  <a:close/>
                  <a:moveTo>
                    <a:pt x="11666" y="634"/>
                  </a:moveTo>
                  <a:lnTo>
                    <a:pt x="11666" y="634"/>
                  </a:lnTo>
                  <a:cubicBezTo>
                    <a:pt x="11666" y="634"/>
                    <a:pt x="11666" y="634"/>
                    <a:pt x="11666" y="634"/>
                  </a:cubicBezTo>
                  <a:close/>
                  <a:moveTo>
                    <a:pt x="11378" y="634"/>
                  </a:moveTo>
                  <a:cubicBezTo>
                    <a:pt x="11378" y="634"/>
                    <a:pt x="11378" y="634"/>
                    <a:pt x="11435" y="634"/>
                  </a:cubicBezTo>
                  <a:cubicBezTo>
                    <a:pt x="11378" y="634"/>
                    <a:pt x="11378" y="634"/>
                    <a:pt x="11378" y="634"/>
                  </a:cubicBezTo>
                  <a:moveTo>
                    <a:pt x="12475" y="806"/>
                  </a:moveTo>
                  <a:cubicBezTo>
                    <a:pt x="12475" y="749"/>
                    <a:pt x="12475" y="749"/>
                    <a:pt x="12475" y="749"/>
                  </a:cubicBezTo>
                  <a:cubicBezTo>
                    <a:pt x="12475" y="749"/>
                    <a:pt x="12475" y="749"/>
                    <a:pt x="12475" y="806"/>
                  </a:cubicBezTo>
                  <a:cubicBezTo>
                    <a:pt x="12475" y="806"/>
                    <a:pt x="12475" y="806"/>
                    <a:pt x="12475" y="806"/>
                  </a:cubicBezTo>
                  <a:close/>
                  <a:moveTo>
                    <a:pt x="14323" y="1094"/>
                  </a:moveTo>
                  <a:lnTo>
                    <a:pt x="14323" y="1094"/>
                  </a:lnTo>
                  <a:cubicBezTo>
                    <a:pt x="14323" y="1094"/>
                    <a:pt x="14323" y="1094"/>
                    <a:pt x="14323" y="1094"/>
                  </a:cubicBezTo>
                  <a:close/>
                  <a:moveTo>
                    <a:pt x="14265" y="1094"/>
                  </a:moveTo>
                  <a:lnTo>
                    <a:pt x="14265" y="1094"/>
                  </a:lnTo>
                  <a:cubicBezTo>
                    <a:pt x="14207" y="1094"/>
                    <a:pt x="14207" y="1094"/>
                    <a:pt x="14207" y="1094"/>
                  </a:cubicBezTo>
                  <a:cubicBezTo>
                    <a:pt x="14207" y="1094"/>
                    <a:pt x="14207" y="1094"/>
                    <a:pt x="14265" y="1094"/>
                  </a:cubicBezTo>
                  <a:cubicBezTo>
                    <a:pt x="14265" y="1094"/>
                    <a:pt x="14265" y="1094"/>
                    <a:pt x="14265" y="1094"/>
                  </a:cubicBezTo>
                  <a:close/>
                  <a:moveTo>
                    <a:pt x="13861" y="922"/>
                  </a:moveTo>
                  <a:lnTo>
                    <a:pt x="13861" y="922"/>
                  </a:lnTo>
                  <a:cubicBezTo>
                    <a:pt x="13861" y="922"/>
                    <a:pt x="13861" y="922"/>
                    <a:pt x="13861" y="922"/>
                  </a:cubicBezTo>
                  <a:close/>
                  <a:moveTo>
                    <a:pt x="13803" y="922"/>
                  </a:moveTo>
                  <a:lnTo>
                    <a:pt x="13803" y="922"/>
                  </a:lnTo>
                  <a:cubicBezTo>
                    <a:pt x="13803" y="922"/>
                    <a:pt x="13803" y="922"/>
                    <a:pt x="13803" y="922"/>
                  </a:cubicBezTo>
                  <a:close/>
                  <a:moveTo>
                    <a:pt x="13745" y="922"/>
                  </a:moveTo>
                  <a:cubicBezTo>
                    <a:pt x="13688" y="864"/>
                    <a:pt x="13688" y="864"/>
                    <a:pt x="13688" y="864"/>
                  </a:cubicBezTo>
                  <a:cubicBezTo>
                    <a:pt x="13745" y="922"/>
                    <a:pt x="13745" y="922"/>
                    <a:pt x="13745" y="922"/>
                  </a:cubicBezTo>
                  <a:moveTo>
                    <a:pt x="13514" y="864"/>
                  </a:moveTo>
                  <a:lnTo>
                    <a:pt x="13514" y="864"/>
                  </a:lnTo>
                  <a:cubicBezTo>
                    <a:pt x="13572" y="864"/>
                    <a:pt x="13572" y="864"/>
                    <a:pt x="13572" y="864"/>
                  </a:cubicBezTo>
                  <a:cubicBezTo>
                    <a:pt x="13630" y="864"/>
                    <a:pt x="13630" y="864"/>
                    <a:pt x="13630" y="864"/>
                  </a:cubicBezTo>
                  <a:cubicBezTo>
                    <a:pt x="13688" y="864"/>
                    <a:pt x="13688" y="864"/>
                    <a:pt x="13688" y="864"/>
                  </a:cubicBezTo>
                  <a:cubicBezTo>
                    <a:pt x="13688" y="864"/>
                    <a:pt x="13514" y="864"/>
                    <a:pt x="13514" y="864"/>
                  </a:cubicBezTo>
                  <a:close/>
                  <a:moveTo>
                    <a:pt x="13514" y="864"/>
                  </a:moveTo>
                  <a:lnTo>
                    <a:pt x="13514" y="864"/>
                  </a:lnTo>
                  <a:cubicBezTo>
                    <a:pt x="13514" y="806"/>
                    <a:pt x="13514" y="806"/>
                    <a:pt x="13514" y="806"/>
                  </a:cubicBezTo>
                  <a:cubicBezTo>
                    <a:pt x="13514" y="864"/>
                    <a:pt x="13514" y="864"/>
                    <a:pt x="13514" y="864"/>
                  </a:cubicBezTo>
                  <a:cubicBezTo>
                    <a:pt x="13514" y="864"/>
                    <a:pt x="13514" y="864"/>
                    <a:pt x="13514" y="864"/>
                  </a:cubicBezTo>
                  <a:close/>
                  <a:moveTo>
                    <a:pt x="12706" y="691"/>
                  </a:moveTo>
                  <a:cubicBezTo>
                    <a:pt x="12648" y="634"/>
                    <a:pt x="12648" y="634"/>
                    <a:pt x="12648" y="634"/>
                  </a:cubicBezTo>
                  <a:cubicBezTo>
                    <a:pt x="12706" y="634"/>
                    <a:pt x="12706" y="634"/>
                    <a:pt x="12706" y="634"/>
                  </a:cubicBezTo>
                  <a:cubicBezTo>
                    <a:pt x="12706" y="634"/>
                    <a:pt x="12706" y="691"/>
                    <a:pt x="12706" y="691"/>
                  </a:cubicBezTo>
                  <a:close/>
                  <a:moveTo>
                    <a:pt x="12417" y="634"/>
                  </a:moveTo>
                  <a:lnTo>
                    <a:pt x="12417" y="634"/>
                  </a:lnTo>
                  <a:cubicBezTo>
                    <a:pt x="12359" y="634"/>
                    <a:pt x="12359" y="634"/>
                    <a:pt x="12359" y="634"/>
                  </a:cubicBezTo>
                  <a:cubicBezTo>
                    <a:pt x="12417" y="634"/>
                    <a:pt x="12417" y="634"/>
                    <a:pt x="12417" y="634"/>
                  </a:cubicBezTo>
                  <a:cubicBezTo>
                    <a:pt x="12417" y="634"/>
                    <a:pt x="12417" y="634"/>
                    <a:pt x="12417" y="634"/>
                  </a:cubicBezTo>
                  <a:close/>
                  <a:moveTo>
                    <a:pt x="12302" y="634"/>
                  </a:moveTo>
                  <a:lnTo>
                    <a:pt x="12302" y="634"/>
                  </a:lnTo>
                  <a:cubicBezTo>
                    <a:pt x="12302" y="634"/>
                    <a:pt x="12302" y="634"/>
                    <a:pt x="12302" y="634"/>
                  </a:cubicBezTo>
                  <a:close/>
                  <a:moveTo>
                    <a:pt x="21427" y="9734"/>
                  </a:moveTo>
                  <a:lnTo>
                    <a:pt x="21427" y="9734"/>
                  </a:lnTo>
                  <a:cubicBezTo>
                    <a:pt x="21427" y="9734"/>
                    <a:pt x="21427" y="9734"/>
                    <a:pt x="21427" y="9734"/>
                  </a:cubicBezTo>
                  <a:close/>
                  <a:moveTo>
                    <a:pt x="21484" y="10022"/>
                  </a:moveTo>
                  <a:lnTo>
                    <a:pt x="21484" y="10022"/>
                  </a:lnTo>
                  <a:cubicBezTo>
                    <a:pt x="21484" y="9850"/>
                    <a:pt x="21484" y="9850"/>
                    <a:pt x="21484" y="9850"/>
                  </a:cubicBezTo>
                  <a:cubicBezTo>
                    <a:pt x="21484" y="9907"/>
                    <a:pt x="21484" y="9907"/>
                    <a:pt x="21484" y="9907"/>
                  </a:cubicBezTo>
                  <a:cubicBezTo>
                    <a:pt x="21484" y="9965"/>
                    <a:pt x="21484" y="9965"/>
                    <a:pt x="21484" y="9965"/>
                  </a:cubicBezTo>
                  <a:cubicBezTo>
                    <a:pt x="21484" y="10022"/>
                    <a:pt x="21484" y="10022"/>
                    <a:pt x="21484" y="10022"/>
                  </a:cubicBezTo>
                  <a:cubicBezTo>
                    <a:pt x="21484" y="10080"/>
                    <a:pt x="21484" y="10080"/>
                    <a:pt x="21484" y="10080"/>
                  </a:cubicBezTo>
                  <a:lnTo>
                    <a:pt x="21427" y="10022"/>
                  </a:lnTo>
                  <a:cubicBezTo>
                    <a:pt x="21427" y="10022"/>
                    <a:pt x="21427" y="10022"/>
                    <a:pt x="21484" y="10022"/>
                  </a:cubicBezTo>
                  <a:moveTo>
                    <a:pt x="21600" y="11405"/>
                  </a:moveTo>
                  <a:cubicBezTo>
                    <a:pt x="21542" y="11405"/>
                    <a:pt x="21542" y="11405"/>
                    <a:pt x="21542" y="11405"/>
                  </a:cubicBezTo>
                  <a:cubicBezTo>
                    <a:pt x="21542" y="11462"/>
                    <a:pt x="21542" y="11462"/>
                    <a:pt x="21484" y="11462"/>
                  </a:cubicBezTo>
                  <a:cubicBezTo>
                    <a:pt x="21427" y="11462"/>
                    <a:pt x="21427" y="11462"/>
                    <a:pt x="21427" y="11462"/>
                  </a:cubicBezTo>
                  <a:cubicBezTo>
                    <a:pt x="21427" y="11405"/>
                    <a:pt x="21484" y="11405"/>
                    <a:pt x="21484" y="11405"/>
                  </a:cubicBezTo>
                  <a:cubicBezTo>
                    <a:pt x="21427" y="11290"/>
                    <a:pt x="21484" y="11232"/>
                    <a:pt x="21484" y="11174"/>
                  </a:cubicBezTo>
                  <a:cubicBezTo>
                    <a:pt x="21484" y="11174"/>
                    <a:pt x="21484" y="11174"/>
                    <a:pt x="21484" y="11117"/>
                  </a:cubicBezTo>
                  <a:cubicBezTo>
                    <a:pt x="21484" y="11059"/>
                    <a:pt x="21484" y="11059"/>
                    <a:pt x="21484" y="11059"/>
                  </a:cubicBezTo>
                  <a:cubicBezTo>
                    <a:pt x="21484" y="11002"/>
                    <a:pt x="21484" y="11002"/>
                    <a:pt x="21484" y="11002"/>
                  </a:cubicBezTo>
                  <a:cubicBezTo>
                    <a:pt x="21542" y="11059"/>
                    <a:pt x="21542" y="11059"/>
                    <a:pt x="21542" y="11117"/>
                  </a:cubicBezTo>
                  <a:lnTo>
                    <a:pt x="21484" y="11117"/>
                  </a:lnTo>
                  <a:cubicBezTo>
                    <a:pt x="21484" y="11174"/>
                    <a:pt x="21484" y="11174"/>
                    <a:pt x="21484" y="11174"/>
                  </a:cubicBezTo>
                  <a:cubicBezTo>
                    <a:pt x="21542" y="11174"/>
                    <a:pt x="21542" y="11174"/>
                    <a:pt x="21542" y="11174"/>
                  </a:cubicBezTo>
                  <a:cubicBezTo>
                    <a:pt x="21484" y="11174"/>
                    <a:pt x="21484" y="11174"/>
                    <a:pt x="21484" y="11174"/>
                  </a:cubicBezTo>
                  <a:cubicBezTo>
                    <a:pt x="21484" y="11232"/>
                    <a:pt x="21484" y="11232"/>
                    <a:pt x="21484" y="11232"/>
                  </a:cubicBezTo>
                  <a:cubicBezTo>
                    <a:pt x="21542" y="11232"/>
                    <a:pt x="21542" y="11232"/>
                    <a:pt x="21542" y="11232"/>
                  </a:cubicBezTo>
                  <a:cubicBezTo>
                    <a:pt x="21484" y="11347"/>
                    <a:pt x="21484" y="11347"/>
                    <a:pt x="21484" y="11347"/>
                  </a:cubicBezTo>
                  <a:cubicBezTo>
                    <a:pt x="21542" y="11347"/>
                    <a:pt x="21542" y="11347"/>
                    <a:pt x="21542" y="11347"/>
                  </a:cubicBezTo>
                  <a:cubicBezTo>
                    <a:pt x="21542" y="11290"/>
                    <a:pt x="21542" y="11232"/>
                    <a:pt x="21542" y="11174"/>
                  </a:cubicBezTo>
                  <a:cubicBezTo>
                    <a:pt x="21600" y="11174"/>
                    <a:pt x="21600" y="11174"/>
                    <a:pt x="21600" y="11174"/>
                  </a:cubicBezTo>
                  <a:cubicBezTo>
                    <a:pt x="21600" y="11174"/>
                    <a:pt x="21600" y="11174"/>
                    <a:pt x="21600" y="11117"/>
                  </a:cubicBezTo>
                  <a:cubicBezTo>
                    <a:pt x="21600" y="11059"/>
                    <a:pt x="21600" y="11059"/>
                    <a:pt x="21600" y="11059"/>
                  </a:cubicBezTo>
                  <a:cubicBezTo>
                    <a:pt x="21542" y="11002"/>
                    <a:pt x="21542" y="10944"/>
                    <a:pt x="21542" y="10944"/>
                  </a:cubicBezTo>
                  <a:cubicBezTo>
                    <a:pt x="21542" y="10829"/>
                    <a:pt x="21542" y="10829"/>
                    <a:pt x="21542" y="10829"/>
                  </a:cubicBezTo>
                  <a:cubicBezTo>
                    <a:pt x="21542" y="10829"/>
                    <a:pt x="21542" y="10829"/>
                    <a:pt x="21542" y="10886"/>
                  </a:cubicBezTo>
                  <a:cubicBezTo>
                    <a:pt x="21484" y="10829"/>
                    <a:pt x="21542" y="10714"/>
                    <a:pt x="21484" y="10656"/>
                  </a:cubicBezTo>
                  <a:cubicBezTo>
                    <a:pt x="21484" y="10598"/>
                    <a:pt x="21484" y="10598"/>
                    <a:pt x="21484" y="10598"/>
                  </a:cubicBezTo>
                  <a:cubicBezTo>
                    <a:pt x="21484" y="10541"/>
                    <a:pt x="21484" y="10541"/>
                    <a:pt x="21484" y="10483"/>
                  </a:cubicBezTo>
                  <a:cubicBezTo>
                    <a:pt x="21484" y="10426"/>
                    <a:pt x="21484" y="10426"/>
                    <a:pt x="21484" y="10426"/>
                  </a:cubicBezTo>
                  <a:cubicBezTo>
                    <a:pt x="21484" y="10368"/>
                    <a:pt x="21484" y="10368"/>
                    <a:pt x="21484" y="10368"/>
                  </a:cubicBezTo>
                  <a:cubicBezTo>
                    <a:pt x="21484" y="10310"/>
                    <a:pt x="21484" y="10310"/>
                    <a:pt x="21484" y="10310"/>
                  </a:cubicBezTo>
                  <a:cubicBezTo>
                    <a:pt x="21484" y="10253"/>
                    <a:pt x="21484" y="10253"/>
                    <a:pt x="21484" y="10253"/>
                  </a:cubicBezTo>
                  <a:cubicBezTo>
                    <a:pt x="21484" y="10310"/>
                    <a:pt x="21484" y="10310"/>
                    <a:pt x="21484" y="10310"/>
                  </a:cubicBezTo>
                  <a:cubicBezTo>
                    <a:pt x="21484" y="10253"/>
                    <a:pt x="21484" y="10253"/>
                    <a:pt x="21484" y="10253"/>
                  </a:cubicBezTo>
                  <a:cubicBezTo>
                    <a:pt x="21484" y="10253"/>
                    <a:pt x="21484" y="10253"/>
                    <a:pt x="21484" y="10195"/>
                  </a:cubicBezTo>
                  <a:cubicBezTo>
                    <a:pt x="21427" y="10138"/>
                    <a:pt x="21427" y="10138"/>
                    <a:pt x="21427" y="10138"/>
                  </a:cubicBezTo>
                  <a:cubicBezTo>
                    <a:pt x="21484" y="10080"/>
                    <a:pt x="21484" y="10080"/>
                    <a:pt x="21484" y="10080"/>
                  </a:cubicBezTo>
                  <a:cubicBezTo>
                    <a:pt x="21484" y="10138"/>
                    <a:pt x="21484" y="10138"/>
                    <a:pt x="21484" y="10138"/>
                  </a:cubicBezTo>
                  <a:cubicBezTo>
                    <a:pt x="21484" y="10195"/>
                    <a:pt x="21484" y="10195"/>
                    <a:pt x="21484" y="10195"/>
                  </a:cubicBezTo>
                  <a:lnTo>
                    <a:pt x="21484" y="10253"/>
                  </a:lnTo>
                  <a:cubicBezTo>
                    <a:pt x="21484" y="10310"/>
                    <a:pt x="21484" y="10368"/>
                    <a:pt x="21542" y="10426"/>
                  </a:cubicBezTo>
                  <a:cubicBezTo>
                    <a:pt x="21542" y="10541"/>
                    <a:pt x="21542" y="10656"/>
                    <a:pt x="21542" y="10656"/>
                  </a:cubicBezTo>
                  <a:cubicBezTo>
                    <a:pt x="21600" y="10656"/>
                    <a:pt x="21600" y="10656"/>
                    <a:pt x="21600" y="10656"/>
                  </a:cubicBezTo>
                  <a:cubicBezTo>
                    <a:pt x="21542" y="10368"/>
                    <a:pt x="21542" y="10368"/>
                    <a:pt x="21542" y="10368"/>
                  </a:cubicBezTo>
                  <a:cubicBezTo>
                    <a:pt x="21600" y="10368"/>
                    <a:pt x="21600" y="10368"/>
                    <a:pt x="21600" y="10368"/>
                  </a:cubicBezTo>
                  <a:cubicBezTo>
                    <a:pt x="21600" y="10310"/>
                    <a:pt x="21600" y="10253"/>
                    <a:pt x="21600" y="10195"/>
                  </a:cubicBezTo>
                  <a:cubicBezTo>
                    <a:pt x="21542" y="10138"/>
                    <a:pt x="21600" y="10138"/>
                    <a:pt x="21600" y="10080"/>
                  </a:cubicBezTo>
                  <a:cubicBezTo>
                    <a:pt x="21542" y="10080"/>
                    <a:pt x="21542" y="10080"/>
                    <a:pt x="21542" y="10080"/>
                  </a:cubicBezTo>
                  <a:cubicBezTo>
                    <a:pt x="21542" y="10022"/>
                    <a:pt x="21542" y="10022"/>
                    <a:pt x="21542" y="10022"/>
                  </a:cubicBezTo>
                  <a:cubicBezTo>
                    <a:pt x="21542" y="9965"/>
                    <a:pt x="21542" y="10022"/>
                    <a:pt x="21542" y="9965"/>
                  </a:cubicBezTo>
                  <a:cubicBezTo>
                    <a:pt x="21542" y="9965"/>
                    <a:pt x="21542" y="9965"/>
                    <a:pt x="21484" y="9965"/>
                  </a:cubicBezTo>
                  <a:cubicBezTo>
                    <a:pt x="21484" y="9850"/>
                    <a:pt x="21484" y="9850"/>
                    <a:pt x="21484" y="9850"/>
                  </a:cubicBezTo>
                  <a:cubicBezTo>
                    <a:pt x="21484" y="9850"/>
                    <a:pt x="21427" y="9850"/>
                    <a:pt x="21427" y="9792"/>
                  </a:cubicBezTo>
                  <a:cubicBezTo>
                    <a:pt x="21484" y="9792"/>
                    <a:pt x="21484" y="9792"/>
                    <a:pt x="21484" y="9792"/>
                  </a:cubicBezTo>
                  <a:cubicBezTo>
                    <a:pt x="21427" y="9677"/>
                    <a:pt x="21427" y="9677"/>
                    <a:pt x="21427" y="9677"/>
                  </a:cubicBezTo>
                  <a:cubicBezTo>
                    <a:pt x="21484" y="9677"/>
                    <a:pt x="21484" y="9677"/>
                    <a:pt x="21484" y="9677"/>
                  </a:cubicBezTo>
                  <a:cubicBezTo>
                    <a:pt x="21484" y="9619"/>
                    <a:pt x="21484" y="9619"/>
                    <a:pt x="21484" y="9619"/>
                  </a:cubicBezTo>
                  <a:cubicBezTo>
                    <a:pt x="21427" y="9504"/>
                    <a:pt x="21427" y="9504"/>
                    <a:pt x="21427" y="9504"/>
                  </a:cubicBezTo>
                  <a:cubicBezTo>
                    <a:pt x="21484" y="9504"/>
                    <a:pt x="21484" y="9504"/>
                    <a:pt x="21484" y="9504"/>
                  </a:cubicBezTo>
                  <a:cubicBezTo>
                    <a:pt x="21427" y="9446"/>
                    <a:pt x="21427" y="9446"/>
                    <a:pt x="21427" y="9446"/>
                  </a:cubicBezTo>
                  <a:cubicBezTo>
                    <a:pt x="21484" y="9446"/>
                    <a:pt x="21484" y="9446"/>
                    <a:pt x="21484" y="9446"/>
                  </a:cubicBezTo>
                  <a:lnTo>
                    <a:pt x="21484" y="9389"/>
                  </a:lnTo>
                  <a:cubicBezTo>
                    <a:pt x="21484" y="9389"/>
                    <a:pt x="21484" y="9389"/>
                    <a:pt x="21427" y="9331"/>
                  </a:cubicBezTo>
                  <a:cubicBezTo>
                    <a:pt x="21427" y="9389"/>
                    <a:pt x="21427" y="9389"/>
                    <a:pt x="21427" y="9389"/>
                  </a:cubicBezTo>
                  <a:cubicBezTo>
                    <a:pt x="21427" y="9331"/>
                    <a:pt x="21427" y="9274"/>
                    <a:pt x="21427" y="9274"/>
                  </a:cubicBezTo>
                  <a:cubicBezTo>
                    <a:pt x="21427" y="9158"/>
                    <a:pt x="21427" y="9158"/>
                    <a:pt x="21427" y="9158"/>
                  </a:cubicBezTo>
                  <a:cubicBezTo>
                    <a:pt x="21369" y="9101"/>
                    <a:pt x="21369" y="9101"/>
                    <a:pt x="21369" y="9101"/>
                  </a:cubicBezTo>
                  <a:cubicBezTo>
                    <a:pt x="21369" y="9043"/>
                    <a:pt x="21369" y="9043"/>
                    <a:pt x="21369" y="9043"/>
                  </a:cubicBezTo>
                  <a:cubicBezTo>
                    <a:pt x="21311" y="8986"/>
                    <a:pt x="21369" y="8986"/>
                    <a:pt x="21369" y="8928"/>
                  </a:cubicBezTo>
                  <a:cubicBezTo>
                    <a:pt x="21369" y="8870"/>
                    <a:pt x="21369" y="8870"/>
                    <a:pt x="21369" y="8870"/>
                  </a:cubicBezTo>
                  <a:cubicBezTo>
                    <a:pt x="21311" y="8813"/>
                    <a:pt x="21311" y="8813"/>
                    <a:pt x="21311" y="8813"/>
                  </a:cubicBezTo>
                  <a:lnTo>
                    <a:pt x="21369" y="8755"/>
                  </a:lnTo>
                  <a:cubicBezTo>
                    <a:pt x="21311" y="8755"/>
                    <a:pt x="21311" y="8755"/>
                    <a:pt x="21311" y="8755"/>
                  </a:cubicBezTo>
                  <a:cubicBezTo>
                    <a:pt x="21311" y="8698"/>
                    <a:pt x="21311" y="8698"/>
                    <a:pt x="21311" y="8698"/>
                  </a:cubicBezTo>
                  <a:cubicBezTo>
                    <a:pt x="21311" y="8582"/>
                    <a:pt x="21311" y="8582"/>
                    <a:pt x="21311" y="8582"/>
                  </a:cubicBezTo>
                  <a:cubicBezTo>
                    <a:pt x="21311" y="8525"/>
                    <a:pt x="21311" y="8525"/>
                    <a:pt x="21253" y="8467"/>
                  </a:cubicBezTo>
                  <a:cubicBezTo>
                    <a:pt x="21253" y="8410"/>
                    <a:pt x="21253" y="8410"/>
                    <a:pt x="21253" y="8352"/>
                  </a:cubicBezTo>
                  <a:cubicBezTo>
                    <a:pt x="21253" y="8410"/>
                    <a:pt x="21253" y="8410"/>
                    <a:pt x="21253" y="8410"/>
                  </a:cubicBezTo>
                  <a:cubicBezTo>
                    <a:pt x="21253" y="8352"/>
                    <a:pt x="21253" y="8352"/>
                    <a:pt x="21253" y="8352"/>
                  </a:cubicBezTo>
                  <a:cubicBezTo>
                    <a:pt x="21196" y="8237"/>
                    <a:pt x="21196" y="8237"/>
                    <a:pt x="21196" y="8237"/>
                  </a:cubicBezTo>
                  <a:cubicBezTo>
                    <a:pt x="21196" y="8294"/>
                    <a:pt x="21196" y="8294"/>
                    <a:pt x="21196" y="8294"/>
                  </a:cubicBezTo>
                  <a:cubicBezTo>
                    <a:pt x="21196" y="8064"/>
                    <a:pt x="21196" y="8064"/>
                    <a:pt x="21196" y="8064"/>
                  </a:cubicBezTo>
                  <a:cubicBezTo>
                    <a:pt x="21138" y="7949"/>
                    <a:pt x="21138" y="7949"/>
                    <a:pt x="21138" y="7949"/>
                  </a:cubicBezTo>
                  <a:cubicBezTo>
                    <a:pt x="21138" y="7891"/>
                    <a:pt x="21138" y="7891"/>
                    <a:pt x="21138" y="7891"/>
                  </a:cubicBezTo>
                  <a:cubicBezTo>
                    <a:pt x="21080" y="7834"/>
                    <a:pt x="21080" y="7834"/>
                    <a:pt x="21080" y="7834"/>
                  </a:cubicBezTo>
                  <a:cubicBezTo>
                    <a:pt x="21080" y="7776"/>
                    <a:pt x="21080" y="7776"/>
                    <a:pt x="21080" y="7776"/>
                  </a:cubicBezTo>
                  <a:cubicBezTo>
                    <a:pt x="21080" y="7718"/>
                    <a:pt x="21080" y="7718"/>
                    <a:pt x="21080" y="7718"/>
                  </a:cubicBezTo>
                  <a:cubicBezTo>
                    <a:pt x="21080" y="7718"/>
                    <a:pt x="21022" y="7661"/>
                    <a:pt x="21022" y="7603"/>
                  </a:cubicBezTo>
                  <a:cubicBezTo>
                    <a:pt x="21022" y="7546"/>
                    <a:pt x="21022" y="7546"/>
                    <a:pt x="21022" y="7546"/>
                  </a:cubicBezTo>
                  <a:cubicBezTo>
                    <a:pt x="20965" y="7546"/>
                    <a:pt x="20965" y="7546"/>
                    <a:pt x="20965" y="7546"/>
                  </a:cubicBezTo>
                  <a:cubicBezTo>
                    <a:pt x="21022" y="7546"/>
                    <a:pt x="20965" y="7546"/>
                    <a:pt x="20965" y="7488"/>
                  </a:cubicBezTo>
                  <a:cubicBezTo>
                    <a:pt x="21022" y="7488"/>
                    <a:pt x="21022" y="7488"/>
                    <a:pt x="21022" y="7488"/>
                  </a:cubicBezTo>
                  <a:cubicBezTo>
                    <a:pt x="20965" y="7488"/>
                    <a:pt x="20965" y="7430"/>
                    <a:pt x="20965" y="7430"/>
                  </a:cubicBezTo>
                  <a:cubicBezTo>
                    <a:pt x="20965" y="7373"/>
                    <a:pt x="20965" y="7373"/>
                    <a:pt x="20965" y="7373"/>
                  </a:cubicBezTo>
                  <a:cubicBezTo>
                    <a:pt x="20907" y="7373"/>
                    <a:pt x="20907" y="7373"/>
                    <a:pt x="20907" y="7373"/>
                  </a:cubicBezTo>
                  <a:cubicBezTo>
                    <a:pt x="20907" y="7258"/>
                    <a:pt x="20907" y="7258"/>
                    <a:pt x="20907" y="7258"/>
                  </a:cubicBezTo>
                  <a:cubicBezTo>
                    <a:pt x="20849" y="7258"/>
                    <a:pt x="20849" y="7258"/>
                    <a:pt x="20849" y="7258"/>
                  </a:cubicBezTo>
                  <a:cubicBezTo>
                    <a:pt x="20849" y="7200"/>
                    <a:pt x="20849" y="7200"/>
                    <a:pt x="20849" y="7200"/>
                  </a:cubicBezTo>
                  <a:cubicBezTo>
                    <a:pt x="20791" y="7200"/>
                    <a:pt x="20849" y="7142"/>
                    <a:pt x="20849" y="7142"/>
                  </a:cubicBezTo>
                  <a:cubicBezTo>
                    <a:pt x="20791" y="7142"/>
                    <a:pt x="20791" y="7142"/>
                    <a:pt x="20791" y="7142"/>
                  </a:cubicBezTo>
                  <a:cubicBezTo>
                    <a:pt x="20849" y="7142"/>
                    <a:pt x="20849" y="7142"/>
                    <a:pt x="20849" y="7142"/>
                  </a:cubicBezTo>
                  <a:cubicBezTo>
                    <a:pt x="20791" y="7085"/>
                    <a:pt x="20791" y="7085"/>
                    <a:pt x="20791" y="7085"/>
                  </a:cubicBezTo>
                  <a:cubicBezTo>
                    <a:pt x="20791" y="7027"/>
                    <a:pt x="20791" y="6970"/>
                    <a:pt x="20791" y="6970"/>
                  </a:cubicBezTo>
                  <a:cubicBezTo>
                    <a:pt x="20734" y="6970"/>
                    <a:pt x="20734" y="6970"/>
                    <a:pt x="20734" y="6970"/>
                  </a:cubicBezTo>
                  <a:cubicBezTo>
                    <a:pt x="20734" y="6854"/>
                    <a:pt x="20734" y="6854"/>
                    <a:pt x="20734" y="6854"/>
                  </a:cubicBezTo>
                  <a:cubicBezTo>
                    <a:pt x="20676" y="6854"/>
                    <a:pt x="20676" y="6854"/>
                    <a:pt x="20676" y="6854"/>
                  </a:cubicBezTo>
                  <a:cubicBezTo>
                    <a:pt x="20676" y="6797"/>
                    <a:pt x="20676" y="6797"/>
                    <a:pt x="20676" y="6797"/>
                  </a:cubicBezTo>
                  <a:cubicBezTo>
                    <a:pt x="20618" y="6682"/>
                    <a:pt x="20618" y="6682"/>
                    <a:pt x="20618" y="6682"/>
                  </a:cubicBezTo>
                  <a:cubicBezTo>
                    <a:pt x="20618" y="6624"/>
                    <a:pt x="20618" y="6624"/>
                    <a:pt x="20618" y="6624"/>
                  </a:cubicBezTo>
                  <a:cubicBezTo>
                    <a:pt x="20560" y="6624"/>
                    <a:pt x="20560" y="6624"/>
                    <a:pt x="20560" y="6624"/>
                  </a:cubicBezTo>
                  <a:cubicBezTo>
                    <a:pt x="20560" y="6566"/>
                    <a:pt x="20560" y="6566"/>
                    <a:pt x="20560" y="6566"/>
                  </a:cubicBezTo>
                  <a:cubicBezTo>
                    <a:pt x="20503" y="6509"/>
                    <a:pt x="20503" y="6509"/>
                    <a:pt x="20503" y="6509"/>
                  </a:cubicBezTo>
                  <a:cubicBezTo>
                    <a:pt x="20445" y="6394"/>
                    <a:pt x="20445" y="6394"/>
                    <a:pt x="20445" y="6394"/>
                  </a:cubicBezTo>
                  <a:cubicBezTo>
                    <a:pt x="20445" y="6394"/>
                    <a:pt x="20445" y="6394"/>
                    <a:pt x="20445" y="6336"/>
                  </a:cubicBezTo>
                  <a:cubicBezTo>
                    <a:pt x="20387" y="6278"/>
                    <a:pt x="20387" y="6278"/>
                    <a:pt x="20387" y="6278"/>
                  </a:cubicBezTo>
                  <a:cubicBezTo>
                    <a:pt x="20387" y="6336"/>
                    <a:pt x="20387" y="6336"/>
                    <a:pt x="20387" y="6336"/>
                  </a:cubicBezTo>
                  <a:cubicBezTo>
                    <a:pt x="20387" y="6278"/>
                    <a:pt x="20387" y="6278"/>
                    <a:pt x="20387" y="6278"/>
                  </a:cubicBezTo>
                  <a:cubicBezTo>
                    <a:pt x="20387" y="6221"/>
                    <a:pt x="20387" y="6221"/>
                    <a:pt x="20387" y="6221"/>
                  </a:cubicBezTo>
                  <a:cubicBezTo>
                    <a:pt x="20329" y="6163"/>
                    <a:pt x="20329" y="6163"/>
                    <a:pt x="20329" y="6163"/>
                  </a:cubicBezTo>
                  <a:lnTo>
                    <a:pt x="20329" y="6106"/>
                  </a:lnTo>
                  <a:cubicBezTo>
                    <a:pt x="20272" y="6048"/>
                    <a:pt x="20272" y="6048"/>
                    <a:pt x="20272" y="6048"/>
                  </a:cubicBezTo>
                  <a:cubicBezTo>
                    <a:pt x="20272" y="6048"/>
                    <a:pt x="20272" y="5990"/>
                    <a:pt x="20214" y="5990"/>
                  </a:cubicBezTo>
                  <a:lnTo>
                    <a:pt x="20214" y="5933"/>
                  </a:lnTo>
                  <a:cubicBezTo>
                    <a:pt x="20214" y="5875"/>
                    <a:pt x="20214" y="5875"/>
                    <a:pt x="20214" y="5875"/>
                  </a:cubicBezTo>
                  <a:cubicBezTo>
                    <a:pt x="20156" y="5875"/>
                    <a:pt x="20156" y="5875"/>
                    <a:pt x="20156" y="5875"/>
                  </a:cubicBezTo>
                  <a:cubicBezTo>
                    <a:pt x="20098" y="5760"/>
                    <a:pt x="20098" y="5760"/>
                    <a:pt x="20098" y="5760"/>
                  </a:cubicBezTo>
                  <a:cubicBezTo>
                    <a:pt x="20041" y="5760"/>
                    <a:pt x="20041" y="5760"/>
                    <a:pt x="20041" y="5760"/>
                  </a:cubicBezTo>
                  <a:cubicBezTo>
                    <a:pt x="20041" y="5645"/>
                    <a:pt x="20041" y="5645"/>
                    <a:pt x="20041" y="5645"/>
                  </a:cubicBezTo>
                  <a:cubicBezTo>
                    <a:pt x="19983" y="5645"/>
                    <a:pt x="19983" y="5645"/>
                    <a:pt x="19983" y="5645"/>
                  </a:cubicBezTo>
                  <a:cubicBezTo>
                    <a:pt x="19925" y="5530"/>
                    <a:pt x="19925" y="5530"/>
                    <a:pt x="19925" y="5530"/>
                  </a:cubicBezTo>
                  <a:cubicBezTo>
                    <a:pt x="19925" y="5587"/>
                    <a:pt x="19925" y="5587"/>
                    <a:pt x="19925" y="5587"/>
                  </a:cubicBezTo>
                  <a:cubicBezTo>
                    <a:pt x="19925" y="5530"/>
                    <a:pt x="19925" y="5530"/>
                    <a:pt x="19925" y="5530"/>
                  </a:cubicBezTo>
                  <a:cubicBezTo>
                    <a:pt x="19810" y="5357"/>
                    <a:pt x="19810" y="5357"/>
                    <a:pt x="19810" y="5357"/>
                  </a:cubicBezTo>
                  <a:cubicBezTo>
                    <a:pt x="19752" y="5299"/>
                    <a:pt x="19752" y="5299"/>
                    <a:pt x="19752" y="5299"/>
                  </a:cubicBezTo>
                  <a:cubicBezTo>
                    <a:pt x="19752" y="5242"/>
                    <a:pt x="19752" y="5242"/>
                    <a:pt x="19752" y="5242"/>
                  </a:cubicBezTo>
                  <a:cubicBezTo>
                    <a:pt x="19694" y="5184"/>
                    <a:pt x="19694" y="5184"/>
                    <a:pt x="19694" y="5184"/>
                  </a:cubicBezTo>
                  <a:cubicBezTo>
                    <a:pt x="19694" y="5126"/>
                    <a:pt x="19694" y="5126"/>
                    <a:pt x="19694" y="5126"/>
                  </a:cubicBezTo>
                  <a:cubicBezTo>
                    <a:pt x="19636" y="5069"/>
                    <a:pt x="19636" y="5069"/>
                    <a:pt x="19636" y="5069"/>
                  </a:cubicBezTo>
                  <a:lnTo>
                    <a:pt x="19579" y="5069"/>
                  </a:lnTo>
                  <a:cubicBezTo>
                    <a:pt x="19579" y="5011"/>
                    <a:pt x="19579" y="5011"/>
                    <a:pt x="19579" y="5011"/>
                  </a:cubicBezTo>
                  <a:cubicBezTo>
                    <a:pt x="19521" y="5011"/>
                    <a:pt x="19521" y="5011"/>
                    <a:pt x="19521" y="5011"/>
                  </a:cubicBezTo>
                  <a:cubicBezTo>
                    <a:pt x="19521" y="4954"/>
                    <a:pt x="19521" y="4954"/>
                    <a:pt x="19521" y="4954"/>
                  </a:cubicBezTo>
                  <a:lnTo>
                    <a:pt x="19463" y="4896"/>
                  </a:lnTo>
                  <a:lnTo>
                    <a:pt x="19463" y="4838"/>
                  </a:lnTo>
                  <a:cubicBezTo>
                    <a:pt x="19405" y="4838"/>
                    <a:pt x="19405" y="4838"/>
                    <a:pt x="19405" y="4838"/>
                  </a:cubicBezTo>
                  <a:cubicBezTo>
                    <a:pt x="19348" y="4723"/>
                    <a:pt x="19348" y="4723"/>
                    <a:pt x="19348" y="4723"/>
                  </a:cubicBezTo>
                  <a:cubicBezTo>
                    <a:pt x="19348" y="4666"/>
                    <a:pt x="19348" y="4666"/>
                    <a:pt x="19348" y="4666"/>
                  </a:cubicBezTo>
                  <a:cubicBezTo>
                    <a:pt x="19290" y="4608"/>
                    <a:pt x="19290" y="4608"/>
                    <a:pt x="19290" y="4608"/>
                  </a:cubicBezTo>
                  <a:cubicBezTo>
                    <a:pt x="19348" y="4608"/>
                    <a:pt x="19348" y="4608"/>
                    <a:pt x="19348" y="4608"/>
                  </a:cubicBezTo>
                  <a:cubicBezTo>
                    <a:pt x="19348" y="4550"/>
                    <a:pt x="19290" y="4550"/>
                    <a:pt x="19290" y="4493"/>
                  </a:cubicBezTo>
                  <a:cubicBezTo>
                    <a:pt x="19232" y="4435"/>
                    <a:pt x="19232" y="4435"/>
                    <a:pt x="19232" y="4435"/>
                  </a:cubicBezTo>
                  <a:cubicBezTo>
                    <a:pt x="19232" y="4493"/>
                    <a:pt x="19232" y="4493"/>
                    <a:pt x="19232" y="4493"/>
                  </a:cubicBezTo>
                  <a:cubicBezTo>
                    <a:pt x="19174" y="4378"/>
                    <a:pt x="19174" y="4378"/>
                    <a:pt x="19174" y="4378"/>
                  </a:cubicBezTo>
                  <a:cubicBezTo>
                    <a:pt x="19117" y="4378"/>
                    <a:pt x="19174" y="4378"/>
                    <a:pt x="19117" y="4378"/>
                  </a:cubicBezTo>
                  <a:cubicBezTo>
                    <a:pt x="19059" y="4320"/>
                    <a:pt x="19059" y="4320"/>
                    <a:pt x="19059" y="4320"/>
                  </a:cubicBezTo>
                  <a:cubicBezTo>
                    <a:pt x="19059" y="4262"/>
                    <a:pt x="19059" y="4262"/>
                    <a:pt x="19059" y="4262"/>
                  </a:cubicBezTo>
                  <a:cubicBezTo>
                    <a:pt x="19001" y="4205"/>
                    <a:pt x="19001" y="4205"/>
                    <a:pt x="19001" y="4205"/>
                  </a:cubicBezTo>
                  <a:cubicBezTo>
                    <a:pt x="18943" y="4147"/>
                    <a:pt x="18943" y="4147"/>
                    <a:pt x="18943" y="4147"/>
                  </a:cubicBezTo>
                  <a:cubicBezTo>
                    <a:pt x="18886" y="4090"/>
                    <a:pt x="18886" y="4090"/>
                    <a:pt x="18886" y="4090"/>
                  </a:cubicBezTo>
                  <a:cubicBezTo>
                    <a:pt x="18712" y="3917"/>
                    <a:pt x="18712" y="3917"/>
                    <a:pt x="18712" y="3917"/>
                  </a:cubicBezTo>
                  <a:cubicBezTo>
                    <a:pt x="18655" y="3859"/>
                    <a:pt x="18655" y="3802"/>
                    <a:pt x="18597" y="3744"/>
                  </a:cubicBezTo>
                  <a:cubicBezTo>
                    <a:pt x="18539" y="3686"/>
                    <a:pt x="18539" y="3686"/>
                    <a:pt x="18539" y="3686"/>
                  </a:cubicBezTo>
                  <a:cubicBezTo>
                    <a:pt x="18539" y="3686"/>
                    <a:pt x="18539" y="3629"/>
                    <a:pt x="18481" y="3629"/>
                  </a:cubicBezTo>
                  <a:cubicBezTo>
                    <a:pt x="18481" y="3571"/>
                    <a:pt x="18481" y="3571"/>
                    <a:pt x="18481" y="3571"/>
                  </a:cubicBezTo>
                  <a:cubicBezTo>
                    <a:pt x="18424" y="3571"/>
                    <a:pt x="18424" y="3571"/>
                    <a:pt x="18424" y="3571"/>
                  </a:cubicBezTo>
                  <a:cubicBezTo>
                    <a:pt x="18424" y="3571"/>
                    <a:pt x="18424" y="3571"/>
                    <a:pt x="18424" y="3514"/>
                  </a:cubicBezTo>
                  <a:cubicBezTo>
                    <a:pt x="18366" y="3571"/>
                    <a:pt x="18366" y="3571"/>
                    <a:pt x="18366" y="3571"/>
                  </a:cubicBezTo>
                  <a:cubicBezTo>
                    <a:pt x="18308" y="3514"/>
                    <a:pt x="18308" y="3514"/>
                    <a:pt x="18308" y="3514"/>
                  </a:cubicBezTo>
                  <a:cubicBezTo>
                    <a:pt x="18250" y="3456"/>
                    <a:pt x="18250" y="3456"/>
                    <a:pt x="18250" y="3456"/>
                  </a:cubicBezTo>
                  <a:cubicBezTo>
                    <a:pt x="18250" y="3398"/>
                    <a:pt x="18250" y="3398"/>
                    <a:pt x="18250" y="3398"/>
                  </a:cubicBezTo>
                  <a:cubicBezTo>
                    <a:pt x="18193" y="3341"/>
                    <a:pt x="18193" y="3341"/>
                    <a:pt x="18193" y="3341"/>
                  </a:cubicBezTo>
                  <a:cubicBezTo>
                    <a:pt x="18193" y="3398"/>
                    <a:pt x="18193" y="3398"/>
                    <a:pt x="18193" y="3398"/>
                  </a:cubicBezTo>
                  <a:cubicBezTo>
                    <a:pt x="18135" y="3341"/>
                    <a:pt x="18135" y="3341"/>
                    <a:pt x="18135" y="3341"/>
                  </a:cubicBezTo>
                  <a:cubicBezTo>
                    <a:pt x="18135" y="3341"/>
                    <a:pt x="18135" y="3341"/>
                    <a:pt x="18077" y="3341"/>
                  </a:cubicBezTo>
                  <a:cubicBezTo>
                    <a:pt x="18077" y="3283"/>
                    <a:pt x="18077" y="3283"/>
                    <a:pt x="18077" y="3226"/>
                  </a:cubicBezTo>
                  <a:cubicBezTo>
                    <a:pt x="18019" y="3226"/>
                    <a:pt x="18019" y="3226"/>
                    <a:pt x="18019" y="3226"/>
                  </a:cubicBezTo>
                  <a:cubicBezTo>
                    <a:pt x="18019" y="3226"/>
                    <a:pt x="17961" y="3226"/>
                    <a:pt x="17961" y="3168"/>
                  </a:cubicBezTo>
                  <a:cubicBezTo>
                    <a:pt x="17904" y="3168"/>
                    <a:pt x="17904" y="3168"/>
                    <a:pt x="17904" y="3168"/>
                  </a:cubicBezTo>
                  <a:cubicBezTo>
                    <a:pt x="17904" y="3110"/>
                    <a:pt x="17904" y="3110"/>
                    <a:pt x="17904" y="3110"/>
                  </a:cubicBezTo>
                  <a:cubicBezTo>
                    <a:pt x="17904" y="3053"/>
                    <a:pt x="17904" y="3053"/>
                    <a:pt x="17904" y="3053"/>
                  </a:cubicBezTo>
                  <a:cubicBezTo>
                    <a:pt x="17846" y="3110"/>
                    <a:pt x="17846" y="3110"/>
                    <a:pt x="17846" y="3110"/>
                  </a:cubicBezTo>
                  <a:cubicBezTo>
                    <a:pt x="17846" y="3053"/>
                    <a:pt x="17846" y="3053"/>
                    <a:pt x="17846" y="3053"/>
                  </a:cubicBezTo>
                  <a:cubicBezTo>
                    <a:pt x="17846" y="3110"/>
                    <a:pt x="17846" y="3110"/>
                    <a:pt x="17846" y="3110"/>
                  </a:cubicBezTo>
                  <a:cubicBezTo>
                    <a:pt x="17788" y="3053"/>
                    <a:pt x="17788" y="3053"/>
                    <a:pt x="17788" y="3053"/>
                  </a:cubicBezTo>
                  <a:lnTo>
                    <a:pt x="17673" y="2938"/>
                  </a:lnTo>
                  <a:cubicBezTo>
                    <a:pt x="17615" y="2880"/>
                    <a:pt x="17615" y="2880"/>
                    <a:pt x="17615" y="2880"/>
                  </a:cubicBezTo>
                  <a:cubicBezTo>
                    <a:pt x="17615" y="2938"/>
                    <a:pt x="17615" y="2938"/>
                    <a:pt x="17615" y="2938"/>
                  </a:cubicBezTo>
                  <a:cubicBezTo>
                    <a:pt x="17557" y="2880"/>
                    <a:pt x="17557" y="2822"/>
                    <a:pt x="17499" y="2822"/>
                  </a:cubicBezTo>
                  <a:cubicBezTo>
                    <a:pt x="17499" y="2765"/>
                    <a:pt x="17499" y="2822"/>
                    <a:pt x="17499" y="2765"/>
                  </a:cubicBezTo>
                  <a:cubicBezTo>
                    <a:pt x="17442" y="2707"/>
                    <a:pt x="17442" y="2707"/>
                    <a:pt x="17442" y="2707"/>
                  </a:cubicBezTo>
                  <a:cubicBezTo>
                    <a:pt x="17442" y="2650"/>
                    <a:pt x="17442" y="2707"/>
                    <a:pt x="17384" y="2707"/>
                  </a:cubicBezTo>
                  <a:cubicBezTo>
                    <a:pt x="17384" y="2650"/>
                    <a:pt x="17384" y="2650"/>
                    <a:pt x="17384" y="2650"/>
                  </a:cubicBezTo>
                  <a:lnTo>
                    <a:pt x="17326" y="2650"/>
                  </a:lnTo>
                  <a:cubicBezTo>
                    <a:pt x="17268" y="2592"/>
                    <a:pt x="17211" y="2534"/>
                    <a:pt x="17153" y="2477"/>
                  </a:cubicBezTo>
                  <a:cubicBezTo>
                    <a:pt x="17153" y="2534"/>
                    <a:pt x="17153" y="2534"/>
                    <a:pt x="17153" y="2534"/>
                  </a:cubicBezTo>
                  <a:cubicBezTo>
                    <a:pt x="17095" y="2477"/>
                    <a:pt x="17095" y="2477"/>
                    <a:pt x="17095" y="2477"/>
                  </a:cubicBezTo>
                  <a:cubicBezTo>
                    <a:pt x="17037" y="2419"/>
                    <a:pt x="17037" y="2419"/>
                    <a:pt x="17037" y="2419"/>
                  </a:cubicBezTo>
                  <a:cubicBezTo>
                    <a:pt x="16980" y="2419"/>
                    <a:pt x="16980" y="2419"/>
                    <a:pt x="16980" y="2419"/>
                  </a:cubicBezTo>
                  <a:cubicBezTo>
                    <a:pt x="17037" y="2419"/>
                    <a:pt x="17037" y="2419"/>
                    <a:pt x="17037" y="2419"/>
                  </a:cubicBezTo>
                  <a:cubicBezTo>
                    <a:pt x="16980" y="2362"/>
                    <a:pt x="16980" y="2419"/>
                    <a:pt x="16980" y="2419"/>
                  </a:cubicBezTo>
                  <a:cubicBezTo>
                    <a:pt x="16922" y="2304"/>
                    <a:pt x="16922" y="2304"/>
                    <a:pt x="16922" y="2304"/>
                  </a:cubicBezTo>
                  <a:cubicBezTo>
                    <a:pt x="16922" y="2362"/>
                    <a:pt x="16922" y="2362"/>
                    <a:pt x="16922" y="2362"/>
                  </a:cubicBezTo>
                  <a:cubicBezTo>
                    <a:pt x="16806" y="2304"/>
                    <a:pt x="16806" y="2304"/>
                    <a:pt x="16806" y="2304"/>
                  </a:cubicBezTo>
                  <a:cubicBezTo>
                    <a:pt x="16749" y="2246"/>
                    <a:pt x="16749" y="2246"/>
                    <a:pt x="16749" y="2246"/>
                  </a:cubicBezTo>
                  <a:cubicBezTo>
                    <a:pt x="16691" y="2189"/>
                    <a:pt x="16691" y="2189"/>
                    <a:pt x="16691" y="2189"/>
                  </a:cubicBezTo>
                  <a:cubicBezTo>
                    <a:pt x="16691" y="2246"/>
                    <a:pt x="16691" y="2246"/>
                    <a:pt x="16691" y="2246"/>
                  </a:cubicBezTo>
                  <a:cubicBezTo>
                    <a:pt x="16575" y="2131"/>
                    <a:pt x="16575" y="2131"/>
                    <a:pt x="16575" y="2131"/>
                  </a:cubicBezTo>
                  <a:cubicBezTo>
                    <a:pt x="16518" y="2131"/>
                    <a:pt x="16518" y="2131"/>
                    <a:pt x="16518" y="2131"/>
                  </a:cubicBezTo>
                  <a:cubicBezTo>
                    <a:pt x="16518" y="2074"/>
                    <a:pt x="16518" y="2074"/>
                    <a:pt x="16518" y="2074"/>
                  </a:cubicBezTo>
                  <a:cubicBezTo>
                    <a:pt x="16518" y="2131"/>
                    <a:pt x="16518" y="2131"/>
                    <a:pt x="16518" y="2131"/>
                  </a:cubicBezTo>
                  <a:cubicBezTo>
                    <a:pt x="16402" y="2074"/>
                    <a:pt x="16402" y="2074"/>
                    <a:pt x="16402" y="2074"/>
                  </a:cubicBezTo>
                  <a:cubicBezTo>
                    <a:pt x="16402" y="2016"/>
                    <a:pt x="16402" y="2016"/>
                    <a:pt x="16402" y="2016"/>
                  </a:cubicBezTo>
                  <a:cubicBezTo>
                    <a:pt x="16344" y="2074"/>
                    <a:pt x="16344" y="2074"/>
                    <a:pt x="16344" y="2074"/>
                  </a:cubicBezTo>
                  <a:cubicBezTo>
                    <a:pt x="16287" y="2016"/>
                    <a:pt x="16287" y="2016"/>
                    <a:pt x="16287" y="2016"/>
                  </a:cubicBezTo>
                  <a:cubicBezTo>
                    <a:pt x="16287" y="1958"/>
                    <a:pt x="16287" y="1958"/>
                    <a:pt x="16287" y="1958"/>
                  </a:cubicBezTo>
                  <a:cubicBezTo>
                    <a:pt x="16171" y="1901"/>
                    <a:pt x="16171" y="1901"/>
                    <a:pt x="16171" y="1901"/>
                  </a:cubicBezTo>
                  <a:cubicBezTo>
                    <a:pt x="16113" y="1901"/>
                    <a:pt x="16113" y="1901"/>
                    <a:pt x="16113" y="1901"/>
                  </a:cubicBezTo>
                  <a:lnTo>
                    <a:pt x="16113" y="1843"/>
                  </a:lnTo>
                  <a:cubicBezTo>
                    <a:pt x="16056" y="1843"/>
                    <a:pt x="16056" y="1843"/>
                    <a:pt x="16056" y="1843"/>
                  </a:cubicBezTo>
                  <a:cubicBezTo>
                    <a:pt x="15998" y="1786"/>
                    <a:pt x="15998" y="1786"/>
                    <a:pt x="15998" y="1786"/>
                  </a:cubicBezTo>
                  <a:cubicBezTo>
                    <a:pt x="15940" y="1843"/>
                    <a:pt x="15940" y="1843"/>
                    <a:pt x="15940" y="1843"/>
                  </a:cubicBezTo>
                  <a:cubicBezTo>
                    <a:pt x="15940" y="1786"/>
                    <a:pt x="15940" y="1786"/>
                    <a:pt x="15940" y="1786"/>
                  </a:cubicBezTo>
                  <a:cubicBezTo>
                    <a:pt x="15940" y="1843"/>
                    <a:pt x="15940" y="1843"/>
                    <a:pt x="15940" y="1843"/>
                  </a:cubicBezTo>
                  <a:cubicBezTo>
                    <a:pt x="15882" y="1786"/>
                    <a:pt x="15882" y="1786"/>
                    <a:pt x="15882" y="1786"/>
                  </a:cubicBezTo>
                  <a:cubicBezTo>
                    <a:pt x="15825" y="1786"/>
                    <a:pt x="15882" y="1786"/>
                    <a:pt x="15882" y="1786"/>
                  </a:cubicBezTo>
                  <a:cubicBezTo>
                    <a:pt x="15767" y="1728"/>
                    <a:pt x="15767" y="1728"/>
                    <a:pt x="15767" y="1728"/>
                  </a:cubicBezTo>
                  <a:cubicBezTo>
                    <a:pt x="15651" y="1670"/>
                    <a:pt x="15651" y="1670"/>
                    <a:pt x="15651" y="1670"/>
                  </a:cubicBezTo>
                  <a:cubicBezTo>
                    <a:pt x="15594" y="1670"/>
                    <a:pt x="15594" y="1670"/>
                    <a:pt x="15594" y="1670"/>
                  </a:cubicBezTo>
                  <a:cubicBezTo>
                    <a:pt x="15594" y="1613"/>
                    <a:pt x="15594" y="1613"/>
                    <a:pt x="15594" y="1613"/>
                  </a:cubicBezTo>
                  <a:cubicBezTo>
                    <a:pt x="15536" y="1613"/>
                    <a:pt x="15536" y="1613"/>
                    <a:pt x="15536" y="1613"/>
                  </a:cubicBezTo>
                  <a:cubicBezTo>
                    <a:pt x="15594" y="1613"/>
                    <a:pt x="15594" y="1613"/>
                    <a:pt x="15594" y="1613"/>
                  </a:cubicBezTo>
                  <a:cubicBezTo>
                    <a:pt x="15536" y="1613"/>
                    <a:pt x="15536" y="1613"/>
                    <a:pt x="15536" y="1613"/>
                  </a:cubicBezTo>
                  <a:cubicBezTo>
                    <a:pt x="15478" y="1613"/>
                    <a:pt x="15478" y="1613"/>
                    <a:pt x="15478" y="1613"/>
                  </a:cubicBezTo>
                  <a:cubicBezTo>
                    <a:pt x="15420" y="1555"/>
                    <a:pt x="15420" y="1555"/>
                    <a:pt x="15420" y="1555"/>
                  </a:cubicBezTo>
                  <a:lnTo>
                    <a:pt x="15363" y="1555"/>
                  </a:lnTo>
                  <a:cubicBezTo>
                    <a:pt x="15305" y="1498"/>
                    <a:pt x="15305" y="1498"/>
                    <a:pt x="15305" y="1498"/>
                  </a:cubicBezTo>
                  <a:cubicBezTo>
                    <a:pt x="15363" y="1498"/>
                    <a:pt x="15363" y="1498"/>
                    <a:pt x="15363" y="1498"/>
                  </a:cubicBezTo>
                  <a:cubicBezTo>
                    <a:pt x="15478" y="1555"/>
                    <a:pt x="15478" y="1555"/>
                    <a:pt x="15478" y="1555"/>
                  </a:cubicBezTo>
                  <a:cubicBezTo>
                    <a:pt x="15536" y="1613"/>
                    <a:pt x="15536" y="1613"/>
                    <a:pt x="15536" y="1613"/>
                  </a:cubicBezTo>
                  <a:cubicBezTo>
                    <a:pt x="15536" y="1555"/>
                    <a:pt x="15536" y="1555"/>
                    <a:pt x="15536" y="1555"/>
                  </a:cubicBezTo>
                  <a:cubicBezTo>
                    <a:pt x="15536" y="1613"/>
                    <a:pt x="15536" y="1613"/>
                    <a:pt x="15536" y="1613"/>
                  </a:cubicBezTo>
                  <a:cubicBezTo>
                    <a:pt x="15594" y="1613"/>
                    <a:pt x="15594" y="1613"/>
                    <a:pt x="15594" y="1613"/>
                  </a:cubicBezTo>
                  <a:cubicBezTo>
                    <a:pt x="15594" y="1555"/>
                    <a:pt x="15594" y="1555"/>
                    <a:pt x="15594" y="1555"/>
                  </a:cubicBezTo>
                  <a:cubicBezTo>
                    <a:pt x="15478" y="1555"/>
                    <a:pt x="15478" y="1555"/>
                    <a:pt x="15478" y="1555"/>
                  </a:cubicBezTo>
                  <a:cubicBezTo>
                    <a:pt x="15478" y="1498"/>
                    <a:pt x="15478" y="1498"/>
                    <a:pt x="15478" y="1498"/>
                  </a:cubicBezTo>
                  <a:cubicBezTo>
                    <a:pt x="15189" y="1382"/>
                    <a:pt x="15189" y="1382"/>
                    <a:pt x="15189" y="1382"/>
                  </a:cubicBezTo>
                  <a:cubicBezTo>
                    <a:pt x="15074" y="1325"/>
                    <a:pt x="15074" y="1325"/>
                    <a:pt x="15074" y="1325"/>
                  </a:cubicBezTo>
                  <a:cubicBezTo>
                    <a:pt x="15074" y="1267"/>
                    <a:pt x="15074" y="1267"/>
                    <a:pt x="15074" y="1267"/>
                  </a:cubicBezTo>
                  <a:cubicBezTo>
                    <a:pt x="15074" y="1267"/>
                    <a:pt x="14958" y="1210"/>
                    <a:pt x="14843" y="1210"/>
                  </a:cubicBezTo>
                  <a:cubicBezTo>
                    <a:pt x="14727" y="1152"/>
                    <a:pt x="14612" y="1094"/>
                    <a:pt x="14439" y="1037"/>
                  </a:cubicBezTo>
                  <a:cubicBezTo>
                    <a:pt x="14265" y="979"/>
                    <a:pt x="14092" y="922"/>
                    <a:pt x="13976" y="922"/>
                  </a:cubicBezTo>
                  <a:cubicBezTo>
                    <a:pt x="13861" y="864"/>
                    <a:pt x="13803" y="864"/>
                    <a:pt x="13803" y="864"/>
                  </a:cubicBezTo>
                  <a:cubicBezTo>
                    <a:pt x="13745" y="864"/>
                    <a:pt x="13745" y="864"/>
                    <a:pt x="13745" y="864"/>
                  </a:cubicBezTo>
                  <a:cubicBezTo>
                    <a:pt x="13745" y="864"/>
                    <a:pt x="13688" y="806"/>
                    <a:pt x="13514" y="806"/>
                  </a:cubicBezTo>
                  <a:cubicBezTo>
                    <a:pt x="13399" y="749"/>
                    <a:pt x="13168" y="691"/>
                    <a:pt x="12995" y="691"/>
                  </a:cubicBezTo>
                  <a:cubicBezTo>
                    <a:pt x="12821" y="634"/>
                    <a:pt x="12648" y="634"/>
                    <a:pt x="12475" y="576"/>
                  </a:cubicBezTo>
                  <a:cubicBezTo>
                    <a:pt x="12417" y="576"/>
                    <a:pt x="12359" y="576"/>
                    <a:pt x="12359" y="576"/>
                  </a:cubicBezTo>
                  <a:cubicBezTo>
                    <a:pt x="12417" y="576"/>
                    <a:pt x="12417" y="576"/>
                    <a:pt x="12417" y="576"/>
                  </a:cubicBezTo>
                  <a:cubicBezTo>
                    <a:pt x="12475" y="576"/>
                    <a:pt x="12533" y="634"/>
                    <a:pt x="12533" y="634"/>
                  </a:cubicBezTo>
                  <a:cubicBezTo>
                    <a:pt x="12590" y="634"/>
                    <a:pt x="12648" y="634"/>
                    <a:pt x="12648" y="634"/>
                  </a:cubicBezTo>
                  <a:cubicBezTo>
                    <a:pt x="12648" y="634"/>
                    <a:pt x="12533" y="634"/>
                    <a:pt x="12475" y="634"/>
                  </a:cubicBezTo>
                  <a:cubicBezTo>
                    <a:pt x="12417" y="634"/>
                    <a:pt x="12302" y="634"/>
                    <a:pt x="12302" y="634"/>
                  </a:cubicBezTo>
                  <a:cubicBezTo>
                    <a:pt x="12302" y="576"/>
                    <a:pt x="12302" y="576"/>
                    <a:pt x="12302" y="576"/>
                  </a:cubicBezTo>
                  <a:cubicBezTo>
                    <a:pt x="12244" y="576"/>
                    <a:pt x="12244" y="576"/>
                    <a:pt x="12244" y="576"/>
                  </a:cubicBezTo>
                  <a:cubicBezTo>
                    <a:pt x="12186" y="576"/>
                    <a:pt x="12186" y="576"/>
                    <a:pt x="12186" y="576"/>
                  </a:cubicBezTo>
                  <a:cubicBezTo>
                    <a:pt x="12244" y="634"/>
                    <a:pt x="12244" y="634"/>
                    <a:pt x="12244" y="634"/>
                  </a:cubicBezTo>
                  <a:cubicBezTo>
                    <a:pt x="12244" y="691"/>
                    <a:pt x="12244" y="634"/>
                    <a:pt x="12186" y="634"/>
                  </a:cubicBezTo>
                  <a:cubicBezTo>
                    <a:pt x="12186" y="691"/>
                    <a:pt x="12186" y="691"/>
                    <a:pt x="12186" y="691"/>
                  </a:cubicBezTo>
                  <a:cubicBezTo>
                    <a:pt x="12244" y="691"/>
                    <a:pt x="12244" y="691"/>
                    <a:pt x="12244" y="691"/>
                  </a:cubicBezTo>
                  <a:cubicBezTo>
                    <a:pt x="12302" y="691"/>
                    <a:pt x="12302" y="691"/>
                    <a:pt x="12302" y="691"/>
                  </a:cubicBezTo>
                  <a:cubicBezTo>
                    <a:pt x="12359" y="691"/>
                    <a:pt x="12359" y="691"/>
                    <a:pt x="12359" y="691"/>
                  </a:cubicBezTo>
                  <a:cubicBezTo>
                    <a:pt x="12417" y="691"/>
                    <a:pt x="12417" y="691"/>
                    <a:pt x="12417" y="691"/>
                  </a:cubicBezTo>
                  <a:cubicBezTo>
                    <a:pt x="12475" y="691"/>
                    <a:pt x="12475" y="691"/>
                    <a:pt x="12475" y="691"/>
                  </a:cubicBezTo>
                  <a:cubicBezTo>
                    <a:pt x="12475" y="634"/>
                    <a:pt x="12475" y="634"/>
                    <a:pt x="12475" y="634"/>
                  </a:cubicBezTo>
                  <a:cubicBezTo>
                    <a:pt x="12417" y="634"/>
                    <a:pt x="12417" y="634"/>
                    <a:pt x="12417" y="634"/>
                  </a:cubicBezTo>
                  <a:cubicBezTo>
                    <a:pt x="12475" y="634"/>
                    <a:pt x="12475" y="634"/>
                    <a:pt x="12533" y="634"/>
                  </a:cubicBezTo>
                  <a:lnTo>
                    <a:pt x="12648" y="691"/>
                  </a:lnTo>
                  <a:cubicBezTo>
                    <a:pt x="12706" y="691"/>
                    <a:pt x="12706" y="691"/>
                    <a:pt x="12706" y="691"/>
                  </a:cubicBezTo>
                  <a:cubicBezTo>
                    <a:pt x="12764" y="634"/>
                    <a:pt x="12764" y="634"/>
                    <a:pt x="12764" y="634"/>
                  </a:cubicBezTo>
                  <a:cubicBezTo>
                    <a:pt x="12764" y="691"/>
                    <a:pt x="12764" y="691"/>
                    <a:pt x="12764" y="691"/>
                  </a:cubicBezTo>
                  <a:cubicBezTo>
                    <a:pt x="12879" y="691"/>
                    <a:pt x="12879" y="691"/>
                    <a:pt x="12879" y="691"/>
                  </a:cubicBezTo>
                  <a:cubicBezTo>
                    <a:pt x="12937" y="691"/>
                    <a:pt x="12937" y="691"/>
                    <a:pt x="12937" y="691"/>
                  </a:cubicBezTo>
                  <a:cubicBezTo>
                    <a:pt x="12995" y="691"/>
                    <a:pt x="12995" y="691"/>
                    <a:pt x="12995" y="691"/>
                  </a:cubicBezTo>
                  <a:cubicBezTo>
                    <a:pt x="13052" y="691"/>
                    <a:pt x="13052" y="691"/>
                    <a:pt x="13052" y="691"/>
                  </a:cubicBezTo>
                  <a:cubicBezTo>
                    <a:pt x="13110" y="749"/>
                    <a:pt x="13110" y="749"/>
                    <a:pt x="13110" y="749"/>
                  </a:cubicBezTo>
                  <a:cubicBezTo>
                    <a:pt x="13110" y="691"/>
                    <a:pt x="13110" y="691"/>
                    <a:pt x="13110" y="691"/>
                  </a:cubicBezTo>
                  <a:cubicBezTo>
                    <a:pt x="13110" y="749"/>
                    <a:pt x="13110" y="749"/>
                    <a:pt x="13110" y="749"/>
                  </a:cubicBezTo>
                  <a:cubicBezTo>
                    <a:pt x="13168" y="749"/>
                    <a:pt x="13168" y="749"/>
                    <a:pt x="13168" y="749"/>
                  </a:cubicBezTo>
                  <a:cubicBezTo>
                    <a:pt x="13226" y="749"/>
                    <a:pt x="13226" y="749"/>
                    <a:pt x="13226" y="749"/>
                  </a:cubicBezTo>
                  <a:cubicBezTo>
                    <a:pt x="13283" y="749"/>
                    <a:pt x="13341" y="749"/>
                    <a:pt x="13341" y="806"/>
                  </a:cubicBezTo>
                  <a:cubicBezTo>
                    <a:pt x="13457" y="806"/>
                    <a:pt x="13457" y="806"/>
                    <a:pt x="13457" y="806"/>
                  </a:cubicBezTo>
                  <a:cubicBezTo>
                    <a:pt x="13457" y="806"/>
                    <a:pt x="13399" y="806"/>
                    <a:pt x="13341" y="806"/>
                  </a:cubicBezTo>
                  <a:cubicBezTo>
                    <a:pt x="13226" y="806"/>
                    <a:pt x="13168" y="749"/>
                    <a:pt x="13052" y="749"/>
                  </a:cubicBezTo>
                  <a:cubicBezTo>
                    <a:pt x="12937" y="749"/>
                    <a:pt x="12879" y="691"/>
                    <a:pt x="12764" y="691"/>
                  </a:cubicBezTo>
                  <a:cubicBezTo>
                    <a:pt x="12821" y="691"/>
                    <a:pt x="12821" y="691"/>
                    <a:pt x="12821" y="691"/>
                  </a:cubicBezTo>
                  <a:cubicBezTo>
                    <a:pt x="12879" y="691"/>
                    <a:pt x="12879" y="691"/>
                    <a:pt x="12879" y="691"/>
                  </a:cubicBezTo>
                  <a:cubicBezTo>
                    <a:pt x="12879" y="749"/>
                    <a:pt x="12879" y="749"/>
                    <a:pt x="12879" y="749"/>
                  </a:cubicBezTo>
                  <a:cubicBezTo>
                    <a:pt x="12995" y="749"/>
                    <a:pt x="12995" y="749"/>
                    <a:pt x="12995" y="749"/>
                  </a:cubicBezTo>
                  <a:cubicBezTo>
                    <a:pt x="12937" y="749"/>
                    <a:pt x="12937" y="749"/>
                    <a:pt x="12879" y="749"/>
                  </a:cubicBezTo>
                  <a:cubicBezTo>
                    <a:pt x="12995" y="749"/>
                    <a:pt x="12995" y="749"/>
                    <a:pt x="12995" y="749"/>
                  </a:cubicBezTo>
                  <a:cubicBezTo>
                    <a:pt x="12995" y="749"/>
                    <a:pt x="13052" y="749"/>
                    <a:pt x="13110" y="749"/>
                  </a:cubicBezTo>
                  <a:cubicBezTo>
                    <a:pt x="13110" y="749"/>
                    <a:pt x="13110" y="749"/>
                    <a:pt x="13052" y="749"/>
                  </a:cubicBezTo>
                  <a:cubicBezTo>
                    <a:pt x="13052" y="806"/>
                    <a:pt x="13052" y="806"/>
                    <a:pt x="13052" y="806"/>
                  </a:cubicBezTo>
                  <a:cubicBezTo>
                    <a:pt x="13052" y="806"/>
                    <a:pt x="13052" y="806"/>
                    <a:pt x="13110" y="806"/>
                  </a:cubicBezTo>
                  <a:cubicBezTo>
                    <a:pt x="13168" y="806"/>
                    <a:pt x="13168" y="806"/>
                    <a:pt x="13168" y="806"/>
                  </a:cubicBezTo>
                  <a:cubicBezTo>
                    <a:pt x="13168" y="806"/>
                    <a:pt x="13168" y="806"/>
                    <a:pt x="13226" y="806"/>
                  </a:cubicBezTo>
                  <a:cubicBezTo>
                    <a:pt x="13168" y="806"/>
                    <a:pt x="13168" y="806"/>
                    <a:pt x="13168" y="806"/>
                  </a:cubicBezTo>
                  <a:cubicBezTo>
                    <a:pt x="13226" y="806"/>
                    <a:pt x="13226" y="806"/>
                    <a:pt x="13226" y="806"/>
                  </a:cubicBezTo>
                  <a:cubicBezTo>
                    <a:pt x="13283" y="864"/>
                    <a:pt x="13283" y="864"/>
                    <a:pt x="13283" y="806"/>
                  </a:cubicBezTo>
                  <a:cubicBezTo>
                    <a:pt x="13341" y="806"/>
                    <a:pt x="13341" y="806"/>
                    <a:pt x="13341" y="806"/>
                  </a:cubicBezTo>
                  <a:cubicBezTo>
                    <a:pt x="13341" y="864"/>
                    <a:pt x="13341" y="864"/>
                    <a:pt x="13341" y="864"/>
                  </a:cubicBezTo>
                  <a:cubicBezTo>
                    <a:pt x="13341" y="806"/>
                    <a:pt x="13341" y="806"/>
                    <a:pt x="13341" y="806"/>
                  </a:cubicBezTo>
                  <a:cubicBezTo>
                    <a:pt x="13399" y="864"/>
                    <a:pt x="13399" y="864"/>
                    <a:pt x="13399" y="864"/>
                  </a:cubicBezTo>
                  <a:cubicBezTo>
                    <a:pt x="13399" y="806"/>
                    <a:pt x="13399" y="806"/>
                    <a:pt x="13399" y="806"/>
                  </a:cubicBezTo>
                  <a:cubicBezTo>
                    <a:pt x="13457" y="864"/>
                    <a:pt x="13457" y="864"/>
                    <a:pt x="13457" y="864"/>
                  </a:cubicBezTo>
                  <a:cubicBezTo>
                    <a:pt x="13514" y="864"/>
                    <a:pt x="13514" y="864"/>
                    <a:pt x="13514" y="864"/>
                  </a:cubicBezTo>
                  <a:cubicBezTo>
                    <a:pt x="13572" y="864"/>
                    <a:pt x="13572" y="864"/>
                    <a:pt x="13572" y="864"/>
                  </a:cubicBezTo>
                  <a:cubicBezTo>
                    <a:pt x="13630" y="922"/>
                    <a:pt x="13630" y="922"/>
                    <a:pt x="13630" y="922"/>
                  </a:cubicBezTo>
                  <a:cubicBezTo>
                    <a:pt x="13630" y="864"/>
                    <a:pt x="13630" y="864"/>
                    <a:pt x="13630" y="864"/>
                  </a:cubicBezTo>
                  <a:cubicBezTo>
                    <a:pt x="13630" y="864"/>
                    <a:pt x="13630" y="922"/>
                    <a:pt x="13688" y="922"/>
                  </a:cubicBezTo>
                  <a:cubicBezTo>
                    <a:pt x="13745" y="922"/>
                    <a:pt x="13745" y="922"/>
                    <a:pt x="13745" y="922"/>
                  </a:cubicBezTo>
                  <a:cubicBezTo>
                    <a:pt x="13803" y="922"/>
                    <a:pt x="13803" y="922"/>
                    <a:pt x="13803" y="922"/>
                  </a:cubicBezTo>
                  <a:cubicBezTo>
                    <a:pt x="13803" y="979"/>
                    <a:pt x="13803" y="979"/>
                    <a:pt x="13803" y="979"/>
                  </a:cubicBezTo>
                  <a:cubicBezTo>
                    <a:pt x="13919" y="979"/>
                    <a:pt x="13919" y="979"/>
                    <a:pt x="13919" y="979"/>
                  </a:cubicBezTo>
                  <a:cubicBezTo>
                    <a:pt x="13976" y="979"/>
                    <a:pt x="13976" y="979"/>
                    <a:pt x="13976" y="979"/>
                  </a:cubicBezTo>
                  <a:cubicBezTo>
                    <a:pt x="13976" y="1037"/>
                    <a:pt x="13976" y="1037"/>
                    <a:pt x="13976" y="1037"/>
                  </a:cubicBezTo>
                  <a:cubicBezTo>
                    <a:pt x="13976" y="979"/>
                    <a:pt x="13976" y="979"/>
                    <a:pt x="13976" y="979"/>
                  </a:cubicBezTo>
                  <a:cubicBezTo>
                    <a:pt x="13976" y="1037"/>
                    <a:pt x="13976" y="1037"/>
                    <a:pt x="13976" y="1037"/>
                  </a:cubicBezTo>
                  <a:cubicBezTo>
                    <a:pt x="14034" y="1037"/>
                    <a:pt x="14034" y="1037"/>
                    <a:pt x="14034" y="1037"/>
                  </a:cubicBezTo>
                  <a:cubicBezTo>
                    <a:pt x="14150" y="1037"/>
                    <a:pt x="14150" y="1037"/>
                    <a:pt x="14150" y="1037"/>
                  </a:cubicBezTo>
                  <a:cubicBezTo>
                    <a:pt x="14207" y="1037"/>
                    <a:pt x="14207" y="1037"/>
                    <a:pt x="14207" y="1037"/>
                  </a:cubicBezTo>
                  <a:cubicBezTo>
                    <a:pt x="14207" y="1037"/>
                    <a:pt x="14150" y="1094"/>
                    <a:pt x="14207" y="1094"/>
                  </a:cubicBezTo>
                  <a:cubicBezTo>
                    <a:pt x="14150" y="1094"/>
                    <a:pt x="14150" y="1094"/>
                    <a:pt x="14150" y="1094"/>
                  </a:cubicBezTo>
                  <a:cubicBezTo>
                    <a:pt x="14150" y="1037"/>
                    <a:pt x="14150" y="1094"/>
                    <a:pt x="14150" y="1094"/>
                  </a:cubicBezTo>
                  <a:cubicBezTo>
                    <a:pt x="14092" y="1037"/>
                    <a:pt x="14092" y="1037"/>
                    <a:pt x="14092" y="1037"/>
                  </a:cubicBezTo>
                  <a:cubicBezTo>
                    <a:pt x="14092" y="1094"/>
                    <a:pt x="14092" y="1094"/>
                    <a:pt x="14092" y="1094"/>
                  </a:cubicBezTo>
                  <a:lnTo>
                    <a:pt x="14150" y="1094"/>
                  </a:lnTo>
                  <a:cubicBezTo>
                    <a:pt x="14207" y="1094"/>
                    <a:pt x="14150" y="1094"/>
                    <a:pt x="14207" y="1094"/>
                  </a:cubicBezTo>
                  <a:cubicBezTo>
                    <a:pt x="14207" y="1152"/>
                    <a:pt x="14207" y="1152"/>
                    <a:pt x="14207" y="1152"/>
                  </a:cubicBezTo>
                  <a:cubicBezTo>
                    <a:pt x="14323" y="1152"/>
                    <a:pt x="14323" y="1152"/>
                    <a:pt x="14323" y="1152"/>
                  </a:cubicBezTo>
                  <a:cubicBezTo>
                    <a:pt x="14381" y="1152"/>
                    <a:pt x="14381" y="1152"/>
                    <a:pt x="14381" y="1152"/>
                  </a:cubicBezTo>
                  <a:cubicBezTo>
                    <a:pt x="14381" y="1210"/>
                    <a:pt x="14381" y="1210"/>
                    <a:pt x="14381" y="1210"/>
                  </a:cubicBezTo>
                  <a:cubicBezTo>
                    <a:pt x="14439" y="1210"/>
                    <a:pt x="14439" y="1210"/>
                    <a:pt x="14439" y="1210"/>
                  </a:cubicBezTo>
                  <a:cubicBezTo>
                    <a:pt x="14496" y="1210"/>
                    <a:pt x="14496" y="1210"/>
                    <a:pt x="14496" y="1210"/>
                  </a:cubicBezTo>
                  <a:cubicBezTo>
                    <a:pt x="14554" y="1210"/>
                    <a:pt x="14554" y="1210"/>
                    <a:pt x="14612" y="1267"/>
                  </a:cubicBezTo>
                  <a:cubicBezTo>
                    <a:pt x="14612" y="1210"/>
                    <a:pt x="14612" y="1210"/>
                    <a:pt x="14612" y="1210"/>
                  </a:cubicBezTo>
                  <a:cubicBezTo>
                    <a:pt x="14670" y="1267"/>
                    <a:pt x="14670" y="1267"/>
                    <a:pt x="14670" y="1267"/>
                  </a:cubicBezTo>
                  <a:cubicBezTo>
                    <a:pt x="14785" y="1267"/>
                    <a:pt x="14785" y="1267"/>
                    <a:pt x="14785" y="1267"/>
                  </a:cubicBezTo>
                  <a:cubicBezTo>
                    <a:pt x="14785" y="1325"/>
                    <a:pt x="14785" y="1325"/>
                    <a:pt x="14785" y="1325"/>
                  </a:cubicBezTo>
                  <a:cubicBezTo>
                    <a:pt x="14670" y="1325"/>
                    <a:pt x="14670" y="1325"/>
                    <a:pt x="14670" y="1325"/>
                  </a:cubicBezTo>
                  <a:cubicBezTo>
                    <a:pt x="14670" y="1267"/>
                    <a:pt x="14670" y="1267"/>
                    <a:pt x="14670" y="1267"/>
                  </a:cubicBezTo>
                  <a:cubicBezTo>
                    <a:pt x="14612" y="1267"/>
                    <a:pt x="14612" y="1267"/>
                    <a:pt x="14612" y="1267"/>
                  </a:cubicBezTo>
                  <a:cubicBezTo>
                    <a:pt x="14496" y="1267"/>
                    <a:pt x="14496" y="1267"/>
                    <a:pt x="14496" y="1267"/>
                  </a:cubicBezTo>
                  <a:cubicBezTo>
                    <a:pt x="14439" y="1267"/>
                    <a:pt x="14439" y="1267"/>
                    <a:pt x="14439" y="1267"/>
                  </a:cubicBezTo>
                  <a:cubicBezTo>
                    <a:pt x="14323" y="1210"/>
                    <a:pt x="14323" y="1210"/>
                    <a:pt x="14323" y="1210"/>
                  </a:cubicBezTo>
                  <a:cubicBezTo>
                    <a:pt x="14265" y="1210"/>
                    <a:pt x="14265" y="1210"/>
                    <a:pt x="14265" y="1210"/>
                  </a:cubicBezTo>
                  <a:cubicBezTo>
                    <a:pt x="14265" y="1210"/>
                    <a:pt x="14265" y="1210"/>
                    <a:pt x="14207" y="1210"/>
                  </a:cubicBezTo>
                  <a:cubicBezTo>
                    <a:pt x="14150" y="1152"/>
                    <a:pt x="14150" y="1152"/>
                    <a:pt x="14150" y="1152"/>
                  </a:cubicBezTo>
                  <a:lnTo>
                    <a:pt x="14092" y="1152"/>
                  </a:lnTo>
                  <a:cubicBezTo>
                    <a:pt x="14092" y="1152"/>
                    <a:pt x="14092" y="1152"/>
                    <a:pt x="14092" y="1094"/>
                  </a:cubicBezTo>
                  <a:cubicBezTo>
                    <a:pt x="14092" y="1152"/>
                    <a:pt x="14092" y="1152"/>
                    <a:pt x="14092" y="1152"/>
                  </a:cubicBezTo>
                  <a:cubicBezTo>
                    <a:pt x="13976" y="1094"/>
                    <a:pt x="13976" y="1094"/>
                    <a:pt x="13976" y="1094"/>
                  </a:cubicBezTo>
                  <a:cubicBezTo>
                    <a:pt x="13919" y="1094"/>
                    <a:pt x="13919" y="1094"/>
                    <a:pt x="13919" y="1094"/>
                  </a:cubicBezTo>
                  <a:cubicBezTo>
                    <a:pt x="13919" y="1094"/>
                    <a:pt x="13919" y="1037"/>
                    <a:pt x="13861" y="1037"/>
                  </a:cubicBezTo>
                  <a:cubicBezTo>
                    <a:pt x="13861" y="1094"/>
                    <a:pt x="13861" y="1094"/>
                    <a:pt x="13861" y="1094"/>
                  </a:cubicBezTo>
                  <a:cubicBezTo>
                    <a:pt x="13803" y="1037"/>
                    <a:pt x="13803" y="1037"/>
                    <a:pt x="13803" y="1037"/>
                  </a:cubicBezTo>
                  <a:cubicBezTo>
                    <a:pt x="13803" y="1094"/>
                    <a:pt x="13803" y="1094"/>
                    <a:pt x="13803" y="1094"/>
                  </a:cubicBezTo>
                  <a:cubicBezTo>
                    <a:pt x="13745" y="1037"/>
                    <a:pt x="13745" y="1037"/>
                    <a:pt x="13745" y="1037"/>
                  </a:cubicBezTo>
                  <a:cubicBezTo>
                    <a:pt x="13630" y="1037"/>
                    <a:pt x="13630" y="1037"/>
                    <a:pt x="13630" y="1037"/>
                  </a:cubicBezTo>
                  <a:cubicBezTo>
                    <a:pt x="13572" y="1037"/>
                    <a:pt x="13572" y="1037"/>
                    <a:pt x="13572" y="1037"/>
                  </a:cubicBezTo>
                  <a:cubicBezTo>
                    <a:pt x="13572" y="979"/>
                    <a:pt x="13572" y="979"/>
                    <a:pt x="13572" y="979"/>
                  </a:cubicBezTo>
                  <a:lnTo>
                    <a:pt x="13514" y="979"/>
                  </a:lnTo>
                  <a:cubicBezTo>
                    <a:pt x="13457" y="979"/>
                    <a:pt x="13457" y="979"/>
                    <a:pt x="13457" y="979"/>
                  </a:cubicBezTo>
                  <a:cubicBezTo>
                    <a:pt x="13399" y="979"/>
                    <a:pt x="13399" y="979"/>
                    <a:pt x="13399" y="979"/>
                  </a:cubicBezTo>
                  <a:cubicBezTo>
                    <a:pt x="13341" y="922"/>
                    <a:pt x="13341" y="922"/>
                    <a:pt x="13341" y="922"/>
                  </a:cubicBezTo>
                  <a:cubicBezTo>
                    <a:pt x="13341" y="979"/>
                    <a:pt x="13341" y="979"/>
                    <a:pt x="13341" y="979"/>
                  </a:cubicBezTo>
                  <a:cubicBezTo>
                    <a:pt x="13341" y="922"/>
                    <a:pt x="13341" y="922"/>
                    <a:pt x="13341" y="922"/>
                  </a:cubicBezTo>
                  <a:cubicBezTo>
                    <a:pt x="13283" y="922"/>
                    <a:pt x="13283" y="922"/>
                    <a:pt x="13283" y="922"/>
                  </a:cubicBezTo>
                  <a:cubicBezTo>
                    <a:pt x="13226" y="922"/>
                    <a:pt x="13226" y="922"/>
                    <a:pt x="13226" y="922"/>
                  </a:cubicBezTo>
                  <a:cubicBezTo>
                    <a:pt x="13168" y="922"/>
                    <a:pt x="13168" y="922"/>
                    <a:pt x="13168" y="922"/>
                  </a:cubicBezTo>
                  <a:cubicBezTo>
                    <a:pt x="13110" y="922"/>
                    <a:pt x="13110" y="922"/>
                    <a:pt x="13110" y="922"/>
                  </a:cubicBezTo>
                  <a:cubicBezTo>
                    <a:pt x="13052" y="864"/>
                    <a:pt x="13052" y="864"/>
                    <a:pt x="13052" y="864"/>
                  </a:cubicBezTo>
                  <a:cubicBezTo>
                    <a:pt x="12995" y="864"/>
                    <a:pt x="12995" y="864"/>
                    <a:pt x="12995" y="864"/>
                  </a:cubicBezTo>
                  <a:cubicBezTo>
                    <a:pt x="12764" y="864"/>
                    <a:pt x="12764" y="864"/>
                    <a:pt x="12764" y="864"/>
                  </a:cubicBezTo>
                  <a:cubicBezTo>
                    <a:pt x="12764" y="806"/>
                    <a:pt x="12764" y="806"/>
                    <a:pt x="12764" y="806"/>
                  </a:cubicBezTo>
                  <a:cubicBezTo>
                    <a:pt x="12590" y="806"/>
                    <a:pt x="12590" y="806"/>
                    <a:pt x="12590" y="806"/>
                  </a:cubicBezTo>
                  <a:cubicBezTo>
                    <a:pt x="12533" y="749"/>
                    <a:pt x="12533" y="749"/>
                    <a:pt x="12533" y="749"/>
                  </a:cubicBezTo>
                  <a:cubicBezTo>
                    <a:pt x="12590" y="749"/>
                    <a:pt x="12590" y="749"/>
                    <a:pt x="12590" y="749"/>
                  </a:cubicBezTo>
                  <a:cubicBezTo>
                    <a:pt x="12533" y="691"/>
                    <a:pt x="12533" y="691"/>
                    <a:pt x="12533" y="691"/>
                  </a:cubicBezTo>
                  <a:cubicBezTo>
                    <a:pt x="12475" y="691"/>
                    <a:pt x="12475" y="691"/>
                    <a:pt x="12475" y="691"/>
                  </a:cubicBezTo>
                  <a:cubicBezTo>
                    <a:pt x="12475" y="749"/>
                    <a:pt x="12475" y="749"/>
                    <a:pt x="12475" y="749"/>
                  </a:cubicBezTo>
                  <a:cubicBezTo>
                    <a:pt x="12417" y="749"/>
                    <a:pt x="12417" y="749"/>
                    <a:pt x="12417" y="749"/>
                  </a:cubicBezTo>
                  <a:cubicBezTo>
                    <a:pt x="12359" y="749"/>
                    <a:pt x="12359" y="749"/>
                    <a:pt x="12359" y="749"/>
                  </a:cubicBezTo>
                  <a:cubicBezTo>
                    <a:pt x="12302" y="749"/>
                    <a:pt x="12302" y="749"/>
                    <a:pt x="12302" y="749"/>
                  </a:cubicBezTo>
                  <a:cubicBezTo>
                    <a:pt x="12302" y="749"/>
                    <a:pt x="12244" y="749"/>
                    <a:pt x="12302" y="749"/>
                  </a:cubicBezTo>
                  <a:cubicBezTo>
                    <a:pt x="12244" y="749"/>
                    <a:pt x="12244" y="749"/>
                    <a:pt x="12244" y="749"/>
                  </a:cubicBezTo>
                  <a:cubicBezTo>
                    <a:pt x="12302" y="749"/>
                    <a:pt x="12302" y="749"/>
                    <a:pt x="12302" y="749"/>
                  </a:cubicBezTo>
                  <a:cubicBezTo>
                    <a:pt x="12302" y="806"/>
                    <a:pt x="12302" y="749"/>
                    <a:pt x="12302" y="749"/>
                  </a:cubicBezTo>
                  <a:cubicBezTo>
                    <a:pt x="12302" y="806"/>
                    <a:pt x="12359" y="806"/>
                    <a:pt x="12359" y="806"/>
                  </a:cubicBezTo>
                  <a:cubicBezTo>
                    <a:pt x="12359" y="749"/>
                    <a:pt x="12359" y="749"/>
                    <a:pt x="12359" y="749"/>
                  </a:cubicBezTo>
                  <a:cubicBezTo>
                    <a:pt x="12359" y="806"/>
                    <a:pt x="12359" y="806"/>
                    <a:pt x="12359" y="806"/>
                  </a:cubicBezTo>
                  <a:cubicBezTo>
                    <a:pt x="12359" y="749"/>
                    <a:pt x="12359" y="749"/>
                    <a:pt x="12359" y="749"/>
                  </a:cubicBezTo>
                  <a:cubicBezTo>
                    <a:pt x="12417" y="806"/>
                    <a:pt x="12417" y="806"/>
                    <a:pt x="12417" y="806"/>
                  </a:cubicBezTo>
                  <a:lnTo>
                    <a:pt x="12475" y="806"/>
                  </a:lnTo>
                  <a:cubicBezTo>
                    <a:pt x="12533" y="806"/>
                    <a:pt x="12533" y="806"/>
                    <a:pt x="12533" y="806"/>
                  </a:cubicBezTo>
                  <a:cubicBezTo>
                    <a:pt x="12590" y="806"/>
                    <a:pt x="12590" y="806"/>
                    <a:pt x="12648" y="806"/>
                  </a:cubicBezTo>
                  <a:cubicBezTo>
                    <a:pt x="12590" y="806"/>
                    <a:pt x="12590" y="806"/>
                    <a:pt x="12590" y="806"/>
                  </a:cubicBezTo>
                  <a:cubicBezTo>
                    <a:pt x="12590" y="864"/>
                    <a:pt x="12590" y="864"/>
                    <a:pt x="12590" y="864"/>
                  </a:cubicBezTo>
                  <a:cubicBezTo>
                    <a:pt x="12590" y="922"/>
                    <a:pt x="12533" y="979"/>
                    <a:pt x="12533" y="979"/>
                  </a:cubicBezTo>
                  <a:cubicBezTo>
                    <a:pt x="12533" y="922"/>
                    <a:pt x="12533" y="922"/>
                    <a:pt x="12533" y="922"/>
                  </a:cubicBezTo>
                  <a:cubicBezTo>
                    <a:pt x="12533" y="922"/>
                    <a:pt x="12533" y="922"/>
                    <a:pt x="12475" y="922"/>
                  </a:cubicBezTo>
                  <a:cubicBezTo>
                    <a:pt x="12417" y="922"/>
                    <a:pt x="12475" y="922"/>
                    <a:pt x="12417" y="864"/>
                  </a:cubicBezTo>
                  <a:cubicBezTo>
                    <a:pt x="12475" y="864"/>
                    <a:pt x="12475" y="864"/>
                    <a:pt x="12475" y="864"/>
                  </a:cubicBezTo>
                  <a:cubicBezTo>
                    <a:pt x="12302" y="806"/>
                    <a:pt x="12302" y="806"/>
                    <a:pt x="12302" y="806"/>
                  </a:cubicBezTo>
                  <a:cubicBezTo>
                    <a:pt x="12302" y="806"/>
                    <a:pt x="12244" y="806"/>
                    <a:pt x="12186" y="806"/>
                  </a:cubicBezTo>
                  <a:cubicBezTo>
                    <a:pt x="12128" y="806"/>
                    <a:pt x="12128" y="806"/>
                    <a:pt x="12128" y="806"/>
                  </a:cubicBezTo>
                  <a:cubicBezTo>
                    <a:pt x="12071" y="806"/>
                    <a:pt x="12071" y="806"/>
                    <a:pt x="12071" y="806"/>
                  </a:cubicBezTo>
                  <a:cubicBezTo>
                    <a:pt x="12013" y="806"/>
                    <a:pt x="12013" y="806"/>
                    <a:pt x="12013" y="806"/>
                  </a:cubicBezTo>
                  <a:cubicBezTo>
                    <a:pt x="11955" y="806"/>
                    <a:pt x="11955" y="806"/>
                    <a:pt x="11955" y="806"/>
                  </a:cubicBezTo>
                  <a:cubicBezTo>
                    <a:pt x="11897" y="806"/>
                    <a:pt x="11897" y="806"/>
                    <a:pt x="11897" y="806"/>
                  </a:cubicBezTo>
                  <a:cubicBezTo>
                    <a:pt x="11840" y="806"/>
                    <a:pt x="11840" y="806"/>
                    <a:pt x="11840" y="806"/>
                  </a:cubicBezTo>
                  <a:cubicBezTo>
                    <a:pt x="11724" y="806"/>
                    <a:pt x="11724" y="806"/>
                    <a:pt x="11724" y="806"/>
                  </a:cubicBezTo>
                  <a:cubicBezTo>
                    <a:pt x="11666" y="806"/>
                    <a:pt x="11666" y="806"/>
                    <a:pt x="11666" y="806"/>
                  </a:cubicBezTo>
                  <a:lnTo>
                    <a:pt x="11609" y="749"/>
                  </a:lnTo>
                  <a:cubicBezTo>
                    <a:pt x="11609" y="806"/>
                    <a:pt x="11609" y="806"/>
                    <a:pt x="11609" y="806"/>
                  </a:cubicBezTo>
                  <a:cubicBezTo>
                    <a:pt x="11609" y="749"/>
                    <a:pt x="11609" y="749"/>
                    <a:pt x="11609" y="749"/>
                  </a:cubicBezTo>
                  <a:cubicBezTo>
                    <a:pt x="11551" y="749"/>
                    <a:pt x="11551" y="749"/>
                    <a:pt x="11551" y="749"/>
                  </a:cubicBezTo>
                  <a:cubicBezTo>
                    <a:pt x="11551" y="806"/>
                    <a:pt x="11551" y="806"/>
                    <a:pt x="11551" y="806"/>
                  </a:cubicBezTo>
                  <a:lnTo>
                    <a:pt x="11493" y="749"/>
                  </a:lnTo>
                  <a:cubicBezTo>
                    <a:pt x="11435" y="749"/>
                    <a:pt x="11435" y="749"/>
                    <a:pt x="11435" y="749"/>
                  </a:cubicBezTo>
                  <a:cubicBezTo>
                    <a:pt x="11378" y="749"/>
                    <a:pt x="11378" y="749"/>
                    <a:pt x="11378" y="749"/>
                  </a:cubicBezTo>
                  <a:cubicBezTo>
                    <a:pt x="11147" y="691"/>
                    <a:pt x="11147" y="691"/>
                    <a:pt x="11147" y="691"/>
                  </a:cubicBezTo>
                  <a:cubicBezTo>
                    <a:pt x="11031" y="691"/>
                    <a:pt x="11031" y="691"/>
                    <a:pt x="11031" y="691"/>
                  </a:cubicBezTo>
                  <a:cubicBezTo>
                    <a:pt x="10973" y="691"/>
                    <a:pt x="10973" y="691"/>
                    <a:pt x="10973" y="691"/>
                  </a:cubicBezTo>
                  <a:cubicBezTo>
                    <a:pt x="10973" y="634"/>
                    <a:pt x="10916" y="634"/>
                    <a:pt x="10916" y="634"/>
                  </a:cubicBezTo>
                  <a:cubicBezTo>
                    <a:pt x="10916" y="634"/>
                    <a:pt x="10858" y="634"/>
                    <a:pt x="10800" y="634"/>
                  </a:cubicBezTo>
                  <a:lnTo>
                    <a:pt x="10742" y="634"/>
                  </a:lnTo>
                  <a:cubicBezTo>
                    <a:pt x="10742" y="634"/>
                    <a:pt x="10742" y="634"/>
                    <a:pt x="10684" y="634"/>
                  </a:cubicBezTo>
                  <a:cubicBezTo>
                    <a:pt x="10684" y="576"/>
                    <a:pt x="10684" y="576"/>
                    <a:pt x="10684" y="576"/>
                  </a:cubicBezTo>
                  <a:cubicBezTo>
                    <a:pt x="10627" y="576"/>
                    <a:pt x="10627" y="576"/>
                    <a:pt x="10627" y="576"/>
                  </a:cubicBezTo>
                  <a:cubicBezTo>
                    <a:pt x="10627" y="518"/>
                    <a:pt x="10627" y="518"/>
                    <a:pt x="10627" y="518"/>
                  </a:cubicBezTo>
                  <a:cubicBezTo>
                    <a:pt x="10627" y="518"/>
                    <a:pt x="10627" y="518"/>
                    <a:pt x="10684" y="518"/>
                  </a:cubicBezTo>
                  <a:lnTo>
                    <a:pt x="10684" y="576"/>
                  </a:lnTo>
                  <a:cubicBezTo>
                    <a:pt x="10684" y="518"/>
                    <a:pt x="10684" y="518"/>
                    <a:pt x="10684" y="518"/>
                  </a:cubicBezTo>
                  <a:cubicBezTo>
                    <a:pt x="10742" y="576"/>
                    <a:pt x="10742" y="576"/>
                    <a:pt x="10742" y="576"/>
                  </a:cubicBezTo>
                  <a:cubicBezTo>
                    <a:pt x="10800" y="576"/>
                    <a:pt x="10800" y="576"/>
                    <a:pt x="10800" y="576"/>
                  </a:cubicBezTo>
                  <a:cubicBezTo>
                    <a:pt x="10800" y="518"/>
                    <a:pt x="10800" y="518"/>
                    <a:pt x="10800" y="518"/>
                  </a:cubicBezTo>
                  <a:cubicBezTo>
                    <a:pt x="10800" y="576"/>
                    <a:pt x="10800" y="576"/>
                    <a:pt x="10800" y="576"/>
                  </a:cubicBezTo>
                  <a:cubicBezTo>
                    <a:pt x="10858" y="576"/>
                    <a:pt x="10858" y="576"/>
                    <a:pt x="10858" y="576"/>
                  </a:cubicBezTo>
                  <a:cubicBezTo>
                    <a:pt x="10858" y="518"/>
                    <a:pt x="10858" y="576"/>
                    <a:pt x="10858" y="518"/>
                  </a:cubicBezTo>
                  <a:lnTo>
                    <a:pt x="10742" y="518"/>
                  </a:lnTo>
                  <a:cubicBezTo>
                    <a:pt x="10800" y="518"/>
                    <a:pt x="10800" y="518"/>
                    <a:pt x="10858" y="518"/>
                  </a:cubicBezTo>
                  <a:lnTo>
                    <a:pt x="10800" y="461"/>
                  </a:lnTo>
                  <a:cubicBezTo>
                    <a:pt x="10800" y="518"/>
                    <a:pt x="10800" y="518"/>
                    <a:pt x="10800" y="518"/>
                  </a:cubicBezTo>
                  <a:cubicBezTo>
                    <a:pt x="10800" y="461"/>
                    <a:pt x="10800" y="461"/>
                    <a:pt x="10800" y="461"/>
                  </a:cubicBezTo>
                  <a:cubicBezTo>
                    <a:pt x="10858" y="461"/>
                    <a:pt x="10858" y="461"/>
                    <a:pt x="10858" y="461"/>
                  </a:cubicBezTo>
                  <a:cubicBezTo>
                    <a:pt x="10858" y="518"/>
                    <a:pt x="10858" y="518"/>
                    <a:pt x="10858" y="518"/>
                  </a:cubicBezTo>
                  <a:cubicBezTo>
                    <a:pt x="10916" y="518"/>
                    <a:pt x="10916" y="518"/>
                    <a:pt x="10916" y="518"/>
                  </a:cubicBezTo>
                  <a:cubicBezTo>
                    <a:pt x="10973" y="518"/>
                    <a:pt x="10973" y="518"/>
                    <a:pt x="10973" y="518"/>
                  </a:cubicBezTo>
                  <a:cubicBezTo>
                    <a:pt x="10973" y="518"/>
                    <a:pt x="11031" y="518"/>
                    <a:pt x="10973" y="576"/>
                  </a:cubicBezTo>
                  <a:cubicBezTo>
                    <a:pt x="11031" y="576"/>
                    <a:pt x="11031" y="576"/>
                    <a:pt x="11031" y="576"/>
                  </a:cubicBezTo>
                  <a:cubicBezTo>
                    <a:pt x="10973" y="576"/>
                    <a:pt x="10973" y="576"/>
                    <a:pt x="10973" y="576"/>
                  </a:cubicBezTo>
                  <a:lnTo>
                    <a:pt x="10973" y="634"/>
                  </a:lnTo>
                  <a:cubicBezTo>
                    <a:pt x="10858" y="576"/>
                    <a:pt x="10858" y="576"/>
                    <a:pt x="10858" y="576"/>
                  </a:cubicBezTo>
                  <a:cubicBezTo>
                    <a:pt x="10858" y="634"/>
                    <a:pt x="10858" y="634"/>
                    <a:pt x="10858" y="634"/>
                  </a:cubicBezTo>
                  <a:cubicBezTo>
                    <a:pt x="10916" y="634"/>
                    <a:pt x="10916" y="634"/>
                    <a:pt x="10916" y="634"/>
                  </a:cubicBezTo>
                  <a:cubicBezTo>
                    <a:pt x="10973" y="634"/>
                    <a:pt x="10973" y="634"/>
                    <a:pt x="10973" y="634"/>
                  </a:cubicBezTo>
                  <a:cubicBezTo>
                    <a:pt x="11031" y="634"/>
                    <a:pt x="11031" y="634"/>
                    <a:pt x="11031" y="634"/>
                  </a:cubicBezTo>
                  <a:cubicBezTo>
                    <a:pt x="11089" y="634"/>
                    <a:pt x="11089" y="634"/>
                    <a:pt x="11089" y="634"/>
                  </a:cubicBezTo>
                  <a:cubicBezTo>
                    <a:pt x="11147" y="634"/>
                    <a:pt x="11147" y="634"/>
                    <a:pt x="11147" y="634"/>
                  </a:cubicBezTo>
                  <a:cubicBezTo>
                    <a:pt x="11493" y="691"/>
                    <a:pt x="11493" y="691"/>
                    <a:pt x="11493" y="691"/>
                  </a:cubicBezTo>
                  <a:cubicBezTo>
                    <a:pt x="11493" y="634"/>
                    <a:pt x="11435" y="634"/>
                    <a:pt x="11435" y="634"/>
                  </a:cubicBezTo>
                  <a:cubicBezTo>
                    <a:pt x="11320" y="634"/>
                    <a:pt x="11320" y="634"/>
                    <a:pt x="11320" y="634"/>
                  </a:cubicBezTo>
                  <a:cubicBezTo>
                    <a:pt x="11262" y="634"/>
                    <a:pt x="11262" y="634"/>
                    <a:pt x="11262" y="634"/>
                  </a:cubicBezTo>
                  <a:cubicBezTo>
                    <a:pt x="11262" y="576"/>
                    <a:pt x="11262" y="576"/>
                    <a:pt x="11262" y="576"/>
                  </a:cubicBezTo>
                  <a:cubicBezTo>
                    <a:pt x="11320" y="576"/>
                    <a:pt x="11320" y="576"/>
                    <a:pt x="11320" y="576"/>
                  </a:cubicBezTo>
                  <a:lnTo>
                    <a:pt x="11262" y="576"/>
                  </a:lnTo>
                  <a:cubicBezTo>
                    <a:pt x="11320" y="576"/>
                    <a:pt x="11320" y="576"/>
                    <a:pt x="11320" y="576"/>
                  </a:cubicBezTo>
                  <a:cubicBezTo>
                    <a:pt x="11320" y="518"/>
                    <a:pt x="11320" y="518"/>
                    <a:pt x="11320" y="518"/>
                  </a:cubicBezTo>
                  <a:cubicBezTo>
                    <a:pt x="11320" y="576"/>
                    <a:pt x="11320" y="576"/>
                    <a:pt x="11320" y="576"/>
                  </a:cubicBezTo>
                  <a:cubicBezTo>
                    <a:pt x="11378" y="576"/>
                    <a:pt x="11378" y="576"/>
                    <a:pt x="11378" y="576"/>
                  </a:cubicBezTo>
                  <a:cubicBezTo>
                    <a:pt x="11435" y="634"/>
                    <a:pt x="11435" y="634"/>
                    <a:pt x="11435" y="634"/>
                  </a:cubicBezTo>
                  <a:cubicBezTo>
                    <a:pt x="11435" y="576"/>
                    <a:pt x="11435" y="576"/>
                    <a:pt x="11435" y="576"/>
                  </a:cubicBezTo>
                  <a:cubicBezTo>
                    <a:pt x="11493" y="576"/>
                    <a:pt x="11493" y="576"/>
                    <a:pt x="11493" y="576"/>
                  </a:cubicBezTo>
                  <a:cubicBezTo>
                    <a:pt x="11493" y="634"/>
                    <a:pt x="11493" y="634"/>
                    <a:pt x="11493" y="634"/>
                  </a:cubicBezTo>
                  <a:cubicBezTo>
                    <a:pt x="11609" y="634"/>
                    <a:pt x="11609" y="634"/>
                    <a:pt x="11609" y="634"/>
                  </a:cubicBezTo>
                  <a:cubicBezTo>
                    <a:pt x="11551" y="634"/>
                    <a:pt x="11551" y="634"/>
                    <a:pt x="11551" y="634"/>
                  </a:cubicBezTo>
                  <a:cubicBezTo>
                    <a:pt x="11609" y="634"/>
                    <a:pt x="11609" y="634"/>
                    <a:pt x="11609" y="634"/>
                  </a:cubicBezTo>
                  <a:lnTo>
                    <a:pt x="11666" y="691"/>
                  </a:lnTo>
                  <a:cubicBezTo>
                    <a:pt x="11666" y="691"/>
                    <a:pt x="11666" y="691"/>
                    <a:pt x="11609" y="691"/>
                  </a:cubicBezTo>
                  <a:cubicBezTo>
                    <a:pt x="11551" y="691"/>
                    <a:pt x="11493" y="691"/>
                    <a:pt x="11493" y="691"/>
                  </a:cubicBezTo>
                  <a:cubicBezTo>
                    <a:pt x="11551" y="691"/>
                    <a:pt x="11551" y="691"/>
                    <a:pt x="11551" y="691"/>
                  </a:cubicBezTo>
                  <a:cubicBezTo>
                    <a:pt x="11551" y="749"/>
                    <a:pt x="11551" y="749"/>
                    <a:pt x="11551" y="749"/>
                  </a:cubicBezTo>
                  <a:cubicBezTo>
                    <a:pt x="11609" y="749"/>
                    <a:pt x="11609" y="749"/>
                    <a:pt x="11609" y="749"/>
                  </a:cubicBezTo>
                  <a:cubicBezTo>
                    <a:pt x="11666" y="749"/>
                    <a:pt x="11666" y="749"/>
                    <a:pt x="11666" y="749"/>
                  </a:cubicBezTo>
                  <a:cubicBezTo>
                    <a:pt x="11666" y="691"/>
                    <a:pt x="11666" y="691"/>
                    <a:pt x="11666" y="691"/>
                  </a:cubicBezTo>
                  <a:cubicBezTo>
                    <a:pt x="11724" y="691"/>
                    <a:pt x="11724" y="691"/>
                    <a:pt x="11724" y="691"/>
                  </a:cubicBezTo>
                  <a:cubicBezTo>
                    <a:pt x="11724" y="691"/>
                    <a:pt x="11724" y="691"/>
                    <a:pt x="11724" y="634"/>
                  </a:cubicBezTo>
                  <a:cubicBezTo>
                    <a:pt x="11782" y="634"/>
                    <a:pt x="11782" y="634"/>
                    <a:pt x="11782" y="634"/>
                  </a:cubicBezTo>
                  <a:cubicBezTo>
                    <a:pt x="11840" y="634"/>
                    <a:pt x="11840" y="634"/>
                    <a:pt x="11840" y="634"/>
                  </a:cubicBezTo>
                  <a:cubicBezTo>
                    <a:pt x="11840" y="691"/>
                    <a:pt x="11840" y="691"/>
                    <a:pt x="11840" y="691"/>
                  </a:cubicBezTo>
                  <a:cubicBezTo>
                    <a:pt x="11897" y="691"/>
                    <a:pt x="11897" y="691"/>
                    <a:pt x="11897" y="691"/>
                  </a:cubicBezTo>
                  <a:cubicBezTo>
                    <a:pt x="11897" y="634"/>
                    <a:pt x="11897" y="634"/>
                    <a:pt x="11897" y="634"/>
                  </a:cubicBezTo>
                  <a:cubicBezTo>
                    <a:pt x="11955" y="691"/>
                    <a:pt x="11955" y="691"/>
                    <a:pt x="11955" y="691"/>
                  </a:cubicBezTo>
                  <a:cubicBezTo>
                    <a:pt x="11955" y="634"/>
                    <a:pt x="11955" y="634"/>
                    <a:pt x="11955" y="634"/>
                  </a:cubicBezTo>
                  <a:cubicBezTo>
                    <a:pt x="11897" y="634"/>
                    <a:pt x="11897" y="634"/>
                    <a:pt x="11897" y="634"/>
                  </a:cubicBezTo>
                  <a:cubicBezTo>
                    <a:pt x="11840" y="634"/>
                    <a:pt x="11840" y="634"/>
                    <a:pt x="11840" y="634"/>
                  </a:cubicBezTo>
                  <a:cubicBezTo>
                    <a:pt x="11666" y="576"/>
                    <a:pt x="11666" y="576"/>
                    <a:pt x="11666" y="576"/>
                  </a:cubicBezTo>
                  <a:cubicBezTo>
                    <a:pt x="11609" y="576"/>
                    <a:pt x="11609" y="576"/>
                    <a:pt x="11609" y="576"/>
                  </a:cubicBezTo>
                  <a:cubicBezTo>
                    <a:pt x="11493" y="576"/>
                    <a:pt x="11493" y="576"/>
                    <a:pt x="11493" y="576"/>
                  </a:cubicBezTo>
                  <a:cubicBezTo>
                    <a:pt x="11435" y="518"/>
                    <a:pt x="11435" y="518"/>
                    <a:pt x="11435" y="518"/>
                  </a:cubicBezTo>
                  <a:lnTo>
                    <a:pt x="11378" y="518"/>
                  </a:lnTo>
                  <a:cubicBezTo>
                    <a:pt x="11031" y="518"/>
                    <a:pt x="11031" y="518"/>
                    <a:pt x="11031" y="518"/>
                  </a:cubicBezTo>
                  <a:lnTo>
                    <a:pt x="11031" y="461"/>
                  </a:lnTo>
                  <a:cubicBezTo>
                    <a:pt x="11031" y="518"/>
                    <a:pt x="11031" y="518"/>
                    <a:pt x="11031" y="518"/>
                  </a:cubicBezTo>
                  <a:cubicBezTo>
                    <a:pt x="11031" y="461"/>
                    <a:pt x="11031" y="461"/>
                    <a:pt x="11031" y="461"/>
                  </a:cubicBezTo>
                  <a:cubicBezTo>
                    <a:pt x="10973" y="461"/>
                    <a:pt x="10973" y="461"/>
                    <a:pt x="10973" y="461"/>
                  </a:cubicBezTo>
                  <a:cubicBezTo>
                    <a:pt x="11031" y="461"/>
                    <a:pt x="11031" y="461"/>
                    <a:pt x="11031" y="461"/>
                  </a:cubicBezTo>
                  <a:cubicBezTo>
                    <a:pt x="11147" y="461"/>
                    <a:pt x="11147" y="461"/>
                    <a:pt x="11147" y="461"/>
                  </a:cubicBezTo>
                  <a:cubicBezTo>
                    <a:pt x="11493" y="461"/>
                    <a:pt x="11493" y="461"/>
                    <a:pt x="11493" y="461"/>
                  </a:cubicBezTo>
                  <a:cubicBezTo>
                    <a:pt x="11435" y="461"/>
                    <a:pt x="11435" y="461"/>
                    <a:pt x="11435" y="461"/>
                  </a:cubicBezTo>
                  <a:cubicBezTo>
                    <a:pt x="11320" y="461"/>
                    <a:pt x="11320" y="461"/>
                    <a:pt x="11320" y="461"/>
                  </a:cubicBezTo>
                  <a:cubicBezTo>
                    <a:pt x="11320" y="518"/>
                    <a:pt x="11320" y="518"/>
                    <a:pt x="11320" y="518"/>
                  </a:cubicBezTo>
                  <a:cubicBezTo>
                    <a:pt x="11378" y="518"/>
                    <a:pt x="11378" y="518"/>
                    <a:pt x="11378" y="518"/>
                  </a:cubicBezTo>
                  <a:cubicBezTo>
                    <a:pt x="11609" y="518"/>
                    <a:pt x="11609" y="518"/>
                    <a:pt x="11609" y="518"/>
                  </a:cubicBezTo>
                  <a:cubicBezTo>
                    <a:pt x="11551" y="518"/>
                    <a:pt x="11551" y="518"/>
                    <a:pt x="11551" y="518"/>
                  </a:cubicBezTo>
                  <a:cubicBezTo>
                    <a:pt x="11609" y="576"/>
                    <a:pt x="11609" y="576"/>
                    <a:pt x="11609" y="576"/>
                  </a:cubicBezTo>
                  <a:cubicBezTo>
                    <a:pt x="11666" y="576"/>
                    <a:pt x="11609" y="576"/>
                    <a:pt x="11666" y="576"/>
                  </a:cubicBezTo>
                  <a:cubicBezTo>
                    <a:pt x="11666" y="518"/>
                    <a:pt x="11666" y="518"/>
                    <a:pt x="11666" y="518"/>
                  </a:cubicBezTo>
                  <a:cubicBezTo>
                    <a:pt x="11782" y="518"/>
                    <a:pt x="11782" y="518"/>
                    <a:pt x="11782" y="518"/>
                  </a:cubicBezTo>
                  <a:lnTo>
                    <a:pt x="11782" y="576"/>
                  </a:lnTo>
                  <a:cubicBezTo>
                    <a:pt x="11724" y="576"/>
                    <a:pt x="11724" y="576"/>
                    <a:pt x="11724" y="576"/>
                  </a:cubicBezTo>
                  <a:cubicBezTo>
                    <a:pt x="11782" y="576"/>
                    <a:pt x="11782" y="576"/>
                    <a:pt x="11782" y="576"/>
                  </a:cubicBezTo>
                  <a:cubicBezTo>
                    <a:pt x="11897" y="576"/>
                    <a:pt x="11897" y="576"/>
                    <a:pt x="11897" y="576"/>
                  </a:cubicBezTo>
                  <a:cubicBezTo>
                    <a:pt x="11955" y="576"/>
                    <a:pt x="11955" y="576"/>
                    <a:pt x="11955" y="576"/>
                  </a:cubicBezTo>
                  <a:cubicBezTo>
                    <a:pt x="12013" y="576"/>
                    <a:pt x="12013" y="576"/>
                    <a:pt x="12013" y="576"/>
                  </a:cubicBezTo>
                  <a:cubicBezTo>
                    <a:pt x="12013" y="634"/>
                    <a:pt x="12013" y="634"/>
                    <a:pt x="12013" y="634"/>
                  </a:cubicBezTo>
                  <a:cubicBezTo>
                    <a:pt x="12013" y="691"/>
                    <a:pt x="12013" y="691"/>
                    <a:pt x="12013" y="691"/>
                  </a:cubicBezTo>
                  <a:cubicBezTo>
                    <a:pt x="11955" y="634"/>
                    <a:pt x="11955" y="634"/>
                    <a:pt x="11955" y="634"/>
                  </a:cubicBezTo>
                  <a:cubicBezTo>
                    <a:pt x="11955" y="691"/>
                    <a:pt x="11955" y="691"/>
                    <a:pt x="11955" y="691"/>
                  </a:cubicBezTo>
                  <a:cubicBezTo>
                    <a:pt x="12013" y="691"/>
                    <a:pt x="12013" y="691"/>
                    <a:pt x="12013" y="691"/>
                  </a:cubicBezTo>
                  <a:cubicBezTo>
                    <a:pt x="12128" y="691"/>
                    <a:pt x="12128" y="691"/>
                    <a:pt x="12128" y="691"/>
                  </a:cubicBezTo>
                  <a:cubicBezTo>
                    <a:pt x="12186" y="691"/>
                    <a:pt x="12186" y="691"/>
                    <a:pt x="12186" y="691"/>
                  </a:cubicBezTo>
                  <a:cubicBezTo>
                    <a:pt x="12186" y="634"/>
                    <a:pt x="12186" y="634"/>
                    <a:pt x="12186" y="634"/>
                  </a:cubicBezTo>
                  <a:cubicBezTo>
                    <a:pt x="12128" y="634"/>
                    <a:pt x="12128" y="634"/>
                    <a:pt x="12128" y="634"/>
                  </a:cubicBezTo>
                  <a:cubicBezTo>
                    <a:pt x="12128" y="576"/>
                    <a:pt x="12128" y="576"/>
                    <a:pt x="12186" y="576"/>
                  </a:cubicBezTo>
                  <a:cubicBezTo>
                    <a:pt x="11955" y="576"/>
                    <a:pt x="11955" y="576"/>
                    <a:pt x="11955" y="576"/>
                  </a:cubicBezTo>
                  <a:cubicBezTo>
                    <a:pt x="11955" y="518"/>
                    <a:pt x="11955" y="518"/>
                    <a:pt x="11897" y="518"/>
                  </a:cubicBezTo>
                  <a:cubicBezTo>
                    <a:pt x="11955" y="518"/>
                    <a:pt x="11955" y="518"/>
                    <a:pt x="11955" y="518"/>
                  </a:cubicBezTo>
                  <a:cubicBezTo>
                    <a:pt x="12071" y="576"/>
                    <a:pt x="12071" y="576"/>
                    <a:pt x="12071" y="576"/>
                  </a:cubicBezTo>
                  <a:cubicBezTo>
                    <a:pt x="12071" y="518"/>
                    <a:pt x="12071" y="518"/>
                    <a:pt x="12071" y="518"/>
                  </a:cubicBezTo>
                  <a:cubicBezTo>
                    <a:pt x="12128" y="518"/>
                    <a:pt x="12186" y="576"/>
                    <a:pt x="12186" y="576"/>
                  </a:cubicBezTo>
                  <a:cubicBezTo>
                    <a:pt x="12186" y="518"/>
                    <a:pt x="12186" y="518"/>
                    <a:pt x="12186" y="518"/>
                  </a:cubicBezTo>
                  <a:cubicBezTo>
                    <a:pt x="11840" y="518"/>
                    <a:pt x="11840" y="518"/>
                    <a:pt x="11840" y="518"/>
                  </a:cubicBezTo>
                  <a:cubicBezTo>
                    <a:pt x="11782" y="518"/>
                    <a:pt x="11782" y="518"/>
                    <a:pt x="11782" y="518"/>
                  </a:cubicBezTo>
                  <a:cubicBezTo>
                    <a:pt x="11782" y="518"/>
                    <a:pt x="11782" y="518"/>
                    <a:pt x="11840" y="518"/>
                  </a:cubicBezTo>
                  <a:cubicBezTo>
                    <a:pt x="11724" y="518"/>
                    <a:pt x="11724" y="518"/>
                    <a:pt x="11724" y="518"/>
                  </a:cubicBezTo>
                  <a:cubicBezTo>
                    <a:pt x="11666" y="518"/>
                    <a:pt x="11666" y="518"/>
                    <a:pt x="11666" y="518"/>
                  </a:cubicBezTo>
                  <a:cubicBezTo>
                    <a:pt x="11666" y="518"/>
                    <a:pt x="11666" y="518"/>
                    <a:pt x="11724" y="461"/>
                  </a:cubicBezTo>
                  <a:cubicBezTo>
                    <a:pt x="11724" y="461"/>
                    <a:pt x="11666" y="461"/>
                    <a:pt x="11609" y="461"/>
                  </a:cubicBezTo>
                  <a:cubicBezTo>
                    <a:pt x="11551" y="461"/>
                    <a:pt x="11551" y="461"/>
                    <a:pt x="11551" y="461"/>
                  </a:cubicBezTo>
                  <a:cubicBezTo>
                    <a:pt x="11551" y="461"/>
                    <a:pt x="11551" y="461"/>
                    <a:pt x="11551" y="518"/>
                  </a:cubicBezTo>
                  <a:cubicBezTo>
                    <a:pt x="11493" y="461"/>
                    <a:pt x="11493" y="461"/>
                    <a:pt x="11493" y="461"/>
                  </a:cubicBezTo>
                  <a:cubicBezTo>
                    <a:pt x="11551" y="461"/>
                    <a:pt x="11551" y="461"/>
                    <a:pt x="11551" y="461"/>
                  </a:cubicBezTo>
                  <a:cubicBezTo>
                    <a:pt x="11493" y="461"/>
                    <a:pt x="11493" y="461"/>
                    <a:pt x="11493" y="461"/>
                  </a:cubicBezTo>
                  <a:cubicBezTo>
                    <a:pt x="11435" y="461"/>
                    <a:pt x="11435" y="461"/>
                    <a:pt x="11378" y="461"/>
                  </a:cubicBezTo>
                  <a:cubicBezTo>
                    <a:pt x="11262" y="403"/>
                    <a:pt x="11262" y="403"/>
                    <a:pt x="11262" y="403"/>
                  </a:cubicBezTo>
                  <a:cubicBezTo>
                    <a:pt x="11262" y="461"/>
                    <a:pt x="11262" y="461"/>
                    <a:pt x="11262" y="461"/>
                  </a:cubicBezTo>
                  <a:cubicBezTo>
                    <a:pt x="11204" y="403"/>
                    <a:pt x="11204" y="403"/>
                    <a:pt x="11204" y="403"/>
                  </a:cubicBezTo>
                  <a:cubicBezTo>
                    <a:pt x="11089" y="403"/>
                    <a:pt x="11089" y="403"/>
                    <a:pt x="11089" y="403"/>
                  </a:cubicBezTo>
                  <a:cubicBezTo>
                    <a:pt x="11031" y="403"/>
                    <a:pt x="11089" y="403"/>
                    <a:pt x="11031" y="403"/>
                  </a:cubicBezTo>
                  <a:cubicBezTo>
                    <a:pt x="10973" y="403"/>
                    <a:pt x="10973" y="403"/>
                    <a:pt x="10973" y="403"/>
                  </a:cubicBezTo>
                  <a:cubicBezTo>
                    <a:pt x="10916" y="403"/>
                    <a:pt x="10916" y="403"/>
                    <a:pt x="10916" y="403"/>
                  </a:cubicBezTo>
                  <a:cubicBezTo>
                    <a:pt x="10800" y="403"/>
                    <a:pt x="10800" y="403"/>
                    <a:pt x="10800" y="403"/>
                  </a:cubicBezTo>
                  <a:lnTo>
                    <a:pt x="10742" y="403"/>
                  </a:lnTo>
                  <a:cubicBezTo>
                    <a:pt x="10684" y="403"/>
                    <a:pt x="10684" y="403"/>
                    <a:pt x="10684" y="403"/>
                  </a:cubicBezTo>
                  <a:cubicBezTo>
                    <a:pt x="10684" y="346"/>
                    <a:pt x="10627" y="346"/>
                    <a:pt x="10627" y="346"/>
                  </a:cubicBezTo>
                  <a:cubicBezTo>
                    <a:pt x="10569" y="346"/>
                    <a:pt x="10569" y="346"/>
                    <a:pt x="10569" y="346"/>
                  </a:cubicBezTo>
                  <a:cubicBezTo>
                    <a:pt x="10453" y="346"/>
                    <a:pt x="10453" y="346"/>
                    <a:pt x="10453" y="346"/>
                  </a:cubicBezTo>
                  <a:cubicBezTo>
                    <a:pt x="10338" y="346"/>
                    <a:pt x="10338" y="346"/>
                    <a:pt x="10338" y="346"/>
                  </a:cubicBezTo>
                  <a:cubicBezTo>
                    <a:pt x="10280" y="346"/>
                    <a:pt x="10280" y="346"/>
                    <a:pt x="10280" y="346"/>
                  </a:cubicBezTo>
                  <a:cubicBezTo>
                    <a:pt x="10165" y="346"/>
                    <a:pt x="10165" y="346"/>
                    <a:pt x="10165" y="346"/>
                  </a:cubicBezTo>
                  <a:cubicBezTo>
                    <a:pt x="10107" y="346"/>
                    <a:pt x="10107" y="346"/>
                    <a:pt x="10107" y="346"/>
                  </a:cubicBezTo>
                  <a:cubicBezTo>
                    <a:pt x="10049" y="346"/>
                    <a:pt x="10049" y="346"/>
                    <a:pt x="10049" y="346"/>
                  </a:cubicBezTo>
                  <a:cubicBezTo>
                    <a:pt x="10049" y="403"/>
                    <a:pt x="10049" y="403"/>
                    <a:pt x="10049" y="403"/>
                  </a:cubicBezTo>
                  <a:cubicBezTo>
                    <a:pt x="10049" y="461"/>
                    <a:pt x="10049" y="461"/>
                    <a:pt x="10049" y="461"/>
                  </a:cubicBezTo>
                  <a:cubicBezTo>
                    <a:pt x="10165" y="461"/>
                    <a:pt x="10165" y="461"/>
                    <a:pt x="10165" y="461"/>
                  </a:cubicBezTo>
                  <a:cubicBezTo>
                    <a:pt x="10165" y="403"/>
                    <a:pt x="10165" y="403"/>
                    <a:pt x="10165" y="403"/>
                  </a:cubicBezTo>
                  <a:lnTo>
                    <a:pt x="10165" y="461"/>
                  </a:lnTo>
                  <a:cubicBezTo>
                    <a:pt x="10280" y="403"/>
                    <a:pt x="10280" y="403"/>
                    <a:pt x="10280" y="403"/>
                  </a:cubicBezTo>
                  <a:cubicBezTo>
                    <a:pt x="10280" y="461"/>
                    <a:pt x="10280" y="461"/>
                    <a:pt x="10280" y="461"/>
                  </a:cubicBezTo>
                  <a:cubicBezTo>
                    <a:pt x="10511" y="461"/>
                    <a:pt x="10511" y="461"/>
                    <a:pt x="10511" y="461"/>
                  </a:cubicBezTo>
                  <a:cubicBezTo>
                    <a:pt x="10511" y="461"/>
                    <a:pt x="10511" y="461"/>
                    <a:pt x="10569" y="461"/>
                  </a:cubicBezTo>
                  <a:cubicBezTo>
                    <a:pt x="10511" y="461"/>
                    <a:pt x="10511" y="461"/>
                    <a:pt x="10511" y="461"/>
                  </a:cubicBezTo>
                  <a:cubicBezTo>
                    <a:pt x="10396" y="461"/>
                    <a:pt x="10396" y="461"/>
                    <a:pt x="10396" y="461"/>
                  </a:cubicBezTo>
                  <a:cubicBezTo>
                    <a:pt x="10396" y="461"/>
                    <a:pt x="10396" y="518"/>
                    <a:pt x="10453" y="518"/>
                  </a:cubicBezTo>
                  <a:cubicBezTo>
                    <a:pt x="10396" y="518"/>
                    <a:pt x="10396" y="518"/>
                    <a:pt x="10396" y="518"/>
                  </a:cubicBezTo>
                  <a:cubicBezTo>
                    <a:pt x="10396" y="461"/>
                    <a:pt x="10396" y="518"/>
                    <a:pt x="10396" y="461"/>
                  </a:cubicBezTo>
                  <a:cubicBezTo>
                    <a:pt x="10338" y="461"/>
                    <a:pt x="10280" y="461"/>
                    <a:pt x="10280" y="461"/>
                  </a:cubicBezTo>
                  <a:cubicBezTo>
                    <a:pt x="10165" y="461"/>
                    <a:pt x="10165" y="461"/>
                    <a:pt x="10165" y="461"/>
                  </a:cubicBezTo>
                  <a:cubicBezTo>
                    <a:pt x="10107" y="461"/>
                    <a:pt x="10049" y="461"/>
                    <a:pt x="10049" y="461"/>
                  </a:cubicBezTo>
                  <a:cubicBezTo>
                    <a:pt x="9991" y="461"/>
                    <a:pt x="9991" y="461"/>
                    <a:pt x="9991" y="461"/>
                  </a:cubicBezTo>
                  <a:cubicBezTo>
                    <a:pt x="9991" y="403"/>
                    <a:pt x="9991" y="403"/>
                    <a:pt x="9991" y="403"/>
                  </a:cubicBezTo>
                  <a:cubicBezTo>
                    <a:pt x="9934" y="403"/>
                    <a:pt x="9876" y="403"/>
                    <a:pt x="9818" y="403"/>
                  </a:cubicBezTo>
                  <a:cubicBezTo>
                    <a:pt x="9760" y="403"/>
                    <a:pt x="9760" y="403"/>
                    <a:pt x="9703" y="403"/>
                  </a:cubicBezTo>
                  <a:cubicBezTo>
                    <a:pt x="9529" y="403"/>
                    <a:pt x="9529" y="403"/>
                    <a:pt x="9529" y="403"/>
                  </a:cubicBezTo>
                  <a:cubicBezTo>
                    <a:pt x="9356" y="403"/>
                    <a:pt x="9356" y="403"/>
                    <a:pt x="9356" y="403"/>
                  </a:cubicBezTo>
                  <a:cubicBezTo>
                    <a:pt x="9298" y="403"/>
                    <a:pt x="9298" y="403"/>
                    <a:pt x="9241" y="403"/>
                  </a:cubicBezTo>
                  <a:cubicBezTo>
                    <a:pt x="9183" y="403"/>
                    <a:pt x="9183" y="403"/>
                    <a:pt x="9183" y="403"/>
                  </a:cubicBezTo>
                  <a:cubicBezTo>
                    <a:pt x="9183" y="461"/>
                    <a:pt x="9183" y="461"/>
                    <a:pt x="9183" y="461"/>
                  </a:cubicBezTo>
                  <a:cubicBezTo>
                    <a:pt x="9125" y="403"/>
                    <a:pt x="9183" y="461"/>
                    <a:pt x="9125" y="403"/>
                  </a:cubicBezTo>
                  <a:cubicBezTo>
                    <a:pt x="9067" y="403"/>
                    <a:pt x="9067" y="403"/>
                    <a:pt x="9067" y="403"/>
                  </a:cubicBezTo>
                  <a:cubicBezTo>
                    <a:pt x="9010" y="403"/>
                    <a:pt x="9010" y="403"/>
                    <a:pt x="9010" y="403"/>
                  </a:cubicBezTo>
                  <a:cubicBezTo>
                    <a:pt x="9183" y="346"/>
                    <a:pt x="9183" y="346"/>
                    <a:pt x="9183" y="346"/>
                  </a:cubicBezTo>
                  <a:cubicBezTo>
                    <a:pt x="9241" y="346"/>
                    <a:pt x="9241" y="346"/>
                    <a:pt x="9241" y="346"/>
                  </a:cubicBezTo>
                  <a:cubicBezTo>
                    <a:pt x="9298" y="346"/>
                    <a:pt x="9298" y="346"/>
                    <a:pt x="9298" y="346"/>
                  </a:cubicBezTo>
                  <a:cubicBezTo>
                    <a:pt x="9414" y="288"/>
                    <a:pt x="9414" y="288"/>
                    <a:pt x="9414" y="288"/>
                  </a:cubicBezTo>
                  <a:cubicBezTo>
                    <a:pt x="9472" y="288"/>
                    <a:pt x="9472" y="288"/>
                    <a:pt x="9472" y="288"/>
                  </a:cubicBezTo>
                  <a:lnTo>
                    <a:pt x="9529" y="288"/>
                  </a:lnTo>
                  <a:cubicBezTo>
                    <a:pt x="9587" y="288"/>
                    <a:pt x="9587" y="288"/>
                    <a:pt x="9587" y="288"/>
                  </a:cubicBezTo>
                  <a:cubicBezTo>
                    <a:pt x="9587" y="230"/>
                    <a:pt x="9587" y="230"/>
                    <a:pt x="9587" y="230"/>
                  </a:cubicBezTo>
                  <a:cubicBezTo>
                    <a:pt x="9587" y="288"/>
                    <a:pt x="9587" y="288"/>
                    <a:pt x="9587" y="288"/>
                  </a:cubicBezTo>
                  <a:cubicBezTo>
                    <a:pt x="9645" y="288"/>
                    <a:pt x="9645" y="288"/>
                    <a:pt x="9645" y="288"/>
                  </a:cubicBezTo>
                  <a:cubicBezTo>
                    <a:pt x="9703" y="288"/>
                    <a:pt x="9703" y="288"/>
                    <a:pt x="9703" y="288"/>
                  </a:cubicBezTo>
                  <a:cubicBezTo>
                    <a:pt x="9703" y="230"/>
                    <a:pt x="9703" y="230"/>
                    <a:pt x="9703" y="230"/>
                  </a:cubicBezTo>
                  <a:cubicBezTo>
                    <a:pt x="9818" y="230"/>
                    <a:pt x="9818" y="230"/>
                    <a:pt x="9818" y="230"/>
                  </a:cubicBezTo>
                  <a:cubicBezTo>
                    <a:pt x="9818" y="230"/>
                    <a:pt x="9876" y="230"/>
                    <a:pt x="9934" y="230"/>
                  </a:cubicBezTo>
                  <a:cubicBezTo>
                    <a:pt x="9991" y="230"/>
                    <a:pt x="9991" y="230"/>
                    <a:pt x="9991" y="230"/>
                  </a:cubicBezTo>
                  <a:cubicBezTo>
                    <a:pt x="10165" y="173"/>
                    <a:pt x="10165" y="173"/>
                    <a:pt x="10165" y="173"/>
                  </a:cubicBezTo>
                  <a:cubicBezTo>
                    <a:pt x="10165" y="230"/>
                    <a:pt x="10165" y="230"/>
                    <a:pt x="10165" y="230"/>
                  </a:cubicBezTo>
                  <a:cubicBezTo>
                    <a:pt x="10049" y="230"/>
                    <a:pt x="10049" y="230"/>
                    <a:pt x="10049" y="230"/>
                  </a:cubicBezTo>
                  <a:cubicBezTo>
                    <a:pt x="9934" y="230"/>
                    <a:pt x="9934" y="230"/>
                    <a:pt x="9934" y="230"/>
                  </a:cubicBezTo>
                  <a:cubicBezTo>
                    <a:pt x="9934" y="288"/>
                    <a:pt x="9934" y="288"/>
                    <a:pt x="9934" y="288"/>
                  </a:cubicBezTo>
                  <a:cubicBezTo>
                    <a:pt x="9876" y="288"/>
                    <a:pt x="9876" y="288"/>
                    <a:pt x="9876" y="288"/>
                  </a:cubicBezTo>
                  <a:cubicBezTo>
                    <a:pt x="9934" y="288"/>
                    <a:pt x="9934" y="288"/>
                    <a:pt x="9934" y="288"/>
                  </a:cubicBezTo>
                  <a:cubicBezTo>
                    <a:pt x="9991" y="288"/>
                    <a:pt x="9991" y="288"/>
                    <a:pt x="9991" y="288"/>
                  </a:cubicBezTo>
                  <a:cubicBezTo>
                    <a:pt x="9991" y="288"/>
                    <a:pt x="9934" y="288"/>
                    <a:pt x="9991" y="288"/>
                  </a:cubicBezTo>
                  <a:cubicBezTo>
                    <a:pt x="10049" y="288"/>
                    <a:pt x="10049" y="288"/>
                    <a:pt x="10049" y="288"/>
                  </a:cubicBezTo>
                  <a:cubicBezTo>
                    <a:pt x="10165" y="230"/>
                    <a:pt x="10165" y="230"/>
                    <a:pt x="10165" y="230"/>
                  </a:cubicBezTo>
                  <a:cubicBezTo>
                    <a:pt x="10107" y="230"/>
                    <a:pt x="10107" y="230"/>
                    <a:pt x="10107" y="230"/>
                  </a:cubicBezTo>
                  <a:cubicBezTo>
                    <a:pt x="10165" y="230"/>
                    <a:pt x="10165" y="288"/>
                    <a:pt x="10165" y="288"/>
                  </a:cubicBezTo>
                  <a:cubicBezTo>
                    <a:pt x="10222" y="230"/>
                    <a:pt x="10222" y="230"/>
                    <a:pt x="10222" y="230"/>
                  </a:cubicBezTo>
                  <a:cubicBezTo>
                    <a:pt x="10280" y="230"/>
                    <a:pt x="10280" y="230"/>
                    <a:pt x="10280" y="230"/>
                  </a:cubicBezTo>
                  <a:cubicBezTo>
                    <a:pt x="10338" y="230"/>
                    <a:pt x="10338" y="230"/>
                    <a:pt x="10338" y="230"/>
                  </a:cubicBezTo>
                  <a:cubicBezTo>
                    <a:pt x="10338" y="230"/>
                    <a:pt x="10338" y="230"/>
                    <a:pt x="10396" y="230"/>
                  </a:cubicBezTo>
                  <a:cubicBezTo>
                    <a:pt x="10396" y="173"/>
                    <a:pt x="10396" y="173"/>
                    <a:pt x="10396" y="173"/>
                  </a:cubicBezTo>
                  <a:cubicBezTo>
                    <a:pt x="10453" y="173"/>
                    <a:pt x="10453" y="173"/>
                    <a:pt x="10453" y="173"/>
                  </a:cubicBezTo>
                  <a:cubicBezTo>
                    <a:pt x="10453" y="173"/>
                    <a:pt x="10453" y="173"/>
                    <a:pt x="10511" y="173"/>
                  </a:cubicBezTo>
                  <a:cubicBezTo>
                    <a:pt x="10511" y="115"/>
                    <a:pt x="10511" y="115"/>
                    <a:pt x="10511" y="115"/>
                  </a:cubicBezTo>
                  <a:lnTo>
                    <a:pt x="10569" y="115"/>
                  </a:lnTo>
                  <a:cubicBezTo>
                    <a:pt x="10569" y="173"/>
                    <a:pt x="10569" y="173"/>
                    <a:pt x="10569" y="173"/>
                  </a:cubicBezTo>
                  <a:cubicBezTo>
                    <a:pt x="10627" y="173"/>
                    <a:pt x="10627" y="173"/>
                    <a:pt x="10627" y="173"/>
                  </a:cubicBezTo>
                  <a:cubicBezTo>
                    <a:pt x="10684" y="173"/>
                    <a:pt x="10684" y="173"/>
                    <a:pt x="10684" y="173"/>
                  </a:cubicBezTo>
                  <a:cubicBezTo>
                    <a:pt x="10684" y="115"/>
                    <a:pt x="10684" y="115"/>
                    <a:pt x="10684" y="115"/>
                  </a:cubicBezTo>
                  <a:cubicBezTo>
                    <a:pt x="10742" y="115"/>
                    <a:pt x="10742" y="115"/>
                    <a:pt x="10742" y="115"/>
                  </a:cubicBezTo>
                  <a:cubicBezTo>
                    <a:pt x="10916" y="115"/>
                    <a:pt x="10916" y="115"/>
                    <a:pt x="10916" y="115"/>
                  </a:cubicBezTo>
                  <a:cubicBezTo>
                    <a:pt x="10973" y="115"/>
                    <a:pt x="10973" y="115"/>
                    <a:pt x="10973" y="115"/>
                  </a:cubicBezTo>
                  <a:cubicBezTo>
                    <a:pt x="10973" y="58"/>
                    <a:pt x="10973" y="58"/>
                    <a:pt x="10973" y="58"/>
                  </a:cubicBezTo>
                  <a:cubicBezTo>
                    <a:pt x="10973" y="115"/>
                    <a:pt x="10973" y="115"/>
                    <a:pt x="10973" y="115"/>
                  </a:cubicBezTo>
                  <a:cubicBezTo>
                    <a:pt x="11031" y="115"/>
                    <a:pt x="11031" y="58"/>
                    <a:pt x="11031" y="58"/>
                  </a:cubicBezTo>
                  <a:cubicBezTo>
                    <a:pt x="10858" y="58"/>
                    <a:pt x="10858" y="58"/>
                    <a:pt x="10858" y="58"/>
                  </a:cubicBezTo>
                  <a:cubicBezTo>
                    <a:pt x="10916" y="58"/>
                    <a:pt x="10916" y="58"/>
                    <a:pt x="10916" y="58"/>
                  </a:cubicBezTo>
                  <a:cubicBezTo>
                    <a:pt x="10916" y="0"/>
                    <a:pt x="10916" y="0"/>
                    <a:pt x="10916" y="0"/>
                  </a:cubicBezTo>
                  <a:cubicBezTo>
                    <a:pt x="10858" y="58"/>
                    <a:pt x="10858" y="0"/>
                    <a:pt x="10800" y="0"/>
                  </a:cubicBezTo>
                  <a:cubicBezTo>
                    <a:pt x="10742" y="0"/>
                    <a:pt x="10742" y="0"/>
                    <a:pt x="10742" y="0"/>
                  </a:cubicBezTo>
                  <a:cubicBezTo>
                    <a:pt x="10684" y="0"/>
                    <a:pt x="10684" y="0"/>
                    <a:pt x="10684" y="0"/>
                  </a:cubicBezTo>
                  <a:cubicBezTo>
                    <a:pt x="10627" y="0"/>
                    <a:pt x="10627" y="0"/>
                    <a:pt x="10627" y="0"/>
                  </a:cubicBezTo>
                  <a:cubicBezTo>
                    <a:pt x="10569" y="0"/>
                    <a:pt x="10569" y="0"/>
                    <a:pt x="10569" y="0"/>
                  </a:cubicBezTo>
                  <a:lnTo>
                    <a:pt x="10511" y="0"/>
                  </a:lnTo>
                  <a:cubicBezTo>
                    <a:pt x="10453" y="0"/>
                    <a:pt x="10396" y="0"/>
                    <a:pt x="10396" y="0"/>
                  </a:cubicBezTo>
                  <a:cubicBezTo>
                    <a:pt x="10396" y="0"/>
                    <a:pt x="10396" y="58"/>
                    <a:pt x="10338" y="58"/>
                  </a:cubicBezTo>
                  <a:cubicBezTo>
                    <a:pt x="10338" y="0"/>
                    <a:pt x="10338" y="0"/>
                    <a:pt x="10338" y="0"/>
                  </a:cubicBezTo>
                  <a:cubicBezTo>
                    <a:pt x="10338" y="58"/>
                    <a:pt x="10338" y="58"/>
                    <a:pt x="10338" y="58"/>
                  </a:cubicBezTo>
                  <a:cubicBezTo>
                    <a:pt x="10280" y="58"/>
                    <a:pt x="10280" y="58"/>
                    <a:pt x="10280" y="58"/>
                  </a:cubicBezTo>
                  <a:cubicBezTo>
                    <a:pt x="10280" y="58"/>
                    <a:pt x="10280" y="58"/>
                    <a:pt x="10222" y="58"/>
                  </a:cubicBezTo>
                  <a:cubicBezTo>
                    <a:pt x="10165" y="58"/>
                    <a:pt x="10165" y="58"/>
                    <a:pt x="10165" y="58"/>
                  </a:cubicBezTo>
                  <a:cubicBezTo>
                    <a:pt x="10107" y="58"/>
                    <a:pt x="10107" y="58"/>
                    <a:pt x="10107" y="58"/>
                  </a:cubicBezTo>
                  <a:cubicBezTo>
                    <a:pt x="10049" y="58"/>
                    <a:pt x="10049" y="58"/>
                    <a:pt x="10049" y="58"/>
                  </a:cubicBezTo>
                  <a:cubicBezTo>
                    <a:pt x="10049" y="115"/>
                    <a:pt x="9991" y="58"/>
                    <a:pt x="9991" y="58"/>
                  </a:cubicBezTo>
                  <a:cubicBezTo>
                    <a:pt x="9991" y="115"/>
                    <a:pt x="9991" y="115"/>
                    <a:pt x="9991" y="115"/>
                  </a:cubicBezTo>
                  <a:cubicBezTo>
                    <a:pt x="9818" y="115"/>
                    <a:pt x="9818" y="115"/>
                    <a:pt x="9818" y="115"/>
                  </a:cubicBezTo>
                  <a:cubicBezTo>
                    <a:pt x="9760" y="115"/>
                    <a:pt x="9760" y="115"/>
                    <a:pt x="9760" y="115"/>
                  </a:cubicBezTo>
                  <a:cubicBezTo>
                    <a:pt x="9703" y="115"/>
                    <a:pt x="9703" y="115"/>
                    <a:pt x="9703" y="115"/>
                  </a:cubicBezTo>
                  <a:cubicBezTo>
                    <a:pt x="9703" y="173"/>
                    <a:pt x="9703" y="173"/>
                    <a:pt x="9703" y="173"/>
                  </a:cubicBezTo>
                  <a:cubicBezTo>
                    <a:pt x="9587" y="173"/>
                    <a:pt x="9472" y="173"/>
                    <a:pt x="9414" y="173"/>
                  </a:cubicBezTo>
                  <a:cubicBezTo>
                    <a:pt x="9414" y="230"/>
                    <a:pt x="9414" y="230"/>
                    <a:pt x="9414" y="230"/>
                  </a:cubicBezTo>
                  <a:cubicBezTo>
                    <a:pt x="9298" y="230"/>
                    <a:pt x="9298" y="230"/>
                    <a:pt x="9298" y="230"/>
                  </a:cubicBezTo>
                  <a:cubicBezTo>
                    <a:pt x="9241" y="230"/>
                    <a:pt x="9241" y="230"/>
                    <a:pt x="9241" y="230"/>
                  </a:cubicBezTo>
                  <a:cubicBezTo>
                    <a:pt x="9183" y="230"/>
                    <a:pt x="9183" y="230"/>
                    <a:pt x="9183" y="230"/>
                  </a:cubicBezTo>
                  <a:cubicBezTo>
                    <a:pt x="9183" y="288"/>
                    <a:pt x="9183" y="288"/>
                    <a:pt x="9183" y="288"/>
                  </a:cubicBezTo>
                  <a:cubicBezTo>
                    <a:pt x="9067" y="288"/>
                    <a:pt x="9067" y="288"/>
                    <a:pt x="9067" y="288"/>
                  </a:cubicBezTo>
                  <a:cubicBezTo>
                    <a:pt x="9067" y="288"/>
                    <a:pt x="9067" y="288"/>
                    <a:pt x="9010" y="288"/>
                  </a:cubicBezTo>
                  <a:cubicBezTo>
                    <a:pt x="8952" y="288"/>
                    <a:pt x="8952" y="288"/>
                    <a:pt x="8952" y="288"/>
                  </a:cubicBezTo>
                  <a:cubicBezTo>
                    <a:pt x="8952" y="346"/>
                    <a:pt x="8952" y="346"/>
                    <a:pt x="8952" y="346"/>
                  </a:cubicBezTo>
                  <a:lnTo>
                    <a:pt x="8952" y="288"/>
                  </a:lnTo>
                  <a:cubicBezTo>
                    <a:pt x="8894" y="346"/>
                    <a:pt x="8894" y="346"/>
                    <a:pt x="8894" y="346"/>
                  </a:cubicBezTo>
                  <a:cubicBezTo>
                    <a:pt x="8894" y="288"/>
                    <a:pt x="8894" y="288"/>
                    <a:pt x="8894" y="288"/>
                  </a:cubicBezTo>
                  <a:cubicBezTo>
                    <a:pt x="8779" y="346"/>
                    <a:pt x="8779" y="346"/>
                    <a:pt x="8779" y="346"/>
                  </a:cubicBezTo>
                  <a:cubicBezTo>
                    <a:pt x="8721" y="346"/>
                    <a:pt x="8721" y="346"/>
                    <a:pt x="8721" y="346"/>
                  </a:cubicBezTo>
                  <a:cubicBezTo>
                    <a:pt x="8721" y="288"/>
                    <a:pt x="8721" y="288"/>
                    <a:pt x="8721" y="288"/>
                  </a:cubicBezTo>
                  <a:cubicBezTo>
                    <a:pt x="8663" y="288"/>
                    <a:pt x="8663" y="288"/>
                    <a:pt x="8663" y="288"/>
                  </a:cubicBezTo>
                  <a:cubicBezTo>
                    <a:pt x="8663" y="288"/>
                    <a:pt x="8605" y="346"/>
                    <a:pt x="8605" y="288"/>
                  </a:cubicBezTo>
                  <a:cubicBezTo>
                    <a:pt x="8548" y="288"/>
                    <a:pt x="8548" y="346"/>
                    <a:pt x="8548" y="403"/>
                  </a:cubicBezTo>
                  <a:lnTo>
                    <a:pt x="8490" y="403"/>
                  </a:lnTo>
                  <a:cubicBezTo>
                    <a:pt x="8490" y="346"/>
                    <a:pt x="8490" y="346"/>
                    <a:pt x="8490" y="346"/>
                  </a:cubicBezTo>
                  <a:lnTo>
                    <a:pt x="8490" y="403"/>
                  </a:lnTo>
                  <a:cubicBezTo>
                    <a:pt x="8432" y="403"/>
                    <a:pt x="8432" y="403"/>
                    <a:pt x="8374" y="403"/>
                  </a:cubicBezTo>
                  <a:cubicBezTo>
                    <a:pt x="8374" y="346"/>
                    <a:pt x="8374" y="346"/>
                    <a:pt x="8374" y="346"/>
                  </a:cubicBezTo>
                  <a:cubicBezTo>
                    <a:pt x="8317" y="403"/>
                    <a:pt x="8317" y="403"/>
                    <a:pt x="8317" y="403"/>
                  </a:cubicBezTo>
                  <a:cubicBezTo>
                    <a:pt x="8432" y="403"/>
                    <a:pt x="8432" y="403"/>
                    <a:pt x="8432" y="403"/>
                  </a:cubicBezTo>
                  <a:cubicBezTo>
                    <a:pt x="8432" y="403"/>
                    <a:pt x="8374" y="403"/>
                    <a:pt x="8374" y="461"/>
                  </a:cubicBezTo>
                  <a:cubicBezTo>
                    <a:pt x="8317" y="461"/>
                    <a:pt x="8317" y="461"/>
                    <a:pt x="8317" y="461"/>
                  </a:cubicBezTo>
                  <a:cubicBezTo>
                    <a:pt x="8259" y="461"/>
                    <a:pt x="8259" y="461"/>
                    <a:pt x="8259" y="461"/>
                  </a:cubicBezTo>
                  <a:cubicBezTo>
                    <a:pt x="8259" y="461"/>
                    <a:pt x="8259" y="461"/>
                    <a:pt x="8201" y="461"/>
                  </a:cubicBezTo>
                  <a:lnTo>
                    <a:pt x="8143" y="461"/>
                  </a:lnTo>
                  <a:cubicBezTo>
                    <a:pt x="8028" y="461"/>
                    <a:pt x="8028" y="461"/>
                    <a:pt x="8028" y="461"/>
                  </a:cubicBezTo>
                  <a:cubicBezTo>
                    <a:pt x="7970" y="461"/>
                    <a:pt x="7970" y="461"/>
                    <a:pt x="7970" y="461"/>
                  </a:cubicBezTo>
                  <a:cubicBezTo>
                    <a:pt x="7912" y="461"/>
                    <a:pt x="7912" y="461"/>
                    <a:pt x="7855" y="461"/>
                  </a:cubicBezTo>
                  <a:cubicBezTo>
                    <a:pt x="7855" y="461"/>
                    <a:pt x="7912" y="518"/>
                    <a:pt x="7855" y="461"/>
                  </a:cubicBezTo>
                  <a:cubicBezTo>
                    <a:pt x="7855" y="518"/>
                    <a:pt x="7855" y="518"/>
                    <a:pt x="7855" y="518"/>
                  </a:cubicBezTo>
                  <a:cubicBezTo>
                    <a:pt x="7855" y="518"/>
                    <a:pt x="7855" y="518"/>
                    <a:pt x="7797" y="518"/>
                  </a:cubicBezTo>
                  <a:cubicBezTo>
                    <a:pt x="7797" y="518"/>
                    <a:pt x="7797" y="518"/>
                    <a:pt x="7739" y="518"/>
                  </a:cubicBezTo>
                  <a:cubicBezTo>
                    <a:pt x="7739" y="518"/>
                    <a:pt x="7739" y="634"/>
                    <a:pt x="7739" y="691"/>
                  </a:cubicBezTo>
                  <a:cubicBezTo>
                    <a:pt x="7739" y="634"/>
                    <a:pt x="7739" y="518"/>
                    <a:pt x="7739" y="518"/>
                  </a:cubicBezTo>
                  <a:cubicBezTo>
                    <a:pt x="7739" y="518"/>
                    <a:pt x="7739" y="634"/>
                    <a:pt x="7739" y="691"/>
                  </a:cubicBezTo>
                  <a:cubicBezTo>
                    <a:pt x="7681" y="691"/>
                    <a:pt x="7681" y="691"/>
                    <a:pt x="7681" y="691"/>
                  </a:cubicBezTo>
                  <a:cubicBezTo>
                    <a:pt x="7624" y="691"/>
                    <a:pt x="7624" y="691"/>
                    <a:pt x="7624" y="691"/>
                  </a:cubicBezTo>
                  <a:cubicBezTo>
                    <a:pt x="7566" y="691"/>
                    <a:pt x="7566" y="691"/>
                    <a:pt x="7566" y="691"/>
                  </a:cubicBezTo>
                  <a:cubicBezTo>
                    <a:pt x="7566" y="691"/>
                    <a:pt x="7566" y="691"/>
                    <a:pt x="7508" y="691"/>
                  </a:cubicBezTo>
                  <a:cubicBezTo>
                    <a:pt x="7450" y="691"/>
                    <a:pt x="7450" y="691"/>
                    <a:pt x="7450" y="691"/>
                  </a:cubicBezTo>
                  <a:cubicBezTo>
                    <a:pt x="7393" y="691"/>
                    <a:pt x="7393" y="691"/>
                    <a:pt x="7393" y="691"/>
                  </a:cubicBezTo>
                  <a:cubicBezTo>
                    <a:pt x="7393" y="691"/>
                    <a:pt x="7335" y="691"/>
                    <a:pt x="7277" y="749"/>
                  </a:cubicBezTo>
                  <a:cubicBezTo>
                    <a:pt x="7277" y="806"/>
                    <a:pt x="7277" y="806"/>
                    <a:pt x="7277" y="806"/>
                  </a:cubicBezTo>
                  <a:cubicBezTo>
                    <a:pt x="7161" y="806"/>
                    <a:pt x="7161" y="806"/>
                    <a:pt x="7161" y="806"/>
                  </a:cubicBezTo>
                  <a:cubicBezTo>
                    <a:pt x="7104" y="749"/>
                    <a:pt x="7104" y="749"/>
                    <a:pt x="7104" y="749"/>
                  </a:cubicBezTo>
                  <a:cubicBezTo>
                    <a:pt x="7046" y="749"/>
                    <a:pt x="7046" y="749"/>
                    <a:pt x="7046" y="749"/>
                  </a:cubicBezTo>
                  <a:cubicBezTo>
                    <a:pt x="6988" y="749"/>
                    <a:pt x="7046" y="749"/>
                    <a:pt x="6988" y="749"/>
                  </a:cubicBezTo>
                  <a:cubicBezTo>
                    <a:pt x="6930" y="806"/>
                    <a:pt x="6930" y="806"/>
                    <a:pt x="6930" y="806"/>
                  </a:cubicBezTo>
                  <a:cubicBezTo>
                    <a:pt x="6930" y="864"/>
                    <a:pt x="6930" y="864"/>
                    <a:pt x="6930" y="864"/>
                  </a:cubicBezTo>
                  <a:cubicBezTo>
                    <a:pt x="6988" y="864"/>
                    <a:pt x="6988" y="864"/>
                    <a:pt x="6988" y="864"/>
                  </a:cubicBezTo>
                  <a:cubicBezTo>
                    <a:pt x="6988" y="864"/>
                    <a:pt x="6988" y="864"/>
                    <a:pt x="6988" y="922"/>
                  </a:cubicBezTo>
                  <a:cubicBezTo>
                    <a:pt x="6988" y="864"/>
                    <a:pt x="6988" y="864"/>
                    <a:pt x="6988" y="864"/>
                  </a:cubicBezTo>
                  <a:cubicBezTo>
                    <a:pt x="7046" y="864"/>
                    <a:pt x="7046" y="864"/>
                    <a:pt x="7046" y="864"/>
                  </a:cubicBezTo>
                  <a:cubicBezTo>
                    <a:pt x="7046" y="922"/>
                    <a:pt x="7046" y="922"/>
                    <a:pt x="7046" y="922"/>
                  </a:cubicBezTo>
                  <a:cubicBezTo>
                    <a:pt x="6988" y="979"/>
                    <a:pt x="6988" y="979"/>
                    <a:pt x="6988" y="979"/>
                  </a:cubicBezTo>
                  <a:cubicBezTo>
                    <a:pt x="6988" y="922"/>
                    <a:pt x="6988" y="922"/>
                    <a:pt x="6988" y="922"/>
                  </a:cubicBezTo>
                  <a:cubicBezTo>
                    <a:pt x="6930" y="922"/>
                    <a:pt x="6988" y="979"/>
                    <a:pt x="6988" y="979"/>
                  </a:cubicBezTo>
                  <a:cubicBezTo>
                    <a:pt x="6930" y="979"/>
                    <a:pt x="6930" y="979"/>
                    <a:pt x="6930" y="979"/>
                  </a:cubicBezTo>
                  <a:cubicBezTo>
                    <a:pt x="6873" y="979"/>
                    <a:pt x="6873" y="979"/>
                    <a:pt x="6873" y="979"/>
                  </a:cubicBezTo>
                  <a:cubicBezTo>
                    <a:pt x="6815" y="1037"/>
                    <a:pt x="6815" y="1037"/>
                    <a:pt x="6815" y="1037"/>
                  </a:cubicBezTo>
                  <a:cubicBezTo>
                    <a:pt x="6757" y="1037"/>
                    <a:pt x="6757" y="1037"/>
                    <a:pt x="6757" y="1037"/>
                  </a:cubicBezTo>
                  <a:cubicBezTo>
                    <a:pt x="6757" y="1094"/>
                    <a:pt x="6757" y="1094"/>
                    <a:pt x="6757" y="1094"/>
                  </a:cubicBezTo>
                  <a:cubicBezTo>
                    <a:pt x="6699" y="1037"/>
                    <a:pt x="6699" y="1037"/>
                    <a:pt x="6699" y="1037"/>
                  </a:cubicBezTo>
                  <a:cubicBezTo>
                    <a:pt x="6642" y="1037"/>
                    <a:pt x="6584" y="1094"/>
                    <a:pt x="6526" y="1094"/>
                  </a:cubicBezTo>
                  <a:cubicBezTo>
                    <a:pt x="6526" y="1152"/>
                    <a:pt x="6526" y="1152"/>
                    <a:pt x="6526" y="1152"/>
                  </a:cubicBezTo>
                  <a:lnTo>
                    <a:pt x="6468" y="1152"/>
                  </a:lnTo>
                  <a:cubicBezTo>
                    <a:pt x="6526" y="1152"/>
                    <a:pt x="6526" y="1152"/>
                    <a:pt x="6526" y="1152"/>
                  </a:cubicBezTo>
                  <a:cubicBezTo>
                    <a:pt x="6468" y="1152"/>
                    <a:pt x="6468" y="1152"/>
                    <a:pt x="6468" y="1152"/>
                  </a:cubicBezTo>
                  <a:cubicBezTo>
                    <a:pt x="6468" y="1210"/>
                    <a:pt x="6468" y="1210"/>
                    <a:pt x="6468" y="1210"/>
                  </a:cubicBezTo>
                  <a:cubicBezTo>
                    <a:pt x="6468" y="1210"/>
                    <a:pt x="6468" y="1152"/>
                    <a:pt x="6411" y="1152"/>
                  </a:cubicBezTo>
                  <a:cubicBezTo>
                    <a:pt x="6468" y="1210"/>
                    <a:pt x="6468" y="1210"/>
                    <a:pt x="6468" y="1210"/>
                  </a:cubicBezTo>
                  <a:cubicBezTo>
                    <a:pt x="6411" y="1210"/>
                    <a:pt x="6411" y="1210"/>
                    <a:pt x="6411" y="1210"/>
                  </a:cubicBezTo>
                  <a:lnTo>
                    <a:pt x="6353" y="1210"/>
                  </a:lnTo>
                  <a:cubicBezTo>
                    <a:pt x="6295" y="1267"/>
                    <a:pt x="6295" y="1267"/>
                    <a:pt x="6295" y="1267"/>
                  </a:cubicBezTo>
                  <a:cubicBezTo>
                    <a:pt x="6353" y="1267"/>
                    <a:pt x="6353" y="1267"/>
                    <a:pt x="6353" y="1267"/>
                  </a:cubicBezTo>
                  <a:cubicBezTo>
                    <a:pt x="6295" y="1267"/>
                    <a:pt x="6295" y="1267"/>
                    <a:pt x="6295" y="1267"/>
                  </a:cubicBezTo>
                  <a:cubicBezTo>
                    <a:pt x="6237" y="1325"/>
                    <a:pt x="6237" y="1325"/>
                    <a:pt x="6237" y="1325"/>
                  </a:cubicBezTo>
                  <a:cubicBezTo>
                    <a:pt x="6237" y="1325"/>
                    <a:pt x="6237" y="1325"/>
                    <a:pt x="6180" y="1325"/>
                  </a:cubicBezTo>
                  <a:cubicBezTo>
                    <a:pt x="6122" y="1325"/>
                    <a:pt x="6122" y="1325"/>
                    <a:pt x="6122" y="1325"/>
                  </a:cubicBezTo>
                  <a:cubicBezTo>
                    <a:pt x="6122" y="1325"/>
                    <a:pt x="6064" y="1325"/>
                    <a:pt x="6064" y="1382"/>
                  </a:cubicBezTo>
                  <a:lnTo>
                    <a:pt x="6006" y="1382"/>
                  </a:lnTo>
                  <a:cubicBezTo>
                    <a:pt x="6006" y="1440"/>
                    <a:pt x="6006" y="1440"/>
                    <a:pt x="6006" y="1440"/>
                  </a:cubicBezTo>
                  <a:lnTo>
                    <a:pt x="5949" y="1440"/>
                  </a:lnTo>
                  <a:cubicBezTo>
                    <a:pt x="5891" y="1440"/>
                    <a:pt x="5891" y="1440"/>
                    <a:pt x="5891" y="1440"/>
                  </a:cubicBezTo>
                  <a:cubicBezTo>
                    <a:pt x="5949" y="1440"/>
                    <a:pt x="6006" y="1382"/>
                    <a:pt x="6006" y="1382"/>
                  </a:cubicBezTo>
                  <a:cubicBezTo>
                    <a:pt x="6064" y="1325"/>
                    <a:pt x="6064" y="1325"/>
                    <a:pt x="6064" y="1325"/>
                  </a:cubicBezTo>
                  <a:cubicBezTo>
                    <a:pt x="6180" y="1267"/>
                    <a:pt x="6180" y="1267"/>
                    <a:pt x="6180" y="1267"/>
                  </a:cubicBezTo>
                  <a:cubicBezTo>
                    <a:pt x="6180" y="1210"/>
                    <a:pt x="6180" y="1210"/>
                    <a:pt x="6180" y="1210"/>
                  </a:cubicBezTo>
                  <a:cubicBezTo>
                    <a:pt x="6180" y="1210"/>
                    <a:pt x="6180" y="1210"/>
                    <a:pt x="6237" y="1210"/>
                  </a:cubicBezTo>
                  <a:cubicBezTo>
                    <a:pt x="6295" y="1210"/>
                    <a:pt x="6295" y="1210"/>
                    <a:pt x="6295" y="1210"/>
                  </a:cubicBezTo>
                  <a:cubicBezTo>
                    <a:pt x="6237" y="1152"/>
                    <a:pt x="6237" y="1152"/>
                    <a:pt x="6237" y="1152"/>
                  </a:cubicBezTo>
                  <a:cubicBezTo>
                    <a:pt x="6122" y="1210"/>
                    <a:pt x="6122" y="1210"/>
                    <a:pt x="6122" y="1210"/>
                  </a:cubicBezTo>
                  <a:cubicBezTo>
                    <a:pt x="6064" y="1267"/>
                    <a:pt x="6064" y="1267"/>
                    <a:pt x="6006" y="1267"/>
                  </a:cubicBezTo>
                  <a:cubicBezTo>
                    <a:pt x="6006" y="1325"/>
                    <a:pt x="5891" y="1325"/>
                    <a:pt x="5833" y="1382"/>
                  </a:cubicBezTo>
                  <a:cubicBezTo>
                    <a:pt x="5775" y="1382"/>
                    <a:pt x="5775" y="1382"/>
                    <a:pt x="5775" y="1382"/>
                  </a:cubicBezTo>
                  <a:cubicBezTo>
                    <a:pt x="5718" y="1382"/>
                    <a:pt x="5660" y="1498"/>
                    <a:pt x="5602" y="1440"/>
                  </a:cubicBezTo>
                  <a:cubicBezTo>
                    <a:pt x="5660" y="1498"/>
                    <a:pt x="5660" y="1498"/>
                    <a:pt x="5660" y="1498"/>
                  </a:cubicBezTo>
                  <a:cubicBezTo>
                    <a:pt x="5602" y="1555"/>
                    <a:pt x="5602" y="1555"/>
                    <a:pt x="5602" y="1555"/>
                  </a:cubicBezTo>
                  <a:cubicBezTo>
                    <a:pt x="5602" y="1498"/>
                    <a:pt x="5602" y="1498"/>
                    <a:pt x="5602" y="1498"/>
                  </a:cubicBezTo>
                  <a:cubicBezTo>
                    <a:pt x="5544" y="1555"/>
                    <a:pt x="5544" y="1555"/>
                    <a:pt x="5544" y="1555"/>
                  </a:cubicBezTo>
                  <a:cubicBezTo>
                    <a:pt x="5544" y="1498"/>
                    <a:pt x="5544" y="1498"/>
                    <a:pt x="5544" y="1498"/>
                  </a:cubicBezTo>
                  <a:cubicBezTo>
                    <a:pt x="5487" y="1498"/>
                    <a:pt x="5487" y="1555"/>
                    <a:pt x="5429" y="1555"/>
                  </a:cubicBezTo>
                  <a:cubicBezTo>
                    <a:pt x="5429" y="1613"/>
                    <a:pt x="5429" y="1613"/>
                    <a:pt x="5429" y="1613"/>
                  </a:cubicBezTo>
                  <a:cubicBezTo>
                    <a:pt x="5487" y="1555"/>
                    <a:pt x="5487" y="1555"/>
                    <a:pt x="5487" y="1555"/>
                  </a:cubicBezTo>
                  <a:cubicBezTo>
                    <a:pt x="5487" y="1613"/>
                    <a:pt x="5487" y="1613"/>
                    <a:pt x="5487" y="1613"/>
                  </a:cubicBezTo>
                  <a:cubicBezTo>
                    <a:pt x="5429" y="1613"/>
                    <a:pt x="5429" y="1613"/>
                    <a:pt x="5429" y="1613"/>
                  </a:cubicBezTo>
                  <a:cubicBezTo>
                    <a:pt x="5371" y="1555"/>
                    <a:pt x="5371" y="1555"/>
                    <a:pt x="5371" y="1555"/>
                  </a:cubicBezTo>
                  <a:cubicBezTo>
                    <a:pt x="5256" y="1670"/>
                    <a:pt x="5256" y="1670"/>
                    <a:pt x="5256" y="1670"/>
                  </a:cubicBezTo>
                  <a:cubicBezTo>
                    <a:pt x="5313" y="1670"/>
                    <a:pt x="5313" y="1670"/>
                    <a:pt x="5313" y="1670"/>
                  </a:cubicBezTo>
                  <a:cubicBezTo>
                    <a:pt x="5371" y="1613"/>
                    <a:pt x="5371" y="1613"/>
                    <a:pt x="5371" y="1613"/>
                  </a:cubicBezTo>
                  <a:cubicBezTo>
                    <a:pt x="5371" y="1670"/>
                    <a:pt x="5371" y="1670"/>
                    <a:pt x="5371" y="1670"/>
                  </a:cubicBezTo>
                  <a:cubicBezTo>
                    <a:pt x="5371" y="1613"/>
                    <a:pt x="5371" y="1613"/>
                    <a:pt x="5371" y="1613"/>
                  </a:cubicBezTo>
                  <a:cubicBezTo>
                    <a:pt x="5429" y="1670"/>
                    <a:pt x="5429" y="1670"/>
                    <a:pt x="5429" y="1670"/>
                  </a:cubicBezTo>
                  <a:cubicBezTo>
                    <a:pt x="5429" y="1670"/>
                    <a:pt x="5371" y="1670"/>
                    <a:pt x="5429" y="1670"/>
                  </a:cubicBezTo>
                  <a:cubicBezTo>
                    <a:pt x="5429" y="1613"/>
                    <a:pt x="5487" y="1613"/>
                    <a:pt x="5487" y="1613"/>
                  </a:cubicBezTo>
                  <a:cubicBezTo>
                    <a:pt x="5544" y="1555"/>
                    <a:pt x="5544" y="1555"/>
                    <a:pt x="5544" y="1555"/>
                  </a:cubicBezTo>
                  <a:cubicBezTo>
                    <a:pt x="5544" y="1613"/>
                    <a:pt x="5544" y="1613"/>
                    <a:pt x="5544" y="1613"/>
                  </a:cubicBezTo>
                  <a:lnTo>
                    <a:pt x="5602" y="1555"/>
                  </a:lnTo>
                  <a:cubicBezTo>
                    <a:pt x="5660" y="1498"/>
                    <a:pt x="5660" y="1498"/>
                    <a:pt x="5660" y="1498"/>
                  </a:cubicBezTo>
                  <a:cubicBezTo>
                    <a:pt x="5660" y="1440"/>
                    <a:pt x="5660" y="1440"/>
                    <a:pt x="5660" y="1440"/>
                  </a:cubicBezTo>
                  <a:cubicBezTo>
                    <a:pt x="5718" y="1498"/>
                    <a:pt x="5718" y="1498"/>
                    <a:pt x="5718" y="1498"/>
                  </a:cubicBezTo>
                  <a:cubicBezTo>
                    <a:pt x="5833" y="1440"/>
                    <a:pt x="5833" y="1440"/>
                    <a:pt x="5833" y="1440"/>
                  </a:cubicBezTo>
                  <a:cubicBezTo>
                    <a:pt x="5833" y="1382"/>
                    <a:pt x="5833" y="1382"/>
                    <a:pt x="5833" y="1382"/>
                  </a:cubicBezTo>
                  <a:cubicBezTo>
                    <a:pt x="5891" y="1440"/>
                    <a:pt x="5891" y="1440"/>
                    <a:pt x="5891" y="1440"/>
                  </a:cubicBezTo>
                  <a:cubicBezTo>
                    <a:pt x="5891" y="1498"/>
                    <a:pt x="5891" y="1498"/>
                    <a:pt x="5891" y="1498"/>
                  </a:cubicBezTo>
                  <a:cubicBezTo>
                    <a:pt x="5833" y="1498"/>
                    <a:pt x="5833" y="1498"/>
                    <a:pt x="5833" y="1498"/>
                  </a:cubicBezTo>
                  <a:cubicBezTo>
                    <a:pt x="5775" y="1498"/>
                    <a:pt x="5775" y="1498"/>
                    <a:pt x="5775" y="1498"/>
                  </a:cubicBezTo>
                  <a:cubicBezTo>
                    <a:pt x="5775" y="1555"/>
                    <a:pt x="5775" y="1498"/>
                    <a:pt x="5775" y="1555"/>
                  </a:cubicBezTo>
                  <a:cubicBezTo>
                    <a:pt x="5718" y="1555"/>
                    <a:pt x="5718" y="1555"/>
                    <a:pt x="5718" y="1555"/>
                  </a:cubicBezTo>
                  <a:cubicBezTo>
                    <a:pt x="5718" y="1555"/>
                    <a:pt x="5718" y="1555"/>
                    <a:pt x="5660" y="1555"/>
                  </a:cubicBezTo>
                  <a:cubicBezTo>
                    <a:pt x="5660" y="1613"/>
                    <a:pt x="5660" y="1613"/>
                    <a:pt x="5660" y="1613"/>
                  </a:cubicBezTo>
                  <a:cubicBezTo>
                    <a:pt x="5660" y="1613"/>
                    <a:pt x="5660" y="1613"/>
                    <a:pt x="5602" y="1613"/>
                  </a:cubicBezTo>
                  <a:cubicBezTo>
                    <a:pt x="5660" y="1613"/>
                    <a:pt x="5660" y="1613"/>
                    <a:pt x="5660" y="1613"/>
                  </a:cubicBezTo>
                  <a:cubicBezTo>
                    <a:pt x="5602" y="1613"/>
                    <a:pt x="5602" y="1613"/>
                    <a:pt x="5602" y="1613"/>
                  </a:cubicBezTo>
                  <a:cubicBezTo>
                    <a:pt x="5602" y="1670"/>
                    <a:pt x="5602" y="1670"/>
                    <a:pt x="5602" y="1670"/>
                  </a:cubicBezTo>
                  <a:cubicBezTo>
                    <a:pt x="5602" y="1613"/>
                    <a:pt x="5602" y="1613"/>
                    <a:pt x="5602" y="1613"/>
                  </a:cubicBezTo>
                  <a:cubicBezTo>
                    <a:pt x="5544" y="1670"/>
                    <a:pt x="5544" y="1670"/>
                    <a:pt x="5544" y="1670"/>
                  </a:cubicBezTo>
                  <a:cubicBezTo>
                    <a:pt x="5487" y="1670"/>
                    <a:pt x="5487" y="1670"/>
                    <a:pt x="5487" y="1670"/>
                  </a:cubicBezTo>
                  <a:cubicBezTo>
                    <a:pt x="5429" y="1728"/>
                    <a:pt x="5429" y="1728"/>
                    <a:pt x="5429" y="1728"/>
                  </a:cubicBezTo>
                  <a:cubicBezTo>
                    <a:pt x="5371" y="1786"/>
                    <a:pt x="5371" y="1786"/>
                    <a:pt x="5371" y="1786"/>
                  </a:cubicBezTo>
                  <a:cubicBezTo>
                    <a:pt x="5313" y="1786"/>
                    <a:pt x="5313" y="1786"/>
                    <a:pt x="5313" y="1786"/>
                  </a:cubicBezTo>
                  <a:cubicBezTo>
                    <a:pt x="5313" y="1786"/>
                    <a:pt x="5313" y="1786"/>
                    <a:pt x="5371" y="1786"/>
                  </a:cubicBezTo>
                  <a:cubicBezTo>
                    <a:pt x="5371" y="1728"/>
                    <a:pt x="5313" y="1728"/>
                    <a:pt x="5371" y="1728"/>
                  </a:cubicBezTo>
                  <a:cubicBezTo>
                    <a:pt x="5256" y="1786"/>
                    <a:pt x="5256" y="1786"/>
                    <a:pt x="5256" y="1786"/>
                  </a:cubicBezTo>
                  <a:cubicBezTo>
                    <a:pt x="5198" y="1786"/>
                    <a:pt x="5198" y="1786"/>
                    <a:pt x="5198" y="1786"/>
                  </a:cubicBezTo>
                  <a:cubicBezTo>
                    <a:pt x="5256" y="1786"/>
                    <a:pt x="5256" y="1786"/>
                    <a:pt x="5256" y="1786"/>
                  </a:cubicBezTo>
                  <a:cubicBezTo>
                    <a:pt x="5198" y="1786"/>
                    <a:pt x="5198" y="1786"/>
                    <a:pt x="5198" y="1786"/>
                  </a:cubicBezTo>
                  <a:cubicBezTo>
                    <a:pt x="5256" y="1843"/>
                    <a:pt x="5256" y="1843"/>
                    <a:pt x="5256" y="1843"/>
                  </a:cubicBezTo>
                  <a:cubicBezTo>
                    <a:pt x="5256" y="1786"/>
                    <a:pt x="5256" y="1786"/>
                    <a:pt x="5256" y="1786"/>
                  </a:cubicBezTo>
                  <a:cubicBezTo>
                    <a:pt x="5256" y="1843"/>
                    <a:pt x="5256" y="1843"/>
                    <a:pt x="5256" y="1843"/>
                  </a:cubicBezTo>
                  <a:cubicBezTo>
                    <a:pt x="5198" y="1843"/>
                    <a:pt x="5198" y="1843"/>
                    <a:pt x="5198" y="1843"/>
                  </a:cubicBezTo>
                  <a:cubicBezTo>
                    <a:pt x="5198" y="1843"/>
                    <a:pt x="5198" y="1843"/>
                    <a:pt x="5140" y="1901"/>
                  </a:cubicBezTo>
                  <a:lnTo>
                    <a:pt x="5082" y="1901"/>
                  </a:lnTo>
                  <a:cubicBezTo>
                    <a:pt x="5025" y="1958"/>
                    <a:pt x="5025" y="1958"/>
                    <a:pt x="5025" y="1958"/>
                  </a:cubicBezTo>
                  <a:lnTo>
                    <a:pt x="5025" y="2016"/>
                  </a:lnTo>
                  <a:cubicBezTo>
                    <a:pt x="5025" y="1958"/>
                    <a:pt x="5025" y="1958"/>
                    <a:pt x="5025" y="1958"/>
                  </a:cubicBezTo>
                  <a:cubicBezTo>
                    <a:pt x="4909" y="2016"/>
                    <a:pt x="4909" y="2016"/>
                    <a:pt x="4909" y="2016"/>
                  </a:cubicBezTo>
                  <a:cubicBezTo>
                    <a:pt x="4851" y="2074"/>
                    <a:pt x="4851" y="2074"/>
                    <a:pt x="4851" y="2074"/>
                  </a:cubicBezTo>
                  <a:lnTo>
                    <a:pt x="4794" y="2131"/>
                  </a:lnTo>
                  <a:cubicBezTo>
                    <a:pt x="4678" y="2189"/>
                    <a:pt x="4678" y="2189"/>
                    <a:pt x="4678" y="2189"/>
                  </a:cubicBezTo>
                  <a:cubicBezTo>
                    <a:pt x="4678" y="2189"/>
                    <a:pt x="4678" y="2189"/>
                    <a:pt x="4678" y="2246"/>
                  </a:cubicBezTo>
                  <a:cubicBezTo>
                    <a:pt x="4620" y="2189"/>
                    <a:pt x="4620" y="2189"/>
                    <a:pt x="4620" y="2189"/>
                  </a:cubicBezTo>
                  <a:cubicBezTo>
                    <a:pt x="4736" y="2131"/>
                    <a:pt x="4736" y="2131"/>
                    <a:pt x="4736" y="2131"/>
                  </a:cubicBezTo>
                  <a:cubicBezTo>
                    <a:pt x="4794" y="2131"/>
                    <a:pt x="4794" y="2131"/>
                    <a:pt x="4794" y="2131"/>
                  </a:cubicBezTo>
                  <a:cubicBezTo>
                    <a:pt x="4794" y="2074"/>
                    <a:pt x="4794" y="2074"/>
                    <a:pt x="4794" y="2074"/>
                  </a:cubicBezTo>
                  <a:cubicBezTo>
                    <a:pt x="4851" y="2074"/>
                    <a:pt x="4851" y="2074"/>
                    <a:pt x="4851" y="2074"/>
                  </a:cubicBezTo>
                  <a:cubicBezTo>
                    <a:pt x="4851" y="2016"/>
                    <a:pt x="4851" y="2016"/>
                    <a:pt x="4851" y="2016"/>
                  </a:cubicBezTo>
                  <a:cubicBezTo>
                    <a:pt x="4851" y="2074"/>
                    <a:pt x="4851" y="2074"/>
                    <a:pt x="4851" y="2074"/>
                  </a:cubicBezTo>
                  <a:cubicBezTo>
                    <a:pt x="4794" y="2016"/>
                    <a:pt x="4794" y="2074"/>
                    <a:pt x="4736" y="2131"/>
                  </a:cubicBezTo>
                  <a:cubicBezTo>
                    <a:pt x="4736" y="2074"/>
                    <a:pt x="4736" y="2074"/>
                    <a:pt x="4736" y="2074"/>
                  </a:cubicBezTo>
                  <a:cubicBezTo>
                    <a:pt x="4678" y="2131"/>
                    <a:pt x="4678" y="2131"/>
                    <a:pt x="4678" y="2131"/>
                  </a:cubicBezTo>
                  <a:cubicBezTo>
                    <a:pt x="4678" y="2074"/>
                    <a:pt x="4678" y="2074"/>
                    <a:pt x="4678" y="2074"/>
                  </a:cubicBezTo>
                  <a:cubicBezTo>
                    <a:pt x="4678" y="2131"/>
                    <a:pt x="4678" y="2131"/>
                    <a:pt x="4678" y="2131"/>
                  </a:cubicBezTo>
                  <a:cubicBezTo>
                    <a:pt x="4620" y="2131"/>
                    <a:pt x="4620" y="2131"/>
                    <a:pt x="4620" y="2131"/>
                  </a:cubicBezTo>
                  <a:cubicBezTo>
                    <a:pt x="4620" y="2189"/>
                    <a:pt x="4620" y="2189"/>
                    <a:pt x="4620" y="2189"/>
                  </a:cubicBezTo>
                  <a:cubicBezTo>
                    <a:pt x="4563" y="2189"/>
                    <a:pt x="4563" y="2189"/>
                    <a:pt x="4563" y="2189"/>
                  </a:cubicBezTo>
                  <a:cubicBezTo>
                    <a:pt x="4505" y="2246"/>
                    <a:pt x="4505" y="2246"/>
                    <a:pt x="4505" y="2246"/>
                  </a:cubicBezTo>
                  <a:cubicBezTo>
                    <a:pt x="4447" y="2304"/>
                    <a:pt x="4447" y="2304"/>
                    <a:pt x="4447" y="2304"/>
                  </a:cubicBezTo>
                  <a:cubicBezTo>
                    <a:pt x="4389" y="2304"/>
                    <a:pt x="4389" y="2304"/>
                    <a:pt x="4389" y="2304"/>
                  </a:cubicBezTo>
                  <a:cubicBezTo>
                    <a:pt x="4389" y="2304"/>
                    <a:pt x="4389" y="2304"/>
                    <a:pt x="4389" y="2362"/>
                  </a:cubicBezTo>
                  <a:cubicBezTo>
                    <a:pt x="4332" y="2362"/>
                    <a:pt x="4332" y="2362"/>
                    <a:pt x="4332" y="2362"/>
                  </a:cubicBezTo>
                  <a:cubicBezTo>
                    <a:pt x="4389" y="2362"/>
                    <a:pt x="4389" y="2362"/>
                    <a:pt x="4389" y="2362"/>
                  </a:cubicBezTo>
                  <a:cubicBezTo>
                    <a:pt x="4332" y="2362"/>
                    <a:pt x="4274" y="2419"/>
                    <a:pt x="4274" y="2419"/>
                  </a:cubicBezTo>
                  <a:cubicBezTo>
                    <a:pt x="4216" y="2419"/>
                    <a:pt x="4274" y="2419"/>
                    <a:pt x="4216" y="2419"/>
                  </a:cubicBezTo>
                  <a:cubicBezTo>
                    <a:pt x="4216" y="2477"/>
                    <a:pt x="4216" y="2477"/>
                    <a:pt x="4216" y="2477"/>
                  </a:cubicBezTo>
                  <a:cubicBezTo>
                    <a:pt x="4216" y="2419"/>
                    <a:pt x="4216" y="2419"/>
                    <a:pt x="4216" y="2419"/>
                  </a:cubicBezTo>
                  <a:cubicBezTo>
                    <a:pt x="4158" y="2419"/>
                    <a:pt x="4158" y="2477"/>
                    <a:pt x="4158" y="2477"/>
                  </a:cubicBezTo>
                  <a:cubicBezTo>
                    <a:pt x="4101" y="2477"/>
                    <a:pt x="4101" y="2477"/>
                    <a:pt x="4101" y="2477"/>
                  </a:cubicBezTo>
                  <a:cubicBezTo>
                    <a:pt x="4101" y="2477"/>
                    <a:pt x="4216" y="2362"/>
                    <a:pt x="4389" y="2246"/>
                  </a:cubicBezTo>
                  <a:cubicBezTo>
                    <a:pt x="4505" y="2131"/>
                    <a:pt x="4620" y="2016"/>
                    <a:pt x="4620" y="2016"/>
                  </a:cubicBezTo>
                  <a:cubicBezTo>
                    <a:pt x="4678" y="2016"/>
                    <a:pt x="4678" y="2016"/>
                    <a:pt x="4678" y="2016"/>
                  </a:cubicBezTo>
                  <a:cubicBezTo>
                    <a:pt x="4678" y="1958"/>
                    <a:pt x="4678" y="1958"/>
                    <a:pt x="4678" y="1958"/>
                  </a:cubicBezTo>
                  <a:cubicBezTo>
                    <a:pt x="4851" y="1843"/>
                    <a:pt x="4851" y="1843"/>
                    <a:pt x="4851" y="1843"/>
                  </a:cubicBezTo>
                  <a:cubicBezTo>
                    <a:pt x="4909" y="1843"/>
                    <a:pt x="4909" y="1843"/>
                    <a:pt x="4909" y="1843"/>
                  </a:cubicBezTo>
                  <a:cubicBezTo>
                    <a:pt x="4909" y="1786"/>
                    <a:pt x="4909" y="1786"/>
                    <a:pt x="4909" y="1786"/>
                  </a:cubicBezTo>
                  <a:cubicBezTo>
                    <a:pt x="5256" y="1498"/>
                    <a:pt x="5256" y="1498"/>
                    <a:pt x="5256" y="1498"/>
                  </a:cubicBezTo>
                  <a:cubicBezTo>
                    <a:pt x="5313" y="1498"/>
                    <a:pt x="5313" y="1498"/>
                    <a:pt x="5313" y="1498"/>
                  </a:cubicBezTo>
                  <a:cubicBezTo>
                    <a:pt x="5429" y="1382"/>
                    <a:pt x="5429" y="1382"/>
                    <a:pt x="5429" y="1382"/>
                  </a:cubicBezTo>
                  <a:cubicBezTo>
                    <a:pt x="5487" y="1325"/>
                    <a:pt x="5487" y="1325"/>
                    <a:pt x="5487" y="1325"/>
                  </a:cubicBezTo>
                  <a:cubicBezTo>
                    <a:pt x="5544" y="1325"/>
                    <a:pt x="5487" y="1325"/>
                    <a:pt x="5487" y="1325"/>
                  </a:cubicBezTo>
                  <a:cubicBezTo>
                    <a:pt x="5544" y="1325"/>
                    <a:pt x="5544" y="1267"/>
                    <a:pt x="5602" y="1267"/>
                  </a:cubicBezTo>
                  <a:cubicBezTo>
                    <a:pt x="5775" y="1094"/>
                    <a:pt x="5775" y="1094"/>
                    <a:pt x="5775" y="1094"/>
                  </a:cubicBezTo>
                  <a:cubicBezTo>
                    <a:pt x="5891" y="1094"/>
                    <a:pt x="5949" y="1037"/>
                    <a:pt x="6006" y="979"/>
                  </a:cubicBezTo>
                  <a:cubicBezTo>
                    <a:pt x="6064" y="979"/>
                    <a:pt x="6064" y="979"/>
                    <a:pt x="6064" y="979"/>
                  </a:cubicBezTo>
                  <a:cubicBezTo>
                    <a:pt x="6122" y="979"/>
                    <a:pt x="6122" y="979"/>
                    <a:pt x="6122" y="979"/>
                  </a:cubicBezTo>
                  <a:cubicBezTo>
                    <a:pt x="6180" y="922"/>
                    <a:pt x="6237" y="922"/>
                    <a:pt x="6295" y="864"/>
                  </a:cubicBezTo>
                  <a:cubicBezTo>
                    <a:pt x="6353" y="864"/>
                    <a:pt x="6353" y="864"/>
                    <a:pt x="6353" y="864"/>
                  </a:cubicBezTo>
                  <a:cubicBezTo>
                    <a:pt x="6411" y="806"/>
                    <a:pt x="6411" y="806"/>
                    <a:pt x="6411" y="806"/>
                  </a:cubicBezTo>
                  <a:cubicBezTo>
                    <a:pt x="6411" y="864"/>
                    <a:pt x="6411" y="864"/>
                    <a:pt x="6411" y="864"/>
                  </a:cubicBezTo>
                  <a:cubicBezTo>
                    <a:pt x="6411" y="806"/>
                    <a:pt x="6411" y="806"/>
                    <a:pt x="6411" y="806"/>
                  </a:cubicBezTo>
                  <a:cubicBezTo>
                    <a:pt x="6468" y="806"/>
                    <a:pt x="6526" y="806"/>
                    <a:pt x="6584" y="749"/>
                  </a:cubicBezTo>
                  <a:cubicBezTo>
                    <a:pt x="6526" y="749"/>
                    <a:pt x="6526" y="749"/>
                    <a:pt x="6526" y="749"/>
                  </a:cubicBezTo>
                  <a:cubicBezTo>
                    <a:pt x="6642" y="691"/>
                    <a:pt x="6699" y="691"/>
                    <a:pt x="6757" y="634"/>
                  </a:cubicBezTo>
                  <a:cubicBezTo>
                    <a:pt x="6815" y="634"/>
                    <a:pt x="6815" y="634"/>
                    <a:pt x="6815" y="634"/>
                  </a:cubicBezTo>
                  <a:cubicBezTo>
                    <a:pt x="6873" y="634"/>
                    <a:pt x="6873" y="634"/>
                    <a:pt x="6873" y="634"/>
                  </a:cubicBezTo>
                  <a:cubicBezTo>
                    <a:pt x="6930" y="576"/>
                    <a:pt x="6930" y="576"/>
                    <a:pt x="6930" y="576"/>
                  </a:cubicBezTo>
                  <a:lnTo>
                    <a:pt x="6988" y="576"/>
                  </a:lnTo>
                  <a:cubicBezTo>
                    <a:pt x="7046" y="576"/>
                    <a:pt x="7046" y="576"/>
                    <a:pt x="7046" y="576"/>
                  </a:cubicBezTo>
                  <a:cubicBezTo>
                    <a:pt x="7104" y="576"/>
                    <a:pt x="7046" y="518"/>
                    <a:pt x="7046" y="518"/>
                  </a:cubicBezTo>
                  <a:cubicBezTo>
                    <a:pt x="7104" y="518"/>
                    <a:pt x="7104" y="518"/>
                    <a:pt x="7104" y="518"/>
                  </a:cubicBezTo>
                  <a:cubicBezTo>
                    <a:pt x="7161" y="518"/>
                    <a:pt x="7161" y="518"/>
                    <a:pt x="7161" y="518"/>
                  </a:cubicBezTo>
                  <a:cubicBezTo>
                    <a:pt x="7161" y="461"/>
                    <a:pt x="7161" y="461"/>
                    <a:pt x="7161" y="461"/>
                  </a:cubicBezTo>
                  <a:cubicBezTo>
                    <a:pt x="7219" y="461"/>
                    <a:pt x="7219" y="461"/>
                    <a:pt x="7219" y="461"/>
                  </a:cubicBezTo>
                  <a:cubicBezTo>
                    <a:pt x="7277" y="461"/>
                    <a:pt x="7277" y="461"/>
                    <a:pt x="7335" y="461"/>
                  </a:cubicBezTo>
                  <a:cubicBezTo>
                    <a:pt x="7393" y="461"/>
                    <a:pt x="7335" y="461"/>
                    <a:pt x="7393" y="403"/>
                  </a:cubicBezTo>
                  <a:cubicBezTo>
                    <a:pt x="7450" y="403"/>
                    <a:pt x="7450" y="403"/>
                    <a:pt x="7450" y="403"/>
                  </a:cubicBezTo>
                  <a:cubicBezTo>
                    <a:pt x="7450" y="346"/>
                    <a:pt x="7450" y="346"/>
                    <a:pt x="7450" y="346"/>
                  </a:cubicBezTo>
                  <a:cubicBezTo>
                    <a:pt x="7508" y="346"/>
                    <a:pt x="7508" y="346"/>
                    <a:pt x="7508" y="346"/>
                  </a:cubicBezTo>
                  <a:cubicBezTo>
                    <a:pt x="7508" y="403"/>
                    <a:pt x="7624" y="346"/>
                    <a:pt x="7681" y="288"/>
                  </a:cubicBezTo>
                  <a:cubicBezTo>
                    <a:pt x="7681" y="288"/>
                    <a:pt x="7681" y="288"/>
                    <a:pt x="7739" y="288"/>
                  </a:cubicBezTo>
                  <a:cubicBezTo>
                    <a:pt x="7739" y="230"/>
                    <a:pt x="7739" y="230"/>
                    <a:pt x="7739" y="230"/>
                  </a:cubicBezTo>
                  <a:cubicBezTo>
                    <a:pt x="7739" y="173"/>
                    <a:pt x="7739" y="173"/>
                    <a:pt x="7739" y="173"/>
                  </a:cubicBezTo>
                  <a:cubicBezTo>
                    <a:pt x="7681" y="230"/>
                    <a:pt x="7681" y="230"/>
                    <a:pt x="7681" y="230"/>
                  </a:cubicBezTo>
                  <a:cubicBezTo>
                    <a:pt x="7624" y="230"/>
                    <a:pt x="7681" y="230"/>
                    <a:pt x="7624" y="230"/>
                  </a:cubicBezTo>
                  <a:cubicBezTo>
                    <a:pt x="7566" y="288"/>
                    <a:pt x="7566" y="288"/>
                    <a:pt x="7566" y="288"/>
                  </a:cubicBezTo>
                  <a:cubicBezTo>
                    <a:pt x="7566" y="288"/>
                    <a:pt x="7566" y="288"/>
                    <a:pt x="7508" y="288"/>
                  </a:cubicBezTo>
                  <a:cubicBezTo>
                    <a:pt x="7450" y="346"/>
                    <a:pt x="7450" y="346"/>
                    <a:pt x="7450" y="346"/>
                  </a:cubicBezTo>
                  <a:cubicBezTo>
                    <a:pt x="7393" y="346"/>
                    <a:pt x="7393" y="346"/>
                    <a:pt x="7393" y="346"/>
                  </a:cubicBezTo>
                  <a:cubicBezTo>
                    <a:pt x="7335" y="346"/>
                    <a:pt x="7335" y="346"/>
                    <a:pt x="7335" y="346"/>
                  </a:cubicBezTo>
                  <a:cubicBezTo>
                    <a:pt x="7335" y="346"/>
                    <a:pt x="7335" y="346"/>
                    <a:pt x="7277" y="346"/>
                  </a:cubicBezTo>
                  <a:cubicBezTo>
                    <a:pt x="7277" y="403"/>
                    <a:pt x="7277" y="403"/>
                    <a:pt x="7277" y="403"/>
                  </a:cubicBezTo>
                  <a:cubicBezTo>
                    <a:pt x="7277" y="346"/>
                    <a:pt x="7277" y="346"/>
                    <a:pt x="7277" y="346"/>
                  </a:cubicBezTo>
                  <a:lnTo>
                    <a:pt x="7335" y="346"/>
                  </a:lnTo>
                  <a:cubicBezTo>
                    <a:pt x="7335" y="288"/>
                    <a:pt x="7335" y="288"/>
                    <a:pt x="7335" y="288"/>
                  </a:cubicBezTo>
                  <a:cubicBezTo>
                    <a:pt x="7393" y="288"/>
                    <a:pt x="7393" y="288"/>
                    <a:pt x="7393" y="288"/>
                  </a:cubicBezTo>
                  <a:cubicBezTo>
                    <a:pt x="7393" y="288"/>
                    <a:pt x="7450" y="288"/>
                    <a:pt x="7508" y="230"/>
                  </a:cubicBezTo>
                  <a:cubicBezTo>
                    <a:pt x="7393" y="288"/>
                    <a:pt x="7393" y="288"/>
                    <a:pt x="7393" y="288"/>
                  </a:cubicBezTo>
                  <a:cubicBezTo>
                    <a:pt x="7393" y="230"/>
                    <a:pt x="7393" y="230"/>
                    <a:pt x="7393" y="230"/>
                  </a:cubicBezTo>
                  <a:cubicBezTo>
                    <a:pt x="7335" y="288"/>
                    <a:pt x="7335" y="288"/>
                    <a:pt x="7335" y="288"/>
                  </a:cubicBezTo>
                  <a:cubicBezTo>
                    <a:pt x="7335" y="230"/>
                    <a:pt x="7335" y="230"/>
                    <a:pt x="7393" y="230"/>
                  </a:cubicBezTo>
                  <a:cubicBezTo>
                    <a:pt x="7219" y="288"/>
                    <a:pt x="7219" y="288"/>
                    <a:pt x="7219" y="288"/>
                  </a:cubicBezTo>
                  <a:cubicBezTo>
                    <a:pt x="7219" y="346"/>
                    <a:pt x="7219" y="346"/>
                    <a:pt x="7219" y="346"/>
                  </a:cubicBezTo>
                  <a:cubicBezTo>
                    <a:pt x="7104" y="403"/>
                    <a:pt x="7104" y="403"/>
                    <a:pt x="7104" y="403"/>
                  </a:cubicBezTo>
                  <a:cubicBezTo>
                    <a:pt x="7104" y="346"/>
                    <a:pt x="7104" y="346"/>
                    <a:pt x="7104" y="346"/>
                  </a:cubicBezTo>
                  <a:cubicBezTo>
                    <a:pt x="7104" y="346"/>
                    <a:pt x="7104" y="346"/>
                    <a:pt x="7046" y="403"/>
                  </a:cubicBezTo>
                  <a:cubicBezTo>
                    <a:pt x="6988" y="403"/>
                    <a:pt x="6988" y="403"/>
                    <a:pt x="6988" y="403"/>
                  </a:cubicBezTo>
                  <a:cubicBezTo>
                    <a:pt x="7046" y="403"/>
                    <a:pt x="7046" y="403"/>
                    <a:pt x="7046" y="403"/>
                  </a:cubicBezTo>
                  <a:cubicBezTo>
                    <a:pt x="7046" y="346"/>
                    <a:pt x="7046" y="403"/>
                    <a:pt x="7046" y="403"/>
                  </a:cubicBezTo>
                  <a:cubicBezTo>
                    <a:pt x="7046" y="403"/>
                    <a:pt x="7046" y="403"/>
                    <a:pt x="7104" y="403"/>
                  </a:cubicBezTo>
                  <a:cubicBezTo>
                    <a:pt x="7104" y="403"/>
                    <a:pt x="6988" y="403"/>
                    <a:pt x="6930" y="461"/>
                  </a:cubicBezTo>
                  <a:cubicBezTo>
                    <a:pt x="6815" y="518"/>
                    <a:pt x="6815" y="518"/>
                    <a:pt x="6815" y="518"/>
                  </a:cubicBezTo>
                  <a:cubicBezTo>
                    <a:pt x="6757" y="518"/>
                    <a:pt x="6757" y="518"/>
                    <a:pt x="6757" y="518"/>
                  </a:cubicBezTo>
                  <a:cubicBezTo>
                    <a:pt x="6699" y="518"/>
                    <a:pt x="6699" y="518"/>
                    <a:pt x="6699" y="518"/>
                  </a:cubicBezTo>
                  <a:cubicBezTo>
                    <a:pt x="6526" y="634"/>
                    <a:pt x="6526" y="634"/>
                    <a:pt x="6526" y="634"/>
                  </a:cubicBezTo>
                  <a:cubicBezTo>
                    <a:pt x="6526" y="691"/>
                    <a:pt x="6526" y="691"/>
                    <a:pt x="6526" y="691"/>
                  </a:cubicBezTo>
                  <a:cubicBezTo>
                    <a:pt x="6411" y="749"/>
                    <a:pt x="6411" y="749"/>
                    <a:pt x="6411" y="749"/>
                  </a:cubicBezTo>
                  <a:cubicBezTo>
                    <a:pt x="6411" y="749"/>
                    <a:pt x="6353" y="806"/>
                    <a:pt x="6295" y="806"/>
                  </a:cubicBezTo>
                  <a:cubicBezTo>
                    <a:pt x="6237" y="864"/>
                    <a:pt x="6122" y="922"/>
                    <a:pt x="6122" y="922"/>
                  </a:cubicBezTo>
                  <a:cubicBezTo>
                    <a:pt x="6180" y="922"/>
                    <a:pt x="6180" y="922"/>
                    <a:pt x="6180" y="922"/>
                  </a:cubicBezTo>
                  <a:cubicBezTo>
                    <a:pt x="6122" y="922"/>
                    <a:pt x="6122" y="922"/>
                    <a:pt x="6122" y="922"/>
                  </a:cubicBezTo>
                  <a:cubicBezTo>
                    <a:pt x="6006" y="979"/>
                    <a:pt x="6006" y="979"/>
                    <a:pt x="6006" y="979"/>
                  </a:cubicBezTo>
                  <a:cubicBezTo>
                    <a:pt x="5949" y="979"/>
                    <a:pt x="5949" y="979"/>
                    <a:pt x="5949" y="979"/>
                  </a:cubicBezTo>
                  <a:cubicBezTo>
                    <a:pt x="5949" y="1037"/>
                    <a:pt x="5949" y="1037"/>
                    <a:pt x="5949" y="1037"/>
                  </a:cubicBezTo>
                  <a:cubicBezTo>
                    <a:pt x="5891" y="1037"/>
                    <a:pt x="5891" y="1037"/>
                    <a:pt x="5891" y="1037"/>
                  </a:cubicBezTo>
                  <a:cubicBezTo>
                    <a:pt x="5833" y="1037"/>
                    <a:pt x="5833" y="1094"/>
                    <a:pt x="5833" y="1094"/>
                  </a:cubicBezTo>
                  <a:cubicBezTo>
                    <a:pt x="5775" y="1094"/>
                    <a:pt x="5775" y="1094"/>
                    <a:pt x="5775" y="1094"/>
                  </a:cubicBezTo>
                  <a:cubicBezTo>
                    <a:pt x="5718" y="1094"/>
                    <a:pt x="5775" y="1094"/>
                    <a:pt x="5718" y="1152"/>
                  </a:cubicBezTo>
                  <a:cubicBezTo>
                    <a:pt x="5718" y="1094"/>
                    <a:pt x="5718" y="1094"/>
                    <a:pt x="5718" y="1094"/>
                  </a:cubicBezTo>
                  <a:lnTo>
                    <a:pt x="5718" y="1152"/>
                  </a:lnTo>
                  <a:cubicBezTo>
                    <a:pt x="5660" y="1152"/>
                    <a:pt x="5660" y="1152"/>
                    <a:pt x="5660" y="1152"/>
                  </a:cubicBezTo>
                  <a:cubicBezTo>
                    <a:pt x="5660" y="1210"/>
                    <a:pt x="5660" y="1210"/>
                    <a:pt x="5660" y="1210"/>
                  </a:cubicBezTo>
                  <a:cubicBezTo>
                    <a:pt x="5602" y="1210"/>
                    <a:pt x="5602" y="1210"/>
                    <a:pt x="5602" y="1210"/>
                  </a:cubicBezTo>
                  <a:cubicBezTo>
                    <a:pt x="5544" y="1210"/>
                    <a:pt x="5544" y="1210"/>
                    <a:pt x="5544" y="1267"/>
                  </a:cubicBezTo>
                  <a:cubicBezTo>
                    <a:pt x="5487" y="1267"/>
                    <a:pt x="5487" y="1267"/>
                    <a:pt x="5487" y="1267"/>
                  </a:cubicBezTo>
                  <a:cubicBezTo>
                    <a:pt x="5487" y="1210"/>
                    <a:pt x="5487" y="1210"/>
                    <a:pt x="5487" y="1210"/>
                  </a:cubicBezTo>
                  <a:cubicBezTo>
                    <a:pt x="5487" y="1267"/>
                    <a:pt x="5487" y="1267"/>
                    <a:pt x="5487" y="1267"/>
                  </a:cubicBezTo>
                  <a:cubicBezTo>
                    <a:pt x="5371" y="1382"/>
                    <a:pt x="5371" y="1382"/>
                    <a:pt x="5371" y="1382"/>
                  </a:cubicBezTo>
                  <a:cubicBezTo>
                    <a:pt x="5371" y="1325"/>
                    <a:pt x="5371" y="1325"/>
                    <a:pt x="5371" y="1325"/>
                  </a:cubicBezTo>
                  <a:cubicBezTo>
                    <a:pt x="5313" y="1382"/>
                    <a:pt x="5313" y="1382"/>
                    <a:pt x="5313" y="1382"/>
                  </a:cubicBezTo>
                  <a:cubicBezTo>
                    <a:pt x="5256" y="1382"/>
                    <a:pt x="5256" y="1382"/>
                    <a:pt x="5256" y="1382"/>
                  </a:cubicBezTo>
                  <a:cubicBezTo>
                    <a:pt x="5198" y="1382"/>
                    <a:pt x="5198" y="1382"/>
                    <a:pt x="5198" y="1382"/>
                  </a:cubicBezTo>
                  <a:cubicBezTo>
                    <a:pt x="5256" y="1440"/>
                    <a:pt x="5256" y="1440"/>
                    <a:pt x="5256" y="1440"/>
                  </a:cubicBezTo>
                  <a:cubicBezTo>
                    <a:pt x="5198" y="1440"/>
                    <a:pt x="5198" y="1440"/>
                    <a:pt x="5198" y="1440"/>
                  </a:cubicBezTo>
                  <a:cubicBezTo>
                    <a:pt x="5198" y="1498"/>
                    <a:pt x="5198" y="1498"/>
                    <a:pt x="5198" y="1498"/>
                  </a:cubicBezTo>
                  <a:cubicBezTo>
                    <a:pt x="5140" y="1498"/>
                    <a:pt x="5140" y="1440"/>
                    <a:pt x="5140" y="1440"/>
                  </a:cubicBezTo>
                  <a:cubicBezTo>
                    <a:pt x="5082" y="1440"/>
                    <a:pt x="5082" y="1440"/>
                    <a:pt x="5082" y="1440"/>
                  </a:cubicBezTo>
                  <a:cubicBezTo>
                    <a:pt x="5140" y="1440"/>
                    <a:pt x="5140" y="1440"/>
                    <a:pt x="5140" y="1440"/>
                  </a:cubicBezTo>
                  <a:cubicBezTo>
                    <a:pt x="5198" y="1382"/>
                    <a:pt x="5198" y="1382"/>
                    <a:pt x="5198" y="1382"/>
                  </a:cubicBezTo>
                  <a:cubicBezTo>
                    <a:pt x="5256" y="1382"/>
                    <a:pt x="5256" y="1382"/>
                    <a:pt x="5256" y="1382"/>
                  </a:cubicBezTo>
                  <a:cubicBezTo>
                    <a:pt x="5313" y="1267"/>
                    <a:pt x="5313" y="1267"/>
                    <a:pt x="5313" y="1267"/>
                  </a:cubicBezTo>
                  <a:cubicBezTo>
                    <a:pt x="5371" y="1267"/>
                    <a:pt x="5371" y="1267"/>
                    <a:pt x="5371" y="1267"/>
                  </a:cubicBezTo>
                  <a:cubicBezTo>
                    <a:pt x="5429" y="1267"/>
                    <a:pt x="5429" y="1267"/>
                    <a:pt x="5429" y="1267"/>
                  </a:cubicBezTo>
                  <a:cubicBezTo>
                    <a:pt x="5371" y="1267"/>
                    <a:pt x="5371" y="1267"/>
                    <a:pt x="5371" y="1267"/>
                  </a:cubicBezTo>
                  <a:cubicBezTo>
                    <a:pt x="5429" y="1267"/>
                    <a:pt x="5429" y="1267"/>
                    <a:pt x="5429" y="1267"/>
                  </a:cubicBezTo>
                  <a:cubicBezTo>
                    <a:pt x="5429" y="1210"/>
                    <a:pt x="5429" y="1210"/>
                    <a:pt x="5429" y="1210"/>
                  </a:cubicBezTo>
                  <a:cubicBezTo>
                    <a:pt x="5487" y="1210"/>
                    <a:pt x="5487" y="1210"/>
                    <a:pt x="5487" y="1210"/>
                  </a:cubicBezTo>
                  <a:cubicBezTo>
                    <a:pt x="5487" y="1152"/>
                    <a:pt x="5544" y="1152"/>
                    <a:pt x="5544" y="1152"/>
                  </a:cubicBezTo>
                  <a:cubicBezTo>
                    <a:pt x="5544" y="1094"/>
                    <a:pt x="5544" y="1094"/>
                    <a:pt x="5544" y="1094"/>
                  </a:cubicBezTo>
                  <a:cubicBezTo>
                    <a:pt x="5602" y="1094"/>
                    <a:pt x="5602" y="1094"/>
                    <a:pt x="5602" y="1094"/>
                  </a:cubicBezTo>
                  <a:cubicBezTo>
                    <a:pt x="5660" y="1094"/>
                    <a:pt x="5660" y="1094"/>
                    <a:pt x="5660" y="1094"/>
                  </a:cubicBezTo>
                  <a:cubicBezTo>
                    <a:pt x="5602" y="1037"/>
                    <a:pt x="5602" y="1037"/>
                    <a:pt x="5602" y="1037"/>
                  </a:cubicBezTo>
                  <a:cubicBezTo>
                    <a:pt x="5660" y="1037"/>
                    <a:pt x="5660" y="979"/>
                    <a:pt x="5660" y="1037"/>
                  </a:cubicBezTo>
                  <a:cubicBezTo>
                    <a:pt x="5718" y="1037"/>
                    <a:pt x="5718" y="1037"/>
                    <a:pt x="5718" y="1037"/>
                  </a:cubicBezTo>
                  <a:cubicBezTo>
                    <a:pt x="5775" y="979"/>
                    <a:pt x="5775" y="979"/>
                    <a:pt x="5775" y="979"/>
                  </a:cubicBezTo>
                  <a:cubicBezTo>
                    <a:pt x="5775" y="1037"/>
                    <a:pt x="5775" y="1037"/>
                    <a:pt x="5775" y="1037"/>
                  </a:cubicBezTo>
                  <a:cubicBezTo>
                    <a:pt x="5775" y="979"/>
                    <a:pt x="5775" y="979"/>
                    <a:pt x="5775" y="979"/>
                  </a:cubicBezTo>
                  <a:cubicBezTo>
                    <a:pt x="5833" y="922"/>
                    <a:pt x="5833" y="922"/>
                    <a:pt x="5833" y="922"/>
                  </a:cubicBezTo>
                  <a:cubicBezTo>
                    <a:pt x="5833" y="864"/>
                    <a:pt x="5833" y="864"/>
                    <a:pt x="5833" y="864"/>
                  </a:cubicBezTo>
                  <a:cubicBezTo>
                    <a:pt x="5833" y="922"/>
                    <a:pt x="5833" y="922"/>
                    <a:pt x="5833" y="922"/>
                  </a:cubicBezTo>
                  <a:cubicBezTo>
                    <a:pt x="5833" y="864"/>
                    <a:pt x="5833" y="864"/>
                    <a:pt x="5833" y="864"/>
                  </a:cubicBezTo>
                  <a:cubicBezTo>
                    <a:pt x="5949" y="806"/>
                    <a:pt x="5949" y="806"/>
                    <a:pt x="5949" y="806"/>
                  </a:cubicBezTo>
                  <a:cubicBezTo>
                    <a:pt x="6064" y="806"/>
                    <a:pt x="6064" y="806"/>
                    <a:pt x="6064" y="806"/>
                  </a:cubicBezTo>
                  <a:cubicBezTo>
                    <a:pt x="6064" y="749"/>
                    <a:pt x="6064" y="749"/>
                    <a:pt x="6064" y="749"/>
                  </a:cubicBezTo>
                  <a:cubicBezTo>
                    <a:pt x="6064" y="749"/>
                    <a:pt x="6064" y="749"/>
                    <a:pt x="6122" y="749"/>
                  </a:cubicBezTo>
                  <a:cubicBezTo>
                    <a:pt x="6064" y="749"/>
                    <a:pt x="6064" y="749"/>
                    <a:pt x="6064" y="749"/>
                  </a:cubicBezTo>
                  <a:cubicBezTo>
                    <a:pt x="5949" y="806"/>
                    <a:pt x="5949" y="806"/>
                    <a:pt x="5949" y="806"/>
                  </a:cubicBezTo>
                  <a:cubicBezTo>
                    <a:pt x="5949" y="806"/>
                    <a:pt x="5775" y="864"/>
                    <a:pt x="5487" y="1037"/>
                  </a:cubicBezTo>
                  <a:cubicBezTo>
                    <a:pt x="5256" y="1210"/>
                    <a:pt x="4909" y="1440"/>
                    <a:pt x="4620" y="1670"/>
                  </a:cubicBezTo>
                  <a:cubicBezTo>
                    <a:pt x="4274" y="1901"/>
                    <a:pt x="3985" y="2131"/>
                    <a:pt x="3754" y="2362"/>
                  </a:cubicBezTo>
                  <a:cubicBezTo>
                    <a:pt x="3639" y="2477"/>
                    <a:pt x="3523" y="2534"/>
                    <a:pt x="3465" y="2650"/>
                  </a:cubicBezTo>
                  <a:cubicBezTo>
                    <a:pt x="3465" y="2592"/>
                    <a:pt x="3465" y="2592"/>
                    <a:pt x="3465" y="2592"/>
                  </a:cubicBezTo>
                  <a:cubicBezTo>
                    <a:pt x="3523" y="2592"/>
                    <a:pt x="3523" y="2592"/>
                    <a:pt x="3523" y="2592"/>
                  </a:cubicBezTo>
                  <a:cubicBezTo>
                    <a:pt x="3523" y="2534"/>
                    <a:pt x="3523" y="2534"/>
                    <a:pt x="3523" y="2534"/>
                  </a:cubicBezTo>
                  <a:cubicBezTo>
                    <a:pt x="3581" y="2534"/>
                    <a:pt x="3581" y="2534"/>
                    <a:pt x="3581" y="2534"/>
                  </a:cubicBezTo>
                  <a:cubicBezTo>
                    <a:pt x="3639" y="2477"/>
                    <a:pt x="3639" y="2477"/>
                    <a:pt x="3639" y="2477"/>
                  </a:cubicBezTo>
                  <a:cubicBezTo>
                    <a:pt x="3696" y="2477"/>
                    <a:pt x="3696" y="2419"/>
                    <a:pt x="3754" y="2362"/>
                  </a:cubicBezTo>
                  <a:lnTo>
                    <a:pt x="3754" y="2419"/>
                  </a:lnTo>
                  <a:cubicBezTo>
                    <a:pt x="3754" y="2419"/>
                    <a:pt x="3754" y="2419"/>
                    <a:pt x="3696" y="2419"/>
                  </a:cubicBezTo>
                  <a:cubicBezTo>
                    <a:pt x="3754" y="2419"/>
                    <a:pt x="3754" y="2419"/>
                    <a:pt x="3754" y="2419"/>
                  </a:cubicBezTo>
                  <a:cubicBezTo>
                    <a:pt x="3696" y="2419"/>
                    <a:pt x="3696" y="2419"/>
                    <a:pt x="3696" y="2419"/>
                  </a:cubicBezTo>
                  <a:cubicBezTo>
                    <a:pt x="3754" y="2419"/>
                    <a:pt x="3754" y="2419"/>
                    <a:pt x="3754" y="2419"/>
                  </a:cubicBezTo>
                  <a:cubicBezTo>
                    <a:pt x="3754" y="2362"/>
                    <a:pt x="3754" y="2362"/>
                    <a:pt x="3754" y="2362"/>
                  </a:cubicBezTo>
                  <a:cubicBezTo>
                    <a:pt x="3812" y="2362"/>
                    <a:pt x="3812" y="2362"/>
                    <a:pt x="3812" y="2362"/>
                  </a:cubicBezTo>
                  <a:cubicBezTo>
                    <a:pt x="3812" y="2304"/>
                    <a:pt x="3812" y="2304"/>
                    <a:pt x="3812" y="2304"/>
                  </a:cubicBezTo>
                  <a:cubicBezTo>
                    <a:pt x="3870" y="2304"/>
                    <a:pt x="3870" y="2304"/>
                    <a:pt x="3870" y="2304"/>
                  </a:cubicBezTo>
                  <a:cubicBezTo>
                    <a:pt x="3812" y="2304"/>
                    <a:pt x="3812" y="2304"/>
                    <a:pt x="3812" y="2304"/>
                  </a:cubicBezTo>
                  <a:cubicBezTo>
                    <a:pt x="3927" y="2246"/>
                    <a:pt x="3927" y="2246"/>
                    <a:pt x="3927" y="2246"/>
                  </a:cubicBezTo>
                  <a:cubicBezTo>
                    <a:pt x="3927" y="2189"/>
                    <a:pt x="3927" y="2189"/>
                    <a:pt x="3927" y="2189"/>
                  </a:cubicBezTo>
                  <a:cubicBezTo>
                    <a:pt x="3985" y="2189"/>
                    <a:pt x="3985" y="2189"/>
                    <a:pt x="3985" y="2189"/>
                  </a:cubicBezTo>
                  <a:cubicBezTo>
                    <a:pt x="3985" y="2131"/>
                    <a:pt x="3985" y="2131"/>
                    <a:pt x="3985" y="2131"/>
                  </a:cubicBezTo>
                  <a:cubicBezTo>
                    <a:pt x="4043" y="2131"/>
                    <a:pt x="4043" y="2131"/>
                    <a:pt x="4043" y="2131"/>
                  </a:cubicBezTo>
                  <a:cubicBezTo>
                    <a:pt x="4101" y="2074"/>
                    <a:pt x="4101" y="2074"/>
                    <a:pt x="4101" y="2074"/>
                  </a:cubicBezTo>
                  <a:cubicBezTo>
                    <a:pt x="4158" y="2074"/>
                    <a:pt x="4158" y="2074"/>
                    <a:pt x="4158" y="2074"/>
                  </a:cubicBezTo>
                  <a:cubicBezTo>
                    <a:pt x="4158" y="2016"/>
                    <a:pt x="4158" y="2016"/>
                    <a:pt x="4158" y="2016"/>
                  </a:cubicBezTo>
                  <a:cubicBezTo>
                    <a:pt x="4216" y="1958"/>
                    <a:pt x="4216" y="1958"/>
                    <a:pt x="4216" y="1958"/>
                  </a:cubicBezTo>
                  <a:cubicBezTo>
                    <a:pt x="4332" y="1901"/>
                    <a:pt x="4332" y="1901"/>
                    <a:pt x="4332" y="1901"/>
                  </a:cubicBezTo>
                  <a:cubicBezTo>
                    <a:pt x="4505" y="1786"/>
                    <a:pt x="4505" y="1786"/>
                    <a:pt x="4505" y="1786"/>
                  </a:cubicBezTo>
                  <a:cubicBezTo>
                    <a:pt x="4447" y="1786"/>
                    <a:pt x="4447" y="1786"/>
                    <a:pt x="4447" y="1786"/>
                  </a:cubicBezTo>
                  <a:cubicBezTo>
                    <a:pt x="4505" y="1786"/>
                    <a:pt x="4505" y="1786"/>
                    <a:pt x="4505" y="1786"/>
                  </a:cubicBezTo>
                  <a:cubicBezTo>
                    <a:pt x="4563" y="1728"/>
                    <a:pt x="4563" y="1728"/>
                    <a:pt x="4563" y="1728"/>
                  </a:cubicBezTo>
                  <a:cubicBezTo>
                    <a:pt x="4678" y="1670"/>
                    <a:pt x="4678" y="1670"/>
                    <a:pt x="4678" y="1670"/>
                  </a:cubicBezTo>
                  <a:cubicBezTo>
                    <a:pt x="4678" y="1613"/>
                    <a:pt x="4678" y="1613"/>
                    <a:pt x="4678" y="1613"/>
                  </a:cubicBezTo>
                  <a:lnTo>
                    <a:pt x="4736" y="1613"/>
                  </a:lnTo>
                  <a:cubicBezTo>
                    <a:pt x="4736" y="1613"/>
                    <a:pt x="4736" y="1613"/>
                    <a:pt x="4794" y="1613"/>
                  </a:cubicBezTo>
                  <a:cubicBezTo>
                    <a:pt x="4794" y="1555"/>
                    <a:pt x="4794" y="1555"/>
                    <a:pt x="4794" y="1555"/>
                  </a:cubicBezTo>
                  <a:cubicBezTo>
                    <a:pt x="4851" y="1555"/>
                    <a:pt x="4851" y="1555"/>
                    <a:pt x="4851" y="1555"/>
                  </a:cubicBezTo>
                  <a:cubicBezTo>
                    <a:pt x="4851" y="1498"/>
                    <a:pt x="4851" y="1498"/>
                    <a:pt x="4851" y="1498"/>
                  </a:cubicBezTo>
                  <a:cubicBezTo>
                    <a:pt x="4851" y="1555"/>
                    <a:pt x="4851" y="1555"/>
                    <a:pt x="4851" y="1555"/>
                  </a:cubicBezTo>
                  <a:cubicBezTo>
                    <a:pt x="4909" y="1498"/>
                    <a:pt x="4909" y="1498"/>
                    <a:pt x="4909" y="1498"/>
                  </a:cubicBezTo>
                  <a:cubicBezTo>
                    <a:pt x="4909" y="1555"/>
                    <a:pt x="4909" y="1555"/>
                    <a:pt x="4909" y="1555"/>
                  </a:cubicBezTo>
                  <a:cubicBezTo>
                    <a:pt x="4967" y="1498"/>
                    <a:pt x="4967" y="1498"/>
                    <a:pt x="4967" y="1498"/>
                  </a:cubicBezTo>
                  <a:lnTo>
                    <a:pt x="4909" y="1498"/>
                  </a:lnTo>
                  <a:cubicBezTo>
                    <a:pt x="5025" y="1440"/>
                    <a:pt x="5025" y="1440"/>
                    <a:pt x="5025" y="1440"/>
                  </a:cubicBezTo>
                  <a:cubicBezTo>
                    <a:pt x="5025" y="1382"/>
                    <a:pt x="5082" y="1382"/>
                    <a:pt x="5140" y="1382"/>
                  </a:cubicBezTo>
                  <a:cubicBezTo>
                    <a:pt x="5140" y="1325"/>
                    <a:pt x="5140" y="1325"/>
                    <a:pt x="5140" y="1325"/>
                  </a:cubicBezTo>
                  <a:cubicBezTo>
                    <a:pt x="5198" y="1325"/>
                    <a:pt x="5198" y="1325"/>
                    <a:pt x="5198" y="1325"/>
                  </a:cubicBezTo>
                  <a:cubicBezTo>
                    <a:pt x="5313" y="1210"/>
                    <a:pt x="5313" y="1210"/>
                    <a:pt x="5313" y="1210"/>
                  </a:cubicBezTo>
                  <a:cubicBezTo>
                    <a:pt x="5313" y="1267"/>
                    <a:pt x="5313" y="1267"/>
                    <a:pt x="5313" y="1267"/>
                  </a:cubicBezTo>
                  <a:cubicBezTo>
                    <a:pt x="5256" y="1325"/>
                    <a:pt x="5256" y="1325"/>
                    <a:pt x="5256" y="1325"/>
                  </a:cubicBezTo>
                  <a:cubicBezTo>
                    <a:pt x="5140" y="1382"/>
                    <a:pt x="5140" y="1382"/>
                    <a:pt x="5140" y="1382"/>
                  </a:cubicBezTo>
                  <a:cubicBezTo>
                    <a:pt x="5082" y="1440"/>
                    <a:pt x="5082" y="1440"/>
                    <a:pt x="5082" y="1440"/>
                  </a:cubicBezTo>
                  <a:cubicBezTo>
                    <a:pt x="5082" y="1498"/>
                    <a:pt x="5025" y="1498"/>
                    <a:pt x="5025" y="1555"/>
                  </a:cubicBezTo>
                  <a:lnTo>
                    <a:pt x="4967" y="1555"/>
                  </a:lnTo>
                  <a:cubicBezTo>
                    <a:pt x="4851" y="1613"/>
                    <a:pt x="4851" y="1613"/>
                    <a:pt x="4851" y="1613"/>
                  </a:cubicBezTo>
                  <a:cubicBezTo>
                    <a:pt x="4851" y="1670"/>
                    <a:pt x="4851" y="1670"/>
                    <a:pt x="4851" y="1670"/>
                  </a:cubicBezTo>
                  <a:cubicBezTo>
                    <a:pt x="4794" y="1670"/>
                    <a:pt x="4794" y="1670"/>
                    <a:pt x="4794" y="1670"/>
                  </a:cubicBezTo>
                  <a:cubicBezTo>
                    <a:pt x="4794" y="1670"/>
                    <a:pt x="4794" y="1728"/>
                    <a:pt x="4736" y="1728"/>
                  </a:cubicBezTo>
                  <a:lnTo>
                    <a:pt x="4678" y="1728"/>
                  </a:lnTo>
                  <a:cubicBezTo>
                    <a:pt x="4678" y="1786"/>
                    <a:pt x="4678" y="1786"/>
                    <a:pt x="4678" y="1786"/>
                  </a:cubicBezTo>
                  <a:cubicBezTo>
                    <a:pt x="4620" y="1786"/>
                    <a:pt x="4620" y="1786"/>
                    <a:pt x="4620" y="1786"/>
                  </a:cubicBezTo>
                  <a:cubicBezTo>
                    <a:pt x="4620" y="1786"/>
                    <a:pt x="4505" y="1843"/>
                    <a:pt x="4505" y="1901"/>
                  </a:cubicBezTo>
                  <a:cubicBezTo>
                    <a:pt x="4447" y="1958"/>
                    <a:pt x="4447" y="1958"/>
                    <a:pt x="4447" y="1958"/>
                  </a:cubicBezTo>
                  <a:cubicBezTo>
                    <a:pt x="4389" y="1958"/>
                    <a:pt x="4389" y="1958"/>
                    <a:pt x="4389" y="1958"/>
                  </a:cubicBezTo>
                  <a:cubicBezTo>
                    <a:pt x="4332" y="2016"/>
                    <a:pt x="4332" y="2016"/>
                    <a:pt x="4332" y="2016"/>
                  </a:cubicBezTo>
                  <a:cubicBezTo>
                    <a:pt x="4332" y="1958"/>
                    <a:pt x="4332" y="1958"/>
                    <a:pt x="4332" y="1958"/>
                  </a:cubicBezTo>
                  <a:cubicBezTo>
                    <a:pt x="4274" y="1958"/>
                    <a:pt x="4274" y="1958"/>
                    <a:pt x="4274" y="2016"/>
                  </a:cubicBezTo>
                  <a:cubicBezTo>
                    <a:pt x="4274" y="2016"/>
                    <a:pt x="4274" y="2016"/>
                    <a:pt x="4274" y="2074"/>
                  </a:cubicBezTo>
                  <a:cubicBezTo>
                    <a:pt x="4274" y="2074"/>
                    <a:pt x="4274" y="2074"/>
                    <a:pt x="4216" y="2074"/>
                  </a:cubicBezTo>
                  <a:cubicBezTo>
                    <a:pt x="4216" y="2131"/>
                    <a:pt x="4158" y="2131"/>
                    <a:pt x="4158" y="2131"/>
                  </a:cubicBezTo>
                  <a:cubicBezTo>
                    <a:pt x="4101" y="2131"/>
                    <a:pt x="4158" y="2131"/>
                    <a:pt x="4101" y="2189"/>
                  </a:cubicBezTo>
                  <a:cubicBezTo>
                    <a:pt x="4101" y="2131"/>
                    <a:pt x="4101" y="2131"/>
                    <a:pt x="4101" y="2131"/>
                  </a:cubicBezTo>
                  <a:lnTo>
                    <a:pt x="4043" y="2189"/>
                  </a:lnTo>
                  <a:cubicBezTo>
                    <a:pt x="3985" y="2246"/>
                    <a:pt x="3985" y="2246"/>
                    <a:pt x="3985" y="2246"/>
                  </a:cubicBezTo>
                  <a:cubicBezTo>
                    <a:pt x="3927" y="2304"/>
                    <a:pt x="3927" y="2304"/>
                    <a:pt x="3927" y="2304"/>
                  </a:cubicBezTo>
                  <a:cubicBezTo>
                    <a:pt x="3927" y="2304"/>
                    <a:pt x="3927" y="2304"/>
                    <a:pt x="3870" y="2304"/>
                  </a:cubicBezTo>
                  <a:cubicBezTo>
                    <a:pt x="3870" y="2304"/>
                    <a:pt x="3870" y="2304"/>
                    <a:pt x="3927" y="2304"/>
                  </a:cubicBezTo>
                  <a:cubicBezTo>
                    <a:pt x="3870" y="2304"/>
                    <a:pt x="3870" y="2304"/>
                    <a:pt x="3870" y="2304"/>
                  </a:cubicBezTo>
                  <a:lnTo>
                    <a:pt x="3870" y="2362"/>
                  </a:lnTo>
                  <a:cubicBezTo>
                    <a:pt x="3812" y="2362"/>
                    <a:pt x="3812" y="2362"/>
                    <a:pt x="3812" y="2362"/>
                  </a:cubicBezTo>
                  <a:cubicBezTo>
                    <a:pt x="3812" y="2362"/>
                    <a:pt x="3812" y="2362"/>
                    <a:pt x="3812" y="2419"/>
                  </a:cubicBezTo>
                  <a:cubicBezTo>
                    <a:pt x="3812" y="2362"/>
                    <a:pt x="3812" y="2362"/>
                    <a:pt x="3812" y="2362"/>
                  </a:cubicBezTo>
                  <a:lnTo>
                    <a:pt x="3812" y="2419"/>
                  </a:lnTo>
                  <a:cubicBezTo>
                    <a:pt x="3696" y="2477"/>
                    <a:pt x="3696" y="2477"/>
                    <a:pt x="3696" y="2477"/>
                  </a:cubicBezTo>
                  <a:cubicBezTo>
                    <a:pt x="3754" y="2477"/>
                    <a:pt x="3754" y="2477"/>
                    <a:pt x="3754" y="2477"/>
                  </a:cubicBezTo>
                  <a:cubicBezTo>
                    <a:pt x="3696" y="2477"/>
                    <a:pt x="3696" y="2477"/>
                    <a:pt x="3696" y="2477"/>
                  </a:cubicBezTo>
                  <a:lnTo>
                    <a:pt x="3581" y="2534"/>
                  </a:lnTo>
                  <a:cubicBezTo>
                    <a:pt x="3581" y="2592"/>
                    <a:pt x="3581" y="2592"/>
                    <a:pt x="3581" y="2592"/>
                  </a:cubicBezTo>
                  <a:cubicBezTo>
                    <a:pt x="3523" y="2592"/>
                    <a:pt x="3465" y="2650"/>
                    <a:pt x="3465" y="2650"/>
                  </a:cubicBezTo>
                  <a:cubicBezTo>
                    <a:pt x="3465" y="2707"/>
                    <a:pt x="3350" y="2765"/>
                    <a:pt x="3292" y="2822"/>
                  </a:cubicBezTo>
                  <a:cubicBezTo>
                    <a:pt x="3350" y="2822"/>
                    <a:pt x="3350" y="2822"/>
                    <a:pt x="3350" y="2822"/>
                  </a:cubicBezTo>
                  <a:cubicBezTo>
                    <a:pt x="3292" y="2880"/>
                    <a:pt x="3292" y="2880"/>
                    <a:pt x="3292" y="2880"/>
                  </a:cubicBezTo>
                  <a:cubicBezTo>
                    <a:pt x="3234" y="2880"/>
                    <a:pt x="3292" y="2880"/>
                    <a:pt x="3292" y="2880"/>
                  </a:cubicBezTo>
                  <a:cubicBezTo>
                    <a:pt x="3176" y="2938"/>
                    <a:pt x="3176" y="2938"/>
                    <a:pt x="3176" y="2938"/>
                  </a:cubicBezTo>
                  <a:cubicBezTo>
                    <a:pt x="3176" y="2938"/>
                    <a:pt x="3176" y="2938"/>
                    <a:pt x="3119" y="2995"/>
                  </a:cubicBezTo>
                  <a:cubicBezTo>
                    <a:pt x="3176" y="2938"/>
                    <a:pt x="3176" y="2938"/>
                    <a:pt x="3176" y="2938"/>
                  </a:cubicBezTo>
                  <a:cubicBezTo>
                    <a:pt x="3234" y="2880"/>
                    <a:pt x="3234" y="2880"/>
                    <a:pt x="3234" y="2880"/>
                  </a:cubicBezTo>
                  <a:cubicBezTo>
                    <a:pt x="3234" y="2822"/>
                    <a:pt x="3234" y="2822"/>
                    <a:pt x="3234" y="2822"/>
                  </a:cubicBezTo>
                  <a:cubicBezTo>
                    <a:pt x="3292" y="2822"/>
                    <a:pt x="3350" y="2765"/>
                    <a:pt x="3350" y="2765"/>
                  </a:cubicBezTo>
                  <a:cubicBezTo>
                    <a:pt x="3350" y="2707"/>
                    <a:pt x="3350" y="2707"/>
                    <a:pt x="3350" y="2707"/>
                  </a:cubicBezTo>
                  <a:cubicBezTo>
                    <a:pt x="3061" y="2995"/>
                    <a:pt x="3061" y="2995"/>
                    <a:pt x="3061" y="2995"/>
                  </a:cubicBezTo>
                  <a:cubicBezTo>
                    <a:pt x="3061" y="3053"/>
                    <a:pt x="3061" y="3053"/>
                    <a:pt x="3061" y="3053"/>
                  </a:cubicBezTo>
                  <a:cubicBezTo>
                    <a:pt x="3003" y="3110"/>
                    <a:pt x="3003" y="3110"/>
                    <a:pt x="3003" y="3110"/>
                  </a:cubicBezTo>
                  <a:cubicBezTo>
                    <a:pt x="3003" y="3053"/>
                    <a:pt x="3061" y="3053"/>
                    <a:pt x="3061" y="3053"/>
                  </a:cubicBezTo>
                  <a:cubicBezTo>
                    <a:pt x="3061" y="3110"/>
                    <a:pt x="3061" y="3110"/>
                    <a:pt x="3061" y="3110"/>
                  </a:cubicBezTo>
                  <a:cubicBezTo>
                    <a:pt x="3061" y="3168"/>
                    <a:pt x="3061" y="3168"/>
                    <a:pt x="3061" y="3168"/>
                  </a:cubicBezTo>
                  <a:cubicBezTo>
                    <a:pt x="3061" y="3110"/>
                    <a:pt x="3061" y="3110"/>
                    <a:pt x="3061" y="3110"/>
                  </a:cubicBezTo>
                  <a:cubicBezTo>
                    <a:pt x="3119" y="3110"/>
                    <a:pt x="3061" y="3110"/>
                    <a:pt x="3061" y="3110"/>
                  </a:cubicBezTo>
                  <a:cubicBezTo>
                    <a:pt x="3176" y="3053"/>
                    <a:pt x="3176" y="3053"/>
                    <a:pt x="3176" y="3053"/>
                  </a:cubicBezTo>
                  <a:cubicBezTo>
                    <a:pt x="3176" y="2995"/>
                    <a:pt x="3176" y="2995"/>
                    <a:pt x="3176" y="2995"/>
                  </a:cubicBezTo>
                  <a:cubicBezTo>
                    <a:pt x="3234" y="2995"/>
                    <a:pt x="3234" y="2995"/>
                    <a:pt x="3234" y="2938"/>
                  </a:cubicBezTo>
                  <a:lnTo>
                    <a:pt x="3292" y="2938"/>
                  </a:lnTo>
                  <a:cubicBezTo>
                    <a:pt x="3292" y="2880"/>
                    <a:pt x="3292" y="2880"/>
                    <a:pt x="3292" y="2880"/>
                  </a:cubicBezTo>
                  <a:cubicBezTo>
                    <a:pt x="3350" y="2938"/>
                    <a:pt x="3350" y="2938"/>
                    <a:pt x="3350" y="2938"/>
                  </a:cubicBezTo>
                  <a:cubicBezTo>
                    <a:pt x="3292" y="2995"/>
                    <a:pt x="3292" y="2995"/>
                    <a:pt x="3292" y="2995"/>
                  </a:cubicBezTo>
                  <a:cubicBezTo>
                    <a:pt x="3350" y="2995"/>
                    <a:pt x="3350" y="2995"/>
                    <a:pt x="3350" y="2995"/>
                  </a:cubicBezTo>
                  <a:cubicBezTo>
                    <a:pt x="3292" y="2938"/>
                    <a:pt x="3292" y="2938"/>
                    <a:pt x="3292" y="2938"/>
                  </a:cubicBezTo>
                  <a:cubicBezTo>
                    <a:pt x="3350" y="2938"/>
                    <a:pt x="3350" y="2938"/>
                    <a:pt x="3350" y="2938"/>
                  </a:cubicBezTo>
                  <a:cubicBezTo>
                    <a:pt x="3407" y="2880"/>
                    <a:pt x="3407" y="2880"/>
                    <a:pt x="3407" y="2880"/>
                  </a:cubicBezTo>
                  <a:cubicBezTo>
                    <a:pt x="3350" y="2880"/>
                    <a:pt x="3350" y="2880"/>
                    <a:pt x="3350" y="2880"/>
                  </a:cubicBezTo>
                  <a:cubicBezTo>
                    <a:pt x="3407" y="2822"/>
                    <a:pt x="3407" y="2822"/>
                    <a:pt x="3407" y="2822"/>
                  </a:cubicBezTo>
                  <a:cubicBezTo>
                    <a:pt x="3350" y="2822"/>
                    <a:pt x="3350" y="2822"/>
                    <a:pt x="3350" y="2822"/>
                  </a:cubicBezTo>
                  <a:cubicBezTo>
                    <a:pt x="3350" y="2765"/>
                    <a:pt x="3350" y="2765"/>
                    <a:pt x="3350" y="2765"/>
                  </a:cubicBezTo>
                  <a:cubicBezTo>
                    <a:pt x="3350" y="2822"/>
                    <a:pt x="3350" y="2822"/>
                    <a:pt x="3350" y="2822"/>
                  </a:cubicBezTo>
                  <a:cubicBezTo>
                    <a:pt x="3407" y="2765"/>
                    <a:pt x="3407" y="2765"/>
                    <a:pt x="3407" y="2765"/>
                  </a:cubicBezTo>
                  <a:cubicBezTo>
                    <a:pt x="3465" y="2765"/>
                    <a:pt x="3465" y="2765"/>
                    <a:pt x="3465" y="2765"/>
                  </a:cubicBezTo>
                  <a:lnTo>
                    <a:pt x="3407" y="2765"/>
                  </a:lnTo>
                  <a:cubicBezTo>
                    <a:pt x="3465" y="2765"/>
                    <a:pt x="3465" y="2707"/>
                    <a:pt x="3465" y="2707"/>
                  </a:cubicBezTo>
                  <a:cubicBezTo>
                    <a:pt x="3465" y="2765"/>
                    <a:pt x="3465" y="2707"/>
                    <a:pt x="3465" y="2765"/>
                  </a:cubicBezTo>
                  <a:cubicBezTo>
                    <a:pt x="3523" y="2765"/>
                    <a:pt x="3523" y="2765"/>
                    <a:pt x="3523" y="2765"/>
                  </a:cubicBezTo>
                  <a:cubicBezTo>
                    <a:pt x="3523" y="2707"/>
                    <a:pt x="3581" y="2707"/>
                    <a:pt x="3639" y="2707"/>
                  </a:cubicBezTo>
                  <a:cubicBezTo>
                    <a:pt x="3639" y="2650"/>
                    <a:pt x="3639" y="2650"/>
                    <a:pt x="3639" y="2650"/>
                  </a:cubicBezTo>
                  <a:cubicBezTo>
                    <a:pt x="3639" y="2707"/>
                    <a:pt x="3639" y="2707"/>
                    <a:pt x="3639" y="2707"/>
                  </a:cubicBezTo>
                  <a:cubicBezTo>
                    <a:pt x="3639" y="2650"/>
                    <a:pt x="3639" y="2650"/>
                    <a:pt x="3639" y="2650"/>
                  </a:cubicBezTo>
                  <a:cubicBezTo>
                    <a:pt x="3581" y="2650"/>
                    <a:pt x="3581" y="2650"/>
                    <a:pt x="3581" y="2650"/>
                  </a:cubicBezTo>
                  <a:cubicBezTo>
                    <a:pt x="3639" y="2592"/>
                    <a:pt x="3639" y="2592"/>
                    <a:pt x="3639" y="2592"/>
                  </a:cubicBezTo>
                  <a:cubicBezTo>
                    <a:pt x="3639" y="2650"/>
                    <a:pt x="3639" y="2650"/>
                    <a:pt x="3639" y="2650"/>
                  </a:cubicBezTo>
                  <a:cubicBezTo>
                    <a:pt x="3696" y="2650"/>
                    <a:pt x="3696" y="2650"/>
                    <a:pt x="3696" y="2650"/>
                  </a:cubicBezTo>
                  <a:cubicBezTo>
                    <a:pt x="3696" y="2650"/>
                    <a:pt x="3696" y="2650"/>
                    <a:pt x="3696" y="2592"/>
                  </a:cubicBezTo>
                  <a:cubicBezTo>
                    <a:pt x="3696" y="2650"/>
                    <a:pt x="3696" y="2650"/>
                    <a:pt x="3696" y="2650"/>
                  </a:cubicBezTo>
                  <a:cubicBezTo>
                    <a:pt x="3696" y="2592"/>
                    <a:pt x="3696" y="2592"/>
                    <a:pt x="3696" y="2592"/>
                  </a:cubicBezTo>
                  <a:cubicBezTo>
                    <a:pt x="3754" y="2592"/>
                    <a:pt x="3754" y="2592"/>
                    <a:pt x="3754" y="2592"/>
                  </a:cubicBezTo>
                  <a:cubicBezTo>
                    <a:pt x="3812" y="2592"/>
                    <a:pt x="3812" y="2592"/>
                    <a:pt x="3812" y="2592"/>
                  </a:cubicBezTo>
                  <a:lnTo>
                    <a:pt x="3812" y="2534"/>
                  </a:lnTo>
                  <a:cubicBezTo>
                    <a:pt x="3870" y="2534"/>
                    <a:pt x="3812" y="2477"/>
                    <a:pt x="3870" y="2477"/>
                  </a:cubicBezTo>
                  <a:cubicBezTo>
                    <a:pt x="3927" y="2477"/>
                    <a:pt x="3927" y="2477"/>
                    <a:pt x="3927" y="2477"/>
                  </a:cubicBezTo>
                  <a:cubicBezTo>
                    <a:pt x="3985" y="2419"/>
                    <a:pt x="3985" y="2419"/>
                    <a:pt x="3985" y="2419"/>
                  </a:cubicBezTo>
                  <a:cubicBezTo>
                    <a:pt x="4043" y="2362"/>
                    <a:pt x="4043" y="2362"/>
                    <a:pt x="4043" y="2362"/>
                  </a:cubicBezTo>
                  <a:cubicBezTo>
                    <a:pt x="4101" y="2362"/>
                    <a:pt x="4043" y="2304"/>
                    <a:pt x="4101" y="2304"/>
                  </a:cubicBezTo>
                  <a:cubicBezTo>
                    <a:pt x="4043" y="2246"/>
                    <a:pt x="4043" y="2246"/>
                    <a:pt x="4043" y="2246"/>
                  </a:cubicBezTo>
                  <a:cubicBezTo>
                    <a:pt x="4043" y="2304"/>
                    <a:pt x="4043" y="2304"/>
                    <a:pt x="4043" y="2304"/>
                  </a:cubicBezTo>
                  <a:cubicBezTo>
                    <a:pt x="4043" y="2246"/>
                    <a:pt x="4043" y="2246"/>
                    <a:pt x="4043" y="2246"/>
                  </a:cubicBezTo>
                  <a:cubicBezTo>
                    <a:pt x="4043" y="2246"/>
                    <a:pt x="4043" y="2246"/>
                    <a:pt x="4101" y="2246"/>
                  </a:cubicBezTo>
                  <a:cubicBezTo>
                    <a:pt x="4101" y="2189"/>
                    <a:pt x="4158" y="2131"/>
                    <a:pt x="4216" y="2131"/>
                  </a:cubicBezTo>
                  <a:cubicBezTo>
                    <a:pt x="4274" y="2131"/>
                    <a:pt x="4274" y="2131"/>
                    <a:pt x="4274" y="2131"/>
                  </a:cubicBezTo>
                  <a:cubicBezTo>
                    <a:pt x="4332" y="2074"/>
                    <a:pt x="4332" y="2074"/>
                    <a:pt x="4332" y="2074"/>
                  </a:cubicBezTo>
                  <a:cubicBezTo>
                    <a:pt x="4332" y="2131"/>
                    <a:pt x="4332" y="2131"/>
                    <a:pt x="4332" y="2131"/>
                  </a:cubicBezTo>
                  <a:cubicBezTo>
                    <a:pt x="4389" y="2074"/>
                    <a:pt x="4389" y="2074"/>
                    <a:pt x="4389" y="2074"/>
                  </a:cubicBezTo>
                  <a:cubicBezTo>
                    <a:pt x="4447" y="2074"/>
                    <a:pt x="4447" y="2074"/>
                    <a:pt x="4447" y="2074"/>
                  </a:cubicBezTo>
                  <a:cubicBezTo>
                    <a:pt x="4389" y="2131"/>
                    <a:pt x="4389" y="2131"/>
                    <a:pt x="4389" y="2131"/>
                  </a:cubicBezTo>
                  <a:cubicBezTo>
                    <a:pt x="4332" y="2189"/>
                    <a:pt x="4332" y="2189"/>
                    <a:pt x="4332" y="2189"/>
                  </a:cubicBezTo>
                  <a:cubicBezTo>
                    <a:pt x="4332" y="2131"/>
                    <a:pt x="4332" y="2131"/>
                    <a:pt x="4332" y="2131"/>
                  </a:cubicBezTo>
                  <a:cubicBezTo>
                    <a:pt x="4274" y="2189"/>
                    <a:pt x="4274" y="2189"/>
                    <a:pt x="4274" y="2189"/>
                  </a:cubicBezTo>
                  <a:cubicBezTo>
                    <a:pt x="4274" y="2246"/>
                    <a:pt x="4274" y="2246"/>
                    <a:pt x="4274" y="2246"/>
                  </a:cubicBezTo>
                  <a:cubicBezTo>
                    <a:pt x="4216" y="2246"/>
                    <a:pt x="4216" y="2304"/>
                    <a:pt x="4158" y="2304"/>
                  </a:cubicBezTo>
                  <a:cubicBezTo>
                    <a:pt x="4101" y="2362"/>
                    <a:pt x="4101" y="2362"/>
                    <a:pt x="4101" y="2362"/>
                  </a:cubicBezTo>
                  <a:cubicBezTo>
                    <a:pt x="3985" y="2419"/>
                    <a:pt x="3985" y="2419"/>
                    <a:pt x="3985" y="2419"/>
                  </a:cubicBezTo>
                  <a:cubicBezTo>
                    <a:pt x="3985" y="2477"/>
                    <a:pt x="3985" y="2477"/>
                    <a:pt x="3985" y="2477"/>
                  </a:cubicBezTo>
                  <a:cubicBezTo>
                    <a:pt x="3927" y="2477"/>
                    <a:pt x="3927" y="2477"/>
                    <a:pt x="3927" y="2477"/>
                  </a:cubicBezTo>
                  <a:cubicBezTo>
                    <a:pt x="3927" y="2534"/>
                    <a:pt x="3927" y="2534"/>
                    <a:pt x="3927" y="2534"/>
                  </a:cubicBezTo>
                  <a:cubicBezTo>
                    <a:pt x="3927" y="2477"/>
                    <a:pt x="3927" y="2477"/>
                    <a:pt x="3927" y="2477"/>
                  </a:cubicBezTo>
                  <a:cubicBezTo>
                    <a:pt x="3812" y="2592"/>
                    <a:pt x="3812" y="2592"/>
                    <a:pt x="3812" y="2592"/>
                  </a:cubicBezTo>
                  <a:cubicBezTo>
                    <a:pt x="3870" y="2592"/>
                    <a:pt x="3870" y="2592"/>
                    <a:pt x="3870" y="2592"/>
                  </a:cubicBezTo>
                  <a:cubicBezTo>
                    <a:pt x="3812" y="2592"/>
                    <a:pt x="3812" y="2592"/>
                    <a:pt x="3812" y="2592"/>
                  </a:cubicBezTo>
                  <a:cubicBezTo>
                    <a:pt x="3812" y="2650"/>
                    <a:pt x="3754" y="2650"/>
                    <a:pt x="3754" y="2650"/>
                  </a:cubicBezTo>
                  <a:cubicBezTo>
                    <a:pt x="3639" y="2765"/>
                    <a:pt x="3639" y="2765"/>
                    <a:pt x="3639" y="2765"/>
                  </a:cubicBezTo>
                  <a:cubicBezTo>
                    <a:pt x="3639" y="2707"/>
                    <a:pt x="3639" y="2707"/>
                    <a:pt x="3639" y="2707"/>
                  </a:cubicBezTo>
                  <a:cubicBezTo>
                    <a:pt x="3581" y="2765"/>
                    <a:pt x="3581" y="2765"/>
                    <a:pt x="3581" y="2765"/>
                  </a:cubicBezTo>
                  <a:cubicBezTo>
                    <a:pt x="3523" y="2765"/>
                    <a:pt x="3523" y="2765"/>
                    <a:pt x="3523" y="2765"/>
                  </a:cubicBezTo>
                  <a:cubicBezTo>
                    <a:pt x="3523" y="2822"/>
                    <a:pt x="3523" y="2822"/>
                    <a:pt x="3523" y="2822"/>
                  </a:cubicBezTo>
                  <a:cubicBezTo>
                    <a:pt x="3465" y="2880"/>
                    <a:pt x="3465" y="2880"/>
                    <a:pt x="3465" y="2880"/>
                  </a:cubicBezTo>
                  <a:cubicBezTo>
                    <a:pt x="3407" y="2938"/>
                    <a:pt x="3407" y="2938"/>
                    <a:pt x="3407" y="2938"/>
                  </a:cubicBezTo>
                  <a:cubicBezTo>
                    <a:pt x="3350" y="2995"/>
                    <a:pt x="3350" y="2995"/>
                    <a:pt x="3350" y="2995"/>
                  </a:cubicBezTo>
                  <a:cubicBezTo>
                    <a:pt x="3407" y="2995"/>
                    <a:pt x="3407" y="2995"/>
                    <a:pt x="3407" y="2995"/>
                  </a:cubicBezTo>
                  <a:cubicBezTo>
                    <a:pt x="3350" y="2995"/>
                    <a:pt x="3350" y="2995"/>
                    <a:pt x="3350" y="2995"/>
                  </a:cubicBezTo>
                  <a:cubicBezTo>
                    <a:pt x="3292" y="3053"/>
                    <a:pt x="3292" y="3053"/>
                    <a:pt x="3292" y="3053"/>
                  </a:cubicBezTo>
                  <a:cubicBezTo>
                    <a:pt x="3350" y="3053"/>
                    <a:pt x="3350" y="3053"/>
                    <a:pt x="3350" y="3053"/>
                  </a:cubicBezTo>
                  <a:cubicBezTo>
                    <a:pt x="3234" y="3110"/>
                    <a:pt x="3234" y="3110"/>
                    <a:pt x="3234" y="3110"/>
                  </a:cubicBezTo>
                  <a:cubicBezTo>
                    <a:pt x="3176" y="3168"/>
                    <a:pt x="3176" y="3168"/>
                    <a:pt x="3176" y="3168"/>
                  </a:cubicBezTo>
                  <a:cubicBezTo>
                    <a:pt x="3176" y="3168"/>
                    <a:pt x="3176" y="3226"/>
                    <a:pt x="3119" y="3226"/>
                  </a:cubicBezTo>
                  <a:cubicBezTo>
                    <a:pt x="3119" y="3283"/>
                    <a:pt x="3119" y="3283"/>
                    <a:pt x="3119" y="3283"/>
                  </a:cubicBezTo>
                  <a:cubicBezTo>
                    <a:pt x="3119" y="3341"/>
                    <a:pt x="3119" y="3283"/>
                    <a:pt x="3119" y="3341"/>
                  </a:cubicBezTo>
                  <a:cubicBezTo>
                    <a:pt x="3176" y="3283"/>
                    <a:pt x="3176" y="3283"/>
                    <a:pt x="3176" y="3283"/>
                  </a:cubicBezTo>
                  <a:cubicBezTo>
                    <a:pt x="3234" y="3341"/>
                    <a:pt x="3234" y="3341"/>
                    <a:pt x="3234" y="3341"/>
                  </a:cubicBezTo>
                  <a:cubicBezTo>
                    <a:pt x="3234" y="3341"/>
                    <a:pt x="3234" y="3341"/>
                    <a:pt x="3176" y="3341"/>
                  </a:cubicBezTo>
                  <a:cubicBezTo>
                    <a:pt x="3176" y="3398"/>
                    <a:pt x="3176" y="3398"/>
                    <a:pt x="3176" y="3398"/>
                  </a:cubicBezTo>
                  <a:cubicBezTo>
                    <a:pt x="3119" y="3398"/>
                    <a:pt x="3119" y="3398"/>
                    <a:pt x="3119" y="3398"/>
                  </a:cubicBezTo>
                  <a:cubicBezTo>
                    <a:pt x="3176" y="3398"/>
                    <a:pt x="3176" y="3398"/>
                    <a:pt x="3176" y="3398"/>
                  </a:cubicBezTo>
                  <a:cubicBezTo>
                    <a:pt x="3176" y="3456"/>
                    <a:pt x="3176" y="3456"/>
                    <a:pt x="3176" y="3456"/>
                  </a:cubicBezTo>
                  <a:cubicBezTo>
                    <a:pt x="3119" y="3456"/>
                    <a:pt x="3119" y="3456"/>
                    <a:pt x="3119" y="3456"/>
                  </a:cubicBezTo>
                  <a:cubicBezTo>
                    <a:pt x="3119" y="3514"/>
                    <a:pt x="3119" y="3514"/>
                    <a:pt x="3119" y="3514"/>
                  </a:cubicBezTo>
                  <a:lnTo>
                    <a:pt x="3061" y="3514"/>
                  </a:lnTo>
                  <a:cubicBezTo>
                    <a:pt x="3119" y="3456"/>
                    <a:pt x="3119" y="3456"/>
                    <a:pt x="3119" y="3456"/>
                  </a:cubicBezTo>
                  <a:cubicBezTo>
                    <a:pt x="3119" y="3456"/>
                    <a:pt x="3119" y="3456"/>
                    <a:pt x="3061" y="3456"/>
                  </a:cubicBezTo>
                  <a:cubicBezTo>
                    <a:pt x="3119" y="3398"/>
                    <a:pt x="3119" y="3398"/>
                    <a:pt x="3119" y="3398"/>
                  </a:cubicBezTo>
                  <a:cubicBezTo>
                    <a:pt x="3119" y="3341"/>
                    <a:pt x="3119" y="3341"/>
                    <a:pt x="3119" y="3341"/>
                  </a:cubicBezTo>
                  <a:cubicBezTo>
                    <a:pt x="3061" y="3283"/>
                    <a:pt x="3061" y="3283"/>
                    <a:pt x="3061" y="3283"/>
                  </a:cubicBezTo>
                  <a:cubicBezTo>
                    <a:pt x="3003" y="3398"/>
                    <a:pt x="2945" y="3456"/>
                    <a:pt x="2888" y="3514"/>
                  </a:cubicBezTo>
                  <a:cubicBezTo>
                    <a:pt x="2888" y="3571"/>
                    <a:pt x="2888" y="3571"/>
                    <a:pt x="2888" y="3571"/>
                  </a:cubicBezTo>
                  <a:cubicBezTo>
                    <a:pt x="2888" y="3629"/>
                    <a:pt x="2888" y="3629"/>
                    <a:pt x="2888" y="3629"/>
                  </a:cubicBezTo>
                  <a:cubicBezTo>
                    <a:pt x="2830" y="3629"/>
                    <a:pt x="2830" y="3629"/>
                    <a:pt x="2830" y="3629"/>
                  </a:cubicBezTo>
                  <a:cubicBezTo>
                    <a:pt x="2830" y="3686"/>
                    <a:pt x="2830" y="3686"/>
                    <a:pt x="2830" y="3686"/>
                  </a:cubicBezTo>
                  <a:cubicBezTo>
                    <a:pt x="2830" y="3744"/>
                    <a:pt x="2830" y="3744"/>
                    <a:pt x="2830" y="3744"/>
                  </a:cubicBezTo>
                  <a:cubicBezTo>
                    <a:pt x="2772" y="3686"/>
                    <a:pt x="2772" y="3686"/>
                    <a:pt x="2772" y="3686"/>
                  </a:cubicBezTo>
                  <a:cubicBezTo>
                    <a:pt x="2772" y="3744"/>
                    <a:pt x="2772" y="3744"/>
                    <a:pt x="2772" y="3744"/>
                  </a:cubicBezTo>
                  <a:cubicBezTo>
                    <a:pt x="2714" y="3802"/>
                    <a:pt x="2714" y="3802"/>
                    <a:pt x="2714" y="3802"/>
                  </a:cubicBezTo>
                  <a:cubicBezTo>
                    <a:pt x="2657" y="3859"/>
                    <a:pt x="2657" y="3859"/>
                    <a:pt x="2657" y="3859"/>
                  </a:cubicBezTo>
                  <a:cubicBezTo>
                    <a:pt x="2657" y="3917"/>
                    <a:pt x="2657" y="3917"/>
                    <a:pt x="2657" y="3917"/>
                  </a:cubicBezTo>
                  <a:cubicBezTo>
                    <a:pt x="2599" y="3917"/>
                    <a:pt x="2599" y="3917"/>
                    <a:pt x="2599" y="3917"/>
                  </a:cubicBezTo>
                  <a:cubicBezTo>
                    <a:pt x="2599" y="3917"/>
                    <a:pt x="2599" y="3917"/>
                    <a:pt x="2599" y="3974"/>
                  </a:cubicBezTo>
                  <a:cubicBezTo>
                    <a:pt x="2541" y="4032"/>
                    <a:pt x="2541" y="4032"/>
                    <a:pt x="2483" y="4090"/>
                  </a:cubicBezTo>
                  <a:cubicBezTo>
                    <a:pt x="2541" y="4090"/>
                    <a:pt x="2541" y="4090"/>
                    <a:pt x="2541" y="4090"/>
                  </a:cubicBezTo>
                  <a:cubicBezTo>
                    <a:pt x="2541" y="4032"/>
                    <a:pt x="2599" y="3974"/>
                    <a:pt x="2599" y="3974"/>
                  </a:cubicBezTo>
                  <a:cubicBezTo>
                    <a:pt x="2657" y="3974"/>
                    <a:pt x="2657" y="3974"/>
                    <a:pt x="2657" y="3974"/>
                  </a:cubicBezTo>
                  <a:cubicBezTo>
                    <a:pt x="2599" y="3974"/>
                    <a:pt x="2599" y="3974"/>
                    <a:pt x="2599" y="3974"/>
                  </a:cubicBezTo>
                  <a:cubicBezTo>
                    <a:pt x="2657" y="4032"/>
                    <a:pt x="2657" y="4032"/>
                    <a:pt x="2714" y="4032"/>
                  </a:cubicBezTo>
                  <a:cubicBezTo>
                    <a:pt x="2772" y="4032"/>
                    <a:pt x="2772" y="4032"/>
                    <a:pt x="2772" y="4032"/>
                  </a:cubicBezTo>
                  <a:cubicBezTo>
                    <a:pt x="2830" y="3917"/>
                    <a:pt x="2830" y="3917"/>
                    <a:pt x="2830" y="3917"/>
                  </a:cubicBezTo>
                  <a:cubicBezTo>
                    <a:pt x="2888" y="3859"/>
                    <a:pt x="2888" y="3859"/>
                    <a:pt x="2888" y="3859"/>
                  </a:cubicBezTo>
                  <a:cubicBezTo>
                    <a:pt x="2888" y="3802"/>
                    <a:pt x="2888" y="3802"/>
                    <a:pt x="2888" y="3802"/>
                  </a:cubicBezTo>
                  <a:cubicBezTo>
                    <a:pt x="2945" y="3802"/>
                    <a:pt x="2945" y="3802"/>
                    <a:pt x="2945" y="3802"/>
                  </a:cubicBezTo>
                  <a:cubicBezTo>
                    <a:pt x="2945" y="3744"/>
                    <a:pt x="2945" y="3744"/>
                    <a:pt x="2945" y="3744"/>
                  </a:cubicBezTo>
                  <a:cubicBezTo>
                    <a:pt x="2888" y="3802"/>
                    <a:pt x="2888" y="3802"/>
                    <a:pt x="2888" y="3802"/>
                  </a:cubicBezTo>
                  <a:cubicBezTo>
                    <a:pt x="2945" y="3686"/>
                    <a:pt x="2945" y="3686"/>
                    <a:pt x="2945" y="3686"/>
                  </a:cubicBezTo>
                  <a:cubicBezTo>
                    <a:pt x="3003" y="3744"/>
                    <a:pt x="3003" y="3744"/>
                    <a:pt x="3003" y="3744"/>
                  </a:cubicBezTo>
                  <a:cubicBezTo>
                    <a:pt x="3003" y="3686"/>
                    <a:pt x="3003" y="3686"/>
                    <a:pt x="3003" y="3686"/>
                  </a:cubicBezTo>
                  <a:cubicBezTo>
                    <a:pt x="3003" y="3629"/>
                    <a:pt x="3003" y="3629"/>
                    <a:pt x="3003" y="3629"/>
                  </a:cubicBezTo>
                  <a:cubicBezTo>
                    <a:pt x="3061" y="3629"/>
                    <a:pt x="3061" y="3629"/>
                    <a:pt x="3061" y="3629"/>
                  </a:cubicBezTo>
                  <a:cubicBezTo>
                    <a:pt x="3061" y="3629"/>
                    <a:pt x="3061" y="3629"/>
                    <a:pt x="3061" y="3571"/>
                  </a:cubicBezTo>
                  <a:cubicBezTo>
                    <a:pt x="3119" y="3571"/>
                    <a:pt x="3119" y="3514"/>
                    <a:pt x="3119" y="3514"/>
                  </a:cubicBezTo>
                  <a:cubicBezTo>
                    <a:pt x="3119" y="3571"/>
                    <a:pt x="3119" y="3571"/>
                    <a:pt x="3119" y="3571"/>
                  </a:cubicBezTo>
                  <a:cubicBezTo>
                    <a:pt x="3119" y="3514"/>
                    <a:pt x="3119" y="3514"/>
                    <a:pt x="3119" y="3514"/>
                  </a:cubicBezTo>
                  <a:lnTo>
                    <a:pt x="3176" y="3514"/>
                  </a:lnTo>
                  <a:cubicBezTo>
                    <a:pt x="3234" y="3456"/>
                    <a:pt x="3234" y="3456"/>
                    <a:pt x="3234" y="3456"/>
                  </a:cubicBezTo>
                  <a:cubicBezTo>
                    <a:pt x="3234" y="3398"/>
                    <a:pt x="3234" y="3398"/>
                    <a:pt x="3234" y="3398"/>
                  </a:cubicBezTo>
                  <a:cubicBezTo>
                    <a:pt x="3292" y="3398"/>
                    <a:pt x="3292" y="3398"/>
                    <a:pt x="3292" y="3341"/>
                  </a:cubicBezTo>
                  <a:cubicBezTo>
                    <a:pt x="3350" y="3283"/>
                    <a:pt x="3350" y="3283"/>
                    <a:pt x="3350" y="3283"/>
                  </a:cubicBezTo>
                  <a:cubicBezTo>
                    <a:pt x="3407" y="3168"/>
                    <a:pt x="3407" y="3168"/>
                    <a:pt x="3407" y="3168"/>
                  </a:cubicBezTo>
                  <a:cubicBezTo>
                    <a:pt x="3407" y="3168"/>
                    <a:pt x="3465" y="3168"/>
                    <a:pt x="3523" y="3053"/>
                  </a:cubicBezTo>
                  <a:cubicBezTo>
                    <a:pt x="3581" y="2995"/>
                    <a:pt x="3696" y="2938"/>
                    <a:pt x="3754" y="2822"/>
                  </a:cubicBezTo>
                  <a:cubicBezTo>
                    <a:pt x="3927" y="2650"/>
                    <a:pt x="4101" y="2477"/>
                    <a:pt x="4101" y="2477"/>
                  </a:cubicBezTo>
                  <a:cubicBezTo>
                    <a:pt x="4101" y="2534"/>
                    <a:pt x="4101" y="2534"/>
                    <a:pt x="4158" y="2477"/>
                  </a:cubicBezTo>
                  <a:cubicBezTo>
                    <a:pt x="4158" y="2534"/>
                    <a:pt x="4158" y="2534"/>
                    <a:pt x="4158" y="2534"/>
                  </a:cubicBezTo>
                  <a:cubicBezTo>
                    <a:pt x="4101" y="2534"/>
                    <a:pt x="4101" y="2534"/>
                    <a:pt x="4101" y="2534"/>
                  </a:cubicBezTo>
                  <a:cubicBezTo>
                    <a:pt x="4101" y="2592"/>
                    <a:pt x="4101" y="2592"/>
                    <a:pt x="4101" y="2592"/>
                  </a:cubicBezTo>
                  <a:cubicBezTo>
                    <a:pt x="4043" y="2592"/>
                    <a:pt x="4043" y="2592"/>
                    <a:pt x="4043" y="2592"/>
                  </a:cubicBezTo>
                  <a:cubicBezTo>
                    <a:pt x="3985" y="2592"/>
                    <a:pt x="3985" y="2592"/>
                    <a:pt x="3985" y="2592"/>
                  </a:cubicBezTo>
                  <a:cubicBezTo>
                    <a:pt x="4043" y="2592"/>
                    <a:pt x="4043" y="2592"/>
                    <a:pt x="4043" y="2592"/>
                  </a:cubicBezTo>
                  <a:cubicBezTo>
                    <a:pt x="3985" y="2650"/>
                    <a:pt x="3985" y="2650"/>
                    <a:pt x="3985" y="2650"/>
                  </a:cubicBezTo>
                  <a:cubicBezTo>
                    <a:pt x="4043" y="2650"/>
                    <a:pt x="4043" y="2650"/>
                    <a:pt x="4043" y="2592"/>
                  </a:cubicBezTo>
                  <a:cubicBezTo>
                    <a:pt x="4043" y="2650"/>
                    <a:pt x="4101" y="2650"/>
                    <a:pt x="4101" y="2650"/>
                  </a:cubicBezTo>
                  <a:cubicBezTo>
                    <a:pt x="3985" y="2707"/>
                    <a:pt x="3985" y="2707"/>
                    <a:pt x="3985" y="2707"/>
                  </a:cubicBezTo>
                  <a:cubicBezTo>
                    <a:pt x="3985" y="2765"/>
                    <a:pt x="3985" y="2765"/>
                    <a:pt x="3985" y="2765"/>
                  </a:cubicBezTo>
                  <a:cubicBezTo>
                    <a:pt x="3927" y="2765"/>
                    <a:pt x="3927" y="2765"/>
                    <a:pt x="3927" y="2765"/>
                  </a:cubicBezTo>
                  <a:cubicBezTo>
                    <a:pt x="3870" y="2822"/>
                    <a:pt x="3870" y="2822"/>
                    <a:pt x="3870" y="2822"/>
                  </a:cubicBezTo>
                  <a:cubicBezTo>
                    <a:pt x="3870" y="2880"/>
                    <a:pt x="3870" y="2880"/>
                    <a:pt x="3870" y="2880"/>
                  </a:cubicBezTo>
                  <a:cubicBezTo>
                    <a:pt x="3812" y="2822"/>
                    <a:pt x="3812" y="2822"/>
                    <a:pt x="3812" y="2822"/>
                  </a:cubicBezTo>
                  <a:cubicBezTo>
                    <a:pt x="3696" y="2995"/>
                    <a:pt x="3696" y="2995"/>
                    <a:pt x="3696" y="2995"/>
                  </a:cubicBezTo>
                  <a:lnTo>
                    <a:pt x="3639" y="2995"/>
                  </a:lnTo>
                  <a:cubicBezTo>
                    <a:pt x="3581" y="3053"/>
                    <a:pt x="3581" y="3053"/>
                    <a:pt x="3581" y="3053"/>
                  </a:cubicBezTo>
                  <a:cubicBezTo>
                    <a:pt x="3581" y="3110"/>
                    <a:pt x="3581" y="3110"/>
                    <a:pt x="3581" y="3110"/>
                  </a:cubicBezTo>
                  <a:cubicBezTo>
                    <a:pt x="3523" y="3110"/>
                    <a:pt x="3523" y="3110"/>
                    <a:pt x="3523" y="3110"/>
                  </a:cubicBezTo>
                  <a:cubicBezTo>
                    <a:pt x="3465" y="3168"/>
                    <a:pt x="3465" y="3168"/>
                    <a:pt x="3465" y="3226"/>
                  </a:cubicBezTo>
                  <a:cubicBezTo>
                    <a:pt x="3407" y="3168"/>
                    <a:pt x="3407" y="3168"/>
                    <a:pt x="3407" y="3168"/>
                  </a:cubicBezTo>
                  <a:cubicBezTo>
                    <a:pt x="3407" y="3226"/>
                    <a:pt x="3407" y="3226"/>
                    <a:pt x="3407" y="3226"/>
                  </a:cubicBezTo>
                  <a:cubicBezTo>
                    <a:pt x="3407" y="3226"/>
                    <a:pt x="3407" y="3226"/>
                    <a:pt x="3350" y="3283"/>
                  </a:cubicBezTo>
                  <a:cubicBezTo>
                    <a:pt x="3234" y="3398"/>
                    <a:pt x="3234" y="3398"/>
                    <a:pt x="3234" y="3398"/>
                  </a:cubicBezTo>
                  <a:cubicBezTo>
                    <a:pt x="3292" y="3398"/>
                    <a:pt x="3292" y="3398"/>
                    <a:pt x="3292" y="3398"/>
                  </a:cubicBezTo>
                  <a:cubicBezTo>
                    <a:pt x="3234" y="3398"/>
                    <a:pt x="3234" y="3398"/>
                    <a:pt x="3234" y="3398"/>
                  </a:cubicBezTo>
                  <a:cubicBezTo>
                    <a:pt x="3234" y="3456"/>
                    <a:pt x="3234" y="3456"/>
                    <a:pt x="3234" y="3456"/>
                  </a:cubicBezTo>
                  <a:cubicBezTo>
                    <a:pt x="3234" y="3456"/>
                    <a:pt x="3176" y="3456"/>
                    <a:pt x="3176" y="3514"/>
                  </a:cubicBezTo>
                  <a:cubicBezTo>
                    <a:pt x="3119" y="3514"/>
                    <a:pt x="3119" y="3514"/>
                    <a:pt x="3119" y="3514"/>
                  </a:cubicBezTo>
                  <a:cubicBezTo>
                    <a:pt x="3176" y="3514"/>
                    <a:pt x="3176" y="3514"/>
                    <a:pt x="3176" y="3514"/>
                  </a:cubicBezTo>
                  <a:cubicBezTo>
                    <a:pt x="3119" y="3571"/>
                    <a:pt x="3119" y="3571"/>
                    <a:pt x="3119" y="3571"/>
                  </a:cubicBezTo>
                  <a:cubicBezTo>
                    <a:pt x="3119" y="3571"/>
                    <a:pt x="3061" y="3629"/>
                    <a:pt x="3061" y="3686"/>
                  </a:cubicBezTo>
                  <a:cubicBezTo>
                    <a:pt x="3003" y="3686"/>
                    <a:pt x="2945" y="3744"/>
                    <a:pt x="2945" y="3744"/>
                  </a:cubicBezTo>
                  <a:cubicBezTo>
                    <a:pt x="2945" y="3744"/>
                    <a:pt x="2945" y="3744"/>
                    <a:pt x="2945" y="3802"/>
                  </a:cubicBezTo>
                  <a:cubicBezTo>
                    <a:pt x="2888" y="3859"/>
                    <a:pt x="2888" y="3859"/>
                    <a:pt x="2888" y="3859"/>
                  </a:cubicBezTo>
                  <a:cubicBezTo>
                    <a:pt x="2945" y="3859"/>
                    <a:pt x="2945" y="3859"/>
                    <a:pt x="2945" y="3859"/>
                  </a:cubicBezTo>
                  <a:cubicBezTo>
                    <a:pt x="2888" y="3859"/>
                    <a:pt x="2888" y="3859"/>
                    <a:pt x="2888" y="3859"/>
                  </a:cubicBezTo>
                  <a:cubicBezTo>
                    <a:pt x="2888" y="3917"/>
                    <a:pt x="2888" y="3917"/>
                    <a:pt x="2888" y="3917"/>
                  </a:cubicBezTo>
                  <a:cubicBezTo>
                    <a:pt x="2830" y="3917"/>
                    <a:pt x="2830" y="3917"/>
                    <a:pt x="2830" y="3917"/>
                  </a:cubicBezTo>
                  <a:cubicBezTo>
                    <a:pt x="2772" y="4032"/>
                    <a:pt x="2772" y="4032"/>
                    <a:pt x="2772" y="4032"/>
                  </a:cubicBezTo>
                  <a:cubicBezTo>
                    <a:pt x="2772" y="4032"/>
                    <a:pt x="2599" y="4262"/>
                    <a:pt x="2483" y="4493"/>
                  </a:cubicBezTo>
                  <a:cubicBezTo>
                    <a:pt x="2310" y="4723"/>
                    <a:pt x="2195" y="4954"/>
                    <a:pt x="2195" y="4954"/>
                  </a:cubicBezTo>
                  <a:cubicBezTo>
                    <a:pt x="2137" y="4896"/>
                    <a:pt x="2137" y="4896"/>
                    <a:pt x="2137" y="4896"/>
                  </a:cubicBezTo>
                  <a:cubicBezTo>
                    <a:pt x="2137" y="4954"/>
                    <a:pt x="2137" y="4954"/>
                    <a:pt x="2137" y="4954"/>
                  </a:cubicBezTo>
                  <a:cubicBezTo>
                    <a:pt x="2137" y="5011"/>
                    <a:pt x="2137" y="5011"/>
                    <a:pt x="2137" y="5011"/>
                  </a:cubicBezTo>
                  <a:cubicBezTo>
                    <a:pt x="2137" y="4954"/>
                    <a:pt x="2137" y="4954"/>
                    <a:pt x="2137" y="4954"/>
                  </a:cubicBezTo>
                  <a:cubicBezTo>
                    <a:pt x="2137" y="5011"/>
                    <a:pt x="2137" y="5011"/>
                    <a:pt x="2137" y="5011"/>
                  </a:cubicBezTo>
                  <a:cubicBezTo>
                    <a:pt x="2079" y="5126"/>
                    <a:pt x="2079" y="5126"/>
                    <a:pt x="2079" y="5126"/>
                  </a:cubicBezTo>
                  <a:cubicBezTo>
                    <a:pt x="2021" y="5184"/>
                    <a:pt x="2021" y="5184"/>
                    <a:pt x="2021" y="5184"/>
                  </a:cubicBezTo>
                  <a:cubicBezTo>
                    <a:pt x="2021" y="5242"/>
                    <a:pt x="2021" y="5242"/>
                    <a:pt x="2021" y="5242"/>
                  </a:cubicBezTo>
                  <a:cubicBezTo>
                    <a:pt x="1906" y="5472"/>
                    <a:pt x="1906" y="5472"/>
                    <a:pt x="1906" y="5472"/>
                  </a:cubicBezTo>
                  <a:lnTo>
                    <a:pt x="1906" y="5414"/>
                  </a:lnTo>
                  <a:cubicBezTo>
                    <a:pt x="1906" y="5357"/>
                    <a:pt x="1906" y="5357"/>
                    <a:pt x="1906" y="5357"/>
                  </a:cubicBezTo>
                  <a:cubicBezTo>
                    <a:pt x="1964" y="5357"/>
                    <a:pt x="1964" y="5299"/>
                    <a:pt x="1964" y="5299"/>
                  </a:cubicBezTo>
                  <a:cubicBezTo>
                    <a:pt x="1964" y="5242"/>
                    <a:pt x="1964" y="5242"/>
                    <a:pt x="1964" y="5242"/>
                  </a:cubicBezTo>
                  <a:cubicBezTo>
                    <a:pt x="2021" y="5184"/>
                    <a:pt x="2021" y="5184"/>
                    <a:pt x="2021" y="5184"/>
                  </a:cubicBezTo>
                  <a:cubicBezTo>
                    <a:pt x="2021" y="5126"/>
                    <a:pt x="2021" y="5126"/>
                    <a:pt x="2021" y="5126"/>
                  </a:cubicBezTo>
                  <a:cubicBezTo>
                    <a:pt x="2079" y="5069"/>
                    <a:pt x="2079" y="5069"/>
                    <a:pt x="2079" y="5069"/>
                  </a:cubicBezTo>
                  <a:cubicBezTo>
                    <a:pt x="2021" y="5069"/>
                    <a:pt x="2021" y="5069"/>
                    <a:pt x="2021" y="5069"/>
                  </a:cubicBezTo>
                  <a:cubicBezTo>
                    <a:pt x="1964" y="5126"/>
                    <a:pt x="1964" y="5126"/>
                    <a:pt x="1964" y="5126"/>
                  </a:cubicBezTo>
                  <a:cubicBezTo>
                    <a:pt x="2021" y="5184"/>
                    <a:pt x="2021" y="5184"/>
                    <a:pt x="2021" y="5184"/>
                  </a:cubicBezTo>
                  <a:cubicBezTo>
                    <a:pt x="1964" y="5242"/>
                    <a:pt x="1964" y="5242"/>
                    <a:pt x="1964" y="5242"/>
                  </a:cubicBezTo>
                  <a:cubicBezTo>
                    <a:pt x="1964" y="5299"/>
                    <a:pt x="1964" y="5299"/>
                    <a:pt x="1964" y="5299"/>
                  </a:cubicBezTo>
                  <a:lnTo>
                    <a:pt x="1906" y="5299"/>
                  </a:lnTo>
                  <a:cubicBezTo>
                    <a:pt x="1906" y="5357"/>
                    <a:pt x="1906" y="5357"/>
                    <a:pt x="1906" y="5357"/>
                  </a:cubicBezTo>
                  <a:cubicBezTo>
                    <a:pt x="1906" y="5299"/>
                    <a:pt x="1906" y="5299"/>
                    <a:pt x="1906" y="5299"/>
                  </a:cubicBezTo>
                  <a:cubicBezTo>
                    <a:pt x="1906" y="5299"/>
                    <a:pt x="1906" y="5357"/>
                    <a:pt x="1848" y="5357"/>
                  </a:cubicBezTo>
                  <a:cubicBezTo>
                    <a:pt x="1848" y="5414"/>
                    <a:pt x="1848" y="5472"/>
                    <a:pt x="1848" y="5472"/>
                  </a:cubicBezTo>
                  <a:cubicBezTo>
                    <a:pt x="1906" y="5357"/>
                    <a:pt x="1906" y="5357"/>
                    <a:pt x="1906" y="5357"/>
                  </a:cubicBezTo>
                  <a:cubicBezTo>
                    <a:pt x="1906" y="5414"/>
                    <a:pt x="1906" y="5414"/>
                    <a:pt x="1906" y="5414"/>
                  </a:cubicBezTo>
                  <a:lnTo>
                    <a:pt x="1848" y="5472"/>
                  </a:lnTo>
                  <a:cubicBezTo>
                    <a:pt x="1848" y="5530"/>
                    <a:pt x="1848" y="5530"/>
                    <a:pt x="1848" y="5530"/>
                  </a:cubicBezTo>
                  <a:cubicBezTo>
                    <a:pt x="1790" y="5587"/>
                    <a:pt x="1790" y="5587"/>
                    <a:pt x="1790" y="5587"/>
                  </a:cubicBezTo>
                  <a:cubicBezTo>
                    <a:pt x="1790" y="5530"/>
                    <a:pt x="1790" y="5530"/>
                    <a:pt x="1790" y="5530"/>
                  </a:cubicBezTo>
                  <a:cubicBezTo>
                    <a:pt x="1848" y="5472"/>
                    <a:pt x="1848" y="5472"/>
                    <a:pt x="1848" y="5472"/>
                  </a:cubicBezTo>
                  <a:cubicBezTo>
                    <a:pt x="1790" y="5472"/>
                    <a:pt x="1790" y="5472"/>
                    <a:pt x="1790" y="5472"/>
                  </a:cubicBezTo>
                  <a:cubicBezTo>
                    <a:pt x="1848" y="5414"/>
                    <a:pt x="1848" y="5414"/>
                    <a:pt x="1848" y="5414"/>
                  </a:cubicBezTo>
                  <a:lnTo>
                    <a:pt x="1790" y="5414"/>
                  </a:lnTo>
                  <a:cubicBezTo>
                    <a:pt x="1790" y="5357"/>
                    <a:pt x="1790" y="5357"/>
                    <a:pt x="1790" y="5357"/>
                  </a:cubicBezTo>
                  <a:cubicBezTo>
                    <a:pt x="1733" y="5414"/>
                    <a:pt x="1733" y="5414"/>
                    <a:pt x="1733" y="5414"/>
                  </a:cubicBezTo>
                  <a:cubicBezTo>
                    <a:pt x="1790" y="5414"/>
                    <a:pt x="1790" y="5414"/>
                    <a:pt x="1790" y="5414"/>
                  </a:cubicBezTo>
                  <a:cubicBezTo>
                    <a:pt x="1790" y="5472"/>
                    <a:pt x="1790" y="5472"/>
                    <a:pt x="1790" y="5472"/>
                  </a:cubicBezTo>
                  <a:cubicBezTo>
                    <a:pt x="1790" y="5530"/>
                    <a:pt x="1790" y="5530"/>
                    <a:pt x="1790" y="5530"/>
                  </a:cubicBezTo>
                  <a:cubicBezTo>
                    <a:pt x="1733" y="5472"/>
                    <a:pt x="1733" y="5472"/>
                    <a:pt x="1733" y="5472"/>
                  </a:cubicBezTo>
                  <a:cubicBezTo>
                    <a:pt x="1733" y="5530"/>
                    <a:pt x="1733" y="5530"/>
                    <a:pt x="1733" y="5530"/>
                  </a:cubicBezTo>
                  <a:lnTo>
                    <a:pt x="1790" y="5530"/>
                  </a:lnTo>
                  <a:cubicBezTo>
                    <a:pt x="1733" y="5530"/>
                    <a:pt x="1733" y="5530"/>
                    <a:pt x="1733" y="5530"/>
                  </a:cubicBezTo>
                  <a:cubicBezTo>
                    <a:pt x="1790" y="5530"/>
                    <a:pt x="1790" y="5530"/>
                    <a:pt x="1790" y="5530"/>
                  </a:cubicBezTo>
                  <a:cubicBezTo>
                    <a:pt x="1733" y="5587"/>
                    <a:pt x="1733" y="5587"/>
                    <a:pt x="1733" y="5587"/>
                  </a:cubicBezTo>
                  <a:cubicBezTo>
                    <a:pt x="1733" y="5587"/>
                    <a:pt x="1733" y="5587"/>
                    <a:pt x="1733" y="5530"/>
                  </a:cubicBezTo>
                  <a:cubicBezTo>
                    <a:pt x="1675" y="5530"/>
                    <a:pt x="1675" y="5587"/>
                    <a:pt x="1675" y="5587"/>
                  </a:cubicBezTo>
                  <a:cubicBezTo>
                    <a:pt x="1675" y="5645"/>
                    <a:pt x="1675" y="5645"/>
                    <a:pt x="1675" y="5645"/>
                  </a:cubicBezTo>
                  <a:cubicBezTo>
                    <a:pt x="1733" y="5645"/>
                    <a:pt x="1733" y="5645"/>
                    <a:pt x="1733" y="5645"/>
                  </a:cubicBezTo>
                  <a:cubicBezTo>
                    <a:pt x="1733" y="5702"/>
                    <a:pt x="1733" y="5702"/>
                    <a:pt x="1675" y="5702"/>
                  </a:cubicBezTo>
                  <a:cubicBezTo>
                    <a:pt x="1675" y="5702"/>
                    <a:pt x="1675" y="5702"/>
                    <a:pt x="1675" y="5645"/>
                  </a:cubicBezTo>
                  <a:cubicBezTo>
                    <a:pt x="1617" y="5702"/>
                    <a:pt x="1675" y="5702"/>
                    <a:pt x="1617" y="5702"/>
                  </a:cubicBezTo>
                  <a:cubicBezTo>
                    <a:pt x="1617" y="5760"/>
                    <a:pt x="1617" y="5760"/>
                    <a:pt x="1617" y="5760"/>
                  </a:cubicBezTo>
                  <a:cubicBezTo>
                    <a:pt x="1675" y="5702"/>
                    <a:pt x="1675" y="5702"/>
                    <a:pt x="1675" y="5702"/>
                  </a:cubicBezTo>
                  <a:cubicBezTo>
                    <a:pt x="1675" y="5702"/>
                    <a:pt x="1675" y="5702"/>
                    <a:pt x="1675" y="5760"/>
                  </a:cubicBezTo>
                  <a:lnTo>
                    <a:pt x="1675" y="5818"/>
                  </a:lnTo>
                  <a:cubicBezTo>
                    <a:pt x="1675" y="5875"/>
                    <a:pt x="1675" y="5875"/>
                    <a:pt x="1675" y="5875"/>
                  </a:cubicBezTo>
                  <a:cubicBezTo>
                    <a:pt x="1617" y="5875"/>
                    <a:pt x="1617" y="5875"/>
                    <a:pt x="1617" y="5875"/>
                  </a:cubicBezTo>
                  <a:cubicBezTo>
                    <a:pt x="1559" y="5933"/>
                    <a:pt x="1559" y="5933"/>
                    <a:pt x="1559" y="5933"/>
                  </a:cubicBezTo>
                  <a:lnTo>
                    <a:pt x="1559" y="5990"/>
                  </a:lnTo>
                  <a:cubicBezTo>
                    <a:pt x="1502" y="6048"/>
                    <a:pt x="1502" y="6048"/>
                    <a:pt x="1502" y="6048"/>
                  </a:cubicBezTo>
                  <a:cubicBezTo>
                    <a:pt x="1559" y="6048"/>
                    <a:pt x="1559" y="6048"/>
                    <a:pt x="1559" y="6048"/>
                  </a:cubicBezTo>
                  <a:cubicBezTo>
                    <a:pt x="1502" y="6048"/>
                    <a:pt x="1502" y="6048"/>
                    <a:pt x="1502" y="6048"/>
                  </a:cubicBezTo>
                  <a:cubicBezTo>
                    <a:pt x="1559" y="6048"/>
                    <a:pt x="1559" y="6048"/>
                    <a:pt x="1559" y="6048"/>
                  </a:cubicBezTo>
                  <a:cubicBezTo>
                    <a:pt x="1502" y="6048"/>
                    <a:pt x="1502" y="6048"/>
                    <a:pt x="1502" y="6048"/>
                  </a:cubicBezTo>
                  <a:cubicBezTo>
                    <a:pt x="1502" y="6048"/>
                    <a:pt x="1502" y="6048"/>
                    <a:pt x="1502" y="6106"/>
                  </a:cubicBezTo>
                  <a:cubicBezTo>
                    <a:pt x="1502" y="6163"/>
                    <a:pt x="1502" y="6163"/>
                    <a:pt x="1502" y="6163"/>
                  </a:cubicBezTo>
                  <a:lnTo>
                    <a:pt x="1444" y="6221"/>
                  </a:lnTo>
                  <a:cubicBezTo>
                    <a:pt x="1444" y="6278"/>
                    <a:pt x="1444" y="6278"/>
                    <a:pt x="1444" y="6278"/>
                  </a:cubicBezTo>
                  <a:cubicBezTo>
                    <a:pt x="1386" y="6336"/>
                    <a:pt x="1386" y="6336"/>
                    <a:pt x="1386" y="6336"/>
                  </a:cubicBezTo>
                  <a:cubicBezTo>
                    <a:pt x="1444" y="6336"/>
                    <a:pt x="1444" y="6336"/>
                    <a:pt x="1444" y="6336"/>
                  </a:cubicBezTo>
                  <a:lnTo>
                    <a:pt x="1386" y="6336"/>
                  </a:lnTo>
                  <a:cubicBezTo>
                    <a:pt x="1386" y="6394"/>
                    <a:pt x="1386" y="6394"/>
                    <a:pt x="1386" y="6394"/>
                  </a:cubicBezTo>
                  <a:cubicBezTo>
                    <a:pt x="1386" y="6394"/>
                    <a:pt x="1386" y="6451"/>
                    <a:pt x="1386" y="6394"/>
                  </a:cubicBezTo>
                  <a:cubicBezTo>
                    <a:pt x="1386" y="6394"/>
                    <a:pt x="1386" y="6451"/>
                    <a:pt x="1328" y="6451"/>
                  </a:cubicBezTo>
                  <a:cubicBezTo>
                    <a:pt x="1386" y="6451"/>
                    <a:pt x="1386" y="6451"/>
                    <a:pt x="1386" y="6451"/>
                  </a:cubicBezTo>
                  <a:cubicBezTo>
                    <a:pt x="1328" y="6566"/>
                    <a:pt x="1328" y="6566"/>
                    <a:pt x="1328" y="6566"/>
                  </a:cubicBezTo>
                  <a:cubicBezTo>
                    <a:pt x="1328" y="6624"/>
                    <a:pt x="1271" y="6566"/>
                    <a:pt x="1271" y="6624"/>
                  </a:cubicBezTo>
                  <a:cubicBezTo>
                    <a:pt x="1271" y="6682"/>
                    <a:pt x="1271" y="6682"/>
                    <a:pt x="1271" y="6682"/>
                  </a:cubicBezTo>
                  <a:cubicBezTo>
                    <a:pt x="1213" y="6682"/>
                    <a:pt x="1213" y="6682"/>
                    <a:pt x="1213" y="6682"/>
                  </a:cubicBezTo>
                  <a:cubicBezTo>
                    <a:pt x="1213" y="6739"/>
                    <a:pt x="1213" y="6739"/>
                    <a:pt x="1213" y="6739"/>
                  </a:cubicBezTo>
                  <a:cubicBezTo>
                    <a:pt x="1155" y="6739"/>
                    <a:pt x="1155" y="6739"/>
                    <a:pt x="1155" y="6739"/>
                  </a:cubicBezTo>
                  <a:cubicBezTo>
                    <a:pt x="1155" y="6682"/>
                    <a:pt x="1213" y="6624"/>
                    <a:pt x="1213" y="6566"/>
                  </a:cubicBezTo>
                  <a:cubicBezTo>
                    <a:pt x="1213" y="6624"/>
                    <a:pt x="1213" y="6624"/>
                    <a:pt x="1213" y="6566"/>
                  </a:cubicBezTo>
                  <a:lnTo>
                    <a:pt x="1271" y="6509"/>
                  </a:lnTo>
                  <a:cubicBezTo>
                    <a:pt x="1271" y="6451"/>
                    <a:pt x="1271" y="6451"/>
                    <a:pt x="1271" y="6451"/>
                  </a:cubicBezTo>
                  <a:lnTo>
                    <a:pt x="1271" y="6394"/>
                  </a:lnTo>
                  <a:lnTo>
                    <a:pt x="1213" y="6394"/>
                  </a:lnTo>
                  <a:cubicBezTo>
                    <a:pt x="1213" y="6451"/>
                    <a:pt x="1213" y="6451"/>
                    <a:pt x="1213" y="6451"/>
                  </a:cubicBezTo>
                  <a:cubicBezTo>
                    <a:pt x="1213" y="6509"/>
                    <a:pt x="1155" y="6566"/>
                    <a:pt x="1155" y="6624"/>
                  </a:cubicBezTo>
                  <a:cubicBezTo>
                    <a:pt x="1155" y="6682"/>
                    <a:pt x="1155" y="6682"/>
                    <a:pt x="1155" y="6682"/>
                  </a:cubicBezTo>
                  <a:cubicBezTo>
                    <a:pt x="1097" y="6739"/>
                    <a:pt x="1097" y="6739"/>
                    <a:pt x="1097" y="6739"/>
                  </a:cubicBezTo>
                  <a:cubicBezTo>
                    <a:pt x="1155" y="6739"/>
                    <a:pt x="1155" y="6739"/>
                    <a:pt x="1155" y="6739"/>
                  </a:cubicBezTo>
                  <a:lnTo>
                    <a:pt x="1097" y="6739"/>
                  </a:lnTo>
                  <a:cubicBezTo>
                    <a:pt x="1097" y="6797"/>
                    <a:pt x="1097" y="6797"/>
                    <a:pt x="1097" y="6854"/>
                  </a:cubicBezTo>
                  <a:cubicBezTo>
                    <a:pt x="1097" y="6854"/>
                    <a:pt x="1097" y="6854"/>
                    <a:pt x="1040" y="6854"/>
                  </a:cubicBezTo>
                  <a:cubicBezTo>
                    <a:pt x="1040" y="6912"/>
                    <a:pt x="1040" y="6912"/>
                    <a:pt x="1040" y="6912"/>
                  </a:cubicBezTo>
                  <a:cubicBezTo>
                    <a:pt x="982" y="6970"/>
                    <a:pt x="982" y="6970"/>
                    <a:pt x="982" y="6970"/>
                  </a:cubicBezTo>
                  <a:cubicBezTo>
                    <a:pt x="982" y="7085"/>
                    <a:pt x="982" y="7085"/>
                    <a:pt x="982" y="7085"/>
                  </a:cubicBezTo>
                  <a:cubicBezTo>
                    <a:pt x="982" y="7027"/>
                    <a:pt x="982" y="7027"/>
                    <a:pt x="982" y="7027"/>
                  </a:cubicBezTo>
                  <a:cubicBezTo>
                    <a:pt x="1040" y="7027"/>
                    <a:pt x="1040" y="7027"/>
                    <a:pt x="1040" y="7027"/>
                  </a:cubicBezTo>
                  <a:cubicBezTo>
                    <a:pt x="982" y="7142"/>
                    <a:pt x="982" y="7142"/>
                    <a:pt x="982" y="7142"/>
                  </a:cubicBezTo>
                  <a:cubicBezTo>
                    <a:pt x="982" y="7142"/>
                    <a:pt x="982" y="7200"/>
                    <a:pt x="924" y="7258"/>
                  </a:cubicBezTo>
                  <a:cubicBezTo>
                    <a:pt x="924" y="7258"/>
                    <a:pt x="924" y="7258"/>
                    <a:pt x="924" y="7315"/>
                  </a:cubicBezTo>
                  <a:cubicBezTo>
                    <a:pt x="866" y="7373"/>
                    <a:pt x="866" y="7373"/>
                    <a:pt x="866" y="7373"/>
                  </a:cubicBezTo>
                  <a:cubicBezTo>
                    <a:pt x="924" y="7373"/>
                    <a:pt x="924" y="7373"/>
                    <a:pt x="924" y="7315"/>
                  </a:cubicBezTo>
                  <a:cubicBezTo>
                    <a:pt x="924" y="7430"/>
                    <a:pt x="924" y="7430"/>
                    <a:pt x="924" y="7430"/>
                  </a:cubicBezTo>
                  <a:cubicBezTo>
                    <a:pt x="866" y="7488"/>
                    <a:pt x="866" y="7488"/>
                    <a:pt x="866" y="7488"/>
                  </a:cubicBezTo>
                  <a:cubicBezTo>
                    <a:pt x="809" y="7546"/>
                    <a:pt x="809" y="7546"/>
                    <a:pt x="809" y="7546"/>
                  </a:cubicBezTo>
                  <a:cubicBezTo>
                    <a:pt x="809" y="7603"/>
                    <a:pt x="809" y="7603"/>
                    <a:pt x="809" y="7603"/>
                  </a:cubicBezTo>
                  <a:cubicBezTo>
                    <a:pt x="751" y="7603"/>
                    <a:pt x="751" y="7603"/>
                    <a:pt x="751" y="7603"/>
                  </a:cubicBezTo>
                  <a:cubicBezTo>
                    <a:pt x="809" y="7603"/>
                    <a:pt x="809" y="7603"/>
                    <a:pt x="809" y="7603"/>
                  </a:cubicBezTo>
                  <a:cubicBezTo>
                    <a:pt x="751" y="7661"/>
                    <a:pt x="751" y="7661"/>
                    <a:pt x="751" y="7661"/>
                  </a:cubicBezTo>
                  <a:cubicBezTo>
                    <a:pt x="751" y="7718"/>
                    <a:pt x="751" y="7718"/>
                    <a:pt x="751" y="7718"/>
                  </a:cubicBezTo>
                  <a:cubicBezTo>
                    <a:pt x="809" y="7718"/>
                    <a:pt x="809" y="7718"/>
                    <a:pt x="809" y="7718"/>
                  </a:cubicBezTo>
                  <a:cubicBezTo>
                    <a:pt x="751" y="7718"/>
                    <a:pt x="751" y="7718"/>
                    <a:pt x="751" y="7718"/>
                  </a:cubicBezTo>
                  <a:cubicBezTo>
                    <a:pt x="693" y="7776"/>
                    <a:pt x="751" y="7776"/>
                    <a:pt x="751" y="7776"/>
                  </a:cubicBezTo>
                  <a:cubicBezTo>
                    <a:pt x="751" y="7834"/>
                    <a:pt x="751" y="7834"/>
                    <a:pt x="751" y="7834"/>
                  </a:cubicBezTo>
                  <a:cubicBezTo>
                    <a:pt x="693" y="7891"/>
                    <a:pt x="693" y="7891"/>
                    <a:pt x="693" y="7891"/>
                  </a:cubicBezTo>
                  <a:cubicBezTo>
                    <a:pt x="693" y="7949"/>
                    <a:pt x="693" y="7949"/>
                    <a:pt x="693" y="7949"/>
                  </a:cubicBezTo>
                  <a:cubicBezTo>
                    <a:pt x="635" y="7949"/>
                    <a:pt x="635" y="7949"/>
                    <a:pt x="635" y="7949"/>
                  </a:cubicBezTo>
                  <a:cubicBezTo>
                    <a:pt x="635" y="8006"/>
                    <a:pt x="635" y="8064"/>
                    <a:pt x="635" y="8064"/>
                  </a:cubicBezTo>
                  <a:cubicBezTo>
                    <a:pt x="635" y="8006"/>
                    <a:pt x="635" y="8006"/>
                    <a:pt x="635" y="8006"/>
                  </a:cubicBezTo>
                  <a:cubicBezTo>
                    <a:pt x="693" y="7891"/>
                    <a:pt x="693" y="7891"/>
                    <a:pt x="693" y="7891"/>
                  </a:cubicBezTo>
                  <a:cubicBezTo>
                    <a:pt x="635" y="7891"/>
                    <a:pt x="635" y="7891"/>
                    <a:pt x="635" y="7891"/>
                  </a:cubicBezTo>
                  <a:cubicBezTo>
                    <a:pt x="635" y="7949"/>
                    <a:pt x="635" y="7949"/>
                    <a:pt x="635" y="7949"/>
                  </a:cubicBezTo>
                  <a:cubicBezTo>
                    <a:pt x="578" y="7891"/>
                    <a:pt x="578" y="7891"/>
                    <a:pt x="578" y="7891"/>
                  </a:cubicBezTo>
                  <a:cubicBezTo>
                    <a:pt x="635" y="7834"/>
                    <a:pt x="635" y="7834"/>
                    <a:pt x="635" y="7834"/>
                  </a:cubicBezTo>
                  <a:cubicBezTo>
                    <a:pt x="578" y="7834"/>
                    <a:pt x="578" y="7834"/>
                    <a:pt x="578" y="7834"/>
                  </a:cubicBezTo>
                  <a:cubicBezTo>
                    <a:pt x="578" y="7891"/>
                    <a:pt x="578" y="7891"/>
                    <a:pt x="578" y="7891"/>
                  </a:cubicBezTo>
                  <a:cubicBezTo>
                    <a:pt x="578" y="7949"/>
                    <a:pt x="578" y="7949"/>
                    <a:pt x="578" y="7949"/>
                  </a:cubicBezTo>
                  <a:cubicBezTo>
                    <a:pt x="520" y="7949"/>
                    <a:pt x="520" y="7949"/>
                    <a:pt x="520" y="7949"/>
                  </a:cubicBezTo>
                  <a:cubicBezTo>
                    <a:pt x="520" y="8006"/>
                    <a:pt x="520" y="8006"/>
                    <a:pt x="520" y="8006"/>
                  </a:cubicBezTo>
                  <a:cubicBezTo>
                    <a:pt x="578" y="7949"/>
                    <a:pt x="578" y="7949"/>
                    <a:pt x="578" y="7949"/>
                  </a:cubicBezTo>
                  <a:cubicBezTo>
                    <a:pt x="578" y="8006"/>
                    <a:pt x="578" y="8006"/>
                    <a:pt x="578" y="8006"/>
                  </a:cubicBezTo>
                  <a:cubicBezTo>
                    <a:pt x="578" y="8064"/>
                    <a:pt x="578" y="8064"/>
                    <a:pt x="578" y="8064"/>
                  </a:cubicBezTo>
                  <a:cubicBezTo>
                    <a:pt x="635" y="8064"/>
                    <a:pt x="635" y="8064"/>
                    <a:pt x="635" y="8064"/>
                  </a:cubicBezTo>
                  <a:cubicBezTo>
                    <a:pt x="578" y="8064"/>
                    <a:pt x="578" y="8064"/>
                    <a:pt x="578" y="8064"/>
                  </a:cubicBezTo>
                  <a:cubicBezTo>
                    <a:pt x="578" y="8122"/>
                    <a:pt x="578" y="8122"/>
                    <a:pt x="578" y="8122"/>
                  </a:cubicBezTo>
                  <a:cubicBezTo>
                    <a:pt x="578" y="8237"/>
                    <a:pt x="578" y="8237"/>
                    <a:pt x="578" y="8237"/>
                  </a:cubicBezTo>
                  <a:cubicBezTo>
                    <a:pt x="520" y="8237"/>
                    <a:pt x="520" y="8237"/>
                    <a:pt x="520" y="8237"/>
                  </a:cubicBezTo>
                  <a:lnTo>
                    <a:pt x="520" y="8352"/>
                  </a:lnTo>
                  <a:cubicBezTo>
                    <a:pt x="520" y="8352"/>
                    <a:pt x="520" y="8352"/>
                    <a:pt x="520" y="8410"/>
                  </a:cubicBezTo>
                  <a:lnTo>
                    <a:pt x="520" y="8467"/>
                  </a:lnTo>
                  <a:cubicBezTo>
                    <a:pt x="462" y="8467"/>
                    <a:pt x="462" y="8467"/>
                    <a:pt x="462" y="8467"/>
                  </a:cubicBezTo>
                  <a:cubicBezTo>
                    <a:pt x="462" y="8525"/>
                    <a:pt x="462" y="8525"/>
                    <a:pt x="462" y="8525"/>
                  </a:cubicBezTo>
                  <a:cubicBezTo>
                    <a:pt x="462" y="8582"/>
                    <a:pt x="462" y="8582"/>
                    <a:pt x="462" y="8582"/>
                  </a:cubicBezTo>
                  <a:cubicBezTo>
                    <a:pt x="462" y="8640"/>
                    <a:pt x="462" y="8640"/>
                    <a:pt x="462" y="8640"/>
                  </a:cubicBezTo>
                  <a:cubicBezTo>
                    <a:pt x="404" y="8640"/>
                    <a:pt x="404" y="8640"/>
                    <a:pt x="404" y="8640"/>
                  </a:cubicBezTo>
                  <a:cubicBezTo>
                    <a:pt x="404" y="8755"/>
                    <a:pt x="404" y="8755"/>
                    <a:pt x="404" y="8755"/>
                  </a:cubicBezTo>
                  <a:cubicBezTo>
                    <a:pt x="404" y="8813"/>
                    <a:pt x="347" y="8870"/>
                    <a:pt x="347" y="8986"/>
                  </a:cubicBezTo>
                  <a:cubicBezTo>
                    <a:pt x="347" y="9101"/>
                    <a:pt x="347" y="9101"/>
                    <a:pt x="347" y="9101"/>
                  </a:cubicBezTo>
                  <a:cubicBezTo>
                    <a:pt x="347" y="9158"/>
                    <a:pt x="347" y="9158"/>
                    <a:pt x="347" y="9158"/>
                  </a:cubicBezTo>
                  <a:cubicBezTo>
                    <a:pt x="289" y="9158"/>
                    <a:pt x="289" y="9158"/>
                    <a:pt x="289" y="9158"/>
                  </a:cubicBezTo>
                  <a:cubicBezTo>
                    <a:pt x="289" y="9216"/>
                    <a:pt x="289" y="9216"/>
                    <a:pt x="289" y="9274"/>
                  </a:cubicBezTo>
                  <a:cubicBezTo>
                    <a:pt x="231" y="9677"/>
                    <a:pt x="231" y="9677"/>
                    <a:pt x="231" y="9677"/>
                  </a:cubicBezTo>
                  <a:cubicBezTo>
                    <a:pt x="231" y="9734"/>
                    <a:pt x="231" y="9734"/>
                    <a:pt x="231" y="9734"/>
                  </a:cubicBezTo>
                  <a:cubicBezTo>
                    <a:pt x="289" y="9734"/>
                    <a:pt x="231" y="9677"/>
                    <a:pt x="289" y="9677"/>
                  </a:cubicBezTo>
                  <a:lnTo>
                    <a:pt x="289" y="9734"/>
                  </a:lnTo>
                  <a:cubicBezTo>
                    <a:pt x="231" y="9734"/>
                    <a:pt x="231" y="9734"/>
                    <a:pt x="231" y="9734"/>
                  </a:cubicBezTo>
                  <a:cubicBezTo>
                    <a:pt x="173" y="9734"/>
                    <a:pt x="173" y="9734"/>
                    <a:pt x="173" y="9734"/>
                  </a:cubicBezTo>
                  <a:cubicBezTo>
                    <a:pt x="231" y="9734"/>
                    <a:pt x="231" y="9677"/>
                    <a:pt x="231" y="9677"/>
                  </a:cubicBezTo>
                  <a:cubicBezTo>
                    <a:pt x="231" y="9677"/>
                    <a:pt x="231" y="9619"/>
                    <a:pt x="173" y="9619"/>
                  </a:cubicBezTo>
                  <a:cubicBezTo>
                    <a:pt x="231" y="9619"/>
                    <a:pt x="231" y="9619"/>
                    <a:pt x="231" y="9619"/>
                  </a:cubicBezTo>
                  <a:cubicBezTo>
                    <a:pt x="173" y="9619"/>
                    <a:pt x="173" y="9619"/>
                    <a:pt x="173" y="9619"/>
                  </a:cubicBezTo>
                  <a:cubicBezTo>
                    <a:pt x="231" y="9562"/>
                    <a:pt x="231" y="9562"/>
                    <a:pt x="231" y="9562"/>
                  </a:cubicBezTo>
                  <a:cubicBezTo>
                    <a:pt x="231" y="9504"/>
                    <a:pt x="231" y="9504"/>
                    <a:pt x="231" y="9504"/>
                  </a:cubicBezTo>
                  <a:cubicBezTo>
                    <a:pt x="173" y="9504"/>
                    <a:pt x="173" y="9504"/>
                    <a:pt x="173" y="9504"/>
                  </a:cubicBezTo>
                  <a:cubicBezTo>
                    <a:pt x="231" y="9446"/>
                    <a:pt x="231" y="9446"/>
                    <a:pt x="231" y="9446"/>
                  </a:cubicBezTo>
                  <a:cubicBezTo>
                    <a:pt x="173" y="9446"/>
                    <a:pt x="173" y="9446"/>
                    <a:pt x="173" y="9446"/>
                  </a:cubicBezTo>
                  <a:cubicBezTo>
                    <a:pt x="173" y="9389"/>
                    <a:pt x="173" y="9389"/>
                    <a:pt x="173" y="9389"/>
                  </a:cubicBezTo>
                  <a:cubicBezTo>
                    <a:pt x="173" y="9504"/>
                    <a:pt x="173" y="9504"/>
                    <a:pt x="173" y="9504"/>
                  </a:cubicBezTo>
                  <a:cubicBezTo>
                    <a:pt x="116" y="9504"/>
                    <a:pt x="116" y="9504"/>
                    <a:pt x="116" y="9504"/>
                  </a:cubicBezTo>
                  <a:cubicBezTo>
                    <a:pt x="116" y="9619"/>
                    <a:pt x="116" y="9677"/>
                    <a:pt x="116" y="9792"/>
                  </a:cubicBezTo>
                  <a:cubicBezTo>
                    <a:pt x="116" y="9850"/>
                    <a:pt x="116" y="9850"/>
                    <a:pt x="116" y="9850"/>
                  </a:cubicBezTo>
                  <a:cubicBezTo>
                    <a:pt x="58" y="9850"/>
                    <a:pt x="58" y="9850"/>
                    <a:pt x="58" y="9850"/>
                  </a:cubicBezTo>
                  <a:cubicBezTo>
                    <a:pt x="58" y="9850"/>
                    <a:pt x="58" y="9734"/>
                    <a:pt x="58" y="9619"/>
                  </a:cubicBezTo>
                  <a:cubicBezTo>
                    <a:pt x="58" y="9446"/>
                    <a:pt x="116" y="9331"/>
                    <a:pt x="116" y="9331"/>
                  </a:cubicBezTo>
                  <a:cubicBezTo>
                    <a:pt x="58" y="9389"/>
                    <a:pt x="58" y="9446"/>
                    <a:pt x="58" y="9504"/>
                  </a:cubicBezTo>
                  <a:cubicBezTo>
                    <a:pt x="0" y="9619"/>
                    <a:pt x="0" y="9619"/>
                    <a:pt x="0" y="9619"/>
                  </a:cubicBezTo>
                  <a:cubicBezTo>
                    <a:pt x="58" y="9677"/>
                    <a:pt x="58" y="9677"/>
                    <a:pt x="58" y="9677"/>
                  </a:cubicBezTo>
                  <a:lnTo>
                    <a:pt x="58" y="9734"/>
                  </a:lnTo>
                  <a:cubicBezTo>
                    <a:pt x="0" y="9734"/>
                    <a:pt x="0" y="9734"/>
                    <a:pt x="0" y="9734"/>
                  </a:cubicBezTo>
                  <a:lnTo>
                    <a:pt x="58" y="9734"/>
                  </a:lnTo>
                  <a:cubicBezTo>
                    <a:pt x="0" y="9792"/>
                    <a:pt x="0" y="9792"/>
                    <a:pt x="0" y="9792"/>
                  </a:cubicBezTo>
                  <a:cubicBezTo>
                    <a:pt x="0" y="9850"/>
                    <a:pt x="0" y="9850"/>
                    <a:pt x="0" y="9850"/>
                  </a:cubicBezTo>
                  <a:cubicBezTo>
                    <a:pt x="0" y="9907"/>
                    <a:pt x="0" y="9907"/>
                    <a:pt x="0" y="9907"/>
                  </a:cubicBezTo>
                  <a:cubicBezTo>
                    <a:pt x="0" y="9965"/>
                    <a:pt x="0" y="9965"/>
                    <a:pt x="0" y="9965"/>
                  </a:cubicBezTo>
                  <a:lnTo>
                    <a:pt x="0" y="10022"/>
                  </a:lnTo>
                  <a:cubicBezTo>
                    <a:pt x="0" y="10080"/>
                    <a:pt x="0" y="10080"/>
                    <a:pt x="0" y="10080"/>
                  </a:cubicBezTo>
                  <a:cubicBezTo>
                    <a:pt x="58" y="10080"/>
                    <a:pt x="58" y="10080"/>
                    <a:pt x="58" y="10080"/>
                  </a:cubicBezTo>
                  <a:cubicBezTo>
                    <a:pt x="0" y="10253"/>
                    <a:pt x="0" y="10253"/>
                    <a:pt x="0" y="10253"/>
                  </a:cubicBezTo>
                  <a:cubicBezTo>
                    <a:pt x="58" y="10253"/>
                    <a:pt x="0" y="10310"/>
                    <a:pt x="58" y="10253"/>
                  </a:cubicBezTo>
                  <a:cubicBezTo>
                    <a:pt x="58" y="10483"/>
                    <a:pt x="58" y="10483"/>
                    <a:pt x="58" y="10483"/>
                  </a:cubicBezTo>
                  <a:cubicBezTo>
                    <a:pt x="58" y="10541"/>
                    <a:pt x="58" y="10541"/>
                    <a:pt x="58" y="10541"/>
                  </a:cubicBezTo>
                  <a:lnTo>
                    <a:pt x="58" y="10483"/>
                  </a:lnTo>
                  <a:cubicBezTo>
                    <a:pt x="58" y="10541"/>
                    <a:pt x="58" y="10541"/>
                    <a:pt x="58" y="10541"/>
                  </a:cubicBezTo>
                  <a:cubicBezTo>
                    <a:pt x="58" y="10771"/>
                    <a:pt x="58" y="10771"/>
                    <a:pt x="58" y="10771"/>
                  </a:cubicBezTo>
                  <a:cubicBezTo>
                    <a:pt x="58" y="10944"/>
                    <a:pt x="58" y="10944"/>
                    <a:pt x="58" y="10944"/>
                  </a:cubicBezTo>
                  <a:cubicBezTo>
                    <a:pt x="58" y="10944"/>
                    <a:pt x="58" y="11002"/>
                    <a:pt x="58" y="11059"/>
                  </a:cubicBezTo>
                  <a:cubicBezTo>
                    <a:pt x="58" y="11117"/>
                    <a:pt x="58" y="11117"/>
                    <a:pt x="58" y="11117"/>
                  </a:cubicBezTo>
                  <a:cubicBezTo>
                    <a:pt x="58" y="11174"/>
                    <a:pt x="58" y="11174"/>
                    <a:pt x="58" y="11174"/>
                  </a:cubicBezTo>
                  <a:cubicBezTo>
                    <a:pt x="58" y="11290"/>
                    <a:pt x="58" y="11290"/>
                    <a:pt x="58" y="11290"/>
                  </a:cubicBezTo>
                  <a:cubicBezTo>
                    <a:pt x="116" y="11290"/>
                    <a:pt x="116" y="11290"/>
                    <a:pt x="116" y="11290"/>
                  </a:cubicBezTo>
                  <a:cubicBezTo>
                    <a:pt x="116" y="11290"/>
                    <a:pt x="116" y="11290"/>
                    <a:pt x="116" y="11405"/>
                  </a:cubicBezTo>
                  <a:cubicBezTo>
                    <a:pt x="116" y="11462"/>
                    <a:pt x="116" y="11578"/>
                    <a:pt x="116" y="11635"/>
                  </a:cubicBezTo>
                  <a:cubicBezTo>
                    <a:pt x="173" y="11808"/>
                    <a:pt x="173" y="12038"/>
                    <a:pt x="173" y="12038"/>
                  </a:cubicBezTo>
                  <a:cubicBezTo>
                    <a:pt x="173" y="12038"/>
                    <a:pt x="173" y="12096"/>
                    <a:pt x="173" y="12154"/>
                  </a:cubicBezTo>
                  <a:cubicBezTo>
                    <a:pt x="173" y="12211"/>
                    <a:pt x="231" y="12326"/>
                    <a:pt x="231" y="12326"/>
                  </a:cubicBezTo>
                  <a:cubicBezTo>
                    <a:pt x="173" y="12326"/>
                    <a:pt x="173" y="12326"/>
                    <a:pt x="173" y="12326"/>
                  </a:cubicBezTo>
                  <a:cubicBezTo>
                    <a:pt x="173" y="12269"/>
                    <a:pt x="173" y="12269"/>
                    <a:pt x="173" y="12269"/>
                  </a:cubicBezTo>
                  <a:cubicBezTo>
                    <a:pt x="173" y="12384"/>
                    <a:pt x="173" y="12384"/>
                    <a:pt x="173" y="12384"/>
                  </a:cubicBezTo>
                  <a:lnTo>
                    <a:pt x="173" y="12442"/>
                  </a:lnTo>
                  <a:cubicBezTo>
                    <a:pt x="173" y="12557"/>
                    <a:pt x="173" y="12557"/>
                    <a:pt x="173" y="12557"/>
                  </a:cubicBezTo>
                  <a:cubicBezTo>
                    <a:pt x="173" y="12499"/>
                    <a:pt x="173" y="12499"/>
                    <a:pt x="173" y="12499"/>
                  </a:cubicBezTo>
                  <a:cubicBezTo>
                    <a:pt x="116" y="12499"/>
                    <a:pt x="173" y="12499"/>
                    <a:pt x="173" y="12557"/>
                  </a:cubicBezTo>
                  <a:cubicBezTo>
                    <a:pt x="116" y="12557"/>
                    <a:pt x="116" y="12557"/>
                    <a:pt x="116" y="12614"/>
                  </a:cubicBezTo>
                  <a:lnTo>
                    <a:pt x="173" y="12614"/>
                  </a:lnTo>
                  <a:lnTo>
                    <a:pt x="173" y="12672"/>
                  </a:lnTo>
                  <a:lnTo>
                    <a:pt x="173" y="12730"/>
                  </a:lnTo>
                  <a:cubicBezTo>
                    <a:pt x="231" y="12730"/>
                    <a:pt x="231" y="12730"/>
                    <a:pt x="231" y="12730"/>
                  </a:cubicBezTo>
                  <a:cubicBezTo>
                    <a:pt x="173" y="12730"/>
                    <a:pt x="173" y="12787"/>
                    <a:pt x="231" y="12787"/>
                  </a:cubicBezTo>
                  <a:cubicBezTo>
                    <a:pt x="231" y="12845"/>
                    <a:pt x="231" y="12845"/>
                    <a:pt x="231" y="12845"/>
                  </a:cubicBezTo>
                  <a:cubicBezTo>
                    <a:pt x="289" y="12845"/>
                    <a:pt x="289" y="12845"/>
                    <a:pt x="289" y="12845"/>
                  </a:cubicBezTo>
                  <a:lnTo>
                    <a:pt x="231" y="12902"/>
                  </a:lnTo>
                  <a:cubicBezTo>
                    <a:pt x="289" y="12902"/>
                    <a:pt x="289" y="12902"/>
                    <a:pt x="289" y="12902"/>
                  </a:cubicBezTo>
                  <a:cubicBezTo>
                    <a:pt x="289" y="12960"/>
                    <a:pt x="289" y="12960"/>
                    <a:pt x="289" y="12960"/>
                  </a:cubicBezTo>
                  <a:cubicBezTo>
                    <a:pt x="289" y="13018"/>
                    <a:pt x="289" y="13018"/>
                    <a:pt x="289" y="13018"/>
                  </a:cubicBezTo>
                  <a:lnTo>
                    <a:pt x="347" y="13018"/>
                  </a:lnTo>
                  <a:cubicBezTo>
                    <a:pt x="347" y="12960"/>
                    <a:pt x="347" y="12960"/>
                    <a:pt x="347" y="12960"/>
                  </a:cubicBezTo>
                  <a:cubicBezTo>
                    <a:pt x="289" y="12902"/>
                    <a:pt x="289" y="12902"/>
                    <a:pt x="289" y="12902"/>
                  </a:cubicBezTo>
                  <a:cubicBezTo>
                    <a:pt x="289" y="12787"/>
                    <a:pt x="289" y="12787"/>
                    <a:pt x="289" y="12787"/>
                  </a:cubicBezTo>
                  <a:cubicBezTo>
                    <a:pt x="289" y="12730"/>
                    <a:pt x="289" y="12730"/>
                    <a:pt x="289" y="12730"/>
                  </a:cubicBezTo>
                  <a:cubicBezTo>
                    <a:pt x="289" y="12672"/>
                    <a:pt x="289" y="12672"/>
                    <a:pt x="289" y="12672"/>
                  </a:cubicBezTo>
                  <a:cubicBezTo>
                    <a:pt x="289" y="12614"/>
                    <a:pt x="289" y="12614"/>
                    <a:pt x="289" y="12614"/>
                  </a:cubicBezTo>
                  <a:cubicBezTo>
                    <a:pt x="289" y="12672"/>
                    <a:pt x="289" y="12672"/>
                    <a:pt x="289" y="12672"/>
                  </a:cubicBezTo>
                  <a:cubicBezTo>
                    <a:pt x="289" y="12730"/>
                    <a:pt x="289" y="12730"/>
                    <a:pt x="289" y="12730"/>
                  </a:cubicBezTo>
                  <a:cubicBezTo>
                    <a:pt x="289" y="12787"/>
                    <a:pt x="289" y="12787"/>
                    <a:pt x="289" y="12787"/>
                  </a:cubicBezTo>
                  <a:cubicBezTo>
                    <a:pt x="289" y="12730"/>
                    <a:pt x="289" y="12730"/>
                    <a:pt x="289" y="12730"/>
                  </a:cubicBezTo>
                  <a:cubicBezTo>
                    <a:pt x="347" y="12845"/>
                    <a:pt x="347" y="12845"/>
                    <a:pt x="347" y="12845"/>
                  </a:cubicBezTo>
                  <a:cubicBezTo>
                    <a:pt x="347" y="12845"/>
                    <a:pt x="347" y="12845"/>
                    <a:pt x="347" y="12902"/>
                  </a:cubicBezTo>
                  <a:cubicBezTo>
                    <a:pt x="347" y="12902"/>
                    <a:pt x="347" y="13018"/>
                    <a:pt x="404" y="13075"/>
                  </a:cubicBezTo>
                  <a:cubicBezTo>
                    <a:pt x="404" y="13133"/>
                    <a:pt x="404" y="13248"/>
                    <a:pt x="404" y="13248"/>
                  </a:cubicBezTo>
                  <a:cubicBezTo>
                    <a:pt x="404" y="13306"/>
                    <a:pt x="404" y="13306"/>
                    <a:pt x="404" y="13306"/>
                  </a:cubicBezTo>
                  <a:cubicBezTo>
                    <a:pt x="462" y="13248"/>
                    <a:pt x="462" y="13248"/>
                    <a:pt x="462" y="13248"/>
                  </a:cubicBezTo>
                  <a:cubicBezTo>
                    <a:pt x="520" y="13594"/>
                    <a:pt x="520" y="13594"/>
                    <a:pt x="520" y="13594"/>
                  </a:cubicBezTo>
                  <a:cubicBezTo>
                    <a:pt x="520" y="13536"/>
                    <a:pt x="520" y="13536"/>
                    <a:pt x="520" y="13536"/>
                  </a:cubicBezTo>
                  <a:cubicBezTo>
                    <a:pt x="520" y="13478"/>
                    <a:pt x="520" y="13478"/>
                    <a:pt x="520" y="13478"/>
                  </a:cubicBezTo>
                  <a:cubicBezTo>
                    <a:pt x="520" y="13421"/>
                    <a:pt x="520" y="13421"/>
                    <a:pt x="520" y="13421"/>
                  </a:cubicBezTo>
                  <a:cubicBezTo>
                    <a:pt x="520" y="13478"/>
                    <a:pt x="520" y="13478"/>
                    <a:pt x="520" y="13478"/>
                  </a:cubicBezTo>
                  <a:cubicBezTo>
                    <a:pt x="520" y="13536"/>
                    <a:pt x="520" y="13536"/>
                    <a:pt x="520" y="13536"/>
                  </a:cubicBezTo>
                  <a:cubicBezTo>
                    <a:pt x="520" y="13478"/>
                    <a:pt x="520" y="13478"/>
                    <a:pt x="520" y="13478"/>
                  </a:cubicBezTo>
                  <a:cubicBezTo>
                    <a:pt x="578" y="13478"/>
                    <a:pt x="578" y="13478"/>
                    <a:pt x="578" y="13478"/>
                  </a:cubicBezTo>
                  <a:cubicBezTo>
                    <a:pt x="578" y="13536"/>
                    <a:pt x="578" y="13536"/>
                    <a:pt x="578" y="13536"/>
                  </a:cubicBezTo>
                  <a:lnTo>
                    <a:pt x="578" y="13594"/>
                  </a:lnTo>
                  <a:cubicBezTo>
                    <a:pt x="578" y="13594"/>
                    <a:pt x="578" y="13594"/>
                    <a:pt x="578" y="13536"/>
                  </a:cubicBezTo>
                  <a:cubicBezTo>
                    <a:pt x="635" y="13766"/>
                    <a:pt x="635" y="13766"/>
                    <a:pt x="635" y="13766"/>
                  </a:cubicBezTo>
                  <a:lnTo>
                    <a:pt x="635" y="13709"/>
                  </a:lnTo>
                  <a:cubicBezTo>
                    <a:pt x="693" y="13709"/>
                    <a:pt x="693" y="13709"/>
                    <a:pt x="693" y="13709"/>
                  </a:cubicBezTo>
                  <a:cubicBezTo>
                    <a:pt x="635" y="13709"/>
                    <a:pt x="635" y="13709"/>
                    <a:pt x="635" y="13709"/>
                  </a:cubicBezTo>
                  <a:cubicBezTo>
                    <a:pt x="635" y="13651"/>
                    <a:pt x="635" y="13651"/>
                    <a:pt x="635" y="13651"/>
                  </a:cubicBezTo>
                  <a:cubicBezTo>
                    <a:pt x="635" y="13594"/>
                    <a:pt x="635" y="13594"/>
                    <a:pt x="635" y="13594"/>
                  </a:cubicBezTo>
                  <a:cubicBezTo>
                    <a:pt x="635" y="13536"/>
                    <a:pt x="635" y="13536"/>
                    <a:pt x="635" y="13536"/>
                  </a:cubicBezTo>
                  <a:cubicBezTo>
                    <a:pt x="635" y="13478"/>
                    <a:pt x="635" y="13478"/>
                    <a:pt x="635" y="13478"/>
                  </a:cubicBezTo>
                  <a:lnTo>
                    <a:pt x="578" y="13478"/>
                  </a:lnTo>
                  <a:cubicBezTo>
                    <a:pt x="578" y="13363"/>
                    <a:pt x="578" y="13363"/>
                    <a:pt x="578" y="13363"/>
                  </a:cubicBezTo>
                  <a:cubicBezTo>
                    <a:pt x="578" y="13306"/>
                    <a:pt x="578" y="13306"/>
                    <a:pt x="578" y="13306"/>
                  </a:cubicBezTo>
                  <a:cubicBezTo>
                    <a:pt x="578" y="13306"/>
                    <a:pt x="578" y="13248"/>
                    <a:pt x="520" y="13248"/>
                  </a:cubicBezTo>
                  <a:cubicBezTo>
                    <a:pt x="520" y="13306"/>
                    <a:pt x="520" y="13306"/>
                    <a:pt x="520" y="13363"/>
                  </a:cubicBezTo>
                  <a:cubicBezTo>
                    <a:pt x="520" y="13306"/>
                    <a:pt x="520" y="13306"/>
                    <a:pt x="520" y="13306"/>
                  </a:cubicBezTo>
                  <a:cubicBezTo>
                    <a:pt x="520" y="13248"/>
                    <a:pt x="520" y="13248"/>
                    <a:pt x="520" y="13248"/>
                  </a:cubicBezTo>
                  <a:cubicBezTo>
                    <a:pt x="462" y="13248"/>
                    <a:pt x="462" y="13248"/>
                    <a:pt x="462" y="13248"/>
                  </a:cubicBezTo>
                  <a:cubicBezTo>
                    <a:pt x="462" y="13190"/>
                    <a:pt x="462" y="13190"/>
                    <a:pt x="462" y="13190"/>
                  </a:cubicBezTo>
                  <a:cubicBezTo>
                    <a:pt x="462" y="13133"/>
                    <a:pt x="462" y="13133"/>
                    <a:pt x="462" y="13133"/>
                  </a:cubicBezTo>
                  <a:cubicBezTo>
                    <a:pt x="404" y="13075"/>
                    <a:pt x="404" y="13075"/>
                    <a:pt x="404" y="13018"/>
                  </a:cubicBezTo>
                  <a:cubicBezTo>
                    <a:pt x="462" y="13018"/>
                    <a:pt x="462" y="13018"/>
                    <a:pt x="462" y="13018"/>
                  </a:cubicBezTo>
                  <a:cubicBezTo>
                    <a:pt x="404" y="13018"/>
                    <a:pt x="404" y="13018"/>
                    <a:pt x="404" y="13018"/>
                  </a:cubicBezTo>
                  <a:cubicBezTo>
                    <a:pt x="404" y="12902"/>
                    <a:pt x="404" y="12902"/>
                    <a:pt x="404" y="12902"/>
                  </a:cubicBezTo>
                  <a:cubicBezTo>
                    <a:pt x="404" y="12845"/>
                    <a:pt x="404" y="12845"/>
                    <a:pt x="404" y="12845"/>
                  </a:cubicBezTo>
                  <a:cubicBezTo>
                    <a:pt x="347" y="12845"/>
                    <a:pt x="347" y="12845"/>
                    <a:pt x="347" y="12845"/>
                  </a:cubicBezTo>
                  <a:cubicBezTo>
                    <a:pt x="404" y="12845"/>
                    <a:pt x="404" y="12845"/>
                    <a:pt x="404" y="12845"/>
                  </a:cubicBezTo>
                  <a:cubicBezTo>
                    <a:pt x="347" y="12787"/>
                    <a:pt x="347" y="12787"/>
                    <a:pt x="347" y="12787"/>
                  </a:cubicBezTo>
                  <a:cubicBezTo>
                    <a:pt x="347" y="12730"/>
                    <a:pt x="347" y="12730"/>
                    <a:pt x="347" y="12730"/>
                  </a:cubicBezTo>
                  <a:cubicBezTo>
                    <a:pt x="347" y="12672"/>
                    <a:pt x="347" y="12672"/>
                    <a:pt x="347" y="12672"/>
                  </a:cubicBezTo>
                  <a:cubicBezTo>
                    <a:pt x="347" y="12614"/>
                    <a:pt x="289" y="12557"/>
                    <a:pt x="347" y="12557"/>
                  </a:cubicBezTo>
                  <a:cubicBezTo>
                    <a:pt x="347" y="12614"/>
                    <a:pt x="347" y="12614"/>
                    <a:pt x="404" y="12614"/>
                  </a:cubicBezTo>
                  <a:cubicBezTo>
                    <a:pt x="404" y="12557"/>
                    <a:pt x="404" y="12557"/>
                    <a:pt x="347" y="12557"/>
                  </a:cubicBezTo>
                  <a:cubicBezTo>
                    <a:pt x="347" y="12557"/>
                    <a:pt x="347" y="12557"/>
                    <a:pt x="347" y="12499"/>
                  </a:cubicBezTo>
                  <a:cubicBezTo>
                    <a:pt x="347" y="12442"/>
                    <a:pt x="347" y="12442"/>
                    <a:pt x="347" y="12442"/>
                  </a:cubicBezTo>
                  <a:cubicBezTo>
                    <a:pt x="289" y="12442"/>
                    <a:pt x="289" y="12442"/>
                    <a:pt x="289" y="12442"/>
                  </a:cubicBezTo>
                  <a:cubicBezTo>
                    <a:pt x="289" y="12269"/>
                    <a:pt x="289" y="12269"/>
                    <a:pt x="289" y="12269"/>
                  </a:cubicBezTo>
                  <a:lnTo>
                    <a:pt x="289" y="12211"/>
                  </a:lnTo>
                  <a:cubicBezTo>
                    <a:pt x="231" y="12211"/>
                    <a:pt x="231" y="12211"/>
                    <a:pt x="231" y="12211"/>
                  </a:cubicBezTo>
                  <a:cubicBezTo>
                    <a:pt x="231" y="12154"/>
                    <a:pt x="231" y="12154"/>
                    <a:pt x="231" y="12154"/>
                  </a:cubicBezTo>
                  <a:cubicBezTo>
                    <a:pt x="231" y="12096"/>
                    <a:pt x="231" y="12096"/>
                    <a:pt x="231" y="12096"/>
                  </a:cubicBezTo>
                  <a:cubicBezTo>
                    <a:pt x="231" y="12038"/>
                    <a:pt x="231" y="12038"/>
                    <a:pt x="231" y="12038"/>
                  </a:cubicBezTo>
                  <a:cubicBezTo>
                    <a:pt x="289" y="12096"/>
                    <a:pt x="289" y="12096"/>
                    <a:pt x="289" y="12096"/>
                  </a:cubicBezTo>
                  <a:cubicBezTo>
                    <a:pt x="231" y="12096"/>
                    <a:pt x="231" y="12096"/>
                    <a:pt x="231" y="12096"/>
                  </a:cubicBezTo>
                  <a:cubicBezTo>
                    <a:pt x="289" y="12096"/>
                    <a:pt x="289" y="12096"/>
                    <a:pt x="289" y="12096"/>
                  </a:cubicBezTo>
                  <a:cubicBezTo>
                    <a:pt x="289" y="12154"/>
                    <a:pt x="289" y="12154"/>
                    <a:pt x="289" y="12154"/>
                  </a:cubicBezTo>
                  <a:cubicBezTo>
                    <a:pt x="289" y="12211"/>
                    <a:pt x="289" y="12211"/>
                    <a:pt x="289" y="12211"/>
                  </a:cubicBezTo>
                  <a:lnTo>
                    <a:pt x="289" y="12269"/>
                  </a:lnTo>
                  <a:cubicBezTo>
                    <a:pt x="347" y="12269"/>
                    <a:pt x="347" y="12269"/>
                    <a:pt x="347" y="12269"/>
                  </a:cubicBezTo>
                  <a:cubicBezTo>
                    <a:pt x="347" y="12326"/>
                    <a:pt x="347" y="12326"/>
                    <a:pt x="347" y="12326"/>
                  </a:cubicBezTo>
                  <a:cubicBezTo>
                    <a:pt x="404" y="12326"/>
                    <a:pt x="404" y="12326"/>
                    <a:pt x="404" y="12326"/>
                  </a:cubicBezTo>
                  <a:cubicBezTo>
                    <a:pt x="404" y="12384"/>
                    <a:pt x="404" y="12384"/>
                    <a:pt x="404" y="12384"/>
                  </a:cubicBezTo>
                  <a:cubicBezTo>
                    <a:pt x="404" y="12442"/>
                    <a:pt x="404" y="12442"/>
                    <a:pt x="404" y="12442"/>
                  </a:cubicBezTo>
                  <a:cubicBezTo>
                    <a:pt x="347" y="12442"/>
                    <a:pt x="347" y="12442"/>
                    <a:pt x="347" y="12442"/>
                  </a:cubicBezTo>
                  <a:cubicBezTo>
                    <a:pt x="347" y="12499"/>
                    <a:pt x="347" y="12499"/>
                    <a:pt x="347" y="12499"/>
                  </a:cubicBezTo>
                  <a:cubicBezTo>
                    <a:pt x="404" y="12499"/>
                    <a:pt x="404" y="12499"/>
                    <a:pt x="404" y="12499"/>
                  </a:cubicBezTo>
                  <a:cubicBezTo>
                    <a:pt x="404" y="12557"/>
                    <a:pt x="404" y="12557"/>
                    <a:pt x="404" y="12557"/>
                  </a:cubicBezTo>
                  <a:cubicBezTo>
                    <a:pt x="462" y="12557"/>
                    <a:pt x="462" y="12557"/>
                    <a:pt x="462" y="12557"/>
                  </a:cubicBezTo>
                  <a:cubicBezTo>
                    <a:pt x="462" y="12672"/>
                    <a:pt x="462" y="12672"/>
                    <a:pt x="462" y="12672"/>
                  </a:cubicBezTo>
                  <a:cubicBezTo>
                    <a:pt x="520" y="12672"/>
                    <a:pt x="520" y="12672"/>
                    <a:pt x="520" y="12672"/>
                  </a:cubicBezTo>
                  <a:cubicBezTo>
                    <a:pt x="520" y="12730"/>
                    <a:pt x="462" y="12730"/>
                    <a:pt x="520" y="12787"/>
                  </a:cubicBezTo>
                  <a:cubicBezTo>
                    <a:pt x="578" y="13018"/>
                    <a:pt x="578" y="13018"/>
                    <a:pt x="578" y="13018"/>
                  </a:cubicBezTo>
                  <a:cubicBezTo>
                    <a:pt x="578" y="13075"/>
                    <a:pt x="578" y="13075"/>
                    <a:pt x="578" y="13075"/>
                  </a:cubicBezTo>
                  <a:cubicBezTo>
                    <a:pt x="578" y="13133"/>
                    <a:pt x="578" y="13133"/>
                    <a:pt x="578" y="13133"/>
                  </a:cubicBezTo>
                  <a:cubicBezTo>
                    <a:pt x="520" y="13133"/>
                    <a:pt x="520" y="13133"/>
                    <a:pt x="520" y="13133"/>
                  </a:cubicBezTo>
                  <a:cubicBezTo>
                    <a:pt x="520" y="13018"/>
                    <a:pt x="520" y="13018"/>
                    <a:pt x="520" y="13018"/>
                  </a:cubicBezTo>
                  <a:cubicBezTo>
                    <a:pt x="462" y="13018"/>
                    <a:pt x="462" y="13018"/>
                    <a:pt x="462" y="13018"/>
                  </a:cubicBezTo>
                  <a:cubicBezTo>
                    <a:pt x="520" y="13133"/>
                    <a:pt x="520" y="13133"/>
                    <a:pt x="520" y="13133"/>
                  </a:cubicBezTo>
                  <a:cubicBezTo>
                    <a:pt x="520" y="13190"/>
                    <a:pt x="520" y="13190"/>
                    <a:pt x="520" y="13190"/>
                  </a:cubicBezTo>
                  <a:cubicBezTo>
                    <a:pt x="462" y="13190"/>
                    <a:pt x="520" y="13190"/>
                    <a:pt x="520" y="13190"/>
                  </a:cubicBezTo>
                  <a:cubicBezTo>
                    <a:pt x="578" y="13190"/>
                    <a:pt x="578" y="13190"/>
                    <a:pt x="578" y="13190"/>
                  </a:cubicBezTo>
                  <a:cubicBezTo>
                    <a:pt x="578" y="13248"/>
                    <a:pt x="578" y="13248"/>
                    <a:pt x="578" y="13248"/>
                  </a:cubicBezTo>
                  <a:cubicBezTo>
                    <a:pt x="635" y="13190"/>
                    <a:pt x="635" y="13190"/>
                    <a:pt x="635" y="13190"/>
                  </a:cubicBezTo>
                  <a:cubicBezTo>
                    <a:pt x="635" y="13248"/>
                    <a:pt x="635" y="13248"/>
                    <a:pt x="635" y="13248"/>
                  </a:cubicBezTo>
                  <a:cubicBezTo>
                    <a:pt x="578" y="13248"/>
                    <a:pt x="578" y="13248"/>
                    <a:pt x="578" y="13248"/>
                  </a:cubicBezTo>
                  <a:cubicBezTo>
                    <a:pt x="635" y="13306"/>
                    <a:pt x="635" y="13306"/>
                    <a:pt x="635" y="13306"/>
                  </a:cubicBezTo>
                  <a:lnTo>
                    <a:pt x="635" y="13248"/>
                  </a:lnTo>
                  <a:cubicBezTo>
                    <a:pt x="635" y="13306"/>
                    <a:pt x="635" y="13306"/>
                    <a:pt x="635" y="13306"/>
                  </a:cubicBezTo>
                  <a:cubicBezTo>
                    <a:pt x="635" y="13363"/>
                    <a:pt x="635" y="13363"/>
                    <a:pt x="635" y="13363"/>
                  </a:cubicBezTo>
                  <a:cubicBezTo>
                    <a:pt x="635" y="13363"/>
                    <a:pt x="635" y="13363"/>
                    <a:pt x="635" y="13306"/>
                  </a:cubicBezTo>
                  <a:cubicBezTo>
                    <a:pt x="693" y="13421"/>
                    <a:pt x="693" y="13421"/>
                    <a:pt x="693" y="13421"/>
                  </a:cubicBezTo>
                  <a:cubicBezTo>
                    <a:pt x="693" y="13363"/>
                    <a:pt x="693" y="13363"/>
                    <a:pt x="693" y="13363"/>
                  </a:cubicBezTo>
                  <a:cubicBezTo>
                    <a:pt x="693" y="13306"/>
                    <a:pt x="693" y="13306"/>
                    <a:pt x="693" y="13306"/>
                  </a:cubicBezTo>
                  <a:cubicBezTo>
                    <a:pt x="635" y="13306"/>
                    <a:pt x="635" y="13306"/>
                    <a:pt x="635" y="13306"/>
                  </a:cubicBezTo>
                  <a:cubicBezTo>
                    <a:pt x="693" y="13306"/>
                    <a:pt x="693" y="13306"/>
                    <a:pt x="693" y="13306"/>
                  </a:cubicBezTo>
                  <a:cubicBezTo>
                    <a:pt x="635" y="13248"/>
                    <a:pt x="635" y="13248"/>
                    <a:pt x="635" y="13248"/>
                  </a:cubicBezTo>
                  <a:cubicBezTo>
                    <a:pt x="693" y="13248"/>
                    <a:pt x="693" y="13248"/>
                    <a:pt x="693" y="13190"/>
                  </a:cubicBezTo>
                  <a:cubicBezTo>
                    <a:pt x="809" y="13190"/>
                    <a:pt x="809" y="13190"/>
                    <a:pt x="809" y="13190"/>
                  </a:cubicBezTo>
                  <a:cubicBezTo>
                    <a:pt x="809" y="13248"/>
                    <a:pt x="809" y="13248"/>
                    <a:pt x="809" y="13248"/>
                  </a:cubicBezTo>
                  <a:cubicBezTo>
                    <a:pt x="809" y="13306"/>
                    <a:pt x="809" y="13306"/>
                    <a:pt x="809" y="13306"/>
                  </a:cubicBezTo>
                  <a:cubicBezTo>
                    <a:pt x="866" y="13478"/>
                    <a:pt x="866" y="13478"/>
                    <a:pt x="866" y="13478"/>
                  </a:cubicBezTo>
                  <a:cubicBezTo>
                    <a:pt x="866" y="13536"/>
                    <a:pt x="866" y="13536"/>
                    <a:pt x="866" y="13536"/>
                  </a:cubicBezTo>
                  <a:cubicBezTo>
                    <a:pt x="866" y="13594"/>
                    <a:pt x="866" y="13594"/>
                    <a:pt x="866" y="13594"/>
                  </a:cubicBezTo>
                  <a:cubicBezTo>
                    <a:pt x="809" y="13536"/>
                    <a:pt x="809" y="13536"/>
                    <a:pt x="809" y="13536"/>
                  </a:cubicBezTo>
                  <a:cubicBezTo>
                    <a:pt x="809" y="13651"/>
                    <a:pt x="809" y="13651"/>
                    <a:pt x="809" y="13651"/>
                  </a:cubicBezTo>
                  <a:cubicBezTo>
                    <a:pt x="866" y="13651"/>
                    <a:pt x="866" y="13651"/>
                    <a:pt x="866" y="13651"/>
                  </a:cubicBezTo>
                  <a:cubicBezTo>
                    <a:pt x="809" y="13651"/>
                    <a:pt x="809" y="13651"/>
                    <a:pt x="809" y="13651"/>
                  </a:cubicBezTo>
                  <a:cubicBezTo>
                    <a:pt x="809" y="13709"/>
                    <a:pt x="809" y="13709"/>
                    <a:pt x="809" y="13709"/>
                  </a:cubicBezTo>
                  <a:cubicBezTo>
                    <a:pt x="866" y="13709"/>
                    <a:pt x="866" y="13709"/>
                    <a:pt x="866" y="13709"/>
                  </a:cubicBezTo>
                  <a:cubicBezTo>
                    <a:pt x="866" y="13651"/>
                    <a:pt x="866" y="13651"/>
                    <a:pt x="866" y="13651"/>
                  </a:cubicBezTo>
                  <a:cubicBezTo>
                    <a:pt x="924" y="13709"/>
                    <a:pt x="924" y="13709"/>
                    <a:pt x="924" y="13709"/>
                  </a:cubicBezTo>
                  <a:cubicBezTo>
                    <a:pt x="924" y="13766"/>
                    <a:pt x="924" y="13766"/>
                    <a:pt x="924" y="13766"/>
                  </a:cubicBezTo>
                  <a:lnTo>
                    <a:pt x="924" y="13824"/>
                  </a:lnTo>
                  <a:cubicBezTo>
                    <a:pt x="924" y="13882"/>
                    <a:pt x="982" y="13939"/>
                    <a:pt x="982" y="14054"/>
                  </a:cubicBezTo>
                  <a:cubicBezTo>
                    <a:pt x="982" y="13997"/>
                    <a:pt x="982" y="13997"/>
                    <a:pt x="982" y="13997"/>
                  </a:cubicBezTo>
                  <a:cubicBezTo>
                    <a:pt x="924" y="13997"/>
                    <a:pt x="924" y="13997"/>
                    <a:pt x="924" y="13997"/>
                  </a:cubicBezTo>
                  <a:cubicBezTo>
                    <a:pt x="982" y="14054"/>
                    <a:pt x="982" y="14054"/>
                    <a:pt x="982" y="14054"/>
                  </a:cubicBezTo>
                  <a:cubicBezTo>
                    <a:pt x="982" y="14112"/>
                    <a:pt x="982" y="14112"/>
                    <a:pt x="982" y="14112"/>
                  </a:cubicBezTo>
                  <a:cubicBezTo>
                    <a:pt x="982" y="14054"/>
                    <a:pt x="982" y="14054"/>
                    <a:pt x="982" y="14054"/>
                  </a:cubicBezTo>
                  <a:cubicBezTo>
                    <a:pt x="924" y="14054"/>
                    <a:pt x="924" y="14054"/>
                    <a:pt x="866" y="14054"/>
                  </a:cubicBezTo>
                  <a:cubicBezTo>
                    <a:pt x="982" y="14227"/>
                    <a:pt x="982" y="14227"/>
                    <a:pt x="982" y="14227"/>
                  </a:cubicBezTo>
                  <a:lnTo>
                    <a:pt x="982" y="14170"/>
                  </a:lnTo>
                  <a:cubicBezTo>
                    <a:pt x="982" y="14112"/>
                    <a:pt x="982" y="14112"/>
                    <a:pt x="982" y="14112"/>
                  </a:cubicBezTo>
                  <a:cubicBezTo>
                    <a:pt x="1040" y="14170"/>
                    <a:pt x="1040" y="14170"/>
                    <a:pt x="1040" y="14170"/>
                  </a:cubicBezTo>
                  <a:cubicBezTo>
                    <a:pt x="982" y="14227"/>
                    <a:pt x="982" y="14227"/>
                    <a:pt x="982" y="14227"/>
                  </a:cubicBezTo>
                  <a:lnTo>
                    <a:pt x="1040" y="14227"/>
                  </a:lnTo>
                  <a:cubicBezTo>
                    <a:pt x="1040" y="14285"/>
                    <a:pt x="1040" y="14285"/>
                    <a:pt x="1040" y="14285"/>
                  </a:cubicBezTo>
                  <a:cubicBezTo>
                    <a:pt x="982" y="14285"/>
                    <a:pt x="982" y="14285"/>
                    <a:pt x="982" y="14285"/>
                  </a:cubicBezTo>
                  <a:cubicBezTo>
                    <a:pt x="982" y="14342"/>
                    <a:pt x="982" y="14342"/>
                    <a:pt x="982" y="14342"/>
                  </a:cubicBezTo>
                  <a:cubicBezTo>
                    <a:pt x="982" y="14227"/>
                    <a:pt x="982" y="14227"/>
                    <a:pt x="982" y="14227"/>
                  </a:cubicBezTo>
                  <a:cubicBezTo>
                    <a:pt x="982" y="14285"/>
                    <a:pt x="982" y="14342"/>
                    <a:pt x="982" y="14400"/>
                  </a:cubicBezTo>
                  <a:cubicBezTo>
                    <a:pt x="1040" y="14515"/>
                    <a:pt x="1040" y="14515"/>
                    <a:pt x="1040" y="14515"/>
                  </a:cubicBezTo>
                  <a:cubicBezTo>
                    <a:pt x="1040" y="14573"/>
                    <a:pt x="1040" y="14573"/>
                    <a:pt x="1040" y="14573"/>
                  </a:cubicBezTo>
                  <a:cubicBezTo>
                    <a:pt x="1097" y="14630"/>
                    <a:pt x="1097" y="14630"/>
                    <a:pt x="1097" y="14630"/>
                  </a:cubicBezTo>
                  <a:cubicBezTo>
                    <a:pt x="1040" y="14688"/>
                    <a:pt x="1040" y="14688"/>
                    <a:pt x="1040" y="14688"/>
                  </a:cubicBezTo>
                  <a:cubicBezTo>
                    <a:pt x="1040" y="14746"/>
                    <a:pt x="1040" y="14746"/>
                    <a:pt x="1040" y="14746"/>
                  </a:cubicBezTo>
                  <a:cubicBezTo>
                    <a:pt x="1040" y="14630"/>
                    <a:pt x="1040" y="14630"/>
                    <a:pt x="1040" y="14630"/>
                  </a:cubicBezTo>
                  <a:cubicBezTo>
                    <a:pt x="982" y="14630"/>
                    <a:pt x="982" y="14630"/>
                    <a:pt x="982" y="14630"/>
                  </a:cubicBezTo>
                  <a:cubicBezTo>
                    <a:pt x="982" y="14573"/>
                    <a:pt x="982" y="14573"/>
                    <a:pt x="982" y="14573"/>
                  </a:cubicBezTo>
                  <a:cubicBezTo>
                    <a:pt x="982" y="14515"/>
                    <a:pt x="982" y="14515"/>
                    <a:pt x="982" y="14515"/>
                  </a:cubicBezTo>
                  <a:cubicBezTo>
                    <a:pt x="982" y="14458"/>
                    <a:pt x="982" y="14458"/>
                    <a:pt x="982" y="14458"/>
                  </a:cubicBezTo>
                  <a:cubicBezTo>
                    <a:pt x="924" y="14458"/>
                    <a:pt x="924" y="14458"/>
                    <a:pt x="924" y="14458"/>
                  </a:cubicBezTo>
                  <a:cubicBezTo>
                    <a:pt x="866" y="14400"/>
                    <a:pt x="866" y="14400"/>
                    <a:pt x="866" y="14400"/>
                  </a:cubicBezTo>
                  <a:cubicBezTo>
                    <a:pt x="924" y="14400"/>
                    <a:pt x="924" y="14400"/>
                    <a:pt x="924" y="14400"/>
                  </a:cubicBezTo>
                  <a:cubicBezTo>
                    <a:pt x="924" y="14342"/>
                    <a:pt x="924" y="14342"/>
                    <a:pt x="924" y="14342"/>
                  </a:cubicBezTo>
                  <a:cubicBezTo>
                    <a:pt x="924" y="14400"/>
                    <a:pt x="924" y="14400"/>
                    <a:pt x="924" y="14400"/>
                  </a:cubicBezTo>
                  <a:cubicBezTo>
                    <a:pt x="924" y="14342"/>
                    <a:pt x="924" y="14342"/>
                    <a:pt x="924" y="14342"/>
                  </a:cubicBezTo>
                  <a:cubicBezTo>
                    <a:pt x="924" y="14400"/>
                    <a:pt x="924" y="14400"/>
                    <a:pt x="924" y="14400"/>
                  </a:cubicBezTo>
                  <a:cubicBezTo>
                    <a:pt x="982" y="14400"/>
                    <a:pt x="982" y="14400"/>
                    <a:pt x="982" y="14400"/>
                  </a:cubicBezTo>
                  <a:cubicBezTo>
                    <a:pt x="982" y="14342"/>
                    <a:pt x="982" y="14342"/>
                    <a:pt x="982" y="14342"/>
                  </a:cubicBezTo>
                  <a:lnTo>
                    <a:pt x="924" y="14342"/>
                  </a:lnTo>
                  <a:cubicBezTo>
                    <a:pt x="924" y="14342"/>
                    <a:pt x="982" y="14285"/>
                    <a:pt x="924" y="14285"/>
                  </a:cubicBezTo>
                  <a:cubicBezTo>
                    <a:pt x="924" y="14285"/>
                    <a:pt x="924" y="14285"/>
                    <a:pt x="866" y="14285"/>
                  </a:cubicBezTo>
                  <a:cubicBezTo>
                    <a:pt x="866" y="14227"/>
                    <a:pt x="866" y="14227"/>
                    <a:pt x="866" y="14227"/>
                  </a:cubicBezTo>
                  <a:cubicBezTo>
                    <a:pt x="924" y="14227"/>
                    <a:pt x="924" y="14227"/>
                    <a:pt x="924" y="14227"/>
                  </a:cubicBezTo>
                  <a:cubicBezTo>
                    <a:pt x="866" y="14227"/>
                    <a:pt x="866" y="14227"/>
                    <a:pt x="866" y="14227"/>
                  </a:cubicBezTo>
                  <a:cubicBezTo>
                    <a:pt x="866" y="14112"/>
                    <a:pt x="866" y="14112"/>
                    <a:pt x="866" y="14112"/>
                  </a:cubicBezTo>
                  <a:cubicBezTo>
                    <a:pt x="866" y="14170"/>
                    <a:pt x="866" y="14170"/>
                    <a:pt x="866" y="14170"/>
                  </a:cubicBezTo>
                  <a:cubicBezTo>
                    <a:pt x="866" y="14112"/>
                    <a:pt x="866" y="14112"/>
                    <a:pt x="866" y="14112"/>
                  </a:cubicBezTo>
                  <a:cubicBezTo>
                    <a:pt x="866" y="14054"/>
                    <a:pt x="866" y="14054"/>
                    <a:pt x="866" y="13997"/>
                  </a:cubicBezTo>
                  <a:cubicBezTo>
                    <a:pt x="809" y="13997"/>
                    <a:pt x="809" y="13997"/>
                    <a:pt x="809" y="13997"/>
                  </a:cubicBezTo>
                  <a:cubicBezTo>
                    <a:pt x="809" y="13939"/>
                    <a:pt x="809" y="13939"/>
                    <a:pt x="809" y="13939"/>
                  </a:cubicBezTo>
                  <a:cubicBezTo>
                    <a:pt x="751" y="13939"/>
                    <a:pt x="751" y="13939"/>
                    <a:pt x="751" y="13939"/>
                  </a:cubicBezTo>
                  <a:cubicBezTo>
                    <a:pt x="751" y="13882"/>
                    <a:pt x="751" y="13882"/>
                    <a:pt x="751" y="13882"/>
                  </a:cubicBezTo>
                  <a:cubicBezTo>
                    <a:pt x="751" y="13939"/>
                    <a:pt x="751" y="13939"/>
                    <a:pt x="751" y="13939"/>
                  </a:cubicBezTo>
                  <a:cubicBezTo>
                    <a:pt x="809" y="13939"/>
                    <a:pt x="809" y="13939"/>
                    <a:pt x="809" y="13939"/>
                  </a:cubicBezTo>
                  <a:cubicBezTo>
                    <a:pt x="809" y="13882"/>
                    <a:pt x="809" y="13882"/>
                    <a:pt x="809" y="13882"/>
                  </a:cubicBezTo>
                  <a:cubicBezTo>
                    <a:pt x="751" y="13882"/>
                    <a:pt x="751" y="13882"/>
                    <a:pt x="751" y="13882"/>
                  </a:cubicBezTo>
                  <a:cubicBezTo>
                    <a:pt x="809" y="13882"/>
                    <a:pt x="751" y="13882"/>
                    <a:pt x="809" y="13882"/>
                  </a:cubicBezTo>
                  <a:cubicBezTo>
                    <a:pt x="809" y="13824"/>
                    <a:pt x="751" y="13824"/>
                    <a:pt x="751" y="13766"/>
                  </a:cubicBezTo>
                  <a:cubicBezTo>
                    <a:pt x="751" y="13824"/>
                    <a:pt x="751" y="13824"/>
                    <a:pt x="751" y="13824"/>
                  </a:cubicBezTo>
                  <a:cubicBezTo>
                    <a:pt x="751" y="13766"/>
                    <a:pt x="751" y="13766"/>
                    <a:pt x="751" y="13766"/>
                  </a:cubicBezTo>
                  <a:cubicBezTo>
                    <a:pt x="693" y="13766"/>
                    <a:pt x="693" y="13766"/>
                    <a:pt x="693" y="13766"/>
                  </a:cubicBezTo>
                  <a:cubicBezTo>
                    <a:pt x="693" y="13824"/>
                    <a:pt x="693" y="13824"/>
                    <a:pt x="693" y="13824"/>
                  </a:cubicBezTo>
                  <a:cubicBezTo>
                    <a:pt x="693" y="13766"/>
                    <a:pt x="693" y="13766"/>
                    <a:pt x="693" y="13766"/>
                  </a:cubicBezTo>
                  <a:cubicBezTo>
                    <a:pt x="635" y="13766"/>
                    <a:pt x="635" y="13766"/>
                    <a:pt x="635" y="13766"/>
                  </a:cubicBezTo>
                  <a:cubicBezTo>
                    <a:pt x="693" y="13824"/>
                    <a:pt x="693" y="13824"/>
                    <a:pt x="693" y="13824"/>
                  </a:cubicBezTo>
                  <a:cubicBezTo>
                    <a:pt x="693" y="13824"/>
                    <a:pt x="693" y="13824"/>
                    <a:pt x="693" y="13882"/>
                  </a:cubicBezTo>
                  <a:cubicBezTo>
                    <a:pt x="693" y="13939"/>
                    <a:pt x="693" y="13939"/>
                    <a:pt x="693" y="13939"/>
                  </a:cubicBezTo>
                  <a:cubicBezTo>
                    <a:pt x="693" y="13882"/>
                    <a:pt x="693" y="13882"/>
                    <a:pt x="693" y="13882"/>
                  </a:cubicBezTo>
                  <a:cubicBezTo>
                    <a:pt x="751" y="13882"/>
                    <a:pt x="751" y="13882"/>
                    <a:pt x="751" y="13882"/>
                  </a:cubicBezTo>
                  <a:cubicBezTo>
                    <a:pt x="809" y="14112"/>
                    <a:pt x="809" y="14112"/>
                    <a:pt x="809" y="14112"/>
                  </a:cubicBezTo>
                  <a:cubicBezTo>
                    <a:pt x="809" y="14170"/>
                    <a:pt x="809" y="14170"/>
                    <a:pt x="809" y="14170"/>
                  </a:cubicBezTo>
                  <a:cubicBezTo>
                    <a:pt x="751" y="14054"/>
                    <a:pt x="751" y="14054"/>
                    <a:pt x="751" y="14054"/>
                  </a:cubicBezTo>
                  <a:cubicBezTo>
                    <a:pt x="751" y="13997"/>
                    <a:pt x="751" y="13997"/>
                    <a:pt x="751" y="13997"/>
                  </a:cubicBezTo>
                  <a:cubicBezTo>
                    <a:pt x="751" y="13997"/>
                    <a:pt x="751" y="13997"/>
                    <a:pt x="751" y="13939"/>
                  </a:cubicBezTo>
                  <a:cubicBezTo>
                    <a:pt x="693" y="13997"/>
                    <a:pt x="693" y="13939"/>
                    <a:pt x="693" y="13997"/>
                  </a:cubicBezTo>
                  <a:cubicBezTo>
                    <a:pt x="693" y="13997"/>
                    <a:pt x="693" y="13939"/>
                    <a:pt x="635" y="13882"/>
                  </a:cubicBezTo>
                  <a:cubicBezTo>
                    <a:pt x="635" y="13766"/>
                    <a:pt x="635" y="13766"/>
                    <a:pt x="635" y="13766"/>
                  </a:cubicBezTo>
                  <a:cubicBezTo>
                    <a:pt x="635" y="13824"/>
                    <a:pt x="635" y="13824"/>
                    <a:pt x="635" y="13882"/>
                  </a:cubicBezTo>
                  <a:lnTo>
                    <a:pt x="578" y="13766"/>
                  </a:lnTo>
                  <a:cubicBezTo>
                    <a:pt x="578" y="13766"/>
                    <a:pt x="578" y="13824"/>
                    <a:pt x="635" y="13824"/>
                  </a:cubicBezTo>
                  <a:cubicBezTo>
                    <a:pt x="635" y="13882"/>
                    <a:pt x="635" y="13939"/>
                    <a:pt x="635" y="13939"/>
                  </a:cubicBezTo>
                  <a:cubicBezTo>
                    <a:pt x="693" y="14054"/>
                    <a:pt x="693" y="14054"/>
                    <a:pt x="693" y="14054"/>
                  </a:cubicBezTo>
                  <a:cubicBezTo>
                    <a:pt x="693" y="14112"/>
                    <a:pt x="693" y="14112"/>
                    <a:pt x="693" y="14112"/>
                  </a:cubicBezTo>
                  <a:cubicBezTo>
                    <a:pt x="693" y="14170"/>
                    <a:pt x="693" y="14170"/>
                    <a:pt x="693" y="14170"/>
                  </a:cubicBezTo>
                  <a:cubicBezTo>
                    <a:pt x="693" y="14170"/>
                    <a:pt x="693" y="14170"/>
                    <a:pt x="751" y="14170"/>
                  </a:cubicBezTo>
                  <a:cubicBezTo>
                    <a:pt x="751" y="14227"/>
                    <a:pt x="751" y="14227"/>
                    <a:pt x="751" y="14227"/>
                  </a:cubicBezTo>
                  <a:cubicBezTo>
                    <a:pt x="751" y="14227"/>
                    <a:pt x="751" y="14227"/>
                    <a:pt x="751" y="14285"/>
                  </a:cubicBezTo>
                  <a:cubicBezTo>
                    <a:pt x="751" y="14227"/>
                    <a:pt x="751" y="14227"/>
                    <a:pt x="751" y="14227"/>
                  </a:cubicBezTo>
                  <a:cubicBezTo>
                    <a:pt x="751" y="14285"/>
                    <a:pt x="751" y="14285"/>
                    <a:pt x="751" y="14285"/>
                  </a:cubicBezTo>
                  <a:cubicBezTo>
                    <a:pt x="809" y="14342"/>
                    <a:pt x="809" y="14342"/>
                    <a:pt x="809" y="14342"/>
                  </a:cubicBezTo>
                  <a:cubicBezTo>
                    <a:pt x="809" y="14458"/>
                    <a:pt x="809" y="14458"/>
                    <a:pt x="809" y="14458"/>
                  </a:cubicBezTo>
                  <a:cubicBezTo>
                    <a:pt x="866" y="14400"/>
                    <a:pt x="866" y="14400"/>
                    <a:pt x="866" y="14400"/>
                  </a:cubicBezTo>
                  <a:cubicBezTo>
                    <a:pt x="866" y="14400"/>
                    <a:pt x="866" y="14515"/>
                    <a:pt x="924" y="14573"/>
                  </a:cubicBezTo>
                  <a:cubicBezTo>
                    <a:pt x="924" y="14688"/>
                    <a:pt x="982" y="14746"/>
                    <a:pt x="982" y="14746"/>
                  </a:cubicBezTo>
                  <a:cubicBezTo>
                    <a:pt x="1040" y="14803"/>
                    <a:pt x="1040" y="14803"/>
                    <a:pt x="1040" y="14803"/>
                  </a:cubicBezTo>
                  <a:cubicBezTo>
                    <a:pt x="1097" y="14918"/>
                    <a:pt x="1097" y="14918"/>
                    <a:pt x="1097" y="14918"/>
                  </a:cubicBezTo>
                  <a:cubicBezTo>
                    <a:pt x="1097" y="14976"/>
                    <a:pt x="1097" y="14976"/>
                    <a:pt x="1097" y="14976"/>
                  </a:cubicBezTo>
                  <a:cubicBezTo>
                    <a:pt x="982" y="14803"/>
                    <a:pt x="982" y="14803"/>
                    <a:pt x="982" y="14803"/>
                  </a:cubicBezTo>
                  <a:cubicBezTo>
                    <a:pt x="1040" y="14918"/>
                    <a:pt x="1040" y="14918"/>
                    <a:pt x="1040" y="14918"/>
                  </a:cubicBezTo>
                  <a:cubicBezTo>
                    <a:pt x="982" y="14861"/>
                    <a:pt x="982" y="14861"/>
                    <a:pt x="982" y="14861"/>
                  </a:cubicBezTo>
                  <a:cubicBezTo>
                    <a:pt x="982" y="14803"/>
                    <a:pt x="982" y="14803"/>
                    <a:pt x="982" y="14803"/>
                  </a:cubicBezTo>
                  <a:cubicBezTo>
                    <a:pt x="982" y="14746"/>
                    <a:pt x="982" y="14746"/>
                    <a:pt x="982" y="14746"/>
                  </a:cubicBezTo>
                  <a:cubicBezTo>
                    <a:pt x="924" y="14746"/>
                    <a:pt x="924" y="14746"/>
                    <a:pt x="924" y="14746"/>
                  </a:cubicBezTo>
                  <a:cubicBezTo>
                    <a:pt x="924" y="14630"/>
                    <a:pt x="924" y="14630"/>
                    <a:pt x="924" y="14630"/>
                  </a:cubicBezTo>
                  <a:cubicBezTo>
                    <a:pt x="809" y="14458"/>
                    <a:pt x="809" y="14458"/>
                    <a:pt x="809" y="14458"/>
                  </a:cubicBezTo>
                  <a:cubicBezTo>
                    <a:pt x="866" y="14515"/>
                    <a:pt x="866" y="14573"/>
                    <a:pt x="866" y="14573"/>
                  </a:cubicBezTo>
                  <a:cubicBezTo>
                    <a:pt x="866" y="14630"/>
                    <a:pt x="866" y="14688"/>
                    <a:pt x="924" y="14746"/>
                  </a:cubicBezTo>
                  <a:cubicBezTo>
                    <a:pt x="924" y="14803"/>
                    <a:pt x="924" y="14803"/>
                    <a:pt x="924" y="14803"/>
                  </a:cubicBezTo>
                  <a:cubicBezTo>
                    <a:pt x="982" y="14861"/>
                    <a:pt x="982" y="14861"/>
                    <a:pt x="982" y="14861"/>
                  </a:cubicBezTo>
                  <a:cubicBezTo>
                    <a:pt x="982" y="14918"/>
                    <a:pt x="982" y="14918"/>
                    <a:pt x="982" y="14918"/>
                  </a:cubicBezTo>
                  <a:cubicBezTo>
                    <a:pt x="982" y="14976"/>
                    <a:pt x="982" y="14976"/>
                    <a:pt x="982" y="14976"/>
                  </a:cubicBezTo>
                  <a:cubicBezTo>
                    <a:pt x="1040" y="14976"/>
                    <a:pt x="1040" y="14976"/>
                    <a:pt x="1040" y="14976"/>
                  </a:cubicBezTo>
                  <a:cubicBezTo>
                    <a:pt x="1040" y="15091"/>
                    <a:pt x="1040" y="15091"/>
                    <a:pt x="1040" y="15091"/>
                  </a:cubicBezTo>
                  <a:cubicBezTo>
                    <a:pt x="1097" y="15149"/>
                    <a:pt x="1097" y="15149"/>
                    <a:pt x="1097" y="15149"/>
                  </a:cubicBezTo>
                  <a:cubicBezTo>
                    <a:pt x="1097" y="15206"/>
                    <a:pt x="1097" y="15206"/>
                    <a:pt x="1097" y="15206"/>
                  </a:cubicBezTo>
                  <a:cubicBezTo>
                    <a:pt x="1155" y="15206"/>
                    <a:pt x="1155" y="15206"/>
                    <a:pt x="1155" y="15206"/>
                  </a:cubicBezTo>
                  <a:cubicBezTo>
                    <a:pt x="1155" y="15264"/>
                    <a:pt x="1155" y="15264"/>
                    <a:pt x="1155" y="15264"/>
                  </a:cubicBezTo>
                  <a:cubicBezTo>
                    <a:pt x="1213" y="15264"/>
                    <a:pt x="1213" y="15264"/>
                    <a:pt x="1213" y="15264"/>
                  </a:cubicBezTo>
                  <a:cubicBezTo>
                    <a:pt x="1271" y="15437"/>
                    <a:pt x="1271" y="15437"/>
                    <a:pt x="1271" y="15437"/>
                  </a:cubicBezTo>
                  <a:cubicBezTo>
                    <a:pt x="1328" y="15494"/>
                    <a:pt x="1328" y="15494"/>
                    <a:pt x="1328" y="15494"/>
                  </a:cubicBezTo>
                  <a:cubicBezTo>
                    <a:pt x="1328" y="15437"/>
                    <a:pt x="1328" y="15437"/>
                    <a:pt x="1328" y="15437"/>
                  </a:cubicBezTo>
                  <a:cubicBezTo>
                    <a:pt x="1328" y="15437"/>
                    <a:pt x="1386" y="15494"/>
                    <a:pt x="1386" y="15552"/>
                  </a:cubicBezTo>
                  <a:lnTo>
                    <a:pt x="1444" y="15667"/>
                  </a:lnTo>
                  <a:cubicBezTo>
                    <a:pt x="1328" y="15494"/>
                    <a:pt x="1328" y="15494"/>
                    <a:pt x="1328" y="15494"/>
                  </a:cubicBezTo>
                  <a:cubicBezTo>
                    <a:pt x="1328" y="15552"/>
                    <a:pt x="1328" y="15552"/>
                    <a:pt x="1328" y="15552"/>
                  </a:cubicBezTo>
                  <a:cubicBezTo>
                    <a:pt x="1271" y="15494"/>
                    <a:pt x="1271" y="15494"/>
                    <a:pt x="1271" y="15494"/>
                  </a:cubicBezTo>
                  <a:cubicBezTo>
                    <a:pt x="1328" y="15610"/>
                    <a:pt x="1328" y="15610"/>
                    <a:pt x="1328" y="15610"/>
                  </a:cubicBezTo>
                  <a:cubicBezTo>
                    <a:pt x="1386" y="15725"/>
                    <a:pt x="1386" y="15725"/>
                    <a:pt x="1386" y="15725"/>
                  </a:cubicBezTo>
                  <a:cubicBezTo>
                    <a:pt x="1328" y="15610"/>
                    <a:pt x="1328" y="15610"/>
                    <a:pt x="1328" y="15610"/>
                  </a:cubicBezTo>
                  <a:cubicBezTo>
                    <a:pt x="1271" y="15494"/>
                    <a:pt x="1271" y="15494"/>
                    <a:pt x="1271" y="15494"/>
                  </a:cubicBezTo>
                  <a:cubicBezTo>
                    <a:pt x="1271" y="15437"/>
                    <a:pt x="1271" y="15437"/>
                    <a:pt x="1271" y="15437"/>
                  </a:cubicBezTo>
                  <a:cubicBezTo>
                    <a:pt x="1213" y="15437"/>
                    <a:pt x="1213" y="15437"/>
                    <a:pt x="1213" y="15437"/>
                  </a:cubicBezTo>
                  <a:cubicBezTo>
                    <a:pt x="1271" y="15379"/>
                    <a:pt x="1271" y="15379"/>
                    <a:pt x="1213" y="15379"/>
                  </a:cubicBezTo>
                  <a:cubicBezTo>
                    <a:pt x="1213" y="15322"/>
                    <a:pt x="1213" y="15322"/>
                    <a:pt x="1213" y="15322"/>
                  </a:cubicBezTo>
                  <a:cubicBezTo>
                    <a:pt x="1213" y="15322"/>
                    <a:pt x="1213" y="15322"/>
                    <a:pt x="1155" y="15322"/>
                  </a:cubicBezTo>
                  <a:cubicBezTo>
                    <a:pt x="1155" y="15322"/>
                    <a:pt x="1155" y="15379"/>
                    <a:pt x="1213" y="15379"/>
                  </a:cubicBezTo>
                  <a:cubicBezTo>
                    <a:pt x="1213" y="15437"/>
                    <a:pt x="1213" y="15437"/>
                    <a:pt x="1213" y="15494"/>
                  </a:cubicBezTo>
                  <a:cubicBezTo>
                    <a:pt x="1271" y="15552"/>
                    <a:pt x="1271" y="15552"/>
                    <a:pt x="1271" y="15552"/>
                  </a:cubicBezTo>
                  <a:cubicBezTo>
                    <a:pt x="1328" y="15667"/>
                    <a:pt x="1328" y="15667"/>
                    <a:pt x="1328" y="15667"/>
                  </a:cubicBezTo>
                  <a:cubicBezTo>
                    <a:pt x="1328" y="15725"/>
                    <a:pt x="1328" y="15725"/>
                    <a:pt x="1328" y="15725"/>
                  </a:cubicBezTo>
                  <a:cubicBezTo>
                    <a:pt x="1386" y="15782"/>
                    <a:pt x="1386" y="15782"/>
                    <a:pt x="1386" y="15782"/>
                  </a:cubicBezTo>
                  <a:cubicBezTo>
                    <a:pt x="1386" y="15840"/>
                    <a:pt x="1386" y="15840"/>
                    <a:pt x="1386" y="15840"/>
                  </a:cubicBezTo>
                  <a:cubicBezTo>
                    <a:pt x="1444" y="15898"/>
                    <a:pt x="1444" y="15898"/>
                    <a:pt x="1444" y="15898"/>
                  </a:cubicBezTo>
                  <a:cubicBezTo>
                    <a:pt x="1444" y="15955"/>
                    <a:pt x="1444" y="15955"/>
                    <a:pt x="1444" y="15955"/>
                  </a:cubicBezTo>
                  <a:cubicBezTo>
                    <a:pt x="1502" y="15955"/>
                    <a:pt x="1502" y="15955"/>
                    <a:pt x="1502" y="15955"/>
                  </a:cubicBezTo>
                  <a:cubicBezTo>
                    <a:pt x="1502" y="16013"/>
                    <a:pt x="1502" y="16013"/>
                    <a:pt x="1502" y="16013"/>
                  </a:cubicBezTo>
                  <a:cubicBezTo>
                    <a:pt x="1559" y="16013"/>
                    <a:pt x="1559" y="16070"/>
                    <a:pt x="1559" y="16070"/>
                  </a:cubicBezTo>
                  <a:cubicBezTo>
                    <a:pt x="1617" y="16128"/>
                    <a:pt x="1617" y="16128"/>
                    <a:pt x="1617" y="16128"/>
                  </a:cubicBezTo>
                  <a:cubicBezTo>
                    <a:pt x="1617" y="16186"/>
                    <a:pt x="1617" y="16128"/>
                    <a:pt x="1617" y="16186"/>
                  </a:cubicBezTo>
                  <a:cubicBezTo>
                    <a:pt x="1617" y="16186"/>
                    <a:pt x="1617" y="16186"/>
                    <a:pt x="1675" y="16186"/>
                  </a:cubicBezTo>
                  <a:cubicBezTo>
                    <a:pt x="1790" y="16416"/>
                    <a:pt x="1790" y="16416"/>
                    <a:pt x="1790" y="16416"/>
                  </a:cubicBezTo>
                  <a:cubicBezTo>
                    <a:pt x="1790" y="16474"/>
                    <a:pt x="1790" y="16474"/>
                    <a:pt x="1790" y="16474"/>
                  </a:cubicBezTo>
                  <a:cubicBezTo>
                    <a:pt x="1848" y="16646"/>
                    <a:pt x="1848" y="16646"/>
                    <a:pt x="1848" y="16646"/>
                  </a:cubicBezTo>
                  <a:cubicBezTo>
                    <a:pt x="1906" y="16646"/>
                    <a:pt x="1906" y="16646"/>
                    <a:pt x="1906" y="16646"/>
                  </a:cubicBezTo>
                  <a:lnTo>
                    <a:pt x="1906" y="16704"/>
                  </a:lnTo>
                  <a:cubicBezTo>
                    <a:pt x="1964" y="16704"/>
                    <a:pt x="1964" y="16704"/>
                    <a:pt x="1964" y="16704"/>
                  </a:cubicBezTo>
                  <a:cubicBezTo>
                    <a:pt x="2021" y="16762"/>
                    <a:pt x="2021" y="16762"/>
                    <a:pt x="2021" y="16762"/>
                  </a:cubicBezTo>
                  <a:cubicBezTo>
                    <a:pt x="2021" y="16819"/>
                    <a:pt x="2021" y="16819"/>
                    <a:pt x="2021" y="16819"/>
                  </a:cubicBezTo>
                  <a:cubicBezTo>
                    <a:pt x="2079" y="16819"/>
                    <a:pt x="2079" y="16819"/>
                    <a:pt x="2079" y="16819"/>
                  </a:cubicBezTo>
                  <a:cubicBezTo>
                    <a:pt x="2079" y="16877"/>
                    <a:pt x="2079" y="16877"/>
                    <a:pt x="2079" y="16877"/>
                  </a:cubicBezTo>
                  <a:cubicBezTo>
                    <a:pt x="2021" y="16877"/>
                    <a:pt x="2021" y="16877"/>
                    <a:pt x="2021" y="16877"/>
                  </a:cubicBezTo>
                  <a:cubicBezTo>
                    <a:pt x="2079" y="16877"/>
                    <a:pt x="2079" y="16877"/>
                    <a:pt x="2079" y="16934"/>
                  </a:cubicBezTo>
                  <a:cubicBezTo>
                    <a:pt x="2137" y="17050"/>
                    <a:pt x="2137" y="17050"/>
                    <a:pt x="2137" y="17050"/>
                  </a:cubicBezTo>
                  <a:cubicBezTo>
                    <a:pt x="2195" y="17050"/>
                    <a:pt x="2195" y="17050"/>
                    <a:pt x="2195" y="17050"/>
                  </a:cubicBezTo>
                  <a:cubicBezTo>
                    <a:pt x="2195" y="17107"/>
                    <a:pt x="2195" y="17107"/>
                    <a:pt x="2195" y="17107"/>
                  </a:cubicBezTo>
                  <a:cubicBezTo>
                    <a:pt x="2252" y="17107"/>
                    <a:pt x="2252" y="17107"/>
                    <a:pt x="2252" y="17107"/>
                  </a:cubicBezTo>
                  <a:cubicBezTo>
                    <a:pt x="2252" y="17165"/>
                    <a:pt x="2252" y="17165"/>
                    <a:pt x="2252" y="17165"/>
                  </a:cubicBezTo>
                  <a:cubicBezTo>
                    <a:pt x="2310" y="17222"/>
                    <a:pt x="2310" y="17222"/>
                    <a:pt x="2310" y="17222"/>
                  </a:cubicBezTo>
                  <a:cubicBezTo>
                    <a:pt x="2310" y="17280"/>
                    <a:pt x="2310" y="17280"/>
                    <a:pt x="2310" y="17280"/>
                  </a:cubicBezTo>
                  <a:cubicBezTo>
                    <a:pt x="2310" y="17280"/>
                    <a:pt x="2310" y="17280"/>
                    <a:pt x="2368" y="17338"/>
                  </a:cubicBezTo>
                  <a:cubicBezTo>
                    <a:pt x="2426" y="17395"/>
                    <a:pt x="2426" y="17395"/>
                    <a:pt x="2426" y="17395"/>
                  </a:cubicBezTo>
                  <a:cubicBezTo>
                    <a:pt x="2483" y="17453"/>
                    <a:pt x="2483" y="17453"/>
                    <a:pt x="2483" y="17453"/>
                  </a:cubicBezTo>
                  <a:cubicBezTo>
                    <a:pt x="2483" y="17453"/>
                    <a:pt x="2483" y="17510"/>
                    <a:pt x="2541" y="17510"/>
                  </a:cubicBezTo>
                  <a:cubicBezTo>
                    <a:pt x="2541" y="17568"/>
                    <a:pt x="2541" y="17568"/>
                    <a:pt x="2541" y="17568"/>
                  </a:cubicBezTo>
                  <a:cubicBezTo>
                    <a:pt x="2599" y="17568"/>
                    <a:pt x="2599" y="17626"/>
                    <a:pt x="2657" y="17683"/>
                  </a:cubicBezTo>
                  <a:cubicBezTo>
                    <a:pt x="2657" y="17626"/>
                    <a:pt x="2657" y="17626"/>
                    <a:pt x="2657" y="17626"/>
                  </a:cubicBezTo>
                  <a:cubicBezTo>
                    <a:pt x="2714" y="17741"/>
                    <a:pt x="2714" y="17741"/>
                    <a:pt x="2714" y="17741"/>
                  </a:cubicBezTo>
                  <a:cubicBezTo>
                    <a:pt x="2772" y="17798"/>
                    <a:pt x="2772" y="17798"/>
                    <a:pt x="2772" y="17798"/>
                  </a:cubicBezTo>
                  <a:cubicBezTo>
                    <a:pt x="2830" y="17856"/>
                    <a:pt x="2830" y="17856"/>
                    <a:pt x="2830" y="17856"/>
                  </a:cubicBezTo>
                  <a:cubicBezTo>
                    <a:pt x="2830" y="17856"/>
                    <a:pt x="2830" y="17856"/>
                    <a:pt x="2830" y="17914"/>
                  </a:cubicBezTo>
                  <a:cubicBezTo>
                    <a:pt x="2830" y="17856"/>
                    <a:pt x="2830" y="17856"/>
                    <a:pt x="2830" y="17856"/>
                  </a:cubicBezTo>
                  <a:cubicBezTo>
                    <a:pt x="2888" y="17914"/>
                    <a:pt x="2888" y="17914"/>
                    <a:pt x="2888" y="17914"/>
                  </a:cubicBezTo>
                  <a:cubicBezTo>
                    <a:pt x="3003" y="18029"/>
                    <a:pt x="3003" y="18029"/>
                    <a:pt x="3003" y="18029"/>
                  </a:cubicBezTo>
                  <a:cubicBezTo>
                    <a:pt x="3061" y="18086"/>
                    <a:pt x="3061" y="18086"/>
                    <a:pt x="3061" y="18086"/>
                  </a:cubicBezTo>
                  <a:cubicBezTo>
                    <a:pt x="3176" y="18202"/>
                    <a:pt x="3176" y="18202"/>
                    <a:pt x="3176" y="18202"/>
                  </a:cubicBezTo>
                  <a:cubicBezTo>
                    <a:pt x="3234" y="18259"/>
                    <a:pt x="3234" y="18259"/>
                    <a:pt x="3234" y="18259"/>
                  </a:cubicBezTo>
                  <a:cubicBezTo>
                    <a:pt x="3234" y="18202"/>
                    <a:pt x="3234" y="18202"/>
                    <a:pt x="3234" y="18202"/>
                  </a:cubicBezTo>
                  <a:cubicBezTo>
                    <a:pt x="3234" y="18259"/>
                    <a:pt x="3234" y="18259"/>
                    <a:pt x="3234" y="18259"/>
                  </a:cubicBezTo>
                  <a:cubicBezTo>
                    <a:pt x="3407" y="18432"/>
                    <a:pt x="3407" y="18432"/>
                    <a:pt x="3407" y="18432"/>
                  </a:cubicBezTo>
                  <a:cubicBezTo>
                    <a:pt x="3465" y="18432"/>
                    <a:pt x="3465" y="18432"/>
                    <a:pt x="3465" y="18432"/>
                  </a:cubicBezTo>
                  <a:cubicBezTo>
                    <a:pt x="3465" y="18490"/>
                    <a:pt x="3465" y="18490"/>
                    <a:pt x="3465" y="18490"/>
                  </a:cubicBezTo>
                  <a:cubicBezTo>
                    <a:pt x="3523" y="18547"/>
                    <a:pt x="3523" y="18547"/>
                    <a:pt x="3523" y="18547"/>
                  </a:cubicBezTo>
                  <a:cubicBezTo>
                    <a:pt x="3581" y="18547"/>
                    <a:pt x="3581" y="18547"/>
                    <a:pt x="3581" y="18547"/>
                  </a:cubicBezTo>
                  <a:cubicBezTo>
                    <a:pt x="3581" y="18547"/>
                    <a:pt x="3581" y="18547"/>
                    <a:pt x="3581" y="18605"/>
                  </a:cubicBezTo>
                  <a:cubicBezTo>
                    <a:pt x="3581" y="18547"/>
                    <a:pt x="3581" y="18547"/>
                    <a:pt x="3581" y="18547"/>
                  </a:cubicBezTo>
                  <a:cubicBezTo>
                    <a:pt x="3696" y="18662"/>
                    <a:pt x="3696" y="18662"/>
                    <a:pt x="3696" y="18662"/>
                  </a:cubicBezTo>
                  <a:cubicBezTo>
                    <a:pt x="3754" y="18720"/>
                    <a:pt x="3754" y="18720"/>
                    <a:pt x="3754" y="18720"/>
                  </a:cubicBezTo>
                  <a:cubicBezTo>
                    <a:pt x="3754" y="18662"/>
                    <a:pt x="3754" y="18662"/>
                    <a:pt x="3754" y="18662"/>
                  </a:cubicBezTo>
                  <a:cubicBezTo>
                    <a:pt x="3754" y="18720"/>
                    <a:pt x="3754" y="18720"/>
                    <a:pt x="3754" y="18778"/>
                  </a:cubicBezTo>
                  <a:cubicBezTo>
                    <a:pt x="3812" y="18778"/>
                    <a:pt x="3812" y="18778"/>
                    <a:pt x="3812" y="18778"/>
                  </a:cubicBezTo>
                  <a:cubicBezTo>
                    <a:pt x="3870" y="18778"/>
                    <a:pt x="3870" y="18778"/>
                    <a:pt x="3870" y="18778"/>
                  </a:cubicBezTo>
                  <a:cubicBezTo>
                    <a:pt x="3927" y="18893"/>
                    <a:pt x="3927" y="18893"/>
                    <a:pt x="3927" y="18893"/>
                  </a:cubicBezTo>
                  <a:cubicBezTo>
                    <a:pt x="3927" y="18893"/>
                    <a:pt x="3927" y="18835"/>
                    <a:pt x="3985" y="18893"/>
                  </a:cubicBezTo>
                  <a:cubicBezTo>
                    <a:pt x="4043" y="18950"/>
                    <a:pt x="4043" y="18950"/>
                    <a:pt x="4043" y="18950"/>
                  </a:cubicBezTo>
                  <a:cubicBezTo>
                    <a:pt x="4043" y="18893"/>
                    <a:pt x="4043" y="18893"/>
                    <a:pt x="4043" y="18893"/>
                  </a:cubicBezTo>
                  <a:cubicBezTo>
                    <a:pt x="4043" y="18950"/>
                    <a:pt x="4043" y="18950"/>
                    <a:pt x="4043" y="18950"/>
                  </a:cubicBezTo>
                  <a:cubicBezTo>
                    <a:pt x="4101" y="18950"/>
                    <a:pt x="4101" y="18950"/>
                    <a:pt x="4101" y="18950"/>
                  </a:cubicBezTo>
                  <a:lnTo>
                    <a:pt x="4101" y="19008"/>
                  </a:lnTo>
                  <a:cubicBezTo>
                    <a:pt x="4158" y="19008"/>
                    <a:pt x="4158" y="19008"/>
                    <a:pt x="4158" y="19008"/>
                  </a:cubicBezTo>
                  <a:cubicBezTo>
                    <a:pt x="4216" y="19066"/>
                    <a:pt x="4216" y="19066"/>
                    <a:pt x="4216" y="19066"/>
                  </a:cubicBezTo>
                  <a:cubicBezTo>
                    <a:pt x="4332" y="19181"/>
                    <a:pt x="4332" y="19181"/>
                    <a:pt x="4332" y="19181"/>
                  </a:cubicBezTo>
                  <a:cubicBezTo>
                    <a:pt x="4332" y="19123"/>
                    <a:pt x="4332" y="19123"/>
                    <a:pt x="4332" y="19123"/>
                  </a:cubicBezTo>
                  <a:cubicBezTo>
                    <a:pt x="4332" y="19181"/>
                    <a:pt x="4332" y="19181"/>
                    <a:pt x="4332" y="19181"/>
                  </a:cubicBezTo>
                  <a:cubicBezTo>
                    <a:pt x="4447" y="19296"/>
                    <a:pt x="4447" y="19296"/>
                    <a:pt x="4447" y="19296"/>
                  </a:cubicBezTo>
                  <a:cubicBezTo>
                    <a:pt x="4505" y="19238"/>
                    <a:pt x="4505" y="19238"/>
                    <a:pt x="4505" y="19238"/>
                  </a:cubicBezTo>
                  <a:cubicBezTo>
                    <a:pt x="4505" y="19296"/>
                    <a:pt x="4505" y="19296"/>
                    <a:pt x="4505" y="19296"/>
                  </a:cubicBezTo>
                  <a:cubicBezTo>
                    <a:pt x="4505" y="19238"/>
                    <a:pt x="4505" y="19238"/>
                    <a:pt x="4505" y="19238"/>
                  </a:cubicBezTo>
                  <a:cubicBezTo>
                    <a:pt x="4563" y="19296"/>
                    <a:pt x="4563" y="19354"/>
                    <a:pt x="4563" y="19354"/>
                  </a:cubicBezTo>
                  <a:cubicBezTo>
                    <a:pt x="4620" y="19354"/>
                    <a:pt x="4620" y="19354"/>
                    <a:pt x="4620" y="19354"/>
                  </a:cubicBezTo>
                  <a:cubicBezTo>
                    <a:pt x="4678" y="19354"/>
                    <a:pt x="4678" y="19354"/>
                    <a:pt x="4678" y="19354"/>
                  </a:cubicBezTo>
                  <a:cubicBezTo>
                    <a:pt x="4736" y="19411"/>
                    <a:pt x="4736" y="19411"/>
                    <a:pt x="4736" y="19411"/>
                  </a:cubicBezTo>
                  <a:cubicBezTo>
                    <a:pt x="4794" y="19469"/>
                    <a:pt x="4794" y="19469"/>
                    <a:pt x="4794" y="19469"/>
                  </a:cubicBezTo>
                  <a:cubicBezTo>
                    <a:pt x="4909" y="19526"/>
                    <a:pt x="4909" y="19526"/>
                    <a:pt x="4909" y="19526"/>
                  </a:cubicBezTo>
                  <a:cubicBezTo>
                    <a:pt x="4909" y="19584"/>
                    <a:pt x="4909" y="19584"/>
                    <a:pt x="4909" y="19584"/>
                  </a:cubicBezTo>
                  <a:cubicBezTo>
                    <a:pt x="4967" y="19584"/>
                    <a:pt x="4967" y="19584"/>
                    <a:pt x="4967" y="19584"/>
                  </a:cubicBezTo>
                  <a:cubicBezTo>
                    <a:pt x="5025" y="19584"/>
                    <a:pt x="5025" y="19642"/>
                    <a:pt x="5025" y="19642"/>
                  </a:cubicBezTo>
                  <a:cubicBezTo>
                    <a:pt x="5025" y="19584"/>
                    <a:pt x="5025" y="19584"/>
                    <a:pt x="5025" y="19584"/>
                  </a:cubicBezTo>
                  <a:cubicBezTo>
                    <a:pt x="5082" y="19642"/>
                    <a:pt x="5082" y="19642"/>
                    <a:pt x="5082" y="19642"/>
                  </a:cubicBezTo>
                  <a:cubicBezTo>
                    <a:pt x="5140" y="19699"/>
                    <a:pt x="5140" y="19699"/>
                    <a:pt x="5140" y="19699"/>
                  </a:cubicBezTo>
                  <a:cubicBezTo>
                    <a:pt x="5198" y="19699"/>
                    <a:pt x="5198" y="19699"/>
                    <a:pt x="5198" y="19699"/>
                  </a:cubicBezTo>
                  <a:cubicBezTo>
                    <a:pt x="5313" y="19814"/>
                    <a:pt x="5313" y="19814"/>
                    <a:pt x="5313" y="19814"/>
                  </a:cubicBezTo>
                  <a:cubicBezTo>
                    <a:pt x="5371" y="19814"/>
                    <a:pt x="5371" y="19814"/>
                    <a:pt x="5371" y="19814"/>
                  </a:cubicBezTo>
                  <a:cubicBezTo>
                    <a:pt x="5429" y="19872"/>
                    <a:pt x="5429" y="19872"/>
                    <a:pt x="5429" y="19872"/>
                  </a:cubicBezTo>
                  <a:cubicBezTo>
                    <a:pt x="5487" y="19930"/>
                    <a:pt x="5487" y="19930"/>
                    <a:pt x="5487" y="19930"/>
                  </a:cubicBezTo>
                  <a:cubicBezTo>
                    <a:pt x="5487" y="19872"/>
                    <a:pt x="5487" y="19872"/>
                    <a:pt x="5487" y="19872"/>
                  </a:cubicBezTo>
                  <a:cubicBezTo>
                    <a:pt x="5544" y="19930"/>
                    <a:pt x="5544" y="19930"/>
                    <a:pt x="5544" y="19930"/>
                  </a:cubicBezTo>
                  <a:cubicBezTo>
                    <a:pt x="5602" y="19930"/>
                    <a:pt x="5602" y="19930"/>
                    <a:pt x="5602" y="19930"/>
                  </a:cubicBezTo>
                  <a:cubicBezTo>
                    <a:pt x="5718" y="20045"/>
                    <a:pt x="5718" y="20045"/>
                    <a:pt x="5718" y="20045"/>
                  </a:cubicBezTo>
                  <a:cubicBezTo>
                    <a:pt x="5775" y="20045"/>
                    <a:pt x="5775" y="20045"/>
                    <a:pt x="5775" y="20045"/>
                  </a:cubicBezTo>
                  <a:cubicBezTo>
                    <a:pt x="5833" y="20102"/>
                    <a:pt x="5833" y="20102"/>
                    <a:pt x="5891" y="20160"/>
                  </a:cubicBezTo>
                  <a:cubicBezTo>
                    <a:pt x="5949" y="20160"/>
                    <a:pt x="5949" y="20160"/>
                    <a:pt x="5949" y="20160"/>
                  </a:cubicBezTo>
                  <a:cubicBezTo>
                    <a:pt x="5949" y="20160"/>
                    <a:pt x="5949" y="20218"/>
                    <a:pt x="6006" y="20218"/>
                  </a:cubicBezTo>
                  <a:cubicBezTo>
                    <a:pt x="6064" y="20218"/>
                    <a:pt x="6064" y="20218"/>
                    <a:pt x="6064" y="20218"/>
                  </a:cubicBezTo>
                  <a:cubicBezTo>
                    <a:pt x="6122" y="20218"/>
                    <a:pt x="6122" y="20218"/>
                    <a:pt x="6122" y="20218"/>
                  </a:cubicBezTo>
                  <a:cubicBezTo>
                    <a:pt x="6180" y="20275"/>
                    <a:pt x="6180" y="20275"/>
                    <a:pt x="6180" y="20275"/>
                  </a:cubicBezTo>
                  <a:cubicBezTo>
                    <a:pt x="6180" y="20275"/>
                    <a:pt x="6180" y="20333"/>
                    <a:pt x="6237" y="20333"/>
                  </a:cubicBezTo>
                  <a:cubicBezTo>
                    <a:pt x="6295" y="20390"/>
                    <a:pt x="6295" y="20390"/>
                    <a:pt x="6295" y="20390"/>
                  </a:cubicBezTo>
                  <a:cubicBezTo>
                    <a:pt x="6295" y="20333"/>
                    <a:pt x="6295" y="20333"/>
                    <a:pt x="6295" y="20333"/>
                  </a:cubicBezTo>
                  <a:cubicBezTo>
                    <a:pt x="6353" y="20390"/>
                    <a:pt x="6353" y="20390"/>
                    <a:pt x="6353" y="20390"/>
                  </a:cubicBezTo>
                  <a:cubicBezTo>
                    <a:pt x="6468" y="20448"/>
                    <a:pt x="6468" y="20448"/>
                    <a:pt x="6468" y="20448"/>
                  </a:cubicBezTo>
                  <a:cubicBezTo>
                    <a:pt x="6468" y="20448"/>
                    <a:pt x="6468" y="20448"/>
                    <a:pt x="6526" y="20448"/>
                  </a:cubicBezTo>
                  <a:cubicBezTo>
                    <a:pt x="6584" y="20506"/>
                    <a:pt x="6584" y="20506"/>
                    <a:pt x="6584" y="20506"/>
                  </a:cubicBezTo>
                  <a:cubicBezTo>
                    <a:pt x="6584" y="20448"/>
                    <a:pt x="6584" y="20448"/>
                    <a:pt x="6584" y="20448"/>
                  </a:cubicBezTo>
                  <a:cubicBezTo>
                    <a:pt x="6584" y="20506"/>
                    <a:pt x="6584" y="20506"/>
                    <a:pt x="6584" y="20506"/>
                  </a:cubicBezTo>
                  <a:cubicBezTo>
                    <a:pt x="6642" y="20506"/>
                    <a:pt x="6642" y="20506"/>
                    <a:pt x="6642" y="20506"/>
                  </a:cubicBezTo>
                  <a:cubicBezTo>
                    <a:pt x="6757" y="20563"/>
                    <a:pt x="6757" y="20563"/>
                    <a:pt x="6757" y="20563"/>
                  </a:cubicBezTo>
                  <a:cubicBezTo>
                    <a:pt x="6757" y="20563"/>
                    <a:pt x="6757" y="20563"/>
                    <a:pt x="6815" y="20563"/>
                  </a:cubicBezTo>
                  <a:cubicBezTo>
                    <a:pt x="6930" y="20621"/>
                    <a:pt x="6930" y="20621"/>
                    <a:pt x="6930" y="20621"/>
                  </a:cubicBezTo>
                  <a:cubicBezTo>
                    <a:pt x="6988" y="20678"/>
                    <a:pt x="6988" y="20678"/>
                    <a:pt x="6988" y="20678"/>
                  </a:cubicBezTo>
                  <a:cubicBezTo>
                    <a:pt x="7104" y="20678"/>
                    <a:pt x="7104" y="20678"/>
                    <a:pt x="7104" y="20678"/>
                  </a:cubicBezTo>
                  <a:lnTo>
                    <a:pt x="7104" y="20736"/>
                  </a:lnTo>
                  <a:cubicBezTo>
                    <a:pt x="7219" y="20736"/>
                    <a:pt x="7219" y="20736"/>
                    <a:pt x="7219" y="20736"/>
                  </a:cubicBezTo>
                  <a:cubicBezTo>
                    <a:pt x="7393" y="20851"/>
                    <a:pt x="7393" y="20851"/>
                    <a:pt x="7393" y="20851"/>
                  </a:cubicBezTo>
                  <a:cubicBezTo>
                    <a:pt x="7393" y="20794"/>
                    <a:pt x="7393" y="20794"/>
                    <a:pt x="7393" y="20794"/>
                  </a:cubicBezTo>
                  <a:cubicBezTo>
                    <a:pt x="7450" y="20851"/>
                    <a:pt x="7450" y="20851"/>
                    <a:pt x="7450" y="20851"/>
                  </a:cubicBezTo>
                  <a:cubicBezTo>
                    <a:pt x="7508" y="20851"/>
                    <a:pt x="7508" y="20909"/>
                    <a:pt x="7566" y="20909"/>
                  </a:cubicBezTo>
                  <a:cubicBezTo>
                    <a:pt x="7624" y="20909"/>
                    <a:pt x="7624" y="20909"/>
                    <a:pt x="7624" y="20909"/>
                  </a:cubicBezTo>
                  <a:cubicBezTo>
                    <a:pt x="7681" y="20909"/>
                    <a:pt x="7681" y="20909"/>
                    <a:pt x="7681" y="20909"/>
                  </a:cubicBezTo>
                  <a:cubicBezTo>
                    <a:pt x="7739" y="20966"/>
                    <a:pt x="7739" y="20966"/>
                    <a:pt x="7739" y="20966"/>
                  </a:cubicBezTo>
                  <a:cubicBezTo>
                    <a:pt x="7797" y="20966"/>
                    <a:pt x="7739" y="20966"/>
                    <a:pt x="7797" y="20966"/>
                  </a:cubicBezTo>
                  <a:cubicBezTo>
                    <a:pt x="7855" y="20966"/>
                    <a:pt x="7855" y="20966"/>
                    <a:pt x="7855" y="20966"/>
                  </a:cubicBezTo>
                  <a:cubicBezTo>
                    <a:pt x="7855" y="21024"/>
                    <a:pt x="7855" y="21024"/>
                    <a:pt x="7855" y="21024"/>
                  </a:cubicBezTo>
                  <a:cubicBezTo>
                    <a:pt x="7912" y="20966"/>
                    <a:pt x="7912" y="20966"/>
                    <a:pt x="7912" y="20966"/>
                  </a:cubicBezTo>
                  <a:cubicBezTo>
                    <a:pt x="7970" y="21024"/>
                    <a:pt x="7970" y="21024"/>
                    <a:pt x="7970" y="21024"/>
                  </a:cubicBezTo>
                  <a:cubicBezTo>
                    <a:pt x="8028" y="21082"/>
                    <a:pt x="8028" y="21082"/>
                    <a:pt x="8086" y="21082"/>
                  </a:cubicBezTo>
                  <a:cubicBezTo>
                    <a:pt x="8143" y="21082"/>
                    <a:pt x="8143" y="21082"/>
                    <a:pt x="8143" y="21082"/>
                  </a:cubicBezTo>
                  <a:cubicBezTo>
                    <a:pt x="8143" y="21139"/>
                    <a:pt x="8201" y="21082"/>
                    <a:pt x="8201" y="21082"/>
                  </a:cubicBezTo>
                  <a:cubicBezTo>
                    <a:pt x="8201" y="21139"/>
                    <a:pt x="8201" y="21139"/>
                    <a:pt x="8201" y="21139"/>
                  </a:cubicBezTo>
                  <a:cubicBezTo>
                    <a:pt x="8259" y="21139"/>
                    <a:pt x="8259" y="21139"/>
                    <a:pt x="8259" y="21139"/>
                  </a:cubicBezTo>
                  <a:cubicBezTo>
                    <a:pt x="8317" y="21139"/>
                    <a:pt x="8374" y="21197"/>
                    <a:pt x="8432" y="21197"/>
                  </a:cubicBezTo>
                  <a:cubicBezTo>
                    <a:pt x="8490" y="21197"/>
                    <a:pt x="8490" y="21197"/>
                    <a:pt x="8490" y="21197"/>
                  </a:cubicBezTo>
                  <a:cubicBezTo>
                    <a:pt x="8548" y="21197"/>
                    <a:pt x="8548" y="21197"/>
                    <a:pt x="8548" y="21197"/>
                  </a:cubicBezTo>
                  <a:cubicBezTo>
                    <a:pt x="8548" y="21254"/>
                    <a:pt x="8548" y="21254"/>
                    <a:pt x="8548" y="21254"/>
                  </a:cubicBezTo>
                  <a:cubicBezTo>
                    <a:pt x="8605" y="21254"/>
                    <a:pt x="8663" y="21254"/>
                    <a:pt x="8663" y="21254"/>
                  </a:cubicBezTo>
                  <a:cubicBezTo>
                    <a:pt x="8721" y="21254"/>
                    <a:pt x="8721" y="21254"/>
                    <a:pt x="8721" y="21254"/>
                  </a:cubicBezTo>
                  <a:cubicBezTo>
                    <a:pt x="8779" y="21254"/>
                    <a:pt x="8779" y="21254"/>
                    <a:pt x="8779" y="21254"/>
                  </a:cubicBezTo>
                  <a:cubicBezTo>
                    <a:pt x="8836" y="21312"/>
                    <a:pt x="8836" y="21312"/>
                    <a:pt x="8836" y="21312"/>
                  </a:cubicBezTo>
                  <a:cubicBezTo>
                    <a:pt x="8894" y="21312"/>
                    <a:pt x="8894" y="21312"/>
                    <a:pt x="8894" y="21312"/>
                  </a:cubicBezTo>
                  <a:cubicBezTo>
                    <a:pt x="8952" y="21312"/>
                    <a:pt x="8952" y="21312"/>
                    <a:pt x="8952" y="21312"/>
                  </a:cubicBezTo>
                  <a:cubicBezTo>
                    <a:pt x="9067" y="21370"/>
                    <a:pt x="9067" y="21370"/>
                    <a:pt x="9067" y="21370"/>
                  </a:cubicBezTo>
                  <a:cubicBezTo>
                    <a:pt x="9125" y="21370"/>
                    <a:pt x="9125" y="21370"/>
                    <a:pt x="9125" y="21370"/>
                  </a:cubicBezTo>
                  <a:cubicBezTo>
                    <a:pt x="9183" y="21370"/>
                    <a:pt x="9183" y="21370"/>
                    <a:pt x="9183" y="21370"/>
                  </a:cubicBezTo>
                  <a:lnTo>
                    <a:pt x="9241" y="21427"/>
                  </a:lnTo>
                  <a:cubicBezTo>
                    <a:pt x="9298" y="21370"/>
                    <a:pt x="9298" y="21370"/>
                    <a:pt x="9298" y="21370"/>
                  </a:cubicBezTo>
                  <a:cubicBezTo>
                    <a:pt x="9298" y="21370"/>
                    <a:pt x="9298" y="21427"/>
                    <a:pt x="9356" y="21427"/>
                  </a:cubicBezTo>
                  <a:cubicBezTo>
                    <a:pt x="9472" y="21427"/>
                    <a:pt x="9472" y="21427"/>
                    <a:pt x="9472" y="21427"/>
                  </a:cubicBezTo>
                  <a:cubicBezTo>
                    <a:pt x="9529" y="21427"/>
                    <a:pt x="9529" y="21427"/>
                    <a:pt x="9529" y="21427"/>
                  </a:cubicBezTo>
                  <a:cubicBezTo>
                    <a:pt x="9529" y="21485"/>
                    <a:pt x="9529" y="21485"/>
                    <a:pt x="9529" y="21485"/>
                  </a:cubicBezTo>
                  <a:cubicBezTo>
                    <a:pt x="9529" y="21427"/>
                    <a:pt x="9529" y="21427"/>
                    <a:pt x="9529" y="21427"/>
                  </a:cubicBezTo>
                  <a:cubicBezTo>
                    <a:pt x="9587" y="21427"/>
                    <a:pt x="9587" y="21427"/>
                    <a:pt x="9587" y="21485"/>
                  </a:cubicBezTo>
                  <a:cubicBezTo>
                    <a:pt x="9645" y="21485"/>
                    <a:pt x="9645" y="21485"/>
                    <a:pt x="9645" y="21485"/>
                  </a:cubicBezTo>
                  <a:cubicBezTo>
                    <a:pt x="9760" y="21485"/>
                    <a:pt x="9760" y="21485"/>
                    <a:pt x="9760" y="21485"/>
                  </a:cubicBezTo>
                  <a:cubicBezTo>
                    <a:pt x="9818" y="21485"/>
                    <a:pt x="9818" y="21485"/>
                    <a:pt x="9818" y="21485"/>
                  </a:cubicBezTo>
                  <a:cubicBezTo>
                    <a:pt x="9876" y="21542"/>
                    <a:pt x="9934" y="21485"/>
                    <a:pt x="9934" y="21485"/>
                  </a:cubicBezTo>
                  <a:cubicBezTo>
                    <a:pt x="10107" y="21542"/>
                    <a:pt x="10107" y="21542"/>
                    <a:pt x="10107" y="21542"/>
                  </a:cubicBezTo>
                  <a:cubicBezTo>
                    <a:pt x="10165" y="21542"/>
                    <a:pt x="10165" y="21542"/>
                    <a:pt x="10165" y="21542"/>
                  </a:cubicBezTo>
                  <a:cubicBezTo>
                    <a:pt x="10222" y="21542"/>
                    <a:pt x="10222" y="21542"/>
                    <a:pt x="10222" y="21542"/>
                  </a:cubicBezTo>
                  <a:cubicBezTo>
                    <a:pt x="10338" y="21542"/>
                    <a:pt x="10338" y="21542"/>
                    <a:pt x="10338" y="21542"/>
                  </a:cubicBezTo>
                  <a:cubicBezTo>
                    <a:pt x="10396" y="21542"/>
                    <a:pt x="10396" y="21542"/>
                    <a:pt x="10396" y="21542"/>
                  </a:cubicBezTo>
                  <a:cubicBezTo>
                    <a:pt x="10511" y="21542"/>
                    <a:pt x="10511" y="21542"/>
                    <a:pt x="10511" y="21542"/>
                  </a:cubicBezTo>
                  <a:cubicBezTo>
                    <a:pt x="10569" y="21542"/>
                    <a:pt x="10569" y="21542"/>
                    <a:pt x="10569" y="21542"/>
                  </a:cubicBezTo>
                  <a:cubicBezTo>
                    <a:pt x="10627" y="21542"/>
                    <a:pt x="10627" y="21542"/>
                    <a:pt x="10627" y="21542"/>
                  </a:cubicBezTo>
                  <a:cubicBezTo>
                    <a:pt x="10684" y="21600"/>
                    <a:pt x="10684" y="21600"/>
                    <a:pt x="10684" y="21600"/>
                  </a:cubicBezTo>
                  <a:cubicBezTo>
                    <a:pt x="10684" y="21542"/>
                    <a:pt x="10684" y="21542"/>
                    <a:pt x="10684" y="21542"/>
                  </a:cubicBezTo>
                  <a:cubicBezTo>
                    <a:pt x="10800" y="21542"/>
                    <a:pt x="10800" y="21542"/>
                    <a:pt x="10800" y="21542"/>
                  </a:cubicBezTo>
                  <a:cubicBezTo>
                    <a:pt x="10800" y="21600"/>
                    <a:pt x="10800" y="21600"/>
                    <a:pt x="10800" y="21600"/>
                  </a:cubicBezTo>
                  <a:cubicBezTo>
                    <a:pt x="10800" y="21542"/>
                    <a:pt x="10800" y="21542"/>
                    <a:pt x="10800" y="21542"/>
                  </a:cubicBezTo>
                  <a:cubicBezTo>
                    <a:pt x="10916" y="21600"/>
                    <a:pt x="10916" y="21600"/>
                    <a:pt x="10916" y="21600"/>
                  </a:cubicBezTo>
                  <a:cubicBezTo>
                    <a:pt x="10973" y="21600"/>
                    <a:pt x="10973" y="21600"/>
                    <a:pt x="10973" y="21600"/>
                  </a:cubicBezTo>
                  <a:cubicBezTo>
                    <a:pt x="10973" y="21542"/>
                    <a:pt x="10973" y="21542"/>
                    <a:pt x="10973" y="21542"/>
                  </a:cubicBezTo>
                  <a:cubicBezTo>
                    <a:pt x="11031" y="21600"/>
                    <a:pt x="11031" y="21600"/>
                    <a:pt x="11031" y="21600"/>
                  </a:cubicBezTo>
                  <a:cubicBezTo>
                    <a:pt x="11031" y="21542"/>
                    <a:pt x="11031" y="21542"/>
                    <a:pt x="11031" y="21542"/>
                  </a:cubicBezTo>
                  <a:cubicBezTo>
                    <a:pt x="11089" y="21600"/>
                    <a:pt x="11089" y="21600"/>
                    <a:pt x="11089" y="21600"/>
                  </a:cubicBezTo>
                  <a:cubicBezTo>
                    <a:pt x="11147" y="21542"/>
                    <a:pt x="11147" y="21542"/>
                    <a:pt x="11147" y="21542"/>
                  </a:cubicBezTo>
                  <a:cubicBezTo>
                    <a:pt x="11204" y="21600"/>
                    <a:pt x="11204" y="21600"/>
                    <a:pt x="11204" y="21600"/>
                  </a:cubicBezTo>
                  <a:cubicBezTo>
                    <a:pt x="11204" y="21542"/>
                    <a:pt x="11204" y="21542"/>
                    <a:pt x="11204" y="21542"/>
                  </a:cubicBezTo>
                  <a:cubicBezTo>
                    <a:pt x="11204" y="21600"/>
                    <a:pt x="11204" y="21600"/>
                    <a:pt x="11204" y="21600"/>
                  </a:cubicBezTo>
                  <a:cubicBezTo>
                    <a:pt x="11204" y="21542"/>
                    <a:pt x="11204" y="21542"/>
                    <a:pt x="11204" y="21542"/>
                  </a:cubicBezTo>
                  <a:cubicBezTo>
                    <a:pt x="11320" y="21600"/>
                    <a:pt x="11320" y="21600"/>
                    <a:pt x="11320" y="21600"/>
                  </a:cubicBezTo>
                  <a:cubicBezTo>
                    <a:pt x="11320" y="21542"/>
                    <a:pt x="11320" y="21542"/>
                    <a:pt x="11320" y="21542"/>
                  </a:cubicBezTo>
                  <a:cubicBezTo>
                    <a:pt x="11378" y="21542"/>
                    <a:pt x="11378" y="21542"/>
                    <a:pt x="11378" y="21542"/>
                  </a:cubicBezTo>
                  <a:cubicBezTo>
                    <a:pt x="11493" y="21542"/>
                    <a:pt x="11493" y="21542"/>
                    <a:pt x="11493" y="21542"/>
                  </a:cubicBezTo>
                  <a:cubicBezTo>
                    <a:pt x="11551" y="21542"/>
                    <a:pt x="11551" y="21542"/>
                    <a:pt x="11609" y="21542"/>
                  </a:cubicBezTo>
                  <a:cubicBezTo>
                    <a:pt x="11666" y="21542"/>
                    <a:pt x="11666" y="21542"/>
                    <a:pt x="11666" y="21542"/>
                  </a:cubicBezTo>
                  <a:lnTo>
                    <a:pt x="11724" y="21542"/>
                  </a:lnTo>
                  <a:cubicBezTo>
                    <a:pt x="11782" y="21542"/>
                    <a:pt x="11782" y="21542"/>
                    <a:pt x="11782" y="21542"/>
                  </a:cubicBezTo>
                  <a:cubicBezTo>
                    <a:pt x="11840" y="21542"/>
                    <a:pt x="11840" y="21542"/>
                    <a:pt x="11840" y="21542"/>
                  </a:cubicBezTo>
                  <a:cubicBezTo>
                    <a:pt x="11840" y="21485"/>
                    <a:pt x="11840" y="21485"/>
                    <a:pt x="11840" y="21485"/>
                  </a:cubicBezTo>
                  <a:cubicBezTo>
                    <a:pt x="11897" y="21542"/>
                    <a:pt x="11897" y="21542"/>
                    <a:pt x="11897" y="21542"/>
                  </a:cubicBezTo>
                  <a:cubicBezTo>
                    <a:pt x="11897" y="21485"/>
                    <a:pt x="11897" y="21485"/>
                    <a:pt x="11897" y="21485"/>
                  </a:cubicBezTo>
                  <a:cubicBezTo>
                    <a:pt x="11955" y="21485"/>
                    <a:pt x="11955" y="21485"/>
                    <a:pt x="11955" y="21485"/>
                  </a:cubicBezTo>
                  <a:cubicBezTo>
                    <a:pt x="12013" y="21485"/>
                    <a:pt x="12013" y="21485"/>
                    <a:pt x="12013" y="21485"/>
                  </a:cubicBezTo>
                  <a:cubicBezTo>
                    <a:pt x="12071" y="21485"/>
                    <a:pt x="12128" y="21485"/>
                    <a:pt x="12186" y="21485"/>
                  </a:cubicBezTo>
                  <a:cubicBezTo>
                    <a:pt x="12244" y="21485"/>
                    <a:pt x="12244" y="21485"/>
                    <a:pt x="12244" y="21485"/>
                  </a:cubicBezTo>
                  <a:cubicBezTo>
                    <a:pt x="12244" y="21427"/>
                    <a:pt x="12244" y="21427"/>
                    <a:pt x="12244" y="21427"/>
                  </a:cubicBezTo>
                  <a:cubicBezTo>
                    <a:pt x="12359" y="21427"/>
                    <a:pt x="12359" y="21427"/>
                    <a:pt x="12359" y="21427"/>
                  </a:cubicBezTo>
                  <a:cubicBezTo>
                    <a:pt x="12417" y="21427"/>
                    <a:pt x="12417" y="21427"/>
                    <a:pt x="12417" y="21427"/>
                  </a:cubicBezTo>
                  <a:cubicBezTo>
                    <a:pt x="12533" y="21427"/>
                    <a:pt x="12533" y="21427"/>
                    <a:pt x="12533" y="21427"/>
                  </a:cubicBezTo>
                  <a:cubicBezTo>
                    <a:pt x="12648" y="21427"/>
                    <a:pt x="12648" y="21427"/>
                    <a:pt x="12648" y="21427"/>
                  </a:cubicBezTo>
                  <a:cubicBezTo>
                    <a:pt x="12648" y="21370"/>
                    <a:pt x="12648" y="21370"/>
                    <a:pt x="12648" y="21370"/>
                  </a:cubicBezTo>
                  <a:cubicBezTo>
                    <a:pt x="12706" y="21370"/>
                    <a:pt x="12706" y="21370"/>
                    <a:pt x="12706" y="21370"/>
                  </a:cubicBezTo>
                  <a:cubicBezTo>
                    <a:pt x="12706" y="21427"/>
                    <a:pt x="12706" y="21427"/>
                    <a:pt x="12764" y="21427"/>
                  </a:cubicBezTo>
                  <a:cubicBezTo>
                    <a:pt x="12764" y="21370"/>
                    <a:pt x="12764" y="21370"/>
                    <a:pt x="12764" y="21370"/>
                  </a:cubicBezTo>
                  <a:cubicBezTo>
                    <a:pt x="12821" y="21370"/>
                    <a:pt x="12879" y="21370"/>
                    <a:pt x="12879" y="21370"/>
                  </a:cubicBezTo>
                  <a:cubicBezTo>
                    <a:pt x="12937" y="21370"/>
                    <a:pt x="12937" y="21370"/>
                    <a:pt x="12937" y="21370"/>
                  </a:cubicBezTo>
                  <a:cubicBezTo>
                    <a:pt x="13341" y="21312"/>
                    <a:pt x="13745" y="21254"/>
                    <a:pt x="14207" y="21139"/>
                  </a:cubicBezTo>
                  <a:cubicBezTo>
                    <a:pt x="14727" y="20966"/>
                    <a:pt x="15132" y="20794"/>
                    <a:pt x="15536" y="20621"/>
                  </a:cubicBezTo>
                  <a:cubicBezTo>
                    <a:pt x="15594" y="20621"/>
                    <a:pt x="15709" y="20563"/>
                    <a:pt x="15825" y="20563"/>
                  </a:cubicBezTo>
                  <a:cubicBezTo>
                    <a:pt x="15998" y="20448"/>
                    <a:pt x="15998" y="20448"/>
                    <a:pt x="15998" y="20448"/>
                  </a:cubicBezTo>
                  <a:cubicBezTo>
                    <a:pt x="15998" y="20390"/>
                    <a:pt x="16056" y="20448"/>
                    <a:pt x="16056" y="20448"/>
                  </a:cubicBezTo>
                  <a:cubicBezTo>
                    <a:pt x="16171" y="20390"/>
                    <a:pt x="16171" y="20390"/>
                    <a:pt x="16171" y="20390"/>
                  </a:cubicBezTo>
                  <a:cubicBezTo>
                    <a:pt x="16171" y="20333"/>
                    <a:pt x="16171" y="20333"/>
                    <a:pt x="16171" y="20333"/>
                  </a:cubicBezTo>
                  <a:lnTo>
                    <a:pt x="16229" y="20333"/>
                  </a:lnTo>
                  <a:cubicBezTo>
                    <a:pt x="16229" y="20333"/>
                    <a:pt x="16229" y="20333"/>
                    <a:pt x="16287" y="20333"/>
                  </a:cubicBezTo>
                  <a:cubicBezTo>
                    <a:pt x="16229" y="20275"/>
                    <a:pt x="16229" y="20275"/>
                    <a:pt x="16229" y="20275"/>
                  </a:cubicBezTo>
                  <a:cubicBezTo>
                    <a:pt x="16287" y="20275"/>
                    <a:pt x="16287" y="20275"/>
                    <a:pt x="16287" y="20275"/>
                  </a:cubicBezTo>
                  <a:cubicBezTo>
                    <a:pt x="16287" y="20333"/>
                    <a:pt x="16287" y="20333"/>
                    <a:pt x="16287" y="20333"/>
                  </a:cubicBezTo>
                  <a:cubicBezTo>
                    <a:pt x="16287" y="20275"/>
                    <a:pt x="16287" y="20275"/>
                    <a:pt x="16287" y="20275"/>
                  </a:cubicBezTo>
                  <a:cubicBezTo>
                    <a:pt x="16344" y="20275"/>
                    <a:pt x="16344" y="20275"/>
                    <a:pt x="16344" y="20275"/>
                  </a:cubicBezTo>
                  <a:cubicBezTo>
                    <a:pt x="16287" y="20275"/>
                    <a:pt x="16287" y="20275"/>
                    <a:pt x="16287" y="20275"/>
                  </a:cubicBezTo>
                  <a:cubicBezTo>
                    <a:pt x="16402" y="20218"/>
                    <a:pt x="16402" y="20218"/>
                    <a:pt x="16402" y="20218"/>
                  </a:cubicBezTo>
                  <a:lnTo>
                    <a:pt x="16460" y="20218"/>
                  </a:lnTo>
                  <a:cubicBezTo>
                    <a:pt x="16518" y="20218"/>
                    <a:pt x="16518" y="20218"/>
                    <a:pt x="16518" y="20218"/>
                  </a:cubicBezTo>
                  <a:cubicBezTo>
                    <a:pt x="16460" y="20218"/>
                    <a:pt x="16460" y="20218"/>
                    <a:pt x="16460" y="20218"/>
                  </a:cubicBezTo>
                  <a:cubicBezTo>
                    <a:pt x="16518" y="20160"/>
                    <a:pt x="16518" y="20160"/>
                    <a:pt x="16518" y="20160"/>
                  </a:cubicBezTo>
                  <a:cubicBezTo>
                    <a:pt x="16575" y="20102"/>
                    <a:pt x="16575" y="20160"/>
                    <a:pt x="16575" y="20160"/>
                  </a:cubicBezTo>
                  <a:cubicBezTo>
                    <a:pt x="16633" y="20102"/>
                    <a:pt x="16633" y="20102"/>
                    <a:pt x="16633" y="20102"/>
                  </a:cubicBezTo>
                  <a:cubicBezTo>
                    <a:pt x="16691" y="20045"/>
                    <a:pt x="16691" y="20045"/>
                    <a:pt x="16691" y="20045"/>
                  </a:cubicBezTo>
                  <a:cubicBezTo>
                    <a:pt x="16691" y="20045"/>
                    <a:pt x="16691" y="20045"/>
                    <a:pt x="16749" y="20045"/>
                  </a:cubicBezTo>
                  <a:cubicBezTo>
                    <a:pt x="16806" y="20045"/>
                    <a:pt x="16806" y="20045"/>
                    <a:pt x="16806" y="20045"/>
                  </a:cubicBezTo>
                  <a:cubicBezTo>
                    <a:pt x="16922" y="19987"/>
                    <a:pt x="16922" y="19987"/>
                    <a:pt x="16922" y="19987"/>
                  </a:cubicBezTo>
                  <a:cubicBezTo>
                    <a:pt x="16922" y="19930"/>
                    <a:pt x="16922" y="19930"/>
                    <a:pt x="16922" y="19930"/>
                  </a:cubicBezTo>
                  <a:lnTo>
                    <a:pt x="16980" y="19930"/>
                  </a:lnTo>
                  <a:cubicBezTo>
                    <a:pt x="16980" y="19930"/>
                    <a:pt x="16980" y="19872"/>
                    <a:pt x="17037" y="19872"/>
                  </a:cubicBezTo>
                  <a:cubicBezTo>
                    <a:pt x="17095" y="19872"/>
                    <a:pt x="17095" y="19872"/>
                    <a:pt x="17095" y="19872"/>
                  </a:cubicBezTo>
                  <a:cubicBezTo>
                    <a:pt x="17095" y="19814"/>
                    <a:pt x="17095" y="19814"/>
                    <a:pt x="17095" y="19814"/>
                  </a:cubicBezTo>
                  <a:cubicBezTo>
                    <a:pt x="17153" y="19814"/>
                    <a:pt x="17153" y="19814"/>
                    <a:pt x="17153" y="19814"/>
                  </a:cubicBezTo>
                  <a:cubicBezTo>
                    <a:pt x="17211" y="19757"/>
                    <a:pt x="17211" y="19757"/>
                    <a:pt x="17211" y="19757"/>
                  </a:cubicBezTo>
                  <a:cubicBezTo>
                    <a:pt x="17211" y="19699"/>
                    <a:pt x="17211" y="19699"/>
                    <a:pt x="17211" y="19699"/>
                  </a:cubicBezTo>
                  <a:cubicBezTo>
                    <a:pt x="17268" y="19699"/>
                    <a:pt x="17268" y="19699"/>
                    <a:pt x="17268" y="19699"/>
                  </a:cubicBezTo>
                  <a:cubicBezTo>
                    <a:pt x="17326" y="19699"/>
                    <a:pt x="17326" y="19699"/>
                    <a:pt x="17326" y="19699"/>
                  </a:cubicBezTo>
                  <a:cubicBezTo>
                    <a:pt x="17384" y="19642"/>
                    <a:pt x="17442" y="19642"/>
                    <a:pt x="17499" y="19584"/>
                  </a:cubicBezTo>
                  <a:cubicBezTo>
                    <a:pt x="17499" y="19526"/>
                    <a:pt x="17557" y="19584"/>
                    <a:pt x="17557" y="19526"/>
                  </a:cubicBezTo>
                  <a:cubicBezTo>
                    <a:pt x="17557" y="19469"/>
                    <a:pt x="17557" y="19469"/>
                    <a:pt x="17557" y="19469"/>
                  </a:cubicBezTo>
                  <a:cubicBezTo>
                    <a:pt x="17615" y="19469"/>
                    <a:pt x="17615" y="19526"/>
                    <a:pt x="17673" y="19469"/>
                  </a:cubicBezTo>
                  <a:cubicBezTo>
                    <a:pt x="17673" y="19411"/>
                    <a:pt x="17673" y="19411"/>
                    <a:pt x="17673" y="19411"/>
                  </a:cubicBezTo>
                  <a:cubicBezTo>
                    <a:pt x="17730" y="19411"/>
                    <a:pt x="17730" y="19411"/>
                    <a:pt x="17730" y="19411"/>
                  </a:cubicBezTo>
                  <a:cubicBezTo>
                    <a:pt x="17846" y="19354"/>
                    <a:pt x="17846" y="19354"/>
                    <a:pt x="17846" y="19354"/>
                  </a:cubicBezTo>
                  <a:cubicBezTo>
                    <a:pt x="17788" y="19354"/>
                    <a:pt x="17788" y="19354"/>
                    <a:pt x="17788" y="19354"/>
                  </a:cubicBezTo>
                  <a:cubicBezTo>
                    <a:pt x="17904" y="19296"/>
                    <a:pt x="17904" y="19296"/>
                    <a:pt x="17904" y="19296"/>
                  </a:cubicBezTo>
                  <a:cubicBezTo>
                    <a:pt x="17904" y="19238"/>
                    <a:pt x="17904" y="19296"/>
                    <a:pt x="17961" y="19296"/>
                  </a:cubicBezTo>
                  <a:cubicBezTo>
                    <a:pt x="17961" y="19238"/>
                    <a:pt x="17961" y="19238"/>
                    <a:pt x="17961" y="19238"/>
                  </a:cubicBezTo>
                  <a:cubicBezTo>
                    <a:pt x="18077" y="19181"/>
                    <a:pt x="18077" y="19181"/>
                    <a:pt x="18077" y="19181"/>
                  </a:cubicBezTo>
                  <a:cubicBezTo>
                    <a:pt x="18193" y="19066"/>
                    <a:pt x="18193" y="19066"/>
                    <a:pt x="18193" y="19066"/>
                  </a:cubicBezTo>
                  <a:cubicBezTo>
                    <a:pt x="18193" y="19008"/>
                    <a:pt x="18250" y="19008"/>
                    <a:pt x="18250" y="19008"/>
                  </a:cubicBezTo>
                  <a:cubicBezTo>
                    <a:pt x="18366" y="18950"/>
                    <a:pt x="18366" y="18950"/>
                    <a:pt x="18366" y="18950"/>
                  </a:cubicBezTo>
                  <a:lnTo>
                    <a:pt x="18366" y="18893"/>
                  </a:lnTo>
                  <a:lnTo>
                    <a:pt x="18424" y="18893"/>
                  </a:lnTo>
                  <a:cubicBezTo>
                    <a:pt x="18424" y="18835"/>
                    <a:pt x="18539" y="18835"/>
                    <a:pt x="18539" y="18778"/>
                  </a:cubicBezTo>
                  <a:lnTo>
                    <a:pt x="18597" y="18778"/>
                  </a:lnTo>
                  <a:cubicBezTo>
                    <a:pt x="18597" y="18720"/>
                    <a:pt x="18597" y="18720"/>
                    <a:pt x="18597" y="18720"/>
                  </a:cubicBezTo>
                  <a:cubicBezTo>
                    <a:pt x="18655" y="18720"/>
                    <a:pt x="18655" y="18662"/>
                    <a:pt x="18712" y="18662"/>
                  </a:cubicBezTo>
                  <a:cubicBezTo>
                    <a:pt x="18712" y="18605"/>
                    <a:pt x="18712" y="18605"/>
                    <a:pt x="18712" y="18605"/>
                  </a:cubicBezTo>
                  <a:cubicBezTo>
                    <a:pt x="18886" y="18490"/>
                    <a:pt x="18886" y="18490"/>
                    <a:pt x="18886" y="18490"/>
                  </a:cubicBezTo>
                  <a:cubicBezTo>
                    <a:pt x="18943" y="18374"/>
                    <a:pt x="19174" y="18259"/>
                    <a:pt x="19174" y="18144"/>
                  </a:cubicBezTo>
                  <a:cubicBezTo>
                    <a:pt x="19174" y="18086"/>
                    <a:pt x="19174" y="18086"/>
                    <a:pt x="19232" y="18086"/>
                  </a:cubicBezTo>
                  <a:cubicBezTo>
                    <a:pt x="19290" y="18029"/>
                    <a:pt x="19290" y="18029"/>
                    <a:pt x="19290" y="18029"/>
                  </a:cubicBezTo>
                  <a:cubicBezTo>
                    <a:pt x="19232" y="18029"/>
                    <a:pt x="19232" y="18029"/>
                    <a:pt x="19232" y="18029"/>
                  </a:cubicBezTo>
                  <a:cubicBezTo>
                    <a:pt x="19290" y="17971"/>
                    <a:pt x="19290" y="17971"/>
                    <a:pt x="19290" y="17971"/>
                  </a:cubicBezTo>
                  <a:cubicBezTo>
                    <a:pt x="19290" y="17914"/>
                    <a:pt x="19290" y="17914"/>
                    <a:pt x="19290" y="17914"/>
                  </a:cubicBezTo>
                  <a:cubicBezTo>
                    <a:pt x="19405" y="17856"/>
                    <a:pt x="19405" y="17856"/>
                    <a:pt x="19405" y="17856"/>
                  </a:cubicBezTo>
                  <a:cubicBezTo>
                    <a:pt x="19405" y="17798"/>
                    <a:pt x="19405" y="17798"/>
                    <a:pt x="19405" y="17798"/>
                  </a:cubicBezTo>
                  <a:cubicBezTo>
                    <a:pt x="19463" y="17798"/>
                    <a:pt x="19463" y="17798"/>
                    <a:pt x="19463" y="17798"/>
                  </a:cubicBezTo>
                  <a:cubicBezTo>
                    <a:pt x="19521" y="17741"/>
                    <a:pt x="19521" y="17741"/>
                    <a:pt x="19521" y="17741"/>
                  </a:cubicBezTo>
                  <a:cubicBezTo>
                    <a:pt x="19521" y="17683"/>
                    <a:pt x="19521" y="17683"/>
                    <a:pt x="19521" y="17683"/>
                  </a:cubicBezTo>
                  <a:cubicBezTo>
                    <a:pt x="19579" y="17626"/>
                    <a:pt x="19579" y="17626"/>
                    <a:pt x="19579" y="17626"/>
                  </a:cubicBezTo>
                  <a:cubicBezTo>
                    <a:pt x="19636" y="17568"/>
                    <a:pt x="19636" y="17568"/>
                    <a:pt x="19636" y="17568"/>
                  </a:cubicBezTo>
                  <a:cubicBezTo>
                    <a:pt x="19636" y="17510"/>
                    <a:pt x="19636" y="17510"/>
                    <a:pt x="19636" y="17510"/>
                  </a:cubicBezTo>
                  <a:cubicBezTo>
                    <a:pt x="19636" y="17510"/>
                    <a:pt x="19636" y="17510"/>
                    <a:pt x="19636" y="17453"/>
                  </a:cubicBezTo>
                  <a:cubicBezTo>
                    <a:pt x="19694" y="17510"/>
                    <a:pt x="19694" y="17510"/>
                    <a:pt x="19694" y="17510"/>
                  </a:cubicBezTo>
                  <a:cubicBezTo>
                    <a:pt x="19694" y="17453"/>
                    <a:pt x="19694" y="17453"/>
                    <a:pt x="19694" y="17453"/>
                  </a:cubicBezTo>
                  <a:cubicBezTo>
                    <a:pt x="19694" y="17395"/>
                    <a:pt x="19694" y="17395"/>
                    <a:pt x="19694" y="17395"/>
                  </a:cubicBezTo>
                  <a:lnTo>
                    <a:pt x="19752" y="17395"/>
                  </a:lnTo>
                  <a:cubicBezTo>
                    <a:pt x="19752" y="17338"/>
                    <a:pt x="19752" y="17338"/>
                    <a:pt x="19752" y="17338"/>
                  </a:cubicBezTo>
                  <a:cubicBezTo>
                    <a:pt x="19810" y="17280"/>
                    <a:pt x="19810" y="17280"/>
                    <a:pt x="19810" y="17280"/>
                  </a:cubicBezTo>
                  <a:cubicBezTo>
                    <a:pt x="19810" y="17222"/>
                    <a:pt x="19810" y="17222"/>
                    <a:pt x="19810" y="17222"/>
                  </a:cubicBezTo>
                  <a:cubicBezTo>
                    <a:pt x="19810" y="17222"/>
                    <a:pt x="19810" y="17222"/>
                    <a:pt x="19867" y="17222"/>
                  </a:cubicBezTo>
                  <a:lnTo>
                    <a:pt x="19867" y="17165"/>
                  </a:lnTo>
                  <a:cubicBezTo>
                    <a:pt x="19867" y="17107"/>
                    <a:pt x="19925" y="17107"/>
                    <a:pt x="19983" y="17050"/>
                  </a:cubicBezTo>
                  <a:cubicBezTo>
                    <a:pt x="19983" y="16992"/>
                    <a:pt x="19983" y="16992"/>
                    <a:pt x="19983" y="16992"/>
                  </a:cubicBezTo>
                  <a:cubicBezTo>
                    <a:pt x="20098" y="16819"/>
                    <a:pt x="20098" y="16819"/>
                    <a:pt x="20098" y="16819"/>
                  </a:cubicBezTo>
                  <a:cubicBezTo>
                    <a:pt x="20098" y="16762"/>
                    <a:pt x="20098" y="16762"/>
                    <a:pt x="20098" y="16762"/>
                  </a:cubicBezTo>
                  <a:cubicBezTo>
                    <a:pt x="20098" y="16704"/>
                    <a:pt x="20156" y="16762"/>
                    <a:pt x="20156" y="16704"/>
                  </a:cubicBezTo>
                  <a:lnTo>
                    <a:pt x="20156" y="16646"/>
                  </a:lnTo>
                  <a:cubicBezTo>
                    <a:pt x="20214" y="16531"/>
                    <a:pt x="20214" y="16531"/>
                    <a:pt x="20214" y="16531"/>
                  </a:cubicBezTo>
                  <a:cubicBezTo>
                    <a:pt x="20272" y="16416"/>
                    <a:pt x="20329" y="16358"/>
                    <a:pt x="20387" y="16243"/>
                  </a:cubicBezTo>
                  <a:cubicBezTo>
                    <a:pt x="20387" y="16243"/>
                    <a:pt x="20387" y="16186"/>
                    <a:pt x="20445" y="16128"/>
                  </a:cubicBezTo>
                  <a:cubicBezTo>
                    <a:pt x="20387" y="16128"/>
                    <a:pt x="20387" y="16128"/>
                    <a:pt x="20387" y="16128"/>
                  </a:cubicBezTo>
                  <a:cubicBezTo>
                    <a:pt x="20445" y="16070"/>
                    <a:pt x="20445" y="16070"/>
                    <a:pt x="20445" y="16070"/>
                  </a:cubicBezTo>
                  <a:cubicBezTo>
                    <a:pt x="20445" y="16013"/>
                    <a:pt x="20445" y="16013"/>
                    <a:pt x="20445" y="16013"/>
                  </a:cubicBezTo>
                  <a:cubicBezTo>
                    <a:pt x="20503" y="15898"/>
                    <a:pt x="20503" y="15898"/>
                    <a:pt x="20503" y="15898"/>
                  </a:cubicBezTo>
                  <a:cubicBezTo>
                    <a:pt x="20560" y="15840"/>
                    <a:pt x="20560" y="15840"/>
                    <a:pt x="20560" y="15840"/>
                  </a:cubicBezTo>
                  <a:cubicBezTo>
                    <a:pt x="20503" y="15840"/>
                    <a:pt x="20503" y="15840"/>
                    <a:pt x="20503" y="15840"/>
                  </a:cubicBezTo>
                  <a:cubicBezTo>
                    <a:pt x="20560" y="15782"/>
                    <a:pt x="20560" y="15782"/>
                    <a:pt x="20560" y="15782"/>
                  </a:cubicBezTo>
                  <a:cubicBezTo>
                    <a:pt x="20560" y="15725"/>
                    <a:pt x="20560" y="15725"/>
                    <a:pt x="20560" y="15725"/>
                  </a:cubicBezTo>
                  <a:cubicBezTo>
                    <a:pt x="20618" y="15725"/>
                    <a:pt x="20618" y="15725"/>
                    <a:pt x="20618" y="15725"/>
                  </a:cubicBezTo>
                  <a:cubicBezTo>
                    <a:pt x="20618" y="15782"/>
                    <a:pt x="20618" y="15782"/>
                    <a:pt x="20618" y="15782"/>
                  </a:cubicBezTo>
                  <a:cubicBezTo>
                    <a:pt x="20560" y="15782"/>
                    <a:pt x="20560" y="15782"/>
                    <a:pt x="20560" y="15840"/>
                  </a:cubicBezTo>
                  <a:cubicBezTo>
                    <a:pt x="20560" y="15898"/>
                    <a:pt x="20560" y="15898"/>
                    <a:pt x="20560" y="15898"/>
                  </a:cubicBezTo>
                  <a:cubicBezTo>
                    <a:pt x="20503" y="15955"/>
                    <a:pt x="20503" y="15955"/>
                    <a:pt x="20503" y="15955"/>
                  </a:cubicBezTo>
                  <a:cubicBezTo>
                    <a:pt x="20560" y="15955"/>
                    <a:pt x="20560" y="15955"/>
                    <a:pt x="20560" y="15955"/>
                  </a:cubicBezTo>
                  <a:cubicBezTo>
                    <a:pt x="20560" y="16013"/>
                    <a:pt x="20560" y="16013"/>
                    <a:pt x="20503" y="16013"/>
                  </a:cubicBezTo>
                  <a:cubicBezTo>
                    <a:pt x="20445" y="16070"/>
                    <a:pt x="20445" y="16070"/>
                    <a:pt x="20445" y="16070"/>
                  </a:cubicBezTo>
                  <a:cubicBezTo>
                    <a:pt x="20445" y="16128"/>
                    <a:pt x="20445" y="16128"/>
                    <a:pt x="20445" y="16128"/>
                  </a:cubicBezTo>
                  <a:cubicBezTo>
                    <a:pt x="20445" y="16186"/>
                    <a:pt x="20445" y="16186"/>
                    <a:pt x="20445" y="16186"/>
                  </a:cubicBezTo>
                  <a:cubicBezTo>
                    <a:pt x="20445" y="16243"/>
                    <a:pt x="20445" y="16243"/>
                    <a:pt x="20445" y="16243"/>
                  </a:cubicBezTo>
                  <a:cubicBezTo>
                    <a:pt x="20387" y="16358"/>
                    <a:pt x="20387" y="16358"/>
                    <a:pt x="20387" y="16358"/>
                  </a:cubicBezTo>
                  <a:cubicBezTo>
                    <a:pt x="20329" y="16416"/>
                    <a:pt x="20329" y="16416"/>
                    <a:pt x="20329" y="16416"/>
                  </a:cubicBezTo>
                  <a:cubicBezTo>
                    <a:pt x="20329" y="16474"/>
                    <a:pt x="20329" y="16474"/>
                    <a:pt x="20329" y="16474"/>
                  </a:cubicBezTo>
                  <a:cubicBezTo>
                    <a:pt x="20329" y="16531"/>
                    <a:pt x="20329" y="16531"/>
                    <a:pt x="20329" y="16531"/>
                  </a:cubicBezTo>
                  <a:cubicBezTo>
                    <a:pt x="20387" y="16358"/>
                    <a:pt x="20387" y="16358"/>
                    <a:pt x="20387" y="16358"/>
                  </a:cubicBezTo>
                  <a:cubicBezTo>
                    <a:pt x="20445" y="16358"/>
                    <a:pt x="20445" y="16358"/>
                    <a:pt x="20445" y="16358"/>
                  </a:cubicBezTo>
                  <a:cubicBezTo>
                    <a:pt x="20445" y="16358"/>
                    <a:pt x="20560" y="16186"/>
                    <a:pt x="20676" y="15898"/>
                  </a:cubicBezTo>
                  <a:cubicBezTo>
                    <a:pt x="20734" y="15782"/>
                    <a:pt x="20791" y="15610"/>
                    <a:pt x="20907" y="15437"/>
                  </a:cubicBezTo>
                  <a:cubicBezTo>
                    <a:pt x="20965" y="15264"/>
                    <a:pt x="21022" y="15034"/>
                    <a:pt x="21080" y="14861"/>
                  </a:cubicBezTo>
                  <a:cubicBezTo>
                    <a:pt x="21138" y="14688"/>
                    <a:pt x="21196" y="14515"/>
                    <a:pt x="21253" y="14285"/>
                  </a:cubicBezTo>
                  <a:cubicBezTo>
                    <a:pt x="21311" y="14112"/>
                    <a:pt x="21311" y="13939"/>
                    <a:pt x="21369" y="13824"/>
                  </a:cubicBezTo>
                  <a:cubicBezTo>
                    <a:pt x="21427" y="13536"/>
                    <a:pt x="21484" y="13306"/>
                    <a:pt x="21484" y="13306"/>
                  </a:cubicBezTo>
                  <a:cubicBezTo>
                    <a:pt x="21427" y="13363"/>
                    <a:pt x="21427" y="13363"/>
                    <a:pt x="21427" y="13363"/>
                  </a:cubicBezTo>
                  <a:cubicBezTo>
                    <a:pt x="21427" y="13421"/>
                    <a:pt x="21427" y="13421"/>
                    <a:pt x="21427" y="13421"/>
                  </a:cubicBezTo>
                  <a:cubicBezTo>
                    <a:pt x="21427" y="13478"/>
                    <a:pt x="21427" y="13478"/>
                    <a:pt x="21427" y="13478"/>
                  </a:cubicBezTo>
                  <a:cubicBezTo>
                    <a:pt x="21427" y="13536"/>
                    <a:pt x="21427" y="13536"/>
                    <a:pt x="21427" y="13536"/>
                  </a:cubicBezTo>
                  <a:cubicBezTo>
                    <a:pt x="21369" y="13651"/>
                    <a:pt x="21369" y="13651"/>
                    <a:pt x="21369" y="13651"/>
                  </a:cubicBezTo>
                  <a:cubicBezTo>
                    <a:pt x="21369" y="13709"/>
                    <a:pt x="21369" y="13766"/>
                    <a:pt x="21369" y="13766"/>
                  </a:cubicBezTo>
                  <a:cubicBezTo>
                    <a:pt x="21369" y="13709"/>
                    <a:pt x="21369" y="13709"/>
                    <a:pt x="21369" y="13709"/>
                  </a:cubicBezTo>
                  <a:cubicBezTo>
                    <a:pt x="21311" y="13709"/>
                    <a:pt x="21311" y="13709"/>
                    <a:pt x="21311" y="13709"/>
                  </a:cubicBezTo>
                  <a:cubicBezTo>
                    <a:pt x="21311" y="13766"/>
                    <a:pt x="21311" y="13766"/>
                    <a:pt x="21311" y="13766"/>
                  </a:cubicBezTo>
                  <a:cubicBezTo>
                    <a:pt x="21369" y="13766"/>
                    <a:pt x="21369" y="13766"/>
                    <a:pt x="21369" y="13766"/>
                  </a:cubicBezTo>
                  <a:cubicBezTo>
                    <a:pt x="21311" y="13824"/>
                    <a:pt x="21311" y="13824"/>
                    <a:pt x="21311" y="13824"/>
                  </a:cubicBezTo>
                  <a:cubicBezTo>
                    <a:pt x="21311" y="13882"/>
                    <a:pt x="21311" y="13882"/>
                    <a:pt x="21311" y="13882"/>
                  </a:cubicBezTo>
                  <a:cubicBezTo>
                    <a:pt x="21253" y="13997"/>
                    <a:pt x="21253" y="13997"/>
                    <a:pt x="21253" y="13997"/>
                  </a:cubicBezTo>
                  <a:cubicBezTo>
                    <a:pt x="21311" y="14054"/>
                    <a:pt x="21311" y="14054"/>
                    <a:pt x="21311" y="14054"/>
                  </a:cubicBezTo>
                  <a:cubicBezTo>
                    <a:pt x="21253" y="14112"/>
                    <a:pt x="21253" y="14112"/>
                    <a:pt x="21253" y="14112"/>
                  </a:cubicBezTo>
                  <a:cubicBezTo>
                    <a:pt x="21311" y="14112"/>
                    <a:pt x="21311" y="14112"/>
                    <a:pt x="21311" y="14112"/>
                  </a:cubicBezTo>
                  <a:cubicBezTo>
                    <a:pt x="21253" y="14170"/>
                    <a:pt x="21253" y="14170"/>
                    <a:pt x="21253" y="14170"/>
                  </a:cubicBezTo>
                  <a:cubicBezTo>
                    <a:pt x="21253" y="14227"/>
                    <a:pt x="21253" y="14227"/>
                    <a:pt x="21253" y="14227"/>
                  </a:cubicBezTo>
                  <a:cubicBezTo>
                    <a:pt x="21253" y="14285"/>
                    <a:pt x="21253" y="14285"/>
                    <a:pt x="21253" y="14285"/>
                  </a:cubicBezTo>
                  <a:cubicBezTo>
                    <a:pt x="21196" y="14342"/>
                    <a:pt x="21196" y="14342"/>
                    <a:pt x="21196" y="14342"/>
                  </a:cubicBezTo>
                  <a:lnTo>
                    <a:pt x="21196" y="14400"/>
                  </a:lnTo>
                  <a:cubicBezTo>
                    <a:pt x="21138" y="14515"/>
                    <a:pt x="21138" y="14515"/>
                    <a:pt x="21138" y="14515"/>
                  </a:cubicBezTo>
                  <a:cubicBezTo>
                    <a:pt x="21138" y="14573"/>
                    <a:pt x="21138" y="14630"/>
                    <a:pt x="21080" y="14688"/>
                  </a:cubicBezTo>
                  <a:cubicBezTo>
                    <a:pt x="21080" y="14746"/>
                    <a:pt x="21080" y="14746"/>
                    <a:pt x="21080" y="14746"/>
                  </a:cubicBezTo>
                  <a:cubicBezTo>
                    <a:pt x="21080" y="14803"/>
                    <a:pt x="21080" y="14803"/>
                    <a:pt x="21080" y="14803"/>
                  </a:cubicBezTo>
                  <a:cubicBezTo>
                    <a:pt x="21022" y="14918"/>
                    <a:pt x="21022" y="14918"/>
                    <a:pt x="21022" y="14918"/>
                  </a:cubicBezTo>
                  <a:cubicBezTo>
                    <a:pt x="21022" y="14976"/>
                    <a:pt x="21022" y="14976"/>
                    <a:pt x="21022" y="14976"/>
                  </a:cubicBezTo>
                  <a:lnTo>
                    <a:pt x="20965" y="14976"/>
                  </a:lnTo>
                  <a:cubicBezTo>
                    <a:pt x="20965" y="14976"/>
                    <a:pt x="21022" y="14976"/>
                    <a:pt x="20965" y="14976"/>
                  </a:cubicBezTo>
                  <a:cubicBezTo>
                    <a:pt x="20965" y="14976"/>
                    <a:pt x="20965" y="14976"/>
                    <a:pt x="20965" y="15034"/>
                  </a:cubicBezTo>
                  <a:cubicBezTo>
                    <a:pt x="20965" y="15091"/>
                    <a:pt x="20965" y="15091"/>
                    <a:pt x="20965" y="15091"/>
                  </a:cubicBezTo>
                  <a:cubicBezTo>
                    <a:pt x="20907" y="15149"/>
                    <a:pt x="20907" y="15149"/>
                    <a:pt x="20907" y="15149"/>
                  </a:cubicBezTo>
                  <a:cubicBezTo>
                    <a:pt x="20907" y="15091"/>
                    <a:pt x="20907" y="15091"/>
                    <a:pt x="20907" y="15091"/>
                  </a:cubicBezTo>
                  <a:cubicBezTo>
                    <a:pt x="20907" y="15149"/>
                    <a:pt x="20907" y="15149"/>
                    <a:pt x="20907" y="15149"/>
                  </a:cubicBezTo>
                  <a:cubicBezTo>
                    <a:pt x="20849" y="15149"/>
                    <a:pt x="20849" y="15149"/>
                    <a:pt x="20849" y="15149"/>
                  </a:cubicBezTo>
                  <a:cubicBezTo>
                    <a:pt x="20849" y="15206"/>
                    <a:pt x="20849" y="15206"/>
                    <a:pt x="20849" y="15206"/>
                  </a:cubicBezTo>
                  <a:lnTo>
                    <a:pt x="20907" y="15206"/>
                  </a:lnTo>
                  <a:cubicBezTo>
                    <a:pt x="20849" y="15322"/>
                    <a:pt x="20849" y="15322"/>
                    <a:pt x="20849" y="15322"/>
                  </a:cubicBezTo>
                  <a:cubicBezTo>
                    <a:pt x="20849" y="15322"/>
                    <a:pt x="20791" y="15379"/>
                    <a:pt x="20791" y="15437"/>
                  </a:cubicBezTo>
                  <a:cubicBezTo>
                    <a:pt x="20791" y="15494"/>
                    <a:pt x="20791" y="15494"/>
                    <a:pt x="20791" y="15494"/>
                  </a:cubicBezTo>
                  <a:cubicBezTo>
                    <a:pt x="20734" y="15610"/>
                    <a:pt x="20734" y="15610"/>
                    <a:pt x="20734" y="15610"/>
                  </a:cubicBezTo>
                  <a:cubicBezTo>
                    <a:pt x="20734" y="15494"/>
                    <a:pt x="20734" y="15494"/>
                    <a:pt x="20734" y="15494"/>
                  </a:cubicBezTo>
                  <a:cubicBezTo>
                    <a:pt x="20734" y="15494"/>
                    <a:pt x="20734" y="15437"/>
                    <a:pt x="20791" y="15437"/>
                  </a:cubicBezTo>
                  <a:cubicBezTo>
                    <a:pt x="20734" y="15437"/>
                    <a:pt x="20734" y="15437"/>
                    <a:pt x="20734" y="15437"/>
                  </a:cubicBezTo>
                  <a:cubicBezTo>
                    <a:pt x="20791" y="15322"/>
                    <a:pt x="20791" y="15322"/>
                    <a:pt x="20791" y="15322"/>
                  </a:cubicBezTo>
                  <a:cubicBezTo>
                    <a:pt x="20734" y="15379"/>
                    <a:pt x="20734" y="15379"/>
                    <a:pt x="20734" y="15379"/>
                  </a:cubicBezTo>
                  <a:cubicBezTo>
                    <a:pt x="20734" y="15437"/>
                    <a:pt x="20734" y="15437"/>
                    <a:pt x="20734" y="15437"/>
                  </a:cubicBezTo>
                  <a:cubicBezTo>
                    <a:pt x="20676" y="15494"/>
                    <a:pt x="20676" y="15494"/>
                    <a:pt x="20676" y="15494"/>
                  </a:cubicBezTo>
                  <a:cubicBezTo>
                    <a:pt x="20734" y="15494"/>
                    <a:pt x="20734" y="15494"/>
                    <a:pt x="20734" y="15494"/>
                  </a:cubicBezTo>
                  <a:cubicBezTo>
                    <a:pt x="20676" y="15610"/>
                    <a:pt x="20676" y="15610"/>
                    <a:pt x="20676" y="15610"/>
                  </a:cubicBezTo>
                  <a:lnTo>
                    <a:pt x="20618" y="15610"/>
                  </a:lnTo>
                  <a:cubicBezTo>
                    <a:pt x="20676" y="15552"/>
                    <a:pt x="20676" y="15552"/>
                    <a:pt x="20676" y="15552"/>
                  </a:cubicBezTo>
                  <a:cubicBezTo>
                    <a:pt x="20676" y="15494"/>
                    <a:pt x="20676" y="15494"/>
                    <a:pt x="20676" y="15494"/>
                  </a:cubicBezTo>
                  <a:cubicBezTo>
                    <a:pt x="20676" y="15437"/>
                    <a:pt x="20676" y="15437"/>
                    <a:pt x="20734" y="15437"/>
                  </a:cubicBezTo>
                  <a:cubicBezTo>
                    <a:pt x="20734" y="15437"/>
                    <a:pt x="20676" y="15437"/>
                    <a:pt x="20676" y="15379"/>
                  </a:cubicBezTo>
                  <a:cubicBezTo>
                    <a:pt x="20734" y="15379"/>
                    <a:pt x="20734" y="15379"/>
                    <a:pt x="20734" y="15379"/>
                  </a:cubicBezTo>
                  <a:cubicBezTo>
                    <a:pt x="20734" y="15322"/>
                    <a:pt x="20734" y="15322"/>
                    <a:pt x="20734" y="15322"/>
                  </a:cubicBezTo>
                  <a:cubicBezTo>
                    <a:pt x="20791" y="15206"/>
                    <a:pt x="20791" y="15206"/>
                    <a:pt x="20791" y="15206"/>
                  </a:cubicBezTo>
                  <a:cubicBezTo>
                    <a:pt x="20791" y="15149"/>
                    <a:pt x="20791" y="15149"/>
                    <a:pt x="20791" y="15149"/>
                  </a:cubicBezTo>
                  <a:cubicBezTo>
                    <a:pt x="20849" y="15091"/>
                    <a:pt x="20849" y="15091"/>
                    <a:pt x="20849" y="15091"/>
                  </a:cubicBezTo>
                  <a:cubicBezTo>
                    <a:pt x="20849" y="15034"/>
                    <a:pt x="20849" y="15034"/>
                    <a:pt x="20849" y="15034"/>
                  </a:cubicBezTo>
                  <a:cubicBezTo>
                    <a:pt x="20849" y="14976"/>
                    <a:pt x="20849" y="14976"/>
                    <a:pt x="20849" y="14976"/>
                  </a:cubicBezTo>
                  <a:cubicBezTo>
                    <a:pt x="20907" y="14918"/>
                    <a:pt x="20907" y="14918"/>
                    <a:pt x="20907" y="14918"/>
                  </a:cubicBezTo>
                  <a:cubicBezTo>
                    <a:pt x="20907" y="14861"/>
                    <a:pt x="20965" y="14861"/>
                    <a:pt x="20965" y="14861"/>
                  </a:cubicBezTo>
                  <a:cubicBezTo>
                    <a:pt x="20907" y="14861"/>
                    <a:pt x="20907" y="14861"/>
                    <a:pt x="20907" y="14861"/>
                  </a:cubicBezTo>
                  <a:cubicBezTo>
                    <a:pt x="20907" y="14803"/>
                    <a:pt x="20907" y="14803"/>
                    <a:pt x="20907" y="14803"/>
                  </a:cubicBezTo>
                  <a:cubicBezTo>
                    <a:pt x="20965" y="14688"/>
                    <a:pt x="20965" y="14688"/>
                    <a:pt x="20965" y="14688"/>
                  </a:cubicBezTo>
                  <a:cubicBezTo>
                    <a:pt x="20965" y="14630"/>
                    <a:pt x="21022" y="14630"/>
                    <a:pt x="21022" y="14573"/>
                  </a:cubicBezTo>
                  <a:cubicBezTo>
                    <a:pt x="21022" y="14515"/>
                    <a:pt x="21022" y="14515"/>
                    <a:pt x="21022" y="14515"/>
                  </a:cubicBezTo>
                  <a:cubicBezTo>
                    <a:pt x="21022" y="14458"/>
                    <a:pt x="21022" y="14458"/>
                    <a:pt x="21022" y="14458"/>
                  </a:cubicBezTo>
                  <a:cubicBezTo>
                    <a:pt x="21080" y="14400"/>
                    <a:pt x="21080" y="14400"/>
                    <a:pt x="21080" y="14400"/>
                  </a:cubicBezTo>
                  <a:cubicBezTo>
                    <a:pt x="21022" y="14342"/>
                    <a:pt x="21022" y="14342"/>
                    <a:pt x="21022" y="14342"/>
                  </a:cubicBezTo>
                  <a:cubicBezTo>
                    <a:pt x="21080" y="14227"/>
                    <a:pt x="21080" y="14227"/>
                    <a:pt x="21080" y="14227"/>
                  </a:cubicBezTo>
                  <a:lnTo>
                    <a:pt x="21080" y="14170"/>
                  </a:lnTo>
                  <a:cubicBezTo>
                    <a:pt x="21138" y="14112"/>
                    <a:pt x="21138" y="14112"/>
                    <a:pt x="21138" y="14112"/>
                  </a:cubicBezTo>
                  <a:cubicBezTo>
                    <a:pt x="21138" y="13997"/>
                    <a:pt x="21138" y="13997"/>
                    <a:pt x="21138" y="13997"/>
                  </a:cubicBezTo>
                  <a:cubicBezTo>
                    <a:pt x="21138" y="13939"/>
                    <a:pt x="21138" y="13939"/>
                    <a:pt x="21138" y="13939"/>
                  </a:cubicBezTo>
                  <a:cubicBezTo>
                    <a:pt x="21138" y="13882"/>
                    <a:pt x="21138" y="13882"/>
                    <a:pt x="21138" y="13882"/>
                  </a:cubicBezTo>
                  <a:cubicBezTo>
                    <a:pt x="21196" y="13882"/>
                    <a:pt x="21196" y="13882"/>
                    <a:pt x="21196" y="13882"/>
                  </a:cubicBezTo>
                  <a:cubicBezTo>
                    <a:pt x="21196" y="13824"/>
                    <a:pt x="21196" y="13824"/>
                    <a:pt x="21196" y="13766"/>
                  </a:cubicBezTo>
                  <a:cubicBezTo>
                    <a:pt x="21253" y="13651"/>
                    <a:pt x="21253" y="13651"/>
                    <a:pt x="21253" y="13651"/>
                  </a:cubicBezTo>
                  <a:cubicBezTo>
                    <a:pt x="21253" y="13651"/>
                    <a:pt x="21253" y="13651"/>
                    <a:pt x="21253" y="13594"/>
                  </a:cubicBezTo>
                  <a:cubicBezTo>
                    <a:pt x="21196" y="13594"/>
                    <a:pt x="21196" y="13594"/>
                    <a:pt x="21196" y="13594"/>
                  </a:cubicBezTo>
                  <a:cubicBezTo>
                    <a:pt x="21253" y="13594"/>
                    <a:pt x="21253" y="13594"/>
                    <a:pt x="21253" y="13594"/>
                  </a:cubicBezTo>
                  <a:cubicBezTo>
                    <a:pt x="21196" y="13594"/>
                    <a:pt x="21196" y="13594"/>
                    <a:pt x="21196" y="13594"/>
                  </a:cubicBezTo>
                  <a:cubicBezTo>
                    <a:pt x="21253" y="13478"/>
                    <a:pt x="21253" y="13478"/>
                    <a:pt x="21253" y="13478"/>
                  </a:cubicBezTo>
                  <a:cubicBezTo>
                    <a:pt x="21253" y="13421"/>
                    <a:pt x="21253" y="13421"/>
                    <a:pt x="21253" y="13421"/>
                  </a:cubicBezTo>
                  <a:cubicBezTo>
                    <a:pt x="21311" y="13306"/>
                    <a:pt x="21311" y="13306"/>
                    <a:pt x="21311" y="13306"/>
                  </a:cubicBezTo>
                  <a:cubicBezTo>
                    <a:pt x="21253" y="13306"/>
                    <a:pt x="21253" y="13306"/>
                    <a:pt x="21253" y="13306"/>
                  </a:cubicBezTo>
                  <a:cubicBezTo>
                    <a:pt x="21311" y="13306"/>
                    <a:pt x="21311" y="13306"/>
                    <a:pt x="21311" y="13306"/>
                  </a:cubicBezTo>
                  <a:cubicBezTo>
                    <a:pt x="21253" y="13306"/>
                    <a:pt x="21253" y="13306"/>
                    <a:pt x="21253" y="13306"/>
                  </a:cubicBezTo>
                  <a:cubicBezTo>
                    <a:pt x="21311" y="13248"/>
                    <a:pt x="21311" y="13248"/>
                    <a:pt x="21311" y="13248"/>
                  </a:cubicBezTo>
                  <a:cubicBezTo>
                    <a:pt x="21253" y="13248"/>
                    <a:pt x="21253" y="13248"/>
                    <a:pt x="21253" y="13248"/>
                  </a:cubicBezTo>
                  <a:cubicBezTo>
                    <a:pt x="21311" y="13133"/>
                    <a:pt x="21311" y="13133"/>
                    <a:pt x="21311" y="13133"/>
                  </a:cubicBezTo>
                  <a:cubicBezTo>
                    <a:pt x="21311" y="13190"/>
                    <a:pt x="21311" y="13190"/>
                    <a:pt x="21311" y="13190"/>
                  </a:cubicBezTo>
                  <a:cubicBezTo>
                    <a:pt x="21369" y="13133"/>
                    <a:pt x="21369" y="13133"/>
                    <a:pt x="21369" y="13133"/>
                  </a:cubicBezTo>
                  <a:cubicBezTo>
                    <a:pt x="21369" y="13190"/>
                    <a:pt x="21369" y="13190"/>
                    <a:pt x="21369" y="13190"/>
                  </a:cubicBezTo>
                  <a:cubicBezTo>
                    <a:pt x="21369" y="13248"/>
                    <a:pt x="21369" y="13248"/>
                    <a:pt x="21369" y="13248"/>
                  </a:cubicBezTo>
                  <a:cubicBezTo>
                    <a:pt x="21427" y="13133"/>
                    <a:pt x="21427" y="13133"/>
                    <a:pt x="21427" y="13133"/>
                  </a:cubicBezTo>
                  <a:cubicBezTo>
                    <a:pt x="21427" y="13075"/>
                    <a:pt x="21427" y="13075"/>
                    <a:pt x="21427" y="13075"/>
                  </a:cubicBezTo>
                  <a:cubicBezTo>
                    <a:pt x="21427" y="13133"/>
                    <a:pt x="21427" y="13133"/>
                    <a:pt x="21427" y="13133"/>
                  </a:cubicBezTo>
                  <a:cubicBezTo>
                    <a:pt x="21369" y="13133"/>
                    <a:pt x="21369" y="13133"/>
                    <a:pt x="21369" y="13133"/>
                  </a:cubicBezTo>
                  <a:cubicBezTo>
                    <a:pt x="21369" y="13018"/>
                    <a:pt x="21369" y="13018"/>
                    <a:pt x="21369" y="13018"/>
                  </a:cubicBezTo>
                  <a:cubicBezTo>
                    <a:pt x="21311" y="13018"/>
                    <a:pt x="21311" y="13018"/>
                    <a:pt x="21311" y="13018"/>
                  </a:cubicBezTo>
                  <a:cubicBezTo>
                    <a:pt x="21369" y="12960"/>
                    <a:pt x="21369" y="12960"/>
                    <a:pt x="21369" y="12960"/>
                  </a:cubicBezTo>
                  <a:cubicBezTo>
                    <a:pt x="21427" y="12845"/>
                    <a:pt x="21427" y="12845"/>
                    <a:pt x="21427" y="12845"/>
                  </a:cubicBezTo>
                  <a:cubicBezTo>
                    <a:pt x="21369" y="12845"/>
                    <a:pt x="21369" y="12845"/>
                    <a:pt x="21369" y="12902"/>
                  </a:cubicBezTo>
                  <a:cubicBezTo>
                    <a:pt x="21369" y="12845"/>
                    <a:pt x="21369" y="12845"/>
                    <a:pt x="21369" y="12787"/>
                  </a:cubicBezTo>
                  <a:cubicBezTo>
                    <a:pt x="21369" y="12730"/>
                    <a:pt x="21369" y="12730"/>
                    <a:pt x="21369" y="12730"/>
                  </a:cubicBezTo>
                  <a:cubicBezTo>
                    <a:pt x="21369" y="12672"/>
                    <a:pt x="21369" y="12672"/>
                    <a:pt x="21369" y="12672"/>
                  </a:cubicBezTo>
                  <a:cubicBezTo>
                    <a:pt x="21369" y="12614"/>
                    <a:pt x="21427" y="12614"/>
                    <a:pt x="21427" y="12614"/>
                  </a:cubicBezTo>
                  <a:cubicBezTo>
                    <a:pt x="21369" y="12614"/>
                    <a:pt x="21369" y="12614"/>
                    <a:pt x="21369" y="12614"/>
                  </a:cubicBezTo>
                  <a:cubicBezTo>
                    <a:pt x="21369" y="12557"/>
                    <a:pt x="21369" y="12557"/>
                    <a:pt x="21369" y="12557"/>
                  </a:cubicBezTo>
                  <a:cubicBezTo>
                    <a:pt x="21369" y="12499"/>
                    <a:pt x="21369" y="12499"/>
                    <a:pt x="21369" y="12499"/>
                  </a:cubicBezTo>
                  <a:cubicBezTo>
                    <a:pt x="21427" y="12442"/>
                    <a:pt x="21427" y="12442"/>
                    <a:pt x="21427" y="12442"/>
                  </a:cubicBezTo>
                  <a:cubicBezTo>
                    <a:pt x="21427" y="12442"/>
                    <a:pt x="21427" y="12442"/>
                    <a:pt x="21427" y="12384"/>
                  </a:cubicBezTo>
                  <a:cubicBezTo>
                    <a:pt x="21427" y="12326"/>
                    <a:pt x="21427" y="12326"/>
                    <a:pt x="21427" y="12326"/>
                  </a:cubicBezTo>
                  <a:cubicBezTo>
                    <a:pt x="21427" y="12269"/>
                    <a:pt x="21427" y="12269"/>
                    <a:pt x="21427" y="12269"/>
                  </a:cubicBezTo>
                  <a:cubicBezTo>
                    <a:pt x="21427" y="12211"/>
                    <a:pt x="21427" y="12211"/>
                    <a:pt x="21427" y="12211"/>
                  </a:cubicBezTo>
                  <a:cubicBezTo>
                    <a:pt x="21427" y="12154"/>
                    <a:pt x="21427" y="12154"/>
                    <a:pt x="21427" y="12154"/>
                  </a:cubicBezTo>
                  <a:cubicBezTo>
                    <a:pt x="21427" y="12096"/>
                    <a:pt x="21427" y="12096"/>
                    <a:pt x="21427" y="12096"/>
                  </a:cubicBezTo>
                  <a:cubicBezTo>
                    <a:pt x="21427" y="12038"/>
                    <a:pt x="21427" y="12038"/>
                    <a:pt x="21427" y="11981"/>
                  </a:cubicBezTo>
                  <a:cubicBezTo>
                    <a:pt x="21484" y="11981"/>
                    <a:pt x="21427" y="11981"/>
                    <a:pt x="21427" y="11981"/>
                  </a:cubicBezTo>
                  <a:cubicBezTo>
                    <a:pt x="21427" y="11923"/>
                    <a:pt x="21427" y="11923"/>
                    <a:pt x="21427" y="11923"/>
                  </a:cubicBezTo>
                  <a:cubicBezTo>
                    <a:pt x="21484" y="11923"/>
                    <a:pt x="21484" y="11923"/>
                    <a:pt x="21484" y="11923"/>
                  </a:cubicBezTo>
                  <a:cubicBezTo>
                    <a:pt x="21484" y="11866"/>
                    <a:pt x="21484" y="11866"/>
                    <a:pt x="21484" y="11866"/>
                  </a:cubicBezTo>
                  <a:cubicBezTo>
                    <a:pt x="21484" y="11866"/>
                    <a:pt x="21484" y="11866"/>
                    <a:pt x="21484" y="11923"/>
                  </a:cubicBezTo>
                  <a:lnTo>
                    <a:pt x="21484" y="11866"/>
                  </a:lnTo>
                  <a:cubicBezTo>
                    <a:pt x="21427" y="11866"/>
                    <a:pt x="21427" y="11866"/>
                    <a:pt x="21427" y="11866"/>
                  </a:cubicBezTo>
                  <a:cubicBezTo>
                    <a:pt x="21427" y="11808"/>
                    <a:pt x="21427" y="11808"/>
                    <a:pt x="21427" y="11808"/>
                  </a:cubicBezTo>
                  <a:lnTo>
                    <a:pt x="21427" y="11750"/>
                  </a:lnTo>
                  <a:cubicBezTo>
                    <a:pt x="21484" y="11750"/>
                    <a:pt x="21484" y="11750"/>
                    <a:pt x="21484" y="11750"/>
                  </a:cubicBezTo>
                  <a:cubicBezTo>
                    <a:pt x="21427" y="11750"/>
                    <a:pt x="21427" y="11635"/>
                    <a:pt x="21427" y="11635"/>
                  </a:cubicBezTo>
                  <a:cubicBezTo>
                    <a:pt x="21484" y="11635"/>
                    <a:pt x="21484" y="11635"/>
                    <a:pt x="21484" y="11635"/>
                  </a:cubicBezTo>
                  <a:cubicBezTo>
                    <a:pt x="21484" y="11578"/>
                    <a:pt x="21484" y="11578"/>
                    <a:pt x="21484" y="11578"/>
                  </a:cubicBezTo>
                  <a:cubicBezTo>
                    <a:pt x="21484" y="11520"/>
                    <a:pt x="21484" y="11520"/>
                    <a:pt x="21484" y="11520"/>
                  </a:cubicBezTo>
                  <a:cubicBezTo>
                    <a:pt x="21542" y="11520"/>
                    <a:pt x="21542" y="11520"/>
                    <a:pt x="21542" y="11520"/>
                  </a:cubicBezTo>
                  <a:cubicBezTo>
                    <a:pt x="21542" y="11578"/>
                    <a:pt x="21542" y="11520"/>
                    <a:pt x="21542" y="11578"/>
                  </a:cubicBezTo>
                  <a:cubicBezTo>
                    <a:pt x="21542" y="11693"/>
                    <a:pt x="21542" y="11693"/>
                    <a:pt x="21542" y="11693"/>
                  </a:cubicBezTo>
                  <a:lnTo>
                    <a:pt x="21542" y="11750"/>
                  </a:lnTo>
                  <a:cubicBezTo>
                    <a:pt x="21542" y="11635"/>
                    <a:pt x="21542" y="11635"/>
                    <a:pt x="21542" y="11635"/>
                  </a:cubicBezTo>
                  <a:cubicBezTo>
                    <a:pt x="21484" y="11808"/>
                    <a:pt x="21484" y="11808"/>
                    <a:pt x="21484" y="11808"/>
                  </a:cubicBezTo>
                  <a:cubicBezTo>
                    <a:pt x="21542" y="11808"/>
                    <a:pt x="21542" y="11808"/>
                    <a:pt x="21542" y="11808"/>
                  </a:cubicBezTo>
                  <a:lnTo>
                    <a:pt x="21542" y="11750"/>
                  </a:lnTo>
                  <a:cubicBezTo>
                    <a:pt x="21542" y="11808"/>
                    <a:pt x="21542" y="11808"/>
                    <a:pt x="21542" y="11808"/>
                  </a:cubicBezTo>
                  <a:cubicBezTo>
                    <a:pt x="21542" y="11866"/>
                    <a:pt x="21542" y="11866"/>
                    <a:pt x="21542" y="11866"/>
                  </a:cubicBezTo>
                  <a:cubicBezTo>
                    <a:pt x="21542" y="11808"/>
                    <a:pt x="21542" y="11808"/>
                    <a:pt x="21484" y="11808"/>
                  </a:cubicBezTo>
                  <a:cubicBezTo>
                    <a:pt x="21484" y="11866"/>
                    <a:pt x="21484" y="11866"/>
                    <a:pt x="21484" y="11866"/>
                  </a:cubicBezTo>
                  <a:cubicBezTo>
                    <a:pt x="21542" y="11866"/>
                    <a:pt x="21542" y="11866"/>
                    <a:pt x="21542" y="11866"/>
                  </a:cubicBezTo>
                  <a:cubicBezTo>
                    <a:pt x="21484" y="11981"/>
                    <a:pt x="21484" y="11981"/>
                    <a:pt x="21484" y="11981"/>
                  </a:cubicBezTo>
                  <a:cubicBezTo>
                    <a:pt x="21484" y="12038"/>
                    <a:pt x="21484" y="12038"/>
                    <a:pt x="21484" y="12038"/>
                  </a:cubicBezTo>
                  <a:cubicBezTo>
                    <a:pt x="21484" y="12096"/>
                    <a:pt x="21484" y="12096"/>
                    <a:pt x="21484" y="12096"/>
                  </a:cubicBezTo>
                  <a:cubicBezTo>
                    <a:pt x="21484" y="12154"/>
                    <a:pt x="21484" y="12154"/>
                    <a:pt x="21484" y="12154"/>
                  </a:cubicBezTo>
                  <a:cubicBezTo>
                    <a:pt x="21484" y="12096"/>
                    <a:pt x="21484" y="12096"/>
                    <a:pt x="21484" y="12096"/>
                  </a:cubicBezTo>
                  <a:cubicBezTo>
                    <a:pt x="21427" y="12154"/>
                    <a:pt x="21427" y="12211"/>
                    <a:pt x="21427" y="12269"/>
                  </a:cubicBezTo>
                  <a:cubicBezTo>
                    <a:pt x="21484" y="12269"/>
                    <a:pt x="21427" y="12269"/>
                    <a:pt x="21484" y="12269"/>
                  </a:cubicBezTo>
                  <a:cubicBezTo>
                    <a:pt x="21484" y="12211"/>
                    <a:pt x="21484" y="12211"/>
                    <a:pt x="21484" y="12211"/>
                  </a:cubicBezTo>
                  <a:cubicBezTo>
                    <a:pt x="21484" y="12154"/>
                    <a:pt x="21484" y="12154"/>
                    <a:pt x="21484" y="12154"/>
                  </a:cubicBezTo>
                  <a:cubicBezTo>
                    <a:pt x="21484" y="12269"/>
                    <a:pt x="21484" y="12269"/>
                    <a:pt x="21484" y="12269"/>
                  </a:cubicBezTo>
                  <a:cubicBezTo>
                    <a:pt x="21484" y="12326"/>
                    <a:pt x="21484" y="12326"/>
                    <a:pt x="21484" y="12326"/>
                  </a:cubicBezTo>
                  <a:lnTo>
                    <a:pt x="21484" y="12384"/>
                  </a:lnTo>
                  <a:cubicBezTo>
                    <a:pt x="21427" y="12384"/>
                    <a:pt x="21427" y="12384"/>
                    <a:pt x="21427" y="12384"/>
                  </a:cubicBezTo>
                  <a:cubicBezTo>
                    <a:pt x="21427" y="12442"/>
                    <a:pt x="21427" y="12442"/>
                    <a:pt x="21427" y="12442"/>
                  </a:cubicBezTo>
                  <a:cubicBezTo>
                    <a:pt x="21484" y="12442"/>
                    <a:pt x="21484" y="12442"/>
                    <a:pt x="21484" y="12442"/>
                  </a:cubicBezTo>
                  <a:cubicBezTo>
                    <a:pt x="21427" y="12499"/>
                    <a:pt x="21427" y="12499"/>
                    <a:pt x="21427" y="12499"/>
                  </a:cubicBezTo>
                  <a:cubicBezTo>
                    <a:pt x="21484" y="12499"/>
                    <a:pt x="21484" y="12499"/>
                    <a:pt x="21484" y="12499"/>
                  </a:cubicBezTo>
                  <a:cubicBezTo>
                    <a:pt x="21484" y="12384"/>
                    <a:pt x="21484" y="12384"/>
                    <a:pt x="21484" y="12384"/>
                  </a:cubicBezTo>
                  <a:cubicBezTo>
                    <a:pt x="21542" y="12154"/>
                    <a:pt x="21542" y="12154"/>
                    <a:pt x="21542" y="12154"/>
                  </a:cubicBezTo>
                  <a:cubicBezTo>
                    <a:pt x="21542" y="12038"/>
                    <a:pt x="21542" y="12038"/>
                    <a:pt x="21542" y="12038"/>
                  </a:cubicBezTo>
                  <a:cubicBezTo>
                    <a:pt x="21542" y="11981"/>
                    <a:pt x="21542" y="11981"/>
                    <a:pt x="21542" y="11981"/>
                  </a:cubicBezTo>
                  <a:cubicBezTo>
                    <a:pt x="21600" y="11923"/>
                    <a:pt x="21542" y="11923"/>
                    <a:pt x="21542" y="11866"/>
                  </a:cubicBezTo>
                  <a:cubicBezTo>
                    <a:pt x="21542" y="11866"/>
                    <a:pt x="21542" y="11866"/>
                    <a:pt x="21600" y="11866"/>
                  </a:cubicBezTo>
                  <a:cubicBezTo>
                    <a:pt x="21600" y="11462"/>
                    <a:pt x="21600" y="11462"/>
                    <a:pt x="21600" y="11462"/>
                  </a:cubicBezTo>
                  <a:cubicBezTo>
                    <a:pt x="21600" y="11462"/>
                    <a:pt x="21600" y="11405"/>
                    <a:pt x="21600" y="11405"/>
                  </a:cubicBezTo>
                  <a:close/>
                  <a:moveTo>
                    <a:pt x="21600" y="11405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0" tIns="0" rIns="0" bIns="0"/>
            <a:lstStyle/>
            <a:p>
              <a:r>
                <a:rPr lang="en-US"/>
                <a:t> 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475D6AE2-1A2A-BB35-1281-F90F8355FCE6}"/>
                </a:ext>
              </a:extLst>
            </p:cNvPr>
            <p:cNvGrpSpPr/>
            <p:nvPr/>
          </p:nvGrpSpPr>
          <p:grpSpPr>
            <a:xfrm>
              <a:off x="907458" y="3211923"/>
              <a:ext cx="573374" cy="571130"/>
              <a:chOff x="1822450" y="5656263"/>
              <a:chExt cx="1217613" cy="1212850"/>
            </a:xfrm>
            <a:solidFill>
              <a:schemeClr val="bg1"/>
            </a:solidFill>
          </p:grpSpPr>
          <p:sp>
            <p:nvSpPr>
              <p:cNvPr id="55" name="Freeform 61">
                <a:extLst>
                  <a:ext uri="{FF2B5EF4-FFF2-40B4-BE49-F238E27FC236}">
                    <a16:creationId xmlns:a16="http://schemas.microsoft.com/office/drawing/2014/main" id="{093FC280-2CC8-30F1-AB17-797F2CCF6B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0600" y="6089650"/>
                <a:ext cx="341313" cy="341313"/>
              </a:xfrm>
              <a:custGeom>
                <a:avLst/>
                <a:gdLst>
                  <a:gd name="T0" fmla="*/ 470 w 948"/>
                  <a:gd name="T1" fmla="*/ 947 h 948"/>
                  <a:gd name="T2" fmla="*/ 470 w 948"/>
                  <a:gd name="T3" fmla="*/ 947 h 948"/>
                  <a:gd name="T4" fmla="*/ 0 w 948"/>
                  <a:gd name="T5" fmla="*/ 470 h 948"/>
                  <a:gd name="T6" fmla="*/ 470 w 948"/>
                  <a:gd name="T7" fmla="*/ 0 h 948"/>
                  <a:gd name="T8" fmla="*/ 947 w 948"/>
                  <a:gd name="T9" fmla="*/ 470 h 948"/>
                  <a:gd name="T10" fmla="*/ 470 w 948"/>
                  <a:gd name="T11" fmla="*/ 947 h 948"/>
                  <a:gd name="T12" fmla="*/ 470 w 948"/>
                  <a:gd name="T13" fmla="*/ 174 h 948"/>
                  <a:gd name="T14" fmla="*/ 470 w 948"/>
                  <a:gd name="T15" fmla="*/ 174 h 948"/>
                  <a:gd name="T16" fmla="*/ 174 w 948"/>
                  <a:gd name="T17" fmla="*/ 470 h 948"/>
                  <a:gd name="T18" fmla="*/ 470 w 948"/>
                  <a:gd name="T19" fmla="*/ 766 h 948"/>
                  <a:gd name="T20" fmla="*/ 766 w 948"/>
                  <a:gd name="T21" fmla="*/ 470 h 948"/>
                  <a:gd name="T22" fmla="*/ 470 w 948"/>
                  <a:gd name="T23" fmla="*/ 174 h 9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48" h="948">
                    <a:moveTo>
                      <a:pt x="470" y="947"/>
                    </a:moveTo>
                    <a:lnTo>
                      <a:pt x="470" y="947"/>
                    </a:lnTo>
                    <a:cubicBezTo>
                      <a:pt x="208" y="947"/>
                      <a:pt x="0" y="732"/>
                      <a:pt x="0" y="470"/>
                    </a:cubicBezTo>
                    <a:cubicBezTo>
                      <a:pt x="0" y="208"/>
                      <a:pt x="208" y="0"/>
                      <a:pt x="470" y="0"/>
                    </a:cubicBezTo>
                    <a:cubicBezTo>
                      <a:pt x="732" y="0"/>
                      <a:pt x="947" y="208"/>
                      <a:pt x="947" y="470"/>
                    </a:cubicBezTo>
                    <a:cubicBezTo>
                      <a:pt x="947" y="732"/>
                      <a:pt x="732" y="947"/>
                      <a:pt x="470" y="947"/>
                    </a:cubicBezTo>
                    <a:close/>
                    <a:moveTo>
                      <a:pt x="470" y="174"/>
                    </a:moveTo>
                    <a:lnTo>
                      <a:pt x="470" y="174"/>
                    </a:lnTo>
                    <a:cubicBezTo>
                      <a:pt x="309" y="174"/>
                      <a:pt x="174" y="309"/>
                      <a:pt x="174" y="470"/>
                    </a:cubicBezTo>
                    <a:cubicBezTo>
                      <a:pt x="174" y="631"/>
                      <a:pt x="309" y="766"/>
                      <a:pt x="470" y="766"/>
                    </a:cubicBezTo>
                    <a:cubicBezTo>
                      <a:pt x="631" y="766"/>
                      <a:pt x="766" y="631"/>
                      <a:pt x="766" y="470"/>
                    </a:cubicBezTo>
                    <a:cubicBezTo>
                      <a:pt x="766" y="309"/>
                      <a:pt x="631" y="174"/>
                      <a:pt x="470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010101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Freeform 62">
                <a:extLst>
                  <a:ext uri="{FF2B5EF4-FFF2-40B4-BE49-F238E27FC236}">
                    <a16:creationId xmlns:a16="http://schemas.microsoft.com/office/drawing/2014/main" id="{46288078-6934-F919-EE8F-371BF7861B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450" y="6321425"/>
                <a:ext cx="544513" cy="547688"/>
              </a:xfrm>
              <a:custGeom>
                <a:avLst/>
                <a:gdLst>
                  <a:gd name="T0" fmla="*/ 1411 w 1513"/>
                  <a:gd name="T1" fmla="*/ 1519 h 1520"/>
                  <a:gd name="T2" fmla="*/ 1411 w 1513"/>
                  <a:gd name="T3" fmla="*/ 1519 h 1520"/>
                  <a:gd name="T4" fmla="*/ 1398 w 1513"/>
                  <a:gd name="T5" fmla="*/ 1519 h 1520"/>
                  <a:gd name="T6" fmla="*/ 477 w 1513"/>
                  <a:gd name="T7" fmla="*/ 1042 h 1520"/>
                  <a:gd name="T8" fmla="*/ 7 w 1513"/>
                  <a:gd name="T9" fmla="*/ 107 h 1520"/>
                  <a:gd name="T10" fmla="*/ 40 w 1513"/>
                  <a:gd name="T11" fmla="*/ 27 h 1520"/>
                  <a:gd name="T12" fmla="*/ 134 w 1513"/>
                  <a:gd name="T13" fmla="*/ 13 h 1520"/>
                  <a:gd name="T14" fmla="*/ 1028 w 1513"/>
                  <a:gd name="T15" fmla="*/ 457 h 1520"/>
                  <a:gd name="T16" fmla="*/ 1069 w 1513"/>
                  <a:gd name="T17" fmla="*/ 497 h 1520"/>
                  <a:gd name="T18" fmla="*/ 1492 w 1513"/>
                  <a:gd name="T19" fmla="*/ 1391 h 1520"/>
                  <a:gd name="T20" fmla="*/ 1485 w 1513"/>
                  <a:gd name="T21" fmla="*/ 1485 h 1520"/>
                  <a:gd name="T22" fmla="*/ 1411 w 1513"/>
                  <a:gd name="T23" fmla="*/ 1519 h 1520"/>
                  <a:gd name="T24" fmla="*/ 222 w 1513"/>
                  <a:gd name="T25" fmla="*/ 255 h 1520"/>
                  <a:gd name="T26" fmla="*/ 222 w 1513"/>
                  <a:gd name="T27" fmla="*/ 255 h 1520"/>
                  <a:gd name="T28" fmla="*/ 605 w 1513"/>
                  <a:gd name="T29" fmla="*/ 914 h 1520"/>
                  <a:gd name="T30" fmla="*/ 1257 w 1513"/>
                  <a:gd name="T31" fmla="*/ 1304 h 1520"/>
                  <a:gd name="T32" fmla="*/ 921 w 1513"/>
                  <a:gd name="T33" fmla="*/ 605 h 1520"/>
                  <a:gd name="T34" fmla="*/ 222 w 1513"/>
                  <a:gd name="T35" fmla="*/ 255 h 1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13" h="1520">
                    <a:moveTo>
                      <a:pt x="1411" y="1519"/>
                    </a:moveTo>
                    <a:lnTo>
                      <a:pt x="1411" y="1519"/>
                    </a:lnTo>
                    <a:cubicBezTo>
                      <a:pt x="1411" y="1519"/>
                      <a:pt x="1405" y="1519"/>
                      <a:pt x="1398" y="1519"/>
                    </a:cubicBezTo>
                    <a:cubicBezTo>
                      <a:pt x="1049" y="1458"/>
                      <a:pt x="726" y="1290"/>
                      <a:pt x="477" y="1042"/>
                    </a:cubicBezTo>
                    <a:cubicBezTo>
                      <a:pt x="222" y="786"/>
                      <a:pt x="61" y="464"/>
                      <a:pt x="7" y="107"/>
                    </a:cubicBezTo>
                    <a:cubicBezTo>
                      <a:pt x="0" y="74"/>
                      <a:pt x="13" y="47"/>
                      <a:pt x="40" y="27"/>
                    </a:cubicBezTo>
                    <a:cubicBezTo>
                      <a:pt x="67" y="7"/>
                      <a:pt x="101" y="0"/>
                      <a:pt x="134" y="13"/>
                    </a:cubicBezTo>
                    <a:cubicBezTo>
                      <a:pt x="1028" y="457"/>
                      <a:pt x="1028" y="457"/>
                      <a:pt x="1028" y="457"/>
                    </a:cubicBezTo>
                    <a:cubicBezTo>
                      <a:pt x="1049" y="464"/>
                      <a:pt x="1062" y="477"/>
                      <a:pt x="1069" y="497"/>
                    </a:cubicBezTo>
                    <a:cubicBezTo>
                      <a:pt x="1492" y="1391"/>
                      <a:pt x="1492" y="1391"/>
                      <a:pt x="1492" y="1391"/>
                    </a:cubicBezTo>
                    <a:cubicBezTo>
                      <a:pt x="1512" y="1425"/>
                      <a:pt x="1506" y="1458"/>
                      <a:pt x="1485" y="1485"/>
                    </a:cubicBezTo>
                    <a:cubicBezTo>
                      <a:pt x="1472" y="1505"/>
                      <a:pt x="1445" y="1519"/>
                      <a:pt x="1411" y="1519"/>
                    </a:cubicBezTo>
                    <a:close/>
                    <a:moveTo>
                      <a:pt x="222" y="255"/>
                    </a:moveTo>
                    <a:lnTo>
                      <a:pt x="222" y="255"/>
                    </a:lnTo>
                    <a:cubicBezTo>
                      <a:pt x="289" y="504"/>
                      <a:pt x="423" y="726"/>
                      <a:pt x="605" y="914"/>
                    </a:cubicBezTo>
                    <a:cubicBezTo>
                      <a:pt x="786" y="1095"/>
                      <a:pt x="1008" y="1230"/>
                      <a:pt x="1257" y="1304"/>
                    </a:cubicBezTo>
                    <a:cubicBezTo>
                      <a:pt x="921" y="605"/>
                      <a:pt x="921" y="605"/>
                      <a:pt x="921" y="605"/>
                    </a:cubicBezTo>
                    <a:lnTo>
                      <a:pt x="222" y="255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010101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Freeform 63">
                <a:extLst>
                  <a:ext uri="{FF2B5EF4-FFF2-40B4-BE49-F238E27FC236}">
                    <a16:creationId xmlns:a16="http://schemas.microsoft.com/office/drawing/2014/main" id="{F96F40B8-06E7-0571-E3A0-1047C16CAE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5550" y="6321425"/>
                <a:ext cx="544513" cy="547688"/>
              </a:xfrm>
              <a:custGeom>
                <a:avLst/>
                <a:gdLst>
                  <a:gd name="T0" fmla="*/ 95 w 1514"/>
                  <a:gd name="T1" fmla="*/ 1519 h 1520"/>
                  <a:gd name="T2" fmla="*/ 95 w 1514"/>
                  <a:gd name="T3" fmla="*/ 1519 h 1520"/>
                  <a:gd name="T4" fmla="*/ 27 w 1514"/>
                  <a:gd name="T5" fmla="*/ 1485 h 1520"/>
                  <a:gd name="T6" fmla="*/ 14 w 1514"/>
                  <a:gd name="T7" fmla="*/ 1391 h 1520"/>
                  <a:gd name="T8" fmla="*/ 451 w 1514"/>
                  <a:gd name="T9" fmla="*/ 497 h 1520"/>
                  <a:gd name="T10" fmla="*/ 491 w 1514"/>
                  <a:gd name="T11" fmla="*/ 457 h 1520"/>
                  <a:gd name="T12" fmla="*/ 1378 w 1514"/>
                  <a:gd name="T13" fmla="*/ 13 h 1520"/>
                  <a:gd name="T14" fmla="*/ 1472 w 1514"/>
                  <a:gd name="T15" fmla="*/ 20 h 1520"/>
                  <a:gd name="T16" fmla="*/ 1506 w 1514"/>
                  <a:gd name="T17" fmla="*/ 107 h 1520"/>
                  <a:gd name="T18" fmla="*/ 1036 w 1514"/>
                  <a:gd name="T19" fmla="*/ 1035 h 1520"/>
                  <a:gd name="T20" fmla="*/ 115 w 1514"/>
                  <a:gd name="T21" fmla="*/ 1519 h 1520"/>
                  <a:gd name="T22" fmla="*/ 95 w 1514"/>
                  <a:gd name="T23" fmla="*/ 1519 h 1520"/>
                  <a:gd name="T24" fmla="*/ 599 w 1514"/>
                  <a:gd name="T25" fmla="*/ 605 h 1520"/>
                  <a:gd name="T26" fmla="*/ 599 w 1514"/>
                  <a:gd name="T27" fmla="*/ 605 h 1520"/>
                  <a:gd name="T28" fmla="*/ 263 w 1514"/>
                  <a:gd name="T29" fmla="*/ 1304 h 1520"/>
                  <a:gd name="T30" fmla="*/ 908 w 1514"/>
                  <a:gd name="T31" fmla="*/ 907 h 1520"/>
                  <a:gd name="T32" fmla="*/ 1291 w 1514"/>
                  <a:gd name="T33" fmla="*/ 255 h 1520"/>
                  <a:gd name="T34" fmla="*/ 599 w 1514"/>
                  <a:gd name="T35" fmla="*/ 605 h 1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14" h="1520">
                    <a:moveTo>
                      <a:pt x="95" y="1519"/>
                    </a:moveTo>
                    <a:lnTo>
                      <a:pt x="95" y="1519"/>
                    </a:lnTo>
                    <a:cubicBezTo>
                      <a:pt x="68" y="1519"/>
                      <a:pt x="41" y="1505"/>
                      <a:pt x="27" y="1485"/>
                    </a:cubicBezTo>
                    <a:cubicBezTo>
                      <a:pt x="7" y="1458"/>
                      <a:pt x="0" y="1425"/>
                      <a:pt x="14" y="1391"/>
                    </a:cubicBezTo>
                    <a:cubicBezTo>
                      <a:pt x="451" y="497"/>
                      <a:pt x="451" y="497"/>
                      <a:pt x="451" y="497"/>
                    </a:cubicBezTo>
                    <a:cubicBezTo>
                      <a:pt x="457" y="484"/>
                      <a:pt x="471" y="470"/>
                      <a:pt x="491" y="457"/>
                    </a:cubicBezTo>
                    <a:cubicBezTo>
                      <a:pt x="1378" y="13"/>
                      <a:pt x="1378" y="13"/>
                      <a:pt x="1378" y="13"/>
                    </a:cubicBezTo>
                    <a:cubicBezTo>
                      <a:pt x="1405" y="0"/>
                      <a:pt x="1445" y="0"/>
                      <a:pt x="1472" y="20"/>
                    </a:cubicBezTo>
                    <a:cubicBezTo>
                      <a:pt x="1499" y="40"/>
                      <a:pt x="1513" y="74"/>
                      <a:pt x="1506" y="107"/>
                    </a:cubicBezTo>
                    <a:cubicBezTo>
                      <a:pt x="1452" y="457"/>
                      <a:pt x="1284" y="780"/>
                      <a:pt x="1036" y="1035"/>
                    </a:cubicBezTo>
                    <a:cubicBezTo>
                      <a:pt x="780" y="1290"/>
                      <a:pt x="464" y="1458"/>
                      <a:pt x="115" y="1519"/>
                    </a:cubicBezTo>
                    <a:cubicBezTo>
                      <a:pt x="108" y="1519"/>
                      <a:pt x="101" y="1519"/>
                      <a:pt x="95" y="1519"/>
                    </a:cubicBezTo>
                    <a:close/>
                    <a:moveTo>
                      <a:pt x="599" y="605"/>
                    </a:moveTo>
                    <a:lnTo>
                      <a:pt x="599" y="605"/>
                    </a:lnTo>
                    <a:cubicBezTo>
                      <a:pt x="263" y="1304"/>
                      <a:pt x="263" y="1304"/>
                      <a:pt x="263" y="1304"/>
                    </a:cubicBezTo>
                    <a:cubicBezTo>
                      <a:pt x="505" y="1230"/>
                      <a:pt x="726" y="1095"/>
                      <a:pt x="908" y="907"/>
                    </a:cubicBezTo>
                    <a:cubicBezTo>
                      <a:pt x="1089" y="726"/>
                      <a:pt x="1217" y="504"/>
                      <a:pt x="1291" y="255"/>
                    </a:cubicBezTo>
                    <a:lnTo>
                      <a:pt x="599" y="605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010101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Freeform 64">
                <a:extLst>
                  <a:ext uri="{FF2B5EF4-FFF2-40B4-BE49-F238E27FC236}">
                    <a16:creationId xmlns:a16="http://schemas.microsoft.com/office/drawing/2014/main" id="{4B16F25E-550D-B4E8-177E-291ADD23D3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5550" y="5656263"/>
                <a:ext cx="542925" cy="538162"/>
              </a:xfrm>
              <a:custGeom>
                <a:avLst/>
                <a:gdLst>
                  <a:gd name="T0" fmla="*/ 1412 w 1507"/>
                  <a:gd name="T1" fmla="*/ 1492 h 1493"/>
                  <a:gd name="T2" fmla="*/ 1412 w 1507"/>
                  <a:gd name="T3" fmla="*/ 1492 h 1493"/>
                  <a:gd name="T4" fmla="*/ 1371 w 1507"/>
                  <a:gd name="T5" fmla="*/ 1485 h 1493"/>
                  <a:gd name="T6" fmla="*/ 491 w 1507"/>
                  <a:gd name="T7" fmla="*/ 1055 h 1493"/>
                  <a:gd name="T8" fmla="*/ 451 w 1507"/>
                  <a:gd name="T9" fmla="*/ 1015 h 1493"/>
                  <a:gd name="T10" fmla="*/ 14 w 1507"/>
                  <a:gd name="T11" fmla="*/ 134 h 1493"/>
                  <a:gd name="T12" fmla="*/ 27 w 1507"/>
                  <a:gd name="T13" fmla="*/ 40 h 1493"/>
                  <a:gd name="T14" fmla="*/ 115 w 1507"/>
                  <a:gd name="T15" fmla="*/ 6 h 1493"/>
                  <a:gd name="T16" fmla="*/ 1499 w 1507"/>
                  <a:gd name="T17" fmla="*/ 1391 h 1493"/>
                  <a:gd name="T18" fmla="*/ 1466 w 1507"/>
                  <a:gd name="T19" fmla="*/ 1478 h 1493"/>
                  <a:gd name="T20" fmla="*/ 1412 w 1507"/>
                  <a:gd name="T21" fmla="*/ 1492 h 1493"/>
                  <a:gd name="T22" fmla="*/ 599 w 1507"/>
                  <a:gd name="T23" fmla="*/ 907 h 1493"/>
                  <a:gd name="T24" fmla="*/ 599 w 1507"/>
                  <a:gd name="T25" fmla="*/ 907 h 1493"/>
                  <a:gd name="T26" fmla="*/ 1284 w 1507"/>
                  <a:gd name="T27" fmla="*/ 1243 h 1493"/>
                  <a:gd name="T28" fmla="*/ 263 w 1507"/>
                  <a:gd name="T29" fmla="*/ 221 h 1493"/>
                  <a:gd name="T30" fmla="*/ 599 w 1507"/>
                  <a:gd name="T31" fmla="*/ 907 h 1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07" h="1493">
                    <a:moveTo>
                      <a:pt x="1412" y="1492"/>
                    </a:moveTo>
                    <a:lnTo>
                      <a:pt x="1412" y="1492"/>
                    </a:lnTo>
                    <a:cubicBezTo>
                      <a:pt x="1398" y="1492"/>
                      <a:pt x="1385" y="1492"/>
                      <a:pt x="1371" y="1485"/>
                    </a:cubicBezTo>
                    <a:cubicBezTo>
                      <a:pt x="491" y="1055"/>
                      <a:pt x="491" y="1055"/>
                      <a:pt x="491" y="1055"/>
                    </a:cubicBezTo>
                    <a:cubicBezTo>
                      <a:pt x="478" y="1048"/>
                      <a:pt x="457" y="1028"/>
                      <a:pt x="451" y="1015"/>
                    </a:cubicBezTo>
                    <a:cubicBezTo>
                      <a:pt x="14" y="134"/>
                      <a:pt x="14" y="134"/>
                      <a:pt x="14" y="134"/>
                    </a:cubicBezTo>
                    <a:cubicBezTo>
                      <a:pt x="0" y="101"/>
                      <a:pt x="7" y="67"/>
                      <a:pt x="27" y="40"/>
                    </a:cubicBezTo>
                    <a:cubicBezTo>
                      <a:pt x="48" y="13"/>
                      <a:pt x="81" y="0"/>
                      <a:pt x="115" y="6"/>
                    </a:cubicBezTo>
                    <a:cubicBezTo>
                      <a:pt x="820" y="127"/>
                      <a:pt x="1378" y="685"/>
                      <a:pt x="1499" y="1391"/>
                    </a:cubicBezTo>
                    <a:cubicBezTo>
                      <a:pt x="1506" y="1424"/>
                      <a:pt x="1493" y="1458"/>
                      <a:pt x="1466" y="1478"/>
                    </a:cubicBezTo>
                    <a:cubicBezTo>
                      <a:pt x="1452" y="1485"/>
                      <a:pt x="1432" y="1492"/>
                      <a:pt x="1412" y="1492"/>
                    </a:cubicBezTo>
                    <a:close/>
                    <a:moveTo>
                      <a:pt x="599" y="907"/>
                    </a:moveTo>
                    <a:lnTo>
                      <a:pt x="599" y="907"/>
                    </a:lnTo>
                    <a:cubicBezTo>
                      <a:pt x="1284" y="1243"/>
                      <a:pt x="1284" y="1243"/>
                      <a:pt x="1284" y="1243"/>
                    </a:cubicBezTo>
                    <a:cubicBezTo>
                      <a:pt x="1136" y="752"/>
                      <a:pt x="746" y="369"/>
                      <a:pt x="263" y="221"/>
                    </a:cubicBezTo>
                    <a:lnTo>
                      <a:pt x="599" y="907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010101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Freeform 65">
                <a:extLst>
                  <a:ext uri="{FF2B5EF4-FFF2-40B4-BE49-F238E27FC236}">
                    <a16:creationId xmlns:a16="http://schemas.microsoft.com/office/drawing/2014/main" id="{93AC1532-F537-C271-7FD9-5BDE925224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450" y="5656263"/>
                <a:ext cx="544513" cy="538162"/>
              </a:xfrm>
              <a:custGeom>
                <a:avLst/>
                <a:gdLst>
                  <a:gd name="T0" fmla="*/ 94 w 1513"/>
                  <a:gd name="T1" fmla="*/ 1492 h 1493"/>
                  <a:gd name="T2" fmla="*/ 94 w 1513"/>
                  <a:gd name="T3" fmla="*/ 1492 h 1493"/>
                  <a:gd name="T4" fmla="*/ 40 w 1513"/>
                  <a:gd name="T5" fmla="*/ 1478 h 1493"/>
                  <a:gd name="T6" fmla="*/ 7 w 1513"/>
                  <a:gd name="T7" fmla="*/ 1391 h 1493"/>
                  <a:gd name="T8" fmla="*/ 1398 w 1513"/>
                  <a:gd name="T9" fmla="*/ 6 h 1493"/>
                  <a:gd name="T10" fmla="*/ 1485 w 1513"/>
                  <a:gd name="T11" fmla="*/ 40 h 1493"/>
                  <a:gd name="T12" fmla="*/ 1492 w 1513"/>
                  <a:gd name="T13" fmla="*/ 134 h 1493"/>
                  <a:gd name="T14" fmla="*/ 1062 w 1513"/>
                  <a:gd name="T15" fmla="*/ 1015 h 1493"/>
                  <a:gd name="T16" fmla="*/ 1022 w 1513"/>
                  <a:gd name="T17" fmla="*/ 1055 h 1493"/>
                  <a:gd name="T18" fmla="*/ 134 w 1513"/>
                  <a:gd name="T19" fmla="*/ 1485 h 1493"/>
                  <a:gd name="T20" fmla="*/ 94 w 1513"/>
                  <a:gd name="T21" fmla="*/ 1492 h 1493"/>
                  <a:gd name="T22" fmla="*/ 1250 w 1513"/>
                  <a:gd name="T23" fmla="*/ 221 h 1493"/>
                  <a:gd name="T24" fmla="*/ 1250 w 1513"/>
                  <a:gd name="T25" fmla="*/ 221 h 1493"/>
                  <a:gd name="T26" fmla="*/ 228 w 1513"/>
                  <a:gd name="T27" fmla="*/ 1243 h 1493"/>
                  <a:gd name="T28" fmla="*/ 914 w 1513"/>
                  <a:gd name="T29" fmla="*/ 907 h 1493"/>
                  <a:gd name="T30" fmla="*/ 1250 w 1513"/>
                  <a:gd name="T31" fmla="*/ 221 h 1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13" h="1493">
                    <a:moveTo>
                      <a:pt x="94" y="1492"/>
                    </a:moveTo>
                    <a:lnTo>
                      <a:pt x="94" y="1492"/>
                    </a:lnTo>
                    <a:cubicBezTo>
                      <a:pt x="74" y="1492"/>
                      <a:pt x="61" y="1492"/>
                      <a:pt x="40" y="1478"/>
                    </a:cubicBezTo>
                    <a:cubicBezTo>
                      <a:pt x="13" y="1458"/>
                      <a:pt x="0" y="1424"/>
                      <a:pt x="7" y="1391"/>
                    </a:cubicBezTo>
                    <a:cubicBezTo>
                      <a:pt x="134" y="678"/>
                      <a:pt x="692" y="127"/>
                      <a:pt x="1398" y="6"/>
                    </a:cubicBezTo>
                    <a:cubicBezTo>
                      <a:pt x="1432" y="0"/>
                      <a:pt x="1465" y="13"/>
                      <a:pt x="1485" y="40"/>
                    </a:cubicBezTo>
                    <a:cubicBezTo>
                      <a:pt x="1506" y="67"/>
                      <a:pt x="1512" y="101"/>
                      <a:pt x="1492" y="134"/>
                    </a:cubicBezTo>
                    <a:cubicBezTo>
                      <a:pt x="1062" y="1015"/>
                      <a:pt x="1062" y="1015"/>
                      <a:pt x="1062" y="1015"/>
                    </a:cubicBezTo>
                    <a:cubicBezTo>
                      <a:pt x="1049" y="1035"/>
                      <a:pt x="1035" y="1048"/>
                      <a:pt x="1022" y="1055"/>
                    </a:cubicBezTo>
                    <a:cubicBezTo>
                      <a:pt x="134" y="1485"/>
                      <a:pt x="134" y="1485"/>
                      <a:pt x="134" y="1485"/>
                    </a:cubicBezTo>
                    <a:cubicBezTo>
                      <a:pt x="121" y="1492"/>
                      <a:pt x="108" y="1492"/>
                      <a:pt x="94" y="1492"/>
                    </a:cubicBezTo>
                    <a:close/>
                    <a:moveTo>
                      <a:pt x="1250" y="221"/>
                    </a:moveTo>
                    <a:lnTo>
                      <a:pt x="1250" y="221"/>
                    </a:lnTo>
                    <a:cubicBezTo>
                      <a:pt x="759" y="369"/>
                      <a:pt x="376" y="752"/>
                      <a:pt x="228" y="1243"/>
                    </a:cubicBezTo>
                    <a:cubicBezTo>
                      <a:pt x="914" y="907"/>
                      <a:pt x="914" y="907"/>
                      <a:pt x="914" y="907"/>
                    </a:cubicBezTo>
                    <a:lnTo>
                      <a:pt x="1250" y="221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010101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Freeform 66">
                <a:extLst>
                  <a:ext uri="{FF2B5EF4-FFF2-40B4-BE49-F238E27FC236}">
                    <a16:creationId xmlns:a16="http://schemas.microsoft.com/office/drawing/2014/main" id="{D1B56AE4-98B4-5E2E-8C3C-77534C01B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2788" y="5815013"/>
                <a:ext cx="384175" cy="377825"/>
              </a:xfrm>
              <a:custGeom>
                <a:avLst/>
                <a:gdLst>
                  <a:gd name="T0" fmla="*/ 967 w 1069"/>
                  <a:gd name="T1" fmla="*/ 1049 h 1050"/>
                  <a:gd name="T2" fmla="*/ 967 w 1069"/>
                  <a:gd name="T3" fmla="*/ 1049 h 1050"/>
                  <a:gd name="T4" fmla="*/ 907 w 1069"/>
                  <a:gd name="T5" fmla="*/ 1029 h 1050"/>
                  <a:gd name="T6" fmla="*/ 40 w 1069"/>
                  <a:gd name="T7" fmla="*/ 162 h 1050"/>
                  <a:gd name="T8" fmla="*/ 40 w 1069"/>
                  <a:gd name="T9" fmla="*/ 34 h 1050"/>
                  <a:gd name="T10" fmla="*/ 161 w 1069"/>
                  <a:gd name="T11" fmla="*/ 34 h 1050"/>
                  <a:gd name="T12" fmla="*/ 1035 w 1069"/>
                  <a:gd name="T13" fmla="*/ 901 h 1050"/>
                  <a:gd name="T14" fmla="*/ 1035 w 1069"/>
                  <a:gd name="T15" fmla="*/ 1022 h 1050"/>
                  <a:gd name="T16" fmla="*/ 967 w 1069"/>
                  <a:gd name="T17" fmla="*/ 1049 h 10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69" h="1050">
                    <a:moveTo>
                      <a:pt x="967" y="1049"/>
                    </a:moveTo>
                    <a:lnTo>
                      <a:pt x="967" y="1049"/>
                    </a:lnTo>
                    <a:cubicBezTo>
                      <a:pt x="947" y="1049"/>
                      <a:pt x="927" y="1042"/>
                      <a:pt x="907" y="1029"/>
                    </a:cubicBezTo>
                    <a:cubicBezTo>
                      <a:pt x="40" y="162"/>
                      <a:pt x="40" y="162"/>
                      <a:pt x="40" y="162"/>
                    </a:cubicBezTo>
                    <a:cubicBezTo>
                      <a:pt x="0" y="128"/>
                      <a:pt x="0" y="74"/>
                      <a:pt x="40" y="34"/>
                    </a:cubicBezTo>
                    <a:cubicBezTo>
                      <a:pt x="74" y="0"/>
                      <a:pt x="127" y="0"/>
                      <a:pt x="161" y="34"/>
                    </a:cubicBezTo>
                    <a:cubicBezTo>
                      <a:pt x="1035" y="901"/>
                      <a:pt x="1035" y="901"/>
                      <a:pt x="1035" y="901"/>
                    </a:cubicBezTo>
                    <a:cubicBezTo>
                      <a:pt x="1068" y="934"/>
                      <a:pt x="1068" y="988"/>
                      <a:pt x="1035" y="1022"/>
                    </a:cubicBezTo>
                    <a:cubicBezTo>
                      <a:pt x="1014" y="1042"/>
                      <a:pt x="994" y="1049"/>
                      <a:pt x="967" y="104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010101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Freeform 67">
                <a:extLst>
                  <a:ext uri="{FF2B5EF4-FFF2-40B4-BE49-F238E27FC236}">
                    <a16:creationId xmlns:a16="http://schemas.microsoft.com/office/drawing/2014/main" id="{53E73573-10AB-41E0-22F6-FB17AC0377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5550" y="5813425"/>
                <a:ext cx="381000" cy="382588"/>
              </a:xfrm>
              <a:custGeom>
                <a:avLst/>
                <a:gdLst>
                  <a:gd name="T0" fmla="*/ 95 w 1057"/>
                  <a:gd name="T1" fmla="*/ 1062 h 1063"/>
                  <a:gd name="T2" fmla="*/ 95 w 1057"/>
                  <a:gd name="T3" fmla="*/ 1062 h 1063"/>
                  <a:gd name="T4" fmla="*/ 34 w 1057"/>
                  <a:gd name="T5" fmla="*/ 1036 h 1063"/>
                  <a:gd name="T6" fmla="*/ 34 w 1057"/>
                  <a:gd name="T7" fmla="*/ 908 h 1063"/>
                  <a:gd name="T8" fmla="*/ 894 w 1057"/>
                  <a:gd name="T9" fmla="*/ 34 h 1063"/>
                  <a:gd name="T10" fmla="*/ 1015 w 1057"/>
                  <a:gd name="T11" fmla="*/ 34 h 1063"/>
                  <a:gd name="T12" fmla="*/ 1022 w 1057"/>
                  <a:gd name="T13" fmla="*/ 162 h 1063"/>
                  <a:gd name="T14" fmla="*/ 162 w 1057"/>
                  <a:gd name="T15" fmla="*/ 1036 h 1063"/>
                  <a:gd name="T16" fmla="*/ 95 w 1057"/>
                  <a:gd name="T17" fmla="*/ 1062 h 10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57" h="1063">
                    <a:moveTo>
                      <a:pt x="95" y="1062"/>
                    </a:moveTo>
                    <a:lnTo>
                      <a:pt x="95" y="1062"/>
                    </a:lnTo>
                    <a:cubicBezTo>
                      <a:pt x="74" y="1062"/>
                      <a:pt x="54" y="1056"/>
                      <a:pt x="34" y="1036"/>
                    </a:cubicBezTo>
                    <a:cubicBezTo>
                      <a:pt x="0" y="1002"/>
                      <a:pt x="0" y="948"/>
                      <a:pt x="34" y="908"/>
                    </a:cubicBezTo>
                    <a:cubicBezTo>
                      <a:pt x="894" y="34"/>
                      <a:pt x="894" y="34"/>
                      <a:pt x="894" y="34"/>
                    </a:cubicBezTo>
                    <a:cubicBezTo>
                      <a:pt x="928" y="0"/>
                      <a:pt x="982" y="0"/>
                      <a:pt x="1015" y="34"/>
                    </a:cubicBezTo>
                    <a:cubicBezTo>
                      <a:pt x="1056" y="68"/>
                      <a:pt x="1056" y="128"/>
                      <a:pt x="1022" y="162"/>
                    </a:cubicBezTo>
                    <a:cubicBezTo>
                      <a:pt x="162" y="1036"/>
                      <a:pt x="162" y="1036"/>
                      <a:pt x="162" y="1036"/>
                    </a:cubicBezTo>
                    <a:cubicBezTo>
                      <a:pt x="141" y="1056"/>
                      <a:pt x="121" y="1062"/>
                      <a:pt x="95" y="106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010101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Freeform 68">
                <a:extLst>
                  <a:ext uri="{FF2B5EF4-FFF2-40B4-BE49-F238E27FC236}">
                    <a16:creationId xmlns:a16="http://schemas.microsoft.com/office/drawing/2014/main" id="{67B2FB81-95C0-5085-815B-B9D31CB551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5550" y="6319838"/>
                <a:ext cx="382588" cy="387350"/>
              </a:xfrm>
              <a:custGeom>
                <a:avLst/>
                <a:gdLst>
                  <a:gd name="T0" fmla="*/ 962 w 1063"/>
                  <a:gd name="T1" fmla="*/ 1076 h 1077"/>
                  <a:gd name="T2" fmla="*/ 962 w 1063"/>
                  <a:gd name="T3" fmla="*/ 1076 h 1077"/>
                  <a:gd name="T4" fmla="*/ 901 w 1063"/>
                  <a:gd name="T5" fmla="*/ 1049 h 1077"/>
                  <a:gd name="T6" fmla="*/ 34 w 1063"/>
                  <a:gd name="T7" fmla="*/ 162 h 1077"/>
                  <a:gd name="T8" fmla="*/ 34 w 1063"/>
                  <a:gd name="T9" fmla="*/ 34 h 1077"/>
                  <a:gd name="T10" fmla="*/ 162 w 1063"/>
                  <a:gd name="T11" fmla="*/ 34 h 1077"/>
                  <a:gd name="T12" fmla="*/ 1029 w 1063"/>
                  <a:gd name="T13" fmla="*/ 928 h 1077"/>
                  <a:gd name="T14" fmla="*/ 1022 w 1063"/>
                  <a:gd name="T15" fmla="*/ 1055 h 1077"/>
                  <a:gd name="T16" fmla="*/ 962 w 1063"/>
                  <a:gd name="T17" fmla="*/ 1076 h 10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63" h="1077">
                    <a:moveTo>
                      <a:pt x="962" y="1076"/>
                    </a:moveTo>
                    <a:lnTo>
                      <a:pt x="962" y="1076"/>
                    </a:lnTo>
                    <a:cubicBezTo>
                      <a:pt x="941" y="1076"/>
                      <a:pt x="914" y="1069"/>
                      <a:pt x="901" y="1049"/>
                    </a:cubicBezTo>
                    <a:cubicBezTo>
                      <a:pt x="34" y="162"/>
                      <a:pt x="34" y="162"/>
                      <a:pt x="34" y="162"/>
                    </a:cubicBezTo>
                    <a:cubicBezTo>
                      <a:pt x="0" y="128"/>
                      <a:pt x="0" y="67"/>
                      <a:pt x="34" y="34"/>
                    </a:cubicBezTo>
                    <a:cubicBezTo>
                      <a:pt x="68" y="0"/>
                      <a:pt x="128" y="0"/>
                      <a:pt x="162" y="34"/>
                    </a:cubicBezTo>
                    <a:cubicBezTo>
                      <a:pt x="1029" y="928"/>
                      <a:pt x="1029" y="928"/>
                      <a:pt x="1029" y="928"/>
                    </a:cubicBezTo>
                    <a:cubicBezTo>
                      <a:pt x="1062" y="961"/>
                      <a:pt x="1062" y="1015"/>
                      <a:pt x="1022" y="1055"/>
                    </a:cubicBezTo>
                    <a:cubicBezTo>
                      <a:pt x="1009" y="1069"/>
                      <a:pt x="988" y="1076"/>
                      <a:pt x="962" y="107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010101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Freeform 69">
                <a:extLst>
                  <a:ext uri="{FF2B5EF4-FFF2-40B4-BE49-F238E27FC236}">
                    <a16:creationId xmlns:a16="http://schemas.microsoft.com/office/drawing/2014/main" id="{5BAF9397-61AB-B8B8-8171-9CBD8899EB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2788" y="6321425"/>
                <a:ext cx="384175" cy="385763"/>
              </a:xfrm>
              <a:custGeom>
                <a:avLst/>
                <a:gdLst>
                  <a:gd name="T0" fmla="*/ 100 w 1069"/>
                  <a:gd name="T1" fmla="*/ 1069 h 1070"/>
                  <a:gd name="T2" fmla="*/ 100 w 1069"/>
                  <a:gd name="T3" fmla="*/ 1069 h 1070"/>
                  <a:gd name="T4" fmla="*/ 40 w 1069"/>
                  <a:gd name="T5" fmla="*/ 1048 h 1070"/>
                  <a:gd name="T6" fmla="*/ 40 w 1069"/>
                  <a:gd name="T7" fmla="*/ 921 h 1070"/>
                  <a:gd name="T8" fmla="*/ 907 w 1069"/>
                  <a:gd name="T9" fmla="*/ 33 h 1070"/>
                  <a:gd name="T10" fmla="*/ 1035 w 1069"/>
                  <a:gd name="T11" fmla="*/ 33 h 1070"/>
                  <a:gd name="T12" fmla="*/ 1035 w 1069"/>
                  <a:gd name="T13" fmla="*/ 161 h 1070"/>
                  <a:gd name="T14" fmla="*/ 168 w 1069"/>
                  <a:gd name="T15" fmla="*/ 1042 h 1070"/>
                  <a:gd name="T16" fmla="*/ 100 w 1069"/>
                  <a:gd name="T17" fmla="*/ 1069 h 10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69" h="1070">
                    <a:moveTo>
                      <a:pt x="100" y="1069"/>
                    </a:moveTo>
                    <a:lnTo>
                      <a:pt x="100" y="1069"/>
                    </a:lnTo>
                    <a:cubicBezTo>
                      <a:pt x="80" y="1069"/>
                      <a:pt x="53" y="1062"/>
                      <a:pt x="40" y="1048"/>
                    </a:cubicBezTo>
                    <a:cubicBezTo>
                      <a:pt x="6" y="1008"/>
                      <a:pt x="0" y="954"/>
                      <a:pt x="40" y="921"/>
                    </a:cubicBezTo>
                    <a:cubicBezTo>
                      <a:pt x="907" y="33"/>
                      <a:pt x="907" y="33"/>
                      <a:pt x="907" y="33"/>
                    </a:cubicBezTo>
                    <a:cubicBezTo>
                      <a:pt x="940" y="0"/>
                      <a:pt x="1001" y="0"/>
                      <a:pt x="1035" y="33"/>
                    </a:cubicBezTo>
                    <a:cubicBezTo>
                      <a:pt x="1068" y="67"/>
                      <a:pt x="1068" y="121"/>
                      <a:pt x="1035" y="161"/>
                    </a:cubicBezTo>
                    <a:cubicBezTo>
                      <a:pt x="168" y="1042"/>
                      <a:pt x="168" y="1042"/>
                      <a:pt x="168" y="1042"/>
                    </a:cubicBezTo>
                    <a:cubicBezTo>
                      <a:pt x="148" y="1062"/>
                      <a:pt x="127" y="1069"/>
                      <a:pt x="100" y="106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010101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7C4B408-14DF-23B7-36D1-2F4381A75964}"/>
              </a:ext>
            </a:extLst>
          </p:cNvPr>
          <p:cNvGrpSpPr/>
          <p:nvPr/>
        </p:nvGrpSpPr>
        <p:grpSpPr>
          <a:xfrm>
            <a:off x="2289033" y="3375471"/>
            <a:ext cx="490609" cy="491921"/>
            <a:chOff x="288925" y="2741023"/>
            <a:chExt cx="897599" cy="900000"/>
          </a:xfrm>
        </p:grpSpPr>
        <p:sp>
          <p:nvSpPr>
            <p:cNvPr id="65" name="AutoShape 177">
              <a:extLst>
                <a:ext uri="{FF2B5EF4-FFF2-40B4-BE49-F238E27FC236}">
                  <a16:creationId xmlns:a16="http://schemas.microsoft.com/office/drawing/2014/main" id="{5B957669-C265-0A8B-3F53-F477ED1B9E6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88925" y="2741023"/>
              <a:ext cx="897599" cy="9000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542" y="11578"/>
                  </a:moveTo>
                  <a:cubicBezTo>
                    <a:pt x="21542" y="11635"/>
                    <a:pt x="21542" y="11635"/>
                    <a:pt x="21542" y="11635"/>
                  </a:cubicBezTo>
                  <a:lnTo>
                    <a:pt x="21542" y="11578"/>
                  </a:lnTo>
                  <a:cubicBezTo>
                    <a:pt x="21600" y="11578"/>
                    <a:pt x="21600" y="11578"/>
                    <a:pt x="21600" y="11578"/>
                  </a:cubicBezTo>
                  <a:cubicBezTo>
                    <a:pt x="21600" y="11578"/>
                    <a:pt x="21542" y="11578"/>
                    <a:pt x="21542" y="11578"/>
                  </a:cubicBezTo>
                  <a:close/>
                  <a:moveTo>
                    <a:pt x="21600" y="11520"/>
                  </a:moveTo>
                  <a:cubicBezTo>
                    <a:pt x="21600" y="11578"/>
                    <a:pt x="21600" y="11578"/>
                    <a:pt x="21600" y="11578"/>
                  </a:cubicBezTo>
                  <a:cubicBezTo>
                    <a:pt x="21542" y="11578"/>
                    <a:pt x="21542" y="11578"/>
                    <a:pt x="21542" y="11578"/>
                  </a:cubicBezTo>
                  <a:cubicBezTo>
                    <a:pt x="21542" y="11520"/>
                    <a:pt x="21542" y="11520"/>
                    <a:pt x="21542" y="11520"/>
                  </a:cubicBezTo>
                  <a:cubicBezTo>
                    <a:pt x="21542" y="11520"/>
                    <a:pt x="21600" y="11520"/>
                    <a:pt x="21600" y="11520"/>
                  </a:cubicBezTo>
                  <a:close/>
                  <a:moveTo>
                    <a:pt x="21484" y="11520"/>
                  </a:moveTo>
                  <a:lnTo>
                    <a:pt x="21484" y="11520"/>
                  </a:lnTo>
                  <a:cubicBezTo>
                    <a:pt x="21484" y="11520"/>
                    <a:pt x="21484" y="11520"/>
                    <a:pt x="21484" y="11520"/>
                  </a:cubicBezTo>
                  <a:close/>
                  <a:moveTo>
                    <a:pt x="21369" y="12902"/>
                  </a:moveTo>
                  <a:cubicBezTo>
                    <a:pt x="21369" y="12902"/>
                    <a:pt x="21369" y="12902"/>
                    <a:pt x="21369" y="12960"/>
                  </a:cubicBezTo>
                  <a:cubicBezTo>
                    <a:pt x="21311" y="12960"/>
                    <a:pt x="21311" y="12960"/>
                    <a:pt x="21311" y="12960"/>
                  </a:cubicBezTo>
                  <a:cubicBezTo>
                    <a:pt x="21311" y="12960"/>
                    <a:pt x="21369" y="12902"/>
                    <a:pt x="21369" y="12902"/>
                  </a:cubicBezTo>
                  <a:close/>
                  <a:moveTo>
                    <a:pt x="21369" y="13075"/>
                  </a:moveTo>
                  <a:lnTo>
                    <a:pt x="21369" y="13075"/>
                  </a:lnTo>
                  <a:cubicBezTo>
                    <a:pt x="21369" y="13075"/>
                    <a:pt x="21369" y="13075"/>
                    <a:pt x="21311" y="13075"/>
                  </a:cubicBezTo>
                  <a:cubicBezTo>
                    <a:pt x="21311" y="13133"/>
                    <a:pt x="21311" y="13133"/>
                    <a:pt x="21311" y="13133"/>
                  </a:cubicBezTo>
                  <a:cubicBezTo>
                    <a:pt x="21311" y="13075"/>
                    <a:pt x="21311" y="13075"/>
                    <a:pt x="21311" y="13075"/>
                  </a:cubicBezTo>
                  <a:cubicBezTo>
                    <a:pt x="21311" y="13075"/>
                    <a:pt x="21311" y="13133"/>
                    <a:pt x="21311" y="13075"/>
                  </a:cubicBezTo>
                  <a:cubicBezTo>
                    <a:pt x="21311" y="13075"/>
                    <a:pt x="21311" y="13075"/>
                    <a:pt x="21369" y="13075"/>
                  </a:cubicBezTo>
                  <a:moveTo>
                    <a:pt x="20907" y="14918"/>
                  </a:moveTo>
                  <a:lnTo>
                    <a:pt x="20907" y="14918"/>
                  </a:lnTo>
                  <a:cubicBezTo>
                    <a:pt x="20907" y="14861"/>
                    <a:pt x="20907" y="14861"/>
                    <a:pt x="20907" y="14861"/>
                  </a:cubicBezTo>
                  <a:cubicBezTo>
                    <a:pt x="20907" y="14861"/>
                    <a:pt x="20907" y="14918"/>
                    <a:pt x="20907" y="14918"/>
                  </a:cubicBezTo>
                  <a:close/>
                  <a:moveTo>
                    <a:pt x="20618" y="15667"/>
                  </a:moveTo>
                  <a:lnTo>
                    <a:pt x="20618" y="15667"/>
                  </a:lnTo>
                  <a:cubicBezTo>
                    <a:pt x="20618" y="15667"/>
                    <a:pt x="20618" y="15667"/>
                    <a:pt x="20618" y="15667"/>
                  </a:cubicBezTo>
                  <a:close/>
                  <a:moveTo>
                    <a:pt x="20907" y="15206"/>
                  </a:moveTo>
                  <a:cubicBezTo>
                    <a:pt x="20907" y="15149"/>
                    <a:pt x="20907" y="15149"/>
                    <a:pt x="20907" y="15149"/>
                  </a:cubicBezTo>
                  <a:cubicBezTo>
                    <a:pt x="20907" y="15206"/>
                    <a:pt x="20907" y="15206"/>
                    <a:pt x="20907" y="15206"/>
                  </a:cubicBezTo>
                  <a:cubicBezTo>
                    <a:pt x="20907" y="15206"/>
                    <a:pt x="20907" y="15206"/>
                    <a:pt x="20907" y="15206"/>
                  </a:cubicBezTo>
                  <a:close/>
                  <a:moveTo>
                    <a:pt x="2079" y="5933"/>
                  </a:moveTo>
                  <a:cubicBezTo>
                    <a:pt x="2079" y="5875"/>
                    <a:pt x="2079" y="5875"/>
                    <a:pt x="2079" y="5875"/>
                  </a:cubicBezTo>
                  <a:cubicBezTo>
                    <a:pt x="2079" y="5933"/>
                    <a:pt x="2079" y="5933"/>
                    <a:pt x="2079" y="5933"/>
                  </a:cubicBezTo>
                  <a:cubicBezTo>
                    <a:pt x="2079" y="5933"/>
                    <a:pt x="2079" y="5933"/>
                    <a:pt x="2079" y="5933"/>
                  </a:cubicBezTo>
                  <a:close/>
                  <a:moveTo>
                    <a:pt x="2079" y="5933"/>
                  </a:moveTo>
                  <a:lnTo>
                    <a:pt x="2021" y="5933"/>
                  </a:lnTo>
                  <a:cubicBezTo>
                    <a:pt x="2021" y="5990"/>
                    <a:pt x="1964" y="5990"/>
                    <a:pt x="1964" y="5990"/>
                  </a:cubicBezTo>
                  <a:cubicBezTo>
                    <a:pt x="1906" y="5933"/>
                    <a:pt x="1964" y="5933"/>
                    <a:pt x="1964" y="5875"/>
                  </a:cubicBezTo>
                  <a:cubicBezTo>
                    <a:pt x="1964" y="5933"/>
                    <a:pt x="1906" y="5990"/>
                    <a:pt x="1906" y="5990"/>
                  </a:cubicBezTo>
                  <a:cubicBezTo>
                    <a:pt x="1906" y="6048"/>
                    <a:pt x="1906" y="5990"/>
                    <a:pt x="1848" y="5990"/>
                  </a:cubicBezTo>
                  <a:cubicBezTo>
                    <a:pt x="1848" y="6048"/>
                    <a:pt x="1848" y="6048"/>
                    <a:pt x="1848" y="6048"/>
                  </a:cubicBezTo>
                  <a:cubicBezTo>
                    <a:pt x="1848" y="6106"/>
                    <a:pt x="1848" y="6106"/>
                    <a:pt x="1848" y="6106"/>
                  </a:cubicBezTo>
                  <a:cubicBezTo>
                    <a:pt x="1848" y="6163"/>
                    <a:pt x="1848" y="6163"/>
                    <a:pt x="1848" y="6163"/>
                  </a:cubicBezTo>
                  <a:cubicBezTo>
                    <a:pt x="1848" y="6163"/>
                    <a:pt x="1848" y="6163"/>
                    <a:pt x="1848" y="6221"/>
                  </a:cubicBezTo>
                  <a:cubicBezTo>
                    <a:pt x="1790" y="6163"/>
                    <a:pt x="1790" y="6163"/>
                    <a:pt x="1790" y="6163"/>
                  </a:cubicBezTo>
                  <a:cubicBezTo>
                    <a:pt x="1790" y="6221"/>
                    <a:pt x="1790" y="6221"/>
                    <a:pt x="1790" y="6221"/>
                  </a:cubicBezTo>
                  <a:cubicBezTo>
                    <a:pt x="1790" y="6278"/>
                    <a:pt x="1790" y="6278"/>
                    <a:pt x="1790" y="6278"/>
                  </a:cubicBezTo>
                  <a:cubicBezTo>
                    <a:pt x="1733" y="6221"/>
                    <a:pt x="1733" y="6221"/>
                    <a:pt x="1733" y="6221"/>
                  </a:cubicBezTo>
                  <a:cubicBezTo>
                    <a:pt x="1733" y="6278"/>
                    <a:pt x="1733" y="6278"/>
                    <a:pt x="1733" y="6278"/>
                  </a:cubicBezTo>
                  <a:cubicBezTo>
                    <a:pt x="1733" y="6221"/>
                    <a:pt x="1733" y="6221"/>
                    <a:pt x="1733" y="6221"/>
                  </a:cubicBezTo>
                  <a:cubicBezTo>
                    <a:pt x="1733" y="6163"/>
                    <a:pt x="1790" y="6163"/>
                    <a:pt x="1790" y="6106"/>
                  </a:cubicBezTo>
                  <a:cubicBezTo>
                    <a:pt x="1733" y="6106"/>
                    <a:pt x="1733" y="6106"/>
                    <a:pt x="1733" y="6106"/>
                  </a:cubicBezTo>
                  <a:cubicBezTo>
                    <a:pt x="1733" y="6048"/>
                    <a:pt x="1733" y="6048"/>
                    <a:pt x="1733" y="6048"/>
                  </a:cubicBezTo>
                  <a:cubicBezTo>
                    <a:pt x="1733" y="5990"/>
                    <a:pt x="1733" y="5990"/>
                    <a:pt x="1733" y="5933"/>
                  </a:cubicBezTo>
                  <a:cubicBezTo>
                    <a:pt x="1790" y="5933"/>
                    <a:pt x="1790" y="5933"/>
                    <a:pt x="1790" y="5933"/>
                  </a:cubicBezTo>
                  <a:cubicBezTo>
                    <a:pt x="1790" y="5933"/>
                    <a:pt x="1790" y="5875"/>
                    <a:pt x="1848" y="5875"/>
                  </a:cubicBezTo>
                  <a:cubicBezTo>
                    <a:pt x="1848" y="5818"/>
                    <a:pt x="1848" y="5818"/>
                    <a:pt x="1848" y="5818"/>
                  </a:cubicBezTo>
                  <a:cubicBezTo>
                    <a:pt x="1848" y="5760"/>
                    <a:pt x="1848" y="5760"/>
                    <a:pt x="1848" y="5760"/>
                  </a:cubicBezTo>
                  <a:cubicBezTo>
                    <a:pt x="1848" y="5760"/>
                    <a:pt x="1848" y="5760"/>
                    <a:pt x="1906" y="5760"/>
                  </a:cubicBezTo>
                  <a:cubicBezTo>
                    <a:pt x="1906" y="5702"/>
                    <a:pt x="1906" y="5702"/>
                    <a:pt x="1906" y="5702"/>
                  </a:cubicBezTo>
                  <a:cubicBezTo>
                    <a:pt x="1906" y="5645"/>
                    <a:pt x="1906" y="5645"/>
                    <a:pt x="1906" y="5587"/>
                  </a:cubicBezTo>
                  <a:cubicBezTo>
                    <a:pt x="2021" y="5472"/>
                    <a:pt x="2021" y="5472"/>
                    <a:pt x="2021" y="5472"/>
                  </a:cubicBezTo>
                  <a:cubicBezTo>
                    <a:pt x="1964" y="5472"/>
                    <a:pt x="1964" y="5472"/>
                    <a:pt x="1964" y="5472"/>
                  </a:cubicBezTo>
                  <a:cubicBezTo>
                    <a:pt x="2021" y="5472"/>
                    <a:pt x="2021" y="5472"/>
                    <a:pt x="2021" y="5472"/>
                  </a:cubicBezTo>
                  <a:lnTo>
                    <a:pt x="2021" y="5414"/>
                  </a:lnTo>
                  <a:cubicBezTo>
                    <a:pt x="2137" y="5299"/>
                    <a:pt x="2137" y="5299"/>
                    <a:pt x="2137" y="5299"/>
                  </a:cubicBezTo>
                  <a:cubicBezTo>
                    <a:pt x="2079" y="5299"/>
                    <a:pt x="2079" y="5299"/>
                    <a:pt x="2079" y="5299"/>
                  </a:cubicBezTo>
                  <a:cubicBezTo>
                    <a:pt x="2137" y="5299"/>
                    <a:pt x="2137" y="5299"/>
                    <a:pt x="2137" y="5299"/>
                  </a:cubicBezTo>
                  <a:cubicBezTo>
                    <a:pt x="2137" y="5242"/>
                    <a:pt x="2137" y="5242"/>
                    <a:pt x="2137" y="5242"/>
                  </a:cubicBezTo>
                  <a:cubicBezTo>
                    <a:pt x="2195" y="5299"/>
                    <a:pt x="2195" y="5299"/>
                    <a:pt x="2195" y="5357"/>
                  </a:cubicBezTo>
                  <a:cubicBezTo>
                    <a:pt x="2252" y="5357"/>
                    <a:pt x="2252" y="5357"/>
                    <a:pt x="2252" y="5357"/>
                  </a:cubicBezTo>
                  <a:cubicBezTo>
                    <a:pt x="2310" y="5414"/>
                    <a:pt x="2310" y="5414"/>
                    <a:pt x="2310" y="5414"/>
                  </a:cubicBezTo>
                  <a:cubicBezTo>
                    <a:pt x="2310" y="5357"/>
                    <a:pt x="2310" y="5357"/>
                    <a:pt x="2310" y="5357"/>
                  </a:cubicBezTo>
                  <a:cubicBezTo>
                    <a:pt x="2310" y="5414"/>
                    <a:pt x="2310" y="5414"/>
                    <a:pt x="2310" y="5414"/>
                  </a:cubicBezTo>
                  <a:cubicBezTo>
                    <a:pt x="2310" y="5472"/>
                    <a:pt x="2310" y="5472"/>
                    <a:pt x="2310" y="5472"/>
                  </a:cubicBezTo>
                  <a:cubicBezTo>
                    <a:pt x="2252" y="5530"/>
                    <a:pt x="2252" y="5530"/>
                    <a:pt x="2252" y="5530"/>
                  </a:cubicBezTo>
                  <a:cubicBezTo>
                    <a:pt x="2310" y="5530"/>
                    <a:pt x="2310" y="5530"/>
                    <a:pt x="2310" y="5530"/>
                  </a:cubicBezTo>
                  <a:cubicBezTo>
                    <a:pt x="2252" y="5587"/>
                    <a:pt x="2252" y="5587"/>
                    <a:pt x="2252" y="5587"/>
                  </a:cubicBezTo>
                  <a:cubicBezTo>
                    <a:pt x="2252" y="5645"/>
                    <a:pt x="2252" y="5587"/>
                    <a:pt x="2252" y="5587"/>
                  </a:cubicBezTo>
                  <a:cubicBezTo>
                    <a:pt x="2195" y="5645"/>
                    <a:pt x="2195" y="5645"/>
                    <a:pt x="2195" y="5645"/>
                  </a:cubicBezTo>
                  <a:cubicBezTo>
                    <a:pt x="2195" y="5702"/>
                    <a:pt x="2195" y="5702"/>
                    <a:pt x="2195" y="5702"/>
                  </a:cubicBezTo>
                  <a:cubicBezTo>
                    <a:pt x="2137" y="5818"/>
                    <a:pt x="2137" y="5818"/>
                    <a:pt x="2137" y="5818"/>
                  </a:cubicBezTo>
                  <a:cubicBezTo>
                    <a:pt x="2079" y="5818"/>
                    <a:pt x="2079" y="5818"/>
                    <a:pt x="2079" y="5818"/>
                  </a:cubicBezTo>
                  <a:cubicBezTo>
                    <a:pt x="2021" y="5875"/>
                    <a:pt x="2021" y="5875"/>
                    <a:pt x="2021" y="5875"/>
                  </a:cubicBezTo>
                  <a:cubicBezTo>
                    <a:pt x="2021" y="5933"/>
                    <a:pt x="2021" y="5933"/>
                    <a:pt x="2021" y="5933"/>
                  </a:cubicBezTo>
                  <a:cubicBezTo>
                    <a:pt x="2079" y="5933"/>
                    <a:pt x="2079" y="5933"/>
                    <a:pt x="2079" y="5933"/>
                  </a:cubicBezTo>
                  <a:cubicBezTo>
                    <a:pt x="2079" y="5933"/>
                    <a:pt x="2079" y="5933"/>
                    <a:pt x="2079" y="5933"/>
                  </a:cubicBezTo>
                  <a:close/>
                  <a:moveTo>
                    <a:pt x="1790" y="16301"/>
                  </a:moveTo>
                  <a:lnTo>
                    <a:pt x="1790" y="16301"/>
                  </a:lnTo>
                  <a:cubicBezTo>
                    <a:pt x="1790" y="16301"/>
                    <a:pt x="1790" y="16301"/>
                    <a:pt x="1790" y="16301"/>
                  </a:cubicBezTo>
                  <a:close/>
                  <a:moveTo>
                    <a:pt x="1733" y="16243"/>
                  </a:moveTo>
                  <a:cubicBezTo>
                    <a:pt x="1675" y="16186"/>
                    <a:pt x="1675" y="16186"/>
                    <a:pt x="1675" y="16186"/>
                  </a:cubicBezTo>
                  <a:cubicBezTo>
                    <a:pt x="1733" y="16186"/>
                    <a:pt x="1733" y="16186"/>
                    <a:pt x="1733" y="16186"/>
                  </a:cubicBezTo>
                  <a:cubicBezTo>
                    <a:pt x="1675" y="16186"/>
                    <a:pt x="1675" y="16186"/>
                    <a:pt x="1675" y="16186"/>
                  </a:cubicBezTo>
                  <a:cubicBezTo>
                    <a:pt x="1675" y="16128"/>
                    <a:pt x="1675" y="16128"/>
                    <a:pt x="1675" y="16128"/>
                  </a:cubicBezTo>
                  <a:cubicBezTo>
                    <a:pt x="1675" y="16128"/>
                    <a:pt x="1675" y="16128"/>
                    <a:pt x="1675" y="16186"/>
                  </a:cubicBezTo>
                  <a:cubicBezTo>
                    <a:pt x="1675" y="16128"/>
                    <a:pt x="1675" y="16128"/>
                    <a:pt x="1675" y="16128"/>
                  </a:cubicBezTo>
                  <a:cubicBezTo>
                    <a:pt x="1733" y="16243"/>
                    <a:pt x="1733" y="16243"/>
                    <a:pt x="1733" y="16243"/>
                  </a:cubicBezTo>
                  <a:cubicBezTo>
                    <a:pt x="1733" y="16243"/>
                    <a:pt x="1733" y="16243"/>
                    <a:pt x="1733" y="16243"/>
                  </a:cubicBezTo>
                  <a:close/>
                  <a:moveTo>
                    <a:pt x="1675" y="16070"/>
                  </a:moveTo>
                  <a:lnTo>
                    <a:pt x="1675" y="16070"/>
                  </a:lnTo>
                  <a:cubicBezTo>
                    <a:pt x="1617" y="16013"/>
                    <a:pt x="1617" y="16013"/>
                    <a:pt x="1617" y="16013"/>
                  </a:cubicBezTo>
                  <a:cubicBezTo>
                    <a:pt x="1675" y="16070"/>
                    <a:pt x="1675" y="16070"/>
                    <a:pt x="1675" y="16070"/>
                  </a:cubicBezTo>
                  <a:moveTo>
                    <a:pt x="1733" y="5818"/>
                  </a:moveTo>
                  <a:lnTo>
                    <a:pt x="1733" y="5818"/>
                  </a:lnTo>
                  <a:cubicBezTo>
                    <a:pt x="1675" y="5818"/>
                    <a:pt x="1675" y="5818"/>
                    <a:pt x="1675" y="5818"/>
                  </a:cubicBezTo>
                  <a:cubicBezTo>
                    <a:pt x="1733" y="5818"/>
                    <a:pt x="1733" y="5818"/>
                    <a:pt x="1733" y="5818"/>
                  </a:cubicBezTo>
                  <a:moveTo>
                    <a:pt x="1790" y="5645"/>
                  </a:moveTo>
                  <a:cubicBezTo>
                    <a:pt x="1790" y="5702"/>
                    <a:pt x="1790" y="5702"/>
                    <a:pt x="1790" y="5702"/>
                  </a:cubicBezTo>
                  <a:cubicBezTo>
                    <a:pt x="1790" y="5702"/>
                    <a:pt x="1790" y="5645"/>
                    <a:pt x="1790" y="5645"/>
                  </a:cubicBezTo>
                  <a:close/>
                  <a:moveTo>
                    <a:pt x="1848" y="5587"/>
                  </a:moveTo>
                  <a:cubicBezTo>
                    <a:pt x="1790" y="5645"/>
                    <a:pt x="1790" y="5645"/>
                    <a:pt x="1790" y="5645"/>
                  </a:cubicBezTo>
                  <a:cubicBezTo>
                    <a:pt x="1790" y="5645"/>
                    <a:pt x="1848" y="5587"/>
                    <a:pt x="1848" y="5587"/>
                  </a:cubicBezTo>
                  <a:close/>
                  <a:moveTo>
                    <a:pt x="1906" y="5472"/>
                  </a:moveTo>
                  <a:cubicBezTo>
                    <a:pt x="1848" y="5587"/>
                    <a:pt x="1848" y="5587"/>
                    <a:pt x="1848" y="5587"/>
                  </a:cubicBezTo>
                  <a:cubicBezTo>
                    <a:pt x="1848" y="5530"/>
                    <a:pt x="1848" y="5530"/>
                    <a:pt x="1906" y="5472"/>
                  </a:cubicBezTo>
                  <a:moveTo>
                    <a:pt x="2310" y="5357"/>
                  </a:moveTo>
                  <a:lnTo>
                    <a:pt x="2310" y="5357"/>
                  </a:lnTo>
                  <a:moveTo>
                    <a:pt x="2310" y="5414"/>
                  </a:moveTo>
                  <a:lnTo>
                    <a:pt x="2310" y="5414"/>
                  </a:lnTo>
                  <a:cubicBezTo>
                    <a:pt x="2310" y="5414"/>
                    <a:pt x="2310" y="5414"/>
                    <a:pt x="2310" y="5414"/>
                  </a:cubicBezTo>
                  <a:close/>
                  <a:moveTo>
                    <a:pt x="2368" y="5414"/>
                  </a:moveTo>
                  <a:lnTo>
                    <a:pt x="2368" y="5414"/>
                  </a:lnTo>
                  <a:cubicBezTo>
                    <a:pt x="2368" y="5414"/>
                    <a:pt x="2368" y="5414"/>
                    <a:pt x="2368" y="5414"/>
                  </a:cubicBezTo>
                  <a:close/>
                  <a:moveTo>
                    <a:pt x="2310" y="5530"/>
                  </a:moveTo>
                  <a:lnTo>
                    <a:pt x="2310" y="5530"/>
                  </a:lnTo>
                  <a:cubicBezTo>
                    <a:pt x="2310" y="5530"/>
                    <a:pt x="2310" y="5530"/>
                    <a:pt x="2310" y="5530"/>
                  </a:cubicBezTo>
                  <a:close/>
                  <a:moveTo>
                    <a:pt x="2252" y="5645"/>
                  </a:moveTo>
                  <a:cubicBezTo>
                    <a:pt x="2252" y="5645"/>
                    <a:pt x="2252" y="5645"/>
                    <a:pt x="2252" y="5587"/>
                  </a:cubicBezTo>
                  <a:cubicBezTo>
                    <a:pt x="2252" y="5645"/>
                    <a:pt x="2252" y="5645"/>
                    <a:pt x="2252" y="5645"/>
                  </a:cubicBezTo>
                  <a:cubicBezTo>
                    <a:pt x="2252" y="5645"/>
                    <a:pt x="2252" y="5645"/>
                    <a:pt x="2252" y="5645"/>
                  </a:cubicBezTo>
                  <a:close/>
                  <a:moveTo>
                    <a:pt x="3754" y="3917"/>
                  </a:moveTo>
                  <a:lnTo>
                    <a:pt x="3754" y="3917"/>
                  </a:lnTo>
                  <a:moveTo>
                    <a:pt x="3581" y="4090"/>
                  </a:moveTo>
                  <a:lnTo>
                    <a:pt x="3581" y="4090"/>
                  </a:lnTo>
                  <a:cubicBezTo>
                    <a:pt x="3581" y="4090"/>
                    <a:pt x="3581" y="4090"/>
                    <a:pt x="3581" y="4090"/>
                  </a:cubicBezTo>
                  <a:close/>
                  <a:moveTo>
                    <a:pt x="2772" y="5414"/>
                  </a:moveTo>
                  <a:lnTo>
                    <a:pt x="2772" y="5414"/>
                  </a:lnTo>
                  <a:cubicBezTo>
                    <a:pt x="2772" y="5414"/>
                    <a:pt x="2772" y="5414"/>
                    <a:pt x="2772" y="5414"/>
                  </a:cubicBezTo>
                  <a:close/>
                  <a:moveTo>
                    <a:pt x="2714" y="5530"/>
                  </a:moveTo>
                  <a:lnTo>
                    <a:pt x="2714" y="5530"/>
                  </a:lnTo>
                  <a:cubicBezTo>
                    <a:pt x="2714" y="5587"/>
                    <a:pt x="2714" y="5587"/>
                    <a:pt x="2714" y="5587"/>
                  </a:cubicBezTo>
                  <a:cubicBezTo>
                    <a:pt x="2714" y="5530"/>
                    <a:pt x="2714" y="5530"/>
                    <a:pt x="2714" y="5530"/>
                  </a:cubicBezTo>
                  <a:cubicBezTo>
                    <a:pt x="2714" y="5530"/>
                    <a:pt x="2714" y="5530"/>
                    <a:pt x="2714" y="5530"/>
                  </a:cubicBezTo>
                  <a:close/>
                  <a:moveTo>
                    <a:pt x="2714" y="5530"/>
                  </a:moveTo>
                  <a:lnTo>
                    <a:pt x="2714" y="5530"/>
                  </a:lnTo>
                  <a:cubicBezTo>
                    <a:pt x="2714" y="5530"/>
                    <a:pt x="2714" y="5530"/>
                    <a:pt x="2714" y="5530"/>
                  </a:cubicBezTo>
                  <a:close/>
                  <a:moveTo>
                    <a:pt x="2714" y="5530"/>
                  </a:moveTo>
                  <a:lnTo>
                    <a:pt x="2714" y="5472"/>
                  </a:lnTo>
                  <a:cubicBezTo>
                    <a:pt x="2714" y="5472"/>
                    <a:pt x="2714" y="5530"/>
                    <a:pt x="2714" y="5530"/>
                  </a:cubicBezTo>
                  <a:close/>
                  <a:moveTo>
                    <a:pt x="2657" y="5702"/>
                  </a:moveTo>
                  <a:lnTo>
                    <a:pt x="2657" y="5702"/>
                  </a:lnTo>
                  <a:cubicBezTo>
                    <a:pt x="2657" y="5702"/>
                    <a:pt x="2657" y="5702"/>
                    <a:pt x="2657" y="5702"/>
                  </a:cubicBezTo>
                  <a:close/>
                  <a:moveTo>
                    <a:pt x="2541" y="6106"/>
                  </a:moveTo>
                  <a:cubicBezTo>
                    <a:pt x="2541" y="6048"/>
                    <a:pt x="2541" y="6048"/>
                    <a:pt x="2541" y="6048"/>
                  </a:cubicBezTo>
                  <a:cubicBezTo>
                    <a:pt x="2541" y="6106"/>
                    <a:pt x="2541" y="6106"/>
                    <a:pt x="2541" y="6106"/>
                  </a:cubicBezTo>
                  <a:cubicBezTo>
                    <a:pt x="2541" y="6106"/>
                    <a:pt x="2541" y="6106"/>
                    <a:pt x="2541" y="6106"/>
                  </a:cubicBezTo>
                  <a:close/>
                  <a:moveTo>
                    <a:pt x="5660" y="2880"/>
                  </a:moveTo>
                  <a:lnTo>
                    <a:pt x="5660" y="2880"/>
                  </a:lnTo>
                  <a:cubicBezTo>
                    <a:pt x="5660" y="2880"/>
                    <a:pt x="5660" y="2880"/>
                    <a:pt x="5660" y="2880"/>
                  </a:cubicBezTo>
                  <a:close/>
                  <a:moveTo>
                    <a:pt x="6353" y="1440"/>
                  </a:moveTo>
                  <a:cubicBezTo>
                    <a:pt x="6295" y="1498"/>
                    <a:pt x="6295" y="1498"/>
                    <a:pt x="6295" y="1498"/>
                  </a:cubicBezTo>
                  <a:cubicBezTo>
                    <a:pt x="6353" y="1440"/>
                    <a:pt x="6353" y="1440"/>
                    <a:pt x="6353" y="1440"/>
                  </a:cubicBezTo>
                  <a:cubicBezTo>
                    <a:pt x="6353" y="1440"/>
                    <a:pt x="6353" y="1440"/>
                    <a:pt x="6353" y="1440"/>
                  </a:cubicBezTo>
                  <a:close/>
                  <a:moveTo>
                    <a:pt x="5082" y="2304"/>
                  </a:moveTo>
                  <a:cubicBezTo>
                    <a:pt x="5082" y="2362"/>
                    <a:pt x="5082" y="2362"/>
                    <a:pt x="5082" y="2362"/>
                  </a:cubicBezTo>
                  <a:cubicBezTo>
                    <a:pt x="5082" y="2362"/>
                    <a:pt x="5082" y="2304"/>
                    <a:pt x="5082" y="2304"/>
                  </a:cubicBezTo>
                  <a:close/>
                  <a:moveTo>
                    <a:pt x="5256" y="2246"/>
                  </a:moveTo>
                  <a:lnTo>
                    <a:pt x="5256" y="2246"/>
                  </a:lnTo>
                  <a:cubicBezTo>
                    <a:pt x="5256" y="2246"/>
                    <a:pt x="5256" y="2246"/>
                    <a:pt x="5256" y="2246"/>
                  </a:cubicBezTo>
                  <a:close/>
                  <a:moveTo>
                    <a:pt x="5256" y="2246"/>
                  </a:moveTo>
                  <a:cubicBezTo>
                    <a:pt x="5198" y="2246"/>
                    <a:pt x="5198" y="2246"/>
                    <a:pt x="5198" y="2246"/>
                  </a:cubicBezTo>
                  <a:cubicBezTo>
                    <a:pt x="5198" y="2246"/>
                    <a:pt x="5198" y="2189"/>
                    <a:pt x="5256" y="2189"/>
                  </a:cubicBezTo>
                  <a:cubicBezTo>
                    <a:pt x="5256" y="2246"/>
                    <a:pt x="5256" y="2246"/>
                    <a:pt x="5256" y="2246"/>
                  </a:cubicBezTo>
                  <a:cubicBezTo>
                    <a:pt x="5256" y="2246"/>
                    <a:pt x="5256" y="2246"/>
                    <a:pt x="5256" y="2246"/>
                  </a:cubicBezTo>
                  <a:close/>
                  <a:moveTo>
                    <a:pt x="5140" y="2246"/>
                  </a:moveTo>
                  <a:cubicBezTo>
                    <a:pt x="5198" y="2246"/>
                    <a:pt x="5198" y="2246"/>
                    <a:pt x="5198" y="2246"/>
                  </a:cubicBezTo>
                  <a:cubicBezTo>
                    <a:pt x="5198" y="2246"/>
                    <a:pt x="5198" y="2246"/>
                    <a:pt x="5140" y="2304"/>
                  </a:cubicBezTo>
                  <a:cubicBezTo>
                    <a:pt x="5198" y="2304"/>
                    <a:pt x="5198" y="2304"/>
                    <a:pt x="5198" y="2304"/>
                  </a:cubicBezTo>
                  <a:cubicBezTo>
                    <a:pt x="5140" y="2304"/>
                    <a:pt x="5140" y="2304"/>
                    <a:pt x="5082" y="2304"/>
                  </a:cubicBezTo>
                  <a:cubicBezTo>
                    <a:pt x="5082" y="2304"/>
                    <a:pt x="5082" y="2304"/>
                    <a:pt x="5140" y="2304"/>
                  </a:cubicBezTo>
                  <a:cubicBezTo>
                    <a:pt x="5140" y="2246"/>
                    <a:pt x="5140" y="2246"/>
                    <a:pt x="5140" y="2246"/>
                  </a:cubicBezTo>
                  <a:cubicBezTo>
                    <a:pt x="5140" y="2246"/>
                    <a:pt x="5140" y="2246"/>
                    <a:pt x="5140" y="2246"/>
                  </a:cubicBezTo>
                  <a:close/>
                  <a:moveTo>
                    <a:pt x="4620" y="2765"/>
                  </a:moveTo>
                  <a:lnTo>
                    <a:pt x="4620" y="2765"/>
                  </a:lnTo>
                  <a:moveTo>
                    <a:pt x="2772" y="4896"/>
                  </a:moveTo>
                  <a:cubicBezTo>
                    <a:pt x="2772" y="4896"/>
                    <a:pt x="2772" y="4896"/>
                    <a:pt x="2772" y="4838"/>
                  </a:cubicBezTo>
                  <a:cubicBezTo>
                    <a:pt x="2772" y="4896"/>
                    <a:pt x="2772" y="4896"/>
                    <a:pt x="2772" y="4896"/>
                  </a:cubicBezTo>
                  <a:cubicBezTo>
                    <a:pt x="2772" y="4896"/>
                    <a:pt x="2772" y="4896"/>
                    <a:pt x="2772" y="4896"/>
                  </a:cubicBezTo>
                  <a:close/>
                  <a:moveTo>
                    <a:pt x="2426" y="5530"/>
                  </a:moveTo>
                  <a:cubicBezTo>
                    <a:pt x="2483" y="5414"/>
                    <a:pt x="2483" y="5414"/>
                    <a:pt x="2483" y="5414"/>
                  </a:cubicBezTo>
                  <a:cubicBezTo>
                    <a:pt x="2541" y="5299"/>
                    <a:pt x="2541" y="5299"/>
                    <a:pt x="2541" y="5299"/>
                  </a:cubicBezTo>
                  <a:cubicBezTo>
                    <a:pt x="2541" y="5357"/>
                    <a:pt x="2541" y="5357"/>
                    <a:pt x="2541" y="5357"/>
                  </a:cubicBezTo>
                  <a:cubicBezTo>
                    <a:pt x="2541" y="5414"/>
                    <a:pt x="2541" y="5414"/>
                    <a:pt x="2541" y="5414"/>
                  </a:cubicBezTo>
                  <a:cubicBezTo>
                    <a:pt x="2541" y="5472"/>
                    <a:pt x="2541" y="5472"/>
                    <a:pt x="2541" y="5472"/>
                  </a:cubicBezTo>
                  <a:cubicBezTo>
                    <a:pt x="2541" y="5414"/>
                    <a:pt x="2541" y="5414"/>
                    <a:pt x="2541" y="5414"/>
                  </a:cubicBezTo>
                  <a:cubicBezTo>
                    <a:pt x="2541" y="5357"/>
                    <a:pt x="2541" y="5357"/>
                    <a:pt x="2541" y="5357"/>
                  </a:cubicBezTo>
                  <a:cubicBezTo>
                    <a:pt x="2599" y="5357"/>
                    <a:pt x="2599" y="5357"/>
                    <a:pt x="2599" y="5357"/>
                  </a:cubicBezTo>
                  <a:cubicBezTo>
                    <a:pt x="2599" y="5299"/>
                    <a:pt x="2599" y="5299"/>
                    <a:pt x="2599" y="5299"/>
                  </a:cubicBezTo>
                  <a:lnTo>
                    <a:pt x="2541" y="5299"/>
                  </a:lnTo>
                  <a:cubicBezTo>
                    <a:pt x="2599" y="5299"/>
                    <a:pt x="2599" y="5242"/>
                    <a:pt x="2599" y="5242"/>
                  </a:cubicBezTo>
                  <a:cubicBezTo>
                    <a:pt x="2657" y="5184"/>
                    <a:pt x="2657" y="5184"/>
                    <a:pt x="2657" y="5184"/>
                  </a:cubicBezTo>
                  <a:cubicBezTo>
                    <a:pt x="2599" y="5242"/>
                    <a:pt x="2599" y="5242"/>
                    <a:pt x="2599" y="5242"/>
                  </a:cubicBezTo>
                  <a:cubicBezTo>
                    <a:pt x="2657" y="5242"/>
                    <a:pt x="2657" y="5242"/>
                    <a:pt x="2657" y="5242"/>
                  </a:cubicBezTo>
                  <a:cubicBezTo>
                    <a:pt x="2657" y="5184"/>
                    <a:pt x="2657" y="5184"/>
                    <a:pt x="2657" y="5184"/>
                  </a:cubicBezTo>
                  <a:cubicBezTo>
                    <a:pt x="2714" y="5126"/>
                    <a:pt x="2714" y="5126"/>
                    <a:pt x="2714" y="5126"/>
                  </a:cubicBezTo>
                  <a:cubicBezTo>
                    <a:pt x="2714" y="5126"/>
                    <a:pt x="2714" y="5126"/>
                    <a:pt x="2714" y="5069"/>
                  </a:cubicBezTo>
                  <a:cubicBezTo>
                    <a:pt x="2657" y="5126"/>
                    <a:pt x="2657" y="5126"/>
                    <a:pt x="2657" y="5126"/>
                  </a:cubicBezTo>
                  <a:cubicBezTo>
                    <a:pt x="2657" y="5126"/>
                    <a:pt x="2657" y="5126"/>
                    <a:pt x="2599" y="5126"/>
                  </a:cubicBezTo>
                  <a:cubicBezTo>
                    <a:pt x="2657" y="5126"/>
                    <a:pt x="2657" y="5126"/>
                    <a:pt x="2657" y="5126"/>
                  </a:cubicBezTo>
                  <a:cubicBezTo>
                    <a:pt x="2599" y="5126"/>
                    <a:pt x="2599" y="5126"/>
                    <a:pt x="2599" y="5126"/>
                  </a:cubicBezTo>
                  <a:cubicBezTo>
                    <a:pt x="2599" y="5069"/>
                    <a:pt x="2599" y="5069"/>
                    <a:pt x="2599" y="5069"/>
                  </a:cubicBezTo>
                  <a:cubicBezTo>
                    <a:pt x="2657" y="5069"/>
                    <a:pt x="2657" y="5069"/>
                    <a:pt x="2657" y="5069"/>
                  </a:cubicBezTo>
                  <a:cubicBezTo>
                    <a:pt x="2714" y="5069"/>
                    <a:pt x="2714" y="5069"/>
                    <a:pt x="2714" y="5069"/>
                  </a:cubicBezTo>
                  <a:cubicBezTo>
                    <a:pt x="2714" y="5011"/>
                    <a:pt x="2714" y="5011"/>
                    <a:pt x="2714" y="5011"/>
                  </a:cubicBezTo>
                  <a:cubicBezTo>
                    <a:pt x="2714" y="4954"/>
                    <a:pt x="2714" y="4954"/>
                    <a:pt x="2714" y="4954"/>
                  </a:cubicBezTo>
                  <a:cubicBezTo>
                    <a:pt x="2714" y="4954"/>
                    <a:pt x="2714" y="4954"/>
                    <a:pt x="2714" y="4896"/>
                  </a:cubicBezTo>
                  <a:cubicBezTo>
                    <a:pt x="2772" y="4954"/>
                    <a:pt x="2772" y="4954"/>
                    <a:pt x="2772" y="4954"/>
                  </a:cubicBezTo>
                  <a:cubicBezTo>
                    <a:pt x="2772" y="4896"/>
                    <a:pt x="2772" y="4896"/>
                    <a:pt x="2772" y="4896"/>
                  </a:cubicBezTo>
                  <a:lnTo>
                    <a:pt x="2830" y="4838"/>
                  </a:lnTo>
                  <a:cubicBezTo>
                    <a:pt x="2772" y="4838"/>
                    <a:pt x="2772" y="4838"/>
                    <a:pt x="2772" y="4838"/>
                  </a:cubicBezTo>
                  <a:cubicBezTo>
                    <a:pt x="2830" y="4781"/>
                    <a:pt x="2830" y="4781"/>
                    <a:pt x="2830" y="4781"/>
                  </a:cubicBezTo>
                  <a:cubicBezTo>
                    <a:pt x="2772" y="4838"/>
                    <a:pt x="2772" y="4838"/>
                    <a:pt x="2772" y="4838"/>
                  </a:cubicBezTo>
                  <a:cubicBezTo>
                    <a:pt x="2772" y="4896"/>
                    <a:pt x="2772" y="4896"/>
                    <a:pt x="2772" y="4896"/>
                  </a:cubicBezTo>
                  <a:cubicBezTo>
                    <a:pt x="2772" y="4838"/>
                    <a:pt x="2714" y="4838"/>
                    <a:pt x="2714" y="4838"/>
                  </a:cubicBezTo>
                  <a:lnTo>
                    <a:pt x="2772" y="4838"/>
                  </a:lnTo>
                  <a:cubicBezTo>
                    <a:pt x="2772" y="4838"/>
                    <a:pt x="2772" y="4838"/>
                    <a:pt x="2772" y="4781"/>
                  </a:cubicBezTo>
                  <a:cubicBezTo>
                    <a:pt x="2772" y="4723"/>
                    <a:pt x="2830" y="4723"/>
                    <a:pt x="2830" y="4723"/>
                  </a:cubicBezTo>
                  <a:cubicBezTo>
                    <a:pt x="2830" y="4781"/>
                    <a:pt x="2830" y="4781"/>
                    <a:pt x="2830" y="4781"/>
                  </a:cubicBezTo>
                  <a:cubicBezTo>
                    <a:pt x="2888" y="4723"/>
                    <a:pt x="2888" y="4723"/>
                    <a:pt x="2888" y="4723"/>
                  </a:cubicBezTo>
                  <a:cubicBezTo>
                    <a:pt x="2888" y="4781"/>
                    <a:pt x="2888" y="4781"/>
                    <a:pt x="2888" y="4781"/>
                  </a:cubicBezTo>
                  <a:cubicBezTo>
                    <a:pt x="2888" y="4723"/>
                    <a:pt x="2888" y="4723"/>
                    <a:pt x="2888" y="4723"/>
                  </a:cubicBezTo>
                  <a:cubicBezTo>
                    <a:pt x="2888" y="4666"/>
                    <a:pt x="2888" y="4666"/>
                    <a:pt x="2888" y="4666"/>
                  </a:cubicBezTo>
                  <a:cubicBezTo>
                    <a:pt x="2888" y="4666"/>
                    <a:pt x="2888" y="4666"/>
                    <a:pt x="2945" y="4666"/>
                  </a:cubicBezTo>
                  <a:cubicBezTo>
                    <a:pt x="2945" y="4666"/>
                    <a:pt x="2945" y="4666"/>
                    <a:pt x="2945" y="4608"/>
                  </a:cubicBezTo>
                  <a:cubicBezTo>
                    <a:pt x="2945" y="4550"/>
                    <a:pt x="2945" y="4550"/>
                    <a:pt x="2945" y="4550"/>
                  </a:cubicBezTo>
                  <a:cubicBezTo>
                    <a:pt x="3003" y="4550"/>
                    <a:pt x="3003" y="4550"/>
                    <a:pt x="3003" y="4550"/>
                  </a:cubicBezTo>
                  <a:cubicBezTo>
                    <a:pt x="3061" y="4550"/>
                    <a:pt x="3061" y="4550"/>
                    <a:pt x="3061" y="4550"/>
                  </a:cubicBezTo>
                  <a:cubicBezTo>
                    <a:pt x="3061" y="4493"/>
                    <a:pt x="3061" y="4493"/>
                    <a:pt x="3061" y="4493"/>
                  </a:cubicBezTo>
                  <a:cubicBezTo>
                    <a:pt x="3003" y="4493"/>
                    <a:pt x="3003" y="4493"/>
                    <a:pt x="3003" y="4493"/>
                  </a:cubicBezTo>
                  <a:cubicBezTo>
                    <a:pt x="3003" y="4493"/>
                    <a:pt x="3061" y="4493"/>
                    <a:pt x="3061" y="4435"/>
                  </a:cubicBezTo>
                  <a:cubicBezTo>
                    <a:pt x="3061" y="4493"/>
                    <a:pt x="3061" y="4493"/>
                    <a:pt x="3061" y="4493"/>
                  </a:cubicBezTo>
                  <a:cubicBezTo>
                    <a:pt x="3061" y="4435"/>
                    <a:pt x="3061" y="4435"/>
                    <a:pt x="3061" y="4435"/>
                  </a:cubicBezTo>
                  <a:lnTo>
                    <a:pt x="3119" y="4435"/>
                  </a:lnTo>
                  <a:cubicBezTo>
                    <a:pt x="3176" y="4378"/>
                    <a:pt x="3176" y="4378"/>
                    <a:pt x="3176" y="4378"/>
                  </a:cubicBezTo>
                  <a:cubicBezTo>
                    <a:pt x="3176" y="4320"/>
                    <a:pt x="3176" y="4320"/>
                    <a:pt x="3176" y="4320"/>
                  </a:cubicBezTo>
                  <a:cubicBezTo>
                    <a:pt x="3292" y="4205"/>
                    <a:pt x="3292" y="4205"/>
                    <a:pt x="3292" y="4205"/>
                  </a:cubicBezTo>
                  <a:cubicBezTo>
                    <a:pt x="3350" y="4205"/>
                    <a:pt x="3350" y="4205"/>
                    <a:pt x="3350" y="4205"/>
                  </a:cubicBezTo>
                  <a:cubicBezTo>
                    <a:pt x="3292" y="4147"/>
                    <a:pt x="3292" y="4147"/>
                    <a:pt x="3292" y="4147"/>
                  </a:cubicBezTo>
                  <a:lnTo>
                    <a:pt x="3350" y="4147"/>
                  </a:lnTo>
                  <a:cubicBezTo>
                    <a:pt x="3350" y="4147"/>
                    <a:pt x="3407" y="4090"/>
                    <a:pt x="3465" y="4032"/>
                  </a:cubicBezTo>
                  <a:cubicBezTo>
                    <a:pt x="3407" y="4032"/>
                    <a:pt x="3407" y="4032"/>
                    <a:pt x="3407" y="4032"/>
                  </a:cubicBezTo>
                  <a:cubicBezTo>
                    <a:pt x="3465" y="3974"/>
                    <a:pt x="3465" y="3974"/>
                    <a:pt x="3465" y="3974"/>
                  </a:cubicBezTo>
                  <a:cubicBezTo>
                    <a:pt x="3523" y="3974"/>
                    <a:pt x="3465" y="3917"/>
                    <a:pt x="3523" y="3917"/>
                  </a:cubicBezTo>
                  <a:cubicBezTo>
                    <a:pt x="3639" y="3802"/>
                    <a:pt x="3639" y="3802"/>
                    <a:pt x="3639" y="3802"/>
                  </a:cubicBezTo>
                  <a:cubicBezTo>
                    <a:pt x="3581" y="3802"/>
                    <a:pt x="3581" y="3802"/>
                    <a:pt x="3581" y="3802"/>
                  </a:cubicBezTo>
                  <a:cubicBezTo>
                    <a:pt x="3581" y="3744"/>
                    <a:pt x="3581" y="3744"/>
                    <a:pt x="3581" y="3744"/>
                  </a:cubicBezTo>
                  <a:cubicBezTo>
                    <a:pt x="3639" y="3802"/>
                    <a:pt x="3639" y="3802"/>
                    <a:pt x="3639" y="3802"/>
                  </a:cubicBezTo>
                  <a:lnTo>
                    <a:pt x="3696" y="3744"/>
                  </a:lnTo>
                  <a:cubicBezTo>
                    <a:pt x="3696" y="3686"/>
                    <a:pt x="3696" y="3686"/>
                    <a:pt x="3696" y="3686"/>
                  </a:cubicBezTo>
                  <a:cubicBezTo>
                    <a:pt x="3754" y="3686"/>
                    <a:pt x="3754" y="3686"/>
                    <a:pt x="3754" y="3686"/>
                  </a:cubicBezTo>
                  <a:cubicBezTo>
                    <a:pt x="3696" y="3686"/>
                    <a:pt x="3696" y="3686"/>
                    <a:pt x="3696" y="3686"/>
                  </a:cubicBezTo>
                  <a:cubicBezTo>
                    <a:pt x="3754" y="3686"/>
                    <a:pt x="3754" y="3686"/>
                    <a:pt x="3754" y="3686"/>
                  </a:cubicBezTo>
                  <a:cubicBezTo>
                    <a:pt x="3754" y="3629"/>
                    <a:pt x="3754" y="3629"/>
                    <a:pt x="3754" y="3629"/>
                  </a:cubicBezTo>
                  <a:cubicBezTo>
                    <a:pt x="3812" y="3629"/>
                    <a:pt x="3812" y="3629"/>
                    <a:pt x="3812" y="3629"/>
                  </a:cubicBezTo>
                  <a:cubicBezTo>
                    <a:pt x="3812" y="3571"/>
                    <a:pt x="3812" y="3571"/>
                    <a:pt x="3812" y="3571"/>
                  </a:cubicBezTo>
                  <a:cubicBezTo>
                    <a:pt x="3870" y="3571"/>
                    <a:pt x="3870" y="3571"/>
                    <a:pt x="3870" y="3571"/>
                  </a:cubicBezTo>
                  <a:cubicBezTo>
                    <a:pt x="3870" y="3514"/>
                    <a:pt x="3870" y="3514"/>
                    <a:pt x="3870" y="3514"/>
                  </a:cubicBezTo>
                  <a:cubicBezTo>
                    <a:pt x="3927" y="3456"/>
                    <a:pt x="3927" y="3456"/>
                    <a:pt x="3927" y="3456"/>
                  </a:cubicBezTo>
                  <a:cubicBezTo>
                    <a:pt x="3927" y="3514"/>
                    <a:pt x="3927" y="3514"/>
                    <a:pt x="3927" y="3514"/>
                  </a:cubicBezTo>
                  <a:cubicBezTo>
                    <a:pt x="3985" y="3456"/>
                    <a:pt x="3927" y="3456"/>
                    <a:pt x="3985" y="3456"/>
                  </a:cubicBezTo>
                  <a:cubicBezTo>
                    <a:pt x="3985" y="3398"/>
                    <a:pt x="3985" y="3398"/>
                    <a:pt x="3985" y="3398"/>
                  </a:cubicBezTo>
                  <a:cubicBezTo>
                    <a:pt x="4043" y="3398"/>
                    <a:pt x="4043" y="3398"/>
                    <a:pt x="4043" y="3398"/>
                  </a:cubicBezTo>
                  <a:cubicBezTo>
                    <a:pt x="3985" y="3398"/>
                    <a:pt x="3985" y="3398"/>
                    <a:pt x="3985" y="3398"/>
                  </a:cubicBezTo>
                  <a:cubicBezTo>
                    <a:pt x="3985" y="3456"/>
                    <a:pt x="3985" y="3456"/>
                    <a:pt x="3985" y="3456"/>
                  </a:cubicBezTo>
                  <a:cubicBezTo>
                    <a:pt x="3927" y="3398"/>
                    <a:pt x="3927" y="3398"/>
                    <a:pt x="3870" y="3398"/>
                  </a:cubicBezTo>
                  <a:cubicBezTo>
                    <a:pt x="3927" y="3341"/>
                    <a:pt x="3927" y="3341"/>
                    <a:pt x="3927" y="3341"/>
                  </a:cubicBezTo>
                  <a:cubicBezTo>
                    <a:pt x="3985" y="3341"/>
                    <a:pt x="3985" y="3341"/>
                    <a:pt x="3985" y="3341"/>
                  </a:cubicBezTo>
                  <a:cubicBezTo>
                    <a:pt x="3985" y="3283"/>
                    <a:pt x="3985" y="3283"/>
                    <a:pt x="3985" y="3283"/>
                  </a:cubicBezTo>
                  <a:cubicBezTo>
                    <a:pt x="4043" y="3283"/>
                    <a:pt x="4043" y="3283"/>
                    <a:pt x="4043" y="3283"/>
                  </a:cubicBezTo>
                  <a:cubicBezTo>
                    <a:pt x="4101" y="3226"/>
                    <a:pt x="4101" y="3226"/>
                    <a:pt x="4101" y="3226"/>
                  </a:cubicBezTo>
                  <a:lnTo>
                    <a:pt x="4158" y="3168"/>
                  </a:lnTo>
                  <a:cubicBezTo>
                    <a:pt x="4158" y="3168"/>
                    <a:pt x="4158" y="3168"/>
                    <a:pt x="4158" y="3226"/>
                  </a:cubicBezTo>
                  <a:cubicBezTo>
                    <a:pt x="4158" y="3168"/>
                    <a:pt x="4216" y="3168"/>
                    <a:pt x="4274" y="3168"/>
                  </a:cubicBezTo>
                  <a:cubicBezTo>
                    <a:pt x="4274" y="3110"/>
                    <a:pt x="4274" y="3110"/>
                    <a:pt x="4274" y="3110"/>
                  </a:cubicBezTo>
                  <a:cubicBezTo>
                    <a:pt x="4274" y="3053"/>
                    <a:pt x="4274" y="3053"/>
                    <a:pt x="4274" y="3053"/>
                  </a:cubicBezTo>
                  <a:cubicBezTo>
                    <a:pt x="4332" y="3053"/>
                    <a:pt x="4332" y="3053"/>
                    <a:pt x="4332" y="3053"/>
                  </a:cubicBezTo>
                  <a:cubicBezTo>
                    <a:pt x="4447" y="2938"/>
                    <a:pt x="4447" y="2938"/>
                    <a:pt x="4447" y="2938"/>
                  </a:cubicBezTo>
                  <a:cubicBezTo>
                    <a:pt x="4389" y="2938"/>
                    <a:pt x="4389" y="2938"/>
                    <a:pt x="4389" y="2938"/>
                  </a:cubicBezTo>
                  <a:cubicBezTo>
                    <a:pt x="4447" y="2880"/>
                    <a:pt x="4447" y="2880"/>
                    <a:pt x="4447" y="2880"/>
                  </a:cubicBezTo>
                  <a:cubicBezTo>
                    <a:pt x="4505" y="2938"/>
                    <a:pt x="4505" y="2938"/>
                    <a:pt x="4505" y="2938"/>
                  </a:cubicBezTo>
                  <a:cubicBezTo>
                    <a:pt x="4505" y="2880"/>
                    <a:pt x="4505" y="2880"/>
                    <a:pt x="4505" y="2880"/>
                  </a:cubicBezTo>
                  <a:cubicBezTo>
                    <a:pt x="4563" y="2880"/>
                    <a:pt x="4563" y="2880"/>
                    <a:pt x="4563" y="2880"/>
                  </a:cubicBezTo>
                  <a:cubicBezTo>
                    <a:pt x="4505" y="2880"/>
                    <a:pt x="4505" y="2880"/>
                    <a:pt x="4505" y="2880"/>
                  </a:cubicBezTo>
                  <a:cubicBezTo>
                    <a:pt x="4505" y="2880"/>
                    <a:pt x="4505" y="2880"/>
                    <a:pt x="4563" y="2880"/>
                  </a:cubicBezTo>
                  <a:cubicBezTo>
                    <a:pt x="4505" y="2880"/>
                    <a:pt x="4505" y="2880"/>
                    <a:pt x="4505" y="2880"/>
                  </a:cubicBezTo>
                  <a:cubicBezTo>
                    <a:pt x="4563" y="2822"/>
                    <a:pt x="4563" y="2822"/>
                    <a:pt x="4563" y="2822"/>
                  </a:cubicBezTo>
                  <a:cubicBezTo>
                    <a:pt x="4620" y="2765"/>
                    <a:pt x="4620" y="2765"/>
                    <a:pt x="4620" y="2765"/>
                  </a:cubicBezTo>
                  <a:cubicBezTo>
                    <a:pt x="4620" y="2822"/>
                    <a:pt x="4620" y="2822"/>
                    <a:pt x="4620" y="2822"/>
                  </a:cubicBezTo>
                  <a:lnTo>
                    <a:pt x="4563" y="2822"/>
                  </a:lnTo>
                  <a:cubicBezTo>
                    <a:pt x="4563" y="2880"/>
                    <a:pt x="4563" y="2880"/>
                    <a:pt x="4563" y="2880"/>
                  </a:cubicBezTo>
                  <a:cubicBezTo>
                    <a:pt x="4563" y="2880"/>
                    <a:pt x="4563" y="2880"/>
                    <a:pt x="4563" y="2938"/>
                  </a:cubicBezTo>
                  <a:cubicBezTo>
                    <a:pt x="4505" y="2938"/>
                    <a:pt x="4505" y="2938"/>
                    <a:pt x="4505" y="2938"/>
                  </a:cubicBezTo>
                  <a:cubicBezTo>
                    <a:pt x="4447" y="2938"/>
                    <a:pt x="4447" y="2938"/>
                    <a:pt x="4447" y="2938"/>
                  </a:cubicBezTo>
                  <a:cubicBezTo>
                    <a:pt x="4447" y="2995"/>
                    <a:pt x="4447" y="2995"/>
                    <a:pt x="4447" y="2995"/>
                  </a:cubicBezTo>
                  <a:cubicBezTo>
                    <a:pt x="4505" y="2995"/>
                    <a:pt x="4447" y="2995"/>
                    <a:pt x="4505" y="2995"/>
                  </a:cubicBezTo>
                  <a:cubicBezTo>
                    <a:pt x="4389" y="2995"/>
                    <a:pt x="4389" y="2995"/>
                    <a:pt x="4389" y="2995"/>
                  </a:cubicBezTo>
                  <a:cubicBezTo>
                    <a:pt x="4447" y="3053"/>
                    <a:pt x="4447" y="3053"/>
                    <a:pt x="4447" y="3053"/>
                  </a:cubicBezTo>
                  <a:cubicBezTo>
                    <a:pt x="4389" y="3053"/>
                    <a:pt x="4389" y="3053"/>
                    <a:pt x="4389" y="3053"/>
                  </a:cubicBezTo>
                  <a:cubicBezTo>
                    <a:pt x="4332" y="3110"/>
                    <a:pt x="4332" y="3110"/>
                    <a:pt x="4332" y="3110"/>
                  </a:cubicBezTo>
                  <a:cubicBezTo>
                    <a:pt x="4332" y="3053"/>
                    <a:pt x="4332" y="3053"/>
                    <a:pt x="4332" y="3053"/>
                  </a:cubicBezTo>
                  <a:cubicBezTo>
                    <a:pt x="4332" y="3110"/>
                    <a:pt x="4332" y="3110"/>
                    <a:pt x="4332" y="3110"/>
                  </a:cubicBezTo>
                  <a:cubicBezTo>
                    <a:pt x="4332" y="3110"/>
                    <a:pt x="4332" y="3110"/>
                    <a:pt x="4332" y="3168"/>
                  </a:cubicBezTo>
                  <a:cubicBezTo>
                    <a:pt x="4332" y="3168"/>
                    <a:pt x="4332" y="3168"/>
                    <a:pt x="4332" y="3110"/>
                  </a:cubicBezTo>
                  <a:cubicBezTo>
                    <a:pt x="4332" y="3110"/>
                    <a:pt x="4389" y="3110"/>
                    <a:pt x="4447" y="3053"/>
                  </a:cubicBezTo>
                  <a:cubicBezTo>
                    <a:pt x="4447" y="2995"/>
                    <a:pt x="4447" y="2995"/>
                    <a:pt x="4447" y="2995"/>
                  </a:cubicBezTo>
                  <a:cubicBezTo>
                    <a:pt x="4505" y="3053"/>
                    <a:pt x="4505" y="3053"/>
                    <a:pt x="4505" y="3053"/>
                  </a:cubicBezTo>
                  <a:cubicBezTo>
                    <a:pt x="4505" y="2995"/>
                    <a:pt x="4505" y="2995"/>
                    <a:pt x="4505" y="2995"/>
                  </a:cubicBezTo>
                  <a:lnTo>
                    <a:pt x="4563" y="2938"/>
                  </a:lnTo>
                  <a:cubicBezTo>
                    <a:pt x="4563" y="2938"/>
                    <a:pt x="4563" y="2995"/>
                    <a:pt x="4563" y="2938"/>
                  </a:cubicBezTo>
                  <a:cubicBezTo>
                    <a:pt x="4563" y="2938"/>
                    <a:pt x="4620" y="2938"/>
                    <a:pt x="4620" y="2880"/>
                  </a:cubicBezTo>
                  <a:cubicBezTo>
                    <a:pt x="4678" y="2880"/>
                    <a:pt x="4678" y="2880"/>
                    <a:pt x="4678" y="2880"/>
                  </a:cubicBezTo>
                  <a:cubicBezTo>
                    <a:pt x="4620" y="2880"/>
                    <a:pt x="4620" y="2880"/>
                    <a:pt x="4620" y="2880"/>
                  </a:cubicBezTo>
                  <a:cubicBezTo>
                    <a:pt x="4736" y="2822"/>
                    <a:pt x="4736" y="2822"/>
                    <a:pt x="4736" y="2822"/>
                  </a:cubicBezTo>
                  <a:cubicBezTo>
                    <a:pt x="4678" y="2765"/>
                    <a:pt x="4678" y="2765"/>
                    <a:pt x="4678" y="2765"/>
                  </a:cubicBezTo>
                  <a:cubicBezTo>
                    <a:pt x="4678" y="2765"/>
                    <a:pt x="4678" y="2707"/>
                    <a:pt x="4620" y="2707"/>
                  </a:cubicBezTo>
                  <a:cubicBezTo>
                    <a:pt x="4620" y="2765"/>
                    <a:pt x="4620" y="2765"/>
                    <a:pt x="4563" y="2765"/>
                  </a:cubicBezTo>
                  <a:cubicBezTo>
                    <a:pt x="4563" y="2765"/>
                    <a:pt x="4563" y="2765"/>
                    <a:pt x="4505" y="2822"/>
                  </a:cubicBezTo>
                  <a:cubicBezTo>
                    <a:pt x="4505" y="2765"/>
                    <a:pt x="4505" y="2765"/>
                    <a:pt x="4505" y="2765"/>
                  </a:cubicBezTo>
                  <a:cubicBezTo>
                    <a:pt x="4563" y="2765"/>
                    <a:pt x="4563" y="2765"/>
                    <a:pt x="4563" y="2765"/>
                  </a:cubicBezTo>
                  <a:cubicBezTo>
                    <a:pt x="4563" y="2707"/>
                    <a:pt x="4563" y="2707"/>
                    <a:pt x="4563" y="2707"/>
                  </a:cubicBezTo>
                  <a:cubicBezTo>
                    <a:pt x="4678" y="2592"/>
                    <a:pt x="4678" y="2592"/>
                    <a:pt x="4678" y="2592"/>
                  </a:cubicBezTo>
                  <a:cubicBezTo>
                    <a:pt x="4678" y="2650"/>
                    <a:pt x="4678" y="2650"/>
                    <a:pt x="4678" y="2650"/>
                  </a:cubicBezTo>
                  <a:cubicBezTo>
                    <a:pt x="4736" y="2592"/>
                    <a:pt x="4736" y="2592"/>
                    <a:pt x="4736" y="2592"/>
                  </a:cubicBezTo>
                  <a:cubicBezTo>
                    <a:pt x="4736" y="2650"/>
                    <a:pt x="4736" y="2650"/>
                    <a:pt x="4736" y="2650"/>
                  </a:cubicBezTo>
                  <a:cubicBezTo>
                    <a:pt x="4794" y="2650"/>
                    <a:pt x="4794" y="2650"/>
                    <a:pt x="4794" y="2650"/>
                  </a:cubicBezTo>
                  <a:cubicBezTo>
                    <a:pt x="4794" y="2707"/>
                    <a:pt x="4794" y="2707"/>
                    <a:pt x="4794" y="2707"/>
                  </a:cubicBezTo>
                  <a:cubicBezTo>
                    <a:pt x="4909" y="2592"/>
                    <a:pt x="4909" y="2592"/>
                    <a:pt x="4909" y="2592"/>
                  </a:cubicBezTo>
                  <a:cubicBezTo>
                    <a:pt x="5025" y="2534"/>
                    <a:pt x="5025" y="2534"/>
                    <a:pt x="5025" y="2534"/>
                  </a:cubicBezTo>
                  <a:cubicBezTo>
                    <a:pt x="5082" y="2477"/>
                    <a:pt x="5082" y="2477"/>
                    <a:pt x="5082" y="2477"/>
                  </a:cubicBezTo>
                  <a:cubicBezTo>
                    <a:pt x="5140" y="2477"/>
                    <a:pt x="5140" y="2477"/>
                    <a:pt x="5140" y="2477"/>
                  </a:cubicBezTo>
                  <a:cubicBezTo>
                    <a:pt x="5082" y="2477"/>
                    <a:pt x="5082" y="2477"/>
                    <a:pt x="5082" y="2477"/>
                  </a:cubicBezTo>
                  <a:cubicBezTo>
                    <a:pt x="5140" y="2419"/>
                    <a:pt x="5140" y="2419"/>
                    <a:pt x="5140" y="2419"/>
                  </a:cubicBezTo>
                  <a:cubicBezTo>
                    <a:pt x="5198" y="2419"/>
                    <a:pt x="5198" y="2419"/>
                    <a:pt x="5198" y="2419"/>
                  </a:cubicBezTo>
                  <a:cubicBezTo>
                    <a:pt x="5198" y="2362"/>
                    <a:pt x="5198" y="2362"/>
                    <a:pt x="5198" y="2362"/>
                  </a:cubicBezTo>
                  <a:cubicBezTo>
                    <a:pt x="5256" y="2362"/>
                    <a:pt x="5313" y="2362"/>
                    <a:pt x="5371" y="2304"/>
                  </a:cubicBezTo>
                  <a:cubicBezTo>
                    <a:pt x="5371" y="2189"/>
                    <a:pt x="5371" y="2189"/>
                    <a:pt x="5371" y="2189"/>
                  </a:cubicBezTo>
                  <a:cubicBezTo>
                    <a:pt x="5313" y="2246"/>
                    <a:pt x="5313" y="2246"/>
                    <a:pt x="5313" y="2246"/>
                  </a:cubicBezTo>
                  <a:cubicBezTo>
                    <a:pt x="5256" y="2131"/>
                    <a:pt x="5256" y="2131"/>
                    <a:pt x="5256" y="2131"/>
                  </a:cubicBezTo>
                  <a:cubicBezTo>
                    <a:pt x="5198" y="2131"/>
                    <a:pt x="5198" y="2189"/>
                    <a:pt x="5140" y="2189"/>
                  </a:cubicBezTo>
                  <a:cubicBezTo>
                    <a:pt x="5140" y="2246"/>
                    <a:pt x="5082" y="2246"/>
                    <a:pt x="5082" y="2246"/>
                  </a:cubicBezTo>
                  <a:cubicBezTo>
                    <a:pt x="5082" y="2304"/>
                    <a:pt x="5082" y="2304"/>
                    <a:pt x="5082" y="2304"/>
                  </a:cubicBezTo>
                  <a:cubicBezTo>
                    <a:pt x="5082" y="2246"/>
                    <a:pt x="5082" y="2246"/>
                    <a:pt x="5082" y="2246"/>
                  </a:cubicBezTo>
                  <a:cubicBezTo>
                    <a:pt x="4967" y="2304"/>
                    <a:pt x="4967" y="2304"/>
                    <a:pt x="4967" y="2304"/>
                  </a:cubicBezTo>
                  <a:cubicBezTo>
                    <a:pt x="4909" y="2304"/>
                    <a:pt x="4909" y="2304"/>
                    <a:pt x="4909" y="2304"/>
                  </a:cubicBezTo>
                  <a:cubicBezTo>
                    <a:pt x="4967" y="2246"/>
                    <a:pt x="4967" y="2246"/>
                    <a:pt x="4967" y="2246"/>
                  </a:cubicBezTo>
                  <a:cubicBezTo>
                    <a:pt x="4967" y="2246"/>
                    <a:pt x="4967" y="2246"/>
                    <a:pt x="5025" y="2189"/>
                  </a:cubicBezTo>
                  <a:cubicBezTo>
                    <a:pt x="5025" y="2246"/>
                    <a:pt x="5025" y="2189"/>
                    <a:pt x="5025" y="2246"/>
                  </a:cubicBezTo>
                  <a:cubicBezTo>
                    <a:pt x="5025" y="2189"/>
                    <a:pt x="5025" y="2189"/>
                    <a:pt x="5025" y="2189"/>
                  </a:cubicBezTo>
                  <a:cubicBezTo>
                    <a:pt x="5082" y="2131"/>
                    <a:pt x="5082" y="2131"/>
                    <a:pt x="5082" y="2131"/>
                  </a:cubicBezTo>
                  <a:cubicBezTo>
                    <a:pt x="5082" y="2131"/>
                    <a:pt x="5140" y="2131"/>
                    <a:pt x="5140" y="2074"/>
                  </a:cubicBezTo>
                  <a:cubicBezTo>
                    <a:pt x="5313" y="2016"/>
                    <a:pt x="5313" y="2016"/>
                    <a:pt x="5313" y="2016"/>
                  </a:cubicBezTo>
                  <a:cubicBezTo>
                    <a:pt x="5544" y="1901"/>
                    <a:pt x="5544" y="1901"/>
                    <a:pt x="5544" y="1901"/>
                  </a:cubicBezTo>
                  <a:cubicBezTo>
                    <a:pt x="5602" y="1901"/>
                    <a:pt x="5602" y="1901"/>
                    <a:pt x="5602" y="1901"/>
                  </a:cubicBezTo>
                  <a:cubicBezTo>
                    <a:pt x="5718" y="1843"/>
                    <a:pt x="5718" y="1843"/>
                    <a:pt x="5718" y="1843"/>
                  </a:cubicBezTo>
                  <a:cubicBezTo>
                    <a:pt x="5718" y="1786"/>
                    <a:pt x="5718" y="1786"/>
                    <a:pt x="5718" y="1786"/>
                  </a:cubicBezTo>
                  <a:cubicBezTo>
                    <a:pt x="5775" y="1786"/>
                    <a:pt x="5775" y="1786"/>
                    <a:pt x="5775" y="1786"/>
                  </a:cubicBezTo>
                  <a:cubicBezTo>
                    <a:pt x="5718" y="1843"/>
                    <a:pt x="5660" y="1901"/>
                    <a:pt x="5602" y="1958"/>
                  </a:cubicBezTo>
                  <a:cubicBezTo>
                    <a:pt x="5544" y="2016"/>
                    <a:pt x="5429" y="2016"/>
                    <a:pt x="5371" y="2074"/>
                  </a:cubicBezTo>
                  <a:cubicBezTo>
                    <a:pt x="5371" y="2131"/>
                    <a:pt x="5371" y="2131"/>
                    <a:pt x="5371" y="2131"/>
                  </a:cubicBezTo>
                  <a:cubicBezTo>
                    <a:pt x="5487" y="2074"/>
                    <a:pt x="5487" y="2074"/>
                    <a:pt x="5487" y="2074"/>
                  </a:cubicBezTo>
                  <a:lnTo>
                    <a:pt x="5487" y="2016"/>
                  </a:lnTo>
                  <a:cubicBezTo>
                    <a:pt x="5487" y="2016"/>
                    <a:pt x="5487" y="2074"/>
                    <a:pt x="5544" y="2016"/>
                  </a:cubicBezTo>
                  <a:cubicBezTo>
                    <a:pt x="5602" y="1958"/>
                    <a:pt x="5602" y="1958"/>
                    <a:pt x="5602" y="1958"/>
                  </a:cubicBezTo>
                  <a:cubicBezTo>
                    <a:pt x="5602" y="2016"/>
                    <a:pt x="5602" y="2016"/>
                    <a:pt x="5602" y="2016"/>
                  </a:cubicBezTo>
                  <a:cubicBezTo>
                    <a:pt x="5718" y="1958"/>
                    <a:pt x="5718" y="1958"/>
                    <a:pt x="5718" y="1958"/>
                  </a:cubicBezTo>
                  <a:cubicBezTo>
                    <a:pt x="5718" y="1958"/>
                    <a:pt x="5718" y="1958"/>
                    <a:pt x="5775" y="1958"/>
                  </a:cubicBezTo>
                  <a:lnTo>
                    <a:pt x="5775" y="1901"/>
                  </a:lnTo>
                  <a:cubicBezTo>
                    <a:pt x="5891" y="1901"/>
                    <a:pt x="5891" y="1843"/>
                    <a:pt x="5891" y="1843"/>
                  </a:cubicBezTo>
                  <a:cubicBezTo>
                    <a:pt x="5949" y="1843"/>
                    <a:pt x="5949" y="1843"/>
                    <a:pt x="5949" y="1843"/>
                  </a:cubicBezTo>
                  <a:cubicBezTo>
                    <a:pt x="6006" y="1786"/>
                    <a:pt x="6006" y="1786"/>
                    <a:pt x="6006" y="1786"/>
                  </a:cubicBezTo>
                  <a:cubicBezTo>
                    <a:pt x="6006" y="1843"/>
                    <a:pt x="6006" y="1843"/>
                    <a:pt x="6006" y="1843"/>
                  </a:cubicBezTo>
                  <a:cubicBezTo>
                    <a:pt x="6064" y="1786"/>
                    <a:pt x="6064" y="1786"/>
                    <a:pt x="6064" y="1786"/>
                  </a:cubicBezTo>
                  <a:cubicBezTo>
                    <a:pt x="6180" y="1728"/>
                    <a:pt x="6180" y="1728"/>
                    <a:pt x="6180" y="1728"/>
                  </a:cubicBezTo>
                  <a:cubicBezTo>
                    <a:pt x="6122" y="1728"/>
                    <a:pt x="6122" y="1728"/>
                    <a:pt x="6064" y="1786"/>
                  </a:cubicBezTo>
                  <a:cubicBezTo>
                    <a:pt x="6064" y="1728"/>
                    <a:pt x="6064" y="1728"/>
                    <a:pt x="6064" y="1728"/>
                  </a:cubicBezTo>
                  <a:cubicBezTo>
                    <a:pt x="6006" y="1728"/>
                    <a:pt x="6006" y="1728"/>
                    <a:pt x="6006" y="1728"/>
                  </a:cubicBezTo>
                  <a:cubicBezTo>
                    <a:pt x="5949" y="1786"/>
                    <a:pt x="5949" y="1786"/>
                    <a:pt x="5949" y="1786"/>
                  </a:cubicBezTo>
                  <a:cubicBezTo>
                    <a:pt x="5891" y="1786"/>
                    <a:pt x="5891" y="1786"/>
                    <a:pt x="5891" y="1786"/>
                  </a:cubicBezTo>
                  <a:cubicBezTo>
                    <a:pt x="5949" y="1728"/>
                    <a:pt x="5949" y="1728"/>
                    <a:pt x="6006" y="1728"/>
                  </a:cubicBezTo>
                  <a:cubicBezTo>
                    <a:pt x="6006" y="1670"/>
                    <a:pt x="6006" y="1670"/>
                    <a:pt x="6006" y="1670"/>
                  </a:cubicBezTo>
                  <a:cubicBezTo>
                    <a:pt x="6064" y="1670"/>
                    <a:pt x="6064" y="1670"/>
                    <a:pt x="6064" y="1670"/>
                  </a:cubicBezTo>
                  <a:cubicBezTo>
                    <a:pt x="6122" y="1670"/>
                    <a:pt x="6122" y="1670"/>
                    <a:pt x="6122" y="1670"/>
                  </a:cubicBezTo>
                  <a:cubicBezTo>
                    <a:pt x="6180" y="1613"/>
                    <a:pt x="6180" y="1613"/>
                    <a:pt x="6180" y="1613"/>
                  </a:cubicBezTo>
                  <a:cubicBezTo>
                    <a:pt x="6122" y="1613"/>
                    <a:pt x="6064" y="1670"/>
                    <a:pt x="6064" y="1670"/>
                  </a:cubicBezTo>
                  <a:cubicBezTo>
                    <a:pt x="6006" y="1613"/>
                    <a:pt x="6006" y="1613"/>
                    <a:pt x="6006" y="1613"/>
                  </a:cubicBezTo>
                  <a:cubicBezTo>
                    <a:pt x="5949" y="1670"/>
                    <a:pt x="5949" y="1670"/>
                    <a:pt x="5949" y="1670"/>
                  </a:cubicBezTo>
                  <a:lnTo>
                    <a:pt x="5891" y="1670"/>
                  </a:lnTo>
                  <a:cubicBezTo>
                    <a:pt x="5891" y="1728"/>
                    <a:pt x="5833" y="1728"/>
                    <a:pt x="5833" y="1728"/>
                  </a:cubicBezTo>
                  <a:cubicBezTo>
                    <a:pt x="5775" y="1728"/>
                    <a:pt x="5775" y="1728"/>
                    <a:pt x="5775" y="1728"/>
                  </a:cubicBezTo>
                  <a:cubicBezTo>
                    <a:pt x="5833" y="1728"/>
                    <a:pt x="5833" y="1728"/>
                    <a:pt x="5833" y="1728"/>
                  </a:cubicBezTo>
                  <a:cubicBezTo>
                    <a:pt x="5775" y="1728"/>
                    <a:pt x="5775" y="1728"/>
                    <a:pt x="5775" y="1728"/>
                  </a:cubicBezTo>
                  <a:cubicBezTo>
                    <a:pt x="5775" y="1670"/>
                    <a:pt x="5775" y="1670"/>
                    <a:pt x="5775" y="1670"/>
                  </a:cubicBezTo>
                  <a:cubicBezTo>
                    <a:pt x="5833" y="1670"/>
                    <a:pt x="5833" y="1670"/>
                    <a:pt x="5833" y="1670"/>
                  </a:cubicBezTo>
                  <a:cubicBezTo>
                    <a:pt x="5833" y="1613"/>
                    <a:pt x="5833" y="1613"/>
                    <a:pt x="5833" y="1613"/>
                  </a:cubicBezTo>
                  <a:cubicBezTo>
                    <a:pt x="5891" y="1613"/>
                    <a:pt x="5891" y="1613"/>
                    <a:pt x="5891" y="1613"/>
                  </a:cubicBezTo>
                  <a:cubicBezTo>
                    <a:pt x="5949" y="1555"/>
                    <a:pt x="5949" y="1555"/>
                    <a:pt x="5949" y="1555"/>
                  </a:cubicBezTo>
                  <a:cubicBezTo>
                    <a:pt x="6064" y="1498"/>
                    <a:pt x="6064" y="1498"/>
                    <a:pt x="6064" y="1498"/>
                  </a:cubicBezTo>
                  <a:cubicBezTo>
                    <a:pt x="6122" y="1440"/>
                    <a:pt x="6122" y="1440"/>
                    <a:pt x="6122" y="1440"/>
                  </a:cubicBezTo>
                  <a:cubicBezTo>
                    <a:pt x="6122" y="1440"/>
                    <a:pt x="6122" y="1440"/>
                    <a:pt x="6180" y="1440"/>
                  </a:cubicBezTo>
                  <a:cubicBezTo>
                    <a:pt x="6237" y="1440"/>
                    <a:pt x="6237" y="1440"/>
                    <a:pt x="6237" y="1440"/>
                  </a:cubicBezTo>
                  <a:cubicBezTo>
                    <a:pt x="6295" y="1382"/>
                    <a:pt x="6295" y="1382"/>
                    <a:pt x="6295" y="1382"/>
                  </a:cubicBezTo>
                  <a:cubicBezTo>
                    <a:pt x="6295" y="1382"/>
                    <a:pt x="6353" y="1325"/>
                    <a:pt x="6353" y="1382"/>
                  </a:cubicBezTo>
                  <a:cubicBezTo>
                    <a:pt x="6411" y="1382"/>
                    <a:pt x="6411" y="1382"/>
                    <a:pt x="6411" y="1382"/>
                  </a:cubicBezTo>
                  <a:cubicBezTo>
                    <a:pt x="6353" y="1382"/>
                    <a:pt x="6353" y="1382"/>
                    <a:pt x="6353" y="1382"/>
                  </a:cubicBezTo>
                  <a:cubicBezTo>
                    <a:pt x="6295" y="1440"/>
                    <a:pt x="6295" y="1440"/>
                    <a:pt x="6295" y="1440"/>
                  </a:cubicBezTo>
                  <a:cubicBezTo>
                    <a:pt x="6237" y="1440"/>
                    <a:pt x="6237" y="1440"/>
                    <a:pt x="6237" y="1440"/>
                  </a:cubicBezTo>
                  <a:cubicBezTo>
                    <a:pt x="6237" y="1498"/>
                    <a:pt x="6237" y="1498"/>
                    <a:pt x="6237" y="1498"/>
                  </a:cubicBezTo>
                  <a:cubicBezTo>
                    <a:pt x="6122" y="1498"/>
                    <a:pt x="6122" y="1498"/>
                    <a:pt x="6122" y="1498"/>
                  </a:cubicBezTo>
                  <a:cubicBezTo>
                    <a:pt x="6006" y="1555"/>
                    <a:pt x="6006" y="1555"/>
                    <a:pt x="6006" y="1555"/>
                  </a:cubicBezTo>
                  <a:cubicBezTo>
                    <a:pt x="6064" y="1555"/>
                    <a:pt x="6064" y="1555"/>
                    <a:pt x="6064" y="1555"/>
                  </a:cubicBezTo>
                  <a:cubicBezTo>
                    <a:pt x="6064" y="1555"/>
                    <a:pt x="6064" y="1555"/>
                    <a:pt x="6122" y="1555"/>
                  </a:cubicBezTo>
                  <a:cubicBezTo>
                    <a:pt x="6237" y="1498"/>
                    <a:pt x="6237" y="1498"/>
                    <a:pt x="6237" y="1498"/>
                  </a:cubicBezTo>
                  <a:cubicBezTo>
                    <a:pt x="6237" y="1440"/>
                    <a:pt x="6237" y="1440"/>
                    <a:pt x="6237" y="1440"/>
                  </a:cubicBezTo>
                  <a:cubicBezTo>
                    <a:pt x="6295" y="1498"/>
                    <a:pt x="6295" y="1498"/>
                    <a:pt x="6295" y="1498"/>
                  </a:cubicBezTo>
                  <a:cubicBezTo>
                    <a:pt x="6237" y="1498"/>
                    <a:pt x="6237" y="1498"/>
                    <a:pt x="6237" y="1498"/>
                  </a:cubicBezTo>
                  <a:cubicBezTo>
                    <a:pt x="6237" y="1555"/>
                    <a:pt x="6237" y="1555"/>
                    <a:pt x="6237" y="1555"/>
                  </a:cubicBezTo>
                  <a:cubicBezTo>
                    <a:pt x="6237" y="1555"/>
                    <a:pt x="6295" y="1498"/>
                    <a:pt x="6295" y="1555"/>
                  </a:cubicBezTo>
                  <a:cubicBezTo>
                    <a:pt x="6353" y="1555"/>
                    <a:pt x="6353" y="1555"/>
                    <a:pt x="6353" y="1555"/>
                  </a:cubicBezTo>
                  <a:cubicBezTo>
                    <a:pt x="6353" y="1613"/>
                    <a:pt x="6353" y="1613"/>
                    <a:pt x="6353" y="1613"/>
                  </a:cubicBezTo>
                  <a:cubicBezTo>
                    <a:pt x="6353" y="1555"/>
                    <a:pt x="6353" y="1555"/>
                    <a:pt x="6353" y="1555"/>
                  </a:cubicBezTo>
                  <a:cubicBezTo>
                    <a:pt x="6411" y="1555"/>
                    <a:pt x="6353" y="1555"/>
                    <a:pt x="6411" y="1555"/>
                  </a:cubicBezTo>
                  <a:cubicBezTo>
                    <a:pt x="6411" y="1555"/>
                    <a:pt x="6411" y="1555"/>
                    <a:pt x="6468" y="1555"/>
                  </a:cubicBezTo>
                  <a:cubicBezTo>
                    <a:pt x="6468" y="1498"/>
                    <a:pt x="6468" y="1498"/>
                    <a:pt x="6468" y="1498"/>
                  </a:cubicBezTo>
                  <a:cubicBezTo>
                    <a:pt x="6411" y="1555"/>
                    <a:pt x="6411" y="1555"/>
                    <a:pt x="6411" y="1555"/>
                  </a:cubicBezTo>
                  <a:cubicBezTo>
                    <a:pt x="6353" y="1555"/>
                    <a:pt x="6353" y="1555"/>
                    <a:pt x="6353" y="1555"/>
                  </a:cubicBezTo>
                  <a:cubicBezTo>
                    <a:pt x="6295" y="1555"/>
                    <a:pt x="6295" y="1555"/>
                    <a:pt x="6295" y="1555"/>
                  </a:cubicBezTo>
                  <a:cubicBezTo>
                    <a:pt x="6353" y="1498"/>
                    <a:pt x="6353" y="1498"/>
                    <a:pt x="6353" y="1440"/>
                  </a:cubicBezTo>
                  <a:cubicBezTo>
                    <a:pt x="6353" y="1498"/>
                    <a:pt x="6353" y="1498"/>
                    <a:pt x="6353" y="1498"/>
                  </a:cubicBezTo>
                  <a:cubicBezTo>
                    <a:pt x="6468" y="1440"/>
                    <a:pt x="6468" y="1440"/>
                    <a:pt x="6468" y="1440"/>
                  </a:cubicBezTo>
                  <a:cubicBezTo>
                    <a:pt x="6468" y="1382"/>
                    <a:pt x="6468" y="1382"/>
                    <a:pt x="6468" y="1382"/>
                  </a:cubicBezTo>
                  <a:cubicBezTo>
                    <a:pt x="6468" y="1440"/>
                    <a:pt x="6468" y="1440"/>
                    <a:pt x="6468" y="1440"/>
                  </a:cubicBezTo>
                  <a:lnTo>
                    <a:pt x="6526" y="1440"/>
                  </a:lnTo>
                  <a:cubicBezTo>
                    <a:pt x="6411" y="1440"/>
                    <a:pt x="6411" y="1440"/>
                    <a:pt x="6411" y="1440"/>
                  </a:cubicBezTo>
                  <a:cubicBezTo>
                    <a:pt x="6468" y="1440"/>
                    <a:pt x="6526" y="1440"/>
                    <a:pt x="6584" y="1382"/>
                  </a:cubicBezTo>
                  <a:lnTo>
                    <a:pt x="6526" y="1382"/>
                  </a:lnTo>
                  <a:cubicBezTo>
                    <a:pt x="6526" y="1382"/>
                    <a:pt x="6526" y="1382"/>
                    <a:pt x="6584" y="1382"/>
                  </a:cubicBezTo>
                  <a:cubicBezTo>
                    <a:pt x="6584" y="1325"/>
                    <a:pt x="6584" y="1325"/>
                    <a:pt x="6584" y="1325"/>
                  </a:cubicBezTo>
                  <a:lnTo>
                    <a:pt x="6584" y="1382"/>
                  </a:lnTo>
                  <a:cubicBezTo>
                    <a:pt x="6642" y="1382"/>
                    <a:pt x="6642" y="1382"/>
                    <a:pt x="6642" y="1382"/>
                  </a:cubicBezTo>
                  <a:cubicBezTo>
                    <a:pt x="6757" y="1325"/>
                    <a:pt x="6757" y="1325"/>
                    <a:pt x="6757" y="1325"/>
                  </a:cubicBezTo>
                  <a:cubicBezTo>
                    <a:pt x="6757" y="1325"/>
                    <a:pt x="6757" y="1325"/>
                    <a:pt x="6815" y="1325"/>
                  </a:cubicBezTo>
                  <a:cubicBezTo>
                    <a:pt x="6757" y="1325"/>
                    <a:pt x="6757" y="1325"/>
                    <a:pt x="6757" y="1325"/>
                  </a:cubicBezTo>
                  <a:cubicBezTo>
                    <a:pt x="6873" y="1267"/>
                    <a:pt x="6873" y="1267"/>
                    <a:pt x="6873" y="1267"/>
                  </a:cubicBezTo>
                  <a:cubicBezTo>
                    <a:pt x="6815" y="1267"/>
                    <a:pt x="6815" y="1267"/>
                    <a:pt x="6815" y="1267"/>
                  </a:cubicBezTo>
                  <a:cubicBezTo>
                    <a:pt x="6815" y="1325"/>
                    <a:pt x="6815" y="1325"/>
                    <a:pt x="6815" y="1325"/>
                  </a:cubicBezTo>
                  <a:cubicBezTo>
                    <a:pt x="6873" y="1267"/>
                    <a:pt x="6873" y="1267"/>
                    <a:pt x="6873" y="1267"/>
                  </a:cubicBezTo>
                  <a:cubicBezTo>
                    <a:pt x="6930" y="1267"/>
                    <a:pt x="6930" y="1267"/>
                    <a:pt x="6988" y="1267"/>
                  </a:cubicBezTo>
                  <a:cubicBezTo>
                    <a:pt x="6988" y="1210"/>
                    <a:pt x="6988" y="1267"/>
                    <a:pt x="6988" y="1210"/>
                  </a:cubicBezTo>
                  <a:cubicBezTo>
                    <a:pt x="6930" y="1267"/>
                    <a:pt x="6930" y="1267"/>
                    <a:pt x="6930" y="1267"/>
                  </a:cubicBezTo>
                  <a:cubicBezTo>
                    <a:pt x="6988" y="1210"/>
                    <a:pt x="6988" y="1210"/>
                    <a:pt x="6988" y="1210"/>
                  </a:cubicBezTo>
                  <a:cubicBezTo>
                    <a:pt x="7046" y="1152"/>
                    <a:pt x="7046" y="1210"/>
                    <a:pt x="7046" y="1210"/>
                  </a:cubicBezTo>
                  <a:lnTo>
                    <a:pt x="7046" y="1152"/>
                  </a:lnTo>
                  <a:cubicBezTo>
                    <a:pt x="7104" y="1152"/>
                    <a:pt x="7104" y="1152"/>
                    <a:pt x="7104" y="1152"/>
                  </a:cubicBezTo>
                  <a:cubicBezTo>
                    <a:pt x="7161" y="1152"/>
                    <a:pt x="7161" y="1152"/>
                    <a:pt x="7161" y="1152"/>
                  </a:cubicBezTo>
                  <a:cubicBezTo>
                    <a:pt x="7219" y="1094"/>
                    <a:pt x="7219" y="1094"/>
                    <a:pt x="7219" y="1094"/>
                  </a:cubicBezTo>
                  <a:cubicBezTo>
                    <a:pt x="7161" y="1094"/>
                    <a:pt x="7161" y="1094"/>
                    <a:pt x="7161" y="1094"/>
                  </a:cubicBezTo>
                  <a:cubicBezTo>
                    <a:pt x="7046" y="1152"/>
                    <a:pt x="7046" y="1152"/>
                    <a:pt x="7046" y="1152"/>
                  </a:cubicBezTo>
                  <a:cubicBezTo>
                    <a:pt x="6873" y="1210"/>
                    <a:pt x="6873" y="1210"/>
                    <a:pt x="6873" y="1210"/>
                  </a:cubicBezTo>
                  <a:cubicBezTo>
                    <a:pt x="6757" y="1267"/>
                    <a:pt x="6757" y="1267"/>
                    <a:pt x="6757" y="1267"/>
                  </a:cubicBezTo>
                  <a:cubicBezTo>
                    <a:pt x="6699" y="1267"/>
                    <a:pt x="6699" y="1267"/>
                    <a:pt x="6699" y="1267"/>
                  </a:cubicBezTo>
                  <a:cubicBezTo>
                    <a:pt x="6642" y="1267"/>
                    <a:pt x="6642" y="1325"/>
                    <a:pt x="6584" y="1325"/>
                  </a:cubicBezTo>
                  <a:cubicBezTo>
                    <a:pt x="6584" y="1267"/>
                    <a:pt x="6584" y="1267"/>
                    <a:pt x="6584" y="1267"/>
                  </a:cubicBezTo>
                  <a:cubicBezTo>
                    <a:pt x="6584" y="1325"/>
                    <a:pt x="6584" y="1325"/>
                    <a:pt x="6584" y="1325"/>
                  </a:cubicBezTo>
                  <a:cubicBezTo>
                    <a:pt x="6584" y="1267"/>
                    <a:pt x="6584" y="1267"/>
                    <a:pt x="6584" y="1325"/>
                  </a:cubicBezTo>
                  <a:cubicBezTo>
                    <a:pt x="6526" y="1267"/>
                    <a:pt x="6526" y="1267"/>
                    <a:pt x="6526" y="1267"/>
                  </a:cubicBezTo>
                  <a:cubicBezTo>
                    <a:pt x="6642" y="1267"/>
                    <a:pt x="6642" y="1267"/>
                    <a:pt x="6642" y="1267"/>
                  </a:cubicBezTo>
                  <a:lnTo>
                    <a:pt x="6642" y="1210"/>
                  </a:lnTo>
                  <a:cubicBezTo>
                    <a:pt x="6699" y="1210"/>
                    <a:pt x="6699" y="1210"/>
                    <a:pt x="6699" y="1210"/>
                  </a:cubicBezTo>
                  <a:cubicBezTo>
                    <a:pt x="6699" y="1152"/>
                    <a:pt x="6699" y="1210"/>
                    <a:pt x="6699" y="1210"/>
                  </a:cubicBezTo>
                  <a:cubicBezTo>
                    <a:pt x="6757" y="1152"/>
                    <a:pt x="6757" y="1152"/>
                    <a:pt x="6757" y="1152"/>
                  </a:cubicBezTo>
                  <a:cubicBezTo>
                    <a:pt x="6815" y="1152"/>
                    <a:pt x="6815" y="1152"/>
                    <a:pt x="6815" y="1152"/>
                  </a:cubicBezTo>
                  <a:cubicBezTo>
                    <a:pt x="6873" y="1152"/>
                    <a:pt x="6815" y="1152"/>
                    <a:pt x="6815" y="1152"/>
                  </a:cubicBezTo>
                  <a:cubicBezTo>
                    <a:pt x="6873" y="1152"/>
                    <a:pt x="6873" y="1152"/>
                    <a:pt x="6873" y="1152"/>
                  </a:cubicBezTo>
                  <a:cubicBezTo>
                    <a:pt x="6930" y="1094"/>
                    <a:pt x="6930" y="1094"/>
                    <a:pt x="6930" y="1094"/>
                  </a:cubicBezTo>
                  <a:cubicBezTo>
                    <a:pt x="7046" y="1037"/>
                    <a:pt x="7046" y="1037"/>
                    <a:pt x="7046" y="1037"/>
                  </a:cubicBezTo>
                  <a:cubicBezTo>
                    <a:pt x="7104" y="1037"/>
                    <a:pt x="7104" y="1037"/>
                    <a:pt x="7161" y="1037"/>
                  </a:cubicBezTo>
                  <a:cubicBezTo>
                    <a:pt x="7161" y="979"/>
                    <a:pt x="7161" y="979"/>
                    <a:pt x="7219" y="979"/>
                  </a:cubicBezTo>
                  <a:cubicBezTo>
                    <a:pt x="7219" y="1037"/>
                    <a:pt x="7219" y="1037"/>
                    <a:pt x="7219" y="1037"/>
                  </a:cubicBezTo>
                  <a:cubicBezTo>
                    <a:pt x="7219" y="979"/>
                    <a:pt x="7219" y="979"/>
                    <a:pt x="7219" y="979"/>
                  </a:cubicBezTo>
                  <a:cubicBezTo>
                    <a:pt x="7219" y="1037"/>
                    <a:pt x="7219" y="1037"/>
                    <a:pt x="7219" y="1037"/>
                  </a:cubicBezTo>
                  <a:cubicBezTo>
                    <a:pt x="7277" y="1037"/>
                    <a:pt x="7277" y="1037"/>
                    <a:pt x="7277" y="1037"/>
                  </a:cubicBezTo>
                  <a:cubicBezTo>
                    <a:pt x="7219" y="1037"/>
                    <a:pt x="7219" y="1037"/>
                    <a:pt x="7219" y="1037"/>
                  </a:cubicBezTo>
                  <a:cubicBezTo>
                    <a:pt x="7277" y="1037"/>
                    <a:pt x="7277" y="1037"/>
                    <a:pt x="7277" y="1037"/>
                  </a:cubicBezTo>
                  <a:cubicBezTo>
                    <a:pt x="7335" y="1094"/>
                    <a:pt x="7335" y="1094"/>
                    <a:pt x="7335" y="1094"/>
                  </a:cubicBezTo>
                  <a:cubicBezTo>
                    <a:pt x="7277" y="1152"/>
                    <a:pt x="7277" y="1152"/>
                    <a:pt x="7277" y="1152"/>
                  </a:cubicBezTo>
                  <a:cubicBezTo>
                    <a:pt x="7335" y="1094"/>
                    <a:pt x="7335" y="1152"/>
                    <a:pt x="7335" y="1094"/>
                  </a:cubicBezTo>
                  <a:lnTo>
                    <a:pt x="7393" y="1094"/>
                  </a:lnTo>
                  <a:cubicBezTo>
                    <a:pt x="7450" y="1094"/>
                    <a:pt x="7450" y="1094"/>
                    <a:pt x="7450" y="1094"/>
                  </a:cubicBezTo>
                  <a:cubicBezTo>
                    <a:pt x="7450" y="1152"/>
                    <a:pt x="7450" y="1094"/>
                    <a:pt x="7450" y="1152"/>
                  </a:cubicBezTo>
                  <a:lnTo>
                    <a:pt x="7393" y="1152"/>
                  </a:lnTo>
                  <a:cubicBezTo>
                    <a:pt x="7335" y="1152"/>
                    <a:pt x="7335" y="1152"/>
                    <a:pt x="7335" y="1152"/>
                  </a:cubicBezTo>
                  <a:cubicBezTo>
                    <a:pt x="7393" y="1152"/>
                    <a:pt x="7393" y="1152"/>
                    <a:pt x="7393" y="1152"/>
                  </a:cubicBezTo>
                  <a:cubicBezTo>
                    <a:pt x="7450" y="1210"/>
                    <a:pt x="7450" y="1210"/>
                    <a:pt x="7450" y="1210"/>
                  </a:cubicBezTo>
                  <a:cubicBezTo>
                    <a:pt x="7450" y="1267"/>
                    <a:pt x="7450" y="1267"/>
                    <a:pt x="7450" y="1267"/>
                  </a:cubicBezTo>
                  <a:cubicBezTo>
                    <a:pt x="7335" y="1267"/>
                    <a:pt x="7335" y="1267"/>
                    <a:pt x="7335" y="1267"/>
                  </a:cubicBezTo>
                  <a:cubicBezTo>
                    <a:pt x="7393" y="1325"/>
                    <a:pt x="7393" y="1325"/>
                    <a:pt x="7393" y="1325"/>
                  </a:cubicBezTo>
                  <a:cubicBezTo>
                    <a:pt x="7335" y="1325"/>
                    <a:pt x="7335" y="1325"/>
                    <a:pt x="7335" y="1325"/>
                  </a:cubicBezTo>
                  <a:cubicBezTo>
                    <a:pt x="7335" y="1267"/>
                    <a:pt x="7335" y="1267"/>
                    <a:pt x="7335" y="1267"/>
                  </a:cubicBezTo>
                  <a:cubicBezTo>
                    <a:pt x="7277" y="1267"/>
                    <a:pt x="7277" y="1267"/>
                    <a:pt x="7277" y="1267"/>
                  </a:cubicBezTo>
                  <a:cubicBezTo>
                    <a:pt x="7277" y="1267"/>
                    <a:pt x="7277" y="1267"/>
                    <a:pt x="7277" y="1210"/>
                  </a:cubicBezTo>
                  <a:cubicBezTo>
                    <a:pt x="7277" y="1152"/>
                    <a:pt x="7277" y="1152"/>
                    <a:pt x="7277" y="1152"/>
                  </a:cubicBezTo>
                  <a:cubicBezTo>
                    <a:pt x="7219" y="1152"/>
                    <a:pt x="7219" y="1152"/>
                    <a:pt x="7219" y="1152"/>
                  </a:cubicBezTo>
                  <a:cubicBezTo>
                    <a:pt x="7219" y="1210"/>
                    <a:pt x="7219" y="1210"/>
                    <a:pt x="7219" y="1210"/>
                  </a:cubicBezTo>
                  <a:cubicBezTo>
                    <a:pt x="7277" y="1210"/>
                    <a:pt x="7277" y="1210"/>
                    <a:pt x="7219" y="1267"/>
                  </a:cubicBezTo>
                  <a:cubicBezTo>
                    <a:pt x="7219" y="1325"/>
                    <a:pt x="7219" y="1325"/>
                    <a:pt x="7219" y="1325"/>
                  </a:cubicBezTo>
                  <a:cubicBezTo>
                    <a:pt x="7161" y="1325"/>
                    <a:pt x="7161" y="1325"/>
                    <a:pt x="7161" y="1325"/>
                  </a:cubicBezTo>
                  <a:cubicBezTo>
                    <a:pt x="7161" y="1382"/>
                    <a:pt x="7161" y="1382"/>
                    <a:pt x="7161" y="1382"/>
                  </a:cubicBezTo>
                  <a:cubicBezTo>
                    <a:pt x="7161" y="1440"/>
                    <a:pt x="7161" y="1382"/>
                    <a:pt x="7161" y="1440"/>
                  </a:cubicBezTo>
                  <a:cubicBezTo>
                    <a:pt x="7104" y="1440"/>
                    <a:pt x="7104" y="1498"/>
                    <a:pt x="7104" y="1498"/>
                  </a:cubicBezTo>
                  <a:cubicBezTo>
                    <a:pt x="7046" y="1498"/>
                    <a:pt x="7046" y="1498"/>
                    <a:pt x="7046" y="1498"/>
                  </a:cubicBezTo>
                  <a:cubicBezTo>
                    <a:pt x="6988" y="1498"/>
                    <a:pt x="6988" y="1498"/>
                    <a:pt x="6988" y="1498"/>
                  </a:cubicBezTo>
                  <a:cubicBezTo>
                    <a:pt x="6930" y="1555"/>
                    <a:pt x="6930" y="1555"/>
                    <a:pt x="6930" y="1555"/>
                  </a:cubicBezTo>
                  <a:cubicBezTo>
                    <a:pt x="6930" y="1555"/>
                    <a:pt x="6930" y="1555"/>
                    <a:pt x="6873" y="1555"/>
                  </a:cubicBezTo>
                  <a:cubicBezTo>
                    <a:pt x="6815" y="1613"/>
                    <a:pt x="6815" y="1613"/>
                    <a:pt x="6815" y="1613"/>
                  </a:cubicBezTo>
                  <a:cubicBezTo>
                    <a:pt x="6757" y="1613"/>
                    <a:pt x="6757" y="1613"/>
                    <a:pt x="6757" y="1613"/>
                  </a:cubicBezTo>
                  <a:cubicBezTo>
                    <a:pt x="6757" y="1613"/>
                    <a:pt x="6757" y="1613"/>
                    <a:pt x="6699" y="1613"/>
                  </a:cubicBezTo>
                  <a:cubicBezTo>
                    <a:pt x="6699" y="1670"/>
                    <a:pt x="6699" y="1670"/>
                    <a:pt x="6699" y="1670"/>
                  </a:cubicBezTo>
                  <a:cubicBezTo>
                    <a:pt x="6642" y="1670"/>
                    <a:pt x="6584" y="1728"/>
                    <a:pt x="6468" y="1786"/>
                  </a:cubicBezTo>
                  <a:cubicBezTo>
                    <a:pt x="6468" y="1786"/>
                    <a:pt x="6526" y="1786"/>
                    <a:pt x="6468" y="1786"/>
                  </a:cubicBezTo>
                  <a:cubicBezTo>
                    <a:pt x="6468" y="1786"/>
                    <a:pt x="6411" y="1786"/>
                    <a:pt x="6353" y="1843"/>
                  </a:cubicBezTo>
                  <a:cubicBezTo>
                    <a:pt x="6295" y="1843"/>
                    <a:pt x="6295" y="1843"/>
                    <a:pt x="6295" y="1843"/>
                  </a:cubicBezTo>
                  <a:cubicBezTo>
                    <a:pt x="6295" y="1901"/>
                    <a:pt x="6295" y="1901"/>
                    <a:pt x="6295" y="1901"/>
                  </a:cubicBezTo>
                  <a:lnTo>
                    <a:pt x="6237" y="1901"/>
                  </a:lnTo>
                  <a:cubicBezTo>
                    <a:pt x="6122" y="1958"/>
                    <a:pt x="6122" y="1958"/>
                    <a:pt x="6122" y="1958"/>
                  </a:cubicBezTo>
                  <a:cubicBezTo>
                    <a:pt x="6064" y="2016"/>
                    <a:pt x="6064" y="2016"/>
                    <a:pt x="6006" y="2016"/>
                  </a:cubicBezTo>
                  <a:cubicBezTo>
                    <a:pt x="6006" y="2016"/>
                    <a:pt x="6006" y="2016"/>
                    <a:pt x="6006" y="2074"/>
                  </a:cubicBezTo>
                  <a:cubicBezTo>
                    <a:pt x="6122" y="2016"/>
                    <a:pt x="6122" y="2016"/>
                    <a:pt x="6122" y="2016"/>
                  </a:cubicBezTo>
                  <a:cubicBezTo>
                    <a:pt x="6180" y="1958"/>
                    <a:pt x="6180" y="1958"/>
                    <a:pt x="6180" y="1958"/>
                  </a:cubicBezTo>
                  <a:cubicBezTo>
                    <a:pt x="6180" y="2016"/>
                    <a:pt x="6180" y="2016"/>
                    <a:pt x="6180" y="2016"/>
                  </a:cubicBezTo>
                  <a:cubicBezTo>
                    <a:pt x="6180" y="2016"/>
                    <a:pt x="6180" y="1958"/>
                    <a:pt x="6237" y="1958"/>
                  </a:cubicBezTo>
                  <a:lnTo>
                    <a:pt x="6295" y="1958"/>
                  </a:lnTo>
                  <a:cubicBezTo>
                    <a:pt x="6295" y="1901"/>
                    <a:pt x="6295" y="1901"/>
                    <a:pt x="6295" y="1901"/>
                  </a:cubicBezTo>
                  <a:cubicBezTo>
                    <a:pt x="6353" y="1901"/>
                    <a:pt x="6353" y="1901"/>
                    <a:pt x="6353" y="1901"/>
                  </a:cubicBezTo>
                  <a:cubicBezTo>
                    <a:pt x="6295" y="1901"/>
                    <a:pt x="6295" y="1901"/>
                    <a:pt x="6295" y="1901"/>
                  </a:cubicBezTo>
                  <a:cubicBezTo>
                    <a:pt x="6411" y="1843"/>
                    <a:pt x="6411" y="1843"/>
                    <a:pt x="6411" y="1843"/>
                  </a:cubicBezTo>
                  <a:cubicBezTo>
                    <a:pt x="6468" y="1843"/>
                    <a:pt x="6468" y="1843"/>
                    <a:pt x="6468" y="1843"/>
                  </a:cubicBezTo>
                  <a:cubicBezTo>
                    <a:pt x="6526" y="1786"/>
                    <a:pt x="6526" y="1786"/>
                    <a:pt x="6526" y="1786"/>
                  </a:cubicBezTo>
                  <a:cubicBezTo>
                    <a:pt x="6584" y="1786"/>
                    <a:pt x="6584" y="1786"/>
                    <a:pt x="6584" y="1786"/>
                  </a:cubicBezTo>
                  <a:cubicBezTo>
                    <a:pt x="6526" y="1786"/>
                    <a:pt x="6526" y="1786"/>
                    <a:pt x="6526" y="1786"/>
                  </a:cubicBezTo>
                  <a:cubicBezTo>
                    <a:pt x="6584" y="1843"/>
                    <a:pt x="6584" y="1843"/>
                    <a:pt x="6584" y="1843"/>
                  </a:cubicBezTo>
                  <a:lnTo>
                    <a:pt x="6642" y="1786"/>
                  </a:lnTo>
                  <a:cubicBezTo>
                    <a:pt x="6642" y="1843"/>
                    <a:pt x="6642" y="1843"/>
                    <a:pt x="6642" y="1843"/>
                  </a:cubicBezTo>
                  <a:cubicBezTo>
                    <a:pt x="6699" y="1786"/>
                    <a:pt x="6699" y="1786"/>
                    <a:pt x="6699" y="1786"/>
                  </a:cubicBezTo>
                  <a:cubicBezTo>
                    <a:pt x="6699" y="1843"/>
                    <a:pt x="6699" y="1843"/>
                    <a:pt x="6699" y="1843"/>
                  </a:cubicBezTo>
                  <a:cubicBezTo>
                    <a:pt x="6699" y="1786"/>
                    <a:pt x="6699" y="1786"/>
                    <a:pt x="6699" y="1786"/>
                  </a:cubicBezTo>
                  <a:cubicBezTo>
                    <a:pt x="6642" y="1786"/>
                    <a:pt x="6642" y="1786"/>
                    <a:pt x="6642" y="1786"/>
                  </a:cubicBezTo>
                  <a:cubicBezTo>
                    <a:pt x="6584" y="1786"/>
                    <a:pt x="6584" y="1786"/>
                    <a:pt x="6584" y="1786"/>
                  </a:cubicBezTo>
                  <a:cubicBezTo>
                    <a:pt x="6584" y="1728"/>
                    <a:pt x="6584" y="1728"/>
                    <a:pt x="6584" y="1728"/>
                  </a:cubicBezTo>
                  <a:cubicBezTo>
                    <a:pt x="6642" y="1728"/>
                    <a:pt x="6642" y="1728"/>
                    <a:pt x="6642" y="1728"/>
                  </a:cubicBezTo>
                  <a:lnTo>
                    <a:pt x="6757" y="1670"/>
                  </a:lnTo>
                  <a:cubicBezTo>
                    <a:pt x="7046" y="1555"/>
                    <a:pt x="7046" y="1555"/>
                    <a:pt x="7046" y="1555"/>
                  </a:cubicBezTo>
                  <a:lnTo>
                    <a:pt x="7046" y="1498"/>
                  </a:lnTo>
                  <a:cubicBezTo>
                    <a:pt x="7046" y="1555"/>
                    <a:pt x="7046" y="1555"/>
                    <a:pt x="7046" y="1555"/>
                  </a:cubicBezTo>
                  <a:cubicBezTo>
                    <a:pt x="7104" y="1555"/>
                    <a:pt x="7104" y="1555"/>
                    <a:pt x="7104" y="1555"/>
                  </a:cubicBezTo>
                  <a:cubicBezTo>
                    <a:pt x="7046" y="1555"/>
                    <a:pt x="7046" y="1555"/>
                    <a:pt x="7046" y="1555"/>
                  </a:cubicBezTo>
                  <a:lnTo>
                    <a:pt x="7104" y="1555"/>
                  </a:lnTo>
                  <a:cubicBezTo>
                    <a:pt x="7046" y="1555"/>
                    <a:pt x="7046" y="1555"/>
                    <a:pt x="7046" y="1555"/>
                  </a:cubicBezTo>
                  <a:cubicBezTo>
                    <a:pt x="7046" y="1555"/>
                    <a:pt x="7046" y="1613"/>
                    <a:pt x="6988" y="1613"/>
                  </a:cubicBezTo>
                  <a:cubicBezTo>
                    <a:pt x="6873" y="1613"/>
                    <a:pt x="6873" y="1613"/>
                    <a:pt x="6873" y="1613"/>
                  </a:cubicBezTo>
                  <a:cubicBezTo>
                    <a:pt x="6873" y="1670"/>
                    <a:pt x="6873" y="1670"/>
                    <a:pt x="6873" y="1670"/>
                  </a:cubicBezTo>
                  <a:lnTo>
                    <a:pt x="6815" y="1670"/>
                  </a:lnTo>
                  <a:cubicBezTo>
                    <a:pt x="6815" y="1728"/>
                    <a:pt x="6815" y="1728"/>
                    <a:pt x="6815" y="1728"/>
                  </a:cubicBezTo>
                  <a:cubicBezTo>
                    <a:pt x="6930" y="1670"/>
                    <a:pt x="6930" y="1670"/>
                    <a:pt x="6930" y="1670"/>
                  </a:cubicBezTo>
                  <a:cubicBezTo>
                    <a:pt x="6988" y="1670"/>
                    <a:pt x="6988" y="1670"/>
                    <a:pt x="6988" y="1670"/>
                  </a:cubicBezTo>
                  <a:cubicBezTo>
                    <a:pt x="6930" y="1670"/>
                    <a:pt x="6930" y="1670"/>
                    <a:pt x="6930" y="1670"/>
                  </a:cubicBezTo>
                  <a:cubicBezTo>
                    <a:pt x="6988" y="1670"/>
                    <a:pt x="6988" y="1670"/>
                    <a:pt x="6988" y="1670"/>
                  </a:cubicBezTo>
                  <a:lnTo>
                    <a:pt x="7046" y="1613"/>
                  </a:lnTo>
                  <a:cubicBezTo>
                    <a:pt x="7104" y="1613"/>
                    <a:pt x="7104" y="1613"/>
                    <a:pt x="7104" y="1613"/>
                  </a:cubicBezTo>
                  <a:lnTo>
                    <a:pt x="7104" y="1670"/>
                  </a:lnTo>
                  <a:cubicBezTo>
                    <a:pt x="7104" y="1670"/>
                    <a:pt x="7104" y="1670"/>
                    <a:pt x="7161" y="1728"/>
                  </a:cubicBezTo>
                  <a:cubicBezTo>
                    <a:pt x="7161" y="1728"/>
                    <a:pt x="7104" y="1728"/>
                    <a:pt x="7104" y="1786"/>
                  </a:cubicBezTo>
                  <a:cubicBezTo>
                    <a:pt x="7161" y="1786"/>
                    <a:pt x="7161" y="1786"/>
                    <a:pt x="7161" y="1786"/>
                  </a:cubicBezTo>
                  <a:cubicBezTo>
                    <a:pt x="7161" y="1786"/>
                    <a:pt x="7161" y="1786"/>
                    <a:pt x="7219" y="1786"/>
                  </a:cubicBezTo>
                  <a:cubicBezTo>
                    <a:pt x="7219" y="1786"/>
                    <a:pt x="7219" y="1786"/>
                    <a:pt x="7219" y="1843"/>
                  </a:cubicBezTo>
                  <a:cubicBezTo>
                    <a:pt x="7161" y="1843"/>
                    <a:pt x="7161" y="1843"/>
                    <a:pt x="7161" y="1843"/>
                  </a:cubicBezTo>
                  <a:cubicBezTo>
                    <a:pt x="7161" y="1786"/>
                    <a:pt x="7161" y="1786"/>
                    <a:pt x="7161" y="1786"/>
                  </a:cubicBezTo>
                  <a:lnTo>
                    <a:pt x="7104" y="1786"/>
                  </a:lnTo>
                  <a:cubicBezTo>
                    <a:pt x="7104" y="1843"/>
                    <a:pt x="7104" y="1843"/>
                    <a:pt x="7104" y="1843"/>
                  </a:cubicBezTo>
                  <a:cubicBezTo>
                    <a:pt x="7161" y="1843"/>
                    <a:pt x="7161" y="1843"/>
                    <a:pt x="7161" y="1843"/>
                  </a:cubicBezTo>
                  <a:cubicBezTo>
                    <a:pt x="7161" y="1901"/>
                    <a:pt x="7161" y="1901"/>
                    <a:pt x="7161" y="1901"/>
                  </a:cubicBezTo>
                  <a:cubicBezTo>
                    <a:pt x="7219" y="1843"/>
                    <a:pt x="7219" y="1843"/>
                    <a:pt x="7219" y="1843"/>
                  </a:cubicBezTo>
                  <a:cubicBezTo>
                    <a:pt x="7219" y="1901"/>
                    <a:pt x="7219" y="1901"/>
                    <a:pt x="7219" y="1901"/>
                  </a:cubicBezTo>
                  <a:lnTo>
                    <a:pt x="7161" y="1901"/>
                  </a:lnTo>
                  <a:cubicBezTo>
                    <a:pt x="7104" y="1901"/>
                    <a:pt x="7104" y="1901"/>
                    <a:pt x="7104" y="1901"/>
                  </a:cubicBezTo>
                  <a:cubicBezTo>
                    <a:pt x="7104" y="1901"/>
                    <a:pt x="7104" y="1901"/>
                    <a:pt x="7104" y="1843"/>
                  </a:cubicBezTo>
                  <a:cubicBezTo>
                    <a:pt x="7046" y="1843"/>
                    <a:pt x="7046" y="1843"/>
                    <a:pt x="7046" y="1843"/>
                  </a:cubicBezTo>
                  <a:cubicBezTo>
                    <a:pt x="6988" y="1786"/>
                    <a:pt x="6988" y="1843"/>
                    <a:pt x="6930" y="1843"/>
                  </a:cubicBezTo>
                  <a:cubicBezTo>
                    <a:pt x="6873" y="1901"/>
                    <a:pt x="6873" y="1901"/>
                    <a:pt x="6873" y="1901"/>
                  </a:cubicBezTo>
                  <a:cubicBezTo>
                    <a:pt x="6815" y="1901"/>
                    <a:pt x="6815" y="1901"/>
                    <a:pt x="6815" y="1901"/>
                  </a:cubicBezTo>
                  <a:cubicBezTo>
                    <a:pt x="6873" y="1901"/>
                    <a:pt x="6930" y="1901"/>
                    <a:pt x="6930" y="1901"/>
                  </a:cubicBezTo>
                  <a:cubicBezTo>
                    <a:pt x="6930" y="1901"/>
                    <a:pt x="6930" y="1901"/>
                    <a:pt x="6873" y="1958"/>
                  </a:cubicBezTo>
                  <a:cubicBezTo>
                    <a:pt x="6930" y="1958"/>
                    <a:pt x="6930" y="1958"/>
                    <a:pt x="6930" y="1958"/>
                  </a:cubicBezTo>
                  <a:cubicBezTo>
                    <a:pt x="6873" y="1958"/>
                    <a:pt x="6930" y="1958"/>
                    <a:pt x="6873" y="1958"/>
                  </a:cubicBezTo>
                  <a:cubicBezTo>
                    <a:pt x="6873" y="1958"/>
                    <a:pt x="6873" y="1958"/>
                    <a:pt x="6815" y="1958"/>
                  </a:cubicBezTo>
                  <a:cubicBezTo>
                    <a:pt x="6873" y="2016"/>
                    <a:pt x="6873" y="2016"/>
                    <a:pt x="6873" y="2016"/>
                  </a:cubicBezTo>
                  <a:cubicBezTo>
                    <a:pt x="6815" y="2016"/>
                    <a:pt x="6815" y="2016"/>
                    <a:pt x="6815" y="2016"/>
                  </a:cubicBezTo>
                  <a:cubicBezTo>
                    <a:pt x="6873" y="2131"/>
                    <a:pt x="6873" y="2131"/>
                    <a:pt x="6757" y="2189"/>
                  </a:cubicBezTo>
                  <a:cubicBezTo>
                    <a:pt x="6757" y="2131"/>
                    <a:pt x="6757" y="2189"/>
                    <a:pt x="6757" y="2246"/>
                  </a:cubicBezTo>
                  <a:cubicBezTo>
                    <a:pt x="6757" y="2189"/>
                    <a:pt x="6757" y="2189"/>
                    <a:pt x="6757" y="2189"/>
                  </a:cubicBezTo>
                  <a:cubicBezTo>
                    <a:pt x="6699" y="2246"/>
                    <a:pt x="6699" y="2246"/>
                    <a:pt x="6699" y="2246"/>
                  </a:cubicBezTo>
                  <a:cubicBezTo>
                    <a:pt x="6699" y="2189"/>
                    <a:pt x="6699" y="2189"/>
                    <a:pt x="6699" y="2189"/>
                  </a:cubicBezTo>
                  <a:cubicBezTo>
                    <a:pt x="6642" y="2246"/>
                    <a:pt x="6642" y="2246"/>
                    <a:pt x="6642" y="2246"/>
                  </a:cubicBezTo>
                  <a:cubicBezTo>
                    <a:pt x="6699" y="2246"/>
                    <a:pt x="6699" y="2246"/>
                    <a:pt x="6699" y="2246"/>
                  </a:cubicBezTo>
                  <a:cubicBezTo>
                    <a:pt x="6699" y="2304"/>
                    <a:pt x="6699" y="2304"/>
                    <a:pt x="6699" y="2304"/>
                  </a:cubicBezTo>
                  <a:cubicBezTo>
                    <a:pt x="6699" y="2304"/>
                    <a:pt x="6699" y="2246"/>
                    <a:pt x="6699" y="2304"/>
                  </a:cubicBezTo>
                  <a:cubicBezTo>
                    <a:pt x="6699" y="2246"/>
                    <a:pt x="6699" y="2246"/>
                    <a:pt x="6699" y="2246"/>
                  </a:cubicBezTo>
                  <a:cubicBezTo>
                    <a:pt x="6757" y="2246"/>
                    <a:pt x="6757" y="2246"/>
                    <a:pt x="6757" y="2246"/>
                  </a:cubicBezTo>
                  <a:cubicBezTo>
                    <a:pt x="6815" y="2246"/>
                    <a:pt x="6815" y="2246"/>
                    <a:pt x="6815" y="2246"/>
                  </a:cubicBezTo>
                  <a:cubicBezTo>
                    <a:pt x="6757" y="2189"/>
                    <a:pt x="6757" y="2189"/>
                    <a:pt x="6757" y="2189"/>
                  </a:cubicBezTo>
                  <a:cubicBezTo>
                    <a:pt x="6873" y="2131"/>
                    <a:pt x="6873" y="2131"/>
                    <a:pt x="6873" y="2131"/>
                  </a:cubicBezTo>
                  <a:cubicBezTo>
                    <a:pt x="6873" y="2189"/>
                    <a:pt x="6873" y="2189"/>
                    <a:pt x="6873" y="2189"/>
                  </a:cubicBezTo>
                  <a:cubicBezTo>
                    <a:pt x="6873" y="2131"/>
                    <a:pt x="6873" y="2131"/>
                    <a:pt x="6873" y="2131"/>
                  </a:cubicBezTo>
                  <a:cubicBezTo>
                    <a:pt x="6930" y="2131"/>
                    <a:pt x="6873" y="2131"/>
                    <a:pt x="6930" y="2131"/>
                  </a:cubicBezTo>
                  <a:cubicBezTo>
                    <a:pt x="6930" y="2074"/>
                    <a:pt x="6930" y="2074"/>
                    <a:pt x="6873" y="2074"/>
                  </a:cubicBezTo>
                  <a:cubicBezTo>
                    <a:pt x="6873" y="2016"/>
                    <a:pt x="6873" y="2016"/>
                    <a:pt x="6873" y="2016"/>
                  </a:cubicBezTo>
                  <a:cubicBezTo>
                    <a:pt x="6930" y="2074"/>
                    <a:pt x="6930" y="2074"/>
                    <a:pt x="6930" y="2074"/>
                  </a:cubicBezTo>
                  <a:cubicBezTo>
                    <a:pt x="6930" y="2016"/>
                    <a:pt x="6930" y="2016"/>
                    <a:pt x="6930" y="2016"/>
                  </a:cubicBezTo>
                  <a:cubicBezTo>
                    <a:pt x="6988" y="2074"/>
                    <a:pt x="6988" y="2074"/>
                    <a:pt x="6988" y="2074"/>
                  </a:cubicBezTo>
                  <a:cubicBezTo>
                    <a:pt x="7046" y="2016"/>
                    <a:pt x="7046" y="2016"/>
                    <a:pt x="7046" y="2016"/>
                  </a:cubicBezTo>
                  <a:cubicBezTo>
                    <a:pt x="7046" y="1958"/>
                    <a:pt x="7046" y="1958"/>
                    <a:pt x="7046" y="1958"/>
                  </a:cubicBezTo>
                  <a:cubicBezTo>
                    <a:pt x="7046" y="2016"/>
                    <a:pt x="7046" y="2016"/>
                    <a:pt x="7046" y="2016"/>
                  </a:cubicBezTo>
                  <a:cubicBezTo>
                    <a:pt x="7161" y="1958"/>
                    <a:pt x="7161" y="1958"/>
                    <a:pt x="7161" y="1958"/>
                  </a:cubicBezTo>
                  <a:cubicBezTo>
                    <a:pt x="7161" y="2016"/>
                    <a:pt x="7161" y="2016"/>
                    <a:pt x="7161" y="2016"/>
                  </a:cubicBezTo>
                  <a:cubicBezTo>
                    <a:pt x="7161" y="1958"/>
                    <a:pt x="7161" y="1958"/>
                    <a:pt x="7161" y="1958"/>
                  </a:cubicBezTo>
                  <a:cubicBezTo>
                    <a:pt x="7219" y="1958"/>
                    <a:pt x="7219" y="1958"/>
                    <a:pt x="7219" y="1958"/>
                  </a:cubicBezTo>
                  <a:cubicBezTo>
                    <a:pt x="7161" y="1958"/>
                    <a:pt x="7161" y="1958"/>
                    <a:pt x="7161" y="1958"/>
                  </a:cubicBezTo>
                  <a:cubicBezTo>
                    <a:pt x="7219" y="2016"/>
                    <a:pt x="7219" y="2016"/>
                    <a:pt x="7219" y="2016"/>
                  </a:cubicBezTo>
                  <a:cubicBezTo>
                    <a:pt x="7277" y="2016"/>
                    <a:pt x="7277" y="2016"/>
                    <a:pt x="7277" y="2016"/>
                  </a:cubicBezTo>
                  <a:cubicBezTo>
                    <a:pt x="7277" y="1958"/>
                    <a:pt x="7277" y="1958"/>
                    <a:pt x="7277" y="1958"/>
                  </a:cubicBezTo>
                  <a:cubicBezTo>
                    <a:pt x="7219" y="1958"/>
                    <a:pt x="7219" y="1958"/>
                    <a:pt x="7219" y="1958"/>
                  </a:cubicBezTo>
                  <a:cubicBezTo>
                    <a:pt x="7277" y="1901"/>
                    <a:pt x="7277" y="1901"/>
                    <a:pt x="7277" y="1901"/>
                  </a:cubicBezTo>
                  <a:cubicBezTo>
                    <a:pt x="7277" y="1958"/>
                    <a:pt x="7277" y="1958"/>
                    <a:pt x="7277" y="1958"/>
                  </a:cubicBezTo>
                  <a:cubicBezTo>
                    <a:pt x="7277" y="2016"/>
                    <a:pt x="7277" y="2016"/>
                    <a:pt x="7277" y="2016"/>
                  </a:cubicBezTo>
                  <a:cubicBezTo>
                    <a:pt x="7277" y="2074"/>
                    <a:pt x="7277" y="2074"/>
                    <a:pt x="7277" y="2074"/>
                  </a:cubicBezTo>
                  <a:cubicBezTo>
                    <a:pt x="7219" y="2074"/>
                    <a:pt x="7219" y="2074"/>
                    <a:pt x="7219" y="2074"/>
                  </a:cubicBezTo>
                  <a:cubicBezTo>
                    <a:pt x="7219" y="2131"/>
                    <a:pt x="7219" y="2131"/>
                    <a:pt x="7219" y="2131"/>
                  </a:cubicBezTo>
                  <a:cubicBezTo>
                    <a:pt x="7161" y="2131"/>
                    <a:pt x="7161" y="2131"/>
                    <a:pt x="7161" y="2131"/>
                  </a:cubicBezTo>
                  <a:cubicBezTo>
                    <a:pt x="7161" y="2074"/>
                    <a:pt x="7161" y="2074"/>
                    <a:pt x="7161" y="2074"/>
                  </a:cubicBezTo>
                  <a:cubicBezTo>
                    <a:pt x="7161" y="2074"/>
                    <a:pt x="7161" y="2074"/>
                    <a:pt x="7104" y="2074"/>
                  </a:cubicBezTo>
                  <a:cubicBezTo>
                    <a:pt x="7104" y="2131"/>
                    <a:pt x="7104" y="2131"/>
                    <a:pt x="7104" y="2131"/>
                  </a:cubicBezTo>
                  <a:cubicBezTo>
                    <a:pt x="7104" y="2074"/>
                    <a:pt x="7104" y="2074"/>
                    <a:pt x="7104" y="2074"/>
                  </a:cubicBezTo>
                  <a:cubicBezTo>
                    <a:pt x="7046" y="2074"/>
                    <a:pt x="7046" y="2074"/>
                    <a:pt x="7046" y="2074"/>
                  </a:cubicBezTo>
                  <a:cubicBezTo>
                    <a:pt x="7046" y="2074"/>
                    <a:pt x="7046" y="2074"/>
                    <a:pt x="7046" y="2016"/>
                  </a:cubicBezTo>
                  <a:cubicBezTo>
                    <a:pt x="6988" y="2074"/>
                    <a:pt x="6988" y="2074"/>
                    <a:pt x="6988" y="2074"/>
                  </a:cubicBezTo>
                  <a:cubicBezTo>
                    <a:pt x="7046" y="2074"/>
                    <a:pt x="7046" y="2074"/>
                    <a:pt x="7046" y="2074"/>
                  </a:cubicBezTo>
                  <a:cubicBezTo>
                    <a:pt x="6988" y="2131"/>
                    <a:pt x="6988" y="2131"/>
                    <a:pt x="6988" y="2131"/>
                  </a:cubicBezTo>
                  <a:cubicBezTo>
                    <a:pt x="7046" y="2131"/>
                    <a:pt x="7046" y="2131"/>
                    <a:pt x="7046" y="2131"/>
                  </a:cubicBezTo>
                  <a:cubicBezTo>
                    <a:pt x="7046" y="2189"/>
                    <a:pt x="7046" y="2189"/>
                    <a:pt x="7046" y="2189"/>
                  </a:cubicBezTo>
                  <a:cubicBezTo>
                    <a:pt x="7046" y="2189"/>
                    <a:pt x="6988" y="2189"/>
                    <a:pt x="6930" y="2246"/>
                  </a:cubicBezTo>
                  <a:cubicBezTo>
                    <a:pt x="6988" y="2246"/>
                    <a:pt x="6988" y="2246"/>
                    <a:pt x="6988" y="2246"/>
                  </a:cubicBezTo>
                  <a:cubicBezTo>
                    <a:pt x="6930" y="2304"/>
                    <a:pt x="6930" y="2304"/>
                    <a:pt x="6930" y="2304"/>
                  </a:cubicBezTo>
                  <a:cubicBezTo>
                    <a:pt x="6873" y="2246"/>
                    <a:pt x="6873" y="2246"/>
                    <a:pt x="6873" y="2246"/>
                  </a:cubicBezTo>
                  <a:cubicBezTo>
                    <a:pt x="6873" y="2304"/>
                    <a:pt x="6815" y="2304"/>
                    <a:pt x="6815" y="2304"/>
                  </a:cubicBezTo>
                  <a:cubicBezTo>
                    <a:pt x="6815" y="2362"/>
                    <a:pt x="6815" y="2362"/>
                    <a:pt x="6815" y="2362"/>
                  </a:cubicBezTo>
                  <a:cubicBezTo>
                    <a:pt x="6757" y="2362"/>
                    <a:pt x="6757" y="2362"/>
                    <a:pt x="6757" y="2362"/>
                  </a:cubicBezTo>
                  <a:cubicBezTo>
                    <a:pt x="6699" y="2362"/>
                    <a:pt x="6699" y="2362"/>
                    <a:pt x="6699" y="2362"/>
                  </a:cubicBezTo>
                  <a:cubicBezTo>
                    <a:pt x="6699" y="2419"/>
                    <a:pt x="6699" y="2419"/>
                    <a:pt x="6699" y="2419"/>
                  </a:cubicBezTo>
                  <a:cubicBezTo>
                    <a:pt x="6699" y="2362"/>
                    <a:pt x="6699" y="2362"/>
                    <a:pt x="6699" y="2362"/>
                  </a:cubicBezTo>
                  <a:cubicBezTo>
                    <a:pt x="6642" y="2419"/>
                    <a:pt x="6642" y="2419"/>
                    <a:pt x="6642" y="2419"/>
                  </a:cubicBezTo>
                  <a:cubicBezTo>
                    <a:pt x="6584" y="2419"/>
                    <a:pt x="6584" y="2419"/>
                    <a:pt x="6584" y="2419"/>
                  </a:cubicBezTo>
                  <a:cubicBezTo>
                    <a:pt x="6584" y="2477"/>
                    <a:pt x="6584" y="2477"/>
                    <a:pt x="6584" y="2477"/>
                  </a:cubicBezTo>
                  <a:cubicBezTo>
                    <a:pt x="6526" y="2477"/>
                    <a:pt x="6526" y="2477"/>
                    <a:pt x="6526" y="2477"/>
                  </a:cubicBezTo>
                  <a:cubicBezTo>
                    <a:pt x="6526" y="2534"/>
                    <a:pt x="6526" y="2534"/>
                    <a:pt x="6526" y="2534"/>
                  </a:cubicBezTo>
                  <a:cubicBezTo>
                    <a:pt x="6468" y="2534"/>
                    <a:pt x="6411" y="2592"/>
                    <a:pt x="6411" y="2592"/>
                  </a:cubicBezTo>
                  <a:cubicBezTo>
                    <a:pt x="6353" y="2592"/>
                    <a:pt x="6353" y="2592"/>
                    <a:pt x="6353" y="2592"/>
                  </a:cubicBezTo>
                  <a:lnTo>
                    <a:pt x="6295" y="2650"/>
                  </a:lnTo>
                  <a:cubicBezTo>
                    <a:pt x="6295" y="2707"/>
                    <a:pt x="6295" y="2707"/>
                    <a:pt x="6295" y="2707"/>
                  </a:cubicBezTo>
                  <a:cubicBezTo>
                    <a:pt x="6295" y="2650"/>
                    <a:pt x="6295" y="2650"/>
                    <a:pt x="6295" y="2650"/>
                  </a:cubicBezTo>
                  <a:cubicBezTo>
                    <a:pt x="6237" y="2707"/>
                    <a:pt x="6237" y="2707"/>
                    <a:pt x="6237" y="2707"/>
                  </a:cubicBezTo>
                  <a:lnTo>
                    <a:pt x="6180" y="2707"/>
                  </a:lnTo>
                  <a:cubicBezTo>
                    <a:pt x="6180" y="2765"/>
                    <a:pt x="6180" y="2765"/>
                    <a:pt x="6180" y="2765"/>
                  </a:cubicBezTo>
                  <a:cubicBezTo>
                    <a:pt x="6180" y="2707"/>
                    <a:pt x="6180" y="2707"/>
                    <a:pt x="6180" y="2707"/>
                  </a:cubicBezTo>
                  <a:cubicBezTo>
                    <a:pt x="6180" y="2650"/>
                    <a:pt x="6180" y="2650"/>
                    <a:pt x="6180" y="2650"/>
                  </a:cubicBezTo>
                  <a:cubicBezTo>
                    <a:pt x="6122" y="2707"/>
                    <a:pt x="6122" y="2707"/>
                    <a:pt x="6122" y="2707"/>
                  </a:cubicBezTo>
                  <a:cubicBezTo>
                    <a:pt x="6122" y="2650"/>
                    <a:pt x="6122" y="2650"/>
                    <a:pt x="6122" y="2650"/>
                  </a:cubicBezTo>
                  <a:cubicBezTo>
                    <a:pt x="6064" y="2650"/>
                    <a:pt x="6122" y="2650"/>
                    <a:pt x="6122" y="2650"/>
                  </a:cubicBezTo>
                  <a:cubicBezTo>
                    <a:pt x="6180" y="2650"/>
                    <a:pt x="6180" y="2650"/>
                    <a:pt x="6180" y="2650"/>
                  </a:cubicBezTo>
                  <a:cubicBezTo>
                    <a:pt x="6237" y="2650"/>
                    <a:pt x="6237" y="2650"/>
                    <a:pt x="6237" y="2650"/>
                  </a:cubicBezTo>
                  <a:cubicBezTo>
                    <a:pt x="6295" y="2592"/>
                    <a:pt x="6295" y="2592"/>
                    <a:pt x="6295" y="2592"/>
                  </a:cubicBezTo>
                  <a:cubicBezTo>
                    <a:pt x="6237" y="2534"/>
                    <a:pt x="6237" y="2534"/>
                    <a:pt x="6237" y="2534"/>
                  </a:cubicBezTo>
                  <a:cubicBezTo>
                    <a:pt x="6180" y="2592"/>
                    <a:pt x="6180" y="2592"/>
                    <a:pt x="6122" y="2592"/>
                  </a:cubicBezTo>
                  <a:cubicBezTo>
                    <a:pt x="6122" y="2534"/>
                    <a:pt x="6122" y="2592"/>
                    <a:pt x="6122" y="2534"/>
                  </a:cubicBezTo>
                  <a:cubicBezTo>
                    <a:pt x="6064" y="2534"/>
                    <a:pt x="6064" y="2534"/>
                    <a:pt x="6064" y="2534"/>
                  </a:cubicBezTo>
                  <a:cubicBezTo>
                    <a:pt x="6064" y="2592"/>
                    <a:pt x="6064" y="2592"/>
                    <a:pt x="6064" y="2592"/>
                  </a:cubicBezTo>
                  <a:cubicBezTo>
                    <a:pt x="6064" y="2592"/>
                    <a:pt x="6064" y="2592"/>
                    <a:pt x="6006" y="2650"/>
                  </a:cubicBezTo>
                  <a:cubicBezTo>
                    <a:pt x="6064" y="2650"/>
                    <a:pt x="6064" y="2650"/>
                    <a:pt x="6064" y="2650"/>
                  </a:cubicBezTo>
                  <a:cubicBezTo>
                    <a:pt x="5949" y="2707"/>
                    <a:pt x="5949" y="2707"/>
                    <a:pt x="5949" y="2707"/>
                  </a:cubicBezTo>
                  <a:cubicBezTo>
                    <a:pt x="5891" y="2707"/>
                    <a:pt x="5891" y="2707"/>
                    <a:pt x="5891" y="2707"/>
                  </a:cubicBezTo>
                  <a:cubicBezTo>
                    <a:pt x="5891" y="2765"/>
                    <a:pt x="5891" y="2765"/>
                    <a:pt x="5891" y="2765"/>
                  </a:cubicBezTo>
                  <a:cubicBezTo>
                    <a:pt x="5833" y="2765"/>
                    <a:pt x="5833" y="2822"/>
                    <a:pt x="5775" y="2822"/>
                  </a:cubicBezTo>
                  <a:cubicBezTo>
                    <a:pt x="5775" y="2765"/>
                    <a:pt x="5775" y="2765"/>
                    <a:pt x="5775" y="2765"/>
                  </a:cubicBezTo>
                  <a:cubicBezTo>
                    <a:pt x="5833" y="2765"/>
                    <a:pt x="5833" y="2765"/>
                    <a:pt x="5833" y="2765"/>
                  </a:cubicBezTo>
                  <a:cubicBezTo>
                    <a:pt x="5833" y="2765"/>
                    <a:pt x="5833" y="2765"/>
                    <a:pt x="5833" y="2707"/>
                  </a:cubicBezTo>
                  <a:cubicBezTo>
                    <a:pt x="5660" y="2765"/>
                    <a:pt x="5660" y="2765"/>
                    <a:pt x="5660" y="2765"/>
                  </a:cubicBezTo>
                  <a:cubicBezTo>
                    <a:pt x="5660" y="2822"/>
                    <a:pt x="5660" y="2822"/>
                    <a:pt x="5660" y="2822"/>
                  </a:cubicBezTo>
                  <a:cubicBezTo>
                    <a:pt x="5602" y="2765"/>
                    <a:pt x="5602" y="2765"/>
                    <a:pt x="5602" y="2765"/>
                  </a:cubicBezTo>
                  <a:cubicBezTo>
                    <a:pt x="5544" y="2822"/>
                    <a:pt x="5544" y="2822"/>
                    <a:pt x="5544" y="2822"/>
                  </a:cubicBezTo>
                  <a:cubicBezTo>
                    <a:pt x="5602" y="2880"/>
                    <a:pt x="5602" y="2880"/>
                    <a:pt x="5602" y="2880"/>
                  </a:cubicBezTo>
                  <a:cubicBezTo>
                    <a:pt x="5544" y="2880"/>
                    <a:pt x="5544" y="2880"/>
                    <a:pt x="5544" y="2880"/>
                  </a:cubicBezTo>
                  <a:cubicBezTo>
                    <a:pt x="5487" y="2880"/>
                    <a:pt x="5487" y="2880"/>
                    <a:pt x="5487" y="2880"/>
                  </a:cubicBezTo>
                  <a:cubicBezTo>
                    <a:pt x="5487" y="2938"/>
                    <a:pt x="5487" y="2938"/>
                    <a:pt x="5487" y="2938"/>
                  </a:cubicBezTo>
                  <a:cubicBezTo>
                    <a:pt x="5544" y="2938"/>
                    <a:pt x="5544" y="2938"/>
                    <a:pt x="5544" y="2938"/>
                  </a:cubicBezTo>
                  <a:cubicBezTo>
                    <a:pt x="5487" y="2995"/>
                    <a:pt x="5487" y="2995"/>
                    <a:pt x="5487" y="2995"/>
                  </a:cubicBezTo>
                  <a:cubicBezTo>
                    <a:pt x="5487" y="2938"/>
                    <a:pt x="5487" y="2938"/>
                    <a:pt x="5487" y="2938"/>
                  </a:cubicBezTo>
                  <a:cubicBezTo>
                    <a:pt x="5429" y="2995"/>
                    <a:pt x="5429" y="2995"/>
                    <a:pt x="5429" y="2995"/>
                  </a:cubicBezTo>
                  <a:cubicBezTo>
                    <a:pt x="5371" y="3053"/>
                    <a:pt x="5371" y="3053"/>
                    <a:pt x="5371" y="3053"/>
                  </a:cubicBezTo>
                  <a:cubicBezTo>
                    <a:pt x="5313" y="3053"/>
                    <a:pt x="5313" y="3053"/>
                    <a:pt x="5313" y="3053"/>
                  </a:cubicBezTo>
                  <a:cubicBezTo>
                    <a:pt x="5313" y="3110"/>
                    <a:pt x="5313" y="3110"/>
                    <a:pt x="5313" y="3110"/>
                  </a:cubicBezTo>
                  <a:cubicBezTo>
                    <a:pt x="5256" y="3110"/>
                    <a:pt x="5256" y="3110"/>
                    <a:pt x="5256" y="3110"/>
                  </a:cubicBezTo>
                  <a:cubicBezTo>
                    <a:pt x="5313" y="3110"/>
                    <a:pt x="5313" y="3110"/>
                    <a:pt x="5313" y="3110"/>
                  </a:cubicBezTo>
                  <a:cubicBezTo>
                    <a:pt x="5198" y="3168"/>
                    <a:pt x="5198" y="3168"/>
                    <a:pt x="5198" y="3168"/>
                  </a:cubicBezTo>
                  <a:cubicBezTo>
                    <a:pt x="5198" y="3226"/>
                    <a:pt x="5198" y="3226"/>
                    <a:pt x="5140" y="3226"/>
                  </a:cubicBezTo>
                  <a:cubicBezTo>
                    <a:pt x="5198" y="3283"/>
                    <a:pt x="5198" y="3283"/>
                    <a:pt x="5198" y="3283"/>
                  </a:cubicBezTo>
                  <a:cubicBezTo>
                    <a:pt x="5198" y="3283"/>
                    <a:pt x="5198" y="3283"/>
                    <a:pt x="5256" y="3283"/>
                  </a:cubicBezTo>
                  <a:cubicBezTo>
                    <a:pt x="5198" y="3226"/>
                    <a:pt x="5198" y="3226"/>
                    <a:pt x="5198" y="3226"/>
                  </a:cubicBezTo>
                  <a:cubicBezTo>
                    <a:pt x="5256" y="3226"/>
                    <a:pt x="5256" y="3226"/>
                    <a:pt x="5256" y="3226"/>
                  </a:cubicBezTo>
                  <a:cubicBezTo>
                    <a:pt x="5313" y="3226"/>
                    <a:pt x="5313" y="3226"/>
                    <a:pt x="5313" y="3226"/>
                  </a:cubicBezTo>
                  <a:cubicBezTo>
                    <a:pt x="5313" y="3168"/>
                    <a:pt x="5313" y="3168"/>
                    <a:pt x="5313" y="3168"/>
                  </a:cubicBezTo>
                  <a:cubicBezTo>
                    <a:pt x="5429" y="3110"/>
                    <a:pt x="5429" y="3110"/>
                    <a:pt x="5429" y="3110"/>
                  </a:cubicBezTo>
                  <a:lnTo>
                    <a:pt x="5429" y="3053"/>
                  </a:lnTo>
                  <a:cubicBezTo>
                    <a:pt x="5487" y="3053"/>
                    <a:pt x="5487" y="3053"/>
                    <a:pt x="5487" y="3053"/>
                  </a:cubicBezTo>
                  <a:cubicBezTo>
                    <a:pt x="5487" y="3053"/>
                    <a:pt x="5487" y="3053"/>
                    <a:pt x="5544" y="3053"/>
                  </a:cubicBezTo>
                  <a:lnTo>
                    <a:pt x="5602" y="2995"/>
                  </a:lnTo>
                  <a:cubicBezTo>
                    <a:pt x="5602" y="3053"/>
                    <a:pt x="5602" y="3053"/>
                    <a:pt x="5602" y="3053"/>
                  </a:cubicBezTo>
                  <a:cubicBezTo>
                    <a:pt x="5602" y="2995"/>
                    <a:pt x="5602" y="2995"/>
                    <a:pt x="5602" y="2995"/>
                  </a:cubicBezTo>
                  <a:cubicBezTo>
                    <a:pt x="5602" y="2938"/>
                    <a:pt x="5602" y="2938"/>
                    <a:pt x="5602" y="2938"/>
                  </a:cubicBezTo>
                  <a:cubicBezTo>
                    <a:pt x="5660" y="2938"/>
                    <a:pt x="5660" y="2938"/>
                    <a:pt x="5660" y="2938"/>
                  </a:cubicBezTo>
                  <a:cubicBezTo>
                    <a:pt x="5660" y="2938"/>
                    <a:pt x="5660" y="2880"/>
                    <a:pt x="5718" y="2880"/>
                  </a:cubicBezTo>
                  <a:cubicBezTo>
                    <a:pt x="5718" y="2880"/>
                    <a:pt x="5718" y="2938"/>
                    <a:pt x="5718" y="2880"/>
                  </a:cubicBezTo>
                  <a:cubicBezTo>
                    <a:pt x="5775" y="2880"/>
                    <a:pt x="5775" y="2880"/>
                    <a:pt x="5775" y="2880"/>
                  </a:cubicBezTo>
                  <a:cubicBezTo>
                    <a:pt x="5833" y="2880"/>
                    <a:pt x="5833" y="2880"/>
                    <a:pt x="5833" y="2880"/>
                  </a:cubicBezTo>
                  <a:cubicBezTo>
                    <a:pt x="5775" y="2880"/>
                    <a:pt x="5775" y="2880"/>
                    <a:pt x="5775" y="2880"/>
                  </a:cubicBezTo>
                  <a:cubicBezTo>
                    <a:pt x="5833" y="2822"/>
                    <a:pt x="5833" y="2822"/>
                    <a:pt x="5833" y="2822"/>
                  </a:cubicBezTo>
                  <a:cubicBezTo>
                    <a:pt x="5891" y="2822"/>
                    <a:pt x="5891" y="2822"/>
                    <a:pt x="5891" y="2822"/>
                  </a:cubicBezTo>
                  <a:cubicBezTo>
                    <a:pt x="5949" y="2822"/>
                    <a:pt x="5949" y="2822"/>
                    <a:pt x="5949" y="2822"/>
                  </a:cubicBezTo>
                  <a:cubicBezTo>
                    <a:pt x="5891" y="2822"/>
                    <a:pt x="5891" y="2822"/>
                    <a:pt x="5891" y="2822"/>
                  </a:cubicBezTo>
                  <a:cubicBezTo>
                    <a:pt x="5949" y="2822"/>
                    <a:pt x="5949" y="2822"/>
                    <a:pt x="5949" y="2822"/>
                  </a:cubicBezTo>
                  <a:cubicBezTo>
                    <a:pt x="6006" y="2765"/>
                    <a:pt x="6006" y="2765"/>
                    <a:pt x="6006" y="2765"/>
                  </a:cubicBezTo>
                  <a:cubicBezTo>
                    <a:pt x="6006" y="2765"/>
                    <a:pt x="6006" y="2765"/>
                    <a:pt x="5949" y="2707"/>
                  </a:cubicBezTo>
                  <a:cubicBezTo>
                    <a:pt x="6006" y="2707"/>
                    <a:pt x="6006" y="2707"/>
                    <a:pt x="6006" y="2707"/>
                  </a:cubicBezTo>
                  <a:cubicBezTo>
                    <a:pt x="6006" y="2765"/>
                    <a:pt x="6006" y="2765"/>
                    <a:pt x="6006" y="2765"/>
                  </a:cubicBezTo>
                  <a:cubicBezTo>
                    <a:pt x="6064" y="2765"/>
                    <a:pt x="6064" y="2707"/>
                    <a:pt x="6122" y="2707"/>
                  </a:cubicBezTo>
                  <a:lnTo>
                    <a:pt x="6064" y="2765"/>
                  </a:lnTo>
                  <a:cubicBezTo>
                    <a:pt x="6006" y="2765"/>
                    <a:pt x="6006" y="2765"/>
                    <a:pt x="6006" y="2765"/>
                  </a:cubicBezTo>
                  <a:cubicBezTo>
                    <a:pt x="6006" y="2822"/>
                    <a:pt x="6006" y="2822"/>
                    <a:pt x="6006" y="2822"/>
                  </a:cubicBezTo>
                  <a:cubicBezTo>
                    <a:pt x="5949" y="2822"/>
                    <a:pt x="5949" y="2822"/>
                    <a:pt x="5949" y="2822"/>
                  </a:cubicBezTo>
                  <a:cubicBezTo>
                    <a:pt x="5949" y="2880"/>
                    <a:pt x="5949" y="2880"/>
                    <a:pt x="5949" y="2880"/>
                  </a:cubicBezTo>
                  <a:cubicBezTo>
                    <a:pt x="5891" y="2880"/>
                    <a:pt x="5891" y="2880"/>
                    <a:pt x="5891" y="2822"/>
                  </a:cubicBezTo>
                  <a:cubicBezTo>
                    <a:pt x="5891" y="2880"/>
                    <a:pt x="5891" y="2880"/>
                    <a:pt x="5891" y="2880"/>
                  </a:cubicBezTo>
                  <a:cubicBezTo>
                    <a:pt x="5833" y="2880"/>
                    <a:pt x="5833" y="2880"/>
                    <a:pt x="5833" y="2880"/>
                  </a:cubicBezTo>
                  <a:cubicBezTo>
                    <a:pt x="5891" y="2880"/>
                    <a:pt x="5891" y="2880"/>
                    <a:pt x="5891" y="2880"/>
                  </a:cubicBezTo>
                  <a:cubicBezTo>
                    <a:pt x="5775" y="2938"/>
                    <a:pt x="5775" y="2938"/>
                    <a:pt x="5775" y="2938"/>
                  </a:cubicBezTo>
                  <a:cubicBezTo>
                    <a:pt x="5775" y="2995"/>
                    <a:pt x="5775" y="2995"/>
                    <a:pt x="5775" y="2995"/>
                  </a:cubicBezTo>
                  <a:cubicBezTo>
                    <a:pt x="5718" y="2995"/>
                    <a:pt x="5718" y="2995"/>
                    <a:pt x="5660" y="2995"/>
                  </a:cubicBezTo>
                  <a:cubicBezTo>
                    <a:pt x="5660" y="3053"/>
                    <a:pt x="5660" y="3053"/>
                    <a:pt x="5660" y="3053"/>
                  </a:cubicBezTo>
                  <a:cubicBezTo>
                    <a:pt x="5602" y="3053"/>
                    <a:pt x="5602" y="3110"/>
                    <a:pt x="5602" y="3110"/>
                  </a:cubicBezTo>
                  <a:cubicBezTo>
                    <a:pt x="5602" y="3168"/>
                    <a:pt x="5602" y="3168"/>
                    <a:pt x="5602" y="3168"/>
                  </a:cubicBezTo>
                  <a:cubicBezTo>
                    <a:pt x="5544" y="3168"/>
                    <a:pt x="5544" y="3168"/>
                    <a:pt x="5544" y="3168"/>
                  </a:cubicBezTo>
                  <a:cubicBezTo>
                    <a:pt x="5544" y="3226"/>
                    <a:pt x="5544" y="3226"/>
                    <a:pt x="5544" y="3226"/>
                  </a:cubicBezTo>
                  <a:cubicBezTo>
                    <a:pt x="5487" y="3226"/>
                    <a:pt x="5487" y="3226"/>
                    <a:pt x="5487" y="3226"/>
                  </a:cubicBezTo>
                  <a:cubicBezTo>
                    <a:pt x="5429" y="3168"/>
                    <a:pt x="5429" y="3168"/>
                    <a:pt x="5429" y="3168"/>
                  </a:cubicBezTo>
                  <a:cubicBezTo>
                    <a:pt x="5371" y="3226"/>
                    <a:pt x="5371" y="3226"/>
                    <a:pt x="5371" y="3226"/>
                  </a:cubicBezTo>
                  <a:cubicBezTo>
                    <a:pt x="5371" y="3283"/>
                    <a:pt x="5371" y="3283"/>
                    <a:pt x="5371" y="3283"/>
                  </a:cubicBezTo>
                  <a:cubicBezTo>
                    <a:pt x="5313" y="3283"/>
                    <a:pt x="5313" y="3283"/>
                    <a:pt x="5313" y="3283"/>
                  </a:cubicBezTo>
                  <a:cubicBezTo>
                    <a:pt x="5371" y="3283"/>
                    <a:pt x="5371" y="3283"/>
                    <a:pt x="5371" y="3283"/>
                  </a:cubicBezTo>
                  <a:cubicBezTo>
                    <a:pt x="5313" y="3283"/>
                    <a:pt x="5313" y="3283"/>
                    <a:pt x="5313" y="3283"/>
                  </a:cubicBezTo>
                  <a:cubicBezTo>
                    <a:pt x="5256" y="3283"/>
                    <a:pt x="5256" y="3341"/>
                    <a:pt x="5256" y="3341"/>
                  </a:cubicBezTo>
                  <a:cubicBezTo>
                    <a:pt x="5198" y="3341"/>
                    <a:pt x="5198" y="3341"/>
                    <a:pt x="5198" y="3341"/>
                  </a:cubicBezTo>
                  <a:cubicBezTo>
                    <a:pt x="5198" y="3398"/>
                    <a:pt x="5198" y="3398"/>
                    <a:pt x="5198" y="3398"/>
                  </a:cubicBezTo>
                  <a:cubicBezTo>
                    <a:pt x="5140" y="3398"/>
                    <a:pt x="5140" y="3398"/>
                    <a:pt x="5140" y="3398"/>
                  </a:cubicBezTo>
                  <a:cubicBezTo>
                    <a:pt x="5140" y="3456"/>
                    <a:pt x="5082" y="3456"/>
                    <a:pt x="5082" y="3456"/>
                  </a:cubicBezTo>
                  <a:lnTo>
                    <a:pt x="5025" y="3514"/>
                  </a:lnTo>
                  <a:cubicBezTo>
                    <a:pt x="5025" y="3571"/>
                    <a:pt x="5025" y="3571"/>
                    <a:pt x="5025" y="3571"/>
                  </a:cubicBezTo>
                  <a:lnTo>
                    <a:pt x="4967" y="3571"/>
                  </a:lnTo>
                  <a:cubicBezTo>
                    <a:pt x="4851" y="3686"/>
                    <a:pt x="4851" y="3686"/>
                    <a:pt x="4851" y="3686"/>
                  </a:cubicBezTo>
                  <a:cubicBezTo>
                    <a:pt x="4794" y="3744"/>
                    <a:pt x="4794" y="3744"/>
                    <a:pt x="4794" y="3744"/>
                  </a:cubicBezTo>
                  <a:cubicBezTo>
                    <a:pt x="4794" y="3802"/>
                    <a:pt x="4794" y="3802"/>
                    <a:pt x="4794" y="3802"/>
                  </a:cubicBezTo>
                  <a:cubicBezTo>
                    <a:pt x="4736" y="3802"/>
                    <a:pt x="4794" y="3744"/>
                    <a:pt x="4736" y="3744"/>
                  </a:cubicBezTo>
                  <a:cubicBezTo>
                    <a:pt x="4736" y="3802"/>
                    <a:pt x="4736" y="3802"/>
                    <a:pt x="4736" y="3802"/>
                  </a:cubicBezTo>
                  <a:cubicBezTo>
                    <a:pt x="4678" y="3802"/>
                    <a:pt x="4678" y="3802"/>
                    <a:pt x="4678" y="3802"/>
                  </a:cubicBezTo>
                  <a:cubicBezTo>
                    <a:pt x="4620" y="3859"/>
                    <a:pt x="4620" y="3859"/>
                    <a:pt x="4620" y="3859"/>
                  </a:cubicBezTo>
                  <a:cubicBezTo>
                    <a:pt x="4620" y="3917"/>
                    <a:pt x="4620" y="3917"/>
                    <a:pt x="4620" y="3917"/>
                  </a:cubicBezTo>
                  <a:cubicBezTo>
                    <a:pt x="4620" y="3859"/>
                    <a:pt x="4620" y="3859"/>
                    <a:pt x="4620" y="3859"/>
                  </a:cubicBezTo>
                  <a:cubicBezTo>
                    <a:pt x="4563" y="3917"/>
                    <a:pt x="4563" y="3917"/>
                    <a:pt x="4563" y="3917"/>
                  </a:cubicBezTo>
                  <a:cubicBezTo>
                    <a:pt x="4563" y="3917"/>
                    <a:pt x="4563" y="3917"/>
                    <a:pt x="4563" y="3974"/>
                  </a:cubicBezTo>
                  <a:cubicBezTo>
                    <a:pt x="4505" y="3974"/>
                    <a:pt x="4505" y="3974"/>
                    <a:pt x="4505" y="3974"/>
                  </a:cubicBezTo>
                  <a:cubicBezTo>
                    <a:pt x="4447" y="4032"/>
                    <a:pt x="4447" y="4032"/>
                    <a:pt x="4447" y="4032"/>
                  </a:cubicBezTo>
                  <a:cubicBezTo>
                    <a:pt x="4332" y="4205"/>
                    <a:pt x="4332" y="4205"/>
                    <a:pt x="4332" y="4205"/>
                  </a:cubicBezTo>
                  <a:cubicBezTo>
                    <a:pt x="4274" y="4205"/>
                    <a:pt x="4274" y="4205"/>
                    <a:pt x="4274" y="4205"/>
                  </a:cubicBezTo>
                  <a:cubicBezTo>
                    <a:pt x="4274" y="4262"/>
                    <a:pt x="4274" y="4262"/>
                    <a:pt x="4274" y="4262"/>
                  </a:cubicBezTo>
                  <a:cubicBezTo>
                    <a:pt x="4216" y="4320"/>
                    <a:pt x="4216" y="4320"/>
                    <a:pt x="4216" y="4320"/>
                  </a:cubicBezTo>
                  <a:cubicBezTo>
                    <a:pt x="4158" y="4378"/>
                    <a:pt x="4158" y="4378"/>
                    <a:pt x="4158" y="4378"/>
                  </a:cubicBezTo>
                  <a:cubicBezTo>
                    <a:pt x="4101" y="4435"/>
                    <a:pt x="4101" y="4435"/>
                    <a:pt x="4101" y="4435"/>
                  </a:cubicBezTo>
                  <a:cubicBezTo>
                    <a:pt x="4043" y="4435"/>
                    <a:pt x="4101" y="4435"/>
                    <a:pt x="4043" y="4435"/>
                  </a:cubicBezTo>
                  <a:lnTo>
                    <a:pt x="4043" y="4493"/>
                  </a:lnTo>
                  <a:cubicBezTo>
                    <a:pt x="3985" y="4550"/>
                    <a:pt x="3985" y="4550"/>
                    <a:pt x="3985" y="4550"/>
                  </a:cubicBezTo>
                  <a:cubicBezTo>
                    <a:pt x="3927" y="4550"/>
                    <a:pt x="3927" y="4550"/>
                    <a:pt x="3927" y="4608"/>
                  </a:cubicBezTo>
                  <a:cubicBezTo>
                    <a:pt x="3927" y="4666"/>
                    <a:pt x="3927" y="4666"/>
                    <a:pt x="3927" y="4666"/>
                  </a:cubicBezTo>
                  <a:cubicBezTo>
                    <a:pt x="3870" y="4666"/>
                    <a:pt x="3870" y="4666"/>
                    <a:pt x="3870" y="4666"/>
                  </a:cubicBezTo>
                  <a:cubicBezTo>
                    <a:pt x="3870" y="4723"/>
                    <a:pt x="3870" y="4723"/>
                    <a:pt x="3870" y="4723"/>
                  </a:cubicBezTo>
                  <a:cubicBezTo>
                    <a:pt x="3812" y="4781"/>
                    <a:pt x="3812" y="4781"/>
                    <a:pt x="3812" y="4781"/>
                  </a:cubicBezTo>
                  <a:cubicBezTo>
                    <a:pt x="3812" y="4838"/>
                    <a:pt x="3812" y="4838"/>
                    <a:pt x="3812" y="4838"/>
                  </a:cubicBezTo>
                  <a:cubicBezTo>
                    <a:pt x="3812" y="4781"/>
                    <a:pt x="3812" y="4781"/>
                    <a:pt x="3812" y="4781"/>
                  </a:cubicBezTo>
                  <a:cubicBezTo>
                    <a:pt x="3812" y="4838"/>
                    <a:pt x="3812" y="4838"/>
                    <a:pt x="3812" y="4838"/>
                  </a:cubicBezTo>
                  <a:lnTo>
                    <a:pt x="3754" y="4838"/>
                  </a:lnTo>
                  <a:cubicBezTo>
                    <a:pt x="3754" y="4896"/>
                    <a:pt x="3754" y="4896"/>
                    <a:pt x="3754" y="4896"/>
                  </a:cubicBezTo>
                  <a:cubicBezTo>
                    <a:pt x="3696" y="4896"/>
                    <a:pt x="3696" y="4896"/>
                    <a:pt x="3696" y="4896"/>
                  </a:cubicBezTo>
                  <a:cubicBezTo>
                    <a:pt x="3696" y="4954"/>
                    <a:pt x="3696" y="4954"/>
                    <a:pt x="3696" y="4954"/>
                  </a:cubicBezTo>
                  <a:cubicBezTo>
                    <a:pt x="3639" y="5011"/>
                    <a:pt x="3639" y="5011"/>
                    <a:pt x="3639" y="5011"/>
                  </a:cubicBezTo>
                  <a:cubicBezTo>
                    <a:pt x="3639" y="5011"/>
                    <a:pt x="3639" y="5069"/>
                    <a:pt x="3581" y="5069"/>
                  </a:cubicBezTo>
                  <a:cubicBezTo>
                    <a:pt x="3581" y="5126"/>
                    <a:pt x="3581" y="5126"/>
                    <a:pt x="3581" y="5126"/>
                  </a:cubicBezTo>
                  <a:cubicBezTo>
                    <a:pt x="3581" y="5184"/>
                    <a:pt x="3523" y="5184"/>
                    <a:pt x="3523" y="5184"/>
                  </a:cubicBezTo>
                  <a:cubicBezTo>
                    <a:pt x="3523" y="5242"/>
                    <a:pt x="3523" y="5242"/>
                    <a:pt x="3523" y="5242"/>
                  </a:cubicBezTo>
                  <a:cubicBezTo>
                    <a:pt x="3523" y="5184"/>
                    <a:pt x="3523" y="5184"/>
                    <a:pt x="3523" y="5184"/>
                  </a:cubicBezTo>
                  <a:cubicBezTo>
                    <a:pt x="3465" y="5242"/>
                    <a:pt x="3465" y="5242"/>
                    <a:pt x="3465" y="5242"/>
                  </a:cubicBezTo>
                  <a:cubicBezTo>
                    <a:pt x="3465" y="5299"/>
                    <a:pt x="3465" y="5299"/>
                    <a:pt x="3465" y="5299"/>
                  </a:cubicBezTo>
                  <a:cubicBezTo>
                    <a:pt x="3350" y="5472"/>
                    <a:pt x="3350" y="5472"/>
                    <a:pt x="3350" y="5472"/>
                  </a:cubicBezTo>
                  <a:lnTo>
                    <a:pt x="3292" y="5530"/>
                  </a:lnTo>
                  <a:cubicBezTo>
                    <a:pt x="3234" y="5702"/>
                    <a:pt x="3234" y="5702"/>
                    <a:pt x="3234" y="5702"/>
                  </a:cubicBezTo>
                  <a:cubicBezTo>
                    <a:pt x="3176" y="5760"/>
                    <a:pt x="3176" y="5760"/>
                    <a:pt x="3176" y="5760"/>
                  </a:cubicBezTo>
                  <a:cubicBezTo>
                    <a:pt x="3176" y="5818"/>
                    <a:pt x="3176" y="5818"/>
                    <a:pt x="3176" y="5818"/>
                  </a:cubicBezTo>
                  <a:cubicBezTo>
                    <a:pt x="3119" y="5875"/>
                    <a:pt x="3119" y="5875"/>
                    <a:pt x="3119" y="5875"/>
                  </a:cubicBezTo>
                  <a:cubicBezTo>
                    <a:pt x="3061" y="5933"/>
                    <a:pt x="3061" y="5933"/>
                    <a:pt x="3061" y="5933"/>
                  </a:cubicBezTo>
                  <a:cubicBezTo>
                    <a:pt x="3003" y="5990"/>
                    <a:pt x="3003" y="5990"/>
                    <a:pt x="3003" y="5990"/>
                  </a:cubicBezTo>
                  <a:cubicBezTo>
                    <a:pt x="3003" y="5933"/>
                    <a:pt x="3003" y="5933"/>
                    <a:pt x="3003" y="5933"/>
                  </a:cubicBezTo>
                  <a:cubicBezTo>
                    <a:pt x="2945" y="5990"/>
                    <a:pt x="2945" y="5990"/>
                    <a:pt x="2945" y="5990"/>
                  </a:cubicBezTo>
                  <a:cubicBezTo>
                    <a:pt x="3003" y="5990"/>
                    <a:pt x="3003" y="5990"/>
                    <a:pt x="3003" y="5990"/>
                  </a:cubicBezTo>
                  <a:cubicBezTo>
                    <a:pt x="2945" y="6106"/>
                    <a:pt x="2945" y="6106"/>
                    <a:pt x="2945" y="6106"/>
                  </a:cubicBezTo>
                  <a:cubicBezTo>
                    <a:pt x="2945" y="6048"/>
                    <a:pt x="2945" y="6048"/>
                    <a:pt x="2945" y="6048"/>
                  </a:cubicBezTo>
                  <a:cubicBezTo>
                    <a:pt x="2945" y="6106"/>
                    <a:pt x="2945" y="6106"/>
                    <a:pt x="2945" y="6106"/>
                  </a:cubicBezTo>
                  <a:cubicBezTo>
                    <a:pt x="2888" y="6048"/>
                    <a:pt x="2888" y="6048"/>
                    <a:pt x="2888" y="6048"/>
                  </a:cubicBezTo>
                  <a:cubicBezTo>
                    <a:pt x="2888" y="5990"/>
                    <a:pt x="2888" y="5990"/>
                    <a:pt x="2888" y="5990"/>
                  </a:cubicBezTo>
                  <a:cubicBezTo>
                    <a:pt x="2888" y="6048"/>
                    <a:pt x="2888" y="6048"/>
                    <a:pt x="2888" y="6048"/>
                  </a:cubicBezTo>
                  <a:cubicBezTo>
                    <a:pt x="2945" y="5990"/>
                    <a:pt x="2945" y="5990"/>
                    <a:pt x="2945" y="5990"/>
                  </a:cubicBezTo>
                  <a:cubicBezTo>
                    <a:pt x="2945" y="5933"/>
                    <a:pt x="2945" y="5933"/>
                    <a:pt x="2945" y="5933"/>
                  </a:cubicBezTo>
                  <a:cubicBezTo>
                    <a:pt x="3003" y="5875"/>
                    <a:pt x="3003" y="5875"/>
                    <a:pt x="3003" y="5875"/>
                  </a:cubicBezTo>
                  <a:cubicBezTo>
                    <a:pt x="3003" y="5875"/>
                    <a:pt x="3003" y="5875"/>
                    <a:pt x="3003" y="5933"/>
                  </a:cubicBezTo>
                  <a:cubicBezTo>
                    <a:pt x="3061" y="5875"/>
                    <a:pt x="3003" y="5875"/>
                    <a:pt x="3061" y="5875"/>
                  </a:cubicBezTo>
                  <a:cubicBezTo>
                    <a:pt x="3003" y="5818"/>
                    <a:pt x="3003" y="5818"/>
                    <a:pt x="3003" y="5818"/>
                  </a:cubicBezTo>
                  <a:cubicBezTo>
                    <a:pt x="3003" y="5760"/>
                    <a:pt x="3003" y="5760"/>
                    <a:pt x="3003" y="5760"/>
                  </a:cubicBezTo>
                  <a:cubicBezTo>
                    <a:pt x="3003" y="5702"/>
                    <a:pt x="3003" y="5702"/>
                    <a:pt x="3003" y="5702"/>
                  </a:cubicBezTo>
                  <a:cubicBezTo>
                    <a:pt x="3003" y="5645"/>
                    <a:pt x="3003" y="5645"/>
                    <a:pt x="3003" y="5645"/>
                  </a:cubicBezTo>
                  <a:cubicBezTo>
                    <a:pt x="3061" y="5645"/>
                    <a:pt x="3061" y="5645"/>
                    <a:pt x="3061" y="5645"/>
                  </a:cubicBezTo>
                  <a:cubicBezTo>
                    <a:pt x="3061" y="5587"/>
                    <a:pt x="3061" y="5587"/>
                    <a:pt x="3061" y="5587"/>
                  </a:cubicBezTo>
                  <a:cubicBezTo>
                    <a:pt x="3119" y="5530"/>
                    <a:pt x="3119" y="5530"/>
                    <a:pt x="3119" y="5530"/>
                  </a:cubicBezTo>
                  <a:cubicBezTo>
                    <a:pt x="3061" y="5530"/>
                    <a:pt x="3061" y="5530"/>
                    <a:pt x="3061" y="5530"/>
                  </a:cubicBezTo>
                  <a:cubicBezTo>
                    <a:pt x="3119" y="5472"/>
                    <a:pt x="3119" y="5472"/>
                    <a:pt x="3119" y="5472"/>
                  </a:cubicBezTo>
                  <a:cubicBezTo>
                    <a:pt x="3061" y="5472"/>
                    <a:pt x="3061" y="5472"/>
                    <a:pt x="3061" y="5472"/>
                  </a:cubicBezTo>
                  <a:cubicBezTo>
                    <a:pt x="3119" y="5472"/>
                    <a:pt x="3119" y="5472"/>
                    <a:pt x="3119" y="5472"/>
                  </a:cubicBezTo>
                  <a:cubicBezTo>
                    <a:pt x="3119" y="5472"/>
                    <a:pt x="3119" y="5472"/>
                    <a:pt x="3119" y="5414"/>
                  </a:cubicBezTo>
                  <a:cubicBezTo>
                    <a:pt x="3061" y="5414"/>
                    <a:pt x="3061" y="5414"/>
                    <a:pt x="3061" y="5414"/>
                  </a:cubicBezTo>
                  <a:cubicBezTo>
                    <a:pt x="3003" y="5587"/>
                    <a:pt x="3003" y="5587"/>
                    <a:pt x="3003" y="5587"/>
                  </a:cubicBezTo>
                  <a:cubicBezTo>
                    <a:pt x="2945" y="5645"/>
                    <a:pt x="2945" y="5645"/>
                    <a:pt x="2945" y="5645"/>
                  </a:cubicBezTo>
                  <a:cubicBezTo>
                    <a:pt x="3003" y="5530"/>
                    <a:pt x="3003" y="5530"/>
                    <a:pt x="3003" y="5530"/>
                  </a:cubicBezTo>
                  <a:cubicBezTo>
                    <a:pt x="2945" y="5530"/>
                    <a:pt x="2945" y="5530"/>
                    <a:pt x="2945" y="5530"/>
                  </a:cubicBezTo>
                  <a:cubicBezTo>
                    <a:pt x="2945" y="5530"/>
                    <a:pt x="2945" y="5530"/>
                    <a:pt x="3003" y="5472"/>
                  </a:cubicBezTo>
                  <a:cubicBezTo>
                    <a:pt x="2945" y="5472"/>
                    <a:pt x="2945" y="5472"/>
                    <a:pt x="2945" y="5472"/>
                  </a:cubicBezTo>
                  <a:cubicBezTo>
                    <a:pt x="2945" y="5530"/>
                    <a:pt x="2945" y="5530"/>
                    <a:pt x="2888" y="5530"/>
                  </a:cubicBezTo>
                  <a:cubicBezTo>
                    <a:pt x="2888" y="5587"/>
                    <a:pt x="2888" y="5587"/>
                    <a:pt x="2888" y="5587"/>
                  </a:cubicBezTo>
                  <a:cubicBezTo>
                    <a:pt x="2772" y="5645"/>
                    <a:pt x="2772" y="5645"/>
                    <a:pt x="2772" y="5645"/>
                  </a:cubicBezTo>
                  <a:cubicBezTo>
                    <a:pt x="2830" y="5702"/>
                    <a:pt x="2830" y="5702"/>
                    <a:pt x="2830" y="5702"/>
                  </a:cubicBezTo>
                  <a:cubicBezTo>
                    <a:pt x="2772" y="5702"/>
                    <a:pt x="2772" y="5702"/>
                    <a:pt x="2772" y="5702"/>
                  </a:cubicBezTo>
                  <a:cubicBezTo>
                    <a:pt x="2830" y="5702"/>
                    <a:pt x="2830" y="5702"/>
                    <a:pt x="2830" y="5702"/>
                  </a:cubicBezTo>
                  <a:cubicBezTo>
                    <a:pt x="2772" y="5760"/>
                    <a:pt x="2772" y="5760"/>
                    <a:pt x="2772" y="5760"/>
                  </a:cubicBezTo>
                  <a:cubicBezTo>
                    <a:pt x="2772" y="5818"/>
                    <a:pt x="2772" y="5818"/>
                    <a:pt x="2772" y="5818"/>
                  </a:cubicBezTo>
                  <a:cubicBezTo>
                    <a:pt x="2714" y="5818"/>
                    <a:pt x="2714" y="5818"/>
                    <a:pt x="2714" y="5818"/>
                  </a:cubicBezTo>
                  <a:cubicBezTo>
                    <a:pt x="2772" y="5818"/>
                    <a:pt x="2772" y="5818"/>
                    <a:pt x="2772" y="5760"/>
                  </a:cubicBezTo>
                  <a:cubicBezTo>
                    <a:pt x="2714" y="5760"/>
                    <a:pt x="2714" y="5760"/>
                    <a:pt x="2714" y="5760"/>
                  </a:cubicBezTo>
                  <a:cubicBezTo>
                    <a:pt x="2772" y="5760"/>
                    <a:pt x="2772" y="5760"/>
                    <a:pt x="2772" y="5760"/>
                  </a:cubicBezTo>
                  <a:cubicBezTo>
                    <a:pt x="2714" y="5818"/>
                    <a:pt x="2714" y="5818"/>
                    <a:pt x="2714" y="5818"/>
                  </a:cubicBezTo>
                  <a:cubicBezTo>
                    <a:pt x="2657" y="5875"/>
                    <a:pt x="2657" y="5875"/>
                    <a:pt x="2657" y="5875"/>
                  </a:cubicBezTo>
                  <a:cubicBezTo>
                    <a:pt x="2714" y="5875"/>
                    <a:pt x="2714" y="5875"/>
                    <a:pt x="2714" y="5875"/>
                  </a:cubicBezTo>
                  <a:cubicBezTo>
                    <a:pt x="2657" y="5933"/>
                    <a:pt x="2657" y="5933"/>
                    <a:pt x="2657" y="5933"/>
                  </a:cubicBezTo>
                  <a:cubicBezTo>
                    <a:pt x="2657" y="5990"/>
                    <a:pt x="2657" y="5990"/>
                    <a:pt x="2657" y="5990"/>
                  </a:cubicBezTo>
                  <a:cubicBezTo>
                    <a:pt x="2657" y="6048"/>
                    <a:pt x="2657" y="6048"/>
                    <a:pt x="2657" y="6048"/>
                  </a:cubicBezTo>
                  <a:lnTo>
                    <a:pt x="2599" y="6048"/>
                  </a:lnTo>
                  <a:cubicBezTo>
                    <a:pt x="2599" y="6106"/>
                    <a:pt x="2599" y="6106"/>
                    <a:pt x="2599" y="6106"/>
                  </a:cubicBezTo>
                  <a:cubicBezTo>
                    <a:pt x="2599" y="6163"/>
                    <a:pt x="2599" y="6163"/>
                    <a:pt x="2599" y="6163"/>
                  </a:cubicBezTo>
                  <a:cubicBezTo>
                    <a:pt x="2599" y="6163"/>
                    <a:pt x="2541" y="6163"/>
                    <a:pt x="2541" y="6221"/>
                  </a:cubicBezTo>
                  <a:cubicBezTo>
                    <a:pt x="2541" y="6278"/>
                    <a:pt x="2541" y="6278"/>
                    <a:pt x="2541" y="6278"/>
                  </a:cubicBezTo>
                  <a:cubicBezTo>
                    <a:pt x="2483" y="6221"/>
                    <a:pt x="2483" y="6221"/>
                    <a:pt x="2483" y="6221"/>
                  </a:cubicBezTo>
                  <a:cubicBezTo>
                    <a:pt x="2541" y="6163"/>
                    <a:pt x="2541" y="6163"/>
                    <a:pt x="2541" y="6163"/>
                  </a:cubicBezTo>
                  <a:cubicBezTo>
                    <a:pt x="2483" y="6163"/>
                    <a:pt x="2483" y="6163"/>
                    <a:pt x="2483" y="6163"/>
                  </a:cubicBezTo>
                  <a:cubicBezTo>
                    <a:pt x="2483" y="6106"/>
                    <a:pt x="2541" y="6106"/>
                    <a:pt x="2541" y="6106"/>
                  </a:cubicBezTo>
                  <a:cubicBezTo>
                    <a:pt x="2599" y="6106"/>
                    <a:pt x="2541" y="6106"/>
                    <a:pt x="2541" y="6048"/>
                  </a:cubicBezTo>
                  <a:cubicBezTo>
                    <a:pt x="2599" y="5990"/>
                    <a:pt x="2541" y="5990"/>
                    <a:pt x="2541" y="5990"/>
                  </a:cubicBezTo>
                  <a:cubicBezTo>
                    <a:pt x="2599" y="5990"/>
                    <a:pt x="2599" y="5990"/>
                    <a:pt x="2599" y="5990"/>
                  </a:cubicBezTo>
                  <a:cubicBezTo>
                    <a:pt x="2599" y="5933"/>
                    <a:pt x="2599" y="5933"/>
                    <a:pt x="2599" y="5933"/>
                  </a:cubicBezTo>
                  <a:cubicBezTo>
                    <a:pt x="2657" y="5875"/>
                    <a:pt x="2657" y="5875"/>
                    <a:pt x="2657" y="5875"/>
                  </a:cubicBezTo>
                  <a:cubicBezTo>
                    <a:pt x="2657" y="5818"/>
                    <a:pt x="2657" y="5818"/>
                    <a:pt x="2657" y="5818"/>
                  </a:cubicBezTo>
                  <a:cubicBezTo>
                    <a:pt x="2657" y="5760"/>
                    <a:pt x="2714" y="5760"/>
                    <a:pt x="2714" y="5702"/>
                  </a:cubicBezTo>
                  <a:cubicBezTo>
                    <a:pt x="2772" y="5645"/>
                    <a:pt x="2772" y="5645"/>
                    <a:pt x="2772" y="5645"/>
                  </a:cubicBezTo>
                  <a:cubicBezTo>
                    <a:pt x="2714" y="5645"/>
                    <a:pt x="2714" y="5645"/>
                    <a:pt x="2714" y="5645"/>
                  </a:cubicBezTo>
                  <a:cubicBezTo>
                    <a:pt x="2772" y="5645"/>
                    <a:pt x="2772" y="5645"/>
                    <a:pt x="2772" y="5645"/>
                  </a:cubicBezTo>
                  <a:cubicBezTo>
                    <a:pt x="2714" y="5645"/>
                    <a:pt x="2714" y="5645"/>
                    <a:pt x="2714" y="5645"/>
                  </a:cubicBezTo>
                  <a:cubicBezTo>
                    <a:pt x="2772" y="5587"/>
                    <a:pt x="2772" y="5645"/>
                    <a:pt x="2830" y="5587"/>
                  </a:cubicBezTo>
                  <a:cubicBezTo>
                    <a:pt x="2772" y="5587"/>
                    <a:pt x="2772" y="5587"/>
                    <a:pt x="2772" y="5587"/>
                  </a:cubicBezTo>
                  <a:cubicBezTo>
                    <a:pt x="2830" y="5587"/>
                    <a:pt x="2830" y="5587"/>
                    <a:pt x="2830" y="5587"/>
                  </a:cubicBezTo>
                  <a:cubicBezTo>
                    <a:pt x="2772" y="5587"/>
                    <a:pt x="2772" y="5587"/>
                    <a:pt x="2772" y="5587"/>
                  </a:cubicBezTo>
                  <a:cubicBezTo>
                    <a:pt x="2772" y="5530"/>
                    <a:pt x="2830" y="5530"/>
                    <a:pt x="2830" y="5530"/>
                  </a:cubicBezTo>
                  <a:cubicBezTo>
                    <a:pt x="2830" y="5530"/>
                    <a:pt x="2888" y="5472"/>
                    <a:pt x="2888" y="5414"/>
                  </a:cubicBezTo>
                  <a:cubicBezTo>
                    <a:pt x="2945" y="5357"/>
                    <a:pt x="2945" y="5357"/>
                    <a:pt x="2945" y="5357"/>
                  </a:cubicBezTo>
                  <a:cubicBezTo>
                    <a:pt x="2945" y="5299"/>
                    <a:pt x="2945" y="5299"/>
                    <a:pt x="2945" y="5299"/>
                  </a:cubicBezTo>
                  <a:cubicBezTo>
                    <a:pt x="2945" y="5242"/>
                    <a:pt x="2945" y="5299"/>
                    <a:pt x="3003" y="5242"/>
                  </a:cubicBezTo>
                  <a:cubicBezTo>
                    <a:pt x="2945" y="5242"/>
                    <a:pt x="2945" y="5242"/>
                    <a:pt x="2945" y="5242"/>
                  </a:cubicBezTo>
                  <a:cubicBezTo>
                    <a:pt x="3003" y="5184"/>
                    <a:pt x="3003" y="5184"/>
                    <a:pt x="3003" y="5184"/>
                  </a:cubicBezTo>
                  <a:cubicBezTo>
                    <a:pt x="3061" y="5069"/>
                    <a:pt x="3061" y="5069"/>
                    <a:pt x="3061" y="5069"/>
                  </a:cubicBezTo>
                  <a:lnTo>
                    <a:pt x="3119" y="5011"/>
                  </a:lnTo>
                  <a:cubicBezTo>
                    <a:pt x="3176" y="4954"/>
                    <a:pt x="3176" y="4954"/>
                    <a:pt x="3176" y="4954"/>
                  </a:cubicBezTo>
                  <a:cubicBezTo>
                    <a:pt x="3119" y="4896"/>
                    <a:pt x="3119" y="4896"/>
                    <a:pt x="3119" y="4896"/>
                  </a:cubicBezTo>
                  <a:cubicBezTo>
                    <a:pt x="3176" y="4896"/>
                    <a:pt x="3176" y="4896"/>
                    <a:pt x="3176" y="4896"/>
                  </a:cubicBezTo>
                  <a:cubicBezTo>
                    <a:pt x="3234" y="4781"/>
                    <a:pt x="3234" y="4781"/>
                    <a:pt x="3234" y="4781"/>
                  </a:cubicBezTo>
                  <a:cubicBezTo>
                    <a:pt x="3234" y="4838"/>
                    <a:pt x="3234" y="4838"/>
                    <a:pt x="3234" y="4838"/>
                  </a:cubicBezTo>
                  <a:cubicBezTo>
                    <a:pt x="3292" y="4781"/>
                    <a:pt x="3292" y="4781"/>
                    <a:pt x="3292" y="4781"/>
                  </a:cubicBezTo>
                  <a:cubicBezTo>
                    <a:pt x="3292" y="4723"/>
                    <a:pt x="3407" y="4666"/>
                    <a:pt x="3407" y="4608"/>
                  </a:cubicBezTo>
                  <a:cubicBezTo>
                    <a:pt x="3465" y="4550"/>
                    <a:pt x="3465" y="4550"/>
                    <a:pt x="3465" y="4550"/>
                  </a:cubicBezTo>
                  <a:cubicBezTo>
                    <a:pt x="3523" y="4493"/>
                    <a:pt x="3523" y="4493"/>
                    <a:pt x="3523" y="4493"/>
                  </a:cubicBezTo>
                  <a:cubicBezTo>
                    <a:pt x="3465" y="4493"/>
                    <a:pt x="3465" y="4493"/>
                    <a:pt x="3465" y="4493"/>
                  </a:cubicBezTo>
                  <a:cubicBezTo>
                    <a:pt x="3523" y="4435"/>
                    <a:pt x="3523" y="4435"/>
                    <a:pt x="3523" y="4435"/>
                  </a:cubicBezTo>
                  <a:cubicBezTo>
                    <a:pt x="3465" y="4435"/>
                    <a:pt x="3465" y="4435"/>
                    <a:pt x="3465" y="4435"/>
                  </a:cubicBezTo>
                  <a:cubicBezTo>
                    <a:pt x="3523" y="4435"/>
                    <a:pt x="3523" y="4435"/>
                    <a:pt x="3523" y="4435"/>
                  </a:cubicBezTo>
                  <a:cubicBezTo>
                    <a:pt x="3523" y="4378"/>
                    <a:pt x="3523" y="4378"/>
                    <a:pt x="3523" y="4378"/>
                  </a:cubicBezTo>
                  <a:cubicBezTo>
                    <a:pt x="3523" y="4378"/>
                    <a:pt x="3581" y="4320"/>
                    <a:pt x="3639" y="4320"/>
                  </a:cubicBezTo>
                  <a:lnTo>
                    <a:pt x="3639" y="4262"/>
                  </a:lnTo>
                  <a:cubicBezTo>
                    <a:pt x="3754" y="4205"/>
                    <a:pt x="3754" y="4205"/>
                    <a:pt x="3754" y="4205"/>
                  </a:cubicBezTo>
                  <a:cubicBezTo>
                    <a:pt x="3696" y="4147"/>
                    <a:pt x="3696" y="4147"/>
                    <a:pt x="3696" y="4147"/>
                  </a:cubicBezTo>
                  <a:cubicBezTo>
                    <a:pt x="3696" y="4147"/>
                    <a:pt x="3639" y="4262"/>
                    <a:pt x="3581" y="4262"/>
                  </a:cubicBezTo>
                  <a:cubicBezTo>
                    <a:pt x="3523" y="4320"/>
                    <a:pt x="3523" y="4320"/>
                    <a:pt x="3523" y="4320"/>
                  </a:cubicBezTo>
                  <a:cubicBezTo>
                    <a:pt x="3523" y="4378"/>
                    <a:pt x="3523" y="4378"/>
                    <a:pt x="3523" y="4378"/>
                  </a:cubicBezTo>
                  <a:cubicBezTo>
                    <a:pt x="3523" y="4378"/>
                    <a:pt x="3465" y="4378"/>
                    <a:pt x="3465" y="4435"/>
                  </a:cubicBezTo>
                  <a:cubicBezTo>
                    <a:pt x="3465" y="4435"/>
                    <a:pt x="3465" y="4435"/>
                    <a:pt x="3407" y="4493"/>
                  </a:cubicBezTo>
                  <a:cubicBezTo>
                    <a:pt x="3407" y="4435"/>
                    <a:pt x="3407" y="4435"/>
                    <a:pt x="3407" y="4435"/>
                  </a:cubicBezTo>
                  <a:cubicBezTo>
                    <a:pt x="3407" y="4493"/>
                    <a:pt x="3407" y="4493"/>
                    <a:pt x="3407" y="4493"/>
                  </a:cubicBezTo>
                  <a:cubicBezTo>
                    <a:pt x="3350" y="4550"/>
                    <a:pt x="3350" y="4550"/>
                    <a:pt x="3350" y="4550"/>
                  </a:cubicBezTo>
                  <a:cubicBezTo>
                    <a:pt x="3292" y="4550"/>
                    <a:pt x="3292" y="4550"/>
                    <a:pt x="3292" y="4550"/>
                  </a:cubicBezTo>
                  <a:cubicBezTo>
                    <a:pt x="3350" y="4608"/>
                    <a:pt x="3350" y="4608"/>
                    <a:pt x="3350" y="4608"/>
                  </a:cubicBezTo>
                  <a:cubicBezTo>
                    <a:pt x="3234" y="4666"/>
                    <a:pt x="3234" y="4666"/>
                    <a:pt x="3234" y="4666"/>
                  </a:cubicBezTo>
                  <a:cubicBezTo>
                    <a:pt x="3176" y="4666"/>
                    <a:pt x="3176" y="4666"/>
                    <a:pt x="3176" y="4666"/>
                  </a:cubicBezTo>
                  <a:cubicBezTo>
                    <a:pt x="3176" y="4666"/>
                    <a:pt x="3176" y="4666"/>
                    <a:pt x="3119" y="4666"/>
                  </a:cubicBezTo>
                  <a:cubicBezTo>
                    <a:pt x="3119" y="4723"/>
                    <a:pt x="3119" y="4723"/>
                    <a:pt x="3119" y="4723"/>
                  </a:cubicBezTo>
                  <a:cubicBezTo>
                    <a:pt x="3119" y="4666"/>
                    <a:pt x="3119" y="4666"/>
                    <a:pt x="3119" y="4666"/>
                  </a:cubicBezTo>
                  <a:cubicBezTo>
                    <a:pt x="3119" y="4666"/>
                    <a:pt x="3119" y="4608"/>
                    <a:pt x="3176" y="4608"/>
                  </a:cubicBezTo>
                  <a:cubicBezTo>
                    <a:pt x="3234" y="4550"/>
                    <a:pt x="3234" y="4550"/>
                    <a:pt x="3234" y="4550"/>
                  </a:cubicBezTo>
                  <a:cubicBezTo>
                    <a:pt x="3176" y="4550"/>
                    <a:pt x="3176" y="4550"/>
                    <a:pt x="3176" y="4550"/>
                  </a:cubicBezTo>
                  <a:cubicBezTo>
                    <a:pt x="3234" y="4550"/>
                    <a:pt x="3234" y="4493"/>
                    <a:pt x="3234" y="4493"/>
                  </a:cubicBezTo>
                  <a:cubicBezTo>
                    <a:pt x="3292" y="4435"/>
                    <a:pt x="3292" y="4435"/>
                    <a:pt x="3292" y="4435"/>
                  </a:cubicBezTo>
                  <a:cubicBezTo>
                    <a:pt x="3292" y="4435"/>
                    <a:pt x="3292" y="4435"/>
                    <a:pt x="3292" y="4493"/>
                  </a:cubicBezTo>
                  <a:cubicBezTo>
                    <a:pt x="3350" y="4493"/>
                    <a:pt x="3350" y="4493"/>
                    <a:pt x="3350" y="4493"/>
                  </a:cubicBezTo>
                  <a:cubicBezTo>
                    <a:pt x="3292" y="4493"/>
                    <a:pt x="3350" y="4493"/>
                    <a:pt x="3292" y="4435"/>
                  </a:cubicBezTo>
                  <a:cubicBezTo>
                    <a:pt x="3350" y="4435"/>
                    <a:pt x="3350" y="4435"/>
                    <a:pt x="3350" y="4435"/>
                  </a:cubicBezTo>
                  <a:cubicBezTo>
                    <a:pt x="3292" y="4435"/>
                    <a:pt x="3292" y="4435"/>
                    <a:pt x="3292" y="4435"/>
                  </a:cubicBezTo>
                  <a:cubicBezTo>
                    <a:pt x="3350" y="4378"/>
                    <a:pt x="3350" y="4378"/>
                    <a:pt x="3350" y="4378"/>
                  </a:cubicBezTo>
                  <a:cubicBezTo>
                    <a:pt x="3350" y="4320"/>
                    <a:pt x="3350" y="4320"/>
                    <a:pt x="3350" y="4320"/>
                  </a:cubicBezTo>
                  <a:cubicBezTo>
                    <a:pt x="3407" y="4262"/>
                    <a:pt x="3407" y="4262"/>
                    <a:pt x="3407" y="4262"/>
                  </a:cubicBezTo>
                  <a:cubicBezTo>
                    <a:pt x="3465" y="4205"/>
                    <a:pt x="3465" y="4205"/>
                    <a:pt x="3465" y="4205"/>
                  </a:cubicBezTo>
                  <a:cubicBezTo>
                    <a:pt x="3465" y="4262"/>
                    <a:pt x="3465" y="4262"/>
                    <a:pt x="3465" y="4262"/>
                  </a:cubicBezTo>
                  <a:cubicBezTo>
                    <a:pt x="3523" y="4205"/>
                    <a:pt x="3523" y="4205"/>
                    <a:pt x="3523" y="4205"/>
                  </a:cubicBezTo>
                  <a:cubicBezTo>
                    <a:pt x="3523" y="4147"/>
                    <a:pt x="3523" y="4147"/>
                    <a:pt x="3523" y="4147"/>
                  </a:cubicBezTo>
                  <a:cubicBezTo>
                    <a:pt x="3581" y="4090"/>
                    <a:pt x="3581" y="4090"/>
                    <a:pt x="3581" y="4090"/>
                  </a:cubicBezTo>
                  <a:cubicBezTo>
                    <a:pt x="3523" y="4147"/>
                    <a:pt x="3523" y="4147"/>
                    <a:pt x="3523" y="4147"/>
                  </a:cubicBezTo>
                  <a:cubicBezTo>
                    <a:pt x="3581" y="4147"/>
                    <a:pt x="3581" y="4147"/>
                    <a:pt x="3581" y="4147"/>
                  </a:cubicBezTo>
                  <a:cubicBezTo>
                    <a:pt x="3639" y="4090"/>
                    <a:pt x="3639" y="4090"/>
                    <a:pt x="3639" y="4090"/>
                  </a:cubicBezTo>
                  <a:cubicBezTo>
                    <a:pt x="3581" y="4090"/>
                    <a:pt x="3581" y="4090"/>
                    <a:pt x="3581" y="4090"/>
                  </a:cubicBezTo>
                  <a:cubicBezTo>
                    <a:pt x="3639" y="4090"/>
                    <a:pt x="3639" y="4090"/>
                    <a:pt x="3639" y="4090"/>
                  </a:cubicBezTo>
                  <a:cubicBezTo>
                    <a:pt x="3581" y="4032"/>
                    <a:pt x="3581" y="4032"/>
                    <a:pt x="3581" y="4032"/>
                  </a:cubicBezTo>
                  <a:cubicBezTo>
                    <a:pt x="3639" y="3974"/>
                    <a:pt x="3639" y="3974"/>
                    <a:pt x="3639" y="3974"/>
                  </a:cubicBezTo>
                  <a:cubicBezTo>
                    <a:pt x="3696" y="3974"/>
                    <a:pt x="3696" y="3974"/>
                    <a:pt x="3696" y="3974"/>
                  </a:cubicBezTo>
                  <a:cubicBezTo>
                    <a:pt x="3639" y="4032"/>
                    <a:pt x="3639" y="4032"/>
                    <a:pt x="3639" y="4032"/>
                  </a:cubicBezTo>
                  <a:cubicBezTo>
                    <a:pt x="3696" y="4032"/>
                    <a:pt x="3696" y="4032"/>
                    <a:pt x="3754" y="3974"/>
                  </a:cubicBezTo>
                  <a:cubicBezTo>
                    <a:pt x="3696" y="3974"/>
                    <a:pt x="3696" y="3974"/>
                    <a:pt x="3696" y="3974"/>
                  </a:cubicBezTo>
                  <a:cubicBezTo>
                    <a:pt x="3754" y="3917"/>
                    <a:pt x="3754" y="3917"/>
                    <a:pt x="3754" y="3917"/>
                  </a:cubicBezTo>
                  <a:cubicBezTo>
                    <a:pt x="3812" y="3859"/>
                    <a:pt x="3812" y="3859"/>
                    <a:pt x="3812" y="3859"/>
                  </a:cubicBezTo>
                  <a:cubicBezTo>
                    <a:pt x="3870" y="3802"/>
                    <a:pt x="3870" y="3802"/>
                    <a:pt x="3870" y="3802"/>
                  </a:cubicBezTo>
                  <a:cubicBezTo>
                    <a:pt x="3870" y="3859"/>
                    <a:pt x="3870" y="3859"/>
                    <a:pt x="3870" y="3859"/>
                  </a:cubicBezTo>
                  <a:cubicBezTo>
                    <a:pt x="3812" y="3859"/>
                    <a:pt x="3812" y="3859"/>
                    <a:pt x="3812" y="3859"/>
                  </a:cubicBezTo>
                  <a:cubicBezTo>
                    <a:pt x="3927" y="3744"/>
                    <a:pt x="3927" y="3744"/>
                    <a:pt x="3927" y="3744"/>
                  </a:cubicBezTo>
                  <a:cubicBezTo>
                    <a:pt x="3985" y="3686"/>
                    <a:pt x="3985" y="3686"/>
                    <a:pt x="3985" y="3686"/>
                  </a:cubicBezTo>
                  <a:cubicBezTo>
                    <a:pt x="3985" y="3744"/>
                    <a:pt x="3985" y="3744"/>
                    <a:pt x="3985" y="3744"/>
                  </a:cubicBezTo>
                  <a:cubicBezTo>
                    <a:pt x="3985" y="3686"/>
                    <a:pt x="3985" y="3686"/>
                    <a:pt x="3985" y="3686"/>
                  </a:cubicBezTo>
                  <a:cubicBezTo>
                    <a:pt x="4043" y="3629"/>
                    <a:pt x="4043" y="3629"/>
                    <a:pt x="4043" y="3629"/>
                  </a:cubicBezTo>
                  <a:cubicBezTo>
                    <a:pt x="4101" y="3571"/>
                    <a:pt x="4101" y="3571"/>
                    <a:pt x="4101" y="3571"/>
                  </a:cubicBezTo>
                  <a:cubicBezTo>
                    <a:pt x="4101" y="3571"/>
                    <a:pt x="4101" y="3571"/>
                    <a:pt x="4101" y="3514"/>
                  </a:cubicBezTo>
                  <a:cubicBezTo>
                    <a:pt x="4101" y="3514"/>
                    <a:pt x="4101" y="3514"/>
                    <a:pt x="4158" y="3456"/>
                  </a:cubicBezTo>
                  <a:cubicBezTo>
                    <a:pt x="4158" y="3514"/>
                    <a:pt x="4158" y="3514"/>
                    <a:pt x="4158" y="3514"/>
                  </a:cubicBezTo>
                  <a:cubicBezTo>
                    <a:pt x="4216" y="3456"/>
                    <a:pt x="4216" y="3456"/>
                    <a:pt x="4216" y="3456"/>
                  </a:cubicBezTo>
                  <a:cubicBezTo>
                    <a:pt x="4389" y="3341"/>
                    <a:pt x="4389" y="3341"/>
                    <a:pt x="4389" y="3341"/>
                  </a:cubicBezTo>
                  <a:cubicBezTo>
                    <a:pt x="4332" y="3341"/>
                    <a:pt x="4332" y="3341"/>
                    <a:pt x="4332" y="3341"/>
                  </a:cubicBezTo>
                  <a:cubicBezTo>
                    <a:pt x="4332" y="3341"/>
                    <a:pt x="4274" y="3398"/>
                    <a:pt x="4216" y="3456"/>
                  </a:cubicBezTo>
                  <a:cubicBezTo>
                    <a:pt x="4216" y="3456"/>
                    <a:pt x="4216" y="3456"/>
                    <a:pt x="4216" y="3398"/>
                  </a:cubicBezTo>
                  <a:cubicBezTo>
                    <a:pt x="4216" y="3398"/>
                    <a:pt x="4274" y="3341"/>
                    <a:pt x="4332" y="3341"/>
                  </a:cubicBezTo>
                  <a:cubicBezTo>
                    <a:pt x="4332" y="3341"/>
                    <a:pt x="4332" y="3341"/>
                    <a:pt x="4332" y="3283"/>
                  </a:cubicBezTo>
                  <a:cubicBezTo>
                    <a:pt x="4332" y="3341"/>
                    <a:pt x="4332" y="3341"/>
                    <a:pt x="4332" y="3341"/>
                  </a:cubicBezTo>
                  <a:cubicBezTo>
                    <a:pt x="4389" y="3341"/>
                    <a:pt x="4389" y="3341"/>
                    <a:pt x="4389" y="3341"/>
                  </a:cubicBezTo>
                  <a:cubicBezTo>
                    <a:pt x="4389" y="3283"/>
                    <a:pt x="4389" y="3341"/>
                    <a:pt x="4389" y="3283"/>
                  </a:cubicBezTo>
                  <a:cubicBezTo>
                    <a:pt x="4389" y="3226"/>
                    <a:pt x="4389" y="3226"/>
                    <a:pt x="4389" y="3226"/>
                  </a:cubicBezTo>
                  <a:cubicBezTo>
                    <a:pt x="4389" y="3168"/>
                    <a:pt x="4389" y="3168"/>
                    <a:pt x="4389" y="3168"/>
                  </a:cubicBezTo>
                  <a:cubicBezTo>
                    <a:pt x="4274" y="3283"/>
                    <a:pt x="4274" y="3283"/>
                    <a:pt x="4274" y="3283"/>
                  </a:cubicBezTo>
                  <a:cubicBezTo>
                    <a:pt x="4216" y="3341"/>
                    <a:pt x="4216" y="3341"/>
                    <a:pt x="4216" y="3341"/>
                  </a:cubicBezTo>
                  <a:cubicBezTo>
                    <a:pt x="4158" y="3398"/>
                    <a:pt x="4158" y="3398"/>
                    <a:pt x="4158" y="3398"/>
                  </a:cubicBezTo>
                  <a:cubicBezTo>
                    <a:pt x="4158" y="3456"/>
                    <a:pt x="4158" y="3456"/>
                    <a:pt x="4158" y="3456"/>
                  </a:cubicBezTo>
                  <a:cubicBezTo>
                    <a:pt x="4101" y="3456"/>
                    <a:pt x="4101" y="3456"/>
                    <a:pt x="4101" y="3456"/>
                  </a:cubicBezTo>
                  <a:cubicBezTo>
                    <a:pt x="4158" y="3456"/>
                    <a:pt x="4158" y="3456"/>
                    <a:pt x="4158" y="3456"/>
                  </a:cubicBezTo>
                  <a:cubicBezTo>
                    <a:pt x="4101" y="3456"/>
                    <a:pt x="4101" y="3456"/>
                    <a:pt x="4101" y="3456"/>
                  </a:cubicBezTo>
                  <a:cubicBezTo>
                    <a:pt x="4101" y="3514"/>
                    <a:pt x="4101" y="3514"/>
                    <a:pt x="4101" y="3514"/>
                  </a:cubicBezTo>
                  <a:cubicBezTo>
                    <a:pt x="4043" y="3514"/>
                    <a:pt x="4043" y="3514"/>
                    <a:pt x="4043" y="3514"/>
                  </a:cubicBezTo>
                  <a:cubicBezTo>
                    <a:pt x="4043" y="3571"/>
                    <a:pt x="4043" y="3571"/>
                    <a:pt x="4043" y="3571"/>
                  </a:cubicBezTo>
                  <a:cubicBezTo>
                    <a:pt x="3985" y="3571"/>
                    <a:pt x="3985" y="3571"/>
                    <a:pt x="3985" y="3571"/>
                  </a:cubicBezTo>
                  <a:cubicBezTo>
                    <a:pt x="3927" y="3629"/>
                    <a:pt x="3927" y="3629"/>
                    <a:pt x="3927" y="3629"/>
                  </a:cubicBezTo>
                  <a:cubicBezTo>
                    <a:pt x="3985" y="3629"/>
                    <a:pt x="3985" y="3629"/>
                    <a:pt x="3985" y="3629"/>
                  </a:cubicBezTo>
                  <a:cubicBezTo>
                    <a:pt x="3870" y="3686"/>
                    <a:pt x="3870" y="3686"/>
                    <a:pt x="3870" y="3686"/>
                  </a:cubicBezTo>
                  <a:cubicBezTo>
                    <a:pt x="3870" y="3744"/>
                    <a:pt x="3870" y="3744"/>
                    <a:pt x="3870" y="3744"/>
                  </a:cubicBezTo>
                  <a:cubicBezTo>
                    <a:pt x="3812" y="3744"/>
                    <a:pt x="3812" y="3744"/>
                    <a:pt x="3812" y="3744"/>
                  </a:cubicBezTo>
                  <a:lnTo>
                    <a:pt x="3812" y="3802"/>
                  </a:lnTo>
                  <a:cubicBezTo>
                    <a:pt x="3754" y="3802"/>
                    <a:pt x="3754" y="3802"/>
                    <a:pt x="3754" y="3802"/>
                  </a:cubicBezTo>
                  <a:cubicBezTo>
                    <a:pt x="3754" y="3859"/>
                    <a:pt x="3754" y="3859"/>
                    <a:pt x="3754" y="3859"/>
                  </a:cubicBezTo>
                  <a:lnTo>
                    <a:pt x="3696" y="3917"/>
                  </a:lnTo>
                  <a:cubicBezTo>
                    <a:pt x="3639" y="3917"/>
                    <a:pt x="3639" y="3917"/>
                    <a:pt x="3639" y="3917"/>
                  </a:cubicBezTo>
                  <a:lnTo>
                    <a:pt x="3581" y="3974"/>
                  </a:lnTo>
                  <a:cubicBezTo>
                    <a:pt x="3581" y="4032"/>
                    <a:pt x="3581" y="4032"/>
                    <a:pt x="3523" y="4032"/>
                  </a:cubicBezTo>
                  <a:cubicBezTo>
                    <a:pt x="3523" y="4090"/>
                    <a:pt x="3523" y="4090"/>
                    <a:pt x="3523" y="4090"/>
                  </a:cubicBezTo>
                  <a:cubicBezTo>
                    <a:pt x="3523" y="4147"/>
                    <a:pt x="3523" y="4147"/>
                    <a:pt x="3523" y="4147"/>
                  </a:cubicBezTo>
                  <a:cubicBezTo>
                    <a:pt x="3465" y="4205"/>
                    <a:pt x="3465" y="4205"/>
                    <a:pt x="3465" y="4205"/>
                  </a:cubicBezTo>
                  <a:cubicBezTo>
                    <a:pt x="3407" y="4205"/>
                    <a:pt x="3350" y="4320"/>
                    <a:pt x="3350" y="4320"/>
                  </a:cubicBezTo>
                  <a:cubicBezTo>
                    <a:pt x="3292" y="4378"/>
                    <a:pt x="3292" y="4378"/>
                    <a:pt x="3292" y="4378"/>
                  </a:cubicBezTo>
                  <a:cubicBezTo>
                    <a:pt x="3234" y="4435"/>
                    <a:pt x="3234" y="4435"/>
                    <a:pt x="3234" y="4435"/>
                  </a:cubicBezTo>
                  <a:cubicBezTo>
                    <a:pt x="3234" y="4493"/>
                    <a:pt x="3234" y="4493"/>
                    <a:pt x="3234" y="4493"/>
                  </a:cubicBezTo>
                  <a:cubicBezTo>
                    <a:pt x="3176" y="4493"/>
                    <a:pt x="3176" y="4493"/>
                    <a:pt x="3176" y="4493"/>
                  </a:cubicBezTo>
                  <a:cubicBezTo>
                    <a:pt x="3234" y="4493"/>
                    <a:pt x="3234" y="4493"/>
                    <a:pt x="3234" y="4493"/>
                  </a:cubicBezTo>
                  <a:cubicBezTo>
                    <a:pt x="3176" y="4550"/>
                    <a:pt x="3176" y="4550"/>
                    <a:pt x="3176" y="4550"/>
                  </a:cubicBezTo>
                  <a:cubicBezTo>
                    <a:pt x="3176" y="4608"/>
                    <a:pt x="3061" y="4608"/>
                    <a:pt x="3061" y="4666"/>
                  </a:cubicBezTo>
                  <a:cubicBezTo>
                    <a:pt x="3003" y="4666"/>
                    <a:pt x="3003" y="4666"/>
                    <a:pt x="3003" y="4666"/>
                  </a:cubicBezTo>
                  <a:cubicBezTo>
                    <a:pt x="3061" y="4666"/>
                    <a:pt x="3061" y="4666"/>
                    <a:pt x="3061" y="4666"/>
                  </a:cubicBezTo>
                  <a:lnTo>
                    <a:pt x="3061" y="4723"/>
                  </a:lnTo>
                  <a:cubicBezTo>
                    <a:pt x="3061" y="4723"/>
                    <a:pt x="3003" y="4723"/>
                    <a:pt x="3003" y="4781"/>
                  </a:cubicBezTo>
                  <a:cubicBezTo>
                    <a:pt x="2945" y="4838"/>
                    <a:pt x="2945" y="4838"/>
                    <a:pt x="2945" y="4838"/>
                  </a:cubicBezTo>
                  <a:cubicBezTo>
                    <a:pt x="3003" y="4838"/>
                    <a:pt x="3003" y="4838"/>
                    <a:pt x="3003" y="4838"/>
                  </a:cubicBezTo>
                  <a:cubicBezTo>
                    <a:pt x="2945" y="4838"/>
                    <a:pt x="2945" y="4838"/>
                    <a:pt x="2945" y="4838"/>
                  </a:cubicBezTo>
                  <a:cubicBezTo>
                    <a:pt x="2945" y="4896"/>
                    <a:pt x="2945" y="4896"/>
                    <a:pt x="2945" y="4896"/>
                  </a:cubicBezTo>
                  <a:cubicBezTo>
                    <a:pt x="2945" y="4838"/>
                    <a:pt x="2945" y="4838"/>
                    <a:pt x="2945" y="4838"/>
                  </a:cubicBezTo>
                  <a:cubicBezTo>
                    <a:pt x="2888" y="4954"/>
                    <a:pt x="2888" y="4954"/>
                    <a:pt x="2888" y="4954"/>
                  </a:cubicBezTo>
                  <a:cubicBezTo>
                    <a:pt x="2888" y="5011"/>
                    <a:pt x="2888" y="5011"/>
                    <a:pt x="2888" y="5011"/>
                  </a:cubicBezTo>
                  <a:cubicBezTo>
                    <a:pt x="2830" y="5011"/>
                    <a:pt x="2830" y="5011"/>
                    <a:pt x="2830" y="5011"/>
                  </a:cubicBezTo>
                  <a:cubicBezTo>
                    <a:pt x="2830" y="5069"/>
                    <a:pt x="2830" y="5069"/>
                    <a:pt x="2830" y="5069"/>
                  </a:cubicBezTo>
                  <a:lnTo>
                    <a:pt x="2772" y="5069"/>
                  </a:lnTo>
                  <a:cubicBezTo>
                    <a:pt x="2772" y="5126"/>
                    <a:pt x="2772" y="5126"/>
                    <a:pt x="2772" y="5126"/>
                  </a:cubicBezTo>
                  <a:cubicBezTo>
                    <a:pt x="2772" y="5184"/>
                    <a:pt x="2714" y="5184"/>
                    <a:pt x="2714" y="5242"/>
                  </a:cubicBezTo>
                  <a:cubicBezTo>
                    <a:pt x="2714" y="5242"/>
                    <a:pt x="2714" y="5242"/>
                    <a:pt x="2714" y="5299"/>
                  </a:cubicBezTo>
                  <a:cubicBezTo>
                    <a:pt x="2714" y="5357"/>
                    <a:pt x="2714" y="5299"/>
                    <a:pt x="2714" y="5357"/>
                  </a:cubicBezTo>
                  <a:cubicBezTo>
                    <a:pt x="2714" y="5299"/>
                    <a:pt x="2714" y="5299"/>
                    <a:pt x="2714" y="5299"/>
                  </a:cubicBezTo>
                  <a:lnTo>
                    <a:pt x="2772" y="5299"/>
                  </a:lnTo>
                  <a:cubicBezTo>
                    <a:pt x="2714" y="5299"/>
                    <a:pt x="2714" y="5299"/>
                    <a:pt x="2714" y="5299"/>
                  </a:cubicBezTo>
                  <a:cubicBezTo>
                    <a:pt x="2772" y="5242"/>
                    <a:pt x="2772" y="5242"/>
                    <a:pt x="2772" y="5242"/>
                  </a:cubicBezTo>
                  <a:cubicBezTo>
                    <a:pt x="2772" y="5242"/>
                    <a:pt x="2772" y="5242"/>
                    <a:pt x="2830" y="5242"/>
                  </a:cubicBezTo>
                  <a:lnTo>
                    <a:pt x="2830" y="5184"/>
                  </a:lnTo>
                  <a:cubicBezTo>
                    <a:pt x="2830" y="5126"/>
                    <a:pt x="2830" y="5126"/>
                    <a:pt x="2830" y="5126"/>
                  </a:cubicBezTo>
                  <a:lnTo>
                    <a:pt x="2830" y="5069"/>
                  </a:lnTo>
                  <a:cubicBezTo>
                    <a:pt x="2888" y="5069"/>
                    <a:pt x="2888" y="5069"/>
                    <a:pt x="2888" y="5069"/>
                  </a:cubicBezTo>
                  <a:cubicBezTo>
                    <a:pt x="2888" y="5011"/>
                    <a:pt x="2888" y="5011"/>
                    <a:pt x="2888" y="5011"/>
                  </a:cubicBezTo>
                  <a:cubicBezTo>
                    <a:pt x="2888" y="4954"/>
                    <a:pt x="2888" y="4954"/>
                    <a:pt x="2888" y="4954"/>
                  </a:cubicBezTo>
                  <a:cubicBezTo>
                    <a:pt x="2945" y="5011"/>
                    <a:pt x="2945" y="5011"/>
                    <a:pt x="2945" y="5011"/>
                  </a:cubicBezTo>
                  <a:cubicBezTo>
                    <a:pt x="2945" y="4954"/>
                    <a:pt x="2945" y="4954"/>
                    <a:pt x="2945" y="4954"/>
                  </a:cubicBezTo>
                  <a:cubicBezTo>
                    <a:pt x="3003" y="4954"/>
                    <a:pt x="3003" y="4896"/>
                    <a:pt x="3003" y="4896"/>
                  </a:cubicBezTo>
                  <a:cubicBezTo>
                    <a:pt x="3061" y="4838"/>
                    <a:pt x="3061" y="4838"/>
                    <a:pt x="3061" y="4838"/>
                  </a:cubicBezTo>
                  <a:cubicBezTo>
                    <a:pt x="3061" y="4896"/>
                    <a:pt x="3061" y="4896"/>
                    <a:pt x="3061" y="4896"/>
                  </a:cubicBezTo>
                  <a:cubicBezTo>
                    <a:pt x="3061" y="4896"/>
                    <a:pt x="3061" y="4954"/>
                    <a:pt x="3003" y="4954"/>
                  </a:cubicBezTo>
                  <a:cubicBezTo>
                    <a:pt x="3003" y="5011"/>
                    <a:pt x="3003" y="5011"/>
                    <a:pt x="3003" y="5011"/>
                  </a:cubicBezTo>
                  <a:cubicBezTo>
                    <a:pt x="2945" y="5011"/>
                    <a:pt x="2945" y="5011"/>
                    <a:pt x="2945" y="5011"/>
                  </a:cubicBezTo>
                  <a:cubicBezTo>
                    <a:pt x="2888" y="5126"/>
                    <a:pt x="2888" y="5126"/>
                    <a:pt x="2888" y="5126"/>
                  </a:cubicBezTo>
                  <a:cubicBezTo>
                    <a:pt x="2945" y="5184"/>
                    <a:pt x="2888" y="5184"/>
                    <a:pt x="2945" y="5184"/>
                  </a:cubicBezTo>
                  <a:cubicBezTo>
                    <a:pt x="2888" y="5242"/>
                    <a:pt x="2888" y="5242"/>
                    <a:pt x="2888" y="5242"/>
                  </a:cubicBezTo>
                  <a:lnTo>
                    <a:pt x="2830" y="5299"/>
                  </a:lnTo>
                  <a:cubicBezTo>
                    <a:pt x="2830" y="5357"/>
                    <a:pt x="2830" y="5357"/>
                    <a:pt x="2830" y="5357"/>
                  </a:cubicBezTo>
                  <a:cubicBezTo>
                    <a:pt x="2830" y="5414"/>
                    <a:pt x="2830" y="5414"/>
                    <a:pt x="2772" y="5414"/>
                  </a:cubicBezTo>
                  <a:cubicBezTo>
                    <a:pt x="2772" y="5357"/>
                    <a:pt x="2772" y="5357"/>
                    <a:pt x="2772" y="5357"/>
                  </a:cubicBezTo>
                  <a:cubicBezTo>
                    <a:pt x="2772" y="5357"/>
                    <a:pt x="2772" y="5414"/>
                    <a:pt x="2714" y="5414"/>
                  </a:cubicBezTo>
                  <a:cubicBezTo>
                    <a:pt x="2772" y="5414"/>
                    <a:pt x="2772" y="5414"/>
                    <a:pt x="2772" y="5414"/>
                  </a:cubicBezTo>
                  <a:cubicBezTo>
                    <a:pt x="2714" y="5414"/>
                    <a:pt x="2714" y="5414"/>
                    <a:pt x="2714" y="5414"/>
                  </a:cubicBezTo>
                  <a:cubicBezTo>
                    <a:pt x="2714" y="5414"/>
                    <a:pt x="2714" y="5414"/>
                    <a:pt x="2714" y="5472"/>
                  </a:cubicBezTo>
                  <a:cubicBezTo>
                    <a:pt x="2657" y="5587"/>
                    <a:pt x="2657" y="5587"/>
                    <a:pt x="2657" y="5587"/>
                  </a:cubicBezTo>
                  <a:cubicBezTo>
                    <a:pt x="2599" y="5645"/>
                    <a:pt x="2599" y="5645"/>
                    <a:pt x="2599" y="5645"/>
                  </a:cubicBezTo>
                  <a:cubicBezTo>
                    <a:pt x="2657" y="5645"/>
                    <a:pt x="2657" y="5645"/>
                    <a:pt x="2657" y="5645"/>
                  </a:cubicBezTo>
                  <a:cubicBezTo>
                    <a:pt x="2599" y="5645"/>
                    <a:pt x="2599" y="5645"/>
                    <a:pt x="2599" y="5645"/>
                  </a:cubicBezTo>
                  <a:cubicBezTo>
                    <a:pt x="2599" y="5702"/>
                    <a:pt x="2599" y="5702"/>
                    <a:pt x="2599" y="5702"/>
                  </a:cubicBezTo>
                  <a:cubicBezTo>
                    <a:pt x="2541" y="5645"/>
                    <a:pt x="2541" y="5645"/>
                    <a:pt x="2541" y="5645"/>
                  </a:cubicBezTo>
                  <a:cubicBezTo>
                    <a:pt x="2599" y="5645"/>
                    <a:pt x="2599" y="5645"/>
                    <a:pt x="2599" y="5587"/>
                  </a:cubicBezTo>
                  <a:cubicBezTo>
                    <a:pt x="2599" y="5530"/>
                    <a:pt x="2599" y="5530"/>
                    <a:pt x="2599" y="5530"/>
                  </a:cubicBezTo>
                  <a:cubicBezTo>
                    <a:pt x="2541" y="5587"/>
                    <a:pt x="2541" y="5587"/>
                    <a:pt x="2541" y="5587"/>
                  </a:cubicBezTo>
                  <a:cubicBezTo>
                    <a:pt x="2483" y="5645"/>
                    <a:pt x="2483" y="5645"/>
                    <a:pt x="2483" y="5645"/>
                  </a:cubicBezTo>
                  <a:cubicBezTo>
                    <a:pt x="2483" y="5702"/>
                    <a:pt x="2483" y="5702"/>
                    <a:pt x="2483" y="5702"/>
                  </a:cubicBezTo>
                  <a:cubicBezTo>
                    <a:pt x="2483" y="5702"/>
                    <a:pt x="2426" y="5702"/>
                    <a:pt x="2426" y="5760"/>
                  </a:cubicBezTo>
                  <a:cubicBezTo>
                    <a:pt x="2426" y="5818"/>
                    <a:pt x="2426" y="5818"/>
                    <a:pt x="2426" y="5818"/>
                  </a:cubicBezTo>
                  <a:cubicBezTo>
                    <a:pt x="2368" y="5875"/>
                    <a:pt x="2368" y="5875"/>
                    <a:pt x="2368" y="5875"/>
                  </a:cubicBezTo>
                  <a:cubicBezTo>
                    <a:pt x="2368" y="5933"/>
                    <a:pt x="2368" y="5875"/>
                    <a:pt x="2368" y="5875"/>
                  </a:cubicBezTo>
                  <a:cubicBezTo>
                    <a:pt x="2368" y="5933"/>
                    <a:pt x="2368" y="5933"/>
                    <a:pt x="2368" y="5933"/>
                  </a:cubicBezTo>
                  <a:cubicBezTo>
                    <a:pt x="2310" y="5933"/>
                    <a:pt x="2310" y="5933"/>
                    <a:pt x="2310" y="5933"/>
                  </a:cubicBezTo>
                  <a:lnTo>
                    <a:pt x="2310" y="5990"/>
                  </a:lnTo>
                  <a:cubicBezTo>
                    <a:pt x="2368" y="5990"/>
                    <a:pt x="2368" y="5990"/>
                    <a:pt x="2368" y="5990"/>
                  </a:cubicBezTo>
                  <a:cubicBezTo>
                    <a:pt x="2310" y="6048"/>
                    <a:pt x="2252" y="6048"/>
                    <a:pt x="2252" y="6106"/>
                  </a:cubicBezTo>
                  <a:cubicBezTo>
                    <a:pt x="2252" y="6163"/>
                    <a:pt x="2252" y="6163"/>
                    <a:pt x="2252" y="6163"/>
                  </a:cubicBezTo>
                  <a:cubicBezTo>
                    <a:pt x="2252" y="6106"/>
                    <a:pt x="2252" y="6106"/>
                    <a:pt x="2252" y="6106"/>
                  </a:cubicBezTo>
                  <a:cubicBezTo>
                    <a:pt x="2252" y="6048"/>
                    <a:pt x="2252" y="6048"/>
                    <a:pt x="2252" y="6048"/>
                  </a:cubicBezTo>
                  <a:cubicBezTo>
                    <a:pt x="2195" y="5990"/>
                    <a:pt x="2195" y="5990"/>
                    <a:pt x="2195" y="5990"/>
                  </a:cubicBezTo>
                  <a:cubicBezTo>
                    <a:pt x="2252" y="5990"/>
                    <a:pt x="2252" y="5990"/>
                    <a:pt x="2252" y="5990"/>
                  </a:cubicBezTo>
                  <a:cubicBezTo>
                    <a:pt x="2310" y="5990"/>
                    <a:pt x="2310" y="5990"/>
                    <a:pt x="2310" y="5990"/>
                  </a:cubicBezTo>
                  <a:cubicBezTo>
                    <a:pt x="2310" y="5933"/>
                    <a:pt x="2310" y="5933"/>
                    <a:pt x="2310" y="5933"/>
                  </a:cubicBezTo>
                  <a:cubicBezTo>
                    <a:pt x="2252" y="5933"/>
                    <a:pt x="2252" y="5933"/>
                    <a:pt x="2252" y="5933"/>
                  </a:cubicBezTo>
                  <a:cubicBezTo>
                    <a:pt x="2252" y="5990"/>
                    <a:pt x="2252" y="5933"/>
                    <a:pt x="2252" y="5990"/>
                  </a:cubicBezTo>
                  <a:cubicBezTo>
                    <a:pt x="2252" y="5933"/>
                    <a:pt x="2252" y="5933"/>
                    <a:pt x="2252" y="5933"/>
                  </a:cubicBezTo>
                  <a:cubicBezTo>
                    <a:pt x="2310" y="5933"/>
                    <a:pt x="2310" y="5933"/>
                    <a:pt x="2310" y="5933"/>
                  </a:cubicBezTo>
                  <a:cubicBezTo>
                    <a:pt x="2310" y="5875"/>
                    <a:pt x="2310" y="5875"/>
                    <a:pt x="2310" y="5875"/>
                  </a:cubicBezTo>
                  <a:cubicBezTo>
                    <a:pt x="2252" y="5933"/>
                    <a:pt x="2252" y="5933"/>
                    <a:pt x="2252" y="5933"/>
                  </a:cubicBezTo>
                  <a:cubicBezTo>
                    <a:pt x="2252" y="5875"/>
                    <a:pt x="2310" y="5875"/>
                    <a:pt x="2310" y="5875"/>
                  </a:cubicBezTo>
                  <a:cubicBezTo>
                    <a:pt x="2252" y="5875"/>
                    <a:pt x="2252" y="5875"/>
                    <a:pt x="2252" y="5875"/>
                  </a:cubicBezTo>
                  <a:cubicBezTo>
                    <a:pt x="2310" y="5875"/>
                    <a:pt x="2310" y="5875"/>
                    <a:pt x="2310" y="5875"/>
                  </a:cubicBezTo>
                  <a:cubicBezTo>
                    <a:pt x="2252" y="5818"/>
                    <a:pt x="2252" y="5818"/>
                    <a:pt x="2252" y="5818"/>
                  </a:cubicBezTo>
                  <a:cubicBezTo>
                    <a:pt x="2310" y="5818"/>
                    <a:pt x="2310" y="5818"/>
                    <a:pt x="2310" y="5818"/>
                  </a:cubicBezTo>
                  <a:cubicBezTo>
                    <a:pt x="2252" y="5818"/>
                    <a:pt x="2252" y="5818"/>
                    <a:pt x="2252" y="5818"/>
                  </a:cubicBezTo>
                  <a:cubicBezTo>
                    <a:pt x="2310" y="5760"/>
                    <a:pt x="2310" y="5760"/>
                    <a:pt x="2310" y="5760"/>
                  </a:cubicBezTo>
                  <a:cubicBezTo>
                    <a:pt x="2368" y="5702"/>
                    <a:pt x="2310" y="5702"/>
                    <a:pt x="2310" y="5702"/>
                  </a:cubicBezTo>
                  <a:cubicBezTo>
                    <a:pt x="2368" y="5645"/>
                    <a:pt x="2368" y="5645"/>
                    <a:pt x="2368" y="5645"/>
                  </a:cubicBezTo>
                  <a:cubicBezTo>
                    <a:pt x="2368" y="5587"/>
                    <a:pt x="2368" y="5587"/>
                    <a:pt x="2368" y="5587"/>
                  </a:cubicBezTo>
                  <a:cubicBezTo>
                    <a:pt x="2426" y="5530"/>
                    <a:pt x="2426" y="5530"/>
                    <a:pt x="2426" y="5530"/>
                  </a:cubicBezTo>
                  <a:cubicBezTo>
                    <a:pt x="2426" y="5530"/>
                    <a:pt x="2426" y="5530"/>
                    <a:pt x="2426" y="5530"/>
                  </a:cubicBezTo>
                  <a:close/>
                  <a:moveTo>
                    <a:pt x="2483" y="5357"/>
                  </a:moveTo>
                  <a:cubicBezTo>
                    <a:pt x="2483" y="5414"/>
                    <a:pt x="2483" y="5414"/>
                    <a:pt x="2483" y="5414"/>
                  </a:cubicBezTo>
                  <a:cubicBezTo>
                    <a:pt x="2483" y="5357"/>
                    <a:pt x="2483" y="5357"/>
                    <a:pt x="2483" y="5357"/>
                  </a:cubicBezTo>
                  <a:moveTo>
                    <a:pt x="2541" y="5357"/>
                  </a:moveTo>
                  <a:lnTo>
                    <a:pt x="2541" y="5357"/>
                  </a:lnTo>
                  <a:cubicBezTo>
                    <a:pt x="2541" y="5357"/>
                    <a:pt x="2541" y="5357"/>
                    <a:pt x="2541" y="5357"/>
                  </a:cubicBezTo>
                  <a:close/>
                  <a:moveTo>
                    <a:pt x="2541" y="5242"/>
                  </a:moveTo>
                  <a:lnTo>
                    <a:pt x="2541" y="5242"/>
                  </a:lnTo>
                  <a:cubicBezTo>
                    <a:pt x="2541" y="5242"/>
                    <a:pt x="2541" y="5242"/>
                    <a:pt x="2541" y="5242"/>
                  </a:cubicBezTo>
                  <a:close/>
                  <a:moveTo>
                    <a:pt x="2657" y="5069"/>
                  </a:moveTo>
                  <a:lnTo>
                    <a:pt x="2657" y="5069"/>
                  </a:lnTo>
                  <a:cubicBezTo>
                    <a:pt x="2657" y="5069"/>
                    <a:pt x="2657" y="5069"/>
                    <a:pt x="2657" y="5069"/>
                  </a:cubicBezTo>
                  <a:close/>
                  <a:moveTo>
                    <a:pt x="2714" y="4896"/>
                  </a:moveTo>
                  <a:lnTo>
                    <a:pt x="2714" y="4896"/>
                  </a:lnTo>
                  <a:moveTo>
                    <a:pt x="2714" y="4896"/>
                  </a:moveTo>
                  <a:lnTo>
                    <a:pt x="2714" y="4896"/>
                  </a:lnTo>
                  <a:moveTo>
                    <a:pt x="3061" y="4435"/>
                  </a:moveTo>
                  <a:lnTo>
                    <a:pt x="3061" y="4435"/>
                  </a:lnTo>
                  <a:moveTo>
                    <a:pt x="3119" y="4032"/>
                  </a:moveTo>
                  <a:lnTo>
                    <a:pt x="3119" y="4032"/>
                  </a:lnTo>
                  <a:cubicBezTo>
                    <a:pt x="3119" y="4032"/>
                    <a:pt x="3119" y="4032"/>
                    <a:pt x="3119" y="4032"/>
                  </a:cubicBezTo>
                  <a:close/>
                  <a:moveTo>
                    <a:pt x="3176" y="4262"/>
                  </a:moveTo>
                  <a:lnTo>
                    <a:pt x="3176" y="4262"/>
                  </a:lnTo>
                  <a:cubicBezTo>
                    <a:pt x="3176" y="4320"/>
                    <a:pt x="3176" y="4320"/>
                    <a:pt x="3176" y="4320"/>
                  </a:cubicBezTo>
                  <a:cubicBezTo>
                    <a:pt x="3176" y="4320"/>
                    <a:pt x="3176" y="4262"/>
                    <a:pt x="3176" y="4262"/>
                  </a:cubicBezTo>
                  <a:close/>
                  <a:moveTo>
                    <a:pt x="3176" y="4032"/>
                  </a:moveTo>
                  <a:lnTo>
                    <a:pt x="3176" y="4032"/>
                  </a:lnTo>
                  <a:cubicBezTo>
                    <a:pt x="3234" y="3974"/>
                    <a:pt x="3234" y="3974"/>
                    <a:pt x="3234" y="3974"/>
                  </a:cubicBezTo>
                  <a:lnTo>
                    <a:pt x="3234" y="4032"/>
                  </a:lnTo>
                  <a:cubicBezTo>
                    <a:pt x="3292" y="4032"/>
                    <a:pt x="3292" y="4032"/>
                    <a:pt x="3292" y="4032"/>
                  </a:cubicBezTo>
                  <a:cubicBezTo>
                    <a:pt x="3234" y="4032"/>
                    <a:pt x="3234" y="4032"/>
                    <a:pt x="3234" y="4032"/>
                  </a:cubicBezTo>
                  <a:cubicBezTo>
                    <a:pt x="3234" y="4090"/>
                    <a:pt x="3176" y="4090"/>
                    <a:pt x="3176" y="4090"/>
                  </a:cubicBezTo>
                  <a:cubicBezTo>
                    <a:pt x="3176" y="4090"/>
                    <a:pt x="3176" y="4032"/>
                    <a:pt x="3176" y="4032"/>
                  </a:cubicBezTo>
                  <a:close/>
                  <a:moveTo>
                    <a:pt x="3234" y="3917"/>
                  </a:moveTo>
                  <a:lnTo>
                    <a:pt x="3234" y="3917"/>
                  </a:lnTo>
                  <a:cubicBezTo>
                    <a:pt x="3234" y="3859"/>
                    <a:pt x="3234" y="3859"/>
                    <a:pt x="3234" y="3859"/>
                  </a:cubicBezTo>
                  <a:cubicBezTo>
                    <a:pt x="3292" y="3859"/>
                    <a:pt x="3292" y="3859"/>
                    <a:pt x="3292" y="3859"/>
                  </a:cubicBezTo>
                  <a:cubicBezTo>
                    <a:pt x="3234" y="3859"/>
                    <a:pt x="3234" y="3859"/>
                    <a:pt x="3234" y="3859"/>
                  </a:cubicBezTo>
                  <a:cubicBezTo>
                    <a:pt x="3176" y="3974"/>
                    <a:pt x="3176" y="3974"/>
                    <a:pt x="3176" y="3974"/>
                  </a:cubicBezTo>
                  <a:cubicBezTo>
                    <a:pt x="3176" y="3974"/>
                    <a:pt x="3176" y="3917"/>
                    <a:pt x="3234" y="3917"/>
                  </a:cubicBezTo>
                  <a:moveTo>
                    <a:pt x="3292" y="3974"/>
                  </a:moveTo>
                  <a:lnTo>
                    <a:pt x="3292" y="3974"/>
                  </a:lnTo>
                  <a:cubicBezTo>
                    <a:pt x="3234" y="3974"/>
                    <a:pt x="3234" y="3974"/>
                    <a:pt x="3234" y="3974"/>
                  </a:cubicBezTo>
                  <a:cubicBezTo>
                    <a:pt x="3292" y="3974"/>
                    <a:pt x="3292" y="3974"/>
                    <a:pt x="3292" y="3974"/>
                  </a:cubicBezTo>
                  <a:moveTo>
                    <a:pt x="3292" y="3802"/>
                  </a:moveTo>
                  <a:cubicBezTo>
                    <a:pt x="3350" y="3859"/>
                    <a:pt x="3350" y="3859"/>
                    <a:pt x="3350" y="3859"/>
                  </a:cubicBezTo>
                  <a:cubicBezTo>
                    <a:pt x="3350" y="3802"/>
                    <a:pt x="3350" y="3802"/>
                    <a:pt x="3350" y="3802"/>
                  </a:cubicBezTo>
                  <a:cubicBezTo>
                    <a:pt x="3350" y="3859"/>
                    <a:pt x="3350" y="3859"/>
                    <a:pt x="3350" y="3859"/>
                  </a:cubicBezTo>
                  <a:cubicBezTo>
                    <a:pt x="3407" y="3802"/>
                    <a:pt x="3407" y="3802"/>
                    <a:pt x="3407" y="3802"/>
                  </a:cubicBezTo>
                  <a:cubicBezTo>
                    <a:pt x="3407" y="3744"/>
                    <a:pt x="3407" y="3744"/>
                    <a:pt x="3407" y="3744"/>
                  </a:cubicBezTo>
                  <a:cubicBezTo>
                    <a:pt x="3465" y="3744"/>
                    <a:pt x="3465" y="3744"/>
                    <a:pt x="3465" y="3744"/>
                  </a:cubicBezTo>
                  <a:cubicBezTo>
                    <a:pt x="3523" y="3744"/>
                    <a:pt x="3523" y="3744"/>
                    <a:pt x="3523" y="3744"/>
                  </a:cubicBezTo>
                  <a:cubicBezTo>
                    <a:pt x="3465" y="3744"/>
                    <a:pt x="3465" y="3744"/>
                    <a:pt x="3465" y="3744"/>
                  </a:cubicBezTo>
                  <a:cubicBezTo>
                    <a:pt x="3407" y="3802"/>
                    <a:pt x="3407" y="3802"/>
                    <a:pt x="3407" y="3802"/>
                  </a:cubicBezTo>
                  <a:cubicBezTo>
                    <a:pt x="3350" y="3859"/>
                    <a:pt x="3350" y="3859"/>
                    <a:pt x="3350" y="3859"/>
                  </a:cubicBezTo>
                  <a:cubicBezTo>
                    <a:pt x="3407" y="3859"/>
                    <a:pt x="3407" y="3859"/>
                    <a:pt x="3407" y="3859"/>
                  </a:cubicBezTo>
                  <a:cubicBezTo>
                    <a:pt x="3350" y="3859"/>
                    <a:pt x="3350" y="3859"/>
                    <a:pt x="3350" y="3859"/>
                  </a:cubicBezTo>
                  <a:cubicBezTo>
                    <a:pt x="3350" y="3917"/>
                    <a:pt x="3350" y="3917"/>
                    <a:pt x="3350" y="3917"/>
                  </a:cubicBezTo>
                  <a:cubicBezTo>
                    <a:pt x="3292" y="3917"/>
                    <a:pt x="3292" y="3917"/>
                    <a:pt x="3292" y="3917"/>
                  </a:cubicBezTo>
                  <a:cubicBezTo>
                    <a:pt x="3350" y="3859"/>
                    <a:pt x="3350" y="3859"/>
                    <a:pt x="3350" y="3859"/>
                  </a:cubicBezTo>
                  <a:cubicBezTo>
                    <a:pt x="3292" y="3802"/>
                    <a:pt x="3292" y="3859"/>
                    <a:pt x="3292" y="3802"/>
                  </a:cubicBezTo>
                  <a:moveTo>
                    <a:pt x="3350" y="3744"/>
                  </a:moveTo>
                  <a:lnTo>
                    <a:pt x="3350" y="3744"/>
                  </a:lnTo>
                  <a:cubicBezTo>
                    <a:pt x="3350" y="3802"/>
                    <a:pt x="3350" y="3802"/>
                    <a:pt x="3292" y="3802"/>
                  </a:cubicBezTo>
                  <a:cubicBezTo>
                    <a:pt x="3292" y="3744"/>
                    <a:pt x="3292" y="3744"/>
                    <a:pt x="3292" y="3744"/>
                  </a:cubicBezTo>
                  <a:cubicBezTo>
                    <a:pt x="3292" y="3744"/>
                    <a:pt x="3350" y="3744"/>
                    <a:pt x="3350" y="3744"/>
                  </a:cubicBezTo>
                  <a:close/>
                  <a:moveTo>
                    <a:pt x="3407" y="3686"/>
                  </a:moveTo>
                  <a:cubicBezTo>
                    <a:pt x="3350" y="3686"/>
                    <a:pt x="3350" y="3686"/>
                    <a:pt x="3350" y="3686"/>
                  </a:cubicBezTo>
                  <a:lnTo>
                    <a:pt x="3407" y="3686"/>
                  </a:lnTo>
                  <a:moveTo>
                    <a:pt x="3465" y="3686"/>
                  </a:moveTo>
                  <a:cubicBezTo>
                    <a:pt x="3407" y="3744"/>
                    <a:pt x="3407" y="3744"/>
                    <a:pt x="3407" y="3744"/>
                  </a:cubicBezTo>
                  <a:cubicBezTo>
                    <a:pt x="3407" y="3744"/>
                    <a:pt x="3407" y="3744"/>
                    <a:pt x="3350" y="3744"/>
                  </a:cubicBezTo>
                  <a:cubicBezTo>
                    <a:pt x="3407" y="3744"/>
                    <a:pt x="3407" y="3686"/>
                    <a:pt x="3407" y="3686"/>
                  </a:cubicBezTo>
                  <a:cubicBezTo>
                    <a:pt x="3407" y="3686"/>
                    <a:pt x="3407" y="3686"/>
                    <a:pt x="3465" y="3686"/>
                  </a:cubicBezTo>
                  <a:moveTo>
                    <a:pt x="3581" y="3629"/>
                  </a:moveTo>
                  <a:lnTo>
                    <a:pt x="3581" y="3629"/>
                  </a:lnTo>
                  <a:cubicBezTo>
                    <a:pt x="3523" y="3629"/>
                    <a:pt x="3523" y="3629"/>
                    <a:pt x="3523" y="3629"/>
                  </a:cubicBezTo>
                  <a:lnTo>
                    <a:pt x="3581" y="3629"/>
                  </a:lnTo>
                  <a:moveTo>
                    <a:pt x="3581" y="3514"/>
                  </a:moveTo>
                  <a:lnTo>
                    <a:pt x="3581" y="3514"/>
                  </a:lnTo>
                  <a:lnTo>
                    <a:pt x="3581" y="3571"/>
                  </a:lnTo>
                  <a:cubicBezTo>
                    <a:pt x="3523" y="3571"/>
                    <a:pt x="3523" y="3571"/>
                    <a:pt x="3523" y="3571"/>
                  </a:cubicBezTo>
                  <a:cubicBezTo>
                    <a:pt x="3523" y="3571"/>
                    <a:pt x="3523" y="3514"/>
                    <a:pt x="3581" y="3514"/>
                  </a:cubicBezTo>
                  <a:moveTo>
                    <a:pt x="3639" y="3571"/>
                  </a:moveTo>
                  <a:lnTo>
                    <a:pt x="3639" y="3571"/>
                  </a:lnTo>
                  <a:cubicBezTo>
                    <a:pt x="3639" y="3571"/>
                    <a:pt x="3639" y="3571"/>
                    <a:pt x="3639" y="3571"/>
                  </a:cubicBezTo>
                  <a:close/>
                  <a:moveTo>
                    <a:pt x="3696" y="3514"/>
                  </a:moveTo>
                  <a:cubicBezTo>
                    <a:pt x="3639" y="3514"/>
                    <a:pt x="3639" y="3514"/>
                    <a:pt x="3639" y="3514"/>
                  </a:cubicBezTo>
                  <a:cubicBezTo>
                    <a:pt x="3696" y="3514"/>
                    <a:pt x="3696" y="3514"/>
                    <a:pt x="3696" y="3514"/>
                  </a:cubicBezTo>
                  <a:cubicBezTo>
                    <a:pt x="3696" y="3514"/>
                    <a:pt x="3696" y="3514"/>
                    <a:pt x="3696" y="3514"/>
                  </a:cubicBezTo>
                  <a:close/>
                  <a:moveTo>
                    <a:pt x="3696" y="3514"/>
                  </a:moveTo>
                  <a:lnTo>
                    <a:pt x="3696" y="3514"/>
                  </a:lnTo>
                  <a:moveTo>
                    <a:pt x="3812" y="3398"/>
                  </a:moveTo>
                  <a:lnTo>
                    <a:pt x="3812" y="3398"/>
                  </a:lnTo>
                  <a:cubicBezTo>
                    <a:pt x="3870" y="3398"/>
                    <a:pt x="3870" y="3398"/>
                    <a:pt x="3870" y="3398"/>
                  </a:cubicBezTo>
                  <a:cubicBezTo>
                    <a:pt x="3812" y="3398"/>
                    <a:pt x="3812" y="3398"/>
                    <a:pt x="3812" y="3398"/>
                  </a:cubicBezTo>
                  <a:cubicBezTo>
                    <a:pt x="3812" y="3398"/>
                    <a:pt x="3812" y="3398"/>
                    <a:pt x="3754" y="3398"/>
                  </a:cubicBezTo>
                  <a:cubicBezTo>
                    <a:pt x="3812" y="3398"/>
                    <a:pt x="3812" y="3398"/>
                    <a:pt x="3812" y="3398"/>
                  </a:cubicBezTo>
                  <a:cubicBezTo>
                    <a:pt x="3812" y="3398"/>
                    <a:pt x="3812" y="3398"/>
                    <a:pt x="3812" y="3398"/>
                  </a:cubicBezTo>
                  <a:close/>
                  <a:moveTo>
                    <a:pt x="3870" y="3341"/>
                  </a:moveTo>
                  <a:cubicBezTo>
                    <a:pt x="3812" y="3341"/>
                    <a:pt x="3812" y="3341"/>
                    <a:pt x="3812" y="3341"/>
                  </a:cubicBezTo>
                  <a:cubicBezTo>
                    <a:pt x="3812" y="3341"/>
                    <a:pt x="3870" y="3341"/>
                    <a:pt x="3870" y="3341"/>
                  </a:cubicBezTo>
                  <a:close/>
                  <a:moveTo>
                    <a:pt x="3870" y="3398"/>
                  </a:moveTo>
                  <a:lnTo>
                    <a:pt x="3870" y="3398"/>
                  </a:lnTo>
                  <a:moveTo>
                    <a:pt x="3870" y="3341"/>
                  </a:moveTo>
                  <a:cubicBezTo>
                    <a:pt x="3927" y="3283"/>
                    <a:pt x="3927" y="3283"/>
                    <a:pt x="3927" y="3283"/>
                  </a:cubicBezTo>
                  <a:cubicBezTo>
                    <a:pt x="3870" y="3341"/>
                    <a:pt x="3870" y="3341"/>
                    <a:pt x="3870" y="3341"/>
                  </a:cubicBezTo>
                  <a:cubicBezTo>
                    <a:pt x="3870" y="3341"/>
                    <a:pt x="3870" y="3341"/>
                    <a:pt x="3870" y="3341"/>
                  </a:cubicBezTo>
                  <a:close/>
                  <a:moveTo>
                    <a:pt x="4043" y="3168"/>
                  </a:moveTo>
                  <a:cubicBezTo>
                    <a:pt x="3985" y="3168"/>
                    <a:pt x="3985" y="3168"/>
                    <a:pt x="3985" y="3168"/>
                  </a:cubicBezTo>
                  <a:cubicBezTo>
                    <a:pt x="4043" y="3168"/>
                    <a:pt x="4043" y="3168"/>
                    <a:pt x="4043" y="3168"/>
                  </a:cubicBezTo>
                  <a:cubicBezTo>
                    <a:pt x="4043" y="3168"/>
                    <a:pt x="4043" y="3168"/>
                    <a:pt x="4043" y="3168"/>
                  </a:cubicBezTo>
                  <a:close/>
                  <a:moveTo>
                    <a:pt x="4158" y="3168"/>
                  </a:moveTo>
                  <a:cubicBezTo>
                    <a:pt x="4101" y="3168"/>
                    <a:pt x="4101" y="3168"/>
                    <a:pt x="4101" y="3168"/>
                  </a:cubicBezTo>
                  <a:cubicBezTo>
                    <a:pt x="4101" y="3168"/>
                    <a:pt x="4158" y="3168"/>
                    <a:pt x="4158" y="3168"/>
                  </a:cubicBezTo>
                  <a:close/>
                  <a:moveTo>
                    <a:pt x="3639" y="3456"/>
                  </a:moveTo>
                  <a:cubicBezTo>
                    <a:pt x="3639" y="3398"/>
                    <a:pt x="3639" y="3398"/>
                    <a:pt x="3639" y="3398"/>
                  </a:cubicBezTo>
                  <a:cubicBezTo>
                    <a:pt x="3696" y="3398"/>
                    <a:pt x="3696" y="3398"/>
                    <a:pt x="3696" y="3398"/>
                  </a:cubicBezTo>
                  <a:cubicBezTo>
                    <a:pt x="3639" y="3398"/>
                    <a:pt x="3639" y="3398"/>
                    <a:pt x="3639" y="3398"/>
                  </a:cubicBezTo>
                  <a:cubicBezTo>
                    <a:pt x="3754" y="3283"/>
                    <a:pt x="3754" y="3283"/>
                    <a:pt x="3754" y="3283"/>
                  </a:cubicBezTo>
                  <a:cubicBezTo>
                    <a:pt x="3812" y="3226"/>
                    <a:pt x="3812" y="3226"/>
                    <a:pt x="3812" y="3226"/>
                  </a:cubicBezTo>
                  <a:cubicBezTo>
                    <a:pt x="3812" y="3226"/>
                    <a:pt x="3812" y="3168"/>
                    <a:pt x="3870" y="3168"/>
                  </a:cubicBezTo>
                  <a:cubicBezTo>
                    <a:pt x="3870" y="3168"/>
                    <a:pt x="3870" y="3168"/>
                    <a:pt x="3927" y="3168"/>
                  </a:cubicBezTo>
                  <a:cubicBezTo>
                    <a:pt x="3870" y="3110"/>
                    <a:pt x="3870" y="3110"/>
                    <a:pt x="3870" y="3110"/>
                  </a:cubicBezTo>
                  <a:cubicBezTo>
                    <a:pt x="3927" y="3110"/>
                    <a:pt x="3927" y="3110"/>
                    <a:pt x="3927" y="3110"/>
                  </a:cubicBezTo>
                  <a:cubicBezTo>
                    <a:pt x="3985" y="3053"/>
                    <a:pt x="3985" y="3053"/>
                    <a:pt x="3985" y="3053"/>
                  </a:cubicBezTo>
                  <a:cubicBezTo>
                    <a:pt x="4043" y="2995"/>
                    <a:pt x="4043" y="2995"/>
                    <a:pt x="4043" y="2995"/>
                  </a:cubicBezTo>
                  <a:cubicBezTo>
                    <a:pt x="4101" y="2995"/>
                    <a:pt x="4101" y="2995"/>
                    <a:pt x="4101" y="2995"/>
                  </a:cubicBezTo>
                  <a:cubicBezTo>
                    <a:pt x="4101" y="2938"/>
                    <a:pt x="4101" y="2938"/>
                    <a:pt x="4101" y="2938"/>
                  </a:cubicBezTo>
                  <a:cubicBezTo>
                    <a:pt x="4101" y="2995"/>
                    <a:pt x="4101" y="2995"/>
                    <a:pt x="4101" y="2995"/>
                  </a:cubicBezTo>
                  <a:cubicBezTo>
                    <a:pt x="4043" y="3053"/>
                    <a:pt x="4043" y="3053"/>
                    <a:pt x="4043" y="3053"/>
                  </a:cubicBezTo>
                  <a:cubicBezTo>
                    <a:pt x="4101" y="3053"/>
                    <a:pt x="4101" y="3053"/>
                    <a:pt x="4101" y="3053"/>
                  </a:cubicBezTo>
                  <a:cubicBezTo>
                    <a:pt x="4158" y="3053"/>
                    <a:pt x="4158" y="3053"/>
                    <a:pt x="4158" y="3053"/>
                  </a:cubicBezTo>
                  <a:cubicBezTo>
                    <a:pt x="4101" y="3053"/>
                    <a:pt x="4101" y="3053"/>
                    <a:pt x="4101" y="3053"/>
                  </a:cubicBezTo>
                  <a:cubicBezTo>
                    <a:pt x="4043" y="3110"/>
                    <a:pt x="4043" y="3110"/>
                    <a:pt x="4043" y="3110"/>
                  </a:cubicBezTo>
                  <a:cubicBezTo>
                    <a:pt x="4043" y="3168"/>
                    <a:pt x="4043" y="3168"/>
                    <a:pt x="4043" y="3168"/>
                  </a:cubicBezTo>
                  <a:cubicBezTo>
                    <a:pt x="4043" y="3110"/>
                    <a:pt x="4043" y="3168"/>
                    <a:pt x="4043" y="3110"/>
                  </a:cubicBezTo>
                  <a:cubicBezTo>
                    <a:pt x="3985" y="3168"/>
                    <a:pt x="3985" y="3168"/>
                    <a:pt x="3927" y="3226"/>
                  </a:cubicBezTo>
                  <a:cubicBezTo>
                    <a:pt x="3870" y="3226"/>
                    <a:pt x="3870" y="3226"/>
                    <a:pt x="3870" y="3226"/>
                  </a:cubicBezTo>
                  <a:cubicBezTo>
                    <a:pt x="3870" y="3283"/>
                    <a:pt x="3870" y="3283"/>
                    <a:pt x="3870" y="3283"/>
                  </a:cubicBezTo>
                  <a:cubicBezTo>
                    <a:pt x="3812" y="3283"/>
                    <a:pt x="3812" y="3283"/>
                    <a:pt x="3812" y="3283"/>
                  </a:cubicBezTo>
                  <a:cubicBezTo>
                    <a:pt x="3754" y="3341"/>
                    <a:pt x="3754" y="3341"/>
                    <a:pt x="3754" y="3341"/>
                  </a:cubicBezTo>
                  <a:cubicBezTo>
                    <a:pt x="3754" y="3341"/>
                    <a:pt x="3754" y="3341"/>
                    <a:pt x="3754" y="3398"/>
                  </a:cubicBezTo>
                  <a:cubicBezTo>
                    <a:pt x="3754" y="3341"/>
                    <a:pt x="3754" y="3341"/>
                    <a:pt x="3754" y="3341"/>
                  </a:cubicBezTo>
                  <a:cubicBezTo>
                    <a:pt x="3696" y="3398"/>
                    <a:pt x="3754" y="3398"/>
                    <a:pt x="3754" y="3398"/>
                  </a:cubicBezTo>
                  <a:cubicBezTo>
                    <a:pt x="3696" y="3398"/>
                    <a:pt x="3696" y="3398"/>
                    <a:pt x="3696" y="3398"/>
                  </a:cubicBezTo>
                  <a:cubicBezTo>
                    <a:pt x="3696" y="3398"/>
                    <a:pt x="3696" y="3398"/>
                    <a:pt x="3696" y="3456"/>
                  </a:cubicBezTo>
                  <a:cubicBezTo>
                    <a:pt x="3639" y="3456"/>
                    <a:pt x="3639" y="3456"/>
                    <a:pt x="3639" y="3456"/>
                  </a:cubicBezTo>
                  <a:cubicBezTo>
                    <a:pt x="3696" y="3456"/>
                    <a:pt x="3696" y="3456"/>
                    <a:pt x="3696" y="3456"/>
                  </a:cubicBezTo>
                  <a:cubicBezTo>
                    <a:pt x="3639" y="3514"/>
                    <a:pt x="3639" y="3514"/>
                    <a:pt x="3639" y="3514"/>
                  </a:cubicBezTo>
                  <a:lnTo>
                    <a:pt x="3639" y="3456"/>
                  </a:lnTo>
                  <a:cubicBezTo>
                    <a:pt x="3639" y="3456"/>
                    <a:pt x="3639" y="3456"/>
                    <a:pt x="3639" y="3456"/>
                  </a:cubicBezTo>
                  <a:close/>
                  <a:moveTo>
                    <a:pt x="4101" y="2938"/>
                  </a:moveTo>
                  <a:lnTo>
                    <a:pt x="4101" y="2938"/>
                  </a:lnTo>
                  <a:moveTo>
                    <a:pt x="4158" y="3110"/>
                  </a:moveTo>
                  <a:lnTo>
                    <a:pt x="4158" y="3110"/>
                  </a:lnTo>
                  <a:cubicBezTo>
                    <a:pt x="4158" y="3168"/>
                    <a:pt x="4158" y="3168"/>
                    <a:pt x="4158" y="3168"/>
                  </a:cubicBezTo>
                  <a:cubicBezTo>
                    <a:pt x="4158" y="3168"/>
                    <a:pt x="4101" y="3110"/>
                    <a:pt x="4158" y="3110"/>
                  </a:cubicBezTo>
                  <a:moveTo>
                    <a:pt x="4216" y="2880"/>
                  </a:moveTo>
                  <a:cubicBezTo>
                    <a:pt x="4216" y="2880"/>
                    <a:pt x="4216" y="2880"/>
                    <a:pt x="4216" y="2938"/>
                  </a:cubicBezTo>
                  <a:cubicBezTo>
                    <a:pt x="4216" y="2880"/>
                    <a:pt x="4216" y="2880"/>
                    <a:pt x="4216" y="2880"/>
                  </a:cubicBezTo>
                  <a:cubicBezTo>
                    <a:pt x="4216" y="2880"/>
                    <a:pt x="4216" y="2880"/>
                    <a:pt x="4216" y="2880"/>
                  </a:cubicBezTo>
                  <a:close/>
                  <a:moveTo>
                    <a:pt x="4216" y="2880"/>
                  </a:moveTo>
                  <a:lnTo>
                    <a:pt x="4216" y="2880"/>
                  </a:lnTo>
                  <a:cubicBezTo>
                    <a:pt x="4216" y="2880"/>
                    <a:pt x="4216" y="2880"/>
                    <a:pt x="4216" y="2880"/>
                  </a:cubicBezTo>
                  <a:close/>
                  <a:moveTo>
                    <a:pt x="4274" y="3053"/>
                  </a:moveTo>
                  <a:lnTo>
                    <a:pt x="4274" y="3053"/>
                  </a:lnTo>
                  <a:cubicBezTo>
                    <a:pt x="4274" y="3053"/>
                    <a:pt x="4274" y="3053"/>
                    <a:pt x="4274" y="3053"/>
                  </a:cubicBezTo>
                  <a:close/>
                  <a:moveTo>
                    <a:pt x="4274" y="2995"/>
                  </a:moveTo>
                  <a:lnTo>
                    <a:pt x="4274" y="2995"/>
                  </a:lnTo>
                  <a:moveTo>
                    <a:pt x="4332" y="2938"/>
                  </a:moveTo>
                  <a:cubicBezTo>
                    <a:pt x="4389" y="2938"/>
                    <a:pt x="4389" y="2938"/>
                    <a:pt x="4389" y="2938"/>
                  </a:cubicBezTo>
                  <a:cubicBezTo>
                    <a:pt x="4332" y="2995"/>
                    <a:pt x="4332" y="2995"/>
                    <a:pt x="4332" y="2995"/>
                  </a:cubicBezTo>
                  <a:cubicBezTo>
                    <a:pt x="4274" y="2995"/>
                    <a:pt x="4274" y="2995"/>
                    <a:pt x="4274" y="2995"/>
                  </a:cubicBezTo>
                  <a:cubicBezTo>
                    <a:pt x="4274" y="2938"/>
                    <a:pt x="4332" y="2938"/>
                    <a:pt x="4332" y="2938"/>
                  </a:cubicBezTo>
                  <a:moveTo>
                    <a:pt x="4447" y="2765"/>
                  </a:moveTo>
                  <a:cubicBezTo>
                    <a:pt x="4505" y="2707"/>
                    <a:pt x="4505" y="2707"/>
                    <a:pt x="4505" y="2707"/>
                  </a:cubicBezTo>
                  <a:cubicBezTo>
                    <a:pt x="4505" y="2765"/>
                    <a:pt x="4505" y="2765"/>
                    <a:pt x="4505" y="2765"/>
                  </a:cubicBezTo>
                  <a:cubicBezTo>
                    <a:pt x="4505" y="2765"/>
                    <a:pt x="4447" y="2765"/>
                    <a:pt x="4447" y="2765"/>
                  </a:cubicBezTo>
                  <a:close/>
                  <a:moveTo>
                    <a:pt x="4505" y="2765"/>
                  </a:moveTo>
                  <a:lnTo>
                    <a:pt x="4505" y="2765"/>
                  </a:lnTo>
                  <a:cubicBezTo>
                    <a:pt x="4563" y="2707"/>
                    <a:pt x="4563" y="2707"/>
                    <a:pt x="4563" y="2707"/>
                  </a:cubicBezTo>
                  <a:cubicBezTo>
                    <a:pt x="4505" y="2765"/>
                    <a:pt x="4505" y="2765"/>
                    <a:pt x="4505" y="2765"/>
                  </a:cubicBezTo>
                  <a:cubicBezTo>
                    <a:pt x="4505" y="2765"/>
                    <a:pt x="4505" y="2765"/>
                    <a:pt x="4505" y="2765"/>
                  </a:cubicBezTo>
                  <a:close/>
                  <a:moveTo>
                    <a:pt x="4563" y="2650"/>
                  </a:moveTo>
                  <a:cubicBezTo>
                    <a:pt x="4563" y="2707"/>
                    <a:pt x="4563" y="2707"/>
                    <a:pt x="4563" y="2707"/>
                  </a:cubicBezTo>
                  <a:lnTo>
                    <a:pt x="4563" y="2650"/>
                  </a:lnTo>
                  <a:cubicBezTo>
                    <a:pt x="4563" y="2650"/>
                    <a:pt x="4563" y="2650"/>
                    <a:pt x="4563" y="2650"/>
                  </a:cubicBezTo>
                  <a:close/>
                  <a:moveTo>
                    <a:pt x="4332" y="2822"/>
                  </a:moveTo>
                  <a:cubicBezTo>
                    <a:pt x="4332" y="2822"/>
                    <a:pt x="4332" y="2822"/>
                    <a:pt x="4332" y="2765"/>
                  </a:cubicBezTo>
                  <a:cubicBezTo>
                    <a:pt x="4389" y="2765"/>
                    <a:pt x="4389" y="2765"/>
                    <a:pt x="4389" y="2765"/>
                  </a:cubicBezTo>
                  <a:cubicBezTo>
                    <a:pt x="4389" y="2707"/>
                    <a:pt x="4389" y="2707"/>
                    <a:pt x="4389" y="2707"/>
                  </a:cubicBezTo>
                  <a:cubicBezTo>
                    <a:pt x="4389" y="2650"/>
                    <a:pt x="4389" y="2650"/>
                    <a:pt x="4389" y="2650"/>
                  </a:cubicBezTo>
                  <a:cubicBezTo>
                    <a:pt x="4447" y="2650"/>
                    <a:pt x="4447" y="2650"/>
                    <a:pt x="4447" y="2650"/>
                  </a:cubicBezTo>
                  <a:cubicBezTo>
                    <a:pt x="4447" y="2592"/>
                    <a:pt x="4505" y="2592"/>
                    <a:pt x="4505" y="2592"/>
                  </a:cubicBezTo>
                  <a:cubicBezTo>
                    <a:pt x="4505" y="2534"/>
                    <a:pt x="4505" y="2534"/>
                    <a:pt x="4505" y="2534"/>
                  </a:cubicBezTo>
                  <a:lnTo>
                    <a:pt x="4563" y="2534"/>
                  </a:lnTo>
                  <a:cubicBezTo>
                    <a:pt x="4620" y="2477"/>
                    <a:pt x="4620" y="2477"/>
                    <a:pt x="4620" y="2477"/>
                  </a:cubicBezTo>
                  <a:cubicBezTo>
                    <a:pt x="4678" y="2477"/>
                    <a:pt x="4678" y="2477"/>
                    <a:pt x="4678" y="2477"/>
                  </a:cubicBezTo>
                  <a:cubicBezTo>
                    <a:pt x="4736" y="2419"/>
                    <a:pt x="4736" y="2419"/>
                    <a:pt x="4736" y="2419"/>
                  </a:cubicBezTo>
                  <a:cubicBezTo>
                    <a:pt x="4794" y="2419"/>
                    <a:pt x="4794" y="2419"/>
                    <a:pt x="4794" y="2419"/>
                  </a:cubicBezTo>
                  <a:cubicBezTo>
                    <a:pt x="4851" y="2362"/>
                    <a:pt x="4851" y="2362"/>
                    <a:pt x="4851" y="2362"/>
                  </a:cubicBezTo>
                  <a:cubicBezTo>
                    <a:pt x="4851" y="2419"/>
                    <a:pt x="4851" y="2419"/>
                    <a:pt x="4851" y="2419"/>
                  </a:cubicBezTo>
                  <a:cubicBezTo>
                    <a:pt x="4851" y="2477"/>
                    <a:pt x="4851" y="2477"/>
                    <a:pt x="4851" y="2477"/>
                  </a:cubicBezTo>
                  <a:cubicBezTo>
                    <a:pt x="4794" y="2477"/>
                    <a:pt x="4794" y="2477"/>
                    <a:pt x="4794" y="2477"/>
                  </a:cubicBezTo>
                  <a:cubicBezTo>
                    <a:pt x="4736" y="2534"/>
                    <a:pt x="4736" y="2534"/>
                    <a:pt x="4736" y="2534"/>
                  </a:cubicBezTo>
                  <a:cubicBezTo>
                    <a:pt x="4620" y="2592"/>
                    <a:pt x="4620" y="2592"/>
                    <a:pt x="4620" y="2592"/>
                  </a:cubicBezTo>
                  <a:cubicBezTo>
                    <a:pt x="4620" y="2592"/>
                    <a:pt x="4620" y="2592"/>
                    <a:pt x="4620" y="2650"/>
                  </a:cubicBezTo>
                  <a:cubicBezTo>
                    <a:pt x="4620" y="2592"/>
                    <a:pt x="4620" y="2592"/>
                    <a:pt x="4620" y="2592"/>
                  </a:cubicBezTo>
                  <a:cubicBezTo>
                    <a:pt x="4620" y="2650"/>
                    <a:pt x="4620" y="2650"/>
                    <a:pt x="4620" y="2650"/>
                  </a:cubicBezTo>
                  <a:cubicBezTo>
                    <a:pt x="4620" y="2592"/>
                    <a:pt x="4620" y="2592"/>
                    <a:pt x="4620" y="2592"/>
                  </a:cubicBezTo>
                  <a:cubicBezTo>
                    <a:pt x="4563" y="2650"/>
                    <a:pt x="4563" y="2650"/>
                    <a:pt x="4563" y="2650"/>
                  </a:cubicBezTo>
                  <a:cubicBezTo>
                    <a:pt x="4505" y="2650"/>
                    <a:pt x="4505" y="2650"/>
                    <a:pt x="4505" y="2650"/>
                  </a:cubicBezTo>
                  <a:cubicBezTo>
                    <a:pt x="4505" y="2707"/>
                    <a:pt x="4505" y="2707"/>
                    <a:pt x="4505" y="2707"/>
                  </a:cubicBezTo>
                  <a:cubicBezTo>
                    <a:pt x="4447" y="2765"/>
                    <a:pt x="4447" y="2765"/>
                    <a:pt x="4447" y="2765"/>
                  </a:cubicBezTo>
                  <a:cubicBezTo>
                    <a:pt x="4505" y="2765"/>
                    <a:pt x="4505" y="2765"/>
                    <a:pt x="4505" y="2765"/>
                  </a:cubicBezTo>
                  <a:cubicBezTo>
                    <a:pt x="4447" y="2765"/>
                    <a:pt x="4447" y="2765"/>
                    <a:pt x="4447" y="2765"/>
                  </a:cubicBezTo>
                  <a:cubicBezTo>
                    <a:pt x="4389" y="2765"/>
                    <a:pt x="4389" y="2765"/>
                    <a:pt x="4389" y="2765"/>
                  </a:cubicBezTo>
                  <a:cubicBezTo>
                    <a:pt x="4332" y="2880"/>
                    <a:pt x="4332" y="2880"/>
                    <a:pt x="4332" y="2880"/>
                  </a:cubicBezTo>
                  <a:cubicBezTo>
                    <a:pt x="4274" y="2822"/>
                    <a:pt x="4274" y="2822"/>
                    <a:pt x="4274" y="2822"/>
                  </a:cubicBezTo>
                  <a:cubicBezTo>
                    <a:pt x="4274" y="2822"/>
                    <a:pt x="4274" y="2822"/>
                    <a:pt x="4332" y="2822"/>
                  </a:cubicBezTo>
                  <a:moveTo>
                    <a:pt x="4389" y="2419"/>
                  </a:moveTo>
                  <a:lnTo>
                    <a:pt x="4389" y="2419"/>
                  </a:lnTo>
                  <a:cubicBezTo>
                    <a:pt x="4332" y="2419"/>
                    <a:pt x="4332" y="2419"/>
                    <a:pt x="4332" y="2419"/>
                  </a:cubicBezTo>
                  <a:cubicBezTo>
                    <a:pt x="4389" y="2419"/>
                    <a:pt x="4389" y="2419"/>
                    <a:pt x="4389" y="2419"/>
                  </a:cubicBezTo>
                  <a:moveTo>
                    <a:pt x="4447" y="2362"/>
                  </a:moveTo>
                  <a:cubicBezTo>
                    <a:pt x="4447" y="2362"/>
                    <a:pt x="4447" y="2362"/>
                    <a:pt x="4447" y="2419"/>
                  </a:cubicBezTo>
                  <a:cubicBezTo>
                    <a:pt x="4447" y="2362"/>
                    <a:pt x="4447" y="2362"/>
                    <a:pt x="4447" y="2362"/>
                  </a:cubicBezTo>
                  <a:cubicBezTo>
                    <a:pt x="4389" y="2419"/>
                    <a:pt x="4389" y="2419"/>
                    <a:pt x="4389" y="2419"/>
                  </a:cubicBezTo>
                  <a:cubicBezTo>
                    <a:pt x="4389" y="2419"/>
                    <a:pt x="4389" y="2419"/>
                    <a:pt x="4389" y="2362"/>
                  </a:cubicBezTo>
                  <a:lnTo>
                    <a:pt x="4447" y="2362"/>
                  </a:lnTo>
                  <a:moveTo>
                    <a:pt x="4563" y="2304"/>
                  </a:moveTo>
                  <a:lnTo>
                    <a:pt x="4563" y="2304"/>
                  </a:lnTo>
                  <a:cubicBezTo>
                    <a:pt x="4563" y="2304"/>
                    <a:pt x="4563" y="2304"/>
                    <a:pt x="4505" y="2304"/>
                  </a:cubicBezTo>
                  <a:cubicBezTo>
                    <a:pt x="4505" y="2304"/>
                    <a:pt x="4563" y="2304"/>
                    <a:pt x="4563" y="2304"/>
                  </a:cubicBezTo>
                  <a:close/>
                  <a:moveTo>
                    <a:pt x="4851" y="2477"/>
                  </a:moveTo>
                  <a:lnTo>
                    <a:pt x="4851" y="2477"/>
                  </a:lnTo>
                  <a:cubicBezTo>
                    <a:pt x="4851" y="2477"/>
                    <a:pt x="4851" y="2477"/>
                    <a:pt x="4851" y="2477"/>
                  </a:cubicBezTo>
                  <a:close/>
                  <a:moveTo>
                    <a:pt x="4851" y="2592"/>
                  </a:moveTo>
                  <a:cubicBezTo>
                    <a:pt x="4794" y="2650"/>
                    <a:pt x="4794" y="2650"/>
                    <a:pt x="4794" y="2650"/>
                  </a:cubicBezTo>
                  <a:cubicBezTo>
                    <a:pt x="4851" y="2592"/>
                    <a:pt x="4851" y="2592"/>
                    <a:pt x="4851" y="2592"/>
                  </a:cubicBezTo>
                  <a:cubicBezTo>
                    <a:pt x="4851" y="2534"/>
                    <a:pt x="4851" y="2534"/>
                    <a:pt x="4851" y="2534"/>
                  </a:cubicBezTo>
                  <a:cubicBezTo>
                    <a:pt x="4851" y="2534"/>
                    <a:pt x="4794" y="2534"/>
                    <a:pt x="4794" y="2592"/>
                  </a:cubicBezTo>
                  <a:cubicBezTo>
                    <a:pt x="4736" y="2592"/>
                    <a:pt x="4736" y="2592"/>
                    <a:pt x="4736" y="2592"/>
                  </a:cubicBezTo>
                  <a:cubicBezTo>
                    <a:pt x="4736" y="2534"/>
                    <a:pt x="4736" y="2534"/>
                    <a:pt x="4736" y="2534"/>
                  </a:cubicBezTo>
                  <a:cubicBezTo>
                    <a:pt x="4736" y="2592"/>
                    <a:pt x="4736" y="2592"/>
                    <a:pt x="4736" y="2592"/>
                  </a:cubicBezTo>
                  <a:cubicBezTo>
                    <a:pt x="4794" y="2534"/>
                    <a:pt x="4794" y="2534"/>
                    <a:pt x="4794" y="2534"/>
                  </a:cubicBezTo>
                  <a:cubicBezTo>
                    <a:pt x="4794" y="2534"/>
                    <a:pt x="4794" y="2534"/>
                    <a:pt x="4851" y="2534"/>
                  </a:cubicBezTo>
                  <a:cubicBezTo>
                    <a:pt x="4909" y="2534"/>
                    <a:pt x="4909" y="2534"/>
                    <a:pt x="4909" y="2534"/>
                  </a:cubicBezTo>
                  <a:cubicBezTo>
                    <a:pt x="4909" y="2592"/>
                    <a:pt x="4851" y="2592"/>
                    <a:pt x="4851" y="2592"/>
                  </a:cubicBezTo>
                  <a:cubicBezTo>
                    <a:pt x="4851" y="2592"/>
                    <a:pt x="4851" y="2592"/>
                    <a:pt x="4851" y="2592"/>
                  </a:cubicBezTo>
                  <a:close/>
                  <a:moveTo>
                    <a:pt x="5025" y="2362"/>
                  </a:moveTo>
                  <a:lnTo>
                    <a:pt x="5025" y="2362"/>
                  </a:lnTo>
                  <a:cubicBezTo>
                    <a:pt x="5082" y="2362"/>
                    <a:pt x="5082" y="2362"/>
                    <a:pt x="5082" y="2362"/>
                  </a:cubicBezTo>
                  <a:cubicBezTo>
                    <a:pt x="5025" y="2362"/>
                    <a:pt x="5025" y="2362"/>
                    <a:pt x="5025" y="2419"/>
                  </a:cubicBezTo>
                  <a:cubicBezTo>
                    <a:pt x="4967" y="2362"/>
                    <a:pt x="4967" y="2362"/>
                    <a:pt x="5025" y="2362"/>
                  </a:cubicBezTo>
                  <a:cubicBezTo>
                    <a:pt x="5025" y="2362"/>
                    <a:pt x="5025" y="2362"/>
                    <a:pt x="5025" y="2362"/>
                  </a:cubicBezTo>
                  <a:close/>
                  <a:moveTo>
                    <a:pt x="4967" y="2419"/>
                  </a:moveTo>
                  <a:lnTo>
                    <a:pt x="4967" y="2419"/>
                  </a:lnTo>
                  <a:cubicBezTo>
                    <a:pt x="4967" y="2419"/>
                    <a:pt x="4967" y="2419"/>
                    <a:pt x="5025" y="2419"/>
                  </a:cubicBezTo>
                  <a:cubicBezTo>
                    <a:pt x="4967" y="2419"/>
                    <a:pt x="4967" y="2419"/>
                    <a:pt x="4967" y="2419"/>
                  </a:cubicBezTo>
                  <a:cubicBezTo>
                    <a:pt x="4967" y="2477"/>
                    <a:pt x="4967" y="2477"/>
                    <a:pt x="4967" y="2477"/>
                  </a:cubicBezTo>
                  <a:cubicBezTo>
                    <a:pt x="4851" y="2534"/>
                    <a:pt x="4851" y="2534"/>
                    <a:pt x="4851" y="2534"/>
                  </a:cubicBezTo>
                  <a:cubicBezTo>
                    <a:pt x="4851" y="2534"/>
                    <a:pt x="4851" y="2534"/>
                    <a:pt x="4851" y="2477"/>
                  </a:cubicBezTo>
                  <a:cubicBezTo>
                    <a:pt x="4909" y="2477"/>
                    <a:pt x="4909" y="2477"/>
                    <a:pt x="4909" y="2477"/>
                  </a:cubicBezTo>
                  <a:cubicBezTo>
                    <a:pt x="4851" y="2477"/>
                    <a:pt x="4851" y="2477"/>
                    <a:pt x="4851" y="2477"/>
                  </a:cubicBezTo>
                  <a:cubicBezTo>
                    <a:pt x="4967" y="2419"/>
                    <a:pt x="4967" y="2419"/>
                    <a:pt x="4967" y="2419"/>
                  </a:cubicBezTo>
                  <a:cubicBezTo>
                    <a:pt x="4967" y="2419"/>
                    <a:pt x="4967" y="2419"/>
                    <a:pt x="4967" y="2419"/>
                  </a:cubicBezTo>
                  <a:close/>
                  <a:moveTo>
                    <a:pt x="4909" y="2419"/>
                  </a:moveTo>
                  <a:lnTo>
                    <a:pt x="4909" y="2419"/>
                  </a:lnTo>
                  <a:moveTo>
                    <a:pt x="5082" y="1958"/>
                  </a:moveTo>
                  <a:lnTo>
                    <a:pt x="5082" y="1958"/>
                  </a:lnTo>
                  <a:cubicBezTo>
                    <a:pt x="5082" y="1958"/>
                    <a:pt x="5082" y="1958"/>
                    <a:pt x="5082" y="1958"/>
                  </a:cubicBezTo>
                  <a:close/>
                  <a:moveTo>
                    <a:pt x="5082" y="1958"/>
                  </a:moveTo>
                  <a:lnTo>
                    <a:pt x="5082" y="1958"/>
                  </a:lnTo>
                  <a:cubicBezTo>
                    <a:pt x="5082" y="1958"/>
                    <a:pt x="5082" y="1958"/>
                    <a:pt x="5082" y="1958"/>
                  </a:cubicBezTo>
                  <a:close/>
                  <a:moveTo>
                    <a:pt x="5140" y="1958"/>
                  </a:moveTo>
                  <a:lnTo>
                    <a:pt x="5140" y="1958"/>
                  </a:lnTo>
                  <a:cubicBezTo>
                    <a:pt x="5140" y="1958"/>
                    <a:pt x="5140" y="1958"/>
                    <a:pt x="5140" y="1958"/>
                  </a:cubicBezTo>
                  <a:close/>
                  <a:moveTo>
                    <a:pt x="6411" y="1440"/>
                  </a:moveTo>
                  <a:lnTo>
                    <a:pt x="6411" y="1440"/>
                  </a:lnTo>
                  <a:lnTo>
                    <a:pt x="6353" y="1440"/>
                  </a:lnTo>
                  <a:cubicBezTo>
                    <a:pt x="6353" y="1440"/>
                    <a:pt x="6411" y="1440"/>
                    <a:pt x="6411" y="1440"/>
                  </a:cubicBezTo>
                  <a:close/>
                  <a:moveTo>
                    <a:pt x="6930" y="1037"/>
                  </a:moveTo>
                  <a:lnTo>
                    <a:pt x="6930" y="1037"/>
                  </a:lnTo>
                  <a:cubicBezTo>
                    <a:pt x="6930" y="1037"/>
                    <a:pt x="6930" y="1037"/>
                    <a:pt x="6930" y="1037"/>
                  </a:cubicBezTo>
                  <a:close/>
                  <a:moveTo>
                    <a:pt x="7046" y="979"/>
                  </a:moveTo>
                  <a:lnTo>
                    <a:pt x="7046" y="979"/>
                  </a:lnTo>
                  <a:cubicBezTo>
                    <a:pt x="7046" y="922"/>
                    <a:pt x="7046" y="922"/>
                    <a:pt x="7046" y="922"/>
                  </a:cubicBezTo>
                  <a:cubicBezTo>
                    <a:pt x="7046" y="922"/>
                    <a:pt x="7046" y="922"/>
                    <a:pt x="7104" y="922"/>
                  </a:cubicBezTo>
                  <a:cubicBezTo>
                    <a:pt x="7104" y="922"/>
                    <a:pt x="7104" y="922"/>
                    <a:pt x="7104" y="979"/>
                  </a:cubicBezTo>
                  <a:cubicBezTo>
                    <a:pt x="7046" y="979"/>
                    <a:pt x="7046" y="979"/>
                    <a:pt x="7046" y="979"/>
                  </a:cubicBezTo>
                  <a:cubicBezTo>
                    <a:pt x="7046" y="979"/>
                    <a:pt x="7046" y="979"/>
                    <a:pt x="7046" y="979"/>
                  </a:cubicBezTo>
                  <a:close/>
                  <a:moveTo>
                    <a:pt x="9356" y="461"/>
                  </a:moveTo>
                  <a:lnTo>
                    <a:pt x="9356" y="461"/>
                  </a:lnTo>
                  <a:cubicBezTo>
                    <a:pt x="9472" y="461"/>
                    <a:pt x="9472" y="461"/>
                    <a:pt x="9472" y="461"/>
                  </a:cubicBezTo>
                  <a:cubicBezTo>
                    <a:pt x="9529" y="461"/>
                    <a:pt x="9529" y="461"/>
                    <a:pt x="9529" y="461"/>
                  </a:cubicBezTo>
                  <a:cubicBezTo>
                    <a:pt x="9587" y="461"/>
                    <a:pt x="9587" y="461"/>
                    <a:pt x="9587" y="461"/>
                  </a:cubicBezTo>
                  <a:cubicBezTo>
                    <a:pt x="9645" y="461"/>
                    <a:pt x="9645" y="461"/>
                    <a:pt x="9645" y="461"/>
                  </a:cubicBezTo>
                  <a:lnTo>
                    <a:pt x="9645" y="518"/>
                  </a:lnTo>
                  <a:cubicBezTo>
                    <a:pt x="9587" y="518"/>
                    <a:pt x="9529" y="518"/>
                    <a:pt x="9529" y="518"/>
                  </a:cubicBezTo>
                  <a:cubicBezTo>
                    <a:pt x="9414" y="518"/>
                    <a:pt x="9414" y="518"/>
                    <a:pt x="9414" y="518"/>
                  </a:cubicBezTo>
                  <a:cubicBezTo>
                    <a:pt x="9356" y="518"/>
                    <a:pt x="9356" y="518"/>
                    <a:pt x="9356" y="518"/>
                  </a:cubicBezTo>
                  <a:cubicBezTo>
                    <a:pt x="9414" y="518"/>
                    <a:pt x="9414" y="518"/>
                    <a:pt x="9414" y="518"/>
                  </a:cubicBezTo>
                  <a:cubicBezTo>
                    <a:pt x="9414" y="461"/>
                    <a:pt x="9414" y="461"/>
                    <a:pt x="9414" y="461"/>
                  </a:cubicBezTo>
                  <a:cubicBezTo>
                    <a:pt x="9356" y="461"/>
                    <a:pt x="9356" y="461"/>
                    <a:pt x="9356" y="461"/>
                  </a:cubicBezTo>
                  <a:moveTo>
                    <a:pt x="9645" y="518"/>
                  </a:moveTo>
                  <a:lnTo>
                    <a:pt x="9645" y="518"/>
                  </a:lnTo>
                  <a:cubicBezTo>
                    <a:pt x="9703" y="518"/>
                    <a:pt x="9703" y="518"/>
                    <a:pt x="9703" y="518"/>
                  </a:cubicBezTo>
                  <a:cubicBezTo>
                    <a:pt x="9760" y="518"/>
                    <a:pt x="9760" y="518"/>
                    <a:pt x="9760" y="518"/>
                  </a:cubicBezTo>
                  <a:cubicBezTo>
                    <a:pt x="9703" y="576"/>
                    <a:pt x="9703" y="576"/>
                    <a:pt x="9703" y="576"/>
                  </a:cubicBezTo>
                  <a:cubicBezTo>
                    <a:pt x="9760" y="576"/>
                    <a:pt x="9760" y="576"/>
                    <a:pt x="9760" y="576"/>
                  </a:cubicBezTo>
                  <a:cubicBezTo>
                    <a:pt x="9818" y="576"/>
                    <a:pt x="9818" y="576"/>
                    <a:pt x="9818" y="576"/>
                  </a:cubicBezTo>
                  <a:cubicBezTo>
                    <a:pt x="9876" y="576"/>
                    <a:pt x="9876" y="576"/>
                    <a:pt x="9876" y="576"/>
                  </a:cubicBezTo>
                  <a:cubicBezTo>
                    <a:pt x="9934" y="576"/>
                    <a:pt x="9876" y="576"/>
                    <a:pt x="9934" y="576"/>
                  </a:cubicBezTo>
                  <a:cubicBezTo>
                    <a:pt x="9991" y="576"/>
                    <a:pt x="9991" y="576"/>
                    <a:pt x="10049" y="576"/>
                  </a:cubicBezTo>
                  <a:cubicBezTo>
                    <a:pt x="10049" y="634"/>
                    <a:pt x="10049" y="634"/>
                    <a:pt x="10049" y="634"/>
                  </a:cubicBezTo>
                  <a:cubicBezTo>
                    <a:pt x="10165" y="634"/>
                    <a:pt x="10165" y="634"/>
                    <a:pt x="10165" y="634"/>
                  </a:cubicBezTo>
                  <a:cubicBezTo>
                    <a:pt x="10280" y="634"/>
                    <a:pt x="10280" y="634"/>
                    <a:pt x="10280" y="634"/>
                  </a:cubicBezTo>
                  <a:cubicBezTo>
                    <a:pt x="10511" y="634"/>
                    <a:pt x="10511" y="634"/>
                    <a:pt x="10511" y="634"/>
                  </a:cubicBezTo>
                  <a:cubicBezTo>
                    <a:pt x="10453" y="634"/>
                    <a:pt x="10453" y="634"/>
                    <a:pt x="10453" y="634"/>
                  </a:cubicBezTo>
                  <a:cubicBezTo>
                    <a:pt x="10453" y="634"/>
                    <a:pt x="10453" y="634"/>
                    <a:pt x="10511" y="576"/>
                  </a:cubicBezTo>
                  <a:cubicBezTo>
                    <a:pt x="10511" y="634"/>
                    <a:pt x="10511" y="634"/>
                    <a:pt x="10511" y="634"/>
                  </a:cubicBezTo>
                  <a:cubicBezTo>
                    <a:pt x="10511" y="576"/>
                    <a:pt x="10511" y="576"/>
                    <a:pt x="10511" y="576"/>
                  </a:cubicBezTo>
                  <a:cubicBezTo>
                    <a:pt x="10569" y="576"/>
                    <a:pt x="10569" y="576"/>
                    <a:pt x="10569" y="576"/>
                  </a:cubicBezTo>
                  <a:cubicBezTo>
                    <a:pt x="10569" y="634"/>
                    <a:pt x="10569" y="634"/>
                    <a:pt x="10569" y="634"/>
                  </a:cubicBezTo>
                  <a:cubicBezTo>
                    <a:pt x="10627" y="634"/>
                    <a:pt x="10627" y="634"/>
                    <a:pt x="10627" y="634"/>
                  </a:cubicBezTo>
                  <a:cubicBezTo>
                    <a:pt x="10569" y="634"/>
                    <a:pt x="10569" y="634"/>
                    <a:pt x="10569" y="634"/>
                  </a:cubicBezTo>
                  <a:cubicBezTo>
                    <a:pt x="10511" y="634"/>
                    <a:pt x="10511" y="634"/>
                    <a:pt x="10511" y="634"/>
                  </a:cubicBezTo>
                  <a:cubicBezTo>
                    <a:pt x="10511" y="691"/>
                    <a:pt x="10511" y="691"/>
                    <a:pt x="10511" y="691"/>
                  </a:cubicBezTo>
                  <a:cubicBezTo>
                    <a:pt x="10396" y="691"/>
                    <a:pt x="10396" y="691"/>
                    <a:pt x="10396" y="691"/>
                  </a:cubicBezTo>
                  <a:cubicBezTo>
                    <a:pt x="10338" y="691"/>
                    <a:pt x="10338" y="691"/>
                    <a:pt x="10280" y="691"/>
                  </a:cubicBezTo>
                  <a:cubicBezTo>
                    <a:pt x="10280" y="634"/>
                    <a:pt x="10280" y="634"/>
                    <a:pt x="10280" y="634"/>
                  </a:cubicBezTo>
                  <a:cubicBezTo>
                    <a:pt x="10165" y="634"/>
                    <a:pt x="10165" y="634"/>
                    <a:pt x="10165" y="634"/>
                  </a:cubicBezTo>
                  <a:cubicBezTo>
                    <a:pt x="10107" y="634"/>
                    <a:pt x="10049" y="634"/>
                    <a:pt x="10049" y="634"/>
                  </a:cubicBezTo>
                  <a:cubicBezTo>
                    <a:pt x="9991" y="634"/>
                    <a:pt x="9991" y="634"/>
                    <a:pt x="9991" y="634"/>
                  </a:cubicBezTo>
                  <a:cubicBezTo>
                    <a:pt x="9934" y="634"/>
                    <a:pt x="9934" y="634"/>
                    <a:pt x="9934" y="634"/>
                  </a:cubicBezTo>
                  <a:cubicBezTo>
                    <a:pt x="9818" y="634"/>
                    <a:pt x="9818" y="634"/>
                    <a:pt x="9818" y="634"/>
                  </a:cubicBezTo>
                  <a:cubicBezTo>
                    <a:pt x="9760" y="634"/>
                    <a:pt x="9760" y="634"/>
                    <a:pt x="9760" y="634"/>
                  </a:cubicBezTo>
                  <a:cubicBezTo>
                    <a:pt x="9703" y="634"/>
                    <a:pt x="9703" y="634"/>
                    <a:pt x="9703" y="634"/>
                  </a:cubicBezTo>
                  <a:cubicBezTo>
                    <a:pt x="9703" y="576"/>
                    <a:pt x="9645" y="576"/>
                    <a:pt x="9645" y="576"/>
                  </a:cubicBezTo>
                  <a:cubicBezTo>
                    <a:pt x="9587" y="576"/>
                    <a:pt x="9587" y="576"/>
                    <a:pt x="9587" y="576"/>
                  </a:cubicBezTo>
                  <a:cubicBezTo>
                    <a:pt x="9529" y="576"/>
                    <a:pt x="9529" y="576"/>
                    <a:pt x="9529" y="576"/>
                  </a:cubicBezTo>
                  <a:cubicBezTo>
                    <a:pt x="9472" y="576"/>
                    <a:pt x="9472" y="576"/>
                    <a:pt x="9472" y="576"/>
                  </a:cubicBezTo>
                  <a:cubicBezTo>
                    <a:pt x="9529" y="576"/>
                    <a:pt x="9529" y="576"/>
                    <a:pt x="9529" y="576"/>
                  </a:cubicBezTo>
                  <a:cubicBezTo>
                    <a:pt x="9587" y="518"/>
                    <a:pt x="9587" y="518"/>
                    <a:pt x="9587" y="518"/>
                  </a:cubicBezTo>
                  <a:cubicBezTo>
                    <a:pt x="9645" y="518"/>
                    <a:pt x="9645" y="518"/>
                    <a:pt x="9645" y="518"/>
                  </a:cubicBezTo>
                  <a:moveTo>
                    <a:pt x="10107" y="576"/>
                  </a:moveTo>
                  <a:lnTo>
                    <a:pt x="10107" y="576"/>
                  </a:lnTo>
                  <a:cubicBezTo>
                    <a:pt x="10107" y="576"/>
                    <a:pt x="10107" y="576"/>
                    <a:pt x="10107" y="576"/>
                  </a:cubicBezTo>
                  <a:close/>
                  <a:moveTo>
                    <a:pt x="10107" y="518"/>
                  </a:moveTo>
                  <a:lnTo>
                    <a:pt x="10107" y="518"/>
                  </a:lnTo>
                  <a:cubicBezTo>
                    <a:pt x="10107" y="518"/>
                    <a:pt x="10107" y="518"/>
                    <a:pt x="10107" y="518"/>
                  </a:cubicBezTo>
                  <a:close/>
                  <a:moveTo>
                    <a:pt x="10165" y="518"/>
                  </a:moveTo>
                  <a:lnTo>
                    <a:pt x="10165" y="518"/>
                  </a:lnTo>
                  <a:cubicBezTo>
                    <a:pt x="10165" y="518"/>
                    <a:pt x="10165" y="518"/>
                    <a:pt x="10165" y="518"/>
                  </a:cubicBezTo>
                  <a:close/>
                  <a:moveTo>
                    <a:pt x="10396" y="576"/>
                  </a:moveTo>
                  <a:lnTo>
                    <a:pt x="10396" y="576"/>
                  </a:lnTo>
                  <a:moveTo>
                    <a:pt x="10107" y="518"/>
                  </a:moveTo>
                  <a:lnTo>
                    <a:pt x="10107" y="518"/>
                  </a:lnTo>
                  <a:cubicBezTo>
                    <a:pt x="10165" y="518"/>
                    <a:pt x="10165" y="461"/>
                    <a:pt x="10222" y="518"/>
                  </a:cubicBezTo>
                  <a:cubicBezTo>
                    <a:pt x="10280" y="518"/>
                    <a:pt x="10280" y="518"/>
                    <a:pt x="10280" y="518"/>
                  </a:cubicBezTo>
                  <a:cubicBezTo>
                    <a:pt x="10338" y="518"/>
                    <a:pt x="10338" y="518"/>
                    <a:pt x="10338" y="518"/>
                  </a:cubicBezTo>
                  <a:cubicBezTo>
                    <a:pt x="10396" y="518"/>
                    <a:pt x="10396" y="518"/>
                    <a:pt x="10396" y="518"/>
                  </a:cubicBezTo>
                  <a:cubicBezTo>
                    <a:pt x="10338" y="518"/>
                    <a:pt x="10280" y="518"/>
                    <a:pt x="10222" y="518"/>
                  </a:cubicBezTo>
                  <a:cubicBezTo>
                    <a:pt x="10165" y="518"/>
                    <a:pt x="10165" y="518"/>
                    <a:pt x="10107" y="518"/>
                  </a:cubicBezTo>
                  <a:cubicBezTo>
                    <a:pt x="10107" y="518"/>
                    <a:pt x="10107" y="518"/>
                    <a:pt x="10107" y="518"/>
                  </a:cubicBezTo>
                  <a:close/>
                  <a:moveTo>
                    <a:pt x="10569" y="403"/>
                  </a:moveTo>
                  <a:lnTo>
                    <a:pt x="10569" y="403"/>
                  </a:lnTo>
                  <a:cubicBezTo>
                    <a:pt x="10569" y="403"/>
                    <a:pt x="10569" y="403"/>
                    <a:pt x="10569" y="403"/>
                  </a:cubicBezTo>
                  <a:close/>
                  <a:moveTo>
                    <a:pt x="10569" y="576"/>
                  </a:moveTo>
                  <a:cubicBezTo>
                    <a:pt x="10627" y="576"/>
                    <a:pt x="10627" y="576"/>
                    <a:pt x="10627" y="576"/>
                  </a:cubicBezTo>
                  <a:cubicBezTo>
                    <a:pt x="10569" y="576"/>
                    <a:pt x="10569" y="576"/>
                    <a:pt x="10569" y="576"/>
                  </a:cubicBezTo>
                  <a:cubicBezTo>
                    <a:pt x="10569" y="576"/>
                    <a:pt x="10569" y="576"/>
                    <a:pt x="10569" y="576"/>
                  </a:cubicBezTo>
                  <a:close/>
                  <a:moveTo>
                    <a:pt x="10627" y="634"/>
                  </a:moveTo>
                  <a:lnTo>
                    <a:pt x="10627" y="634"/>
                  </a:lnTo>
                  <a:cubicBezTo>
                    <a:pt x="10569" y="634"/>
                    <a:pt x="10569" y="634"/>
                    <a:pt x="10569" y="634"/>
                  </a:cubicBezTo>
                  <a:cubicBezTo>
                    <a:pt x="10627" y="634"/>
                    <a:pt x="10627" y="634"/>
                    <a:pt x="10627" y="634"/>
                  </a:cubicBezTo>
                  <a:cubicBezTo>
                    <a:pt x="10627" y="634"/>
                    <a:pt x="10627" y="634"/>
                    <a:pt x="10627" y="634"/>
                  </a:cubicBezTo>
                  <a:close/>
                  <a:moveTo>
                    <a:pt x="10627" y="634"/>
                  </a:moveTo>
                  <a:lnTo>
                    <a:pt x="10627" y="634"/>
                  </a:lnTo>
                  <a:cubicBezTo>
                    <a:pt x="10627" y="691"/>
                    <a:pt x="10627" y="691"/>
                    <a:pt x="10627" y="691"/>
                  </a:cubicBezTo>
                  <a:cubicBezTo>
                    <a:pt x="10627" y="691"/>
                    <a:pt x="10627" y="691"/>
                    <a:pt x="10627" y="634"/>
                  </a:cubicBezTo>
                  <a:moveTo>
                    <a:pt x="10627" y="634"/>
                  </a:moveTo>
                  <a:lnTo>
                    <a:pt x="10627" y="634"/>
                  </a:lnTo>
                  <a:cubicBezTo>
                    <a:pt x="10627" y="634"/>
                    <a:pt x="10627" y="634"/>
                    <a:pt x="10627" y="634"/>
                  </a:cubicBezTo>
                  <a:close/>
                  <a:moveTo>
                    <a:pt x="10742" y="691"/>
                  </a:moveTo>
                  <a:lnTo>
                    <a:pt x="10742" y="691"/>
                  </a:lnTo>
                  <a:cubicBezTo>
                    <a:pt x="10684" y="691"/>
                    <a:pt x="10684" y="691"/>
                    <a:pt x="10684" y="691"/>
                  </a:cubicBezTo>
                  <a:cubicBezTo>
                    <a:pt x="10684" y="691"/>
                    <a:pt x="10742" y="691"/>
                    <a:pt x="10742" y="691"/>
                  </a:cubicBezTo>
                  <a:close/>
                  <a:moveTo>
                    <a:pt x="10800" y="691"/>
                  </a:moveTo>
                  <a:lnTo>
                    <a:pt x="10800" y="691"/>
                  </a:lnTo>
                  <a:cubicBezTo>
                    <a:pt x="10800" y="691"/>
                    <a:pt x="10800" y="691"/>
                    <a:pt x="10800" y="691"/>
                  </a:cubicBezTo>
                  <a:close/>
                  <a:moveTo>
                    <a:pt x="10858" y="691"/>
                  </a:moveTo>
                  <a:lnTo>
                    <a:pt x="10858" y="691"/>
                  </a:lnTo>
                  <a:cubicBezTo>
                    <a:pt x="10800" y="691"/>
                    <a:pt x="10800" y="691"/>
                    <a:pt x="10800" y="691"/>
                  </a:cubicBezTo>
                  <a:cubicBezTo>
                    <a:pt x="10800" y="691"/>
                    <a:pt x="10858" y="691"/>
                    <a:pt x="10858" y="691"/>
                  </a:cubicBezTo>
                  <a:close/>
                  <a:moveTo>
                    <a:pt x="11262" y="749"/>
                  </a:moveTo>
                  <a:lnTo>
                    <a:pt x="11262" y="749"/>
                  </a:lnTo>
                  <a:cubicBezTo>
                    <a:pt x="11262" y="749"/>
                    <a:pt x="11262" y="749"/>
                    <a:pt x="11262" y="749"/>
                  </a:cubicBezTo>
                  <a:close/>
                  <a:moveTo>
                    <a:pt x="11262" y="749"/>
                  </a:moveTo>
                  <a:cubicBezTo>
                    <a:pt x="11320" y="749"/>
                    <a:pt x="11320" y="749"/>
                    <a:pt x="11320" y="749"/>
                  </a:cubicBezTo>
                  <a:cubicBezTo>
                    <a:pt x="11262" y="749"/>
                    <a:pt x="11262" y="749"/>
                    <a:pt x="11262" y="749"/>
                  </a:cubicBezTo>
                  <a:cubicBezTo>
                    <a:pt x="11262" y="749"/>
                    <a:pt x="11262" y="749"/>
                    <a:pt x="11262" y="749"/>
                  </a:cubicBezTo>
                  <a:close/>
                  <a:moveTo>
                    <a:pt x="11320" y="749"/>
                  </a:moveTo>
                  <a:lnTo>
                    <a:pt x="11320" y="749"/>
                  </a:lnTo>
                  <a:moveTo>
                    <a:pt x="11378" y="749"/>
                  </a:moveTo>
                  <a:lnTo>
                    <a:pt x="11378" y="749"/>
                  </a:lnTo>
                  <a:cubicBezTo>
                    <a:pt x="11378" y="749"/>
                    <a:pt x="11378" y="749"/>
                    <a:pt x="11378" y="749"/>
                  </a:cubicBezTo>
                  <a:close/>
                  <a:moveTo>
                    <a:pt x="11435" y="749"/>
                  </a:moveTo>
                  <a:cubicBezTo>
                    <a:pt x="11493" y="749"/>
                    <a:pt x="11493" y="749"/>
                    <a:pt x="11493" y="749"/>
                  </a:cubicBezTo>
                  <a:cubicBezTo>
                    <a:pt x="11435" y="749"/>
                    <a:pt x="11435" y="749"/>
                    <a:pt x="11435" y="749"/>
                  </a:cubicBezTo>
                  <a:cubicBezTo>
                    <a:pt x="11435" y="749"/>
                    <a:pt x="11435" y="749"/>
                    <a:pt x="11435" y="749"/>
                  </a:cubicBezTo>
                  <a:close/>
                  <a:moveTo>
                    <a:pt x="14554" y="1267"/>
                  </a:moveTo>
                  <a:lnTo>
                    <a:pt x="14554" y="1267"/>
                  </a:lnTo>
                  <a:cubicBezTo>
                    <a:pt x="14554" y="1267"/>
                    <a:pt x="14554" y="1267"/>
                    <a:pt x="14554" y="1267"/>
                  </a:cubicBezTo>
                  <a:close/>
                  <a:moveTo>
                    <a:pt x="15074" y="1440"/>
                  </a:moveTo>
                  <a:lnTo>
                    <a:pt x="15074" y="1440"/>
                  </a:lnTo>
                  <a:cubicBezTo>
                    <a:pt x="15016" y="1440"/>
                    <a:pt x="15016" y="1440"/>
                    <a:pt x="15016" y="1440"/>
                  </a:cubicBezTo>
                  <a:cubicBezTo>
                    <a:pt x="15016" y="1440"/>
                    <a:pt x="15074" y="1440"/>
                    <a:pt x="15074" y="1440"/>
                  </a:cubicBezTo>
                  <a:close/>
                  <a:moveTo>
                    <a:pt x="15132" y="1440"/>
                  </a:moveTo>
                  <a:lnTo>
                    <a:pt x="15189" y="1440"/>
                  </a:lnTo>
                  <a:cubicBezTo>
                    <a:pt x="15132" y="1440"/>
                    <a:pt x="15132" y="1440"/>
                    <a:pt x="15132" y="1440"/>
                  </a:cubicBezTo>
                  <a:cubicBezTo>
                    <a:pt x="15132" y="1498"/>
                    <a:pt x="15132" y="1498"/>
                    <a:pt x="15132" y="1498"/>
                  </a:cubicBezTo>
                  <a:cubicBezTo>
                    <a:pt x="15074" y="1440"/>
                    <a:pt x="15074" y="1440"/>
                    <a:pt x="15074" y="1440"/>
                  </a:cubicBezTo>
                  <a:cubicBezTo>
                    <a:pt x="15074" y="1440"/>
                    <a:pt x="15132" y="1440"/>
                    <a:pt x="15132" y="1440"/>
                  </a:cubicBezTo>
                  <a:close/>
                  <a:moveTo>
                    <a:pt x="15247" y="1498"/>
                  </a:moveTo>
                  <a:cubicBezTo>
                    <a:pt x="15305" y="1498"/>
                    <a:pt x="15305" y="1498"/>
                    <a:pt x="15305" y="1498"/>
                  </a:cubicBezTo>
                  <a:cubicBezTo>
                    <a:pt x="15247" y="1498"/>
                    <a:pt x="15247" y="1498"/>
                    <a:pt x="15247" y="1498"/>
                  </a:cubicBezTo>
                  <a:cubicBezTo>
                    <a:pt x="15247" y="1498"/>
                    <a:pt x="15247" y="1498"/>
                    <a:pt x="15247" y="1498"/>
                  </a:cubicBezTo>
                  <a:close/>
                  <a:moveTo>
                    <a:pt x="7219" y="2246"/>
                  </a:moveTo>
                  <a:lnTo>
                    <a:pt x="7219" y="2246"/>
                  </a:lnTo>
                  <a:moveTo>
                    <a:pt x="9876" y="634"/>
                  </a:moveTo>
                  <a:lnTo>
                    <a:pt x="9876" y="634"/>
                  </a:lnTo>
                  <a:cubicBezTo>
                    <a:pt x="9876" y="634"/>
                    <a:pt x="9876" y="634"/>
                    <a:pt x="9876" y="634"/>
                  </a:cubicBezTo>
                  <a:close/>
                  <a:moveTo>
                    <a:pt x="9818" y="634"/>
                  </a:moveTo>
                  <a:lnTo>
                    <a:pt x="9818" y="634"/>
                  </a:lnTo>
                  <a:cubicBezTo>
                    <a:pt x="9818" y="634"/>
                    <a:pt x="9818" y="634"/>
                    <a:pt x="9818" y="634"/>
                  </a:cubicBezTo>
                  <a:close/>
                  <a:moveTo>
                    <a:pt x="7161" y="1498"/>
                  </a:moveTo>
                  <a:lnTo>
                    <a:pt x="7161" y="1498"/>
                  </a:lnTo>
                  <a:lnTo>
                    <a:pt x="7104" y="1498"/>
                  </a:lnTo>
                  <a:cubicBezTo>
                    <a:pt x="7161" y="1498"/>
                    <a:pt x="7161" y="1498"/>
                    <a:pt x="7161" y="1498"/>
                  </a:cubicBezTo>
                  <a:cubicBezTo>
                    <a:pt x="7161" y="1498"/>
                    <a:pt x="7161" y="1498"/>
                    <a:pt x="7161" y="1498"/>
                  </a:cubicBezTo>
                  <a:close/>
                  <a:moveTo>
                    <a:pt x="7161" y="1670"/>
                  </a:moveTo>
                  <a:cubicBezTo>
                    <a:pt x="7104" y="1670"/>
                    <a:pt x="7104" y="1670"/>
                    <a:pt x="7104" y="1670"/>
                  </a:cubicBezTo>
                  <a:lnTo>
                    <a:pt x="7104" y="1613"/>
                  </a:lnTo>
                  <a:cubicBezTo>
                    <a:pt x="7161" y="1555"/>
                    <a:pt x="7161" y="1555"/>
                    <a:pt x="7161" y="1555"/>
                  </a:cubicBezTo>
                  <a:cubicBezTo>
                    <a:pt x="7161" y="1613"/>
                    <a:pt x="7161" y="1613"/>
                    <a:pt x="7161" y="1613"/>
                  </a:cubicBezTo>
                  <a:cubicBezTo>
                    <a:pt x="7161" y="1613"/>
                    <a:pt x="7161" y="1670"/>
                    <a:pt x="7161" y="1670"/>
                  </a:cubicBezTo>
                  <a:close/>
                  <a:moveTo>
                    <a:pt x="6353" y="2650"/>
                  </a:moveTo>
                  <a:cubicBezTo>
                    <a:pt x="6411" y="2650"/>
                    <a:pt x="6411" y="2650"/>
                    <a:pt x="6411" y="2650"/>
                  </a:cubicBezTo>
                  <a:cubicBezTo>
                    <a:pt x="6353" y="2650"/>
                    <a:pt x="6353" y="2650"/>
                    <a:pt x="6353" y="2650"/>
                  </a:cubicBezTo>
                  <a:cubicBezTo>
                    <a:pt x="6353" y="2650"/>
                    <a:pt x="6353" y="2650"/>
                    <a:pt x="6353" y="2650"/>
                  </a:cubicBezTo>
                  <a:close/>
                  <a:moveTo>
                    <a:pt x="6295" y="2707"/>
                  </a:moveTo>
                  <a:cubicBezTo>
                    <a:pt x="6353" y="2650"/>
                    <a:pt x="6353" y="2650"/>
                    <a:pt x="6353" y="2650"/>
                  </a:cubicBezTo>
                  <a:cubicBezTo>
                    <a:pt x="6295" y="2707"/>
                    <a:pt x="6295" y="2707"/>
                    <a:pt x="6295" y="2707"/>
                  </a:cubicBezTo>
                  <a:cubicBezTo>
                    <a:pt x="6295" y="2707"/>
                    <a:pt x="6295" y="2707"/>
                    <a:pt x="6295" y="2707"/>
                  </a:cubicBezTo>
                  <a:close/>
                  <a:moveTo>
                    <a:pt x="4389" y="4147"/>
                  </a:moveTo>
                  <a:cubicBezTo>
                    <a:pt x="4447" y="4090"/>
                    <a:pt x="4447" y="4090"/>
                    <a:pt x="4447" y="4090"/>
                  </a:cubicBezTo>
                  <a:cubicBezTo>
                    <a:pt x="4389" y="4090"/>
                    <a:pt x="4389" y="4090"/>
                    <a:pt x="4389" y="4147"/>
                  </a:cubicBezTo>
                  <a:moveTo>
                    <a:pt x="2310" y="6163"/>
                  </a:moveTo>
                  <a:lnTo>
                    <a:pt x="2310" y="6163"/>
                  </a:lnTo>
                  <a:cubicBezTo>
                    <a:pt x="2310" y="6106"/>
                    <a:pt x="2310" y="6106"/>
                    <a:pt x="2310" y="6106"/>
                  </a:cubicBezTo>
                  <a:cubicBezTo>
                    <a:pt x="2368" y="6106"/>
                    <a:pt x="2368" y="6106"/>
                    <a:pt x="2368" y="6106"/>
                  </a:cubicBezTo>
                  <a:lnTo>
                    <a:pt x="2310" y="6163"/>
                  </a:lnTo>
                  <a:moveTo>
                    <a:pt x="2426" y="6106"/>
                  </a:moveTo>
                  <a:lnTo>
                    <a:pt x="2426" y="6106"/>
                  </a:lnTo>
                  <a:cubicBezTo>
                    <a:pt x="2368" y="6106"/>
                    <a:pt x="2426" y="6106"/>
                    <a:pt x="2426" y="6106"/>
                  </a:cubicBezTo>
                  <a:cubicBezTo>
                    <a:pt x="2368" y="6163"/>
                    <a:pt x="2368" y="6163"/>
                    <a:pt x="2368" y="6163"/>
                  </a:cubicBezTo>
                  <a:cubicBezTo>
                    <a:pt x="2368" y="6106"/>
                    <a:pt x="2368" y="6106"/>
                    <a:pt x="2368" y="6106"/>
                  </a:cubicBezTo>
                  <a:cubicBezTo>
                    <a:pt x="2368" y="6048"/>
                    <a:pt x="2368" y="6048"/>
                    <a:pt x="2368" y="6048"/>
                  </a:cubicBezTo>
                  <a:cubicBezTo>
                    <a:pt x="2426" y="6048"/>
                    <a:pt x="2426" y="6048"/>
                    <a:pt x="2426" y="6048"/>
                  </a:cubicBezTo>
                  <a:cubicBezTo>
                    <a:pt x="2426" y="6106"/>
                    <a:pt x="2426" y="6106"/>
                    <a:pt x="2426" y="6106"/>
                  </a:cubicBezTo>
                  <a:cubicBezTo>
                    <a:pt x="2426" y="6106"/>
                    <a:pt x="2426" y="6106"/>
                    <a:pt x="2426" y="6106"/>
                  </a:cubicBezTo>
                  <a:close/>
                  <a:moveTo>
                    <a:pt x="2195" y="5702"/>
                  </a:moveTo>
                  <a:cubicBezTo>
                    <a:pt x="2252" y="5645"/>
                    <a:pt x="2252" y="5645"/>
                    <a:pt x="2252" y="5645"/>
                  </a:cubicBezTo>
                  <a:cubicBezTo>
                    <a:pt x="2195" y="5702"/>
                    <a:pt x="2195" y="5702"/>
                    <a:pt x="2195" y="5702"/>
                  </a:cubicBezTo>
                  <a:cubicBezTo>
                    <a:pt x="2195" y="5702"/>
                    <a:pt x="2195" y="5702"/>
                    <a:pt x="2195" y="5760"/>
                  </a:cubicBezTo>
                  <a:cubicBezTo>
                    <a:pt x="2252" y="5702"/>
                    <a:pt x="2252" y="5702"/>
                    <a:pt x="2252" y="5702"/>
                  </a:cubicBezTo>
                  <a:cubicBezTo>
                    <a:pt x="2252" y="5702"/>
                    <a:pt x="2195" y="5702"/>
                    <a:pt x="2195" y="5702"/>
                  </a:cubicBezTo>
                  <a:close/>
                  <a:moveTo>
                    <a:pt x="2195" y="5818"/>
                  </a:moveTo>
                  <a:lnTo>
                    <a:pt x="2195" y="5818"/>
                  </a:lnTo>
                  <a:cubicBezTo>
                    <a:pt x="2195" y="5818"/>
                    <a:pt x="2195" y="5818"/>
                    <a:pt x="2195" y="5818"/>
                  </a:cubicBezTo>
                  <a:close/>
                  <a:moveTo>
                    <a:pt x="2137" y="5760"/>
                  </a:moveTo>
                  <a:cubicBezTo>
                    <a:pt x="2195" y="5760"/>
                    <a:pt x="2195" y="5760"/>
                    <a:pt x="2195" y="5760"/>
                  </a:cubicBezTo>
                  <a:cubicBezTo>
                    <a:pt x="2195" y="5760"/>
                    <a:pt x="2137" y="5760"/>
                    <a:pt x="2137" y="5760"/>
                  </a:cubicBezTo>
                  <a:close/>
                  <a:moveTo>
                    <a:pt x="1559" y="5990"/>
                  </a:moveTo>
                  <a:lnTo>
                    <a:pt x="1559" y="5990"/>
                  </a:lnTo>
                  <a:cubicBezTo>
                    <a:pt x="1559" y="5933"/>
                    <a:pt x="1559" y="5933"/>
                    <a:pt x="1559" y="5933"/>
                  </a:cubicBezTo>
                  <a:cubicBezTo>
                    <a:pt x="1559" y="5933"/>
                    <a:pt x="1559" y="5990"/>
                    <a:pt x="1559" y="5990"/>
                  </a:cubicBezTo>
                  <a:close/>
                  <a:moveTo>
                    <a:pt x="1444" y="15610"/>
                  </a:moveTo>
                  <a:lnTo>
                    <a:pt x="1444" y="15610"/>
                  </a:lnTo>
                  <a:cubicBezTo>
                    <a:pt x="1444" y="15610"/>
                    <a:pt x="1444" y="15610"/>
                    <a:pt x="1444" y="15610"/>
                  </a:cubicBezTo>
                  <a:close/>
                  <a:moveTo>
                    <a:pt x="1271" y="15322"/>
                  </a:moveTo>
                  <a:lnTo>
                    <a:pt x="1271" y="15322"/>
                  </a:lnTo>
                  <a:lnTo>
                    <a:pt x="1328" y="15379"/>
                  </a:lnTo>
                  <a:cubicBezTo>
                    <a:pt x="1328" y="15379"/>
                    <a:pt x="1271" y="15379"/>
                    <a:pt x="1271" y="15322"/>
                  </a:cubicBezTo>
                  <a:moveTo>
                    <a:pt x="1271" y="15437"/>
                  </a:moveTo>
                  <a:cubicBezTo>
                    <a:pt x="1271" y="15379"/>
                    <a:pt x="1271" y="15379"/>
                    <a:pt x="1271" y="15379"/>
                  </a:cubicBezTo>
                  <a:cubicBezTo>
                    <a:pt x="1271" y="15437"/>
                    <a:pt x="1271" y="15437"/>
                    <a:pt x="1271" y="15437"/>
                  </a:cubicBezTo>
                  <a:cubicBezTo>
                    <a:pt x="1271" y="15437"/>
                    <a:pt x="1271" y="15437"/>
                    <a:pt x="1271" y="15437"/>
                  </a:cubicBezTo>
                  <a:close/>
                  <a:moveTo>
                    <a:pt x="1213" y="15322"/>
                  </a:moveTo>
                  <a:cubicBezTo>
                    <a:pt x="1271" y="15322"/>
                    <a:pt x="1271" y="15322"/>
                    <a:pt x="1271" y="15322"/>
                  </a:cubicBezTo>
                  <a:cubicBezTo>
                    <a:pt x="1213" y="15264"/>
                    <a:pt x="1213" y="15264"/>
                    <a:pt x="1213" y="15264"/>
                  </a:cubicBezTo>
                  <a:cubicBezTo>
                    <a:pt x="1213" y="15322"/>
                    <a:pt x="1271" y="15322"/>
                    <a:pt x="1271" y="15379"/>
                  </a:cubicBezTo>
                  <a:cubicBezTo>
                    <a:pt x="1271" y="15379"/>
                    <a:pt x="1213" y="15322"/>
                    <a:pt x="1213" y="15322"/>
                  </a:cubicBezTo>
                  <a:close/>
                  <a:moveTo>
                    <a:pt x="1213" y="15091"/>
                  </a:moveTo>
                  <a:lnTo>
                    <a:pt x="1213" y="15091"/>
                  </a:lnTo>
                  <a:cubicBezTo>
                    <a:pt x="1213" y="15091"/>
                    <a:pt x="1213" y="15091"/>
                    <a:pt x="1213" y="15034"/>
                  </a:cubicBezTo>
                  <a:cubicBezTo>
                    <a:pt x="1213" y="15034"/>
                    <a:pt x="1213" y="15034"/>
                    <a:pt x="1213" y="14976"/>
                  </a:cubicBezTo>
                  <a:cubicBezTo>
                    <a:pt x="1213" y="15034"/>
                    <a:pt x="1213" y="15034"/>
                    <a:pt x="1213" y="15034"/>
                  </a:cubicBezTo>
                  <a:cubicBezTo>
                    <a:pt x="1271" y="15149"/>
                    <a:pt x="1271" y="15149"/>
                    <a:pt x="1271" y="15149"/>
                  </a:cubicBezTo>
                  <a:lnTo>
                    <a:pt x="1213" y="15149"/>
                  </a:lnTo>
                  <a:cubicBezTo>
                    <a:pt x="1213" y="15091"/>
                    <a:pt x="1213" y="15091"/>
                    <a:pt x="1213" y="15091"/>
                  </a:cubicBezTo>
                  <a:cubicBezTo>
                    <a:pt x="1213" y="15091"/>
                    <a:pt x="1213" y="15091"/>
                    <a:pt x="1213" y="15091"/>
                  </a:cubicBezTo>
                  <a:close/>
                  <a:moveTo>
                    <a:pt x="1213" y="15034"/>
                  </a:moveTo>
                  <a:lnTo>
                    <a:pt x="1213" y="15034"/>
                  </a:lnTo>
                  <a:cubicBezTo>
                    <a:pt x="1213" y="15034"/>
                    <a:pt x="1213" y="15034"/>
                    <a:pt x="1213" y="15034"/>
                  </a:cubicBezTo>
                  <a:close/>
                  <a:moveTo>
                    <a:pt x="1155" y="14976"/>
                  </a:moveTo>
                  <a:lnTo>
                    <a:pt x="1155" y="14976"/>
                  </a:lnTo>
                  <a:cubicBezTo>
                    <a:pt x="1155" y="14918"/>
                    <a:pt x="1155" y="14918"/>
                    <a:pt x="1155" y="14918"/>
                  </a:cubicBezTo>
                  <a:cubicBezTo>
                    <a:pt x="1155" y="14861"/>
                    <a:pt x="1155" y="14861"/>
                    <a:pt x="1155" y="14861"/>
                  </a:cubicBezTo>
                  <a:cubicBezTo>
                    <a:pt x="1097" y="14861"/>
                    <a:pt x="1097" y="14861"/>
                    <a:pt x="1097" y="14861"/>
                  </a:cubicBezTo>
                  <a:cubicBezTo>
                    <a:pt x="1097" y="14803"/>
                    <a:pt x="1097" y="14803"/>
                    <a:pt x="1097" y="14803"/>
                  </a:cubicBezTo>
                  <a:cubicBezTo>
                    <a:pt x="1097" y="14861"/>
                    <a:pt x="1097" y="14861"/>
                    <a:pt x="1097" y="14861"/>
                  </a:cubicBezTo>
                  <a:cubicBezTo>
                    <a:pt x="1097" y="14803"/>
                    <a:pt x="1097" y="14803"/>
                    <a:pt x="1097" y="14803"/>
                  </a:cubicBezTo>
                  <a:cubicBezTo>
                    <a:pt x="1097" y="14746"/>
                    <a:pt x="1097" y="14746"/>
                    <a:pt x="1097" y="14688"/>
                  </a:cubicBezTo>
                  <a:cubicBezTo>
                    <a:pt x="1097" y="14746"/>
                    <a:pt x="1097" y="14746"/>
                    <a:pt x="1097" y="14746"/>
                  </a:cubicBezTo>
                  <a:cubicBezTo>
                    <a:pt x="1155" y="14803"/>
                    <a:pt x="1155" y="14803"/>
                    <a:pt x="1155" y="14803"/>
                  </a:cubicBezTo>
                  <a:cubicBezTo>
                    <a:pt x="1213" y="14918"/>
                    <a:pt x="1213" y="14918"/>
                    <a:pt x="1213" y="14918"/>
                  </a:cubicBezTo>
                  <a:cubicBezTo>
                    <a:pt x="1155" y="14918"/>
                    <a:pt x="1155" y="14918"/>
                    <a:pt x="1155" y="14918"/>
                  </a:cubicBezTo>
                  <a:cubicBezTo>
                    <a:pt x="1213" y="14976"/>
                    <a:pt x="1213" y="14976"/>
                    <a:pt x="1213" y="14976"/>
                  </a:cubicBezTo>
                  <a:cubicBezTo>
                    <a:pt x="1213" y="14976"/>
                    <a:pt x="1155" y="14976"/>
                    <a:pt x="1155" y="14976"/>
                  </a:cubicBezTo>
                  <a:close/>
                  <a:moveTo>
                    <a:pt x="1155" y="15091"/>
                  </a:moveTo>
                  <a:cubicBezTo>
                    <a:pt x="1097" y="15034"/>
                    <a:pt x="1097" y="15034"/>
                    <a:pt x="1097" y="15034"/>
                  </a:cubicBezTo>
                  <a:cubicBezTo>
                    <a:pt x="1097" y="15034"/>
                    <a:pt x="1097" y="15091"/>
                    <a:pt x="1155" y="15091"/>
                  </a:cubicBezTo>
                  <a:cubicBezTo>
                    <a:pt x="1155" y="15091"/>
                    <a:pt x="1155" y="15091"/>
                    <a:pt x="1155" y="15091"/>
                  </a:cubicBezTo>
                  <a:close/>
                  <a:moveTo>
                    <a:pt x="1097" y="14688"/>
                  </a:moveTo>
                  <a:lnTo>
                    <a:pt x="1097" y="14688"/>
                  </a:lnTo>
                  <a:moveTo>
                    <a:pt x="1155" y="6739"/>
                  </a:moveTo>
                  <a:lnTo>
                    <a:pt x="1155" y="6739"/>
                  </a:lnTo>
                  <a:cubicBezTo>
                    <a:pt x="1155" y="6797"/>
                    <a:pt x="1155" y="6797"/>
                    <a:pt x="1155" y="6797"/>
                  </a:cubicBezTo>
                  <a:cubicBezTo>
                    <a:pt x="1155" y="6797"/>
                    <a:pt x="1155" y="6797"/>
                    <a:pt x="1155" y="6739"/>
                  </a:cubicBezTo>
                  <a:moveTo>
                    <a:pt x="1213" y="6739"/>
                  </a:moveTo>
                  <a:lnTo>
                    <a:pt x="1213" y="6739"/>
                  </a:lnTo>
                  <a:cubicBezTo>
                    <a:pt x="1213" y="6739"/>
                    <a:pt x="1213" y="6739"/>
                    <a:pt x="1213" y="6739"/>
                  </a:cubicBezTo>
                  <a:close/>
                  <a:moveTo>
                    <a:pt x="1040" y="14746"/>
                  </a:moveTo>
                  <a:lnTo>
                    <a:pt x="1040" y="14746"/>
                  </a:lnTo>
                  <a:cubicBezTo>
                    <a:pt x="1097" y="14746"/>
                    <a:pt x="1097" y="14746"/>
                    <a:pt x="1097" y="14746"/>
                  </a:cubicBezTo>
                  <a:cubicBezTo>
                    <a:pt x="1040" y="14746"/>
                    <a:pt x="1040" y="14746"/>
                    <a:pt x="1040" y="14746"/>
                  </a:cubicBezTo>
                  <a:cubicBezTo>
                    <a:pt x="1040" y="14746"/>
                    <a:pt x="1040" y="14746"/>
                    <a:pt x="1040" y="14746"/>
                  </a:cubicBezTo>
                  <a:close/>
                  <a:moveTo>
                    <a:pt x="1040" y="14803"/>
                  </a:moveTo>
                  <a:lnTo>
                    <a:pt x="1040" y="14803"/>
                  </a:lnTo>
                  <a:cubicBezTo>
                    <a:pt x="1040" y="14803"/>
                    <a:pt x="1040" y="14803"/>
                    <a:pt x="1040" y="14803"/>
                  </a:cubicBezTo>
                  <a:close/>
                  <a:moveTo>
                    <a:pt x="982" y="14746"/>
                  </a:moveTo>
                  <a:cubicBezTo>
                    <a:pt x="982" y="14688"/>
                    <a:pt x="982" y="14688"/>
                    <a:pt x="982" y="14688"/>
                  </a:cubicBezTo>
                  <a:cubicBezTo>
                    <a:pt x="1040" y="14746"/>
                    <a:pt x="1040" y="14746"/>
                    <a:pt x="1040" y="14746"/>
                  </a:cubicBezTo>
                  <a:cubicBezTo>
                    <a:pt x="1040" y="14746"/>
                    <a:pt x="982" y="14746"/>
                    <a:pt x="982" y="14746"/>
                  </a:cubicBezTo>
                  <a:close/>
                  <a:moveTo>
                    <a:pt x="982" y="14630"/>
                  </a:moveTo>
                  <a:lnTo>
                    <a:pt x="982" y="14630"/>
                  </a:lnTo>
                  <a:cubicBezTo>
                    <a:pt x="924" y="14630"/>
                    <a:pt x="924" y="14630"/>
                    <a:pt x="924" y="14630"/>
                  </a:cubicBezTo>
                  <a:cubicBezTo>
                    <a:pt x="982" y="14573"/>
                    <a:pt x="982" y="14573"/>
                    <a:pt x="982" y="14573"/>
                  </a:cubicBezTo>
                  <a:cubicBezTo>
                    <a:pt x="982" y="14630"/>
                    <a:pt x="982" y="14630"/>
                    <a:pt x="982" y="14688"/>
                  </a:cubicBezTo>
                  <a:cubicBezTo>
                    <a:pt x="982" y="14688"/>
                    <a:pt x="982" y="14630"/>
                    <a:pt x="982" y="14630"/>
                  </a:cubicBezTo>
                  <a:close/>
                  <a:moveTo>
                    <a:pt x="924" y="14515"/>
                  </a:moveTo>
                  <a:cubicBezTo>
                    <a:pt x="982" y="14573"/>
                    <a:pt x="982" y="14573"/>
                    <a:pt x="982" y="14573"/>
                  </a:cubicBezTo>
                  <a:cubicBezTo>
                    <a:pt x="924" y="14515"/>
                    <a:pt x="924" y="14515"/>
                    <a:pt x="924" y="14515"/>
                  </a:cubicBezTo>
                  <a:cubicBezTo>
                    <a:pt x="924" y="14515"/>
                    <a:pt x="924" y="14515"/>
                    <a:pt x="924" y="14515"/>
                  </a:cubicBezTo>
                  <a:close/>
                  <a:moveTo>
                    <a:pt x="982" y="14515"/>
                  </a:moveTo>
                  <a:cubicBezTo>
                    <a:pt x="982" y="14573"/>
                    <a:pt x="982" y="14573"/>
                    <a:pt x="982" y="14573"/>
                  </a:cubicBezTo>
                  <a:cubicBezTo>
                    <a:pt x="982" y="14573"/>
                    <a:pt x="982" y="14515"/>
                    <a:pt x="982" y="14515"/>
                  </a:cubicBezTo>
                  <a:close/>
                  <a:moveTo>
                    <a:pt x="982" y="14688"/>
                  </a:moveTo>
                  <a:lnTo>
                    <a:pt x="982" y="14688"/>
                  </a:lnTo>
                  <a:cubicBezTo>
                    <a:pt x="982" y="14688"/>
                    <a:pt x="982" y="14688"/>
                    <a:pt x="982" y="14688"/>
                  </a:cubicBezTo>
                  <a:close/>
                  <a:moveTo>
                    <a:pt x="866" y="14285"/>
                  </a:moveTo>
                  <a:lnTo>
                    <a:pt x="866" y="14285"/>
                  </a:lnTo>
                  <a:cubicBezTo>
                    <a:pt x="809" y="14285"/>
                    <a:pt x="809" y="14285"/>
                    <a:pt x="809" y="14285"/>
                  </a:cubicBezTo>
                  <a:cubicBezTo>
                    <a:pt x="751" y="14170"/>
                    <a:pt x="751" y="14170"/>
                    <a:pt x="751" y="14170"/>
                  </a:cubicBezTo>
                  <a:cubicBezTo>
                    <a:pt x="809" y="14170"/>
                    <a:pt x="751" y="14170"/>
                    <a:pt x="809" y="14170"/>
                  </a:cubicBezTo>
                  <a:cubicBezTo>
                    <a:pt x="809" y="14227"/>
                    <a:pt x="809" y="14227"/>
                    <a:pt x="809" y="14227"/>
                  </a:cubicBezTo>
                  <a:cubicBezTo>
                    <a:pt x="809" y="14170"/>
                    <a:pt x="809" y="14170"/>
                    <a:pt x="809" y="14170"/>
                  </a:cubicBezTo>
                  <a:cubicBezTo>
                    <a:pt x="809" y="14227"/>
                    <a:pt x="809" y="14227"/>
                    <a:pt x="809" y="14227"/>
                  </a:cubicBezTo>
                  <a:cubicBezTo>
                    <a:pt x="809" y="14285"/>
                    <a:pt x="809" y="14285"/>
                    <a:pt x="809" y="14285"/>
                  </a:cubicBezTo>
                  <a:cubicBezTo>
                    <a:pt x="866" y="14285"/>
                    <a:pt x="866" y="14285"/>
                    <a:pt x="866" y="14285"/>
                  </a:cubicBezTo>
                  <a:cubicBezTo>
                    <a:pt x="866" y="14285"/>
                    <a:pt x="866" y="14285"/>
                    <a:pt x="866" y="14285"/>
                  </a:cubicBezTo>
                  <a:close/>
                  <a:moveTo>
                    <a:pt x="1097" y="14630"/>
                  </a:moveTo>
                  <a:cubicBezTo>
                    <a:pt x="1097" y="14630"/>
                    <a:pt x="1097" y="14630"/>
                    <a:pt x="1097" y="14573"/>
                  </a:cubicBezTo>
                  <a:cubicBezTo>
                    <a:pt x="1097" y="14630"/>
                    <a:pt x="1097" y="14630"/>
                    <a:pt x="1097" y="14630"/>
                  </a:cubicBezTo>
                  <a:cubicBezTo>
                    <a:pt x="1097" y="14630"/>
                    <a:pt x="1097" y="14630"/>
                    <a:pt x="1097" y="14630"/>
                  </a:cubicBezTo>
                  <a:close/>
                  <a:moveTo>
                    <a:pt x="1097" y="14573"/>
                  </a:moveTo>
                  <a:lnTo>
                    <a:pt x="1097" y="14573"/>
                  </a:lnTo>
                  <a:moveTo>
                    <a:pt x="1040" y="14400"/>
                  </a:moveTo>
                  <a:lnTo>
                    <a:pt x="1040" y="14400"/>
                  </a:lnTo>
                  <a:cubicBezTo>
                    <a:pt x="1040" y="14400"/>
                    <a:pt x="1040" y="14400"/>
                    <a:pt x="1040" y="14400"/>
                  </a:cubicBezTo>
                  <a:close/>
                  <a:moveTo>
                    <a:pt x="1040" y="14400"/>
                  </a:moveTo>
                  <a:cubicBezTo>
                    <a:pt x="1040" y="14342"/>
                    <a:pt x="1040" y="14342"/>
                    <a:pt x="1040" y="14342"/>
                  </a:cubicBezTo>
                  <a:cubicBezTo>
                    <a:pt x="1040" y="14342"/>
                    <a:pt x="1040" y="14400"/>
                    <a:pt x="1040" y="14400"/>
                  </a:cubicBezTo>
                  <a:close/>
                  <a:moveTo>
                    <a:pt x="924" y="7430"/>
                  </a:moveTo>
                  <a:lnTo>
                    <a:pt x="924" y="7430"/>
                  </a:lnTo>
                  <a:cubicBezTo>
                    <a:pt x="924" y="7373"/>
                    <a:pt x="924" y="7373"/>
                    <a:pt x="924" y="7373"/>
                  </a:cubicBezTo>
                  <a:cubicBezTo>
                    <a:pt x="924" y="7373"/>
                    <a:pt x="924" y="7430"/>
                    <a:pt x="924" y="7430"/>
                  </a:cubicBezTo>
                  <a:close/>
                  <a:moveTo>
                    <a:pt x="924" y="7315"/>
                  </a:moveTo>
                  <a:lnTo>
                    <a:pt x="924" y="7315"/>
                  </a:lnTo>
                  <a:cubicBezTo>
                    <a:pt x="924" y="7315"/>
                    <a:pt x="924" y="7315"/>
                    <a:pt x="924" y="7315"/>
                  </a:cubicBezTo>
                  <a:close/>
                  <a:moveTo>
                    <a:pt x="809" y="7776"/>
                  </a:moveTo>
                  <a:lnTo>
                    <a:pt x="809" y="7776"/>
                  </a:lnTo>
                  <a:moveTo>
                    <a:pt x="635" y="13190"/>
                  </a:moveTo>
                  <a:cubicBezTo>
                    <a:pt x="635" y="13133"/>
                    <a:pt x="635" y="13133"/>
                    <a:pt x="635" y="13133"/>
                  </a:cubicBezTo>
                  <a:cubicBezTo>
                    <a:pt x="635" y="13133"/>
                    <a:pt x="635" y="13133"/>
                    <a:pt x="635" y="13190"/>
                  </a:cubicBezTo>
                  <a:cubicBezTo>
                    <a:pt x="635" y="13190"/>
                    <a:pt x="635" y="13190"/>
                    <a:pt x="635" y="13190"/>
                  </a:cubicBezTo>
                  <a:close/>
                  <a:moveTo>
                    <a:pt x="635" y="13190"/>
                  </a:moveTo>
                  <a:cubicBezTo>
                    <a:pt x="578" y="13190"/>
                    <a:pt x="578" y="13190"/>
                    <a:pt x="578" y="13190"/>
                  </a:cubicBezTo>
                  <a:cubicBezTo>
                    <a:pt x="578" y="13190"/>
                    <a:pt x="578" y="13190"/>
                    <a:pt x="635" y="13133"/>
                  </a:cubicBezTo>
                  <a:cubicBezTo>
                    <a:pt x="635" y="13190"/>
                    <a:pt x="635" y="13190"/>
                    <a:pt x="635" y="13190"/>
                  </a:cubicBezTo>
                  <a:moveTo>
                    <a:pt x="578" y="13075"/>
                  </a:moveTo>
                  <a:lnTo>
                    <a:pt x="578" y="13075"/>
                  </a:lnTo>
                  <a:cubicBezTo>
                    <a:pt x="578" y="13075"/>
                    <a:pt x="578" y="13075"/>
                    <a:pt x="578" y="13075"/>
                  </a:cubicBezTo>
                  <a:close/>
                  <a:moveTo>
                    <a:pt x="578" y="12960"/>
                  </a:moveTo>
                  <a:lnTo>
                    <a:pt x="578" y="12960"/>
                  </a:lnTo>
                  <a:cubicBezTo>
                    <a:pt x="578" y="12902"/>
                    <a:pt x="578" y="12902"/>
                    <a:pt x="578" y="12902"/>
                  </a:cubicBezTo>
                  <a:cubicBezTo>
                    <a:pt x="635" y="12960"/>
                    <a:pt x="635" y="12960"/>
                    <a:pt x="635" y="12960"/>
                  </a:cubicBezTo>
                  <a:cubicBezTo>
                    <a:pt x="578" y="12960"/>
                    <a:pt x="578" y="12960"/>
                    <a:pt x="578" y="12960"/>
                  </a:cubicBezTo>
                  <a:cubicBezTo>
                    <a:pt x="578" y="12960"/>
                    <a:pt x="578" y="12960"/>
                    <a:pt x="578" y="12960"/>
                  </a:cubicBezTo>
                  <a:close/>
                  <a:moveTo>
                    <a:pt x="520" y="13190"/>
                  </a:moveTo>
                  <a:lnTo>
                    <a:pt x="520" y="13190"/>
                  </a:lnTo>
                  <a:cubicBezTo>
                    <a:pt x="520" y="13190"/>
                    <a:pt x="520" y="13190"/>
                    <a:pt x="520" y="13190"/>
                  </a:cubicBezTo>
                  <a:close/>
                  <a:moveTo>
                    <a:pt x="520" y="8640"/>
                  </a:moveTo>
                  <a:lnTo>
                    <a:pt x="520" y="8640"/>
                  </a:lnTo>
                  <a:cubicBezTo>
                    <a:pt x="462" y="8698"/>
                    <a:pt x="462" y="8698"/>
                    <a:pt x="462" y="8698"/>
                  </a:cubicBezTo>
                  <a:cubicBezTo>
                    <a:pt x="462" y="8640"/>
                    <a:pt x="462" y="8640"/>
                    <a:pt x="462" y="8640"/>
                  </a:cubicBezTo>
                  <a:cubicBezTo>
                    <a:pt x="462" y="8640"/>
                    <a:pt x="462" y="8640"/>
                    <a:pt x="462" y="8582"/>
                  </a:cubicBezTo>
                  <a:cubicBezTo>
                    <a:pt x="520" y="8582"/>
                    <a:pt x="520" y="8582"/>
                    <a:pt x="520" y="8582"/>
                  </a:cubicBezTo>
                  <a:cubicBezTo>
                    <a:pt x="520" y="8582"/>
                    <a:pt x="520" y="8640"/>
                    <a:pt x="520" y="8640"/>
                  </a:cubicBezTo>
                  <a:close/>
                  <a:moveTo>
                    <a:pt x="462" y="8813"/>
                  </a:moveTo>
                  <a:cubicBezTo>
                    <a:pt x="462" y="8813"/>
                    <a:pt x="462" y="8813"/>
                    <a:pt x="404" y="8813"/>
                  </a:cubicBezTo>
                  <a:cubicBezTo>
                    <a:pt x="404" y="8755"/>
                    <a:pt x="404" y="8755"/>
                    <a:pt x="404" y="8755"/>
                  </a:cubicBezTo>
                  <a:cubicBezTo>
                    <a:pt x="462" y="8755"/>
                    <a:pt x="462" y="8755"/>
                    <a:pt x="462" y="8755"/>
                  </a:cubicBezTo>
                  <a:cubicBezTo>
                    <a:pt x="404" y="8813"/>
                    <a:pt x="404" y="8813"/>
                    <a:pt x="404" y="8813"/>
                  </a:cubicBezTo>
                  <a:cubicBezTo>
                    <a:pt x="462" y="8755"/>
                    <a:pt x="462" y="8813"/>
                    <a:pt x="462" y="8755"/>
                  </a:cubicBezTo>
                  <a:cubicBezTo>
                    <a:pt x="462" y="8755"/>
                    <a:pt x="462" y="8813"/>
                    <a:pt x="462" y="8813"/>
                  </a:cubicBezTo>
                  <a:close/>
                  <a:moveTo>
                    <a:pt x="404" y="8870"/>
                  </a:moveTo>
                  <a:lnTo>
                    <a:pt x="404" y="8870"/>
                  </a:lnTo>
                  <a:cubicBezTo>
                    <a:pt x="404" y="8870"/>
                    <a:pt x="404" y="8870"/>
                    <a:pt x="404" y="8870"/>
                  </a:cubicBezTo>
                  <a:close/>
                  <a:moveTo>
                    <a:pt x="404" y="8755"/>
                  </a:moveTo>
                  <a:cubicBezTo>
                    <a:pt x="404" y="8813"/>
                    <a:pt x="404" y="8813"/>
                    <a:pt x="404" y="8813"/>
                  </a:cubicBezTo>
                  <a:cubicBezTo>
                    <a:pt x="404" y="8755"/>
                    <a:pt x="404" y="8755"/>
                    <a:pt x="404" y="8755"/>
                  </a:cubicBezTo>
                  <a:moveTo>
                    <a:pt x="462" y="8698"/>
                  </a:moveTo>
                  <a:cubicBezTo>
                    <a:pt x="404" y="8755"/>
                    <a:pt x="404" y="8755"/>
                    <a:pt x="404" y="8755"/>
                  </a:cubicBezTo>
                  <a:cubicBezTo>
                    <a:pt x="404" y="8698"/>
                    <a:pt x="404" y="8698"/>
                    <a:pt x="404" y="8698"/>
                  </a:cubicBezTo>
                  <a:cubicBezTo>
                    <a:pt x="404" y="8698"/>
                    <a:pt x="462" y="8698"/>
                    <a:pt x="462" y="8698"/>
                  </a:cubicBezTo>
                  <a:close/>
                  <a:moveTo>
                    <a:pt x="404" y="9043"/>
                  </a:moveTo>
                  <a:lnTo>
                    <a:pt x="404" y="9043"/>
                  </a:lnTo>
                  <a:cubicBezTo>
                    <a:pt x="404" y="9043"/>
                    <a:pt x="404" y="9043"/>
                    <a:pt x="404" y="9043"/>
                  </a:cubicBezTo>
                  <a:close/>
                  <a:moveTo>
                    <a:pt x="347" y="9331"/>
                  </a:moveTo>
                  <a:lnTo>
                    <a:pt x="347" y="9331"/>
                  </a:lnTo>
                  <a:lnTo>
                    <a:pt x="289" y="9389"/>
                  </a:lnTo>
                  <a:cubicBezTo>
                    <a:pt x="289" y="9331"/>
                    <a:pt x="289" y="9331"/>
                    <a:pt x="289" y="9331"/>
                  </a:cubicBezTo>
                  <a:cubicBezTo>
                    <a:pt x="289" y="9274"/>
                    <a:pt x="289" y="9274"/>
                    <a:pt x="289" y="9274"/>
                  </a:cubicBezTo>
                  <a:cubicBezTo>
                    <a:pt x="289" y="9274"/>
                    <a:pt x="289" y="9331"/>
                    <a:pt x="347" y="9331"/>
                  </a:cubicBezTo>
                  <a:cubicBezTo>
                    <a:pt x="347" y="9274"/>
                    <a:pt x="347" y="9274"/>
                    <a:pt x="347" y="9274"/>
                  </a:cubicBezTo>
                  <a:cubicBezTo>
                    <a:pt x="347" y="9216"/>
                    <a:pt x="347" y="9216"/>
                    <a:pt x="347" y="9216"/>
                  </a:cubicBezTo>
                  <a:cubicBezTo>
                    <a:pt x="347" y="9274"/>
                    <a:pt x="347" y="9274"/>
                    <a:pt x="347" y="9274"/>
                  </a:cubicBezTo>
                  <a:cubicBezTo>
                    <a:pt x="347" y="9274"/>
                    <a:pt x="347" y="9331"/>
                    <a:pt x="347" y="9331"/>
                  </a:cubicBezTo>
                  <a:close/>
                  <a:moveTo>
                    <a:pt x="347" y="9389"/>
                  </a:moveTo>
                  <a:lnTo>
                    <a:pt x="347" y="9389"/>
                  </a:lnTo>
                  <a:moveTo>
                    <a:pt x="347" y="12211"/>
                  </a:moveTo>
                  <a:lnTo>
                    <a:pt x="347" y="12211"/>
                  </a:lnTo>
                  <a:moveTo>
                    <a:pt x="347" y="9504"/>
                  </a:moveTo>
                  <a:cubicBezTo>
                    <a:pt x="289" y="9504"/>
                    <a:pt x="289" y="9504"/>
                    <a:pt x="289" y="9504"/>
                  </a:cubicBezTo>
                  <a:cubicBezTo>
                    <a:pt x="289" y="9619"/>
                    <a:pt x="289" y="9619"/>
                    <a:pt x="289" y="9619"/>
                  </a:cubicBezTo>
                  <a:cubicBezTo>
                    <a:pt x="289" y="9677"/>
                    <a:pt x="289" y="9677"/>
                    <a:pt x="289" y="9677"/>
                  </a:cubicBezTo>
                  <a:cubicBezTo>
                    <a:pt x="289" y="9619"/>
                    <a:pt x="289" y="9619"/>
                    <a:pt x="289" y="9562"/>
                  </a:cubicBezTo>
                  <a:cubicBezTo>
                    <a:pt x="289" y="9504"/>
                    <a:pt x="289" y="9504"/>
                    <a:pt x="289" y="9504"/>
                  </a:cubicBezTo>
                  <a:cubicBezTo>
                    <a:pt x="289" y="9446"/>
                    <a:pt x="289" y="9446"/>
                    <a:pt x="289" y="9446"/>
                  </a:cubicBezTo>
                  <a:cubicBezTo>
                    <a:pt x="289" y="9504"/>
                    <a:pt x="289" y="9504"/>
                    <a:pt x="289" y="9504"/>
                  </a:cubicBezTo>
                  <a:cubicBezTo>
                    <a:pt x="347" y="9446"/>
                    <a:pt x="347" y="9446"/>
                    <a:pt x="347" y="9446"/>
                  </a:cubicBezTo>
                  <a:cubicBezTo>
                    <a:pt x="347" y="9446"/>
                    <a:pt x="347" y="9504"/>
                    <a:pt x="347" y="9504"/>
                  </a:cubicBezTo>
                  <a:close/>
                  <a:moveTo>
                    <a:pt x="289" y="9792"/>
                  </a:moveTo>
                  <a:lnTo>
                    <a:pt x="289" y="9792"/>
                  </a:lnTo>
                  <a:cubicBezTo>
                    <a:pt x="289" y="9850"/>
                    <a:pt x="289" y="9850"/>
                    <a:pt x="289" y="9850"/>
                  </a:cubicBezTo>
                  <a:cubicBezTo>
                    <a:pt x="231" y="9850"/>
                    <a:pt x="231" y="9850"/>
                    <a:pt x="231" y="9850"/>
                  </a:cubicBezTo>
                  <a:lnTo>
                    <a:pt x="231" y="9792"/>
                  </a:lnTo>
                  <a:cubicBezTo>
                    <a:pt x="289" y="9792"/>
                    <a:pt x="289" y="9792"/>
                    <a:pt x="289" y="9792"/>
                  </a:cubicBezTo>
                  <a:cubicBezTo>
                    <a:pt x="289" y="9792"/>
                    <a:pt x="289" y="9792"/>
                    <a:pt x="289" y="9792"/>
                  </a:cubicBezTo>
                  <a:close/>
                  <a:moveTo>
                    <a:pt x="231" y="12038"/>
                  </a:moveTo>
                  <a:lnTo>
                    <a:pt x="231" y="12038"/>
                  </a:lnTo>
                  <a:cubicBezTo>
                    <a:pt x="231" y="11981"/>
                    <a:pt x="231" y="11981"/>
                    <a:pt x="231" y="11981"/>
                  </a:cubicBezTo>
                  <a:cubicBezTo>
                    <a:pt x="231" y="12038"/>
                    <a:pt x="231" y="12038"/>
                    <a:pt x="231" y="12038"/>
                  </a:cubicBezTo>
                  <a:cubicBezTo>
                    <a:pt x="231" y="12038"/>
                    <a:pt x="231" y="12038"/>
                    <a:pt x="231" y="12038"/>
                  </a:cubicBezTo>
                  <a:close/>
                  <a:moveTo>
                    <a:pt x="231" y="10426"/>
                  </a:moveTo>
                  <a:cubicBezTo>
                    <a:pt x="231" y="10426"/>
                    <a:pt x="231" y="10426"/>
                    <a:pt x="231" y="10483"/>
                  </a:cubicBezTo>
                  <a:cubicBezTo>
                    <a:pt x="231" y="10426"/>
                    <a:pt x="231" y="10426"/>
                    <a:pt x="231" y="10426"/>
                  </a:cubicBezTo>
                  <a:cubicBezTo>
                    <a:pt x="231" y="10368"/>
                    <a:pt x="231" y="10368"/>
                    <a:pt x="231" y="10368"/>
                  </a:cubicBezTo>
                  <a:cubicBezTo>
                    <a:pt x="231" y="10368"/>
                    <a:pt x="231" y="10368"/>
                    <a:pt x="231" y="10310"/>
                  </a:cubicBezTo>
                  <a:lnTo>
                    <a:pt x="231" y="10368"/>
                  </a:lnTo>
                  <a:cubicBezTo>
                    <a:pt x="231" y="10426"/>
                    <a:pt x="231" y="10426"/>
                    <a:pt x="231" y="10426"/>
                  </a:cubicBezTo>
                  <a:cubicBezTo>
                    <a:pt x="231" y="10426"/>
                    <a:pt x="231" y="10426"/>
                    <a:pt x="231" y="10426"/>
                  </a:cubicBezTo>
                  <a:close/>
                  <a:moveTo>
                    <a:pt x="231" y="10541"/>
                  </a:moveTo>
                  <a:cubicBezTo>
                    <a:pt x="231" y="10483"/>
                    <a:pt x="231" y="10483"/>
                    <a:pt x="231" y="10483"/>
                  </a:cubicBezTo>
                  <a:cubicBezTo>
                    <a:pt x="231" y="10541"/>
                    <a:pt x="231" y="10541"/>
                    <a:pt x="231" y="10541"/>
                  </a:cubicBezTo>
                  <a:cubicBezTo>
                    <a:pt x="231" y="10541"/>
                    <a:pt x="231" y="10541"/>
                    <a:pt x="231" y="10541"/>
                  </a:cubicBezTo>
                  <a:close/>
                  <a:moveTo>
                    <a:pt x="231" y="10598"/>
                  </a:moveTo>
                  <a:lnTo>
                    <a:pt x="231" y="10598"/>
                  </a:lnTo>
                  <a:cubicBezTo>
                    <a:pt x="173" y="10541"/>
                    <a:pt x="231" y="10541"/>
                    <a:pt x="231" y="10541"/>
                  </a:cubicBezTo>
                  <a:cubicBezTo>
                    <a:pt x="231" y="10541"/>
                    <a:pt x="231" y="10598"/>
                    <a:pt x="231" y="10598"/>
                  </a:cubicBezTo>
                  <a:close/>
                  <a:moveTo>
                    <a:pt x="231" y="12326"/>
                  </a:moveTo>
                  <a:lnTo>
                    <a:pt x="231" y="12326"/>
                  </a:lnTo>
                  <a:cubicBezTo>
                    <a:pt x="231" y="12326"/>
                    <a:pt x="231" y="12326"/>
                    <a:pt x="231" y="12326"/>
                  </a:cubicBezTo>
                  <a:close/>
                  <a:moveTo>
                    <a:pt x="173" y="9965"/>
                  </a:moveTo>
                  <a:cubicBezTo>
                    <a:pt x="231" y="9965"/>
                    <a:pt x="231" y="9965"/>
                    <a:pt x="231" y="9965"/>
                  </a:cubicBezTo>
                  <a:lnTo>
                    <a:pt x="173" y="9965"/>
                  </a:lnTo>
                  <a:cubicBezTo>
                    <a:pt x="173" y="9965"/>
                    <a:pt x="173" y="9965"/>
                    <a:pt x="173" y="9965"/>
                  </a:cubicBezTo>
                  <a:close/>
                  <a:moveTo>
                    <a:pt x="173" y="9734"/>
                  </a:moveTo>
                  <a:lnTo>
                    <a:pt x="173" y="9734"/>
                  </a:lnTo>
                  <a:cubicBezTo>
                    <a:pt x="173" y="9734"/>
                    <a:pt x="173" y="9734"/>
                    <a:pt x="173" y="9734"/>
                  </a:cubicBezTo>
                  <a:close/>
                  <a:moveTo>
                    <a:pt x="173" y="9792"/>
                  </a:moveTo>
                  <a:lnTo>
                    <a:pt x="173" y="9792"/>
                  </a:lnTo>
                  <a:cubicBezTo>
                    <a:pt x="173" y="9792"/>
                    <a:pt x="173" y="9792"/>
                    <a:pt x="173" y="9734"/>
                  </a:cubicBezTo>
                  <a:cubicBezTo>
                    <a:pt x="173" y="9792"/>
                    <a:pt x="173" y="9792"/>
                    <a:pt x="173" y="9792"/>
                  </a:cubicBezTo>
                  <a:moveTo>
                    <a:pt x="173" y="11405"/>
                  </a:moveTo>
                  <a:cubicBezTo>
                    <a:pt x="173" y="11462"/>
                    <a:pt x="173" y="11462"/>
                    <a:pt x="173" y="11462"/>
                  </a:cubicBezTo>
                  <a:lnTo>
                    <a:pt x="173" y="11405"/>
                  </a:lnTo>
                  <a:cubicBezTo>
                    <a:pt x="173" y="11405"/>
                    <a:pt x="173" y="11405"/>
                    <a:pt x="173" y="11405"/>
                  </a:cubicBezTo>
                  <a:close/>
                  <a:moveTo>
                    <a:pt x="173" y="9850"/>
                  </a:moveTo>
                  <a:lnTo>
                    <a:pt x="173" y="9850"/>
                  </a:lnTo>
                  <a:cubicBezTo>
                    <a:pt x="173" y="9850"/>
                    <a:pt x="173" y="9850"/>
                    <a:pt x="173" y="9850"/>
                  </a:cubicBezTo>
                  <a:close/>
                  <a:moveTo>
                    <a:pt x="173" y="10771"/>
                  </a:moveTo>
                  <a:lnTo>
                    <a:pt x="173" y="10771"/>
                  </a:lnTo>
                  <a:cubicBezTo>
                    <a:pt x="173" y="10714"/>
                    <a:pt x="173" y="10714"/>
                    <a:pt x="173" y="10714"/>
                  </a:cubicBezTo>
                  <a:cubicBezTo>
                    <a:pt x="173" y="10598"/>
                    <a:pt x="173" y="10598"/>
                    <a:pt x="173" y="10598"/>
                  </a:cubicBezTo>
                  <a:cubicBezTo>
                    <a:pt x="173" y="10598"/>
                    <a:pt x="173" y="10771"/>
                    <a:pt x="173" y="10771"/>
                  </a:cubicBezTo>
                  <a:close/>
                  <a:moveTo>
                    <a:pt x="173" y="9562"/>
                  </a:moveTo>
                  <a:cubicBezTo>
                    <a:pt x="173" y="9619"/>
                    <a:pt x="173" y="9619"/>
                    <a:pt x="173" y="9619"/>
                  </a:cubicBezTo>
                  <a:cubicBezTo>
                    <a:pt x="173" y="9562"/>
                    <a:pt x="173" y="9562"/>
                    <a:pt x="173" y="9562"/>
                  </a:cubicBezTo>
                  <a:moveTo>
                    <a:pt x="173" y="9562"/>
                  </a:moveTo>
                  <a:lnTo>
                    <a:pt x="173" y="9562"/>
                  </a:lnTo>
                  <a:moveTo>
                    <a:pt x="173" y="9792"/>
                  </a:moveTo>
                  <a:lnTo>
                    <a:pt x="173" y="9792"/>
                  </a:lnTo>
                  <a:cubicBezTo>
                    <a:pt x="173" y="9792"/>
                    <a:pt x="173" y="9792"/>
                    <a:pt x="173" y="9792"/>
                  </a:cubicBezTo>
                  <a:close/>
                  <a:moveTo>
                    <a:pt x="231" y="9965"/>
                  </a:moveTo>
                  <a:lnTo>
                    <a:pt x="231" y="9965"/>
                  </a:lnTo>
                  <a:cubicBezTo>
                    <a:pt x="231" y="9850"/>
                    <a:pt x="231" y="9850"/>
                    <a:pt x="231" y="9850"/>
                  </a:cubicBezTo>
                  <a:cubicBezTo>
                    <a:pt x="231" y="9907"/>
                    <a:pt x="231" y="9907"/>
                    <a:pt x="231" y="9965"/>
                  </a:cubicBezTo>
                  <a:cubicBezTo>
                    <a:pt x="231" y="9965"/>
                    <a:pt x="231" y="9965"/>
                    <a:pt x="231" y="9965"/>
                  </a:cubicBezTo>
                  <a:close/>
                  <a:moveTo>
                    <a:pt x="231" y="9562"/>
                  </a:moveTo>
                  <a:lnTo>
                    <a:pt x="231" y="9562"/>
                  </a:lnTo>
                  <a:cubicBezTo>
                    <a:pt x="289" y="9504"/>
                    <a:pt x="289" y="9504"/>
                    <a:pt x="289" y="9504"/>
                  </a:cubicBezTo>
                  <a:cubicBezTo>
                    <a:pt x="231" y="9504"/>
                    <a:pt x="289" y="9562"/>
                    <a:pt x="231" y="9562"/>
                  </a:cubicBezTo>
                  <a:moveTo>
                    <a:pt x="231" y="9677"/>
                  </a:moveTo>
                  <a:cubicBezTo>
                    <a:pt x="231" y="9619"/>
                    <a:pt x="231" y="9619"/>
                    <a:pt x="231" y="9619"/>
                  </a:cubicBezTo>
                  <a:cubicBezTo>
                    <a:pt x="231" y="9677"/>
                    <a:pt x="231" y="9677"/>
                    <a:pt x="231" y="9677"/>
                  </a:cubicBezTo>
                  <a:cubicBezTo>
                    <a:pt x="231" y="9677"/>
                    <a:pt x="231" y="9677"/>
                    <a:pt x="231" y="9677"/>
                  </a:cubicBezTo>
                  <a:close/>
                  <a:moveTo>
                    <a:pt x="231" y="12442"/>
                  </a:moveTo>
                  <a:lnTo>
                    <a:pt x="231" y="12442"/>
                  </a:lnTo>
                  <a:cubicBezTo>
                    <a:pt x="231" y="12442"/>
                    <a:pt x="231" y="12442"/>
                    <a:pt x="231" y="12442"/>
                  </a:cubicBezTo>
                  <a:close/>
                  <a:moveTo>
                    <a:pt x="347" y="12672"/>
                  </a:moveTo>
                  <a:lnTo>
                    <a:pt x="347" y="12672"/>
                  </a:lnTo>
                  <a:cubicBezTo>
                    <a:pt x="289" y="12672"/>
                    <a:pt x="347" y="12672"/>
                    <a:pt x="347" y="12672"/>
                  </a:cubicBezTo>
                  <a:moveTo>
                    <a:pt x="347" y="12499"/>
                  </a:moveTo>
                  <a:lnTo>
                    <a:pt x="347" y="12499"/>
                  </a:lnTo>
                  <a:cubicBezTo>
                    <a:pt x="347" y="12499"/>
                    <a:pt x="347" y="12499"/>
                    <a:pt x="347" y="12499"/>
                  </a:cubicBezTo>
                  <a:close/>
                  <a:moveTo>
                    <a:pt x="347" y="12787"/>
                  </a:moveTo>
                  <a:lnTo>
                    <a:pt x="347" y="12787"/>
                  </a:lnTo>
                  <a:cubicBezTo>
                    <a:pt x="347" y="12787"/>
                    <a:pt x="347" y="12787"/>
                    <a:pt x="347" y="12787"/>
                  </a:cubicBezTo>
                  <a:close/>
                  <a:moveTo>
                    <a:pt x="404" y="12960"/>
                  </a:moveTo>
                  <a:cubicBezTo>
                    <a:pt x="404" y="13018"/>
                    <a:pt x="404" y="13018"/>
                    <a:pt x="404" y="13018"/>
                  </a:cubicBezTo>
                  <a:cubicBezTo>
                    <a:pt x="404" y="12960"/>
                    <a:pt x="404" y="12960"/>
                    <a:pt x="404" y="12960"/>
                  </a:cubicBezTo>
                  <a:cubicBezTo>
                    <a:pt x="404" y="13018"/>
                    <a:pt x="404" y="13018"/>
                    <a:pt x="404" y="13018"/>
                  </a:cubicBezTo>
                  <a:cubicBezTo>
                    <a:pt x="404" y="12960"/>
                    <a:pt x="404" y="12960"/>
                    <a:pt x="404" y="12960"/>
                  </a:cubicBezTo>
                  <a:cubicBezTo>
                    <a:pt x="404" y="12960"/>
                    <a:pt x="404" y="12960"/>
                    <a:pt x="404" y="12960"/>
                  </a:cubicBezTo>
                  <a:close/>
                  <a:moveTo>
                    <a:pt x="462" y="13133"/>
                  </a:moveTo>
                  <a:lnTo>
                    <a:pt x="462" y="13133"/>
                  </a:lnTo>
                  <a:cubicBezTo>
                    <a:pt x="404" y="13133"/>
                    <a:pt x="404" y="13133"/>
                    <a:pt x="404" y="13133"/>
                  </a:cubicBezTo>
                  <a:cubicBezTo>
                    <a:pt x="404" y="13133"/>
                    <a:pt x="462" y="13133"/>
                    <a:pt x="462" y="13133"/>
                  </a:cubicBezTo>
                  <a:close/>
                  <a:moveTo>
                    <a:pt x="462" y="13133"/>
                  </a:moveTo>
                  <a:lnTo>
                    <a:pt x="462" y="13133"/>
                  </a:lnTo>
                  <a:cubicBezTo>
                    <a:pt x="462" y="13133"/>
                    <a:pt x="462" y="13133"/>
                    <a:pt x="462" y="13133"/>
                  </a:cubicBezTo>
                  <a:close/>
                  <a:moveTo>
                    <a:pt x="462" y="13133"/>
                  </a:moveTo>
                  <a:lnTo>
                    <a:pt x="462" y="13190"/>
                  </a:lnTo>
                  <a:lnTo>
                    <a:pt x="462" y="13133"/>
                  </a:lnTo>
                  <a:cubicBezTo>
                    <a:pt x="462" y="13133"/>
                    <a:pt x="462" y="13133"/>
                    <a:pt x="462" y="13133"/>
                  </a:cubicBezTo>
                  <a:close/>
                  <a:moveTo>
                    <a:pt x="462" y="13248"/>
                  </a:moveTo>
                  <a:cubicBezTo>
                    <a:pt x="462" y="13248"/>
                    <a:pt x="462" y="13248"/>
                    <a:pt x="462" y="13306"/>
                  </a:cubicBezTo>
                  <a:cubicBezTo>
                    <a:pt x="520" y="13421"/>
                    <a:pt x="520" y="13421"/>
                    <a:pt x="520" y="13421"/>
                  </a:cubicBezTo>
                  <a:cubicBezTo>
                    <a:pt x="520" y="13363"/>
                    <a:pt x="520" y="13363"/>
                    <a:pt x="520" y="13363"/>
                  </a:cubicBezTo>
                  <a:cubicBezTo>
                    <a:pt x="462" y="13363"/>
                    <a:pt x="462" y="13306"/>
                    <a:pt x="462" y="13248"/>
                  </a:cubicBezTo>
                  <a:moveTo>
                    <a:pt x="520" y="13363"/>
                  </a:moveTo>
                  <a:lnTo>
                    <a:pt x="520" y="13363"/>
                  </a:lnTo>
                  <a:moveTo>
                    <a:pt x="578" y="13306"/>
                  </a:moveTo>
                  <a:lnTo>
                    <a:pt x="578" y="13306"/>
                  </a:lnTo>
                  <a:cubicBezTo>
                    <a:pt x="578" y="13306"/>
                    <a:pt x="578" y="13306"/>
                    <a:pt x="578" y="13306"/>
                  </a:cubicBezTo>
                  <a:close/>
                  <a:moveTo>
                    <a:pt x="635" y="13651"/>
                  </a:moveTo>
                  <a:lnTo>
                    <a:pt x="635" y="13651"/>
                  </a:lnTo>
                  <a:cubicBezTo>
                    <a:pt x="635" y="13709"/>
                    <a:pt x="635" y="13709"/>
                    <a:pt x="635" y="13709"/>
                  </a:cubicBezTo>
                  <a:cubicBezTo>
                    <a:pt x="635" y="13651"/>
                    <a:pt x="635" y="13651"/>
                    <a:pt x="635" y="13651"/>
                  </a:cubicBezTo>
                  <a:cubicBezTo>
                    <a:pt x="635" y="13651"/>
                    <a:pt x="635" y="13651"/>
                    <a:pt x="635" y="13651"/>
                  </a:cubicBezTo>
                  <a:close/>
                  <a:moveTo>
                    <a:pt x="116" y="10080"/>
                  </a:moveTo>
                  <a:lnTo>
                    <a:pt x="116" y="10080"/>
                  </a:lnTo>
                  <a:cubicBezTo>
                    <a:pt x="116" y="10080"/>
                    <a:pt x="116" y="10080"/>
                    <a:pt x="116" y="10080"/>
                  </a:cubicBezTo>
                  <a:close/>
                  <a:moveTo>
                    <a:pt x="58" y="10253"/>
                  </a:moveTo>
                  <a:lnTo>
                    <a:pt x="58" y="10253"/>
                  </a:lnTo>
                  <a:cubicBezTo>
                    <a:pt x="116" y="10253"/>
                    <a:pt x="116" y="10253"/>
                    <a:pt x="116" y="10253"/>
                  </a:cubicBezTo>
                  <a:cubicBezTo>
                    <a:pt x="116" y="10253"/>
                    <a:pt x="58" y="10253"/>
                    <a:pt x="58" y="10253"/>
                  </a:cubicBezTo>
                  <a:close/>
                  <a:moveTo>
                    <a:pt x="58" y="10368"/>
                  </a:moveTo>
                  <a:lnTo>
                    <a:pt x="58" y="10368"/>
                  </a:lnTo>
                  <a:cubicBezTo>
                    <a:pt x="58" y="10368"/>
                    <a:pt x="58" y="10368"/>
                    <a:pt x="58" y="10368"/>
                  </a:cubicBezTo>
                  <a:close/>
                  <a:moveTo>
                    <a:pt x="58" y="10426"/>
                  </a:moveTo>
                  <a:cubicBezTo>
                    <a:pt x="58" y="10368"/>
                    <a:pt x="58" y="10368"/>
                    <a:pt x="58" y="10368"/>
                  </a:cubicBezTo>
                  <a:cubicBezTo>
                    <a:pt x="58" y="10426"/>
                    <a:pt x="58" y="10426"/>
                    <a:pt x="58" y="10426"/>
                  </a:cubicBezTo>
                  <a:cubicBezTo>
                    <a:pt x="58" y="10426"/>
                    <a:pt x="58" y="10426"/>
                    <a:pt x="58" y="10426"/>
                  </a:cubicBezTo>
                  <a:close/>
                  <a:moveTo>
                    <a:pt x="58" y="10368"/>
                  </a:moveTo>
                  <a:lnTo>
                    <a:pt x="58" y="10368"/>
                  </a:lnTo>
                  <a:cubicBezTo>
                    <a:pt x="58" y="10310"/>
                    <a:pt x="58" y="10310"/>
                    <a:pt x="58" y="10310"/>
                  </a:cubicBezTo>
                  <a:lnTo>
                    <a:pt x="58" y="10368"/>
                  </a:lnTo>
                  <a:cubicBezTo>
                    <a:pt x="58" y="10368"/>
                    <a:pt x="58" y="10368"/>
                    <a:pt x="58" y="10368"/>
                  </a:cubicBezTo>
                  <a:close/>
                  <a:moveTo>
                    <a:pt x="58" y="10022"/>
                  </a:moveTo>
                  <a:lnTo>
                    <a:pt x="58" y="10022"/>
                  </a:lnTo>
                  <a:cubicBezTo>
                    <a:pt x="58" y="10022"/>
                    <a:pt x="58" y="10022"/>
                    <a:pt x="58" y="10022"/>
                  </a:cubicBezTo>
                  <a:close/>
                  <a:moveTo>
                    <a:pt x="58" y="9907"/>
                  </a:moveTo>
                  <a:cubicBezTo>
                    <a:pt x="58" y="9965"/>
                    <a:pt x="58" y="9965"/>
                    <a:pt x="58" y="9965"/>
                  </a:cubicBezTo>
                  <a:cubicBezTo>
                    <a:pt x="58" y="9965"/>
                    <a:pt x="58" y="9907"/>
                    <a:pt x="58" y="9907"/>
                  </a:cubicBezTo>
                  <a:close/>
                  <a:moveTo>
                    <a:pt x="58" y="9850"/>
                  </a:moveTo>
                  <a:lnTo>
                    <a:pt x="58" y="9850"/>
                  </a:lnTo>
                  <a:cubicBezTo>
                    <a:pt x="58" y="9907"/>
                    <a:pt x="58" y="9907"/>
                    <a:pt x="58" y="9907"/>
                  </a:cubicBezTo>
                  <a:cubicBezTo>
                    <a:pt x="58" y="9907"/>
                    <a:pt x="58" y="9850"/>
                    <a:pt x="58" y="9850"/>
                  </a:cubicBezTo>
                  <a:close/>
                  <a:moveTo>
                    <a:pt x="1906" y="5357"/>
                  </a:moveTo>
                  <a:lnTo>
                    <a:pt x="1906" y="5357"/>
                  </a:lnTo>
                  <a:cubicBezTo>
                    <a:pt x="1906" y="5357"/>
                    <a:pt x="1906" y="5357"/>
                    <a:pt x="1906" y="5357"/>
                  </a:cubicBezTo>
                  <a:close/>
                  <a:moveTo>
                    <a:pt x="4332" y="2074"/>
                  </a:moveTo>
                  <a:lnTo>
                    <a:pt x="4332" y="2074"/>
                  </a:lnTo>
                  <a:cubicBezTo>
                    <a:pt x="4332" y="2074"/>
                    <a:pt x="4332" y="2074"/>
                    <a:pt x="4332" y="2074"/>
                  </a:cubicBezTo>
                  <a:close/>
                  <a:moveTo>
                    <a:pt x="4332" y="2016"/>
                  </a:moveTo>
                  <a:lnTo>
                    <a:pt x="4274" y="2016"/>
                  </a:lnTo>
                  <a:cubicBezTo>
                    <a:pt x="4332" y="2016"/>
                    <a:pt x="4332" y="2016"/>
                    <a:pt x="4332" y="2016"/>
                  </a:cubicBezTo>
                  <a:cubicBezTo>
                    <a:pt x="4332" y="2016"/>
                    <a:pt x="4332" y="2016"/>
                    <a:pt x="4332" y="2016"/>
                  </a:cubicBezTo>
                  <a:close/>
                  <a:moveTo>
                    <a:pt x="4043" y="2189"/>
                  </a:moveTo>
                  <a:lnTo>
                    <a:pt x="4043" y="2189"/>
                  </a:lnTo>
                  <a:moveTo>
                    <a:pt x="4043" y="2304"/>
                  </a:moveTo>
                  <a:lnTo>
                    <a:pt x="4043" y="2304"/>
                  </a:lnTo>
                  <a:cubicBezTo>
                    <a:pt x="4043" y="2304"/>
                    <a:pt x="4043" y="2304"/>
                    <a:pt x="3985" y="2304"/>
                  </a:cubicBezTo>
                  <a:cubicBezTo>
                    <a:pt x="3985" y="2362"/>
                    <a:pt x="3985" y="2362"/>
                    <a:pt x="3927" y="2362"/>
                  </a:cubicBezTo>
                  <a:cubicBezTo>
                    <a:pt x="3927" y="2419"/>
                    <a:pt x="3927" y="2419"/>
                    <a:pt x="3927" y="2419"/>
                  </a:cubicBezTo>
                  <a:cubicBezTo>
                    <a:pt x="3870" y="2419"/>
                    <a:pt x="3870" y="2419"/>
                    <a:pt x="3870" y="2419"/>
                  </a:cubicBezTo>
                  <a:cubicBezTo>
                    <a:pt x="3812" y="2419"/>
                    <a:pt x="3812" y="2477"/>
                    <a:pt x="3754" y="2534"/>
                  </a:cubicBezTo>
                  <a:cubicBezTo>
                    <a:pt x="3754" y="2477"/>
                    <a:pt x="3754" y="2477"/>
                    <a:pt x="3754" y="2477"/>
                  </a:cubicBezTo>
                  <a:cubicBezTo>
                    <a:pt x="3754" y="2534"/>
                    <a:pt x="3754" y="2534"/>
                    <a:pt x="3754" y="2534"/>
                  </a:cubicBezTo>
                  <a:cubicBezTo>
                    <a:pt x="3696" y="2534"/>
                    <a:pt x="3696" y="2534"/>
                    <a:pt x="3696" y="2534"/>
                  </a:cubicBezTo>
                  <a:cubicBezTo>
                    <a:pt x="3754" y="2477"/>
                    <a:pt x="3754" y="2477"/>
                    <a:pt x="3754" y="2477"/>
                  </a:cubicBezTo>
                  <a:cubicBezTo>
                    <a:pt x="3754" y="2419"/>
                    <a:pt x="3754" y="2419"/>
                    <a:pt x="3754" y="2419"/>
                  </a:cubicBezTo>
                  <a:cubicBezTo>
                    <a:pt x="3812" y="2477"/>
                    <a:pt x="3812" y="2477"/>
                    <a:pt x="3812" y="2477"/>
                  </a:cubicBezTo>
                  <a:cubicBezTo>
                    <a:pt x="3870" y="2362"/>
                    <a:pt x="3870" y="2362"/>
                    <a:pt x="3870" y="2362"/>
                  </a:cubicBezTo>
                  <a:cubicBezTo>
                    <a:pt x="3927" y="2362"/>
                    <a:pt x="3927" y="2362"/>
                    <a:pt x="3927" y="2362"/>
                  </a:cubicBezTo>
                  <a:cubicBezTo>
                    <a:pt x="3927" y="2304"/>
                    <a:pt x="3985" y="2304"/>
                    <a:pt x="3985" y="2304"/>
                  </a:cubicBezTo>
                  <a:cubicBezTo>
                    <a:pt x="3985" y="2304"/>
                    <a:pt x="4043" y="2304"/>
                    <a:pt x="4043" y="2304"/>
                  </a:cubicBezTo>
                  <a:close/>
                  <a:moveTo>
                    <a:pt x="3639" y="2534"/>
                  </a:moveTo>
                  <a:cubicBezTo>
                    <a:pt x="3639" y="2534"/>
                    <a:pt x="3639" y="2534"/>
                    <a:pt x="3696" y="2477"/>
                  </a:cubicBezTo>
                  <a:cubicBezTo>
                    <a:pt x="3696" y="2477"/>
                    <a:pt x="3639" y="2534"/>
                    <a:pt x="3639" y="2534"/>
                  </a:cubicBezTo>
                  <a:close/>
                  <a:moveTo>
                    <a:pt x="3292" y="2880"/>
                  </a:moveTo>
                  <a:lnTo>
                    <a:pt x="3292" y="2880"/>
                  </a:lnTo>
                  <a:moveTo>
                    <a:pt x="3119" y="2995"/>
                  </a:moveTo>
                  <a:lnTo>
                    <a:pt x="3119" y="2995"/>
                  </a:lnTo>
                  <a:moveTo>
                    <a:pt x="4736" y="1728"/>
                  </a:moveTo>
                  <a:lnTo>
                    <a:pt x="4736" y="1728"/>
                  </a:lnTo>
                  <a:cubicBezTo>
                    <a:pt x="4736" y="1728"/>
                    <a:pt x="4736" y="1728"/>
                    <a:pt x="4736" y="1728"/>
                  </a:cubicBezTo>
                  <a:close/>
                  <a:moveTo>
                    <a:pt x="4851" y="1498"/>
                  </a:moveTo>
                  <a:cubicBezTo>
                    <a:pt x="4909" y="1498"/>
                    <a:pt x="4909" y="1498"/>
                    <a:pt x="4909" y="1498"/>
                  </a:cubicBezTo>
                  <a:cubicBezTo>
                    <a:pt x="4909" y="1498"/>
                    <a:pt x="4909" y="1498"/>
                    <a:pt x="4851" y="1498"/>
                  </a:cubicBezTo>
                  <a:moveTo>
                    <a:pt x="6180" y="864"/>
                  </a:moveTo>
                  <a:cubicBezTo>
                    <a:pt x="6237" y="864"/>
                    <a:pt x="6237" y="864"/>
                    <a:pt x="6237" y="864"/>
                  </a:cubicBezTo>
                  <a:cubicBezTo>
                    <a:pt x="6295" y="864"/>
                    <a:pt x="6295" y="864"/>
                    <a:pt x="6295" y="806"/>
                  </a:cubicBezTo>
                  <a:cubicBezTo>
                    <a:pt x="6295" y="864"/>
                    <a:pt x="6295" y="864"/>
                    <a:pt x="6295" y="864"/>
                  </a:cubicBezTo>
                  <a:cubicBezTo>
                    <a:pt x="6295" y="864"/>
                    <a:pt x="6295" y="806"/>
                    <a:pt x="6295" y="864"/>
                  </a:cubicBezTo>
                  <a:cubicBezTo>
                    <a:pt x="6237" y="864"/>
                    <a:pt x="6237" y="864"/>
                    <a:pt x="6180" y="922"/>
                  </a:cubicBezTo>
                  <a:cubicBezTo>
                    <a:pt x="6180" y="922"/>
                    <a:pt x="6180" y="922"/>
                    <a:pt x="6180" y="864"/>
                  </a:cubicBezTo>
                  <a:moveTo>
                    <a:pt x="6353" y="806"/>
                  </a:moveTo>
                  <a:lnTo>
                    <a:pt x="6353" y="806"/>
                  </a:lnTo>
                  <a:cubicBezTo>
                    <a:pt x="6353" y="806"/>
                    <a:pt x="6353" y="806"/>
                    <a:pt x="6353" y="806"/>
                  </a:cubicBezTo>
                  <a:close/>
                  <a:moveTo>
                    <a:pt x="6757" y="576"/>
                  </a:moveTo>
                  <a:lnTo>
                    <a:pt x="6757" y="576"/>
                  </a:lnTo>
                  <a:cubicBezTo>
                    <a:pt x="6757" y="518"/>
                    <a:pt x="6757" y="518"/>
                    <a:pt x="6757" y="518"/>
                  </a:cubicBezTo>
                  <a:cubicBezTo>
                    <a:pt x="6699" y="576"/>
                    <a:pt x="6699" y="576"/>
                    <a:pt x="6699" y="576"/>
                  </a:cubicBezTo>
                  <a:cubicBezTo>
                    <a:pt x="6699" y="576"/>
                    <a:pt x="6699" y="576"/>
                    <a:pt x="6757" y="576"/>
                  </a:cubicBezTo>
                  <a:moveTo>
                    <a:pt x="7104" y="403"/>
                  </a:moveTo>
                  <a:lnTo>
                    <a:pt x="7104" y="403"/>
                  </a:lnTo>
                  <a:cubicBezTo>
                    <a:pt x="7161" y="403"/>
                    <a:pt x="7161" y="403"/>
                    <a:pt x="7219" y="403"/>
                  </a:cubicBezTo>
                  <a:cubicBezTo>
                    <a:pt x="7219" y="346"/>
                    <a:pt x="7219" y="346"/>
                    <a:pt x="7219" y="346"/>
                  </a:cubicBezTo>
                  <a:cubicBezTo>
                    <a:pt x="7277" y="346"/>
                    <a:pt x="7277" y="346"/>
                    <a:pt x="7277" y="346"/>
                  </a:cubicBezTo>
                  <a:cubicBezTo>
                    <a:pt x="7277" y="403"/>
                    <a:pt x="7277" y="403"/>
                    <a:pt x="7277" y="403"/>
                  </a:cubicBezTo>
                  <a:cubicBezTo>
                    <a:pt x="7219" y="403"/>
                    <a:pt x="7219" y="403"/>
                    <a:pt x="7219" y="403"/>
                  </a:cubicBezTo>
                  <a:cubicBezTo>
                    <a:pt x="7219" y="461"/>
                    <a:pt x="7219" y="461"/>
                    <a:pt x="7219" y="461"/>
                  </a:cubicBezTo>
                  <a:lnTo>
                    <a:pt x="7161" y="461"/>
                  </a:lnTo>
                  <a:cubicBezTo>
                    <a:pt x="7161" y="461"/>
                    <a:pt x="7161" y="461"/>
                    <a:pt x="7104" y="461"/>
                  </a:cubicBezTo>
                  <a:cubicBezTo>
                    <a:pt x="7104" y="403"/>
                    <a:pt x="7104" y="403"/>
                    <a:pt x="7104" y="403"/>
                  </a:cubicBezTo>
                  <a:cubicBezTo>
                    <a:pt x="7104" y="461"/>
                    <a:pt x="7104" y="461"/>
                    <a:pt x="7104" y="461"/>
                  </a:cubicBezTo>
                  <a:cubicBezTo>
                    <a:pt x="7104" y="403"/>
                    <a:pt x="7104" y="403"/>
                    <a:pt x="7104" y="403"/>
                  </a:cubicBezTo>
                  <a:cubicBezTo>
                    <a:pt x="7104" y="403"/>
                    <a:pt x="7104" y="403"/>
                    <a:pt x="7104" y="403"/>
                  </a:cubicBezTo>
                  <a:close/>
                  <a:moveTo>
                    <a:pt x="7161" y="346"/>
                  </a:moveTo>
                  <a:cubicBezTo>
                    <a:pt x="7161" y="403"/>
                    <a:pt x="7161" y="403"/>
                    <a:pt x="7161" y="403"/>
                  </a:cubicBezTo>
                  <a:cubicBezTo>
                    <a:pt x="7161" y="346"/>
                    <a:pt x="7161" y="346"/>
                    <a:pt x="7161" y="346"/>
                  </a:cubicBezTo>
                  <a:cubicBezTo>
                    <a:pt x="7161" y="346"/>
                    <a:pt x="7161" y="346"/>
                    <a:pt x="7161" y="346"/>
                  </a:cubicBezTo>
                  <a:close/>
                  <a:moveTo>
                    <a:pt x="7566" y="288"/>
                  </a:moveTo>
                  <a:lnTo>
                    <a:pt x="7566" y="288"/>
                  </a:lnTo>
                  <a:cubicBezTo>
                    <a:pt x="7508" y="288"/>
                    <a:pt x="7508" y="288"/>
                    <a:pt x="7508" y="288"/>
                  </a:cubicBezTo>
                  <a:cubicBezTo>
                    <a:pt x="7508" y="288"/>
                    <a:pt x="7566" y="288"/>
                    <a:pt x="7566" y="288"/>
                  </a:cubicBezTo>
                  <a:close/>
                  <a:moveTo>
                    <a:pt x="7624" y="288"/>
                  </a:moveTo>
                  <a:lnTo>
                    <a:pt x="7624" y="288"/>
                  </a:lnTo>
                  <a:cubicBezTo>
                    <a:pt x="7566" y="288"/>
                    <a:pt x="7566" y="288"/>
                    <a:pt x="7566" y="288"/>
                  </a:cubicBezTo>
                  <a:lnTo>
                    <a:pt x="7624" y="288"/>
                  </a:lnTo>
                  <a:moveTo>
                    <a:pt x="9703" y="230"/>
                  </a:moveTo>
                  <a:cubicBezTo>
                    <a:pt x="9703" y="288"/>
                    <a:pt x="9703" y="288"/>
                    <a:pt x="9703" y="288"/>
                  </a:cubicBezTo>
                  <a:cubicBezTo>
                    <a:pt x="9645" y="288"/>
                    <a:pt x="9645" y="288"/>
                    <a:pt x="9645" y="288"/>
                  </a:cubicBezTo>
                  <a:cubicBezTo>
                    <a:pt x="9645" y="288"/>
                    <a:pt x="9703" y="230"/>
                    <a:pt x="9703" y="230"/>
                  </a:cubicBezTo>
                  <a:close/>
                  <a:moveTo>
                    <a:pt x="10511" y="403"/>
                  </a:moveTo>
                  <a:lnTo>
                    <a:pt x="10511" y="403"/>
                  </a:lnTo>
                  <a:cubicBezTo>
                    <a:pt x="10396" y="403"/>
                    <a:pt x="10396" y="403"/>
                    <a:pt x="10396" y="403"/>
                  </a:cubicBezTo>
                  <a:lnTo>
                    <a:pt x="10338" y="403"/>
                  </a:lnTo>
                  <a:cubicBezTo>
                    <a:pt x="10280" y="403"/>
                    <a:pt x="10280" y="403"/>
                    <a:pt x="10280" y="403"/>
                  </a:cubicBezTo>
                  <a:cubicBezTo>
                    <a:pt x="10396" y="403"/>
                    <a:pt x="10396" y="403"/>
                    <a:pt x="10396" y="403"/>
                  </a:cubicBezTo>
                  <a:cubicBezTo>
                    <a:pt x="10511" y="403"/>
                    <a:pt x="10511" y="403"/>
                    <a:pt x="10511" y="403"/>
                  </a:cubicBezTo>
                  <a:cubicBezTo>
                    <a:pt x="10511" y="403"/>
                    <a:pt x="10511" y="403"/>
                    <a:pt x="10511" y="403"/>
                  </a:cubicBezTo>
                  <a:close/>
                  <a:moveTo>
                    <a:pt x="10627" y="461"/>
                  </a:moveTo>
                  <a:lnTo>
                    <a:pt x="10627" y="461"/>
                  </a:lnTo>
                  <a:cubicBezTo>
                    <a:pt x="10684" y="461"/>
                    <a:pt x="10684" y="461"/>
                    <a:pt x="10684" y="461"/>
                  </a:cubicBezTo>
                  <a:cubicBezTo>
                    <a:pt x="10627" y="461"/>
                    <a:pt x="10627" y="461"/>
                    <a:pt x="10627" y="461"/>
                  </a:cubicBezTo>
                  <a:moveTo>
                    <a:pt x="10742" y="461"/>
                  </a:moveTo>
                  <a:lnTo>
                    <a:pt x="10742" y="461"/>
                  </a:lnTo>
                  <a:cubicBezTo>
                    <a:pt x="10742" y="518"/>
                    <a:pt x="10800" y="518"/>
                    <a:pt x="10800" y="518"/>
                  </a:cubicBezTo>
                  <a:cubicBezTo>
                    <a:pt x="10742" y="518"/>
                    <a:pt x="10742" y="518"/>
                    <a:pt x="10742" y="518"/>
                  </a:cubicBezTo>
                  <a:cubicBezTo>
                    <a:pt x="10742" y="461"/>
                    <a:pt x="10742" y="461"/>
                    <a:pt x="10742" y="461"/>
                  </a:cubicBezTo>
                  <a:cubicBezTo>
                    <a:pt x="10742" y="461"/>
                    <a:pt x="10742" y="461"/>
                    <a:pt x="10742" y="461"/>
                  </a:cubicBezTo>
                  <a:close/>
                  <a:moveTo>
                    <a:pt x="10858" y="403"/>
                  </a:moveTo>
                  <a:cubicBezTo>
                    <a:pt x="10858" y="461"/>
                    <a:pt x="10858" y="461"/>
                    <a:pt x="10858" y="461"/>
                  </a:cubicBezTo>
                  <a:cubicBezTo>
                    <a:pt x="10742" y="403"/>
                    <a:pt x="10742" y="403"/>
                    <a:pt x="10742" y="403"/>
                  </a:cubicBezTo>
                  <a:cubicBezTo>
                    <a:pt x="10800" y="403"/>
                    <a:pt x="10858" y="403"/>
                    <a:pt x="10858" y="403"/>
                  </a:cubicBezTo>
                  <a:moveTo>
                    <a:pt x="10916" y="461"/>
                  </a:moveTo>
                  <a:lnTo>
                    <a:pt x="10916" y="461"/>
                  </a:lnTo>
                  <a:cubicBezTo>
                    <a:pt x="10916" y="461"/>
                    <a:pt x="10916" y="461"/>
                    <a:pt x="10916" y="461"/>
                  </a:cubicBezTo>
                  <a:close/>
                  <a:moveTo>
                    <a:pt x="11897" y="518"/>
                  </a:moveTo>
                  <a:lnTo>
                    <a:pt x="11897" y="518"/>
                  </a:lnTo>
                  <a:cubicBezTo>
                    <a:pt x="11897" y="518"/>
                    <a:pt x="11897" y="518"/>
                    <a:pt x="11897" y="518"/>
                  </a:cubicBezTo>
                  <a:close/>
                  <a:moveTo>
                    <a:pt x="12071" y="634"/>
                  </a:moveTo>
                  <a:cubicBezTo>
                    <a:pt x="12128" y="634"/>
                    <a:pt x="12128" y="634"/>
                    <a:pt x="12128" y="634"/>
                  </a:cubicBezTo>
                  <a:cubicBezTo>
                    <a:pt x="12186" y="634"/>
                    <a:pt x="12186" y="634"/>
                    <a:pt x="12186" y="634"/>
                  </a:cubicBezTo>
                  <a:cubicBezTo>
                    <a:pt x="12128" y="634"/>
                    <a:pt x="12128" y="634"/>
                    <a:pt x="12128" y="634"/>
                  </a:cubicBezTo>
                  <a:cubicBezTo>
                    <a:pt x="12071" y="634"/>
                    <a:pt x="12128" y="634"/>
                    <a:pt x="12071" y="691"/>
                  </a:cubicBezTo>
                  <a:cubicBezTo>
                    <a:pt x="12128" y="691"/>
                    <a:pt x="12128" y="691"/>
                    <a:pt x="12128" y="691"/>
                  </a:cubicBezTo>
                  <a:cubicBezTo>
                    <a:pt x="12071" y="691"/>
                    <a:pt x="12071" y="691"/>
                    <a:pt x="12071" y="691"/>
                  </a:cubicBezTo>
                  <a:cubicBezTo>
                    <a:pt x="12071" y="691"/>
                    <a:pt x="12071" y="634"/>
                    <a:pt x="12071" y="634"/>
                  </a:cubicBezTo>
                  <a:close/>
                  <a:moveTo>
                    <a:pt x="11031" y="576"/>
                  </a:moveTo>
                  <a:cubicBezTo>
                    <a:pt x="11089" y="576"/>
                    <a:pt x="11031" y="576"/>
                    <a:pt x="11089" y="518"/>
                  </a:cubicBezTo>
                  <a:cubicBezTo>
                    <a:pt x="11147" y="518"/>
                    <a:pt x="11147" y="518"/>
                    <a:pt x="11147" y="518"/>
                  </a:cubicBezTo>
                  <a:cubicBezTo>
                    <a:pt x="11147" y="576"/>
                    <a:pt x="11147" y="576"/>
                    <a:pt x="11147" y="576"/>
                  </a:cubicBezTo>
                  <a:cubicBezTo>
                    <a:pt x="11089" y="518"/>
                    <a:pt x="11089" y="518"/>
                    <a:pt x="11089" y="518"/>
                  </a:cubicBezTo>
                  <a:cubicBezTo>
                    <a:pt x="11089" y="576"/>
                    <a:pt x="11089" y="576"/>
                    <a:pt x="11089" y="576"/>
                  </a:cubicBezTo>
                  <a:cubicBezTo>
                    <a:pt x="11147" y="576"/>
                    <a:pt x="11147" y="576"/>
                    <a:pt x="11147" y="576"/>
                  </a:cubicBezTo>
                  <a:cubicBezTo>
                    <a:pt x="11204" y="576"/>
                    <a:pt x="11204" y="576"/>
                    <a:pt x="11262" y="634"/>
                  </a:cubicBezTo>
                  <a:cubicBezTo>
                    <a:pt x="11204" y="634"/>
                    <a:pt x="11204" y="634"/>
                    <a:pt x="11204" y="634"/>
                  </a:cubicBezTo>
                  <a:cubicBezTo>
                    <a:pt x="11262" y="634"/>
                    <a:pt x="11262" y="634"/>
                    <a:pt x="11262" y="634"/>
                  </a:cubicBezTo>
                  <a:cubicBezTo>
                    <a:pt x="11204" y="634"/>
                    <a:pt x="11204" y="634"/>
                    <a:pt x="11204" y="634"/>
                  </a:cubicBezTo>
                  <a:cubicBezTo>
                    <a:pt x="11147" y="634"/>
                    <a:pt x="11204" y="634"/>
                    <a:pt x="11147" y="634"/>
                  </a:cubicBezTo>
                  <a:cubicBezTo>
                    <a:pt x="11089" y="634"/>
                    <a:pt x="11089" y="634"/>
                    <a:pt x="11089" y="634"/>
                  </a:cubicBezTo>
                  <a:cubicBezTo>
                    <a:pt x="11089" y="576"/>
                    <a:pt x="11089" y="576"/>
                    <a:pt x="11089" y="576"/>
                  </a:cubicBezTo>
                  <a:cubicBezTo>
                    <a:pt x="11089" y="634"/>
                    <a:pt x="11089" y="634"/>
                    <a:pt x="11089" y="634"/>
                  </a:cubicBezTo>
                  <a:cubicBezTo>
                    <a:pt x="11089" y="576"/>
                    <a:pt x="11089" y="576"/>
                    <a:pt x="11089" y="576"/>
                  </a:cubicBezTo>
                  <a:cubicBezTo>
                    <a:pt x="11031" y="576"/>
                    <a:pt x="11031" y="576"/>
                    <a:pt x="11031" y="576"/>
                  </a:cubicBezTo>
                  <a:cubicBezTo>
                    <a:pt x="11031" y="576"/>
                    <a:pt x="11031" y="576"/>
                    <a:pt x="11031" y="576"/>
                  </a:cubicBezTo>
                  <a:close/>
                  <a:moveTo>
                    <a:pt x="11204" y="576"/>
                  </a:moveTo>
                  <a:lnTo>
                    <a:pt x="11204" y="576"/>
                  </a:lnTo>
                  <a:cubicBezTo>
                    <a:pt x="11204" y="576"/>
                    <a:pt x="11204" y="576"/>
                    <a:pt x="11204" y="576"/>
                  </a:cubicBezTo>
                  <a:close/>
                  <a:moveTo>
                    <a:pt x="11666" y="634"/>
                  </a:moveTo>
                  <a:lnTo>
                    <a:pt x="11666" y="634"/>
                  </a:lnTo>
                  <a:cubicBezTo>
                    <a:pt x="11666" y="634"/>
                    <a:pt x="11666" y="634"/>
                    <a:pt x="11666" y="634"/>
                  </a:cubicBezTo>
                  <a:close/>
                  <a:moveTo>
                    <a:pt x="11378" y="634"/>
                  </a:moveTo>
                  <a:cubicBezTo>
                    <a:pt x="11378" y="634"/>
                    <a:pt x="11378" y="634"/>
                    <a:pt x="11435" y="634"/>
                  </a:cubicBezTo>
                  <a:cubicBezTo>
                    <a:pt x="11378" y="634"/>
                    <a:pt x="11378" y="634"/>
                    <a:pt x="11378" y="634"/>
                  </a:cubicBezTo>
                  <a:moveTo>
                    <a:pt x="12475" y="806"/>
                  </a:moveTo>
                  <a:cubicBezTo>
                    <a:pt x="12475" y="749"/>
                    <a:pt x="12475" y="749"/>
                    <a:pt x="12475" y="749"/>
                  </a:cubicBezTo>
                  <a:cubicBezTo>
                    <a:pt x="12475" y="749"/>
                    <a:pt x="12475" y="749"/>
                    <a:pt x="12475" y="806"/>
                  </a:cubicBezTo>
                  <a:cubicBezTo>
                    <a:pt x="12475" y="806"/>
                    <a:pt x="12475" y="806"/>
                    <a:pt x="12475" y="806"/>
                  </a:cubicBezTo>
                  <a:close/>
                  <a:moveTo>
                    <a:pt x="14323" y="1094"/>
                  </a:moveTo>
                  <a:lnTo>
                    <a:pt x="14323" y="1094"/>
                  </a:lnTo>
                  <a:cubicBezTo>
                    <a:pt x="14323" y="1094"/>
                    <a:pt x="14323" y="1094"/>
                    <a:pt x="14323" y="1094"/>
                  </a:cubicBezTo>
                  <a:close/>
                  <a:moveTo>
                    <a:pt x="14265" y="1094"/>
                  </a:moveTo>
                  <a:lnTo>
                    <a:pt x="14265" y="1094"/>
                  </a:lnTo>
                  <a:cubicBezTo>
                    <a:pt x="14207" y="1094"/>
                    <a:pt x="14207" y="1094"/>
                    <a:pt x="14207" y="1094"/>
                  </a:cubicBezTo>
                  <a:cubicBezTo>
                    <a:pt x="14207" y="1094"/>
                    <a:pt x="14207" y="1094"/>
                    <a:pt x="14265" y="1094"/>
                  </a:cubicBezTo>
                  <a:cubicBezTo>
                    <a:pt x="14265" y="1094"/>
                    <a:pt x="14265" y="1094"/>
                    <a:pt x="14265" y="1094"/>
                  </a:cubicBezTo>
                  <a:close/>
                  <a:moveTo>
                    <a:pt x="13861" y="922"/>
                  </a:moveTo>
                  <a:lnTo>
                    <a:pt x="13861" y="922"/>
                  </a:lnTo>
                  <a:cubicBezTo>
                    <a:pt x="13861" y="922"/>
                    <a:pt x="13861" y="922"/>
                    <a:pt x="13861" y="922"/>
                  </a:cubicBezTo>
                  <a:close/>
                  <a:moveTo>
                    <a:pt x="13803" y="922"/>
                  </a:moveTo>
                  <a:lnTo>
                    <a:pt x="13803" y="922"/>
                  </a:lnTo>
                  <a:cubicBezTo>
                    <a:pt x="13803" y="922"/>
                    <a:pt x="13803" y="922"/>
                    <a:pt x="13803" y="922"/>
                  </a:cubicBezTo>
                  <a:close/>
                  <a:moveTo>
                    <a:pt x="13745" y="922"/>
                  </a:moveTo>
                  <a:cubicBezTo>
                    <a:pt x="13688" y="864"/>
                    <a:pt x="13688" y="864"/>
                    <a:pt x="13688" y="864"/>
                  </a:cubicBezTo>
                  <a:cubicBezTo>
                    <a:pt x="13745" y="922"/>
                    <a:pt x="13745" y="922"/>
                    <a:pt x="13745" y="922"/>
                  </a:cubicBezTo>
                  <a:moveTo>
                    <a:pt x="13514" y="864"/>
                  </a:moveTo>
                  <a:lnTo>
                    <a:pt x="13514" y="864"/>
                  </a:lnTo>
                  <a:cubicBezTo>
                    <a:pt x="13572" y="864"/>
                    <a:pt x="13572" y="864"/>
                    <a:pt x="13572" y="864"/>
                  </a:cubicBezTo>
                  <a:cubicBezTo>
                    <a:pt x="13630" y="864"/>
                    <a:pt x="13630" y="864"/>
                    <a:pt x="13630" y="864"/>
                  </a:cubicBezTo>
                  <a:cubicBezTo>
                    <a:pt x="13688" y="864"/>
                    <a:pt x="13688" y="864"/>
                    <a:pt x="13688" y="864"/>
                  </a:cubicBezTo>
                  <a:cubicBezTo>
                    <a:pt x="13688" y="864"/>
                    <a:pt x="13514" y="864"/>
                    <a:pt x="13514" y="864"/>
                  </a:cubicBezTo>
                  <a:close/>
                  <a:moveTo>
                    <a:pt x="13514" y="864"/>
                  </a:moveTo>
                  <a:lnTo>
                    <a:pt x="13514" y="864"/>
                  </a:lnTo>
                  <a:cubicBezTo>
                    <a:pt x="13514" y="806"/>
                    <a:pt x="13514" y="806"/>
                    <a:pt x="13514" y="806"/>
                  </a:cubicBezTo>
                  <a:cubicBezTo>
                    <a:pt x="13514" y="864"/>
                    <a:pt x="13514" y="864"/>
                    <a:pt x="13514" y="864"/>
                  </a:cubicBezTo>
                  <a:cubicBezTo>
                    <a:pt x="13514" y="864"/>
                    <a:pt x="13514" y="864"/>
                    <a:pt x="13514" y="864"/>
                  </a:cubicBezTo>
                  <a:close/>
                  <a:moveTo>
                    <a:pt x="12706" y="691"/>
                  </a:moveTo>
                  <a:cubicBezTo>
                    <a:pt x="12648" y="634"/>
                    <a:pt x="12648" y="634"/>
                    <a:pt x="12648" y="634"/>
                  </a:cubicBezTo>
                  <a:cubicBezTo>
                    <a:pt x="12706" y="634"/>
                    <a:pt x="12706" y="634"/>
                    <a:pt x="12706" y="634"/>
                  </a:cubicBezTo>
                  <a:cubicBezTo>
                    <a:pt x="12706" y="634"/>
                    <a:pt x="12706" y="691"/>
                    <a:pt x="12706" y="691"/>
                  </a:cubicBezTo>
                  <a:close/>
                  <a:moveTo>
                    <a:pt x="12417" y="634"/>
                  </a:moveTo>
                  <a:lnTo>
                    <a:pt x="12417" y="634"/>
                  </a:lnTo>
                  <a:cubicBezTo>
                    <a:pt x="12359" y="634"/>
                    <a:pt x="12359" y="634"/>
                    <a:pt x="12359" y="634"/>
                  </a:cubicBezTo>
                  <a:cubicBezTo>
                    <a:pt x="12417" y="634"/>
                    <a:pt x="12417" y="634"/>
                    <a:pt x="12417" y="634"/>
                  </a:cubicBezTo>
                  <a:cubicBezTo>
                    <a:pt x="12417" y="634"/>
                    <a:pt x="12417" y="634"/>
                    <a:pt x="12417" y="634"/>
                  </a:cubicBezTo>
                  <a:close/>
                  <a:moveTo>
                    <a:pt x="12302" y="634"/>
                  </a:moveTo>
                  <a:lnTo>
                    <a:pt x="12302" y="634"/>
                  </a:lnTo>
                  <a:cubicBezTo>
                    <a:pt x="12302" y="634"/>
                    <a:pt x="12302" y="634"/>
                    <a:pt x="12302" y="634"/>
                  </a:cubicBezTo>
                  <a:close/>
                  <a:moveTo>
                    <a:pt x="21427" y="9734"/>
                  </a:moveTo>
                  <a:lnTo>
                    <a:pt x="21427" y="9734"/>
                  </a:lnTo>
                  <a:cubicBezTo>
                    <a:pt x="21427" y="9734"/>
                    <a:pt x="21427" y="9734"/>
                    <a:pt x="21427" y="9734"/>
                  </a:cubicBezTo>
                  <a:close/>
                  <a:moveTo>
                    <a:pt x="21484" y="10022"/>
                  </a:moveTo>
                  <a:lnTo>
                    <a:pt x="21484" y="10022"/>
                  </a:lnTo>
                  <a:cubicBezTo>
                    <a:pt x="21484" y="9850"/>
                    <a:pt x="21484" y="9850"/>
                    <a:pt x="21484" y="9850"/>
                  </a:cubicBezTo>
                  <a:cubicBezTo>
                    <a:pt x="21484" y="9907"/>
                    <a:pt x="21484" y="9907"/>
                    <a:pt x="21484" y="9907"/>
                  </a:cubicBezTo>
                  <a:cubicBezTo>
                    <a:pt x="21484" y="9965"/>
                    <a:pt x="21484" y="9965"/>
                    <a:pt x="21484" y="9965"/>
                  </a:cubicBezTo>
                  <a:cubicBezTo>
                    <a:pt x="21484" y="10022"/>
                    <a:pt x="21484" y="10022"/>
                    <a:pt x="21484" y="10022"/>
                  </a:cubicBezTo>
                  <a:cubicBezTo>
                    <a:pt x="21484" y="10080"/>
                    <a:pt x="21484" y="10080"/>
                    <a:pt x="21484" y="10080"/>
                  </a:cubicBezTo>
                  <a:lnTo>
                    <a:pt x="21427" y="10022"/>
                  </a:lnTo>
                  <a:cubicBezTo>
                    <a:pt x="21427" y="10022"/>
                    <a:pt x="21427" y="10022"/>
                    <a:pt x="21484" y="10022"/>
                  </a:cubicBezTo>
                  <a:moveTo>
                    <a:pt x="21600" y="11405"/>
                  </a:moveTo>
                  <a:cubicBezTo>
                    <a:pt x="21542" y="11405"/>
                    <a:pt x="21542" y="11405"/>
                    <a:pt x="21542" y="11405"/>
                  </a:cubicBezTo>
                  <a:cubicBezTo>
                    <a:pt x="21542" y="11462"/>
                    <a:pt x="21542" y="11462"/>
                    <a:pt x="21484" y="11462"/>
                  </a:cubicBezTo>
                  <a:cubicBezTo>
                    <a:pt x="21427" y="11462"/>
                    <a:pt x="21427" y="11462"/>
                    <a:pt x="21427" y="11462"/>
                  </a:cubicBezTo>
                  <a:cubicBezTo>
                    <a:pt x="21427" y="11405"/>
                    <a:pt x="21484" y="11405"/>
                    <a:pt x="21484" y="11405"/>
                  </a:cubicBezTo>
                  <a:cubicBezTo>
                    <a:pt x="21427" y="11290"/>
                    <a:pt x="21484" y="11232"/>
                    <a:pt x="21484" y="11174"/>
                  </a:cubicBezTo>
                  <a:cubicBezTo>
                    <a:pt x="21484" y="11174"/>
                    <a:pt x="21484" y="11174"/>
                    <a:pt x="21484" y="11117"/>
                  </a:cubicBezTo>
                  <a:cubicBezTo>
                    <a:pt x="21484" y="11059"/>
                    <a:pt x="21484" y="11059"/>
                    <a:pt x="21484" y="11059"/>
                  </a:cubicBezTo>
                  <a:cubicBezTo>
                    <a:pt x="21484" y="11002"/>
                    <a:pt x="21484" y="11002"/>
                    <a:pt x="21484" y="11002"/>
                  </a:cubicBezTo>
                  <a:cubicBezTo>
                    <a:pt x="21542" y="11059"/>
                    <a:pt x="21542" y="11059"/>
                    <a:pt x="21542" y="11117"/>
                  </a:cubicBezTo>
                  <a:lnTo>
                    <a:pt x="21484" y="11117"/>
                  </a:lnTo>
                  <a:cubicBezTo>
                    <a:pt x="21484" y="11174"/>
                    <a:pt x="21484" y="11174"/>
                    <a:pt x="21484" y="11174"/>
                  </a:cubicBezTo>
                  <a:cubicBezTo>
                    <a:pt x="21542" y="11174"/>
                    <a:pt x="21542" y="11174"/>
                    <a:pt x="21542" y="11174"/>
                  </a:cubicBezTo>
                  <a:cubicBezTo>
                    <a:pt x="21484" y="11174"/>
                    <a:pt x="21484" y="11174"/>
                    <a:pt x="21484" y="11174"/>
                  </a:cubicBezTo>
                  <a:cubicBezTo>
                    <a:pt x="21484" y="11232"/>
                    <a:pt x="21484" y="11232"/>
                    <a:pt x="21484" y="11232"/>
                  </a:cubicBezTo>
                  <a:cubicBezTo>
                    <a:pt x="21542" y="11232"/>
                    <a:pt x="21542" y="11232"/>
                    <a:pt x="21542" y="11232"/>
                  </a:cubicBezTo>
                  <a:cubicBezTo>
                    <a:pt x="21484" y="11347"/>
                    <a:pt x="21484" y="11347"/>
                    <a:pt x="21484" y="11347"/>
                  </a:cubicBezTo>
                  <a:cubicBezTo>
                    <a:pt x="21542" y="11347"/>
                    <a:pt x="21542" y="11347"/>
                    <a:pt x="21542" y="11347"/>
                  </a:cubicBezTo>
                  <a:cubicBezTo>
                    <a:pt x="21542" y="11290"/>
                    <a:pt x="21542" y="11232"/>
                    <a:pt x="21542" y="11174"/>
                  </a:cubicBezTo>
                  <a:cubicBezTo>
                    <a:pt x="21600" y="11174"/>
                    <a:pt x="21600" y="11174"/>
                    <a:pt x="21600" y="11174"/>
                  </a:cubicBezTo>
                  <a:cubicBezTo>
                    <a:pt x="21600" y="11174"/>
                    <a:pt x="21600" y="11174"/>
                    <a:pt x="21600" y="11117"/>
                  </a:cubicBezTo>
                  <a:cubicBezTo>
                    <a:pt x="21600" y="11059"/>
                    <a:pt x="21600" y="11059"/>
                    <a:pt x="21600" y="11059"/>
                  </a:cubicBezTo>
                  <a:cubicBezTo>
                    <a:pt x="21542" y="11002"/>
                    <a:pt x="21542" y="10944"/>
                    <a:pt x="21542" y="10944"/>
                  </a:cubicBezTo>
                  <a:cubicBezTo>
                    <a:pt x="21542" y="10829"/>
                    <a:pt x="21542" y="10829"/>
                    <a:pt x="21542" y="10829"/>
                  </a:cubicBezTo>
                  <a:cubicBezTo>
                    <a:pt x="21542" y="10829"/>
                    <a:pt x="21542" y="10829"/>
                    <a:pt x="21542" y="10886"/>
                  </a:cubicBezTo>
                  <a:cubicBezTo>
                    <a:pt x="21484" y="10829"/>
                    <a:pt x="21542" y="10714"/>
                    <a:pt x="21484" y="10656"/>
                  </a:cubicBezTo>
                  <a:cubicBezTo>
                    <a:pt x="21484" y="10598"/>
                    <a:pt x="21484" y="10598"/>
                    <a:pt x="21484" y="10598"/>
                  </a:cubicBezTo>
                  <a:cubicBezTo>
                    <a:pt x="21484" y="10541"/>
                    <a:pt x="21484" y="10541"/>
                    <a:pt x="21484" y="10483"/>
                  </a:cubicBezTo>
                  <a:cubicBezTo>
                    <a:pt x="21484" y="10426"/>
                    <a:pt x="21484" y="10426"/>
                    <a:pt x="21484" y="10426"/>
                  </a:cubicBezTo>
                  <a:cubicBezTo>
                    <a:pt x="21484" y="10368"/>
                    <a:pt x="21484" y="10368"/>
                    <a:pt x="21484" y="10368"/>
                  </a:cubicBezTo>
                  <a:cubicBezTo>
                    <a:pt x="21484" y="10310"/>
                    <a:pt x="21484" y="10310"/>
                    <a:pt x="21484" y="10310"/>
                  </a:cubicBezTo>
                  <a:cubicBezTo>
                    <a:pt x="21484" y="10253"/>
                    <a:pt x="21484" y="10253"/>
                    <a:pt x="21484" y="10253"/>
                  </a:cubicBezTo>
                  <a:cubicBezTo>
                    <a:pt x="21484" y="10310"/>
                    <a:pt x="21484" y="10310"/>
                    <a:pt x="21484" y="10310"/>
                  </a:cubicBezTo>
                  <a:cubicBezTo>
                    <a:pt x="21484" y="10253"/>
                    <a:pt x="21484" y="10253"/>
                    <a:pt x="21484" y="10253"/>
                  </a:cubicBezTo>
                  <a:cubicBezTo>
                    <a:pt x="21484" y="10253"/>
                    <a:pt x="21484" y="10253"/>
                    <a:pt x="21484" y="10195"/>
                  </a:cubicBezTo>
                  <a:cubicBezTo>
                    <a:pt x="21427" y="10138"/>
                    <a:pt x="21427" y="10138"/>
                    <a:pt x="21427" y="10138"/>
                  </a:cubicBezTo>
                  <a:cubicBezTo>
                    <a:pt x="21484" y="10080"/>
                    <a:pt x="21484" y="10080"/>
                    <a:pt x="21484" y="10080"/>
                  </a:cubicBezTo>
                  <a:cubicBezTo>
                    <a:pt x="21484" y="10138"/>
                    <a:pt x="21484" y="10138"/>
                    <a:pt x="21484" y="10138"/>
                  </a:cubicBezTo>
                  <a:cubicBezTo>
                    <a:pt x="21484" y="10195"/>
                    <a:pt x="21484" y="10195"/>
                    <a:pt x="21484" y="10195"/>
                  </a:cubicBezTo>
                  <a:lnTo>
                    <a:pt x="21484" y="10253"/>
                  </a:lnTo>
                  <a:cubicBezTo>
                    <a:pt x="21484" y="10310"/>
                    <a:pt x="21484" y="10368"/>
                    <a:pt x="21542" y="10426"/>
                  </a:cubicBezTo>
                  <a:cubicBezTo>
                    <a:pt x="21542" y="10541"/>
                    <a:pt x="21542" y="10656"/>
                    <a:pt x="21542" y="10656"/>
                  </a:cubicBezTo>
                  <a:cubicBezTo>
                    <a:pt x="21600" y="10656"/>
                    <a:pt x="21600" y="10656"/>
                    <a:pt x="21600" y="10656"/>
                  </a:cubicBezTo>
                  <a:cubicBezTo>
                    <a:pt x="21542" y="10368"/>
                    <a:pt x="21542" y="10368"/>
                    <a:pt x="21542" y="10368"/>
                  </a:cubicBezTo>
                  <a:cubicBezTo>
                    <a:pt x="21600" y="10368"/>
                    <a:pt x="21600" y="10368"/>
                    <a:pt x="21600" y="10368"/>
                  </a:cubicBezTo>
                  <a:cubicBezTo>
                    <a:pt x="21600" y="10310"/>
                    <a:pt x="21600" y="10253"/>
                    <a:pt x="21600" y="10195"/>
                  </a:cubicBezTo>
                  <a:cubicBezTo>
                    <a:pt x="21542" y="10138"/>
                    <a:pt x="21600" y="10138"/>
                    <a:pt x="21600" y="10080"/>
                  </a:cubicBezTo>
                  <a:cubicBezTo>
                    <a:pt x="21542" y="10080"/>
                    <a:pt x="21542" y="10080"/>
                    <a:pt x="21542" y="10080"/>
                  </a:cubicBezTo>
                  <a:cubicBezTo>
                    <a:pt x="21542" y="10022"/>
                    <a:pt x="21542" y="10022"/>
                    <a:pt x="21542" y="10022"/>
                  </a:cubicBezTo>
                  <a:cubicBezTo>
                    <a:pt x="21542" y="9965"/>
                    <a:pt x="21542" y="10022"/>
                    <a:pt x="21542" y="9965"/>
                  </a:cubicBezTo>
                  <a:cubicBezTo>
                    <a:pt x="21542" y="9965"/>
                    <a:pt x="21542" y="9965"/>
                    <a:pt x="21484" y="9965"/>
                  </a:cubicBezTo>
                  <a:cubicBezTo>
                    <a:pt x="21484" y="9850"/>
                    <a:pt x="21484" y="9850"/>
                    <a:pt x="21484" y="9850"/>
                  </a:cubicBezTo>
                  <a:cubicBezTo>
                    <a:pt x="21484" y="9850"/>
                    <a:pt x="21427" y="9850"/>
                    <a:pt x="21427" y="9792"/>
                  </a:cubicBezTo>
                  <a:cubicBezTo>
                    <a:pt x="21484" y="9792"/>
                    <a:pt x="21484" y="9792"/>
                    <a:pt x="21484" y="9792"/>
                  </a:cubicBezTo>
                  <a:cubicBezTo>
                    <a:pt x="21427" y="9677"/>
                    <a:pt x="21427" y="9677"/>
                    <a:pt x="21427" y="9677"/>
                  </a:cubicBezTo>
                  <a:cubicBezTo>
                    <a:pt x="21484" y="9677"/>
                    <a:pt x="21484" y="9677"/>
                    <a:pt x="21484" y="9677"/>
                  </a:cubicBezTo>
                  <a:cubicBezTo>
                    <a:pt x="21484" y="9619"/>
                    <a:pt x="21484" y="9619"/>
                    <a:pt x="21484" y="9619"/>
                  </a:cubicBezTo>
                  <a:cubicBezTo>
                    <a:pt x="21427" y="9504"/>
                    <a:pt x="21427" y="9504"/>
                    <a:pt x="21427" y="9504"/>
                  </a:cubicBezTo>
                  <a:cubicBezTo>
                    <a:pt x="21484" y="9504"/>
                    <a:pt x="21484" y="9504"/>
                    <a:pt x="21484" y="9504"/>
                  </a:cubicBezTo>
                  <a:cubicBezTo>
                    <a:pt x="21427" y="9446"/>
                    <a:pt x="21427" y="9446"/>
                    <a:pt x="21427" y="9446"/>
                  </a:cubicBezTo>
                  <a:cubicBezTo>
                    <a:pt x="21484" y="9446"/>
                    <a:pt x="21484" y="9446"/>
                    <a:pt x="21484" y="9446"/>
                  </a:cubicBezTo>
                  <a:lnTo>
                    <a:pt x="21484" y="9389"/>
                  </a:lnTo>
                  <a:cubicBezTo>
                    <a:pt x="21484" y="9389"/>
                    <a:pt x="21484" y="9389"/>
                    <a:pt x="21427" y="9331"/>
                  </a:cubicBezTo>
                  <a:cubicBezTo>
                    <a:pt x="21427" y="9389"/>
                    <a:pt x="21427" y="9389"/>
                    <a:pt x="21427" y="9389"/>
                  </a:cubicBezTo>
                  <a:cubicBezTo>
                    <a:pt x="21427" y="9331"/>
                    <a:pt x="21427" y="9274"/>
                    <a:pt x="21427" y="9274"/>
                  </a:cubicBezTo>
                  <a:cubicBezTo>
                    <a:pt x="21427" y="9158"/>
                    <a:pt x="21427" y="9158"/>
                    <a:pt x="21427" y="9158"/>
                  </a:cubicBezTo>
                  <a:cubicBezTo>
                    <a:pt x="21369" y="9101"/>
                    <a:pt x="21369" y="9101"/>
                    <a:pt x="21369" y="9101"/>
                  </a:cubicBezTo>
                  <a:cubicBezTo>
                    <a:pt x="21369" y="9043"/>
                    <a:pt x="21369" y="9043"/>
                    <a:pt x="21369" y="9043"/>
                  </a:cubicBezTo>
                  <a:cubicBezTo>
                    <a:pt x="21311" y="8986"/>
                    <a:pt x="21369" y="8986"/>
                    <a:pt x="21369" y="8928"/>
                  </a:cubicBezTo>
                  <a:cubicBezTo>
                    <a:pt x="21369" y="8870"/>
                    <a:pt x="21369" y="8870"/>
                    <a:pt x="21369" y="8870"/>
                  </a:cubicBezTo>
                  <a:cubicBezTo>
                    <a:pt x="21311" y="8813"/>
                    <a:pt x="21311" y="8813"/>
                    <a:pt x="21311" y="8813"/>
                  </a:cubicBezTo>
                  <a:lnTo>
                    <a:pt x="21369" y="8755"/>
                  </a:lnTo>
                  <a:cubicBezTo>
                    <a:pt x="21311" y="8755"/>
                    <a:pt x="21311" y="8755"/>
                    <a:pt x="21311" y="8755"/>
                  </a:cubicBezTo>
                  <a:cubicBezTo>
                    <a:pt x="21311" y="8698"/>
                    <a:pt x="21311" y="8698"/>
                    <a:pt x="21311" y="8698"/>
                  </a:cubicBezTo>
                  <a:cubicBezTo>
                    <a:pt x="21311" y="8582"/>
                    <a:pt x="21311" y="8582"/>
                    <a:pt x="21311" y="8582"/>
                  </a:cubicBezTo>
                  <a:cubicBezTo>
                    <a:pt x="21311" y="8525"/>
                    <a:pt x="21311" y="8525"/>
                    <a:pt x="21253" y="8467"/>
                  </a:cubicBezTo>
                  <a:cubicBezTo>
                    <a:pt x="21253" y="8410"/>
                    <a:pt x="21253" y="8410"/>
                    <a:pt x="21253" y="8352"/>
                  </a:cubicBezTo>
                  <a:cubicBezTo>
                    <a:pt x="21253" y="8410"/>
                    <a:pt x="21253" y="8410"/>
                    <a:pt x="21253" y="8410"/>
                  </a:cubicBezTo>
                  <a:cubicBezTo>
                    <a:pt x="21253" y="8352"/>
                    <a:pt x="21253" y="8352"/>
                    <a:pt x="21253" y="8352"/>
                  </a:cubicBezTo>
                  <a:cubicBezTo>
                    <a:pt x="21196" y="8237"/>
                    <a:pt x="21196" y="8237"/>
                    <a:pt x="21196" y="8237"/>
                  </a:cubicBezTo>
                  <a:cubicBezTo>
                    <a:pt x="21196" y="8294"/>
                    <a:pt x="21196" y="8294"/>
                    <a:pt x="21196" y="8294"/>
                  </a:cubicBezTo>
                  <a:cubicBezTo>
                    <a:pt x="21196" y="8064"/>
                    <a:pt x="21196" y="8064"/>
                    <a:pt x="21196" y="8064"/>
                  </a:cubicBezTo>
                  <a:cubicBezTo>
                    <a:pt x="21138" y="7949"/>
                    <a:pt x="21138" y="7949"/>
                    <a:pt x="21138" y="7949"/>
                  </a:cubicBezTo>
                  <a:cubicBezTo>
                    <a:pt x="21138" y="7891"/>
                    <a:pt x="21138" y="7891"/>
                    <a:pt x="21138" y="7891"/>
                  </a:cubicBezTo>
                  <a:cubicBezTo>
                    <a:pt x="21080" y="7834"/>
                    <a:pt x="21080" y="7834"/>
                    <a:pt x="21080" y="7834"/>
                  </a:cubicBezTo>
                  <a:cubicBezTo>
                    <a:pt x="21080" y="7776"/>
                    <a:pt x="21080" y="7776"/>
                    <a:pt x="21080" y="7776"/>
                  </a:cubicBezTo>
                  <a:cubicBezTo>
                    <a:pt x="21080" y="7718"/>
                    <a:pt x="21080" y="7718"/>
                    <a:pt x="21080" y="7718"/>
                  </a:cubicBezTo>
                  <a:cubicBezTo>
                    <a:pt x="21080" y="7718"/>
                    <a:pt x="21022" y="7661"/>
                    <a:pt x="21022" y="7603"/>
                  </a:cubicBezTo>
                  <a:cubicBezTo>
                    <a:pt x="21022" y="7546"/>
                    <a:pt x="21022" y="7546"/>
                    <a:pt x="21022" y="7546"/>
                  </a:cubicBezTo>
                  <a:cubicBezTo>
                    <a:pt x="20965" y="7546"/>
                    <a:pt x="20965" y="7546"/>
                    <a:pt x="20965" y="7546"/>
                  </a:cubicBezTo>
                  <a:cubicBezTo>
                    <a:pt x="21022" y="7546"/>
                    <a:pt x="20965" y="7546"/>
                    <a:pt x="20965" y="7488"/>
                  </a:cubicBezTo>
                  <a:cubicBezTo>
                    <a:pt x="21022" y="7488"/>
                    <a:pt x="21022" y="7488"/>
                    <a:pt x="21022" y="7488"/>
                  </a:cubicBezTo>
                  <a:cubicBezTo>
                    <a:pt x="20965" y="7488"/>
                    <a:pt x="20965" y="7430"/>
                    <a:pt x="20965" y="7430"/>
                  </a:cubicBezTo>
                  <a:cubicBezTo>
                    <a:pt x="20965" y="7373"/>
                    <a:pt x="20965" y="7373"/>
                    <a:pt x="20965" y="7373"/>
                  </a:cubicBezTo>
                  <a:cubicBezTo>
                    <a:pt x="20907" y="7373"/>
                    <a:pt x="20907" y="7373"/>
                    <a:pt x="20907" y="7373"/>
                  </a:cubicBezTo>
                  <a:cubicBezTo>
                    <a:pt x="20907" y="7258"/>
                    <a:pt x="20907" y="7258"/>
                    <a:pt x="20907" y="7258"/>
                  </a:cubicBezTo>
                  <a:cubicBezTo>
                    <a:pt x="20849" y="7258"/>
                    <a:pt x="20849" y="7258"/>
                    <a:pt x="20849" y="7258"/>
                  </a:cubicBezTo>
                  <a:cubicBezTo>
                    <a:pt x="20849" y="7200"/>
                    <a:pt x="20849" y="7200"/>
                    <a:pt x="20849" y="7200"/>
                  </a:cubicBezTo>
                  <a:cubicBezTo>
                    <a:pt x="20791" y="7200"/>
                    <a:pt x="20849" y="7142"/>
                    <a:pt x="20849" y="7142"/>
                  </a:cubicBezTo>
                  <a:cubicBezTo>
                    <a:pt x="20791" y="7142"/>
                    <a:pt x="20791" y="7142"/>
                    <a:pt x="20791" y="7142"/>
                  </a:cubicBezTo>
                  <a:cubicBezTo>
                    <a:pt x="20849" y="7142"/>
                    <a:pt x="20849" y="7142"/>
                    <a:pt x="20849" y="7142"/>
                  </a:cubicBezTo>
                  <a:cubicBezTo>
                    <a:pt x="20791" y="7085"/>
                    <a:pt x="20791" y="7085"/>
                    <a:pt x="20791" y="7085"/>
                  </a:cubicBezTo>
                  <a:cubicBezTo>
                    <a:pt x="20791" y="7027"/>
                    <a:pt x="20791" y="6970"/>
                    <a:pt x="20791" y="6970"/>
                  </a:cubicBezTo>
                  <a:cubicBezTo>
                    <a:pt x="20734" y="6970"/>
                    <a:pt x="20734" y="6970"/>
                    <a:pt x="20734" y="6970"/>
                  </a:cubicBezTo>
                  <a:cubicBezTo>
                    <a:pt x="20734" y="6854"/>
                    <a:pt x="20734" y="6854"/>
                    <a:pt x="20734" y="6854"/>
                  </a:cubicBezTo>
                  <a:cubicBezTo>
                    <a:pt x="20676" y="6854"/>
                    <a:pt x="20676" y="6854"/>
                    <a:pt x="20676" y="6854"/>
                  </a:cubicBezTo>
                  <a:cubicBezTo>
                    <a:pt x="20676" y="6797"/>
                    <a:pt x="20676" y="6797"/>
                    <a:pt x="20676" y="6797"/>
                  </a:cubicBezTo>
                  <a:cubicBezTo>
                    <a:pt x="20618" y="6682"/>
                    <a:pt x="20618" y="6682"/>
                    <a:pt x="20618" y="6682"/>
                  </a:cubicBezTo>
                  <a:cubicBezTo>
                    <a:pt x="20618" y="6624"/>
                    <a:pt x="20618" y="6624"/>
                    <a:pt x="20618" y="6624"/>
                  </a:cubicBezTo>
                  <a:cubicBezTo>
                    <a:pt x="20560" y="6624"/>
                    <a:pt x="20560" y="6624"/>
                    <a:pt x="20560" y="6624"/>
                  </a:cubicBezTo>
                  <a:cubicBezTo>
                    <a:pt x="20560" y="6566"/>
                    <a:pt x="20560" y="6566"/>
                    <a:pt x="20560" y="6566"/>
                  </a:cubicBezTo>
                  <a:cubicBezTo>
                    <a:pt x="20503" y="6509"/>
                    <a:pt x="20503" y="6509"/>
                    <a:pt x="20503" y="6509"/>
                  </a:cubicBezTo>
                  <a:cubicBezTo>
                    <a:pt x="20445" y="6394"/>
                    <a:pt x="20445" y="6394"/>
                    <a:pt x="20445" y="6394"/>
                  </a:cubicBezTo>
                  <a:cubicBezTo>
                    <a:pt x="20445" y="6394"/>
                    <a:pt x="20445" y="6394"/>
                    <a:pt x="20445" y="6336"/>
                  </a:cubicBezTo>
                  <a:cubicBezTo>
                    <a:pt x="20387" y="6278"/>
                    <a:pt x="20387" y="6278"/>
                    <a:pt x="20387" y="6278"/>
                  </a:cubicBezTo>
                  <a:cubicBezTo>
                    <a:pt x="20387" y="6336"/>
                    <a:pt x="20387" y="6336"/>
                    <a:pt x="20387" y="6336"/>
                  </a:cubicBezTo>
                  <a:cubicBezTo>
                    <a:pt x="20387" y="6278"/>
                    <a:pt x="20387" y="6278"/>
                    <a:pt x="20387" y="6278"/>
                  </a:cubicBezTo>
                  <a:cubicBezTo>
                    <a:pt x="20387" y="6221"/>
                    <a:pt x="20387" y="6221"/>
                    <a:pt x="20387" y="6221"/>
                  </a:cubicBezTo>
                  <a:cubicBezTo>
                    <a:pt x="20329" y="6163"/>
                    <a:pt x="20329" y="6163"/>
                    <a:pt x="20329" y="6163"/>
                  </a:cubicBezTo>
                  <a:lnTo>
                    <a:pt x="20329" y="6106"/>
                  </a:lnTo>
                  <a:cubicBezTo>
                    <a:pt x="20272" y="6048"/>
                    <a:pt x="20272" y="6048"/>
                    <a:pt x="20272" y="6048"/>
                  </a:cubicBezTo>
                  <a:cubicBezTo>
                    <a:pt x="20272" y="6048"/>
                    <a:pt x="20272" y="5990"/>
                    <a:pt x="20214" y="5990"/>
                  </a:cubicBezTo>
                  <a:lnTo>
                    <a:pt x="20214" y="5933"/>
                  </a:lnTo>
                  <a:cubicBezTo>
                    <a:pt x="20214" y="5875"/>
                    <a:pt x="20214" y="5875"/>
                    <a:pt x="20214" y="5875"/>
                  </a:cubicBezTo>
                  <a:cubicBezTo>
                    <a:pt x="20156" y="5875"/>
                    <a:pt x="20156" y="5875"/>
                    <a:pt x="20156" y="5875"/>
                  </a:cubicBezTo>
                  <a:cubicBezTo>
                    <a:pt x="20098" y="5760"/>
                    <a:pt x="20098" y="5760"/>
                    <a:pt x="20098" y="5760"/>
                  </a:cubicBezTo>
                  <a:cubicBezTo>
                    <a:pt x="20041" y="5760"/>
                    <a:pt x="20041" y="5760"/>
                    <a:pt x="20041" y="5760"/>
                  </a:cubicBezTo>
                  <a:cubicBezTo>
                    <a:pt x="20041" y="5645"/>
                    <a:pt x="20041" y="5645"/>
                    <a:pt x="20041" y="5645"/>
                  </a:cubicBezTo>
                  <a:cubicBezTo>
                    <a:pt x="19983" y="5645"/>
                    <a:pt x="19983" y="5645"/>
                    <a:pt x="19983" y="5645"/>
                  </a:cubicBezTo>
                  <a:cubicBezTo>
                    <a:pt x="19925" y="5530"/>
                    <a:pt x="19925" y="5530"/>
                    <a:pt x="19925" y="5530"/>
                  </a:cubicBezTo>
                  <a:cubicBezTo>
                    <a:pt x="19925" y="5587"/>
                    <a:pt x="19925" y="5587"/>
                    <a:pt x="19925" y="5587"/>
                  </a:cubicBezTo>
                  <a:cubicBezTo>
                    <a:pt x="19925" y="5530"/>
                    <a:pt x="19925" y="5530"/>
                    <a:pt x="19925" y="5530"/>
                  </a:cubicBezTo>
                  <a:cubicBezTo>
                    <a:pt x="19810" y="5357"/>
                    <a:pt x="19810" y="5357"/>
                    <a:pt x="19810" y="5357"/>
                  </a:cubicBezTo>
                  <a:cubicBezTo>
                    <a:pt x="19752" y="5299"/>
                    <a:pt x="19752" y="5299"/>
                    <a:pt x="19752" y="5299"/>
                  </a:cubicBezTo>
                  <a:cubicBezTo>
                    <a:pt x="19752" y="5242"/>
                    <a:pt x="19752" y="5242"/>
                    <a:pt x="19752" y="5242"/>
                  </a:cubicBezTo>
                  <a:cubicBezTo>
                    <a:pt x="19694" y="5184"/>
                    <a:pt x="19694" y="5184"/>
                    <a:pt x="19694" y="5184"/>
                  </a:cubicBezTo>
                  <a:cubicBezTo>
                    <a:pt x="19694" y="5126"/>
                    <a:pt x="19694" y="5126"/>
                    <a:pt x="19694" y="5126"/>
                  </a:cubicBezTo>
                  <a:cubicBezTo>
                    <a:pt x="19636" y="5069"/>
                    <a:pt x="19636" y="5069"/>
                    <a:pt x="19636" y="5069"/>
                  </a:cubicBezTo>
                  <a:lnTo>
                    <a:pt x="19579" y="5069"/>
                  </a:lnTo>
                  <a:cubicBezTo>
                    <a:pt x="19579" y="5011"/>
                    <a:pt x="19579" y="5011"/>
                    <a:pt x="19579" y="5011"/>
                  </a:cubicBezTo>
                  <a:cubicBezTo>
                    <a:pt x="19521" y="5011"/>
                    <a:pt x="19521" y="5011"/>
                    <a:pt x="19521" y="5011"/>
                  </a:cubicBezTo>
                  <a:cubicBezTo>
                    <a:pt x="19521" y="4954"/>
                    <a:pt x="19521" y="4954"/>
                    <a:pt x="19521" y="4954"/>
                  </a:cubicBezTo>
                  <a:lnTo>
                    <a:pt x="19463" y="4896"/>
                  </a:lnTo>
                  <a:lnTo>
                    <a:pt x="19463" y="4838"/>
                  </a:lnTo>
                  <a:cubicBezTo>
                    <a:pt x="19405" y="4838"/>
                    <a:pt x="19405" y="4838"/>
                    <a:pt x="19405" y="4838"/>
                  </a:cubicBezTo>
                  <a:cubicBezTo>
                    <a:pt x="19348" y="4723"/>
                    <a:pt x="19348" y="4723"/>
                    <a:pt x="19348" y="4723"/>
                  </a:cubicBezTo>
                  <a:cubicBezTo>
                    <a:pt x="19348" y="4666"/>
                    <a:pt x="19348" y="4666"/>
                    <a:pt x="19348" y="4666"/>
                  </a:cubicBezTo>
                  <a:cubicBezTo>
                    <a:pt x="19290" y="4608"/>
                    <a:pt x="19290" y="4608"/>
                    <a:pt x="19290" y="4608"/>
                  </a:cubicBezTo>
                  <a:cubicBezTo>
                    <a:pt x="19348" y="4608"/>
                    <a:pt x="19348" y="4608"/>
                    <a:pt x="19348" y="4608"/>
                  </a:cubicBezTo>
                  <a:cubicBezTo>
                    <a:pt x="19348" y="4550"/>
                    <a:pt x="19290" y="4550"/>
                    <a:pt x="19290" y="4493"/>
                  </a:cubicBezTo>
                  <a:cubicBezTo>
                    <a:pt x="19232" y="4435"/>
                    <a:pt x="19232" y="4435"/>
                    <a:pt x="19232" y="4435"/>
                  </a:cubicBezTo>
                  <a:cubicBezTo>
                    <a:pt x="19232" y="4493"/>
                    <a:pt x="19232" y="4493"/>
                    <a:pt x="19232" y="4493"/>
                  </a:cubicBezTo>
                  <a:cubicBezTo>
                    <a:pt x="19174" y="4378"/>
                    <a:pt x="19174" y="4378"/>
                    <a:pt x="19174" y="4378"/>
                  </a:cubicBezTo>
                  <a:cubicBezTo>
                    <a:pt x="19117" y="4378"/>
                    <a:pt x="19174" y="4378"/>
                    <a:pt x="19117" y="4378"/>
                  </a:cubicBezTo>
                  <a:cubicBezTo>
                    <a:pt x="19059" y="4320"/>
                    <a:pt x="19059" y="4320"/>
                    <a:pt x="19059" y="4320"/>
                  </a:cubicBezTo>
                  <a:cubicBezTo>
                    <a:pt x="19059" y="4262"/>
                    <a:pt x="19059" y="4262"/>
                    <a:pt x="19059" y="4262"/>
                  </a:cubicBezTo>
                  <a:cubicBezTo>
                    <a:pt x="19001" y="4205"/>
                    <a:pt x="19001" y="4205"/>
                    <a:pt x="19001" y="4205"/>
                  </a:cubicBezTo>
                  <a:cubicBezTo>
                    <a:pt x="18943" y="4147"/>
                    <a:pt x="18943" y="4147"/>
                    <a:pt x="18943" y="4147"/>
                  </a:cubicBezTo>
                  <a:cubicBezTo>
                    <a:pt x="18886" y="4090"/>
                    <a:pt x="18886" y="4090"/>
                    <a:pt x="18886" y="4090"/>
                  </a:cubicBezTo>
                  <a:cubicBezTo>
                    <a:pt x="18712" y="3917"/>
                    <a:pt x="18712" y="3917"/>
                    <a:pt x="18712" y="3917"/>
                  </a:cubicBezTo>
                  <a:cubicBezTo>
                    <a:pt x="18655" y="3859"/>
                    <a:pt x="18655" y="3802"/>
                    <a:pt x="18597" y="3744"/>
                  </a:cubicBezTo>
                  <a:cubicBezTo>
                    <a:pt x="18539" y="3686"/>
                    <a:pt x="18539" y="3686"/>
                    <a:pt x="18539" y="3686"/>
                  </a:cubicBezTo>
                  <a:cubicBezTo>
                    <a:pt x="18539" y="3686"/>
                    <a:pt x="18539" y="3629"/>
                    <a:pt x="18481" y="3629"/>
                  </a:cubicBezTo>
                  <a:cubicBezTo>
                    <a:pt x="18481" y="3571"/>
                    <a:pt x="18481" y="3571"/>
                    <a:pt x="18481" y="3571"/>
                  </a:cubicBezTo>
                  <a:cubicBezTo>
                    <a:pt x="18424" y="3571"/>
                    <a:pt x="18424" y="3571"/>
                    <a:pt x="18424" y="3571"/>
                  </a:cubicBezTo>
                  <a:cubicBezTo>
                    <a:pt x="18424" y="3571"/>
                    <a:pt x="18424" y="3571"/>
                    <a:pt x="18424" y="3514"/>
                  </a:cubicBezTo>
                  <a:cubicBezTo>
                    <a:pt x="18366" y="3571"/>
                    <a:pt x="18366" y="3571"/>
                    <a:pt x="18366" y="3571"/>
                  </a:cubicBezTo>
                  <a:cubicBezTo>
                    <a:pt x="18308" y="3514"/>
                    <a:pt x="18308" y="3514"/>
                    <a:pt x="18308" y="3514"/>
                  </a:cubicBezTo>
                  <a:cubicBezTo>
                    <a:pt x="18250" y="3456"/>
                    <a:pt x="18250" y="3456"/>
                    <a:pt x="18250" y="3456"/>
                  </a:cubicBezTo>
                  <a:cubicBezTo>
                    <a:pt x="18250" y="3398"/>
                    <a:pt x="18250" y="3398"/>
                    <a:pt x="18250" y="3398"/>
                  </a:cubicBezTo>
                  <a:cubicBezTo>
                    <a:pt x="18193" y="3341"/>
                    <a:pt x="18193" y="3341"/>
                    <a:pt x="18193" y="3341"/>
                  </a:cubicBezTo>
                  <a:cubicBezTo>
                    <a:pt x="18193" y="3398"/>
                    <a:pt x="18193" y="3398"/>
                    <a:pt x="18193" y="3398"/>
                  </a:cubicBezTo>
                  <a:cubicBezTo>
                    <a:pt x="18135" y="3341"/>
                    <a:pt x="18135" y="3341"/>
                    <a:pt x="18135" y="3341"/>
                  </a:cubicBezTo>
                  <a:cubicBezTo>
                    <a:pt x="18135" y="3341"/>
                    <a:pt x="18135" y="3341"/>
                    <a:pt x="18077" y="3341"/>
                  </a:cubicBezTo>
                  <a:cubicBezTo>
                    <a:pt x="18077" y="3283"/>
                    <a:pt x="18077" y="3283"/>
                    <a:pt x="18077" y="3226"/>
                  </a:cubicBezTo>
                  <a:cubicBezTo>
                    <a:pt x="18019" y="3226"/>
                    <a:pt x="18019" y="3226"/>
                    <a:pt x="18019" y="3226"/>
                  </a:cubicBezTo>
                  <a:cubicBezTo>
                    <a:pt x="18019" y="3226"/>
                    <a:pt x="17961" y="3226"/>
                    <a:pt x="17961" y="3168"/>
                  </a:cubicBezTo>
                  <a:cubicBezTo>
                    <a:pt x="17904" y="3168"/>
                    <a:pt x="17904" y="3168"/>
                    <a:pt x="17904" y="3168"/>
                  </a:cubicBezTo>
                  <a:cubicBezTo>
                    <a:pt x="17904" y="3110"/>
                    <a:pt x="17904" y="3110"/>
                    <a:pt x="17904" y="3110"/>
                  </a:cubicBezTo>
                  <a:cubicBezTo>
                    <a:pt x="17904" y="3053"/>
                    <a:pt x="17904" y="3053"/>
                    <a:pt x="17904" y="3053"/>
                  </a:cubicBezTo>
                  <a:cubicBezTo>
                    <a:pt x="17846" y="3110"/>
                    <a:pt x="17846" y="3110"/>
                    <a:pt x="17846" y="3110"/>
                  </a:cubicBezTo>
                  <a:cubicBezTo>
                    <a:pt x="17846" y="3053"/>
                    <a:pt x="17846" y="3053"/>
                    <a:pt x="17846" y="3053"/>
                  </a:cubicBezTo>
                  <a:cubicBezTo>
                    <a:pt x="17846" y="3110"/>
                    <a:pt x="17846" y="3110"/>
                    <a:pt x="17846" y="3110"/>
                  </a:cubicBezTo>
                  <a:cubicBezTo>
                    <a:pt x="17788" y="3053"/>
                    <a:pt x="17788" y="3053"/>
                    <a:pt x="17788" y="3053"/>
                  </a:cubicBezTo>
                  <a:lnTo>
                    <a:pt x="17673" y="2938"/>
                  </a:lnTo>
                  <a:cubicBezTo>
                    <a:pt x="17615" y="2880"/>
                    <a:pt x="17615" y="2880"/>
                    <a:pt x="17615" y="2880"/>
                  </a:cubicBezTo>
                  <a:cubicBezTo>
                    <a:pt x="17615" y="2938"/>
                    <a:pt x="17615" y="2938"/>
                    <a:pt x="17615" y="2938"/>
                  </a:cubicBezTo>
                  <a:cubicBezTo>
                    <a:pt x="17557" y="2880"/>
                    <a:pt x="17557" y="2822"/>
                    <a:pt x="17499" y="2822"/>
                  </a:cubicBezTo>
                  <a:cubicBezTo>
                    <a:pt x="17499" y="2765"/>
                    <a:pt x="17499" y="2822"/>
                    <a:pt x="17499" y="2765"/>
                  </a:cubicBezTo>
                  <a:cubicBezTo>
                    <a:pt x="17442" y="2707"/>
                    <a:pt x="17442" y="2707"/>
                    <a:pt x="17442" y="2707"/>
                  </a:cubicBezTo>
                  <a:cubicBezTo>
                    <a:pt x="17442" y="2650"/>
                    <a:pt x="17442" y="2707"/>
                    <a:pt x="17384" y="2707"/>
                  </a:cubicBezTo>
                  <a:cubicBezTo>
                    <a:pt x="17384" y="2650"/>
                    <a:pt x="17384" y="2650"/>
                    <a:pt x="17384" y="2650"/>
                  </a:cubicBezTo>
                  <a:lnTo>
                    <a:pt x="17326" y="2650"/>
                  </a:lnTo>
                  <a:cubicBezTo>
                    <a:pt x="17268" y="2592"/>
                    <a:pt x="17211" y="2534"/>
                    <a:pt x="17153" y="2477"/>
                  </a:cubicBezTo>
                  <a:cubicBezTo>
                    <a:pt x="17153" y="2534"/>
                    <a:pt x="17153" y="2534"/>
                    <a:pt x="17153" y="2534"/>
                  </a:cubicBezTo>
                  <a:cubicBezTo>
                    <a:pt x="17095" y="2477"/>
                    <a:pt x="17095" y="2477"/>
                    <a:pt x="17095" y="2477"/>
                  </a:cubicBezTo>
                  <a:cubicBezTo>
                    <a:pt x="17037" y="2419"/>
                    <a:pt x="17037" y="2419"/>
                    <a:pt x="17037" y="2419"/>
                  </a:cubicBezTo>
                  <a:cubicBezTo>
                    <a:pt x="16980" y="2419"/>
                    <a:pt x="16980" y="2419"/>
                    <a:pt x="16980" y="2419"/>
                  </a:cubicBezTo>
                  <a:cubicBezTo>
                    <a:pt x="17037" y="2419"/>
                    <a:pt x="17037" y="2419"/>
                    <a:pt x="17037" y="2419"/>
                  </a:cubicBezTo>
                  <a:cubicBezTo>
                    <a:pt x="16980" y="2362"/>
                    <a:pt x="16980" y="2419"/>
                    <a:pt x="16980" y="2419"/>
                  </a:cubicBezTo>
                  <a:cubicBezTo>
                    <a:pt x="16922" y="2304"/>
                    <a:pt x="16922" y="2304"/>
                    <a:pt x="16922" y="2304"/>
                  </a:cubicBezTo>
                  <a:cubicBezTo>
                    <a:pt x="16922" y="2362"/>
                    <a:pt x="16922" y="2362"/>
                    <a:pt x="16922" y="2362"/>
                  </a:cubicBezTo>
                  <a:cubicBezTo>
                    <a:pt x="16806" y="2304"/>
                    <a:pt x="16806" y="2304"/>
                    <a:pt x="16806" y="2304"/>
                  </a:cubicBezTo>
                  <a:cubicBezTo>
                    <a:pt x="16749" y="2246"/>
                    <a:pt x="16749" y="2246"/>
                    <a:pt x="16749" y="2246"/>
                  </a:cubicBezTo>
                  <a:cubicBezTo>
                    <a:pt x="16691" y="2189"/>
                    <a:pt x="16691" y="2189"/>
                    <a:pt x="16691" y="2189"/>
                  </a:cubicBezTo>
                  <a:cubicBezTo>
                    <a:pt x="16691" y="2246"/>
                    <a:pt x="16691" y="2246"/>
                    <a:pt x="16691" y="2246"/>
                  </a:cubicBezTo>
                  <a:cubicBezTo>
                    <a:pt x="16575" y="2131"/>
                    <a:pt x="16575" y="2131"/>
                    <a:pt x="16575" y="2131"/>
                  </a:cubicBezTo>
                  <a:cubicBezTo>
                    <a:pt x="16518" y="2131"/>
                    <a:pt x="16518" y="2131"/>
                    <a:pt x="16518" y="2131"/>
                  </a:cubicBezTo>
                  <a:cubicBezTo>
                    <a:pt x="16518" y="2074"/>
                    <a:pt x="16518" y="2074"/>
                    <a:pt x="16518" y="2074"/>
                  </a:cubicBezTo>
                  <a:cubicBezTo>
                    <a:pt x="16518" y="2131"/>
                    <a:pt x="16518" y="2131"/>
                    <a:pt x="16518" y="2131"/>
                  </a:cubicBezTo>
                  <a:cubicBezTo>
                    <a:pt x="16402" y="2074"/>
                    <a:pt x="16402" y="2074"/>
                    <a:pt x="16402" y="2074"/>
                  </a:cubicBezTo>
                  <a:cubicBezTo>
                    <a:pt x="16402" y="2016"/>
                    <a:pt x="16402" y="2016"/>
                    <a:pt x="16402" y="2016"/>
                  </a:cubicBezTo>
                  <a:cubicBezTo>
                    <a:pt x="16344" y="2074"/>
                    <a:pt x="16344" y="2074"/>
                    <a:pt x="16344" y="2074"/>
                  </a:cubicBezTo>
                  <a:cubicBezTo>
                    <a:pt x="16287" y="2016"/>
                    <a:pt x="16287" y="2016"/>
                    <a:pt x="16287" y="2016"/>
                  </a:cubicBezTo>
                  <a:cubicBezTo>
                    <a:pt x="16287" y="1958"/>
                    <a:pt x="16287" y="1958"/>
                    <a:pt x="16287" y="1958"/>
                  </a:cubicBezTo>
                  <a:cubicBezTo>
                    <a:pt x="16171" y="1901"/>
                    <a:pt x="16171" y="1901"/>
                    <a:pt x="16171" y="1901"/>
                  </a:cubicBezTo>
                  <a:cubicBezTo>
                    <a:pt x="16113" y="1901"/>
                    <a:pt x="16113" y="1901"/>
                    <a:pt x="16113" y="1901"/>
                  </a:cubicBezTo>
                  <a:lnTo>
                    <a:pt x="16113" y="1843"/>
                  </a:lnTo>
                  <a:cubicBezTo>
                    <a:pt x="16056" y="1843"/>
                    <a:pt x="16056" y="1843"/>
                    <a:pt x="16056" y="1843"/>
                  </a:cubicBezTo>
                  <a:cubicBezTo>
                    <a:pt x="15998" y="1786"/>
                    <a:pt x="15998" y="1786"/>
                    <a:pt x="15998" y="1786"/>
                  </a:cubicBezTo>
                  <a:cubicBezTo>
                    <a:pt x="15940" y="1843"/>
                    <a:pt x="15940" y="1843"/>
                    <a:pt x="15940" y="1843"/>
                  </a:cubicBezTo>
                  <a:cubicBezTo>
                    <a:pt x="15940" y="1786"/>
                    <a:pt x="15940" y="1786"/>
                    <a:pt x="15940" y="1786"/>
                  </a:cubicBezTo>
                  <a:cubicBezTo>
                    <a:pt x="15940" y="1843"/>
                    <a:pt x="15940" y="1843"/>
                    <a:pt x="15940" y="1843"/>
                  </a:cubicBezTo>
                  <a:cubicBezTo>
                    <a:pt x="15882" y="1786"/>
                    <a:pt x="15882" y="1786"/>
                    <a:pt x="15882" y="1786"/>
                  </a:cubicBezTo>
                  <a:cubicBezTo>
                    <a:pt x="15825" y="1786"/>
                    <a:pt x="15882" y="1786"/>
                    <a:pt x="15882" y="1786"/>
                  </a:cubicBezTo>
                  <a:cubicBezTo>
                    <a:pt x="15767" y="1728"/>
                    <a:pt x="15767" y="1728"/>
                    <a:pt x="15767" y="1728"/>
                  </a:cubicBezTo>
                  <a:cubicBezTo>
                    <a:pt x="15651" y="1670"/>
                    <a:pt x="15651" y="1670"/>
                    <a:pt x="15651" y="1670"/>
                  </a:cubicBezTo>
                  <a:cubicBezTo>
                    <a:pt x="15594" y="1670"/>
                    <a:pt x="15594" y="1670"/>
                    <a:pt x="15594" y="1670"/>
                  </a:cubicBezTo>
                  <a:cubicBezTo>
                    <a:pt x="15594" y="1613"/>
                    <a:pt x="15594" y="1613"/>
                    <a:pt x="15594" y="1613"/>
                  </a:cubicBezTo>
                  <a:cubicBezTo>
                    <a:pt x="15536" y="1613"/>
                    <a:pt x="15536" y="1613"/>
                    <a:pt x="15536" y="1613"/>
                  </a:cubicBezTo>
                  <a:cubicBezTo>
                    <a:pt x="15594" y="1613"/>
                    <a:pt x="15594" y="1613"/>
                    <a:pt x="15594" y="1613"/>
                  </a:cubicBezTo>
                  <a:cubicBezTo>
                    <a:pt x="15536" y="1613"/>
                    <a:pt x="15536" y="1613"/>
                    <a:pt x="15536" y="1613"/>
                  </a:cubicBezTo>
                  <a:cubicBezTo>
                    <a:pt x="15478" y="1613"/>
                    <a:pt x="15478" y="1613"/>
                    <a:pt x="15478" y="1613"/>
                  </a:cubicBezTo>
                  <a:cubicBezTo>
                    <a:pt x="15420" y="1555"/>
                    <a:pt x="15420" y="1555"/>
                    <a:pt x="15420" y="1555"/>
                  </a:cubicBezTo>
                  <a:lnTo>
                    <a:pt x="15363" y="1555"/>
                  </a:lnTo>
                  <a:cubicBezTo>
                    <a:pt x="15305" y="1498"/>
                    <a:pt x="15305" y="1498"/>
                    <a:pt x="15305" y="1498"/>
                  </a:cubicBezTo>
                  <a:cubicBezTo>
                    <a:pt x="15363" y="1498"/>
                    <a:pt x="15363" y="1498"/>
                    <a:pt x="15363" y="1498"/>
                  </a:cubicBezTo>
                  <a:cubicBezTo>
                    <a:pt x="15478" y="1555"/>
                    <a:pt x="15478" y="1555"/>
                    <a:pt x="15478" y="1555"/>
                  </a:cubicBezTo>
                  <a:cubicBezTo>
                    <a:pt x="15536" y="1613"/>
                    <a:pt x="15536" y="1613"/>
                    <a:pt x="15536" y="1613"/>
                  </a:cubicBezTo>
                  <a:cubicBezTo>
                    <a:pt x="15536" y="1555"/>
                    <a:pt x="15536" y="1555"/>
                    <a:pt x="15536" y="1555"/>
                  </a:cubicBezTo>
                  <a:cubicBezTo>
                    <a:pt x="15536" y="1613"/>
                    <a:pt x="15536" y="1613"/>
                    <a:pt x="15536" y="1613"/>
                  </a:cubicBezTo>
                  <a:cubicBezTo>
                    <a:pt x="15594" y="1613"/>
                    <a:pt x="15594" y="1613"/>
                    <a:pt x="15594" y="1613"/>
                  </a:cubicBezTo>
                  <a:cubicBezTo>
                    <a:pt x="15594" y="1555"/>
                    <a:pt x="15594" y="1555"/>
                    <a:pt x="15594" y="1555"/>
                  </a:cubicBezTo>
                  <a:cubicBezTo>
                    <a:pt x="15478" y="1555"/>
                    <a:pt x="15478" y="1555"/>
                    <a:pt x="15478" y="1555"/>
                  </a:cubicBezTo>
                  <a:cubicBezTo>
                    <a:pt x="15478" y="1498"/>
                    <a:pt x="15478" y="1498"/>
                    <a:pt x="15478" y="1498"/>
                  </a:cubicBezTo>
                  <a:cubicBezTo>
                    <a:pt x="15189" y="1382"/>
                    <a:pt x="15189" y="1382"/>
                    <a:pt x="15189" y="1382"/>
                  </a:cubicBezTo>
                  <a:cubicBezTo>
                    <a:pt x="15074" y="1325"/>
                    <a:pt x="15074" y="1325"/>
                    <a:pt x="15074" y="1325"/>
                  </a:cubicBezTo>
                  <a:cubicBezTo>
                    <a:pt x="15074" y="1267"/>
                    <a:pt x="15074" y="1267"/>
                    <a:pt x="15074" y="1267"/>
                  </a:cubicBezTo>
                  <a:cubicBezTo>
                    <a:pt x="15074" y="1267"/>
                    <a:pt x="14958" y="1210"/>
                    <a:pt x="14843" y="1210"/>
                  </a:cubicBezTo>
                  <a:cubicBezTo>
                    <a:pt x="14727" y="1152"/>
                    <a:pt x="14612" y="1094"/>
                    <a:pt x="14439" y="1037"/>
                  </a:cubicBezTo>
                  <a:cubicBezTo>
                    <a:pt x="14265" y="979"/>
                    <a:pt x="14092" y="922"/>
                    <a:pt x="13976" y="922"/>
                  </a:cubicBezTo>
                  <a:cubicBezTo>
                    <a:pt x="13861" y="864"/>
                    <a:pt x="13803" y="864"/>
                    <a:pt x="13803" y="864"/>
                  </a:cubicBezTo>
                  <a:cubicBezTo>
                    <a:pt x="13745" y="864"/>
                    <a:pt x="13745" y="864"/>
                    <a:pt x="13745" y="864"/>
                  </a:cubicBezTo>
                  <a:cubicBezTo>
                    <a:pt x="13745" y="864"/>
                    <a:pt x="13688" y="806"/>
                    <a:pt x="13514" y="806"/>
                  </a:cubicBezTo>
                  <a:cubicBezTo>
                    <a:pt x="13399" y="749"/>
                    <a:pt x="13168" y="691"/>
                    <a:pt x="12995" y="691"/>
                  </a:cubicBezTo>
                  <a:cubicBezTo>
                    <a:pt x="12821" y="634"/>
                    <a:pt x="12648" y="634"/>
                    <a:pt x="12475" y="576"/>
                  </a:cubicBezTo>
                  <a:cubicBezTo>
                    <a:pt x="12417" y="576"/>
                    <a:pt x="12359" y="576"/>
                    <a:pt x="12359" y="576"/>
                  </a:cubicBezTo>
                  <a:cubicBezTo>
                    <a:pt x="12417" y="576"/>
                    <a:pt x="12417" y="576"/>
                    <a:pt x="12417" y="576"/>
                  </a:cubicBezTo>
                  <a:cubicBezTo>
                    <a:pt x="12475" y="576"/>
                    <a:pt x="12533" y="634"/>
                    <a:pt x="12533" y="634"/>
                  </a:cubicBezTo>
                  <a:cubicBezTo>
                    <a:pt x="12590" y="634"/>
                    <a:pt x="12648" y="634"/>
                    <a:pt x="12648" y="634"/>
                  </a:cubicBezTo>
                  <a:cubicBezTo>
                    <a:pt x="12648" y="634"/>
                    <a:pt x="12533" y="634"/>
                    <a:pt x="12475" y="634"/>
                  </a:cubicBezTo>
                  <a:cubicBezTo>
                    <a:pt x="12417" y="634"/>
                    <a:pt x="12302" y="634"/>
                    <a:pt x="12302" y="634"/>
                  </a:cubicBezTo>
                  <a:cubicBezTo>
                    <a:pt x="12302" y="576"/>
                    <a:pt x="12302" y="576"/>
                    <a:pt x="12302" y="576"/>
                  </a:cubicBezTo>
                  <a:cubicBezTo>
                    <a:pt x="12244" y="576"/>
                    <a:pt x="12244" y="576"/>
                    <a:pt x="12244" y="576"/>
                  </a:cubicBezTo>
                  <a:cubicBezTo>
                    <a:pt x="12186" y="576"/>
                    <a:pt x="12186" y="576"/>
                    <a:pt x="12186" y="576"/>
                  </a:cubicBezTo>
                  <a:cubicBezTo>
                    <a:pt x="12244" y="634"/>
                    <a:pt x="12244" y="634"/>
                    <a:pt x="12244" y="634"/>
                  </a:cubicBezTo>
                  <a:cubicBezTo>
                    <a:pt x="12244" y="691"/>
                    <a:pt x="12244" y="634"/>
                    <a:pt x="12186" y="634"/>
                  </a:cubicBezTo>
                  <a:cubicBezTo>
                    <a:pt x="12186" y="691"/>
                    <a:pt x="12186" y="691"/>
                    <a:pt x="12186" y="691"/>
                  </a:cubicBezTo>
                  <a:cubicBezTo>
                    <a:pt x="12244" y="691"/>
                    <a:pt x="12244" y="691"/>
                    <a:pt x="12244" y="691"/>
                  </a:cubicBezTo>
                  <a:cubicBezTo>
                    <a:pt x="12302" y="691"/>
                    <a:pt x="12302" y="691"/>
                    <a:pt x="12302" y="691"/>
                  </a:cubicBezTo>
                  <a:cubicBezTo>
                    <a:pt x="12359" y="691"/>
                    <a:pt x="12359" y="691"/>
                    <a:pt x="12359" y="691"/>
                  </a:cubicBezTo>
                  <a:cubicBezTo>
                    <a:pt x="12417" y="691"/>
                    <a:pt x="12417" y="691"/>
                    <a:pt x="12417" y="691"/>
                  </a:cubicBezTo>
                  <a:cubicBezTo>
                    <a:pt x="12475" y="691"/>
                    <a:pt x="12475" y="691"/>
                    <a:pt x="12475" y="691"/>
                  </a:cubicBezTo>
                  <a:cubicBezTo>
                    <a:pt x="12475" y="634"/>
                    <a:pt x="12475" y="634"/>
                    <a:pt x="12475" y="634"/>
                  </a:cubicBezTo>
                  <a:cubicBezTo>
                    <a:pt x="12417" y="634"/>
                    <a:pt x="12417" y="634"/>
                    <a:pt x="12417" y="634"/>
                  </a:cubicBezTo>
                  <a:cubicBezTo>
                    <a:pt x="12475" y="634"/>
                    <a:pt x="12475" y="634"/>
                    <a:pt x="12533" y="634"/>
                  </a:cubicBezTo>
                  <a:lnTo>
                    <a:pt x="12648" y="691"/>
                  </a:lnTo>
                  <a:cubicBezTo>
                    <a:pt x="12706" y="691"/>
                    <a:pt x="12706" y="691"/>
                    <a:pt x="12706" y="691"/>
                  </a:cubicBezTo>
                  <a:cubicBezTo>
                    <a:pt x="12764" y="634"/>
                    <a:pt x="12764" y="634"/>
                    <a:pt x="12764" y="634"/>
                  </a:cubicBezTo>
                  <a:cubicBezTo>
                    <a:pt x="12764" y="691"/>
                    <a:pt x="12764" y="691"/>
                    <a:pt x="12764" y="691"/>
                  </a:cubicBezTo>
                  <a:cubicBezTo>
                    <a:pt x="12879" y="691"/>
                    <a:pt x="12879" y="691"/>
                    <a:pt x="12879" y="691"/>
                  </a:cubicBezTo>
                  <a:cubicBezTo>
                    <a:pt x="12937" y="691"/>
                    <a:pt x="12937" y="691"/>
                    <a:pt x="12937" y="691"/>
                  </a:cubicBezTo>
                  <a:cubicBezTo>
                    <a:pt x="12995" y="691"/>
                    <a:pt x="12995" y="691"/>
                    <a:pt x="12995" y="691"/>
                  </a:cubicBezTo>
                  <a:cubicBezTo>
                    <a:pt x="13052" y="691"/>
                    <a:pt x="13052" y="691"/>
                    <a:pt x="13052" y="691"/>
                  </a:cubicBezTo>
                  <a:cubicBezTo>
                    <a:pt x="13110" y="749"/>
                    <a:pt x="13110" y="749"/>
                    <a:pt x="13110" y="749"/>
                  </a:cubicBezTo>
                  <a:cubicBezTo>
                    <a:pt x="13110" y="691"/>
                    <a:pt x="13110" y="691"/>
                    <a:pt x="13110" y="691"/>
                  </a:cubicBezTo>
                  <a:cubicBezTo>
                    <a:pt x="13110" y="749"/>
                    <a:pt x="13110" y="749"/>
                    <a:pt x="13110" y="749"/>
                  </a:cubicBezTo>
                  <a:cubicBezTo>
                    <a:pt x="13168" y="749"/>
                    <a:pt x="13168" y="749"/>
                    <a:pt x="13168" y="749"/>
                  </a:cubicBezTo>
                  <a:cubicBezTo>
                    <a:pt x="13226" y="749"/>
                    <a:pt x="13226" y="749"/>
                    <a:pt x="13226" y="749"/>
                  </a:cubicBezTo>
                  <a:cubicBezTo>
                    <a:pt x="13283" y="749"/>
                    <a:pt x="13341" y="749"/>
                    <a:pt x="13341" y="806"/>
                  </a:cubicBezTo>
                  <a:cubicBezTo>
                    <a:pt x="13457" y="806"/>
                    <a:pt x="13457" y="806"/>
                    <a:pt x="13457" y="806"/>
                  </a:cubicBezTo>
                  <a:cubicBezTo>
                    <a:pt x="13457" y="806"/>
                    <a:pt x="13399" y="806"/>
                    <a:pt x="13341" y="806"/>
                  </a:cubicBezTo>
                  <a:cubicBezTo>
                    <a:pt x="13226" y="806"/>
                    <a:pt x="13168" y="749"/>
                    <a:pt x="13052" y="749"/>
                  </a:cubicBezTo>
                  <a:cubicBezTo>
                    <a:pt x="12937" y="749"/>
                    <a:pt x="12879" y="691"/>
                    <a:pt x="12764" y="691"/>
                  </a:cubicBezTo>
                  <a:cubicBezTo>
                    <a:pt x="12821" y="691"/>
                    <a:pt x="12821" y="691"/>
                    <a:pt x="12821" y="691"/>
                  </a:cubicBezTo>
                  <a:cubicBezTo>
                    <a:pt x="12879" y="691"/>
                    <a:pt x="12879" y="691"/>
                    <a:pt x="12879" y="691"/>
                  </a:cubicBezTo>
                  <a:cubicBezTo>
                    <a:pt x="12879" y="749"/>
                    <a:pt x="12879" y="749"/>
                    <a:pt x="12879" y="749"/>
                  </a:cubicBezTo>
                  <a:cubicBezTo>
                    <a:pt x="12995" y="749"/>
                    <a:pt x="12995" y="749"/>
                    <a:pt x="12995" y="749"/>
                  </a:cubicBezTo>
                  <a:cubicBezTo>
                    <a:pt x="12937" y="749"/>
                    <a:pt x="12937" y="749"/>
                    <a:pt x="12879" y="749"/>
                  </a:cubicBezTo>
                  <a:cubicBezTo>
                    <a:pt x="12995" y="749"/>
                    <a:pt x="12995" y="749"/>
                    <a:pt x="12995" y="749"/>
                  </a:cubicBezTo>
                  <a:cubicBezTo>
                    <a:pt x="12995" y="749"/>
                    <a:pt x="13052" y="749"/>
                    <a:pt x="13110" y="749"/>
                  </a:cubicBezTo>
                  <a:cubicBezTo>
                    <a:pt x="13110" y="749"/>
                    <a:pt x="13110" y="749"/>
                    <a:pt x="13052" y="749"/>
                  </a:cubicBezTo>
                  <a:cubicBezTo>
                    <a:pt x="13052" y="806"/>
                    <a:pt x="13052" y="806"/>
                    <a:pt x="13052" y="806"/>
                  </a:cubicBezTo>
                  <a:cubicBezTo>
                    <a:pt x="13052" y="806"/>
                    <a:pt x="13052" y="806"/>
                    <a:pt x="13110" y="806"/>
                  </a:cubicBezTo>
                  <a:cubicBezTo>
                    <a:pt x="13168" y="806"/>
                    <a:pt x="13168" y="806"/>
                    <a:pt x="13168" y="806"/>
                  </a:cubicBezTo>
                  <a:cubicBezTo>
                    <a:pt x="13168" y="806"/>
                    <a:pt x="13168" y="806"/>
                    <a:pt x="13226" y="806"/>
                  </a:cubicBezTo>
                  <a:cubicBezTo>
                    <a:pt x="13168" y="806"/>
                    <a:pt x="13168" y="806"/>
                    <a:pt x="13168" y="806"/>
                  </a:cubicBezTo>
                  <a:cubicBezTo>
                    <a:pt x="13226" y="806"/>
                    <a:pt x="13226" y="806"/>
                    <a:pt x="13226" y="806"/>
                  </a:cubicBezTo>
                  <a:cubicBezTo>
                    <a:pt x="13283" y="864"/>
                    <a:pt x="13283" y="864"/>
                    <a:pt x="13283" y="806"/>
                  </a:cubicBezTo>
                  <a:cubicBezTo>
                    <a:pt x="13341" y="806"/>
                    <a:pt x="13341" y="806"/>
                    <a:pt x="13341" y="806"/>
                  </a:cubicBezTo>
                  <a:cubicBezTo>
                    <a:pt x="13341" y="864"/>
                    <a:pt x="13341" y="864"/>
                    <a:pt x="13341" y="864"/>
                  </a:cubicBezTo>
                  <a:cubicBezTo>
                    <a:pt x="13341" y="806"/>
                    <a:pt x="13341" y="806"/>
                    <a:pt x="13341" y="806"/>
                  </a:cubicBezTo>
                  <a:cubicBezTo>
                    <a:pt x="13399" y="864"/>
                    <a:pt x="13399" y="864"/>
                    <a:pt x="13399" y="864"/>
                  </a:cubicBezTo>
                  <a:cubicBezTo>
                    <a:pt x="13399" y="806"/>
                    <a:pt x="13399" y="806"/>
                    <a:pt x="13399" y="806"/>
                  </a:cubicBezTo>
                  <a:cubicBezTo>
                    <a:pt x="13457" y="864"/>
                    <a:pt x="13457" y="864"/>
                    <a:pt x="13457" y="864"/>
                  </a:cubicBezTo>
                  <a:cubicBezTo>
                    <a:pt x="13514" y="864"/>
                    <a:pt x="13514" y="864"/>
                    <a:pt x="13514" y="864"/>
                  </a:cubicBezTo>
                  <a:cubicBezTo>
                    <a:pt x="13572" y="864"/>
                    <a:pt x="13572" y="864"/>
                    <a:pt x="13572" y="864"/>
                  </a:cubicBezTo>
                  <a:cubicBezTo>
                    <a:pt x="13630" y="922"/>
                    <a:pt x="13630" y="922"/>
                    <a:pt x="13630" y="922"/>
                  </a:cubicBezTo>
                  <a:cubicBezTo>
                    <a:pt x="13630" y="864"/>
                    <a:pt x="13630" y="864"/>
                    <a:pt x="13630" y="864"/>
                  </a:cubicBezTo>
                  <a:cubicBezTo>
                    <a:pt x="13630" y="864"/>
                    <a:pt x="13630" y="922"/>
                    <a:pt x="13688" y="922"/>
                  </a:cubicBezTo>
                  <a:cubicBezTo>
                    <a:pt x="13745" y="922"/>
                    <a:pt x="13745" y="922"/>
                    <a:pt x="13745" y="922"/>
                  </a:cubicBezTo>
                  <a:cubicBezTo>
                    <a:pt x="13803" y="922"/>
                    <a:pt x="13803" y="922"/>
                    <a:pt x="13803" y="922"/>
                  </a:cubicBezTo>
                  <a:cubicBezTo>
                    <a:pt x="13803" y="979"/>
                    <a:pt x="13803" y="979"/>
                    <a:pt x="13803" y="979"/>
                  </a:cubicBezTo>
                  <a:cubicBezTo>
                    <a:pt x="13919" y="979"/>
                    <a:pt x="13919" y="979"/>
                    <a:pt x="13919" y="979"/>
                  </a:cubicBezTo>
                  <a:cubicBezTo>
                    <a:pt x="13976" y="979"/>
                    <a:pt x="13976" y="979"/>
                    <a:pt x="13976" y="979"/>
                  </a:cubicBezTo>
                  <a:cubicBezTo>
                    <a:pt x="13976" y="1037"/>
                    <a:pt x="13976" y="1037"/>
                    <a:pt x="13976" y="1037"/>
                  </a:cubicBezTo>
                  <a:cubicBezTo>
                    <a:pt x="13976" y="979"/>
                    <a:pt x="13976" y="979"/>
                    <a:pt x="13976" y="979"/>
                  </a:cubicBezTo>
                  <a:cubicBezTo>
                    <a:pt x="13976" y="1037"/>
                    <a:pt x="13976" y="1037"/>
                    <a:pt x="13976" y="1037"/>
                  </a:cubicBezTo>
                  <a:cubicBezTo>
                    <a:pt x="14034" y="1037"/>
                    <a:pt x="14034" y="1037"/>
                    <a:pt x="14034" y="1037"/>
                  </a:cubicBezTo>
                  <a:cubicBezTo>
                    <a:pt x="14150" y="1037"/>
                    <a:pt x="14150" y="1037"/>
                    <a:pt x="14150" y="1037"/>
                  </a:cubicBezTo>
                  <a:cubicBezTo>
                    <a:pt x="14207" y="1037"/>
                    <a:pt x="14207" y="1037"/>
                    <a:pt x="14207" y="1037"/>
                  </a:cubicBezTo>
                  <a:cubicBezTo>
                    <a:pt x="14207" y="1037"/>
                    <a:pt x="14150" y="1094"/>
                    <a:pt x="14207" y="1094"/>
                  </a:cubicBezTo>
                  <a:cubicBezTo>
                    <a:pt x="14150" y="1094"/>
                    <a:pt x="14150" y="1094"/>
                    <a:pt x="14150" y="1094"/>
                  </a:cubicBezTo>
                  <a:cubicBezTo>
                    <a:pt x="14150" y="1037"/>
                    <a:pt x="14150" y="1094"/>
                    <a:pt x="14150" y="1094"/>
                  </a:cubicBezTo>
                  <a:cubicBezTo>
                    <a:pt x="14092" y="1037"/>
                    <a:pt x="14092" y="1037"/>
                    <a:pt x="14092" y="1037"/>
                  </a:cubicBezTo>
                  <a:cubicBezTo>
                    <a:pt x="14092" y="1094"/>
                    <a:pt x="14092" y="1094"/>
                    <a:pt x="14092" y="1094"/>
                  </a:cubicBezTo>
                  <a:lnTo>
                    <a:pt x="14150" y="1094"/>
                  </a:lnTo>
                  <a:cubicBezTo>
                    <a:pt x="14207" y="1094"/>
                    <a:pt x="14150" y="1094"/>
                    <a:pt x="14207" y="1094"/>
                  </a:cubicBezTo>
                  <a:cubicBezTo>
                    <a:pt x="14207" y="1152"/>
                    <a:pt x="14207" y="1152"/>
                    <a:pt x="14207" y="1152"/>
                  </a:cubicBezTo>
                  <a:cubicBezTo>
                    <a:pt x="14323" y="1152"/>
                    <a:pt x="14323" y="1152"/>
                    <a:pt x="14323" y="1152"/>
                  </a:cubicBezTo>
                  <a:cubicBezTo>
                    <a:pt x="14381" y="1152"/>
                    <a:pt x="14381" y="1152"/>
                    <a:pt x="14381" y="1152"/>
                  </a:cubicBezTo>
                  <a:cubicBezTo>
                    <a:pt x="14381" y="1210"/>
                    <a:pt x="14381" y="1210"/>
                    <a:pt x="14381" y="1210"/>
                  </a:cubicBezTo>
                  <a:cubicBezTo>
                    <a:pt x="14439" y="1210"/>
                    <a:pt x="14439" y="1210"/>
                    <a:pt x="14439" y="1210"/>
                  </a:cubicBezTo>
                  <a:cubicBezTo>
                    <a:pt x="14496" y="1210"/>
                    <a:pt x="14496" y="1210"/>
                    <a:pt x="14496" y="1210"/>
                  </a:cubicBezTo>
                  <a:cubicBezTo>
                    <a:pt x="14554" y="1210"/>
                    <a:pt x="14554" y="1210"/>
                    <a:pt x="14612" y="1267"/>
                  </a:cubicBezTo>
                  <a:cubicBezTo>
                    <a:pt x="14612" y="1210"/>
                    <a:pt x="14612" y="1210"/>
                    <a:pt x="14612" y="1210"/>
                  </a:cubicBezTo>
                  <a:cubicBezTo>
                    <a:pt x="14670" y="1267"/>
                    <a:pt x="14670" y="1267"/>
                    <a:pt x="14670" y="1267"/>
                  </a:cubicBezTo>
                  <a:cubicBezTo>
                    <a:pt x="14785" y="1267"/>
                    <a:pt x="14785" y="1267"/>
                    <a:pt x="14785" y="1267"/>
                  </a:cubicBezTo>
                  <a:cubicBezTo>
                    <a:pt x="14785" y="1325"/>
                    <a:pt x="14785" y="1325"/>
                    <a:pt x="14785" y="1325"/>
                  </a:cubicBezTo>
                  <a:cubicBezTo>
                    <a:pt x="14670" y="1325"/>
                    <a:pt x="14670" y="1325"/>
                    <a:pt x="14670" y="1325"/>
                  </a:cubicBezTo>
                  <a:cubicBezTo>
                    <a:pt x="14670" y="1267"/>
                    <a:pt x="14670" y="1267"/>
                    <a:pt x="14670" y="1267"/>
                  </a:cubicBezTo>
                  <a:cubicBezTo>
                    <a:pt x="14612" y="1267"/>
                    <a:pt x="14612" y="1267"/>
                    <a:pt x="14612" y="1267"/>
                  </a:cubicBezTo>
                  <a:cubicBezTo>
                    <a:pt x="14496" y="1267"/>
                    <a:pt x="14496" y="1267"/>
                    <a:pt x="14496" y="1267"/>
                  </a:cubicBezTo>
                  <a:cubicBezTo>
                    <a:pt x="14439" y="1267"/>
                    <a:pt x="14439" y="1267"/>
                    <a:pt x="14439" y="1267"/>
                  </a:cubicBezTo>
                  <a:cubicBezTo>
                    <a:pt x="14323" y="1210"/>
                    <a:pt x="14323" y="1210"/>
                    <a:pt x="14323" y="1210"/>
                  </a:cubicBezTo>
                  <a:cubicBezTo>
                    <a:pt x="14265" y="1210"/>
                    <a:pt x="14265" y="1210"/>
                    <a:pt x="14265" y="1210"/>
                  </a:cubicBezTo>
                  <a:cubicBezTo>
                    <a:pt x="14265" y="1210"/>
                    <a:pt x="14265" y="1210"/>
                    <a:pt x="14207" y="1210"/>
                  </a:cubicBezTo>
                  <a:cubicBezTo>
                    <a:pt x="14150" y="1152"/>
                    <a:pt x="14150" y="1152"/>
                    <a:pt x="14150" y="1152"/>
                  </a:cubicBezTo>
                  <a:lnTo>
                    <a:pt x="14092" y="1152"/>
                  </a:lnTo>
                  <a:cubicBezTo>
                    <a:pt x="14092" y="1152"/>
                    <a:pt x="14092" y="1152"/>
                    <a:pt x="14092" y="1094"/>
                  </a:cubicBezTo>
                  <a:cubicBezTo>
                    <a:pt x="14092" y="1152"/>
                    <a:pt x="14092" y="1152"/>
                    <a:pt x="14092" y="1152"/>
                  </a:cubicBezTo>
                  <a:cubicBezTo>
                    <a:pt x="13976" y="1094"/>
                    <a:pt x="13976" y="1094"/>
                    <a:pt x="13976" y="1094"/>
                  </a:cubicBezTo>
                  <a:cubicBezTo>
                    <a:pt x="13919" y="1094"/>
                    <a:pt x="13919" y="1094"/>
                    <a:pt x="13919" y="1094"/>
                  </a:cubicBezTo>
                  <a:cubicBezTo>
                    <a:pt x="13919" y="1094"/>
                    <a:pt x="13919" y="1037"/>
                    <a:pt x="13861" y="1037"/>
                  </a:cubicBezTo>
                  <a:cubicBezTo>
                    <a:pt x="13861" y="1094"/>
                    <a:pt x="13861" y="1094"/>
                    <a:pt x="13861" y="1094"/>
                  </a:cubicBezTo>
                  <a:cubicBezTo>
                    <a:pt x="13803" y="1037"/>
                    <a:pt x="13803" y="1037"/>
                    <a:pt x="13803" y="1037"/>
                  </a:cubicBezTo>
                  <a:cubicBezTo>
                    <a:pt x="13803" y="1094"/>
                    <a:pt x="13803" y="1094"/>
                    <a:pt x="13803" y="1094"/>
                  </a:cubicBezTo>
                  <a:cubicBezTo>
                    <a:pt x="13745" y="1037"/>
                    <a:pt x="13745" y="1037"/>
                    <a:pt x="13745" y="1037"/>
                  </a:cubicBezTo>
                  <a:cubicBezTo>
                    <a:pt x="13630" y="1037"/>
                    <a:pt x="13630" y="1037"/>
                    <a:pt x="13630" y="1037"/>
                  </a:cubicBezTo>
                  <a:cubicBezTo>
                    <a:pt x="13572" y="1037"/>
                    <a:pt x="13572" y="1037"/>
                    <a:pt x="13572" y="1037"/>
                  </a:cubicBezTo>
                  <a:cubicBezTo>
                    <a:pt x="13572" y="979"/>
                    <a:pt x="13572" y="979"/>
                    <a:pt x="13572" y="979"/>
                  </a:cubicBezTo>
                  <a:lnTo>
                    <a:pt x="13514" y="979"/>
                  </a:lnTo>
                  <a:cubicBezTo>
                    <a:pt x="13457" y="979"/>
                    <a:pt x="13457" y="979"/>
                    <a:pt x="13457" y="979"/>
                  </a:cubicBezTo>
                  <a:cubicBezTo>
                    <a:pt x="13399" y="979"/>
                    <a:pt x="13399" y="979"/>
                    <a:pt x="13399" y="979"/>
                  </a:cubicBezTo>
                  <a:cubicBezTo>
                    <a:pt x="13341" y="922"/>
                    <a:pt x="13341" y="922"/>
                    <a:pt x="13341" y="922"/>
                  </a:cubicBezTo>
                  <a:cubicBezTo>
                    <a:pt x="13341" y="979"/>
                    <a:pt x="13341" y="979"/>
                    <a:pt x="13341" y="979"/>
                  </a:cubicBezTo>
                  <a:cubicBezTo>
                    <a:pt x="13341" y="922"/>
                    <a:pt x="13341" y="922"/>
                    <a:pt x="13341" y="922"/>
                  </a:cubicBezTo>
                  <a:cubicBezTo>
                    <a:pt x="13283" y="922"/>
                    <a:pt x="13283" y="922"/>
                    <a:pt x="13283" y="922"/>
                  </a:cubicBezTo>
                  <a:cubicBezTo>
                    <a:pt x="13226" y="922"/>
                    <a:pt x="13226" y="922"/>
                    <a:pt x="13226" y="922"/>
                  </a:cubicBezTo>
                  <a:cubicBezTo>
                    <a:pt x="13168" y="922"/>
                    <a:pt x="13168" y="922"/>
                    <a:pt x="13168" y="922"/>
                  </a:cubicBezTo>
                  <a:cubicBezTo>
                    <a:pt x="13110" y="922"/>
                    <a:pt x="13110" y="922"/>
                    <a:pt x="13110" y="922"/>
                  </a:cubicBezTo>
                  <a:cubicBezTo>
                    <a:pt x="13052" y="864"/>
                    <a:pt x="13052" y="864"/>
                    <a:pt x="13052" y="864"/>
                  </a:cubicBezTo>
                  <a:cubicBezTo>
                    <a:pt x="12995" y="864"/>
                    <a:pt x="12995" y="864"/>
                    <a:pt x="12995" y="864"/>
                  </a:cubicBezTo>
                  <a:cubicBezTo>
                    <a:pt x="12764" y="864"/>
                    <a:pt x="12764" y="864"/>
                    <a:pt x="12764" y="864"/>
                  </a:cubicBezTo>
                  <a:cubicBezTo>
                    <a:pt x="12764" y="806"/>
                    <a:pt x="12764" y="806"/>
                    <a:pt x="12764" y="806"/>
                  </a:cubicBezTo>
                  <a:cubicBezTo>
                    <a:pt x="12590" y="806"/>
                    <a:pt x="12590" y="806"/>
                    <a:pt x="12590" y="806"/>
                  </a:cubicBezTo>
                  <a:cubicBezTo>
                    <a:pt x="12533" y="749"/>
                    <a:pt x="12533" y="749"/>
                    <a:pt x="12533" y="749"/>
                  </a:cubicBezTo>
                  <a:cubicBezTo>
                    <a:pt x="12590" y="749"/>
                    <a:pt x="12590" y="749"/>
                    <a:pt x="12590" y="749"/>
                  </a:cubicBezTo>
                  <a:cubicBezTo>
                    <a:pt x="12533" y="691"/>
                    <a:pt x="12533" y="691"/>
                    <a:pt x="12533" y="691"/>
                  </a:cubicBezTo>
                  <a:cubicBezTo>
                    <a:pt x="12475" y="691"/>
                    <a:pt x="12475" y="691"/>
                    <a:pt x="12475" y="691"/>
                  </a:cubicBezTo>
                  <a:cubicBezTo>
                    <a:pt x="12475" y="749"/>
                    <a:pt x="12475" y="749"/>
                    <a:pt x="12475" y="749"/>
                  </a:cubicBezTo>
                  <a:cubicBezTo>
                    <a:pt x="12417" y="749"/>
                    <a:pt x="12417" y="749"/>
                    <a:pt x="12417" y="749"/>
                  </a:cubicBezTo>
                  <a:cubicBezTo>
                    <a:pt x="12359" y="749"/>
                    <a:pt x="12359" y="749"/>
                    <a:pt x="12359" y="749"/>
                  </a:cubicBezTo>
                  <a:cubicBezTo>
                    <a:pt x="12302" y="749"/>
                    <a:pt x="12302" y="749"/>
                    <a:pt x="12302" y="749"/>
                  </a:cubicBezTo>
                  <a:cubicBezTo>
                    <a:pt x="12302" y="749"/>
                    <a:pt x="12244" y="749"/>
                    <a:pt x="12302" y="749"/>
                  </a:cubicBezTo>
                  <a:cubicBezTo>
                    <a:pt x="12244" y="749"/>
                    <a:pt x="12244" y="749"/>
                    <a:pt x="12244" y="749"/>
                  </a:cubicBezTo>
                  <a:cubicBezTo>
                    <a:pt x="12302" y="749"/>
                    <a:pt x="12302" y="749"/>
                    <a:pt x="12302" y="749"/>
                  </a:cubicBezTo>
                  <a:cubicBezTo>
                    <a:pt x="12302" y="806"/>
                    <a:pt x="12302" y="749"/>
                    <a:pt x="12302" y="749"/>
                  </a:cubicBezTo>
                  <a:cubicBezTo>
                    <a:pt x="12302" y="806"/>
                    <a:pt x="12359" y="806"/>
                    <a:pt x="12359" y="806"/>
                  </a:cubicBezTo>
                  <a:cubicBezTo>
                    <a:pt x="12359" y="749"/>
                    <a:pt x="12359" y="749"/>
                    <a:pt x="12359" y="749"/>
                  </a:cubicBezTo>
                  <a:cubicBezTo>
                    <a:pt x="12359" y="806"/>
                    <a:pt x="12359" y="806"/>
                    <a:pt x="12359" y="806"/>
                  </a:cubicBezTo>
                  <a:cubicBezTo>
                    <a:pt x="12359" y="749"/>
                    <a:pt x="12359" y="749"/>
                    <a:pt x="12359" y="749"/>
                  </a:cubicBezTo>
                  <a:cubicBezTo>
                    <a:pt x="12417" y="806"/>
                    <a:pt x="12417" y="806"/>
                    <a:pt x="12417" y="806"/>
                  </a:cubicBezTo>
                  <a:lnTo>
                    <a:pt x="12475" y="806"/>
                  </a:lnTo>
                  <a:cubicBezTo>
                    <a:pt x="12533" y="806"/>
                    <a:pt x="12533" y="806"/>
                    <a:pt x="12533" y="806"/>
                  </a:cubicBezTo>
                  <a:cubicBezTo>
                    <a:pt x="12590" y="806"/>
                    <a:pt x="12590" y="806"/>
                    <a:pt x="12648" y="806"/>
                  </a:cubicBezTo>
                  <a:cubicBezTo>
                    <a:pt x="12590" y="806"/>
                    <a:pt x="12590" y="806"/>
                    <a:pt x="12590" y="806"/>
                  </a:cubicBezTo>
                  <a:cubicBezTo>
                    <a:pt x="12590" y="864"/>
                    <a:pt x="12590" y="864"/>
                    <a:pt x="12590" y="864"/>
                  </a:cubicBezTo>
                  <a:cubicBezTo>
                    <a:pt x="12590" y="922"/>
                    <a:pt x="12533" y="979"/>
                    <a:pt x="12533" y="979"/>
                  </a:cubicBezTo>
                  <a:cubicBezTo>
                    <a:pt x="12533" y="922"/>
                    <a:pt x="12533" y="922"/>
                    <a:pt x="12533" y="922"/>
                  </a:cubicBezTo>
                  <a:cubicBezTo>
                    <a:pt x="12533" y="922"/>
                    <a:pt x="12533" y="922"/>
                    <a:pt x="12475" y="922"/>
                  </a:cubicBezTo>
                  <a:cubicBezTo>
                    <a:pt x="12417" y="922"/>
                    <a:pt x="12475" y="922"/>
                    <a:pt x="12417" y="864"/>
                  </a:cubicBezTo>
                  <a:cubicBezTo>
                    <a:pt x="12475" y="864"/>
                    <a:pt x="12475" y="864"/>
                    <a:pt x="12475" y="864"/>
                  </a:cubicBezTo>
                  <a:cubicBezTo>
                    <a:pt x="12302" y="806"/>
                    <a:pt x="12302" y="806"/>
                    <a:pt x="12302" y="806"/>
                  </a:cubicBezTo>
                  <a:cubicBezTo>
                    <a:pt x="12302" y="806"/>
                    <a:pt x="12244" y="806"/>
                    <a:pt x="12186" y="806"/>
                  </a:cubicBezTo>
                  <a:cubicBezTo>
                    <a:pt x="12128" y="806"/>
                    <a:pt x="12128" y="806"/>
                    <a:pt x="12128" y="806"/>
                  </a:cubicBezTo>
                  <a:cubicBezTo>
                    <a:pt x="12071" y="806"/>
                    <a:pt x="12071" y="806"/>
                    <a:pt x="12071" y="806"/>
                  </a:cubicBezTo>
                  <a:cubicBezTo>
                    <a:pt x="12013" y="806"/>
                    <a:pt x="12013" y="806"/>
                    <a:pt x="12013" y="806"/>
                  </a:cubicBezTo>
                  <a:cubicBezTo>
                    <a:pt x="11955" y="806"/>
                    <a:pt x="11955" y="806"/>
                    <a:pt x="11955" y="806"/>
                  </a:cubicBezTo>
                  <a:cubicBezTo>
                    <a:pt x="11897" y="806"/>
                    <a:pt x="11897" y="806"/>
                    <a:pt x="11897" y="806"/>
                  </a:cubicBezTo>
                  <a:cubicBezTo>
                    <a:pt x="11840" y="806"/>
                    <a:pt x="11840" y="806"/>
                    <a:pt x="11840" y="806"/>
                  </a:cubicBezTo>
                  <a:cubicBezTo>
                    <a:pt x="11724" y="806"/>
                    <a:pt x="11724" y="806"/>
                    <a:pt x="11724" y="806"/>
                  </a:cubicBezTo>
                  <a:cubicBezTo>
                    <a:pt x="11666" y="806"/>
                    <a:pt x="11666" y="806"/>
                    <a:pt x="11666" y="806"/>
                  </a:cubicBezTo>
                  <a:lnTo>
                    <a:pt x="11609" y="749"/>
                  </a:lnTo>
                  <a:cubicBezTo>
                    <a:pt x="11609" y="806"/>
                    <a:pt x="11609" y="806"/>
                    <a:pt x="11609" y="806"/>
                  </a:cubicBezTo>
                  <a:cubicBezTo>
                    <a:pt x="11609" y="749"/>
                    <a:pt x="11609" y="749"/>
                    <a:pt x="11609" y="749"/>
                  </a:cubicBezTo>
                  <a:cubicBezTo>
                    <a:pt x="11551" y="749"/>
                    <a:pt x="11551" y="749"/>
                    <a:pt x="11551" y="749"/>
                  </a:cubicBezTo>
                  <a:cubicBezTo>
                    <a:pt x="11551" y="806"/>
                    <a:pt x="11551" y="806"/>
                    <a:pt x="11551" y="806"/>
                  </a:cubicBezTo>
                  <a:lnTo>
                    <a:pt x="11493" y="749"/>
                  </a:lnTo>
                  <a:cubicBezTo>
                    <a:pt x="11435" y="749"/>
                    <a:pt x="11435" y="749"/>
                    <a:pt x="11435" y="749"/>
                  </a:cubicBezTo>
                  <a:cubicBezTo>
                    <a:pt x="11378" y="749"/>
                    <a:pt x="11378" y="749"/>
                    <a:pt x="11378" y="749"/>
                  </a:cubicBezTo>
                  <a:cubicBezTo>
                    <a:pt x="11147" y="691"/>
                    <a:pt x="11147" y="691"/>
                    <a:pt x="11147" y="691"/>
                  </a:cubicBezTo>
                  <a:cubicBezTo>
                    <a:pt x="11031" y="691"/>
                    <a:pt x="11031" y="691"/>
                    <a:pt x="11031" y="691"/>
                  </a:cubicBezTo>
                  <a:cubicBezTo>
                    <a:pt x="10973" y="691"/>
                    <a:pt x="10973" y="691"/>
                    <a:pt x="10973" y="691"/>
                  </a:cubicBezTo>
                  <a:cubicBezTo>
                    <a:pt x="10973" y="634"/>
                    <a:pt x="10916" y="634"/>
                    <a:pt x="10916" y="634"/>
                  </a:cubicBezTo>
                  <a:cubicBezTo>
                    <a:pt x="10916" y="634"/>
                    <a:pt x="10858" y="634"/>
                    <a:pt x="10800" y="634"/>
                  </a:cubicBezTo>
                  <a:lnTo>
                    <a:pt x="10742" y="634"/>
                  </a:lnTo>
                  <a:cubicBezTo>
                    <a:pt x="10742" y="634"/>
                    <a:pt x="10742" y="634"/>
                    <a:pt x="10684" y="634"/>
                  </a:cubicBezTo>
                  <a:cubicBezTo>
                    <a:pt x="10684" y="576"/>
                    <a:pt x="10684" y="576"/>
                    <a:pt x="10684" y="576"/>
                  </a:cubicBezTo>
                  <a:cubicBezTo>
                    <a:pt x="10627" y="576"/>
                    <a:pt x="10627" y="576"/>
                    <a:pt x="10627" y="576"/>
                  </a:cubicBezTo>
                  <a:cubicBezTo>
                    <a:pt x="10627" y="518"/>
                    <a:pt x="10627" y="518"/>
                    <a:pt x="10627" y="518"/>
                  </a:cubicBezTo>
                  <a:cubicBezTo>
                    <a:pt x="10627" y="518"/>
                    <a:pt x="10627" y="518"/>
                    <a:pt x="10684" y="518"/>
                  </a:cubicBezTo>
                  <a:lnTo>
                    <a:pt x="10684" y="576"/>
                  </a:lnTo>
                  <a:cubicBezTo>
                    <a:pt x="10684" y="518"/>
                    <a:pt x="10684" y="518"/>
                    <a:pt x="10684" y="518"/>
                  </a:cubicBezTo>
                  <a:cubicBezTo>
                    <a:pt x="10742" y="576"/>
                    <a:pt x="10742" y="576"/>
                    <a:pt x="10742" y="576"/>
                  </a:cubicBezTo>
                  <a:cubicBezTo>
                    <a:pt x="10800" y="576"/>
                    <a:pt x="10800" y="576"/>
                    <a:pt x="10800" y="576"/>
                  </a:cubicBezTo>
                  <a:cubicBezTo>
                    <a:pt x="10800" y="518"/>
                    <a:pt x="10800" y="518"/>
                    <a:pt x="10800" y="518"/>
                  </a:cubicBezTo>
                  <a:cubicBezTo>
                    <a:pt x="10800" y="576"/>
                    <a:pt x="10800" y="576"/>
                    <a:pt x="10800" y="576"/>
                  </a:cubicBezTo>
                  <a:cubicBezTo>
                    <a:pt x="10858" y="576"/>
                    <a:pt x="10858" y="576"/>
                    <a:pt x="10858" y="576"/>
                  </a:cubicBezTo>
                  <a:cubicBezTo>
                    <a:pt x="10858" y="518"/>
                    <a:pt x="10858" y="576"/>
                    <a:pt x="10858" y="518"/>
                  </a:cubicBezTo>
                  <a:lnTo>
                    <a:pt x="10742" y="518"/>
                  </a:lnTo>
                  <a:cubicBezTo>
                    <a:pt x="10800" y="518"/>
                    <a:pt x="10800" y="518"/>
                    <a:pt x="10858" y="518"/>
                  </a:cubicBezTo>
                  <a:lnTo>
                    <a:pt x="10800" y="461"/>
                  </a:lnTo>
                  <a:cubicBezTo>
                    <a:pt x="10800" y="518"/>
                    <a:pt x="10800" y="518"/>
                    <a:pt x="10800" y="518"/>
                  </a:cubicBezTo>
                  <a:cubicBezTo>
                    <a:pt x="10800" y="461"/>
                    <a:pt x="10800" y="461"/>
                    <a:pt x="10800" y="461"/>
                  </a:cubicBezTo>
                  <a:cubicBezTo>
                    <a:pt x="10858" y="461"/>
                    <a:pt x="10858" y="461"/>
                    <a:pt x="10858" y="461"/>
                  </a:cubicBezTo>
                  <a:cubicBezTo>
                    <a:pt x="10858" y="518"/>
                    <a:pt x="10858" y="518"/>
                    <a:pt x="10858" y="518"/>
                  </a:cubicBezTo>
                  <a:cubicBezTo>
                    <a:pt x="10916" y="518"/>
                    <a:pt x="10916" y="518"/>
                    <a:pt x="10916" y="518"/>
                  </a:cubicBezTo>
                  <a:cubicBezTo>
                    <a:pt x="10973" y="518"/>
                    <a:pt x="10973" y="518"/>
                    <a:pt x="10973" y="518"/>
                  </a:cubicBezTo>
                  <a:cubicBezTo>
                    <a:pt x="10973" y="518"/>
                    <a:pt x="11031" y="518"/>
                    <a:pt x="10973" y="576"/>
                  </a:cubicBezTo>
                  <a:cubicBezTo>
                    <a:pt x="11031" y="576"/>
                    <a:pt x="11031" y="576"/>
                    <a:pt x="11031" y="576"/>
                  </a:cubicBezTo>
                  <a:cubicBezTo>
                    <a:pt x="10973" y="576"/>
                    <a:pt x="10973" y="576"/>
                    <a:pt x="10973" y="576"/>
                  </a:cubicBezTo>
                  <a:lnTo>
                    <a:pt x="10973" y="634"/>
                  </a:lnTo>
                  <a:cubicBezTo>
                    <a:pt x="10858" y="576"/>
                    <a:pt x="10858" y="576"/>
                    <a:pt x="10858" y="576"/>
                  </a:cubicBezTo>
                  <a:cubicBezTo>
                    <a:pt x="10858" y="634"/>
                    <a:pt x="10858" y="634"/>
                    <a:pt x="10858" y="634"/>
                  </a:cubicBezTo>
                  <a:cubicBezTo>
                    <a:pt x="10916" y="634"/>
                    <a:pt x="10916" y="634"/>
                    <a:pt x="10916" y="634"/>
                  </a:cubicBezTo>
                  <a:cubicBezTo>
                    <a:pt x="10973" y="634"/>
                    <a:pt x="10973" y="634"/>
                    <a:pt x="10973" y="634"/>
                  </a:cubicBezTo>
                  <a:cubicBezTo>
                    <a:pt x="11031" y="634"/>
                    <a:pt x="11031" y="634"/>
                    <a:pt x="11031" y="634"/>
                  </a:cubicBezTo>
                  <a:cubicBezTo>
                    <a:pt x="11089" y="634"/>
                    <a:pt x="11089" y="634"/>
                    <a:pt x="11089" y="634"/>
                  </a:cubicBezTo>
                  <a:cubicBezTo>
                    <a:pt x="11147" y="634"/>
                    <a:pt x="11147" y="634"/>
                    <a:pt x="11147" y="634"/>
                  </a:cubicBezTo>
                  <a:cubicBezTo>
                    <a:pt x="11493" y="691"/>
                    <a:pt x="11493" y="691"/>
                    <a:pt x="11493" y="691"/>
                  </a:cubicBezTo>
                  <a:cubicBezTo>
                    <a:pt x="11493" y="634"/>
                    <a:pt x="11435" y="634"/>
                    <a:pt x="11435" y="634"/>
                  </a:cubicBezTo>
                  <a:cubicBezTo>
                    <a:pt x="11320" y="634"/>
                    <a:pt x="11320" y="634"/>
                    <a:pt x="11320" y="634"/>
                  </a:cubicBezTo>
                  <a:cubicBezTo>
                    <a:pt x="11262" y="634"/>
                    <a:pt x="11262" y="634"/>
                    <a:pt x="11262" y="634"/>
                  </a:cubicBezTo>
                  <a:cubicBezTo>
                    <a:pt x="11262" y="576"/>
                    <a:pt x="11262" y="576"/>
                    <a:pt x="11262" y="576"/>
                  </a:cubicBezTo>
                  <a:cubicBezTo>
                    <a:pt x="11320" y="576"/>
                    <a:pt x="11320" y="576"/>
                    <a:pt x="11320" y="576"/>
                  </a:cubicBezTo>
                  <a:lnTo>
                    <a:pt x="11262" y="576"/>
                  </a:lnTo>
                  <a:cubicBezTo>
                    <a:pt x="11320" y="576"/>
                    <a:pt x="11320" y="576"/>
                    <a:pt x="11320" y="576"/>
                  </a:cubicBezTo>
                  <a:cubicBezTo>
                    <a:pt x="11320" y="518"/>
                    <a:pt x="11320" y="518"/>
                    <a:pt x="11320" y="518"/>
                  </a:cubicBezTo>
                  <a:cubicBezTo>
                    <a:pt x="11320" y="576"/>
                    <a:pt x="11320" y="576"/>
                    <a:pt x="11320" y="576"/>
                  </a:cubicBezTo>
                  <a:cubicBezTo>
                    <a:pt x="11378" y="576"/>
                    <a:pt x="11378" y="576"/>
                    <a:pt x="11378" y="576"/>
                  </a:cubicBezTo>
                  <a:cubicBezTo>
                    <a:pt x="11435" y="634"/>
                    <a:pt x="11435" y="634"/>
                    <a:pt x="11435" y="634"/>
                  </a:cubicBezTo>
                  <a:cubicBezTo>
                    <a:pt x="11435" y="576"/>
                    <a:pt x="11435" y="576"/>
                    <a:pt x="11435" y="576"/>
                  </a:cubicBezTo>
                  <a:cubicBezTo>
                    <a:pt x="11493" y="576"/>
                    <a:pt x="11493" y="576"/>
                    <a:pt x="11493" y="576"/>
                  </a:cubicBezTo>
                  <a:cubicBezTo>
                    <a:pt x="11493" y="634"/>
                    <a:pt x="11493" y="634"/>
                    <a:pt x="11493" y="634"/>
                  </a:cubicBezTo>
                  <a:cubicBezTo>
                    <a:pt x="11609" y="634"/>
                    <a:pt x="11609" y="634"/>
                    <a:pt x="11609" y="634"/>
                  </a:cubicBezTo>
                  <a:cubicBezTo>
                    <a:pt x="11551" y="634"/>
                    <a:pt x="11551" y="634"/>
                    <a:pt x="11551" y="634"/>
                  </a:cubicBezTo>
                  <a:cubicBezTo>
                    <a:pt x="11609" y="634"/>
                    <a:pt x="11609" y="634"/>
                    <a:pt x="11609" y="634"/>
                  </a:cubicBezTo>
                  <a:lnTo>
                    <a:pt x="11666" y="691"/>
                  </a:lnTo>
                  <a:cubicBezTo>
                    <a:pt x="11666" y="691"/>
                    <a:pt x="11666" y="691"/>
                    <a:pt x="11609" y="691"/>
                  </a:cubicBezTo>
                  <a:cubicBezTo>
                    <a:pt x="11551" y="691"/>
                    <a:pt x="11493" y="691"/>
                    <a:pt x="11493" y="691"/>
                  </a:cubicBezTo>
                  <a:cubicBezTo>
                    <a:pt x="11551" y="691"/>
                    <a:pt x="11551" y="691"/>
                    <a:pt x="11551" y="691"/>
                  </a:cubicBezTo>
                  <a:cubicBezTo>
                    <a:pt x="11551" y="749"/>
                    <a:pt x="11551" y="749"/>
                    <a:pt x="11551" y="749"/>
                  </a:cubicBezTo>
                  <a:cubicBezTo>
                    <a:pt x="11609" y="749"/>
                    <a:pt x="11609" y="749"/>
                    <a:pt x="11609" y="749"/>
                  </a:cubicBezTo>
                  <a:cubicBezTo>
                    <a:pt x="11666" y="749"/>
                    <a:pt x="11666" y="749"/>
                    <a:pt x="11666" y="749"/>
                  </a:cubicBezTo>
                  <a:cubicBezTo>
                    <a:pt x="11666" y="691"/>
                    <a:pt x="11666" y="691"/>
                    <a:pt x="11666" y="691"/>
                  </a:cubicBezTo>
                  <a:cubicBezTo>
                    <a:pt x="11724" y="691"/>
                    <a:pt x="11724" y="691"/>
                    <a:pt x="11724" y="691"/>
                  </a:cubicBezTo>
                  <a:cubicBezTo>
                    <a:pt x="11724" y="691"/>
                    <a:pt x="11724" y="691"/>
                    <a:pt x="11724" y="634"/>
                  </a:cubicBezTo>
                  <a:cubicBezTo>
                    <a:pt x="11782" y="634"/>
                    <a:pt x="11782" y="634"/>
                    <a:pt x="11782" y="634"/>
                  </a:cubicBezTo>
                  <a:cubicBezTo>
                    <a:pt x="11840" y="634"/>
                    <a:pt x="11840" y="634"/>
                    <a:pt x="11840" y="634"/>
                  </a:cubicBezTo>
                  <a:cubicBezTo>
                    <a:pt x="11840" y="691"/>
                    <a:pt x="11840" y="691"/>
                    <a:pt x="11840" y="691"/>
                  </a:cubicBezTo>
                  <a:cubicBezTo>
                    <a:pt x="11897" y="691"/>
                    <a:pt x="11897" y="691"/>
                    <a:pt x="11897" y="691"/>
                  </a:cubicBezTo>
                  <a:cubicBezTo>
                    <a:pt x="11897" y="634"/>
                    <a:pt x="11897" y="634"/>
                    <a:pt x="11897" y="634"/>
                  </a:cubicBezTo>
                  <a:cubicBezTo>
                    <a:pt x="11955" y="691"/>
                    <a:pt x="11955" y="691"/>
                    <a:pt x="11955" y="691"/>
                  </a:cubicBezTo>
                  <a:cubicBezTo>
                    <a:pt x="11955" y="634"/>
                    <a:pt x="11955" y="634"/>
                    <a:pt x="11955" y="634"/>
                  </a:cubicBezTo>
                  <a:cubicBezTo>
                    <a:pt x="11897" y="634"/>
                    <a:pt x="11897" y="634"/>
                    <a:pt x="11897" y="634"/>
                  </a:cubicBezTo>
                  <a:cubicBezTo>
                    <a:pt x="11840" y="634"/>
                    <a:pt x="11840" y="634"/>
                    <a:pt x="11840" y="634"/>
                  </a:cubicBezTo>
                  <a:cubicBezTo>
                    <a:pt x="11666" y="576"/>
                    <a:pt x="11666" y="576"/>
                    <a:pt x="11666" y="576"/>
                  </a:cubicBezTo>
                  <a:cubicBezTo>
                    <a:pt x="11609" y="576"/>
                    <a:pt x="11609" y="576"/>
                    <a:pt x="11609" y="576"/>
                  </a:cubicBezTo>
                  <a:cubicBezTo>
                    <a:pt x="11493" y="576"/>
                    <a:pt x="11493" y="576"/>
                    <a:pt x="11493" y="576"/>
                  </a:cubicBezTo>
                  <a:cubicBezTo>
                    <a:pt x="11435" y="518"/>
                    <a:pt x="11435" y="518"/>
                    <a:pt x="11435" y="518"/>
                  </a:cubicBezTo>
                  <a:lnTo>
                    <a:pt x="11378" y="518"/>
                  </a:lnTo>
                  <a:cubicBezTo>
                    <a:pt x="11031" y="518"/>
                    <a:pt x="11031" y="518"/>
                    <a:pt x="11031" y="518"/>
                  </a:cubicBezTo>
                  <a:lnTo>
                    <a:pt x="11031" y="461"/>
                  </a:lnTo>
                  <a:cubicBezTo>
                    <a:pt x="11031" y="518"/>
                    <a:pt x="11031" y="518"/>
                    <a:pt x="11031" y="518"/>
                  </a:cubicBezTo>
                  <a:cubicBezTo>
                    <a:pt x="11031" y="461"/>
                    <a:pt x="11031" y="461"/>
                    <a:pt x="11031" y="461"/>
                  </a:cubicBezTo>
                  <a:cubicBezTo>
                    <a:pt x="10973" y="461"/>
                    <a:pt x="10973" y="461"/>
                    <a:pt x="10973" y="461"/>
                  </a:cubicBezTo>
                  <a:cubicBezTo>
                    <a:pt x="11031" y="461"/>
                    <a:pt x="11031" y="461"/>
                    <a:pt x="11031" y="461"/>
                  </a:cubicBezTo>
                  <a:cubicBezTo>
                    <a:pt x="11147" y="461"/>
                    <a:pt x="11147" y="461"/>
                    <a:pt x="11147" y="461"/>
                  </a:cubicBezTo>
                  <a:cubicBezTo>
                    <a:pt x="11493" y="461"/>
                    <a:pt x="11493" y="461"/>
                    <a:pt x="11493" y="461"/>
                  </a:cubicBezTo>
                  <a:cubicBezTo>
                    <a:pt x="11435" y="461"/>
                    <a:pt x="11435" y="461"/>
                    <a:pt x="11435" y="461"/>
                  </a:cubicBezTo>
                  <a:cubicBezTo>
                    <a:pt x="11320" y="461"/>
                    <a:pt x="11320" y="461"/>
                    <a:pt x="11320" y="461"/>
                  </a:cubicBezTo>
                  <a:cubicBezTo>
                    <a:pt x="11320" y="518"/>
                    <a:pt x="11320" y="518"/>
                    <a:pt x="11320" y="518"/>
                  </a:cubicBezTo>
                  <a:cubicBezTo>
                    <a:pt x="11378" y="518"/>
                    <a:pt x="11378" y="518"/>
                    <a:pt x="11378" y="518"/>
                  </a:cubicBezTo>
                  <a:cubicBezTo>
                    <a:pt x="11609" y="518"/>
                    <a:pt x="11609" y="518"/>
                    <a:pt x="11609" y="518"/>
                  </a:cubicBezTo>
                  <a:cubicBezTo>
                    <a:pt x="11551" y="518"/>
                    <a:pt x="11551" y="518"/>
                    <a:pt x="11551" y="518"/>
                  </a:cubicBezTo>
                  <a:cubicBezTo>
                    <a:pt x="11609" y="576"/>
                    <a:pt x="11609" y="576"/>
                    <a:pt x="11609" y="576"/>
                  </a:cubicBezTo>
                  <a:cubicBezTo>
                    <a:pt x="11666" y="576"/>
                    <a:pt x="11609" y="576"/>
                    <a:pt x="11666" y="576"/>
                  </a:cubicBezTo>
                  <a:cubicBezTo>
                    <a:pt x="11666" y="518"/>
                    <a:pt x="11666" y="518"/>
                    <a:pt x="11666" y="518"/>
                  </a:cubicBezTo>
                  <a:cubicBezTo>
                    <a:pt x="11782" y="518"/>
                    <a:pt x="11782" y="518"/>
                    <a:pt x="11782" y="518"/>
                  </a:cubicBezTo>
                  <a:lnTo>
                    <a:pt x="11782" y="576"/>
                  </a:lnTo>
                  <a:cubicBezTo>
                    <a:pt x="11724" y="576"/>
                    <a:pt x="11724" y="576"/>
                    <a:pt x="11724" y="576"/>
                  </a:cubicBezTo>
                  <a:cubicBezTo>
                    <a:pt x="11782" y="576"/>
                    <a:pt x="11782" y="576"/>
                    <a:pt x="11782" y="576"/>
                  </a:cubicBezTo>
                  <a:cubicBezTo>
                    <a:pt x="11897" y="576"/>
                    <a:pt x="11897" y="576"/>
                    <a:pt x="11897" y="576"/>
                  </a:cubicBezTo>
                  <a:cubicBezTo>
                    <a:pt x="11955" y="576"/>
                    <a:pt x="11955" y="576"/>
                    <a:pt x="11955" y="576"/>
                  </a:cubicBezTo>
                  <a:cubicBezTo>
                    <a:pt x="12013" y="576"/>
                    <a:pt x="12013" y="576"/>
                    <a:pt x="12013" y="576"/>
                  </a:cubicBezTo>
                  <a:cubicBezTo>
                    <a:pt x="12013" y="634"/>
                    <a:pt x="12013" y="634"/>
                    <a:pt x="12013" y="634"/>
                  </a:cubicBezTo>
                  <a:cubicBezTo>
                    <a:pt x="12013" y="691"/>
                    <a:pt x="12013" y="691"/>
                    <a:pt x="12013" y="691"/>
                  </a:cubicBezTo>
                  <a:cubicBezTo>
                    <a:pt x="11955" y="634"/>
                    <a:pt x="11955" y="634"/>
                    <a:pt x="11955" y="634"/>
                  </a:cubicBezTo>
                  <a:cubicBezTo>
                    <a:pt x="11955" y="691"/>
                    <a:pt x="11955" y="691"/>
                    <a:pt x="11955" y="691"/>
                  </a:cubicBezTo>
                  <a:cubicBezTo>
                    <a:pt x="12013" y="691"/>
                    <a:pt x="12013" y="691"/>
                    <a:pt x="12013" y="691"/>
                  </a:cubicBezTo>
                  <a:cubicBezTo>
                    <a:pt x="12128" y="691"/>
                    <a:pt x="12128" y="691"/>
                    <a:pt x="12128" y="691"/>
                  </a:cubicBezTo>
                  <a:cubicBezTo>
                    <a:pt x="12186" y="691"/>
                    <a:pt x="12186" y="691"/>
                    <a:pt x="12186" y="691"/>
                  </a:cubicBezTo>
                  <a:cubicBezTo>
                    <a:pt x="12186" y="634"/>
                    <a:pt x="12186" y="634"/>
                    <a:pt x="12186" y="634"/>
                  </a:cubicBezTo>
                  <a:cubicBezTo>
                    <a:pt x="12128" y="634"/>
                    <a:pt x="12128" y="634"/>
                    <a:pt x="12128" y="634"/>
                  </a:cubicBezTo>
                  <a:cubicBezTo>
                    <a:pt x="12128" y="576"/>
                    <a:pt x="12128" y="576"/>
                    <a:pt x="12186" y="576"/>
                  </a:cubicBezTo>
                  <a:cubicBezTo>
                    <a:pt x="11955" y="576"/>
                    <a:pt x="11955" y="576"/>
                    <a:pt x="11955" y="576"/>
                  </a:cubicBezTo>
                  <a:cubicBezTo>
                    <a:pt x="11955" y="518"/>
                    <a:pt x="11955" y="518"/>
                    <a:pt x="11897" y="518"/>
                  </a:cubicBezTo>
                  <a:cubicBezTo>
                    <a:pt x="11955" y="518"/>
                    <a:pt x="11955" y="518"/>
                    <a:pt x="11955" y="518"/>
                  </a:cubicBezTo>
                  <a:cubicBezTo>
                    <a:pt x="12071" y="576"/>
                    <a:pt x="12071" y="576"/>
                    <a:pt x="12071" y="576"/>
                  </a:cubicBezTo>
                  <a:cubicBezTo>
                    <a:pt x="12071" y="518"/>
                    <a:pt x="12071" y="518"/>
                    <a:pt x="12071" y="518"/>
                  </a:cubicBezTo>
                  <a:cubicBezTo>
                    <a:pt x="12128" y="518"/>
                    <a:pt x="12186" y="576"/>
                    <a:pt x="12186" y="576"/>
                  </a:cubicBezTo>
                  <a:cubicBezTo>
                    <a:pt x="12186" y="518"/>
                    <a:pt x="12186" y="518"/>
                    <a:pt x="12186" y="518"/>
                  </a:cubicBezTo>
                  <a:cubicBezTo>
                    <a:pt x="11840" y="518"/>
                    <a:pt x="11840" y="518"/>
                    <a:pt x="11840" y="518"/>
                  </a:cubicBezTo>
                  <a:cubicBezTo>
                    <a:pt x="11782" y="518"/>
                    <a:pt x="11782" y="518"/>
                    <a:pt x="11782" y="518"/>
                  </a:cubicBezTo>
                  <a:cubicBezTo>
                    <a:pt x="11782" y="518"/>
                    <a:pt x="11782" y="518"/>
                    <a:pt x="11840" y="518"/>
                  </a:cubicBezTo>
                  <a:cubicBezTo>
                    <a:pt x="11724" y="518"/>
                    <a:pt x="11724" y="518"/>
                    <a:pt x="11724" y="518"/>
                  </a:cubicBezTo>
                  <a:cubicBezTo>
                    <a:pt x="11666" y="518"/>
                    <a:pt x="11666" y="518"/>
                    <a:pt x="11666" y="518"/>
                  </a:cubicBezTo>
                  <a:cubicBezTo>
                    <a:pt x="11666" y="518"/>
                    <a:pt x="11666" y="518"/>
                    <a:pt x="11724" y="461"/>
                  </a:cubicBezTo>
                  <a:cubicBezTo>
                    <a:pt x="11724" y="461"/>
                    <a:pt x="11666" y="461"/>
                    <a:pt x="11609" y="461"/>
                  </a:cubicBezTo>
                  <a:cubicBezTo>
                    <a:pt x="11551" y="461"/>
                    <a:pt x="11551" y="461"/>
                    <a:pt x="11551" y="461"/>
                  </a:cubicBezTo>
                  <a:cubicBezTo>
                    <a:pt x="11551" y="461"/>
                    <a:pt x="11551" y="461"/>
                    <a:pt x="11551" y="518"/>
                  </a:cubicBezTo>
                  <a:cubicBezTo>
                    <a:pt x="11493" y="461"/>
                    <a:pt x="11493" y="461"/>
                    <a:pt x="11493" y="461"/>
                  </a:cubicBezTo>
                  <a:cubicBezTo>
                    <a:pt x="11551" y="461"/>
                    <a:pt x="11551" y="461"/>
                    <a:pt x="11551" y="461"/>
                  </a:cubicBezTo>
                  <a:cubicBezTo>
                    <a:pt x="11493" y="461"/>
                    <a:pt x="11493" y="461"/>
                    <a:pt x="11493" y="461"/>
                  </a:cubicBezTo>
                  <a:cubicBezTo>
                    <a:pt x="11435" y="461"/>
                    <a:pt x="11435" y="461"/>
                    <a:pt x="11378" y="461"/>
                  </a:cubicBezTo>
                  <a:cubicBezTo>
                    <a:pt x="11262" y="403"/>
                    <a:pt x="11262" y="403"/>
                    <a:pt x="11262" y="403"/>
                  </a:cubicBezTo>
                  <a:cubicBezTo>
                    <a:pt x="11262" y="461"/>
                    <a:pt x="11262" y="461"/>
                    <a:pt x="11262" y="461"/>
                  </a:cubicBezTo>
                  <a:cubicBezTo>
                    <a:pt x="11204" y="403"/>
                    <a:pt x="11204" y="403"/>
                    <a:pt x="11204" y="403"/>
                  </a:cubicBezTo>
                  <a:cubicBezTo>
                    <a:pt x="11089" y="403"/>
                    <a:pt x="11089" y="403"/>
                    <a:pt x="11089" y="403"/>
                  </a:cubicBezTo>
                  <a:cubicBezTo>
                    <a:pt x="11031" y="403"/>
                    <a:pt x="11089" y="403"/>
                    <a:pt x="11031" y="403"/>
                  </a:cubicBezTo>
                  <a:cubicBezTo>
                    <a:pt x="10973" y="403"/>
                    <a:pt x="10973" y="403"/>
                    <a:pt x="10973" y="403"/>
                  </a:cubicBezTo>
                  <a:cubicBezTo>
                    <a:pt x="10916" y="403"/>
                    <a:pt x="10916" y="403"/>
                    <a:pt x="10916" y="403"/>
                  </a:cubicBezTo>
                  <a:cubicBezTo>
                    <a:pt x="10800" y="403"/>
                    <a:pt x="10800" y="403"/>
                    <a:pt x="10800" y="403"/>
                  </a:cubicBezTo>
                  <a:lnTo>
                    <a:pt x="10742" y="403"/>
                  </a:lnTo>
                  <a:cubicBezTo>
                    <a:pt x="10684" y="403"/>
                    <a:pt x="10684" y="403"/>
                    <a:pt x="10684" y="403"/>
                  </a:cubicBezTo>
                  <a:cubicBezTo>
                    <a:pt x="10684" y="346"/>
                    <a:pt x="10627" y="346"/>
                    <a:pt x="10627" y="346"/>
                  </a:cubicBezTo>
                  <a:cubicBezTo>
                    <a:pt x="10569" y="346"/>
                    <a:pt x="10569" y="346"/>
                    <a:pt x="10569" y="346"/>
                  </a:cubicBezTo>
                  <a:cubicBezTo>
                    <a:pt x="10453" y="346"/>
                    <a:pt x="10453" y="346"/>
                    <a:pt x="10453" y="346"/>
                  </a:cubicBezTo>
                  <a:cubicBezTo>
                    <a:pt x="10338" y="346"/>
                    <a:pt x="10338" y="346"/>
                    <a:pt x="10338" y="346"/>
                  </a:cubicBezTo>
                  <a:cubicBezTo>
                    <a:pt x="10280" y="346"/>
                    <a:pt x="10280" y="346"/>
                    <a:pt x="10280" y="346"/>
                  </a:cubicBezTo>
                  <a:cubicBezTo>
                    <a:pt x="10165" y="346"/>
                    <a:pt x="10165" y="346"/>
                    <a:pt x="10165" y="346"/>
                  </a:cubicBezTo>
                  <a:cubicBezTo>
                    <a:pt x="10107" y="346"/>
                    <a:pt x="10107" y="346"/>
                    <a:pt x="10107" y="346"/>
                  </a:cubicBezTo>
                  <a:cubicBezTo>
                    <a:pt x="10049" y="346"/>
                    <a:pt x="10049" y="346"/>
                    <a:pt x="10049" y="346"/>
                  </a:cubicBezTo>
                  <a:cubicBezTo>
                    <a:pt x="10049" y="403"/>
                    <a:pt x="10049" y="403"/>
                    <a:pt x="10049" y="403"/>
                  </a:cubicBezTo>
                  <a:cubicBezTo>
                    <a:pt x="10049" y="461"/>
                    <a:pt x="10049" y="461"/>
                    <a:pt x="10049" y="461"/>
                  </a:cubicBezTo>
                  <a:cubicBezTo>
                    <a:pt x="10165" y="461"/>
                    <a:pt x="10165" y="461"/>
                    <a:pt x="10165" y="461"/>
                  </a:cubicBezTo>
                  <a:cubicBezTo>
                    <a:pt x="10165" y="403"/>
                    <a:pt x="10165" y="403"/>
                    <a:pt x="10165" y="403"/>
                  </a:cubicBezTo>
                  <a:lnTo>
                    <a:pt x="10165" y="461"/>
                  </a:lnTo>
                  <a:cubicBezTo>
                    <a:pt x="10280" y="403"/>
                    <a:pt x="10280" y="403"/>
                    <a:pt x="10280" y="403"/>
                  </a:cubicBezTo>
                  <a:cubicBezTo>
                    <a:pt x="10280" y="461"/>
                    <a:pt x="10280" y="461"/>
                    <a:pt x="10280" y="461"/>
                  </a:cubicBezTo>
                  <a:cubicBezTo>
                    <a:pt x="10511" y="461"/>
                    <a:pt x="10511" y="461"/>
                    <a:pt x="10511" y="461"/>
                  </a:cubicBezTo>
                  <a:cubicBezTo>
                    <a:pt x="10511" y="461"/>
                    <a:pt x="10511" y="461"/>
                    <a:pt x="10569" y="461"/>
                  </a:cubicBezTo>
                  <a:cubicBezTo>
                    <a:pt x="10511" y="461"/>
                    <a:pt x="10511" y="461"/>
                    <a:pt x="10511" y="461"/>
                  </a:cubicBezTo>
                  <a:cubicBezTo>
                    <a:pt x="10396" y="461"/>
                    <a:pt x="10396" y="461"/>
                    <a:pt x="10396" y="461"/>
                  </a:cubicBezTo>
                  <a:cubicBezTo>
                    <a:pt x="10396" y="461"/>
                    <a:pt x="10396" y="518"/>
                    <a:pt x="10453" y="518"/>
                  </a:cubicBezTo>
                  <a:cubicBezTo>
                    <a:pt x="10396" y="518"/>
                    <a:pt x="10396" y="518"/>
                    <a:pt x="10396" y="518"/>
                  </a:cubicBezTo>
                  <a:cubicBezTo>
                    <a:pt x="10396" y="461"/>
                    <a:pt x="10396" y="518"/>
                    <a:pt x="10396" y="461"/>
                  </a:cubicBezTo>
                  <a:cubicBezTo>
                    <a:pt x="10338" y="461"/>
                    <a:pt x="10280" y="461"/>
                    <a:pt x="10280" y="461"/>
                  </a:cubicBezTo>
                  <a:cubicBezTo>
                    <a:pt x="10165" y="461"/>
                    <a:pt x="10165" y="461"/>
                    <a:pt x="10165" y="461"/>
                  </a:cubicBezTo>
                  <a:cubicBezTo>
                    <a:pt x="10107" y="461"/>
                    <a:pt x="10049" y="461"/>
                    <a:pt x="10049" y="461"/>
                  </a:cubicBezTo>
                  <a:cubicBezTo>
                    <a:pt x="9991" y="461"/>
                    <a:pt x="9991" y="461"/>
                    <a:pt x="9991" y="461"/>
                  </a:cubicBezTo>
                  <a:cubicBezTo>
                    <a:pt x="9991" y="403"/>
                    <a:pt x="9991" y="403"/>
                    <a:pt x="9991" y="403"/>
                  </a:cubicBezTo>
                  <a:cubicBezTo>
                    <a:pt x="9934" y="403"/>
                    <a:pt x="9876" y="403"/>
                    <a:pt x="9818" y="403"/>
                  </a:cubicBezTo>
                  <a:cubicBezTo>
                    <a:pt x="9760" y="403"/>
                    <a:pt x="9760" y="403"/>
                    <a:pt x="9703" y="403"/>
                  </a:cubicBezTo>
                  <a:cubicBezTo>
                    <a:pt x="9529" y="403"/>
                    <a:pt x="9529" y="403"/>
                    <a:pt x="9529" y="403"/>
                  </a:cubicBezTo>
                  <a:cubicBezTo>
                    <a:pt x="9356" y="403"/>
                    <a:pt x="9356" y="403"/>
                    <a:pt x="9356" y="403"/>
                  </a:cubicBezTo>
                  <a:cubicBezTo>
                    <a:pt x="9298" y="403"/>
                    <a:pt x="9298" y="403"/>
                    <a:pt x="9241" y="403"/>
                  </a:cubicBezTo>
                  <a:cubicBezTo>
                    <a:pt x="9183" y="403"/>
                    <a:pt x="9183" y="403"/>
                    <a:pt x="9183" y="403"/>
                  </a:cubicBezTo>
                  <a:cubicBezTo>
                    <a:pt x="9183" y="461"/>
                    <a:pt x="9183" y="461"/>
                    <a:pt x="9183" y="461"/>
                  </a:cubicBezTo>
                  <a:cubicBezTo>
                    <a:pt x="9125" y="403"/>
                    <a:pt x="9183" y="461"/>
                    <a:pt x="9125" y="403"/>
                  </a:cubicBezTo>
                  <a:cubicBezTo>
                    <a:pt x="9067" y="403"/>
                    <a:pt x="9067" y="403"/>
                    <a:pt x="9067" y="403"/>
                  </a:cubicBezTo>
                  <a:cubicBezTo>
                    <a:pt x="9010" y="403"/>
                    <a:pt x="9010" y="403"/>
                    <a:pt x="9010" y="403"/>
                  </a:cubicBezTo>
                  <a:cubicBezTo>
                    <a:pt x="9183" y="346"/>
                    <a:pt x="9183" y="346"/>
                    <a:pt x="9183" y="346"/>
                  </a:cubicBezTo>
                  <a:cubicBezTo>
                    <a:pt x="9241" y="346"/>
                    <a:pt x="9241" y="346"/>
                    <a:pt x="9241" y="346"/>
                  </a:cubicBezTo>
                  <a:cubicBezTo>
                    <a:pt x="9298" y="346"/>
                    <a:pt x="9298" y="346"/>
                    <a:pt x="9298" y="346"/>
                  </a:cubicBezTo>
                  <a:cubicBezTo>
                    <a:pt x="9414" y="288"/>
                    <a:pt x="9414" y="288"/>
                    <a:pt x="9414" y="288"/>
                  </a:cubicBezTo>
                  <a:cubicBezTo>
                    <a:pt x="9472" y="288"/>
                    <a:pt x="9472" y="288"/>
                    <a:pt x="9472" y="288"/>
                  </a:cubicBezTo>
                  <a:lnTo>
                    <a:pt x="9529" y="288"/>
                  </a:lnTo>
                  <a:cubicBezTo>
                    <a:pt x="9587" y="288"/>
                    <a:pt x="9587" y="288"/>
                    <a:pt x="9587" y="288"/>
                  </a:cubicBezTo>
                  <a:cubicBezTo>
                    <a:pt x="9587" y="230"/>
                    <a:pt x="9587" y="230"/>
                    <a:pt x="9587" y="230"/>
                  </a:cubicBezTo>
                  <a:cubicBezTo>
                    <a:pt x="9587" y="288"/>
                    <a:pt x="9587" y="288"/>
                    <a:pt x="9587" y="288"/>
                  </a:cubicBezTo>
                  <a:cubicBezTo>
                    <a:pt x="9645" y="288"/>
                    <a:pt x="9645" y="288"/>
                    <a:pt x="9645" y="288"/>
                  </a:cubicBezTo>
                  <a:cubicBezTo>
                    <a:pt x="9703" y="288"/>
                    <a:pt x="9703" y="288"/>
                    <a:pt x="9703" y="288"/>
                  </a:cubicBezTo>
                  <a:cubicBezTo>
                    <a:pt x="9703" y="230"/>
                    <a:pt x="9703" y="230"/>
                    <a:pt x="9703" y="230"/>
                  </a:cubicBezTo>
                  <a:cubicBezTo>
                    <a:pt x="9818" y="230"/>
                    <a:pt x="9818" y="230"/>
                    <a:pt x="9818" y="230"/>
                  </a:cubicBezTo>
                  <a:cubicBezTo>
                    <a:pt x="9818" y="230"/>
                    <a:pt x="9876" y="230"/>
                    <a:pt x="9934" y="230"/>
                  </a:cubicBezTo>
                  <a:cubicBezTo>
                    <a:pt x="9991" y="230"/>
                    <a:pt x="9991" y="230"/>
                    <a:pt x="9991" y="230"/>
                  </a:cubicBezTo>
                  <a:cubicBezTo>
                    <a:pt x="10165" y="173"/>
                    <a:pt x="10165" y="173"/>
                    <a:pt x="10165" y="173"/>
                  </a:cubicBezTo>
                  <a:cubicBezTo>
                    <a:pt x="10165" y="230"/>
                    <a:pt x="10165" y="230"/>
                    <a:pt x="10165" y="230"/>
                  </a:cubicBezTo>
                  <a:cubicBezTo>
                    <a:pt x="10049" y="230"/>
                    <a:pt x="10049" y="230"/>
                    <a:pt x="10049" y="230"/>
                  </a:cubicBezTo>
                  <a:cubicBezTo>
                    <a:pt x="9934" y="230"/>
                    <a:pt x="9934" y="230"/>
                    <a:pt x="9934" y="230"/>
                  </a:cubicBezTo>
                  <a:cubicBezTo>
                    <a:pt x="9934" y="288"/>
                    <a:pt x="9934" y="288"/>
                    <a:pt x="9934" y="288"/>
                  </a:cubicBezTo>
                  <a:cubicBezTo>
                    <a:pt x="9876" y="288"/>
                    <a:pt x="9876" y="288"/>
                    <a:pt x="9876" y="288"/>
                  </a:cubicBezTo>
                  <a:cubicBezTo>
                    <a:pt x="9934" y="288"/>
                    <a:pt x="9934" y="288"/>
                    <a:pt x="9934" y="288"/>
                  </a:cubicBezTo>
                  <a:cubicBezTo>
                    <a:pt x="9991" y="288"/>
                    <a:pt x="9991" y="288"/>
                    <a:pt x="9991" y="288"/>
                  </a:cubicBezTo>
                  <a:cubicBezTo>
                    <a:pt x="9991" y="288"/>
                    <a:pt x="9934" y="288"/>
                    <a:pt x="9991" y="288"/>
                  </a:cubicBezTo>
                  <a:cubicBezTo>
                    <a:pt x="10049" y="288"/>
                    <a:pt x="10049" y="288"/>
                    <a:pt x="10049" y="288"/>
                  </a:cubicBezTo>
                  <a:cubicBezTo>
                    <a:pt x="10165" y="230"/>
                    <a:pt x="10165" y="230"/>
                    <a:pt x="10165" y="230"/>
                  </a:cubicBezTo>
                  <a:cubicBezTo>
                    <a:pt x="10107" y="230"/>
                    <a:pt x="10107" y="230"/>
                    <a:pt x="10107" y="230"/>
                  </a:cubicBezTo>
                  <a:cubicBezTo>
                    <a:pt x="10165" y="230"/>
                    <a:pt x="10165" y="288"/>
                    <a:pt x="10165" y="288"/>
                  </a:cubicBezTo>
                  <a:cubicBezTo>
                    <a:pt x="10222" y="230"/>
                    <a:pt x="10222" y="230"/>
                    <a:pt x="10222" y="230"/>
                  </a:cubicBezTo>
                  <a:cubicBezTo>
                    <a:pt x="10280" y="230"/>
                    <a:pt x="10280" y="230"/>
                    <a:pt x="10280" y="230"/>
                  </a:cubicBezTo>
                  <a:cubicBezTo>
                    <a:pt x="10338" y="230"/>
                    <a:pt x="10338" y="230"/>
                    <a:pt x="10338" y="230"/>
                  </a:cubicBezTo>
                  <a:cubicBezTo>
                    <a:pt x="10338" y="230"/>
                    <a:pt x="10338" y="230"/>
                    <a:pt x="10396" y="230"/>
                  </a:cubicBezTo>
                  <a:cubicBezTo>
                    <a:pt x="10396" y="173"/>
                    <a:pt x="10396" y="173"/>
                    <a:pt x="10396" y="173"/>
                  </a:cubicBezTo>
                  <a:cubicBezTo>
                    <a:pt x="10453" y="173"/>
                    <a:pt x="10453" y="173"/>
                    <a:pt x="10453" y="173"/>
                  </a:cubicBezTo>
                  <a:cubicBezTo>
                    <a:pt x="10453" y="173"/>
                    <a:pt x="10453" y="173"/>
                    <a:pt x="10511" y="173"/>
                  </a:cubicBezTo>
                  <a:cubicBezTo>
                    <a:pt x="10511" y="115"/>
                    <a:pt x="10511" y="115"/>
                    <a:pt x="10511" y="115"/>
                  </a:cubicBezTo>
                  <a:lnTo>
                    <a:pt x="10569" y="115"/>
                  </a:lnTo>
                  <a:cubicBezTo>
                    <a:pt x="10569" y="173"/>
                    <a:pt x="10569" y="173"/>
                    <a:pt x="10569" y="173"/>
                  </a:cubicBezTo>
                  <a:cubicBezTo>
                    <a:pt x="10627" y="173"/>
                    <a:pt x="10627" y="173"/>
                    <a:pt x="10627" y="173"/>
                  </a:cubicBezTo>
                  <a:cubicBezTo>
                    <a:pt x="10684" y="173"/>
                    <a:pt x="10684" y="173"/>
                    <a:pt x="10684" y="173"/>
                  </a:cubicBezTo>
                  <a:cubicBezTo>
                    <a:pt x="10684" y="115"/>
                    <a:pt x="10684" y="115"/>
                    <a:pt x="10684" y="115"/>
                  </a:cubicBezTo>
                  <a:cubicBezTo>
                    <a:pt x="10742" y="115"/>
                    <a:pt x="10742" y="115"/>
                    <a:pt x="10742" y="115"/>
                  </a:cubicBezTo>
                  <a:cubicBezTo>
                    <a:pt x="10916" y="115"/>
                    <a:pt x="10916" y="115"/>
                    <a:pt x="10916" y="115"/>
                  </a:cubicBezTo>
                  <a:cubicBezTo>
                    <a:pt x="10973" y="115"/>
                    <a:pt x="10973" y="115"/>
                    <a:pt x="10973" y="115"/>
                  </a:cubicBezTo>
                  <a:cubicBezTo>
                    <a:pt x="10973" y="58"/>
                    <a:pt x="10973" y="58"/>
                    <a:pt x="10973" y="58"/>
                  </a:cubicBezTo>
                  <a:cubicBezTo>
                    <a:pt x="10973" y="115"/>
                    <a:pt x="10973" y="115"/>
                    <a:pt x="10973" y="115"/>
                  </a:cubicBezTo>
                  <a:cubicBezTo>
                    <a:pt x="11031" y="115"/>
                    <a:pt x="11031" y="58"/>
                    <a:pt x="11031" y="58"/>
                  </a:cubicBezTo>
                  <a:cubicBezTo>
                    <a:pt x="10858" y="58"/>
                    <a:pt x="10858" y="58"/>
                    <a:pt x="10858" y="58"/>
                  </a:cubicBezTo>
                  <a:cubicBezTo>
                    <a:pt x="10916" y="58"/>
                    <a:pt x="10916" y="58"/>
                    <a:pt x="10916" y="58"/>
                  </a:cubicBezTo>
                  <a:cubicBezTo>
                    <a:pt x="10916" y="0"/>
                    <a:pt x="10916" y="0"/>
                    <a:pt x="10916" y="0"/>
                  </a:cubicBezTo>
                  <a:cubicBezTo>
                    <a:pt x="10858" y="58"/>
                    <a:pt x="10858" y="0"/>
                    <a:pt x="10800" y="0"/>
                  </a:cubicBezTo>
                  <a:cubicBezTo>
                    <a:pt x="10742" y="0"/>
                    <a:pt x="10742" y="0"/>
                    <a:pt x="10742" y="0"/>
                  </a:cubicBezTo>
                  <a:cubicBezTo>
                    <a:pt x="10684" y="0"/>
                    <a:pt x="10684" y="0"/>
                    <a:pt x="10684" y="0"/>
                  </a:cubicBezTo>
                  <a:cubicBezTo>
                    <a:pt x="10627" y="0"/>
                    <a:pt x="10627" y="0"/>
                    <a:pt x="10627" y="0"/>
                  </a:cubicBezTo>
                  <a:cubicBezTo>
                    <a:pt x="10569" y="0"/>
                    <a:pt x="10569" y="0"/>
                    <a:pt x="10569" y="0"/>
                  </a:cubicBezTo>
                  <a:lnTo>
                    <a:pt x="10511" y="0"/>
                  </a:lnTo>
                  <a:cubicBezTo>
                    <a:pt x="10453" y="0"/>
                    <a:pt x="10396" y="0"/>
                    <a:pt x="10396" y="0"/>
                  </a:cubicBezTo>
                  <a:cubicBezTo>
                    <a:pt x="10396" y="0"/>
                    <a:pt x="10396" y="58"/>
                    <a:pt x="10338" y="58"/>
                  </a:cubicBezTo>
                  <a:cubicBezTo>
                    <a:pt x="10338" y="0"/>
                    <a:pt x="10338" y="0"/>
                    <a:pt x="10338" y="0"/>
                  </a:cubicBezTo>
                  <a:cubicBezTo>
                    <a:pt x="10338" y="58"/>
                    <a:pt x="10338" y="58"/>
                    <a:pt x="10338" y="58"/>
                  </a:cubicBezTo>
                  <a:cubicBezTo>
                    <a:pt x="10280" y="58"/>
                    <a:pt x="10280" y="58"/>
                    <a:pt x="10280" y="58"/>
                  </a:cubicBezTo>
                  <a:cubicBezTo>
                    <a:pt x="10280" y="58"/>
                    <a:pt x="10280" y="58"/>
                    <a:pt x="10222" y="58"/>
                  </a:cubicBezTo>
                  <a:cubicBezTo>
                    <a:pt x="10165" y="58"/>
                    <a:pt x="10165" y="58"/>
                    <a:pt x="10165" y="58"/>
                  </a:cubicBezTo>
                  <a:cubicBezTo>
                    <a:pt x="10107" y="58"/>
                    <a:pt x="10107" y="58"/>
                    <a:pt x="10107" y="58"/>
                  </a:cubicBezTo>
                  <a:cubicBezTo>
                    <a:pt x="10049" y="58"/>
                    <a:pt x="10049" y="58"/>
                    <a:pt x="10049" y="58"/>
                  </a:cubicBezTo>
                  <a:cubicBezTo>
                    <a:pt x="10049" y="115"/>
                    <a:pt x="9991" y="58"/>
                    <a:pt x="9991" y="58"/>
                  </a:cubicBezTo>
                  <a:cubicBezTo>
                    <a:pt x="9991" y="115"/>
                    <a:pt x="9991" y="115"/>
                    <a:pt x="9991" y="115"/>
                  </a:cubicBezTo>
                  <a:cubicBezTo>
                    <a:pt x="9818" y="115"/>
                    <a:pt x="9818" y="115"/>
                    <a:pt x="9818" y="115"/>
                  </a:cubicBezTo>
                  <a:cubicBezTo>
                    <a:pt x="9760" y="115"/>
                    <a:pt x="9760" y="115"/>
                    <a:pt x="9760" y="115"/>
                  </a:cubicBezTo>
                  <a:cubicBezTo>
                    <a:pt x="9703" y="115"/>
                    <a:pt x="9703" y="115"/>
                    <a:pt x="9703" y="115"/>
                  </a:cubicBezTo>
                  <a:cubicBezTo>
                    <a:pt x="9703" y="173"/>
                    <a:pt x="9703" y="173"/>
                    <a:pt x="9703" y="173"/>
                  </a:cubicBezTo>
                  <a:cubicBezTo>
                    <a:pt x="9587" y="173"/>
                    <a:pt x="9472" y="173"/>
                    <a:pt x="9414" y="173"/>
                  </a:cubicBezTo>
                  <a:cubicBezTo>
                    <a:pt x="9414" y="230"/>
                    <a:pt x="9414" y="230"/>
                    <a:pt x="9414" y="230"/>
                  </a:cubicBezTo>
                  <a:cubicBezTo>
                    <a:pt x="9298" y="230"/>
                    <a:pt x="9298" y="230"/>
                    <a:pt x="9298" y="230"/>
                  </a:cubicBezTo>
                  <a:cubicBezTo>
                    <a:pt x="9241" y="230"/>
                    <a:pt x="9241" y="230"/>
                    <a:pt x="9241" y="230"/>
                  </a:cubicBezTo>
                  <a:cubicBezTo>
                    <a:pt x="9183" y="230"/>
                    <a:pt x="9183" y="230"/>
                    <a:pt x="9183" y="230"/>
                  </a:cubicBezTo>
                  <a:cubicBezTo>
                    <a:pt x="9183" y="288"/>
                    <a:pt x="9183" y="288"/>
                    <a:pt x="9183" y="288"/>
                  </a:cubicBezTo>
                  <a:cubicBezTo>
                    <a:pt x="9067" y="288"/>
                    <a:pt x="9067" y="288"/>
                    <a:pt x="9067" y="288"/>
                  </a:cubicBezTo>
                  <a:cubicBezTo>
                    <a:pt x="9067" y="288"/>
                    <a:pt x="9067" y="288"/>
                    <a:pt x="9010" y="288"/>
                  </a:cubicBezTo>
                  <a:cubicBezTo>
                    <a:pt x="8952" y="288"/>
                    <a:pt x="8952" y="288"/>
                    <a:pt x="8952" y="288"/>
                  </a:cubicBezTo>
                  <a:cubicBezTo>
                    <a:pt x="8952" y="346"/>
                    <a:pt x="8952" y="346"/>
                    <a:pt x="8952" y="346"/>
                  </a:cubicBezTo>
                  <a:lnTo>
                    <a:pt x="8952" y="288"/>
                  </a:lnTo>
                  <a:cubicBezTo>
                    <a:pt x="8894" y="346"/>
                    <a:pt x="8894" y="346"/>
                    <a:pt x="8894" y="346"/>
                  </a:cubicBezTo>
                  <a:cubicBezTo>
                    <a:pt x="8894" y="288"/>
                    <a:pt x="8894" y="288"/>
                    <a:pt x="8894" y="288"/>
                  </a:cubicBezTo>
                  <a:cubicBezTo>
                    <a:pt x="8779" y="346"/>
                    <a:pt x="8779" y="346"/>
                    <a:pt x="8779" y="346"/>
                  </a:cubicBezTo>
                  <a:cubicBezTo>
                    <a:pt x="8721" y="346"/>
                    <a:pt x="8721" y="346"/>
                    <a:pt x="8721" y="346"/>
                  </a:cubicBezTo>
                  <a:cubicBezTo>
                    <a:pt x="8721" y="288"/>
                    <a:pt x="8721" y="288"/>
                    <a:pt x="8721" y="288"/>
                  </a:cubicBezTo>
                  <a:cubicBezTo>
                    <a:pt x="8663" y="288"/>
                    <a:pt x="8663" y="288"/>
                    <a:pt x="8663" y="288"/>
                  </a:cubicBezTo>
                  <a:cubicBezTo>
                    <a:pt x="8663" y="288"/>
                    <a:pt x="8605" y="346"/>
                    <a:pt x="8605" y="288"/>
                  </a:cubicBezTo>
                  <a:cubicBezTo>
                    <a:pt x="8548" y="288"/>
                    <a:pt x="8548" y="346"/>
                    <a:pt x="8548" y="403"/>
                  </a:cubicBezTo>
                  <a:lnTo>
                    <a:pt x="8490" y="403"/>
                  </a:lnTo>
                  <a:cubicBezTo>
                    <a:pt x="8490" y="346"/>
                    <a:pt x="8490" y="346"/>
                    <a:pt x="8490" y="346"/>
                  </a:cubicBezTo>
                  <a:lnTo>
                    <a:pt x="8490" y="403"/>
                  </a:lnTo>
                  <a:cubicBezTo>
                    <a:pt x="8432" y="403"/>
                    <a:pt x="8432" y="403"/>
                    <a:pt x="8374" y="403"/>
                  </a:cubicBezTo>
                  <a:cubicBezTo>
                    <a:pt x="8374" y="346"/>
                    <a:pt x="8374" y="346"/>
                    <a:pt x="8374" y="346"/>
                  </a:cubicBezTo>
                  <a:cubicBezTo>
                    <a:pt x="8317" y="403"/>
                    <a:pt x="8317" y="403"/>
                    <a:pt x="8317" y="403"/>
                  </a:cubicBezTo>
                  <a:cubicBezTo>
                    <a:pt x="8432" y="403"/>
                    <a:pt x="8432" y="403"/>
                    <a:pt x="8432" y="403"/>
                  </a:cubicBezTo>
                  <a:cubicBezTo>
                    <a:pt x="8432" y="403"/>
                    <a:pt x="8374" y="403"/>
                    <a:pt x="8374" y="461"/>
                  </a:cubicBezTo>
                  <a:cubicBezTo>
                    <a:pt x="8317" y="461"/>
                    <a:pt x="8317" y="461"/>
                    <a:pt x="8317" y="461"/>
                  </a:cubicBezTo>
                  <a:cubicBezTo>
                    <a:pt x="8259" y="461"/>
                    <a:pt x="8259" y="461"/>
                    <a:pt x="8259" y="461"/>
                  </a:cubicBezTo>
                  <a:cubicBezTo>
                    <a:pt x="8259" y="461"/>
                    <a:pt x="8259" y="461"/>
                    <a:pt x="8201" y="461"/>
                  </a:cubicBezTo>
                  <a:lnTo>
                    <a:pt x="8143" y="461"/>
                  </a:lnTo>
                  <a:cubicBezTo>
                    <a:pt x="8028" y="461"/>
                    <a:pt x="8028" y="461"/>
                    <a:pt x="8028" y="461"/>
                  </a:cubicBezTo>
                  <a:cubicBezTo>
                    <a:pt x="7970" y="461"/>
                    <a:pt x="7970" y="461"/>
                    <a:pt x="7970" y="461"/>
                  </a:cubicBezTo>
                  <a:cubicBezTo>
                    <a:pt x="7912" y="461"/>
                    <a:pt x="7912" y="461"/>
                    <a:pt x="7855" y="461"/>
                  </a:cubicBezTo>
                  <a:cubicBezTo>
                    <a:pt x="7855" y="461"/>
                    <a:pt x="7912" y="518"/>
                    <a:pt x="7855" y="461"/>
                  </a:cubicBezTo>
                  <a:cubicBezTo>
                    <a:pt x="7855" y="518"/>
                    <a:pt x="7855" y="518"/>
                    <a:pt x="7855" y="518"/>
                  </a:cubicBezTo>
                  <a:cubicBezTo>
                    <a:pt x="7855" y="518"/>
                    <a:pt x="7855" y="518"/>
                    <a:pt x="7797" y="518"/>
                  </a:cubicBezTo>
                  <a:cubicBezTo>
                    <a:pt x="7797" y="518"/>
                    <a:pt x="7797" y="518"/>
                    <a:pt x="7739" y="518"/>
                  </a:cubicBezTo>
                  <a:cubicBezTo>
                    <a:pt x="7739" y="518"/>
                    <a:pt x="7739" y="634"/>
                    <a:pt x="7739" y="691"/>
                  </a:cubicBezTo>
                  <a:cubicBezTo>
                    <a:pt x="7739" y="634"/>
                    <a:pt x="7739" y="518"/>
                    <a:pt x="7739" y="518"/>
                  </a:cubicBezTo>
                  <a:cubicBezTo>
                    <a:pt x="7739" y="518"/>
                    <a:pt x="7739" y="634"/>
                    <a:pt x="7739" y="691"/>
                  </a:cubicBezTo>
                  <a:cubicBezTo>
                    <a:pt x="7681" y="691"/>
                    <a:pt x="7681" y="691"/>
                    <a:pt x="7681" y="691"/>
                  </a:cubicBezTo>
                  <a:cubicBezTo>
                    <a:pt x="7624" y="691"/>
                    <a:pt x="7624" y="691"/>
                    <a:pt x="7624" y="691"/>
                  </a:cubicBezTo>
                  <a:cubicBezTo>
                    <a:pt x="7566" y="691"/>
                    <a:pt x="7566" y="691"/>
                    <a:pt x="7566" y="691"/>
                  </a:cubicBezTo>
                  <a:cubicBezTo>
                    <a:pt x="7566" y="691"/>
                    <a:pt x="7566" y="691"/>
                    <a:pt x="7508" y="691"/>
                  </a:cubicBezTo>
                  <a:cubicBezTo>
                    <a:pt x="7450" y="691"/>
                    <a:pt x="7450" y="691"/>
                    <a:pt x="7450" y="691"/>
                  </a:cubicBezTo>
                  <a:cubicBezTo>
                    <a:pt x="7393" y="691"/>
                    <a:pt x="7393" y="691"/>
                    <a:pt x="7393" y="691"/>
                  </a:cubicBezTo>
                  <a:cubicBezTo>
                    <a:pt x="7393" y="691"/>
                    <a:pt x="7335" y="691"/>
                    <a:pt x="7277" y="749"/>
                  </a:cubicBezTo>
                  <a:cubicBezTo>
                    <a:pt x="7277" y="806"/>
                    <a:pt x="7277" y="806"/>
                    <a:pt x="7277" y="806"/>
                  </a:cubicBezTo>
                  <a:cubicBezTo>
                    <a:pt x="7161" y="806"/>
                    <a:pt x="7161" y="806"/>
                    <a:pt x="7161" y="806"/>
                  </a:cubicBezTo>
                  <a:cubicBezTo>
                    <a:pt x="7104" y="749"/>
                    <a:pt x="7104" y="749"/>
                    <a:pt x="7104" y="749"/>
                  </a:cubicBezTo>
                  <a:cubicBezTo>
                    <a:pt x="7046" y="749"/>
                    <a:pt x="7046" y="749"/>
                    <a:pt x="7046" y="749"/>
                  </a:cubicBezTo>
                  <a:cubicBezTo>
                    <a:pt x="6988" y="749"/>
                    <a:pt x="7046" y="749"/>
                    <a:pt x="6988" y="749"/>
                  </a:cubicBezTo>
                  <a:cubicBezTo>
                    <a:pt x="6930" y="806"/>
                    <a:pt x="6930" y="806"/>
                    <a:pt x="6930" y="806"/>
                  </a:cubicBezTo>
                  <a:cubicBezTo>
                    <a:pt x="6930" y="864"/>
                    <a:pt x="6930" y="864"/>
                    <a:pt x="6930" y="864"/>
                  </a:cubicBezTo>
                  <a:cubicBezTo>
                    <a:pt x="6988" y="864"/>
                    <a:pt x="6988" y="864"/>
                    <a:pt x="6988" y="864"/>
                  </a:cubicBezTo>
                  <a:cubicBezTo>
                    <a:pt x="6988" y="864"/>
                    <a:pt x="6988" y="864"/>
                    <a:pt x="6988" y="922"/>
                  </a:cubicBezTo>
                  <a:cubicBezTo>
                    <a:pt x="6988" y="864"/>
                    <a:pt x="6988" y="864"/>
                    <a:pt x="6988" y="864"/>
                  </a:cubicBezTo>
                  <a:cubicBezTo>
                    <a:pt x="7046" y="864"/>
                    <a:pt x="7046" y="864"/>
                    <a:pt x="7046" y="864"/>
                  </a:cubicBezTo>
                  <a:cubicBezTo>
                    <a:pt x="7046" y="922"/>
                    <a:pt x="7046" y="922"/>
                    <a:pt x="7046" y="922"/>
                  </a:cubicBezTo>
                  <a:cubicBezTo>
                    <a:pt x="6988" y="979"/>
                    <a:pt x="6988" y="979"/>
                    <a:pt x="6988" y="979"/>
                  </a:cubicBezTo>
                  <a:cubicBezTo>
                    <a:pt x="6988" y="922"/>
                    <a:pt x="6988" y="922"/>
                    <a:pt x="6988" y="922"/>
                  </a:cubicBezTo>
                  <a:cubicBezTo>
                    <a:pt x="6930" y="922"/>
                    <a:pt x="6988" y="979"/>
                    <a:pt x="6988" y="979"/>
                  </a:cubicBezTo>
                  <a:cubicBezTo>
                    <a:pt x="6930" y="979"/>
                    <a:pt x="6930" y="979"/>
                    <a:pt x="6930" y="979"/>
                  </a:cubicBezTo>
                  <a:cubicBezTo>
                    <a:pt x="6873" y="979"/>
                    <a:pt x="6873" y="979"/>
                    <a:pt x="6873" y="979"/>
                  </a:cubicBezTo>
                  <a:cubicBezTo>
                    <a:pt x="6815" y="1037"/>
                    <a:pt x="6815" y="1037"/>
                    <a:pt x="6815" y="1037"/>
                  </a:cubicBezTo>
                  <a:cubicBezTo>
                    <a:pt x="6757" y="1037"/>
                    <a:pt x="6757" y="1037"/>
                    <a:pt x="6757" y="1037"/>
                  </a:cubicBezTo>
                  <a:cubicBezTo>
                    <a:pt x="6757" y="1094"/>
                    <a:pt x="6757" y="1094"/>
                    <a:pt x="6757" y="1094"/>
                  </a:cubicBezTo>
                  <a:cubicBezTo>
                    <a:pt x="6699" y="1037"/>
                    <a:pt x="6699" y="1037"/>
                    <a:pt x="6699" y="1037"/>
                  </a:cubicBezTo>
                  <a:cubicBezTo>
                    <a:pt x="6642" y="1037"/>
                    <a:pt x="6584" y="1094"/>
                    <a:pt x="6526" y="1094"/>
                  </a:cubicBezTo>
                  <a:cubicBezTo>
                    <a:pt x="6526" y="1152"/>
                    <a:pt x="6526" y="1152"/>
                    <a:pt x="6526" y="1152"/>
                  </a:cubicBezTo>
                  <a:lnTo>
                    <a:pt x="6468" y="1152"/>
                  </a:lnTo>
                  <a:cubicBezTo>
                    <a:pt x="6526" y="1152"/>
                    <a:pt x="6526" y="1152"/>
                    <a:pt x="6526" y="1152"/>
                  </a:cubicBezTo>
                  <a:cubicBezTo>
                    <a:pt x="6468" y="1152"/>
                    <a:pt x="6468" y="1152"/>
                    <a:pt x="6468" y="1152"/>
                  </a:cubicBezTo>
                  <a:cubicBezTo>
                    <a:pt x="6468" y="1210"/>
                    <a:pt x="6468" y="1210"/>
                    <a:pt x="6468" y="1210"/>
                  </a:cubicBezTo>
                  <a:cubicBezTo>
                    <a:pt x="6468" y="1210"/>
                    <a:pt x="6468" y="1152"/>
                    <a:pt x="6411" y="1152"/>
                  </a:cubicBezTo>
                  <a:cubicBezTo>
                    <a:pt x="6468" y="1210"/>
                    <a:pt x="6468" y="1210"/>
                    <a:pt x="6468" y="1210"/>
                  </a:cubicBezTo>
                  <a:cubicBezTo>
                    <a:pt x="6411" y="1210"/>
                    <a:pt x="6411" y="1210"/>
                    <a:pt x="6411" y="1210"/>
                  </a:cubicBezTo>
                  <a:lnTo>
                    <a:pt x="6353" y="1210"/>
                  </a:lnTo>
                  <a:cubicBezTo>
                    <a:pt x="6295" y="1267"/>
                    <a:pt x="6295" y="1267"/>
                    <a:pt x="6295" y="1267"/>
                  </a:cubicBezTo>
                  <a:cubicBezTo>
                    <a:pt x="6353" y="1267"/>
                    <a:pt x="6353" y="1267"/>
                    <a:pt x="6353" y="1267"/>
                  </a:cubicBezTo>
                  <a:cubicBezTo>
                    <a:pt x="6295" y="1267"/>
                    <a:pt x="6295" y="1267"/>
                    <a:pt x="6295" y="1267"/>
                  </a:cubicBezTo>
                  <a:cubicBezTo>
                    <a:pt x="6237" y="1325"/>
                    <a:pt x="6237" y="1325"/>
                    <a:pt x="6237" y="1325"/>
                  </a:cubicBezTo>
                  <a:cubicBezTo>
                    <a:pt x="6237" y="1325"/>
                    <a:pt x="6237" y="1325"/>
                    <a:pt x="6180" y="1325"/>
                  </a:cubicBezTo>
                  <a:cubicBezTo>
                    <a:pt x="6122" y="1325"/>
                    <a:pt x="6122" y="1325"/>
                    <a:pt x="6122" y="1325"/>
                  </a:cubicBezTo>
                  <a:cubicBezTo>
                    <a:pt x="6122" y="1325"/>
                    <a:pt x="6064" y="1325"/>
                    <a:pt x="6064" y="1382"/>
                  </a:cubicBezTo>
                  <a:lnTo>
                    <a:pt x="6006" y="1382"/>
                  </a:lnTo>
                  <a:cubicBezTo>
                    <a:pt x="6006" y="1440"/>
                    <a:pt x="6006" y="1440"/>
                    <a:pt x="6006" y="1440"/>
                  </a:cubicBezTo>
                  <a:lnTo>
                    <a:pt x="5949" y="1440"/>
                  </a:lnTo>
                  <a:cubicBezTo>
                    <a:pt x="5891" y="1440"/>
                    <a:pt x="5891" y="1440"/>
                    <a:pt x="5891" y="1440"/>
                  </a:cubicBezTo>
                  <a:cubicBezTo>
                    <a:pt x="5949" y="1440"/>
                    <a:pt x="6006" y="1382"/>
                    <a:pt x="6006" y="1382"/>
                  </a:cubicBezTo>
                  <a:cubicBezTo>
                    <a:pt x="6064" y="1325"/>
                    <a:pt x="6064" y="1325"/>
                    <a:pt x="6064" y="1325"/>
                  </a:cubicBezTo>
                  <a:cubicBezTo>
                    <a:pt x="6180" y="1267"/>
                    <a:pt x="6180" y="1267"/>
                    <a:pt x="6180" y="1267"/>
                  </a:cubicBezTo>
                  <a:cubicBezTo>
                    <a:pt x="6180" y="1210"/>
                    <a:pt x="6180" y="1210"/>
                    <a:pt x="6180" y="1210"/>
                  </a:cubicBezTo>
                  <a:cubicBezTo>
                    <a:pt x="6180" y="1210"/>
                    <a:pt x="6180" y="1210"/>
                    <a:pt x="6237" y="1210"/>
                  </a:cubicBezTo>
                  <a:cubicBezTo>
                    <a:pt x="6295" y="1210"/>
                    <a:pt x="6295" y="1210"/>
                    <a:pt x="6295" y="1210"/>
                  </a:cubicBezTo>
                  <a:cubicBezTo>
                    <a:pt x="6237" y="1152"/>
                    <a:pt x="6237" y="1152"/>
                    <a:pt x="6237" y="1152"/>
                  </a:cubicBezTo>
                  <a:cubicBezTo>
                    <a:pt x="6122" y="1210"/>
                    <a:pt x="6122" y="1210"/>
                    <a:pt x="6122" y="1210"/>
                  </a:cubicBezTo>
                  <a:cubicBezTo>
                    <a:pt x="6064" y="1267"/>
                    <a:pt x="6064" y="1267"/>
                    <a:pt x="6006" y="1267"/>
                  </a:cubicBezTo>
                  <a:cubicBezTo>
                    <a:pt x="6006" y="1325"/>
                    <a:pt x="5891" y="1325"/>
                    <a:pt x="5833" y="1382"/>
                  </a:cubicBezTo>
                  <a:cubicBezTo>
                    <a:pt x="5775" y="1382"/>
                    <a:pt x="5775" y="1382"/>
                    <a:pt x="5775" y="1382"/>
                  </a:cubicBezTo>
                  <a:cubicBezTo>
                    <a:pt x="5718" y="1382"/>
                    <a:pt x="5660" y="1498"/>
                    <a:pt x="5602" y="1440"/>
                  </a:cubicBezTo>
                  <a:cubicBezTo>
                    <a:pt x="5660" y="1498"/>
                    <a:pt x="5660" y="1498"/>
                    <a:pt x="5660" y="1498"/>
                  </a:cubicBezTo>
                  <a:cubicBezTo>
                    <a:pt x="5602" y="1555"/>
                    <a:pt x="5602" y="1555"/>
                    <a:pt x="5602" y="1555"/>
                  </a:cubicBezTo>
                  <a:cubicBezTo>
                    <a:pt x="5602" y="1498"/>
                    <a:pt x="5602" y="1498"/>
                    <a:pt x="5602" y="1498"/>
                  </a:cubicBezTo>
                  <a:cubicBezTo>
                    <a:pt x="5544" y="1555"/>
                    <a:pt x="5544" y="1555"/>
                    <a:pt x="5544" y="1555"/>
                  </a:cubicBezTo>
                  <a:cubicBezTo>
                    <a:pt x="5544" y="1498"/>
                    <a:pt x="5544" y="1498"/>
                    <a:pt x="5544" y="1498"/>
                  </a:cubicBezTo>
                  <a:cubicBezTo>
                    <a:pt x="5487" y="1498"/>
                    <a:pt x="5487" y="1555"/>
                    <a:pt x="5429" y="1555"/>
                  </a:cubicBezTo>
                  <a:cubicBezTo>
                    <a:pt x="5429" y="1613"/>
                    <a:pt x="5429" y="1613"/>
                    <a:pt x="5429" y="1613"/>
                  </a:cubicBezTo>
                  <a:cubicBezTo>
                    <a:pt x="5487" y="1555"/>
                    <a:pt x="5487" y="1555"/>
                    <a:pt x="5487" y="1555"/>
                  </a:cubicBezTo>
                  <a:cubicBezTo>
                    <a:pt x="5487" y="1613"/>
                    <a:pt x="5487" y="1613"/>
                    <a:pt x="5487" y="1613"/>
                  </a:cubicBezTo>
                  <a:cubicBezTo>
                    <a:pt x="5429" y="1613"/>
                    <a:pt x="5429" y="1613"/>
                    <a:pt x="5429" y="1613"/>
                  </a:cubicBezTo>
                  <a:cubicBezTo>
                    <a:pt x="5371" y="1555"/>
                    <a:pt x="5371" y="1555"/>
                    <a:pt x="5371" y="1555"/>
                  </a:cubicBezTo>
                  <a:cubicBezTo>
                    <a:pt x="5256" y="1670"/>
                    <a:pt x="5256" y="1670"/>
                    <a:pt x="5256" y="1670"/>
                  </a:cubicBezTo>
                  <a:cubicBezTo>
                    <a:pt x="5313" y="1670"/>
                    <a:pt x="5313" y="1670"/>
                    <a:pt x="5313" y="1670"/>
                  </a:cubicBezTo>
                  <a:cubicBezTo>
                    <a:pt x="5371" y="1613"/>
                    <a:pt x="5371" y="1613"/>
                    <a:pt x="5371" y="1613"/>
                  </a:cubicBezTo>
                  <a:cubicBezTo>
                    <a:pt x="5371" y="1670"/>
                    <a:pt x="5371" y="1670"/>
                    <a:pt x="5371" y="1670"/>
                  </a:cubicBezTo>
                  <a:cubicBezTo>
                    <a:pt x="5371" y="1613"/>
                    <a:pt x="5371" y="1613"/>
                    <a:pt x="5371" y="1613"/>
                  </a:cubicBezTo>
                  <a:cubicBezTo>
                    <a:pt x="5429" y="1670"/>
                    <a:pt x="5429" y="1670"/>
                    <a:pt x="5429" y="1670"/>
                  </a:cubicBezTo>
                  <a:cubicBezTo>
                    <a:pt x="5429" y="1670"/>
                    <a:pt x="5371" y="1670"/>
                    <a:pt x="5429" y="1670"/>
                  </a:cubicBezTo>
                  <a:cubicBezTo>
                    <a:pt x="5429" y="1613"/>
                    <a:pt x="5487" y="1613"/>
                    <a:pt x="5487" y="1613"/>
                  </a:cubicBezTo>
                  <a:cubicBezTo>
                    <a:pt x="5544" y="1555"/>
                    <a:pt x="5544" y="1555"/>
                    <a:pt x="5544" y="1555"/>
                  </a:cubicBezTo>
                  <a:cubicBezTo>
                    <a:pt x="5544" y="1613"/>
                    <a:pt x="5544" y="1613"/>
                    <a:pt x="5544" y="1613"/>
                  </a:cubicBezTo>
                  <a:lnTo>
                    <a:pt x="5602" y="1555"/>
                  </a:lnTo>
                  <a:cubicBezTo>
                    <a:pt x="5660" y="1498"/>
                    <a:pt x="5660" y="1498"/>
                    <a:pt x="5660" y="1498"/>
                  </a:cubicBezTo>
                  <a:cubicBezTo>
                    <a:pt x="5660" y="1440"/>
                    <a:pt x="5660" y="1440"/>
                    <a:pt x="5660" y="1440"/>
                  </a:cubicBezTo>
                  <a:cubicBezTo>
                    <a:pt x="5718" y="1498"/>
                    <a:pt x="5718" y="1498"/>
                    <a:pt x="5718" y="1498"/>
                  </a:cubicBezTo>
                  <a:cubicBezTo>
                    <a:pt x="5833" y="1440"/>
                    <a:pt x="5833" y="1440"/>
                    <a:pt x="5833" y="1440"/>
                  </a:cubicBezTo>
                  <a:cubicBezTo>
                    <a:pt x="5833" y="1382"/>
                    <a:pt x="5833" y="1382"/>
                    <a:pt x="5833" y="1382"/>
                  </a:cubicBezTo>
                  <a:cubicBezTo>
                    <a:pt x="5891" y="1440"/>
                    <a:pt x="5891" y="1440"/>
                    <a:pt x="5891" y="1440"/>
                  </a:cubicBezTo>
                  <a:cubicBezTo>
                    <a:pt x="5891" y="1498"/>
                    <a:pt x="5891" y="1498"/>
                    <a:pt x="5891" y="1498"/>
                  </a:cubicBezTo>
                  <a:cubicBezTo>
                    <a:pt x="5833" y="1498"/>
                    <a:pt x="5833" y="1498"/>
                    <a:pt x="5833" y="1498"/>
                  </a:cubicBezTo>
                  <a:cubicBezTo>
                    <a:pt x="5775" y="1498"/>
                    <a:pt x="5775" y="1498"/>
                    <a:pt x="5775" y="1498"/>
                  </a:cubicBezTo>
                  <a:cubicBezTo>
                    <a:pt x="5775" y="1555"/>
                    <a:pt x="5775" y="1498"/>
                    <a:pt x="5775" y="1555"/>
                  </a:cubicBezTo>
                  <a:cubicBezTo>
                    <a:pt x="5718" y="1555"/>
                    <a:pt x="5718" y="1555"/>
                    <a:pt x="5718" y="1555"/>
                  </a:cubicBezTo>
                  <a:cubicBezTo>
                    <a:pt x="5718" y="1555"/>
                    <a:pt x="5718" y="1555"/>
                    <a:pt x="5660" y="1555"/>
                  </a:cubicBezTo>
                  <a:cubicBezTo>
                    <a:pt x="5660" y="1613"/>
                    <a:pt x="5660" y="1613"/>
                    <a:pt x="5660" y="1613"/>
                  </a:cubicBezTo>
                  <a:cubicBezTo>
                    <a:pt x="5660" y="1613"/>
                    <a:pt x="5660" y="1613"/>
                    <a:pt x="5602" y="1613"/>
                  </a:cubicBezTo>
                  <a:cubicBezTo>
                    <a:pt x="5660" y="1613"/>
                    <a:pt x="5660" y="1613"/>
                    <a:pt x="5660" y="1613"/>
                  </a:cubicBezTo>
                  <a:cubicBezTo>
                    <a:pt x="5602" y="1613"/>
                    <a:pt x="5602" y="1613"/>
                    <a:pt x="5602" y="1613"/>
                  </a:cubicBezTo>
                  <a:cubicBezTo>
                    <a:pt x="5602" y="1670"/>
                    <a:pt x="5602" y="1670"/>
                    <a:pt x="5602" y="1670"/>
                  </a:cubicBezTo>
                  <a:cubicBezTo>
                    <a:pt x="5602" y="1613"/>
                    <a:pt x="5602" y="1613"/>
                    <a:pt x="5602" y="1613"/>
                  </a:cubicBezTo>
                  <a:cubicBezTo>
                    <a:pt x="5544" y="1670"/>
                    <a:pt x="5544" y="1670"/>
                    <a:pt x="5544" y="1670"/>
                  </a:cubicBezTo>
                  <a:cubicBezTo>
                    <a:pt x="5487" y="1670"/>
                    <a:pt x="5487" y="1670"/>
                    <a:pt x="5487" y="1670"/>
                  </a:cubicBezTo>
                  <a:cubicBezTo>
                    <a:pt x="5429" y="1728"/>
                    <a:pt x="5429" y="1728"/>
                    <a:pt x="5429" y="1728"/>
                  </a:cubicBezTo>
                  <a:cubicBezTo>
                    <a:pt x="5371" y="1786"/>
                    <a:pt x="5371" y="1786"/>
                    <a:pt x="5371" y="1786"/>
                  </a:cubicBezTo>
                  <a:cubicBezTo>
                    <a:pt x="5313" y="1786"/>
                    <a:pt x="5313" y="1786"/>
                    <a:pt x="5313" y="1786"/>
                  </a:cubicBezTo>
                  <a:cubicBezTo>
                    <a:pt x="5313" y="1786"/>
                    <a:pt x="5313" y="1786"/>
                    <a:pt x="5371" y="1786"/>
                  </a:cubicBezTo>
                  <a:cubicBezTo>
                    <a:pt x="5371" y="1728"/>
                    <a:pt x="5313" y="1728"/>
                    <a:pt x="5371" y="1728"/>
                  </a:cubicBezTo>
                  <a:cubicBezTo>
                    <a:pt x="5256" y="1786"/>
                    <a:pt x="5256" y="1786"/>
                    <a:pt x="5256" y="1786"/>
                  </a:cubicBezTo>
                  <a:cubicBezTo>
                    <a:pt x="5198" y="1786"/>
                    <a:pt x="5198" y="1786"/>
                    <a:pt x="5198" y="1786"/>
                  </a:cubicBezTo>
                  <a:cubicBezTo>
                    <a:pt x="5256" y="1786"/>
                    <a:pt x="5256" y="1786"/>
                    <a:pt x="5256" y="1786"/>
                  </a:cubicBezTo>
                  <a:cubicBezTo>
                    <a:pt x="5198" y="1786"/>
                    <a:pt x="5198" y="1786"/>
                    <a:pt x="5198" y="1786"/>
                  </a:cubicBezTo>
                  <a:cubicBezTo>
                    <a:pt x="5256" y="1843"/>
                    <a:pt x="5256" y="1843"/>
                    <a:pt x="5256" y="1843"/>
                  </a:cubicBezTo>
                  <a:cubicBezTo>
                    <a:pt x="5256" y="1786"/>
                    <a:pt x="5256" y="1786"/>
                    <a:pt x="5256" y="1786"/>
                  </a:cubicBezTo>
                  <a:cubicBezTo>
                    <a:pt x="5256" y="1843"/>
                    <a:pt x="5256" y="1843"/>
                    <a:pt x="5256" y="1843"/>
                  </a:cubicBezTo>
                  <a:cubicBezTo>
                    <a:pt x="5198" y="1843"/>
                    <a:pt x="5198" y="1843"/>
                    <a:pt x="5198" y="1843"/>
                  </a:cubicBezTo>
                  <a:cubicBezTo>
                    <a:pt x="5198" y="1843"/>
                    <a:pt x="5198" y="1843"/>
                    <a:pt x="5140" y="1901"/>
                  </a:cubicBezTo>
                  <a:lnTo>
                    <a:pt x="5082" y="1901"/>
                  </a:lnTo>
                  <a:cubicBezTo>
                    <a:pt x="5025" y="1958"/>
                    <a:pt x="5025" y="1958"/>
                    <a:pt x="5025" y="1958"/>
                  </a:cubicBezTo>
                  <a:lnTo>
                    <a:pt x="5025" y="2016"/>
                  </a:lnTo>
                  <a:cubicBezTo>
                    <a:pt x="5025" y="1958"/>
                    <a:pt x="5025" y="1958"/>
                    <a:pt x="5025" y="1958"/>
                  </a:cubicBezTo>
                  <a:cubicBezTo>
                    <a:pt x="4909" y="2016"/>
                    <a:pt x="4909" y="2016"/>
                    <a:pt x="4909" y="2016"/>
                  </a:cubicBezTo>
                  <a:cubicBezTo>
                    <a:pt x="4851" y="2074"/>
                    <a:pt x="4851" y="2074"/>
                    <a:pt x="4851" y="2074"/>
                  </a:cubicBezTo>
                  <a:lnTo>
                    <a:pt x="4794" y="2131"/>
                  </a:lnTo>
                  <a:cubicBezTo>
                    <a:pt x="4678" y="2189"/>
                    <a:pt x="4678" y="2189"/>
                    <a:pt x="4678" y="2189"/>
                  </a:cubicBezTo>
                  <a:cubicBezTo>
                    <a:pt x="4678" y="2189"/>
                    <a:pt x="4678" y="2189"/>
                    <a:pt x="4678" y="2246"/>
                  </a:cubicBezTo>
                  <a:cubicBezTo>
                    <a:pt x="4620" y="2189"/>
                    <a:pt x="4620" y="2189"/>
                    <a:pt x="4620" y="2189"/>
                  </a:cubicBezTo>
                  <a:cubicBezTo>
                    <a:pt x="4736" y="2131"/>
                    <a:pt x="4736" y="2131"/>
                    <a:pt x="4736" y="2131"/>
                  </a:cubicBezTo>
                  <a:cubicBezTo>
                    <a:pt x="4794" y="2131"/>
                    <a:pt x="4794" y="2131"/>
                    <a:pt x="4794" y="2131"/>
                  </a:cubicBezTo>
                  <a:cubicBezTo>
                    <a:pt x="4794" y="2074"/>
                    <a:pt x="4794" y="2074"/>
                    <a:pt x="4794" y="2074"/>
                  </a:cubicBezTo>
                  <a:cubicBezTo>
                    <a:pt x="4851" y="2074"/>
                    <a:pt x="4851" y="2074"/>
                    <a:pt x="4851" y="2074"/>
                  </a:cubicBezTo>
                  <a:cubicBezTo>
                    <a:pt x="4851" y="2016"/>
                    <a:pt x="4851" y="2016"/>
                    <a:pt x="4851" y="2016"/>
                  </a:cubicBezTo>
                  <a:cubicBezTo>
                    <a:pt x="4851" y="2074"/>
                    <a:pt x="4851" y="2074"/>
                    <a:pt x="4851" y="2074"/>
                  </a:cubicBezTo>
                  <a:cubicBezTo>
                    <a:pt x="4794" y="2016"/>
                    <a:pt x="4794" y="2074"/>
                    <a:pt x="4736" y="2131"/>
                  </a:cubicBezTo>
                  <a:cubicBezTo>
                    <a:pt x="4736" y="2074"/>
                    <a:pt x="4736" y="2074"/>
                    <a:pt x="4736" y="2074"/>
                  </a:cubicBezTo>
                  <a:cubicBezTo>
                    <a:pt x="4678" y="2131"/>
                    <a:pt x="4678" y="2131"/>
                    <a:pt x="4678" y="2131"/>
                  </a:cubicBezTo>
                  <a:cubicBezTo>
                    <a:pt x="4678" y="2074"/>
                    <a:pt x="4678" y="2074"/>
                    <a:pt x="4678" y="2074"/>
                  </a:cubicBezTo>
                  <a:cubicBezTo>
                    <a:pt x="4678" y="2131"/>
                    <a:pt x="4678" y="2131"/>
                    <a:pt x="4678" y="2131"/>
                  </a:cubicBezTo>
                  <a:cubicBezTo>
                    <a:pt x="4620" y="2131"/>
                    <a:pt x="4620" y="2131"/>
                    <a:pt x="4620" y="2131"/>
                  </a:cubicBezTo>
                  <a:cubicBezTo>
                    <a:pt x="4620" y="2189"/>
                    <a:pt x="4620" y="2189"/>
                    <a:pt x="4620" y="2189"/>
                  </a:cubicBezTo>
                  <a:cubicBezTo>
                    <a:pt x="4563" y="2189"/>
                    <a:pt x="4563" y="2189"/>
                    <a:pt x="4563" y="2189"/>
                  </a:cubicBezTo>
                  <a:cubicBezTo>
                    <a:pt x="4505" y="2246"/>
                    <a:pt x="4505" y="2246"/>
                    <a:pt x="4505" y="2246"/>
                  </a:cubicBezTo>
                  <a:cubicBezTo>
                    <a:pt x="4447" y="2304"/>
                    <a:pt x="4447" y="2304"/>
                    <a:pt x="4447" y="2304"/>
                  </a:cubicBezTo>
                  <a:cubicBezTo>
                    <a:pt x="4389" y="2304"/>
                    <a:pt x="4389" y="2304"/>
                    <a:pt x="4389" y="2304"/>
                  </a:cubicBezTo>
                  <a:cubicBezTo>
                    <a:pt x="4389" y="2304"/>
                    <a:pt x="4389" y="2304"/>
                    <a:pt x="4389" y="2362"/>
                  </a:cubicBezTo>
                  <a:cubicBezTo>
                    <a:pt x="4332" y="2362"/>
                    <a:pt x="4332" y="2362"/>
                    <a:pt x="4332" y="2362"/>
                  </a:cubicBezTo>
                  <a:cubicBezTo>
                    <a:pt x="4389" y="2362"/>
                    <a:pt x="4389" y="2362"/>
                    <a:pt x="4389" y="2362"/>
                  </a:cubicBezTo>
                  <a:cubicBezTo>
                    <a:pt x="4332" y="2362"/>
                    <a:pt x="4274" y="2419"/>
                    <a:pt x="4274" y="2419"/>
                  </a:cubicBezTo>
                  <a:cubicBezTo>
                    <a:pt x="4216" y="2419"/>
                    <a:pt x="4274" y="2419"/>
                    <a:pt x="4216" y="2419"/>
                  </a:cubicBezTo>
                  <a:cubicBezTo>
                    <a:pt x="4216" y="2477"/>
                    <a:pt x="4216" y="2477"/>
                    <a:pt x="4216" y="2477"/>
                  </a:cubicBezTo>
                  <a:cubicBezTo>
                    <a:pt x="4216" y="2419"/>
                    <a:pt x="4216" y="2419"/>
                    <a:pt x="4216" y="2419"/>
                  </a:cubicBezTo>
                  <a:cubicBezTo>
                    <a:pt x="4158" y="2419"/>
                    <a:pt x="4158" y="2477"/>
                    <a:pt x="4158" y="2477"/>
                  </a:cubicBezTo>
                  <a:cubicBezTo>
                    <a:pt x="4101" y="2477"/>
                    <a:pt x="4101" y="2477"/>
                    <a:pt x="4101" y="2477"/>
                  </a:cubicBezTo>
                  <a:cubicBezTo>
                    <a:pt x="4101" y="2477"/>
                    <a:pt x="4216" y="2362"/>
                    <a:pt x="4389" y="2246"/>
                  </a:cubicBezTo>
                  <a:cubicBezTo>
                    <a:pt x="4505" y="2131"/>
                    <a:pt x="4620" y="2016"/>
                    <a:pt x="4620" y="2016"/>
                  </a:cubicBezTo>
                  <a:cubicBezTo>
                    <a:pt x="4678" y="2016"/>
                    <a:pt x="4678" y="2016"/>
                    <a:pt x="4678" y="2016"/>
                  </a:cubicBezTo>
                  <a:cubicBezTo>
                    <a:pt x="4678" y="1958"/>
                    <a:pt x="4678" y="1958"/>
                    <a:pt x="4678" y="1958"/>
                  </a:cubicBezTo>
                  <a:cubicBezTo>
                    <a:pt x="4851" y="1843"/>
                    <a:pt x="4851" y="1843"/>
                    <a:pt x="4851" y="1843"/>
                  </a:cubicBezTo>
                  <a:cubicBezTo>
                    <a:pt x="4909" y="1843"/>
                    <a:pt x="4909" y="1843"/>
                    <a:pt x="4909" y="1843"/>
                  </a:cubicBezTo>
                  <a:cubicBezTo>
                    <a:pt x="4909" y="1786"/>
                    <a:pt x="4909" y="1786"/>
                    <a:pt x="4909" y="1786"/>
                  </a:cubicBezTo>
                  <a:cubicBezTo>
                    <a:pt x="5256" y="1498"/>
                    <a:pt x="5256" y="1498"/>
                    <a:pt x="5256" y="1498"/>
                  </a:cubicBezTo>
                  <a:cubicBezTo>
                    <a:pt x="5313" y="1498"/>
                    <a:pt x="5313" y="1498"/>
                    <a:pt x="5313" y="1498"/>
                  </a:cubicBezTo>
                  <a:cubicBezTo>
                    <a:pt x="5429" y="1382"/>
                    <a:pt x="5429" y="1382"/>
                    <a:pt x="5429" y="1382"/>
                  </a:cubicBezTo>
                  <a:cubicBezTo>
                    <a:pt x="5487" y="1325"/>
                    <a:pt x="5487" y="1325"/>
                    <a:pt x="5487" y="1325"/>
                  </a:cubicBezTo>
                  <a:cubicBezTo>
                    <a:pt x="5544" y="1325"/>
                    <a:pt x="5487" y="1325"/>
                    <a:pt x="5487" y="1325"/>
                  </a:cubicBezTo>
                  <a:cubicBezTo>
                    <a:pt x="5544" y="1325"/>
                    <a:pt x="5544" y="1267"/>
                    <a:pt x="5602" y="1267"/>
                  </a:cubicBezTo>
                  <a:cubicBezTo>
                    <a:pt x="5775" y="1094"/>
                    <a:pt x="5775" y="1094"/>
                    <a:pt x="5775" y="1094"/>
                  </a:cubicBezTo>
                  <a:cubicBezTo>
                    <a:pt x="5891" y="1094"/>
                    <a:pt x="5949" y="1037"/>
                    <a:pt x="6006" y="979"/>
                  </a:cubicBezTo>
                  <a:cubicBezTo>
                    <a:pt x="6064" y="979"/>
                    <a:pt x="6064" y="979"/>
                    <a:pt x="6064" y="979"/>
                  </a:cubicBezTo>
                  <a:cubicBezTo>
                    <a:pt x="6122" y="979"/>
                    <a:pt x="6122" y="979"/>
                    <a:pt x="6122" y="979"/>
                  </a:cubicBezTo>
                  <a:cubicBezTo>
                    <a:pt x="6180" y="922"/>
                    <a:pt x="6237" y="922"/>
                    <a:pt x="6295" y="864"/>
                  </a:cubicBezTo>
                  <a:cubicBezTo>
                    <a:pt x="6353" y="864"/>
                    <a:pt x="6353" y="864"/>
                    <a:pt x="6353" y="864"/>
                  </a:cubicBezTo>
                  <a:cubicBezTo>
                    <a:pt x="6411" y="806"/>
                    <a:pt x="6411" y="806"/>
                    <a:pt x="6411" y="806"/>
                  </a:cubicBezTo>
                  <a:cubicBezTo>
                    <a:pt x="6411" y="864"/>
                    <a:pt x="6411" y="864"/>
                    <a:pt x="6411" y="864"/>
                  </a:cubicBezTo>
                  <a:cubicBezTo>
                    <a:pt x="6411" y="806"/>
                    <a:pt x="6411" y="806"/>
                    <a:pt x="6411" y="806"/>
                  </a:cubicBezTo>
                  <a:cubicBezTo>
                    <a:pt x="6468" y="806"/>
                    <a:pt x="6526" y="806"/>
                    <a:pt x="6584" y="749"/>
                  </a:cubicBezTo>
                  <a:cubicBezTo>
                    <a:pt x="6526" y="749"/>
                    <a:pt x="6526" y="749"/>
                    <a:pt x="6526" y="749"/>
                  </a:cubicBezTo>
                  <a:cubicBezTo>
                    <a:pt x="6642" y="691"/>
                    <a:pt x="6699" y="691"/>
                    <a:pt x="6757" y="634"/>
                  </a:cubicBezTo>
                  <a:cubicBezTo>
                    <a:pt x="6815" y="634"/>
                    <a:pt x="6815" y="634"/>
                    <a:pt x="6815" y="634"/>
                  </a:cubicBezTo>
                  <a:cubicBezTo>
                    <a:pt x="6873" y="634"/>
                    <a:pt x="6873" y="634"/>
                    <a:pt x="6873" y="634"/>
                  </a:cubicBezTo>
                  <a:cubicBezTo>
                    <a:pt x="6930" y="576"/>
                    <a:pt x="6930" y="576"/>
                    <a:pt x="6930" y="576"/>
                  </a:cubicBezTo>
                  <a:lnTo>
                    <a:pt x="6988" y="576"/>
                  </a:lnTo>
                  <a:cubicBezTo>
                    <a:pt x="7046" y="576"/>
                    <a:pt x="7046" y="576"/>
                    <a:pt x="7046" y="576"/>
                  </a:cubicBezTo>
                  <a:cubicBezTo>
                    <a:pt x="7104" y="576"/>
                    <a:pt x="7046" y="518"/>
                    <a:pt x="7046" y="518"/>
                  </a:cubicBezTo>
                  <a:cubicBezTo>
                    <a:pt x="7104" y="518"/>
                    <a:pt x="7104" y="518"/>
                    <a:pt x="7104" y="518"/>
                  </a:cubicBezTo>
                  <a:cubicBezTo>
                    <a:pt x="7161" y="518"/>
                    <a:pt x="7161" y="518"/>
                    <a:pt x="7161" y="518"/>
                  </a:cubicBezTo>
                  <a:cubicBezTo>
                    <a:pt x="7161" y="461"/>
                    <a:pt x="7161" y="461"/>
                    <a:pt x="7161" y="461"/>
                  </a:cubicBezTo>
                  <a:cubicBezTo>
                    <a:pt x="7219" y="461"/>
                    <a:pt x="7219" y="461"/>
                    <a:pt x="7219" y="461"/>
                  </a:cubicBezTo>
                  <a:cubicBezTo>
                    <a:pt x="7277" y="461"/>
                    <a:pt x="7277" y="461"/>
                    <a:pt x="7335" y="461"/>
                  </a:cubicBezTo>
                  <a:cubicBezTo>
                    <a:pt x="7393" y="461"/>
                    <a:pt x="7335" y="461"/>
                    <a:pt x="7393" y="403"/>
                  </a:cubicBezTo>
                  <a:cubicBezTo>
                    <a:pt x="7450" y="403"/>
                    <a:pt x="7450" y="403"/>
                    <a:pt x="7450" y="403"/>
                  </a:cubicBezTo>
                  <a:cubicBezTo>
                    <a:pt x="7450" y="346"/>
                    <a:pt x="7450" y="346"/>
                    <a:pt x="7450" y="346"/>
                  </a:cubicBezTo>
                  <a:cubicBezTo>
                    <a:pt x="7508" y="346"/>
                    <a:pt x="7508" y="346"/>
                    <a:pt x="7508" y="346"/>
                  </a:cubicBezTo>
                  <a:cubicBezTo>
                    <a:pt x="7508" y="403"/>
                    <a:pt x="7624" y="346"/>
                    <a:pt x="7681" y="288"/>
                  </a:cubicBezTo>
                  <a:cubicBezTo>
                    <a:pt x="7681" y="288"/>
                    <a:pt x="7681" y="288"/>
                    <a:pt x="7739" y="288"/>
                  </a:cubicBezTo>
                  <a:cubicBezTo>
                    <a:pt x="7739" y="230"/>
                    <a:pt x="7739" y="230"/>
                    <a:pt x="7739" y="230"/>
                  </a:cubicBezTo>
                  <a:cubicBezTo>
                    <a:pt x="7739" y="173"/>
                    <a:pt x="7739" y="173"/>
                    <a:pt x="7739" y="173"/>
                  </a:cubicBezTo>
                  <a:cubicBezTo>
                    <a:pt x="7681" y="230"/>
                    <a:pt x="7681" y="230"/>
                    <a:pt x="7681" y="230"/>
                  </a:cubicBezTo>
                  <a:cubicBezTo>
                    <a:pt x="7624" y="230"/>
                    <a:pt x="7681" y="230"/>
                    <a:pt x="7624" y="230"/>
                  </a:cubicBezTo>
                  <a:cubicBezTo>
                    <a:pt x="7566" y="288"/>
                    <a:pt x="7566" y="288"/>
                    <a:pt x="7566" y="288"/>
                  </a:cubicBezTo>
                  <a:cubicBezTo>
                    <a:pt x="7566" y="288"/>
                    <a:pt x="7566" y="288"/>
                    <a:pt x="7508" y="288"/>
                  </a:cubicBezTo>
                  <a:cubicBezTo>
                    <a:pt x="7450" y="346"/>
                    <a:pt x="7450" y="346"/>
                    <a:pt x="7450" y="346"/>
                  </a:cubicBezTo>
                  <a:cubicBezTo>
                    <a:pt x="7393" y="346"/>
                    <a:pt x="7393" y="346"/>
                    <a:pt x="7393" y="346"/>
                  </a:cubicBezTo>
                  <a:cubicBezTo>
                    <a:pt x="7335" y="346"/>
                    <a:pt x="7335" y="346"/>
                    <a:pt x="7335" y="346"/>
                  </a:cubicBezTo>
                  <a:cubicBezTo>
                    <a:pt x="7335" y="346"/>
                    <a:pt x="7335" y="346"/>
                    <a:pt x="7277" y="346"/>
                  </a:cubicBezTo>
                  <a:cubicBezTo>
                    <a:pt x="7277" y="403"/>
                    <a:pt x="7277" y="403"/>
                    <a:pt x="7277" y="403"/>
                  </a:cubicBezTo>
                  <a:cubicBezTo>
                    <a:pt x="7277" y="346"/>
                    <a:pt x="7277" y="346"/>
                    <a:pt x="7277" y="346"/>
                  </a:cubicBezTo>
                  <a:lnTo>
                    <a:pt x="7335" y="346"/>
                  </a:lnTo>
                  <a:cubicBezTo>
                    <a:pt x="7335" y="288"/>
                    <a:pt x="7335" y="288"/>
                    <a:pt x="7335" y="288"/>
                  </a:cubicBezTo>
                  <a:cubicBezTo>
                    <a:pt x="7393" y="288"/>
                    <a:pt x="7393" y="288"/>
                    <a:pt x="7393" y="288"/>
                  </a:cubicBezTo>
                  <a:cubicBezTo>
                    <a:pt x="7393" y="288"/>
                    <a:pt x="7450" y="288"/>
                    <a:pt x="7508" y="230"/>
                  </a:cubicBezTo>
                  <a:cubicBezTo>
                    <a:pt x="7393" y="288"/>
                    <a:pt x="7393" y="288"/>
                    <a:pt x="7393" y="288"/>
                  </a:cubicBezTo>
                  <a:cubicBezTo>
                    <a:pt x="7393" y="230"/>
                    <a:pt x="7393" y="230"/>
                    <a:pt x="7393" y="230"/>
                  </a:cubicBezTo>
                  <a:cubicBezTo>
                    <a:pt x="7335" y="288"/>
                    <a:pt x="7335" y="288"/>
                    <a:pt x="7335" y="288"/>
                  </a:cubicBezTo>
                  <a:cubicBezTo>
                    <a:pt x="7335" y="230"/>
                    <a:pt x="7335" y="230"/>
                    <a:pt x="7393" y="230"/>
                  </a:cubicBezTo>
                  <a:cubicBezTo>
                    <a:pt x="7219" y="288"/>
                    <a:pt x="7219" y="288"/>
                    <a:pt x="7219" y="288"/>
                  </a:cubicBezTo>
                  <a:cubicBezTo>
                    <a:pt x="7219" y="346"/>
                    <a:pt x="7219" y="346"/>
                    <a:pt x="7219" y="346"/>
                  </a:cubicBezTo>
                  <a:cubicBezTo>
                    <a:pt x="7104" y="403"/>
                    <a:pt x="7104" y="403"/>
                    <a:pt x="7104" y="403"/>
                  </a:cubicBezTo>
                  <a:cubicBezTo>
                    <a:pt x="7104" y="346"/>
                    <a:pt x="7104" y="346"/>
                    <a:pt x="7104" y="346"/>
                  </a:cubicBezTo>
                  <a:cubicBezTo>
                    <a:pt x="7104" y="346"/>
                    <a:pt x="7104" y="346"/>
                    <a:pt x="7046" y="403"/>
                  </a:cubicBezTo>
                  <a:cubicBezTo>
                    <a:pt x="6988" y="403"/>
                    <a:pt x="6988" y="403"/>
                    <a:pt x="6988" y="403"/>
                  </a:cubicBezTo>
                  <a:cubicBezTo>
                    <a:pt x="7046" y="403"/>
                    <a:pt x="7046" y="403"/>
                    <a:pt x="7046" y="403"/>
                  </a:cubicBezTo>
                  <a:cubicBezTo>
                    <a:pt x="7046" y="346"/>
                    <a:pt x="7046" y="403"/>
                    <a:pt x="7046" y="403"/>
                  </a:cubicBezTo>
                  <a:cubicBezTo>
                    <a:pt x="7046" y="403"/>
                    <a:pt x="7046" y="403"/>
                    <a:pt x="7104" y="403"/>
                  </a:cubicBezTo>
                  <a:cubicBezTo>
                    <a:pt x="7104" y="403"/>
                    <a:pt x="6988" y="403"/>
                    <a:pt x="6930" y="461"/>
                  </a:cubicBezTo>
                  <a:cubicBezTo>
                    <a:pt x="6815" y="518"/>
                    <a:pt x="6815" y="518"/>
                    <a:pt x="6815" y="518"/>
                  </a:cubicBezTo>
                  <a:cubicBezTo>
                    <a:pt x="6757" y="518"/>
                    <a:pt x="6757" y="518"/>
                    <a:pt x="6757" y="518"/>
                  </a:cubicBezTo>
                  <a:cubicBezTo>
                    <a:pt x="6699" y="518"/>
                    <a:pt x="6699" y="518"/>
                    <a:pt x="6699" y="518"/>
                  </a:cubicBezTo>
                  <a:cubicBezTo>
                    <a:pt x="6526" y="634"/>
                    <a:pt x="6526" y="634"/>
                    <a:pt x="6526" y="634"/>
                  </a:cubicBezTo>
                  <a:cubicBezTo>
                    <a:pt x="6526" y="691"/>
                    <a:pt x="6526" y="691"/>
                    <a:pt x="6526" y="691"/>
                  </a:cubicBezTo>
                  <a:cubicBezTo>
                    <a:pt x="6411" y="749"/>
                    <a:pt x="6411" y="749"/>
                    <a:pt x="6411" y="749"/>
                  </a:cubicBezTo>
                  <a:cubicBezTo>
                    <a:pt x="6411" y="749"/>
                    <a:pt x="6353" y="806"/>
                    <a:pt x="6295" y="806"/>
                  </a:cubicBezTo>
                  <a:cubicBezTo>
                    <a:pt x="6237" y="864"/>
                    <a:pt x="6122" y="922"/>
                    <a:pt x="6122" y="922"/>
                  </a:cubicBezTo>
                  <a:cubicBezTo>
                    <a:pt x="6180" y="922"/>
                    <a:pt x="6180" y="922"/>
                    <a:pt x="6180" y="922"/>
                  </a:cubicBezTo>
                  <a:cubicBezTo>
                    <a:pt x="6122" y="922"/>
                    <a:pt x="6122" y="922"/>
                    <a:pt x="6122" y="922"/>
                  </a:cubicBezTo>
                  <a:cubicBezTo>
                    <a:pt x="6006" y="979"/>
                    <a:pt x="6006" y="979"/>
                    <a:pt x="6006" y="979"/>
                  </a:cubicBezTo>
                  <a:cubicBezTo>
                    <a:pt x="5949" y="979"/>
                    <a:pt x="5949" y="979"/>
                    <a:pt x="5949" y="979"/>
                  </a:cubicBezTo>
                  <a:cubicBezTo>
                    <a:pt x="5949" y="1037"/>
                    <a:pt x="5949" y="1037"/>
                    <a:pt x="5949" y="1037"/>
                  </a:cubicBezTo>
                  <a:cubicBezTo>
                    <a:pt x="5891" y="1037"/>
                    <a:pt x="5891" y="1037"/>
                    <a:pt x="5891" y="1037"/>
                  </a:cubicBezTo>
                  <a:cubicBezTo>
                    <a:pt x="5833" y="1037"/>
                    <a:pt x="5833" y="1094"/>
                    <a:pt x="5833" y="1094"/>
                  </a:cubicBezTo>
                  <a:cubicBezTo>
                    <a:pt x="5775" y="1094"/>
                    <a:pt x="5775" y="1094"/>
                    <a:pt x="5775" y="1094"/>
                  </a:cubicBezTo>
                  <a:cubicBezTo>
                    <a:pt x="5718" y="1094"/>
                    <a:pt x="5775" y="1094"/>
                    <a:pt x="5718" y="1152"/>
                  </a:cubicBezTo>
                  <a:cubicBezTo>
                    <a:pt x="5718" y="1094"/>
                    <a:pt x="5718" y="1094"/>
                    <a:pt x="5718" y="1094"/>
                  </a:cubicBezTo>
                  <a:lnTo>
                    <a:pt x="5718" y="1152"/>
                  </a:lnTo>
                  <a:cubicBezTo>
                    <a:pt x="5660" y="1152"/>
                    <a:pt x="5660" y="1152"/>
                    <a:pt x="5660" y="1152"/>
                  </a:cubicBezTo>
                  <a:cubicBezTo>
                    <a:pt x="5660" y="1210"/>
                    <a:pt x="5660" y="1210"/>
                    <a:pt x="5660" y="1210"/>
                  </a:cubicBezTo>
                  <a:cubicBezTo>
                    <a:pt x="5602" y="1210"/>
                    <a:pt x="5602" y="1210"/>
                    <a:pt x="5602" y="1210"/>
                  </a:cubicBezTo>
                  <a:cubicBezTo>
                    <a:pt x="5544" y="1210"/>
                    <a:pt x="5544" y="1210"/>
                    <a:pt x="5544" y="1267"/>
                  </a:cubicBezTo>
                  <a:cubicBezTo>
                    <a:pt x="5487" y="1267"/>
                    <a:pt x="5487" y="1267"/>
                    <a:pt x="5487" y="1267"/>
                  </a:cubicBezTo>
                  <a:cubicBezTo>
                    <a:pt x="5487" y="1210"/>
                    <a:pt x="5487" y="1210"/>
                    <a:pt x="5487" y="1210"/>
                  </a:cubicBezTo>
                  <a:cubicBezTo>
                    <a:pt x="5487" y="1267"/>
                    <a:pt x="5487" y="1267"/>
                    <a:pt x="5487" y="1267"/>
                  </a:cubicBezTo>
                  <a:cubicBezTo>
                    <a:pt x="5371" y="1382"/>
                    <a:pt x="5371" y="1382"/>
                    <a:pt x="5371" y="1382"/>
                  </a:cubicBezTo>
                  <a:cubicBezTo>
                    <a:pt x="5371" y="1325"/>
                    <a:pt x="5371" y="1325"/>
                    <a:pt x="5371" y="1325"/>
                  </a:cubicBezTo>
                  <a:cubicBezTo>
                    <a:pt x="5313" y="1382"/>
                    <a:pt x="5313" y="1382"/>
                    <a:pt x="5313" y="1382"/>
                  </a:cubicBezTo>
                  <a:cubicBezTo>
                    <a:pt x="5256" y="1382"/>
                    <a:pt x="5256" y="1382"/>
                    <a:pt x="5256" y="1382"/>
                  </a:cubicBezTo>
                  <a:cubicBezTo>
                    <a:pt x="5198" y="1382"/>
                    <a:pt x="5198" y="1382"/>
                    <a:pt x="5198" y="1382"/>
                  </a:cubicBezTo>
                  <a:cubicBezTo>
                    <a:pt x="5256" y="1440"/>
                    <a:pt x="5256" y="1440"/>
                    <a:pt x="5256" y="1440"/>
                  </a:cubicBezTo>
                  <a:cubicBezTo>
                    <a:pt x="5198" y="1440"/>
                    <a:pt x="5198" y="1440"/>
                    <a:pt x="5198" y="1440"/>
                  </a:cubicBezTo>
                  <a:cubicBezTo>
                    <a:pt x="5198" y="1498"/>
                    <a:pt x="5198" y="1498"/>
                    <a:pt x="5198" y="1498"/>
                  </a:cubicBezTo>
                  <a:cubicBezTo>
                    <a:pt x="5140" y="1498"/>
                    <a:pt x="5140" y="1440"/>
                    <a:pt x="5140" y="1440"/>
                  </a:cubicBezTo>
                  <a:cubicBezTo>
                    <a:pt x="5082" y="1440"/>
                    <a:pt x="5082" y="1440"/>
                    <a:pt x="5082" y="1440"/>
                  </a:cubicBezTo>
                  <a:cubicBezTo>
                    <a:pt x="5140" y="1440"/>
                    <a:pt x="5140" y="1440"/>
                    <a:pt x="5140" y="1440"/>
                  </a:cubicBezTo>
                  <a:cubicBezTo>
                    <a:pt x="5198" y="1382"/>
                    <a:pt x="5198" y="1382"/>
                    <a:pt x="5198" y="1382"/>
                  </a:cubicBezTo>
                  <a:cubicBezTo>
                    <a:pt x="5256" y="1382"/>
                    <a:pt x="5256" y="1382"/>
                    <a:pt x="5256" y="1382"/>
                  </a:cubicBezTo>
                  <a:cubicBezTo>
                    <a:pt x="5313" y="1267"/>
                    <a:pt x="5313" y="1267"/>
                    <a:pt x="5313" y="1267"/>
                  </a:cubicBezTo>
                  <a:cubicBezTo>
                    <a:pt x="5371" y="1267"/>
                    <a:pt x="5371" y="1267"/>
                    <a:pt x="5371" y="1267"/>
                  </a:cubicBezTo>
                  <a:cubicBezTo>
                    <a:pt x="5429" y="1267"/>
                    <a:pt x="5429" y="1267"/>
                    <a:pt x="5429" y="1267"/>
                  </a:cubicBezTo>
                  <a:cubicBezTo>
                    <a:pt x="5371" y="1267"/>
                    <a:pt x="5371" y="1267"/>
                    <a:pt x="5371" y="1267"/>
                  </a:cubicBezTo>
                  <a:cubicBezTo>
                    <a:pt x="5429" y="1267"/>
                    <a:pt x="5429" y="1267"/>
                    <a:pt x="5429" y="1267"/>
                  </a:cubicBezTo>
                  <a:cubicBezTo>
                    <a:pt x="5429" y="1210"/>
                    <a:pt x="5429" y="1210"/>
                    <a:pt x="5429" y="1210"/>
                  </a:cubicBezTo>
                  <a:cubicBezTo>
                    <a:pt x="5487" y="1210"/>
                    <a:pt x="5487" y="1210"/>
                    <a:pt x="5487" y="1210"/>
                  </a:cubicBezTo>
                  <a:cubicBezTo>
                    <a:pt x="5487" y="1152"/>
                    <a:pt x="5544" y="1152"/>
                    <a:pt x="5544" y="1152"/>
                  </a:cubicBezTo>
                  <a:cubicBezTo>
                    <a:pt x="5544" y="1094"/>
                    <a:pt x="5544" y="1094"/>
                    <a:pt x="5544" y="1094"/>
                  </a:cubicBezTo>
                  <a:cubicBezTo>
                    <a:pt x="5602" y="1094"/>
                    <a:pt x="5602" y="1094"/>
                    <a:pt x="5602" y="1094"/>
                  </a:cubicBezTo>
                  <a:cubicBezTo>
                    <a:pt x="5660" y="1094"/>
                    <a:pt x="5660" y="1094"/>
                    <a:pt x="5660" y="1094"/>
                  </a:cubicBezTo>
                  <a:cubicBezTo>
                    <a:pt x="5602" y="1037"/>
                    <a:pt x="5602" y="1037"/>
                    <a:pt x="5602" y="1037"/>
                  </a:cubicBezTo>
                  <a:cubicBezTo>
                    <a:pt x="5660" y="1037"/>
                    <a:pt x="5660" y="979"/>
                    <a:pt x="5660" y="1037"/>
                  </a:cubicBezTo>
                  <a:cubicBezTo>
                    <a:pt x="5718" y="1037"/>
                    <a:pt x="5718" y="1037"/>
                    <a:pt x="5718" y="1037"/>
                  </a:cubicBezTo>
                  <a:cubicBezTo>
                    <a:pt x="5775" y="979"/>
                    <a:pt x="5775" y="979"/>
                    <a:pt x="5775" y="979"/>
                  </a:cubicBezTo>
                  <a:cubicBezTo>
                    <a:pt x="5775" y="1037"/>
                    <a:pt x="5775" y="1037"/>
                    <a:pt x="5775" y="1037"/>
                  </a:cubicBezTo>
                  <a:cubicBezTo>
                    <a:pt x="5775" y="979"/>
                    <a:pt x="5775" y="979"/>
                    <a:pt x="5775" y="979"/>
                  </a:cubicBezTo>
                  <a:cubicBezTo>
                    <a:pt x="5833" y="922"/>
                    <a:pt x="5833" y="922"/>
                    <a:pt x="5833" y="922"/>
                  </a:cubicBezTo>
                  <a:cubicBezTo>
                    <a:pt x="5833" y="864"/>
                    <a:pt x="5833" y="864"/>
                    <a:pt x="5833" y="864"/>
                  </a:cubicBezTo>
                  <a:cubicBezTo>
                    <a:pt x="5833" y="922"/>
                    <a:pt x="5833" y="922"/>
                    <a:pt x="5833" y="922"/>
                  </a:cubicBezTo>
                  <a:cubicBezTo>
                    <a:pt x="5833" y="864"/>
                    <a:pt x="5833" y="864"/>
                    <a:pt x="5833" y="864"/>
                  </a:cubicBezTo>
                  <a:cubicBezTo>
                    <a:pt x="5949" y="806"/>
                    <a:pt x="5949" y="806"/>
                    <a:pt x="5949" y="806"/>
                  </a:cubicBezTo>
                  <a:cubicBezTo>
                    <a:pt x="6064" y="806"/>
                    <a:pt x="6064" y="806"/>
                    <a:pt x="6064" y="806"/>
                  </a:cubicBezTo>
                  <a:cubicBezTo>
                    <a:pt x="6064" y="749"/>
                    <a:pt x="6064" y="749"/>
                    <a:pt x="6064" y="749"/>
                  </a:cubicBezTo>
                  <a:cubicBezTo>
                    <a:pt x="6064" y="749"/>
                    <a:pt x="6064" y="749"/>
                    <a:pt x="6122" y="749"/>
                  </a:cubicBezTo>
                  <a:cubicBezTo>
                    <a:pt x="6064" y="749"/>
                    <a:pt x="6064" y="749"/>
                    <a:pt x="6064" y="749"/>
                  </a:cubicBezTo>
                  <a:cubicBezTo>
                    <a:pt x="5949" y="806"/>
                    <a:pt x="5949" y="806"/>
                    <a:pt x="5949" y="806"/>
                  </a:cubicBezTo>
                  <a:cubicBezTo>
                    <a:pt x="5949" y="806"/>
                    <a:pt x="5775" y="864"/>
                    <a:pt x="5487" y="1037"/>
                  </a:cubicBezTo>
                  <a:cubicBezTo>
                    <a:pt x="5256" y="1210"/>
                    <a:pt x="4909" y="1440"/>
                    <a:pt x="4620" y="1670"/>
                  </a:cubicBezTo>
                  <a:cubicBezTo>
                    <a:pt x="4274" y="1901"/>
                    <a:pt x="3985" y="2131"/>
                    <a:pt x="3754" y="2362"/>
                  </a:cubicBezTo>
                  <a:cubicBezTo>
                    <a:pt x="3639" y="2477"/>
                    <a:pt x="3523" y="2534"/>
                    <a:pt x="3465" y="2650"/>
                  </a:cubicBezTo>
                  <a:cubicBezTo>
                    <a:pt x="3465" y="2592"/>
                    <a:pt x="3465" y="2592"/>
                    <a:pt x="3465" y="2592"/>
                  </a:cubicBezTo>
                  <a:cubicBezTo>
                    <a:pt x="3523" y="2592"/>
                    <a:pt x="3523" y="2592"/>
                    <a:pt x="3523" y="2592"/>
                  </a:cubicBezTo>
                  <a:cubicBezTo>
                    <a:pt x="3523" y="2534"/>
                    <a:pt x="3523" y="2534"/>
                    <a:pt x="3523" y="2534"/>
                  </a:cubicBezTo>
                  <a:cubicBezTo>
                    <a:pt x="3581" y="2534"/>
                    <a:pt x="3581" y="2534"/>
                    <a:pt x="3581" y="2534"/>
                  </a:cubicBezTo>
                  <a:cubicBezTo>
                    <a:pt x="3639" y="2477"/>
                    <a:pt x="3639" y="2477"/>
                    <a:pt x="3639" y="2477"/>
                  </a:cubicBezTo>
                  <a:cubicBezTo>
                    <a:pt x="3696" y="2477"/>
                    <a:pt x="3696" y="2419"/>
                    <a:pt x="3754" y="2362"/>
                  </a:cubicBezTo>
                  <a:lnTo>
                    <a:pt x="3754" y="2419"/>
                  </a:lnTo>
                  <a:cubicBezTo>
                    <a:pt x="3754" y="2419"/>
                    <a:pt x="3754" y="2419"/>
                    <a:pt x="3696" y="2419"/>
                  </a:cubicBezTo>
                  <a:cubicBezTo>
                    <a:pt x="3754" y="2419"/>
                    <a:pt x="3754" y="2419"/>
                    <a:pt x="3754" y="2419"/>
                  </a:cubicBezTo>
                  <a:cubicBezTo>
                    <a:pt x="3696" y="2419"/>
                    <a:pt x="3696" y="2419"/>
                    <a:pt x="3696" y="2419"/>
                  </a:cubicBezTo>
                  <a:cubicBezTo>
                    <a:pt x="3754" y="2419"/>
                    <a:pt x="3754" y="2419"/>
                    <a:pt x="3754" y="2419"/>
                  </a:cubicBezTo>
                  <a:cubicBezTo>
                    <a:pt x="3754" y="2362"/>
                    <a:pt x="3754" y="2362"/>
                    <a:pt x="3754" y="2362"/>
                  </a:cubicBezTo>
                  <a:cubicBezTo>
                    <a:pt x="3812" y="2362"/>
                    <a:pt x="3812" y="2362"/>
                    <a:pt x="3812" y="2362"/>
                  </a:cubicBezTo>
                  <a:cubicBezTo>
                    <a:pt x="3812" y="2304"/>
                    <a:pt x="3812" y="2304"/>
                    <a:pt x="3812" y="2304"/>
                  </a:cubicBezTo>
                  <a:cubicBezTo>
                    <a:pt x="3870" y="2304"/>
                    <a:pt x="3870" y="2304"/>
                    <a:pt x="3870" y="2304"/>
                  </a:cubicBezTo>
                  <a:cubicBezTo>
                    <a:pt x="3812" y="2304"/>
                    <a:pt x="3812" y="2304"/>
                    <a:pt x="3812" y="2304"/>
                  </a:cubicBezTo>
                  <a:cubicBezTo>
                    <a:pt x="3927" y="2246"/>
                    <a:pt x="3927" y="2246"/>
                    <a:pt x="3927" y="2246"/>
                  </a:cubicBezTo>
                  <a:cubicBezTo>
                    <a:pt x="3927" y="2189"/>
                    <a:pt x="3927" y="2189"/>
                    <a:pt x="3927" y="2189"/>
                  </a:cubicBezTo>
                  <a:cubicBezTo>
                    <a:pt x="3985" y="2189"/>
                    <a:pt x="3985" y="2189"/>
                    <a:pt x="3985" y="2189"/>
                  </a:cubicBezTo>
                  <a:cubicBezTo>
                    <a:pt x="3985" y="2131"/>
                    <a:pt x="3985" y="2131"/>
                    <a:pt x="3985" y="2131"/>
                  </a:cubicBezTo>
                  <a:cubicBezTo>
                    <a:pt x="4043" y="2131"/>
                    <a:pt x="4043" y="2131"/>
                    <a:pt x="4043" y="2131"/>
                  </a:cubicBezTo>
                  <a:cubicBezTo>
                    <a:pt x="4101" y="2074"/>
                    <a:pt x="4101" y="2074"/>
                    <a:pt x="4101" y="2074"/>
                  </a:cubicBezTo>
                  <a:cubicBezTo>
                    <a:pt x="4158" y="2074"/>
                    <a:pt x="4158" y="2074"/>
                    <a:pt x="4158" y="2074"/>
                  </a:cubicBezTo>
                  <a:cubicBezTo>
                    <a:pt x="4158" y="2016"/>
                    <a:pt x="4158" y="2016"/>
                    <a:pt x="4158" y="2016"/>
                  </a:cubicBezTo>
                  <a:cubicBezTo>
                    <a:pt x="4216" y="1958"/>
                    <a:pt x="4216" y="1958"/>
                    <a:pt x="4216" y="1958"/>
                  </a:cubicBezTo>
                  <a:cubicBezTo>
                    <a:pt x="4332" y="1901"/>
                    <a:pt x="4332" y="1901"/>
                    <a:pt x="4332" y="1901"/>
                  </a:cubicBezTo>
                  <a:cubicBezTo>
                    <a:pt x="4505" y="1786"/>
                    <a:pt x="4505" y="1786"/>
                    <a:pt x="4505" y="1786"/>
                  </a:cubicBezTo>
                  <a:cubicBezTo>
                    <a:pt x="4447" y="1786"/>
                    <a:pt x="4447" y="1786"/>
                    <a:pt x="4447" y="1786"/>
                  </a:cubicBezTo>
                  <a:cubicBezTo>
                    <a:pt x="4505" y="1786"/>
                    <a:pt x="4505" y="1786"/>
                    <a:pt x="4505" y="1786"/>
                  </a:cubicBezTo>
                  <a:cubicBezTo>
                    <a:pt x="4563" y="1728"/>
                    <a:pt x="4563" y="1728"/>
                    <a:pt x="4563" y="1728"/>
                  </a:cubicBezTo>
                  <a:cubicBezTo>
                    <a:pt x="4678" y="1670"/>
                    <a:pt x="4678" y="1670"/>
                    <a:pt x="4678" y="1670"/>
                  </a:cubicBezTo>
                  <a:cubicBezTo>
                    <a:pt x="4678" y="1613"/>
                    <a:pt x="4678" y="1613"/>
                    <a:pt x="4678" y="1613"/>
                  </a:cubicBezTo>
                  <a:lnTo>
                    <a:pt x="4736" y="1613"/>
                  </a:lnTo>
                  <a:cubicBezTo>
                    <a:pt x="4736" y="1613"/>
                    <a:pt x="4736" y="1613"/>
                    <a:pt x="4794" y="1613"/>
                  </a:cubicBezTo>
                  <a:cubicBezTo>
                    <a:pt x="4794" y="1555"/>
                    <a:pt x="4794" y="1555"/>
                    <a:pt x="4794" y="1555"/>
                  </a:cubicBezTo>
                  <a:cubicBezTo>
                    <a:pt x="4851" y="1555"/>
                    <a:pt x="4851" y="1555"/>
                    <a:pt x="4851" y="1555"/>
                  </a:cubicBezTo>
                  <a:cubicBezTo>
                    <a:pt x="4851" y="1498"/>
                    <a:pt x="4851" y="1498"/>
                    <a:pt x="4851" y="1498"/>
                  </a:cubicBezTo>
                  <a:cubicBezTo>
                    <a:pt x="4851" y="1555"/>
                    <a:pt x="4851" y="1555"/>
                    <a:pt x="4851" y="1555"/>
                  </a:cubicBezTo>
                  <a:cubicBezTo>
                    <a:pt x="4909" y="1498"/>
                    <a:pt x="4909" y="1498"/>
                    <a:pt x="4909" y="1498"/>
                  </a:cubicBezTo>
                  <a:cubicBezTo>
                    <a:pt x="4909" y="1555"/>
                    <a:pt x="4909" y="1555"/>
                    <a:pt x="4909" y="1555"/>
                  </a:cubicBezTo>
                  <a:cubicBezTo>
                    <a:pt x="4967" y="1498"/>
                    <a:pt x="4967" y="1498"/>
                    <a:pt x="4967" y="1498"/>
                  </a:cubicBezTo>
                  <a:lnTo>
                    <a:pt x="4909" y="1498"/>
                  </a:lnTo>
                  <a:cubicBezTo>
                    <a:pt x="5025" y="1440"/>
                    <a:pt x="5025" y="1440"/>
                    <a:pt x="5025" y="1440"/>
                  </a:cubicBezTo>
                  <a:cubicBezTo>
                    <a:pt x="5025" y="1382"/>
                    <a:pt x="5082" y="1382"/>
                    <a:pt x="5140" y="1382"/>
                  </a:cubicBezTo>
                  <a:cubicBezTo>
                    <a:pt x="5140" y="1325"/>
                    <a:pt x="5140" y="1325"/>
                    <a:pt x="5140" y="1325"/>
                  </a:cubicBezTo>
                  <a:cubicBezTo>
                    <a:pt x="5198" y="1325"/>
                    <a:pt x="5198" y="1325"/>
                    <a:pt x="5198" y="1325"/>
                  </a:cubicBezTo>
                  <a:cubicBezTo>
                    <a:pt x="5313" y="1210"/>
                    <a:pt x="5313" y="1210"/>
                    <a:pt x="5313" y="1210"/>
                  </a:cubicBezTo>
                  <a:cubicBezTo>
                    <a:pt x="5313" y="1267"/>
                    <a:pt x="5313" y="1267"/>
                    <a:pt x="5313" y="1267"/>
                  </a:cubicBezTo>
                  <a:cubicBezTo>
                    <a:pt x="5256" y="1325"/>
                    <a:pt x="5256" y="1325"/>
                    <a:pt x="5256" y="1325"/>
                  </a:cubicBezTo>
                  <a:cubicBezTo>
                    <a:pt x="5140" y="1382"/>
                    <a:pt x="5140" y="1382"/>
                    <a:pt x="5140" y="1382"/>
                  </a:cubicBezTo>
                  <a:cubicBezTo>
                    <a:pt x="5082" y="1440"/>
                    <a:pt x="5082" y="1440"/>
                    <a:pt x="5082" y="1440"/>
                  </a:cubicBezTo>
                  <a:cubicBezTo>
                    <a:pt x="5082" y="1498"/>
                    <a:pt x="5025" y="1498"/>
                    <a:pt x="5025" y="1555"/>
                  </a:cubicBezTo>
                  <a:lnTo>
                    <a:pt x="4967" y="1555"/>
                  </a:lnTo>
                  <a:cubicBezTo>
                    <a:pt x="4851" y="1613"/>
                    <a:pt x="4851" y="1613"/>
                    <a:pt x="4851" y="1613"/>
                  </a:cubicBezTo>
                  <a:cubicBezTo>
                    <a:pt x="4851" y="1670"/>
                    <a:pt x="4851" y="1670"/>
                    <a:pt x="4851" y="1670"/>
                  </a:cubicBezTo>
                  <a:cubicBezTo>
                    <a:pt x="4794" y="1670"/>
                    <a:pt x="4794" y="1670"/>
                    <a:pt x="4794" y="1670"/>
                  </a:cubicBezTo>
                  <a:cubicBezTo>
                    <a:pt x="4794" y="1670"/>
                    <a:pt x="4794" y="1728"/>
                    <a:pt x="4736" y="1728"/>
                  </a:cubicBezTo>
                  <a:lnTo>
                    <a:pt x="4678" y="1728"/>
                  </a:lnTo>
                  <a:cubicBezTo>
                    <a:pt x="4678" y="1786"/>
                    <a:pt x="4678" y="1786"/>
                    <a:pt x="4678" y="1786"/>
                  </a:cubicBezTo>
                  <a:cubicBezTo>
                    <a:pt x="4620" y="1786"/>
                    <a:pt x="4620" y="1786"/>
                    <a:pt x="4620" y="1786"/>
                  </a:cubicBezTo>
                  <a:cubicBezTo>
                    <a:pt x="4620" y="1786"/>
                    <a:pt x="4505" y="1843"/>
                    <a:pt x="4505" y="1901"/>
                  </a:cubicBezTo>
                  <a:cubicBezTo>
                    <a:pt x="4447" y="1958"/>
                    <a:pt x="4447" y="1958"/>
                    <a:pt x="4447" y="1958"/>
                  </a:cubicBezTo>
                  <a:cubicBezTo>
                    <a:pt x="4389" y="1958"/>
                    <a:pt x="4389" y="1958"/>
                    <a:pt x="4389" y="1958"/>
                  </a:cubicBezTo>
                  <a:cubicBezTo>
                    <a:pt x="4332" y="2016"/>
                    <a:pt x="4332" y="2016"/>
                    <a:pt x="4332" y="2016"/>
                  </a:cubicBezTo>
                  <a:cubicBezTo>
                    <a:pt x="4332" y="1958"/>
                    <a:pt x="4332" y="1958"/>
                    <a:pt x="4332" y="1958"/>
                  </a:cubicBezTo>
                  <a:cubicBezTo>
                    <a:pt x="4274" y="1958"/>
                    <a:pt x="4274" y="1958"/>
                    <a:pt x="4274" y="2016"/>
                  </a:cubicBezTo>
                  <a:cubicBezTo>
                    <a:pt x="4274" y="2016"/>
                    <a:pt x="4274" y="2016"/>
                    <a:pt x="4274" y="2074"/>
                  </a:cubicBezTo>
                  <a:cubicBezTo>
                    <a:pt x="4274" y="2074"/>
                    <a:pt x="4274" y="2074"/>
                    <a:pt x="4216" y="2074"/>
                  </a:cubicBezTo>
                  <a:cubicBezTo>
                    <a:pt x="4216" y="2131"/>
                    <a:pt x="4158" y="2131"/>
                    <a:pt x="4158" y="2131"/>
                  </a:cubicBezTo>
                  <a:cubicBezTo>
                    <a:pt x="4101" y="2131"/>
                    <a:pt x="4158" y="2131"/>
                    <a:pt x="4101" y="2189"/>
                  </a:cubicBezTo>
                  <a:cubicBezTo>
                    <a:pt x="4101" y="2131"/>
                    <a:pt x="4101" y="2131"/>
                    <a:pt x="4101" y="2131"/>
                  </a:cubicBezTo>
                  <a:lnTo>
                    <a:pt x="4043" y="2189"/>
                  </a:lnTo>
                  <a:cubicBezTo>
                    <a:pt x="3985" y="2246"/>
                    <a:pt x="3985" y="2246"/>
                    <a:pt x="3985" y="2246"/>
                  </a:cubicBezTo>
                  <a:cubicBezTo>
                    <a:pt x="3927" y="2304"/>
                    <a:pt x="3927" y="2304"/>
                    <a:pt x="3927" y="2304"/>
                  </a:cubicBezTo>
                  <a:cubicBezTo>
                    <a:pt x="3927" y="2304"/>
                    <a:pt x="3927" y="2304"/>
                    <a:pt x="3870" y="2304"/>
                  </a:cubicBezTo>
                  <a:cubicBezTo>
                    <a:pt x="3870" y="2304"/>
                    <a:pt x="3870" y="2304"/>
                    <a:pt x="3927" y="2304"/>
                  </a:cubicBezTo>
                  <a:cubicBezTo>
                    <a:pt x="3870" y="2304"/>
                    <a:pt x="3870" y="2304"/>
                    <a:pt x="3870" y="2304"/>
                  </a:cubicBezTo>
                  <a:lnTo>
                    <a:pt x="3870" y="2362"/>
                  </a:lnTo>
                  <a:cubicBezTo>
                    <a:pt x="3812" y="2362"/>
                    <a:pt x="3812" y="2362"/>
                    <a:pt x="3812" y="2362"/>
                  </a:cubicBezTo>
                  <a:cubicBezTo>
                    <a:pt x="3812" y="2362"/>
                    <a:pt x="3812" y="2362"/>
                    <a:pt x="3812" y="2419"/>
                  </a:cubicBezTo>
                  <a:cubicBezTo>
                    <a:pt x="3812" y="2362"/>
                    <a:pt x="3812" y="2362"/>
                    <a:pt x="3812" y="2362"/>
                  </a:cubicBezTo>
                  <a:lnTo>
                    <a:pt x="3812" y="2419"/>
                  </a:lnTo>
                  <a:cubicBezTo>
                    <a:pt x="3696" y="2477"/>
                    <a:pt x="3696" y="2477"/>
                    <a:pt x="3696" y="2477"/>
                  </a:cubicBezTo>
                  <a:cubicBezTo>
                    <a:pt x="3754" y="2477"/>
                    <a:pt x="3754" y="2477"/>
                    <a:pt x="3754" y="2477"/>
                  </a:cubicBezTo>
                  <a:cubicBezTo>
                    <a:pt x="3696" y="2477"/>
                    <a:pt x="3696" y="2477"/>
                    <a:pt x="3696" y="2477"/>
                  </a:cubicBezTo>
                  <a:lnTo>
                    <a:pt x="3581" y="2534"/>
                  </a:lnTo>
                  <a:cubicBezTo>
                    <a:pt x="3581" y="2592"/>
                    <a:pt x="3581" y="2592"/>
                    <a:pt x="3581" y="2592"/>
                  </a:cubicBezTo>
                  <a:cubicBezTo>
                    <a:pt x="3523" y="2592"/>
                    <a:pt x="3465" y="2650"/>
                    <a:pt x="3465" y="2650"/>
                  </a:cubicBezTo>
                  <a:cubicBezTo>
                    <a:pt x="3465" y="2707"/>
                    <a:pt x="3350" y="2765"/>
                    <a:pt x="3292" y="2822"/>
                  </a:cubicBezTo>
                  <a:cubicBezTo>
                    <a:pt x="3350" y="2822"/>
                    <a:pt x="3350" y="2822"/>
                    <a:pt x="3350" y="2822"/>
                  </a:cubicBezTo>
                  <a:cubicBezTo>
                    <a:pt x="3292" y="2880"/>
                    <a:pt x="3292" y="2880"/>
                    <a:pt x="3292" y="2880"/>
                  </a:cubicBezTo>
                  <a:cubicBezTo>
                    <a:pt x="3234" y="2880"/>
                    <a:pt x="3292" y="2880"/>
                    <a:pt x="3292" y="2880"/>
                  </a:cubicBezTo>
                  <a:cubicBezTo>
                    <a:pt x="3176" y="2938"/>
                    <a:pt x="3176" y="2938"/>
                    <a:pt x="3176" y="2938"/>
                  </a:cubicBezTo>
                  <a:cubicBezTo>
                    <a:pt x="3176" y="2938"/>
                    <a:pt x="3176" y="2938"/>
                    <a:pt x="3119" y="2995"/>
                  </a:cubicBezTo>
                  <a:cubicBezTo>
                    <a:pt x="3176" y="2938"/>
                    <a:pt x="3176" y="2938"/>
                    <a:pt x="3176" y="2938"/>
                  </a:cubicBezTo>
                  <a:cubicBezTo>
                    <a:pt x="3234" y="2880"/>
                    <a:pt x="3234" y="2880"/>
                    <a:pt x="3234" y="2880"/>
                  </a:cubicBezTo>
                  <a:cubicBezTo>
                    <a:pt x="3234" y="2822"/>
                    <a:pt x="3234" y="2822"/>
                    <a:pt x="3234" y="2822"/>
                  </a:cubicBezTo>
                  <a:cubicBezTo>
                    <a:pt x="3292" y="2822"/>
                    <a:pt x="3350" y="2765"/>
                    <a:pt x="3350" y="2765"/>
                  </a:cubicBezTo>
                  <a:cubicBezTo>
                    <a:pt x="3350" y="2707"/>
                    <a:pt x="3350" y="2707"/>
                    <a:pt x="3350" y="2707"/>
                  </a:cubicBezTo>
                  <a:cubicBezTo>
                    <a:pt x="3061" y="2995"/>
                    <a:pt x="3061" y="2995"/>
                    <a:pt x="3061" y="2995"/>
                  </a:cubicBezTo>
                  <a:cubicBezTo>
                    <a:pt x="3061" y="3053"/>
                    <a:pt x="3061" y="3053"/>
                    <a:pt x="3061" y="3053"/>
                  </a:cubicBezTo>
                  <a:cubicBezTo>
                    <a:pt x="3003" y="3110"/>
                    <a:pt x="3003" y="3110"/>
                    <a:pt x="3003" y="3110"/>
                  </a:cubicBezTo>
                  <a:cubicBezTo>
                    <a:pt x="3003" y="3053"/>
                    <a:pt x="3061" y="3053"/>
                    <a:pt x="3061" y="3053"/>
                  </a:cubicBezTo>
                  <a:cubicBezTo>
                    <a:pt x="3061" y="3110"/>
                    <a:pt x="3061" y="3110"/>
                    <a:pt x="3061" y="3110"/>
                  </a:cubicBezTo>
                  <a:cubicBezTo>
                    <a:pt x="3061" y="3168"/>
                    <a:pt x="3061" y="3168"/>
                    <a:pt x="3061" y="3168"/>
                  </a:cubicBezTo>
                  <a:cubicBezTo>
                    <a:pt x="3061" y="3110"/>
                    <a:pt x="3061" y="3110"/>
                    <a:pt x="3061" y="3110"/>
                  </a:cubicBezTo>
                  <a:cubicBezTo>
                    <a:pt x="3119" y="3110"/>
                    <a:pt x="3061" y="3110"/>
                    <a:pt x="3061" y="3110"/>
                  </a:cubicBezTo>
                  <a:cubicBezTo>
                    <a:pt x="3176" y="3053"/>
                    <a:pt x="3176" y="3053"/>
                    <a:pt x="3176" y="3053"/>
                  </a:cubicBezTo>
                  <a:cubicBezTo>
                    <a:pt x="3176" y="2995"/>
                    <a:pt x="3176" y="2995"/>
                    <a:pt x="3176" y="2995"/>
                  </a:cubicBezTo>
                  <a:cubicBezTo>
                    <a:pt x="3234" y="2995"/>
                    <a:pt x="3234" y="2995"/>
                    <a:pt x="3234" y="2938"/>
                  </a:cubicBezTo>
                  <a:lnTo>
                    <a:pt x="3292" y="2938"/>
                  </a:lnTo>
                  <a:cubicBezTo>
                    <a:pt x="3292" y="2880"/>
                    <a:pt x="3292" y="2880"/>
                    <a:pt x="3292" y="2880"/>
                  </a:cubicBezTo>
                  <a:cubicBezTo>
                    <a:pt x="3350" y="2938"/>
                    <a:pt x="3350" y="2938"/>
                    <a:pt x="3350" y="2938"/>
                  </a:cubicBezTo>
                  <a:cubicBezTo>
                    <a:pt x="3292" y="2995"/>
                    <a:pt x="3292" y="2995"/>
                    <a:pt x="3292" y="2995"/>
                  </a:cubicBezTo>
                  <a:cubicBezTo>
                    <a:pt x="3350" y="2995"/>
                    <a:pt x="3350" y="2995"/>
                    <a:pt x="3350" y="2995"/>
                  </a:cubicBezTo>
                  <a:cubicBezTo>
                    <a:pt x="3292" y="2938"/>
                    <a:pt x="3292" y="2938"/>
                    <a:pt x="3292" y="2938"/>
                  </a:cubicBezTo>
                  <a:cubicBezTo>
                    <a:pt x="3350" y="2938"/>
                    <a:pt x="3350" y="2938"/>
                    <a:pt x="3350" y="2938"/>
                  </a:cubicBezTo>
                  <a:cubicBezTo>
                    <a:pt x="3407" y="2880"/>
                    <a:pt x="3407" y="2880"/>
                    <a:pt x="3407" y="2880"/>
                  </a:cubicBezTo>
                  <a:cubicBezTo>
                    <a:pt x="3350" y="2880"/>
                    <a:pt x="3350" y="2880"/>
                    <a:pt x="3350" y="2880"/>
                  </a:cubicBezTo>
                  <a:cubicBezTo>
                    <a:pt x="3407" y="2822"/>
                    <a:pt x="3407" y="2822"/>
                    <a:pt x="3407" y="2822"/>
                  </a:cubicBezTo>
                  <a:cubicBezTo>
                    <a:pt x="3350" y="2822"/>
                    <a:pt x="3350" y="2822"/>
                    <a:pt x="3350" y="2822"/>
                  </a:cubicBezTo>
                  <a:cubicBezTo>
                    <a:pt x="3350" y="2765"/>
                    <a:pt x="3350" y="2765"/>
                    <a:pt x="3350" y="2765"/>
                  </a:cubicBezTo>
                  <a:cubicBezTo>
                    <a:pt x="3350" y="2822"/>
                    <a:pt x="3350" y="2822"/>
                    <a:pt x="3350" y="2822"/>
                  </a:cubicBezTo>
                  <a:cubicBezTo>
                    <a:pt x="3407" y="2765"/>
                    <a:pt x="3407" y="2765"/>
                    <a:pt x="3407" y="2765"/>
                  </a:cubicBezTo>
                  <a:cubicBezTo>
                    <a:pt x="3465" y="2765"/>
                    <a:pt x="3465" y="2765"/>
                    <a:pt x="3465" y="2765"/>
                  </a:cubicBezTo>
                  <a:lnTo>
                    <a:pt x="3407" y="2765"/>
                  </a:lnTo>
                  <a:cubicBezTo>
                    <a:pt x="3465" y="2765"/>
                    <a:pt x="3465" y="2707"/>
                    <a:pt x="3465" y="2707"/>
                  </a:cubicBezTo>
                  <a:cubicBezTo>
                    <a:pt x="3465" y="2765"/>
                    <a:pt x="3465" y="2707"/>
                    <a:pt x="3465" y="2765"/>
                  </a:cubicBezTo>
                  <a:cubicBezTo>
                    <a:pt x="3523" y="2765"/>
                    <a:pt x="3523" y="2765"/>
                    <a:pt x="3523" y="2765"/>
                  </a:cubicBezTo>
                  <a:cubicBezTo>
                    <a:pt x="3523" y="2707"/>
                    <a:pt x="3581" y="2707"/>
                    <a:pt x="3639" y="2707"/>
                  </a:cubicBezTo>
                  <a:cubicBezTo>
                    <a:pt x="3639" y="2650"/>
                    <a:pt x="3639" y="2650"/>
                    <a:pt x="3639" y="2650"/>
                  </a:cubicBezTo>
                  <a:cubicBezTo>
                    <a:pt x="3639" y="2707"/>
                    <a:pt x="3639" y="2707"/>
                    <a:pt x="3639" y="2707"/>
                  </a:cubicBezTo>
                  <a:cubicBezTo>
                    <a:pt x="3639" y="2650"/>
                    <a:pt x="3639" y="2650"/>
                    <a:pt x="3639" y="2650"/>
                  </a:cubicBezTo>
                  <a:cubicBezTo>
                    <a:pt x="3581" y="2650"/>
                    <a:pt x="3581" y="2650"/>
                    <a:pt x="3581" y="2650"/>
                  </a:cubicBezTo>
                  <a:cubicBezTo>
                    <a:pt x="3639" y="2592"/>
                    <a:pt x="3639" y="2592"/>
                    <a:pt x="3639" y="2592"/>
                  </a:cubicBezTo>
                  <a:cubicBezTo>
                    <a:pt x="3639" y="2650"/>
                    <a:pt x="3639" y="2650"/>
                    <a:pt x="3639" y="2650"/>
                  </a:cubicBezTo>
                  <a:cubicBezTo>
                    <a:pt x="3696" y="2650"/>
                    <a:pt x="3696" y="2650"/>
                    <a:pt x="3696" y="2650"/>
                  </a:cubicBezTo>
                  <a:cubicBezTo>
                    <a:pt x="3696" y="2650"/>
                    <a:pt x="3696" y="2650"/>
                    <a:pt x="3696" y="2592"/>
                  </a:cubicBezTo>
                  <a:cubicBezTo>
                    <a:pt x="3696" y="2650"/>
                    <a:pt x="3696" y="2650"/>
                    <a:pt x="3696" y="2650"/>
                  </a:cubicBezTo>
                  <a:cubicBezTo>
                    <a:pt x="3696" y="2592"/>
                    <a:pt x="3696" y="2592"/>
                    <a:pt x="3696" y="2592"/>
                  </a:cubicBezTo>
                  <a:cubicBezTo>
                    <a:pt x="3754" y="2592"/>
                    <a:pt x="3754" y="2592"/>
                    <a:pt x="3754" y="2592"/>
                  </a:cubicBezTo>
                  <a:cubicBezTo>
                    <a:pt x="3812" y="2592"/>
                    <a:pt x="3812" y="2592"/>
                    <a:pt x="3812" y="2592"/>
                  </a:cubicBezTo>
                  <a:lnTo>
                    <a:pt x="3812" y="2534"/>
                  </a:lnTo>
                  <a:cubicBezTo>
                    <a:pt x="3870" y="2534"/>
                    <a:pt x="3812" y="2477"/>
                    <a:pt x="3870" y="2477"/>
                  </a:cubicBezTo>
                  <a:cubicBezTo>
                    <a:pt x="3927" y="2477"/>
                    <a:pt x="3927" y="2477"/>
                    <a:pt x="3927" y="2477"/>
                  </a:cubicBezTo>
                  <a:cubicBezTo>
                    <a:pt x="3985" y="2419"/>
                    <a:pt x="3985" y="2419"/>
                    <a:pt x="3985" y="2419"/>
                  </a:cubicBezTo>
                  <a:cubicBezTo>
                    <a:pt x="4043" y="2362"/>
                    <a:pt x="4043" y="2362"/>
                    <a:pt x="4043" y="2362"/>
                  </a:cubicBezTo>
                  <a:cubicBezTo>
                    <a:pt x="4101" y="2362"/>
                    <a:pt x="4043" y="2304"/>
                    <a:pt x="4101" y="2304"/>
                  </a:cubicBezTo>
                  <a:cubicBezTo>
                    <a:pt x="4043" y="2246"/>
                    <a:pt x="4043" y="2246"/>
                    <a:pt x="4043" y="2246"/>
                  </a:cubicBezTo>
                  <a:cubicBezTo>
                    <a:pt x="4043" y="2304"/>
                    <a:pt x="4043" y="2304"/>
                    <a:pt x="4043" y="2304"/>
                  </a:cubicBezTo>
                  <a:cubicBezTo>
                    <a:pt x="4043" y="2246"/>
                    <a:pt x="4043" y="2246"/>
                    <a:pt x="4043" y="2246"/>
                  </a:cubicBezTo>
                  <a:cubicBezTo>
                    <a:pt x="4043" y="2246"/>
                    <a:pt x="4043" y="2246"/>
                    <a:pt x="4101" y="2246"/>
                  </a:cubicBezTo>
                  <a:cubicBezTo>
                    <a:pt x="4101" y="2189"/>
                    <a:pt x="4158" y="2131"/>
                    <a:pt x="4216" y="2131"/>
                  </a:cubicBezTo>
                  <a:cubicBezTo>
                    <a:pt x="4274" y="2131"/>
                    <a:pt x="4274" y="2131"/>
                    <a:pt x="4274" y="2131"/>
                  </a:cubicBezTo>
                  <a:cubicBezTo>
                    <a:pt x="4332" y="2074"/>
                    <a:pt x="4332" y="2074"/>
                    <a:pt x="4332" y="2074"/>
                  </a:cubicBezTo>
                  <a:cubicBezTo>
                    <a:pt x="4332" y="2131"/>
                    <a:pt x="4332" y="2131"/>
                    <a:pt x="4332" y="2131"/>
                  </a:cubicBezTo>
                  <a:cubicBezTo>
                    <a:pt x="4389" y="2074"/>
                    <a:pt x="4389" y="2074"/>
                    <a:pt x="4389" y="2074"/>
                  </a:cubicBezTo>
                  <a:cubicBezTo>
                    <a:pt x="4447" y="2074"/>
                    <a:pt x="4447" y="2074"/>
                    <a:pt x="4447" y="2074"/>
                  </a:cubicBezTo>
                  <a:cubicBezTo>
                    <a:pt x="4389" y="2131"/>
                    <a:pt x="4389" y="2131"/>
                    <a:pt x="4389" y="2131"/>
                  </a:cubicBezTo>
                  <a:cubicBezTo>
                    <a:pt x="4332" y="2189"/>
                    <a:pt x="4332" y="2189"/>
                    <a:pt x="4332" y="2189"/>
                  </a:cubicBezTo>
                  <a:cubicBezTo>
                    <a:pt x="4332" y="2131"/>
                    <a:pt x="4332" y="2131"/>
                    <a:pt x="4332" y="2131"/>
                  </a:cubicBezTo>
                  <a:cubicBezTo>
                    <a:pt x="4274" y="2189"/>
                    <a:pt x="4274" y="2189"/>
                    <a:pt x="4274" y="2189"/>
                  </a:cubicBezTo>
                  <a:cubicBezTo>
                    <a:pt x="4274" y="2246"/>
                    <a:pt x="4274" y="2246"/>
                    <a:pt x="4274" y="2246"/>
                  </a:cubicBezTo>
                  <a:cubicBezTo>
                    <a:pt x="4216" y="2246"/>
                    <a:pt x="4216" y="2304"/>
                    <a:pt x="4158" y="2304"/>
                  </a:cubicBezTo>
                  <a:cubicBezTo>
                    <a:pt x="4101" y="2362"/>
                    <a:pt x="4101" y="2362"/>
                    <a:pt x="4101" y="2362"/>
                  </a:cubicBezTo>
                  <a:cubicBezTo>
                    <a:pt x="3985" y="2419"/>
                    <a:pt x="3985" y="2419"/>
                    <a:pt x="3985" y="2419"/>
                  </a:cubicBezTo>
                  <a:cubicBezTo>
                    <a:pt x="3985" y="2477"/>
                    <a:pt x="3985" y="2477"/>
                    <a:pt x="3985" y="2477"/>
                  </a:cubicBezTo>
                  <a:cubicBezTo>
                    <a:pt x="3927" y="2477"/>
                    <a:pt x="3927" y="2477"/>
                    <a:pt x="3927" y="2477"/>
                  </a:cubicBezTo>
                  <a:cubicBezTo>
                    <a:pt x="3927" y="2534"/>
                    <a:pt x="3927" y="2534"/>
                    <a:pt x="3927" y="2534"/>
                  </a:cubicBezTo>
                  <a:cubicBezTo>
                    <a:pt x="3927" y="2477"/>
                    <a:pt x="3927" y="2477"/>
                    <a:pt x="3927" y="2477"/>
                  </a:cubicBezTo>
                  <a:cubicBezTo>
                    <a:pt x="3812" y="2592"/>
                    <a:pt x="3812" y="2592"/>
                    <a:pt x="3812" y="2592"/>
                  </a:cubicBezTo>
                  <a:cubicBezTo>
                    <a:pt x="3870" y="2592"/>
                    <a:pt x="3870" y="2592"/>
                    <a:pt x="3870" y="2592"/>
                  </a:cubicBezTo>
                  <a:cubicBezTo>
                    <a:pt x="3812" y="2592"/>
                    <a:pt x="3812" y="2592"/>
                    <a:pt x="3812" y="2592"/>
                  </a:cubicBezTo>
                  <a:cubicBezTo>
                    <a:pt x="3812" y="2650"/>
                    <a:pt x="3754" y="2650"/>
                    <a:pt x="3754" y="2650"/>
                  </a:cubicBezTo>
                  <a:cubicBezTo>
                    <a:pt x="3639" y="2765"/>
                    <a:pt x="3639" y="2765"/>
                    <a:pt x="3639" y="2765"/>
                  </a:cubicBezTo>
                  <a:cubicBezTo>
                    <a:pt x="3639" y="2707"/>
                    <a:pt x="3639" y="2707"/>
                    <a:pt x="3639" y="2707"/>
                  </a:cubicBezTo>
                  <a:cubicBezTo>
                    <a:pt x="3581" y="2765"/>
                    <a:pt x="3581" y="2765"/>
                    <a:pt x="3581" y="2765"/>
                  </a:cubicBezTo>
                  <a:cubicBezTo>
                    <a:pt x="3523" y="2765"/>
                    <a:pt x="3523" y="2765"/>
                    <a:pt x="3523" y="2765"/>
                  </a:cubicBezTo>
                  <a:cubicBezTo>
                    <a:pt x="3523" y="2822"/>
                    <a:pt x="3523" y="2822"/>
                    <a:pt x="3523" y="2822"/>
                  </a:cubicBezTo>
                  <a:cubicBezTo>
                    <a:pt x="3465" y="2880"/>
                    <a:pt x="3465" y="2880"/>
                    <a:pt x="3465" y="2880"/>
                  </a:cubicBezTo>
                  <a:cubicBezTo>
                    <a:pt x="3407" y="2938"/>
                    <a:pt x="3407" y="2938"/>
                    <a:pt x="3407" y="2938"/>
                  </a:cubicBezTo>
                  <a:cubicBezTo>
                    <a:pt x="3350" y="2995"/>
                    <a:pt x="3350" y="2995"/>
                    <a:pt x="3350" y="2995"/>
                  </a:cubicBezTo>
                  <a:cubicBezTo>
                    <a:pt x="3407" y="2995"/>
                    <a:pt x="3407" y="2995"/>
                    <a:pt x="3407" y="2995"/>
                  </a:cubicBezTo>
                  <a:cubicBezTo>
                    <a:pt x="3350" y="2995"/>
                    <a:pt x="3350" y="2995"/>
                    <a:pt x="3350" y="2995"/>
                  </a:cubicBezTo>
                  <a:cubicBezTo>
                    <a:pt x="3292" y="3053"/>
                    <a:pt x="3292" y="3053"/>
                    <a:pt x="3292" y="3053"/>
                  </a:cubicBezTo>
                  <a:cubicBezTo>
                    <a:pt x="3350" y="3053"/>
                    <a:pt x="3350" y="3053"/>
                    <a:pt x="3350" y="3053"/>
                  </a:cubicBezTo>
                  <a:cubicBezTo>
                    <a:pt x="3234" y="3110"/>
                    <a:pt x="3234" y="3110"/>
                    <a:pt x="3234" y="3110"/>
                  </a:cubicBezTo>
                  <a:cubicBezTo>
                    <a:pt x="3176" y="3168"/>
                    <a:pt x="3176" y="3168"/>
                    <a:pt x="3176" y="3168"/>
                  </a:cubicBezTo>
                  <a:cubicBezTo>
                    <a:pt x="3176" y="3168"/>
                    <a:pt x="3176" y="3226"/>
                    <a:pt x="3119" y="3226"/>
                  </a:cubicBezTo>
                  <a:cubicBezTo>
                    <a:pt x="3119" y="3283"/>
                    <a:pt x="3119" y="3283"/>
                    <a:pt x="3119" y="3283"/>
                  </a:cubicBezTo>
                  <a:cubicBezTo>
                    <a:pt x="3119" y="3341"/>
                    <a:pt x="3119" y="3283"/>
                    <a:pt x="3119" y="3341"/>
                  </a:cubicBezTo>
                  <a:cubicBezTo>
                    <a:pt x="3176" y="3283"/>
                    <a:pt x="3176" y="3283"/>
                    <a:pt x="3176" y="3283"/>
                  </a:cubicBezTo>
                  <a:cubicBezTo>
                    <a:pt x="3234" y="3341"/>
                    <a:pt x="3234" y="3341"/>
                    <a:pt x="3234" y="3341"/>
                  </a:cubicBezTo>
                  <a:cubicBezTo>
                    <a:pt x="3234" y="3341"/>
                    <a:pt x="3234" y="3341"/>
                    <a:pt x="3176" y="3341"/>
                  </a:cubicBezTo>
                  <a:cubicBezTo>
                    <a:pt x="3176" y="3398"/>
                    <a:pt x="3176" y="3398"/>
                    <a:pt x="3176" y="3398"/>
                  </a:cubicBezTo>
                  <a:cubicBezTo>
                    <a:pt x="3119" y="3398"/>
                    <a:pt x="3119" y="3398"/>
                    <a:pt x="3119" y="3398"/>
                  </a:cubicBezTo>
                  <a:cubicBezTo>
                    <a:pt x="3176" y="3398"/>
                    <a:pt x="3176" y="3398"/>
                    <a:pt x="3176" y="3398"/>
                  </a:cubicBezTo>
                  <a:cubicBezTo>
                    <a:pt x="3176" y="3456"/>
                    <a:pt x="3176" y="3456"/>
                    <a:pt x="3176" y="3456"/>
                  </a:cubicBezTo>
                  <a:cubicBezTo>
                    <a:pt x="3119" y="3456"/>
                    <a:pt x="3119" y="3456"/>
                    <a:pt x="3119" y="3456"/>
                  </a:cubicBezTo>
                  <a:cubicBezTo>
                    <a:pt x="3119" y="3514"/>
                    <a:pt x="3119" y="3514"/>
                    <a:pt x="3119" y="3514"/>
                  </a:cubicBezTo>
                  <a:lnTo>
                    <a:pt x="3061" y="3514"/>
                  </a:lnTo>
                  <a:cubicBezTo>
                    <a:pt x="3119" y="3456"/>
                    <a:pt x="3119" y="3456"/>
                    <a:pt x="3119" y="3456"/>
                  </a:cubicBezTo>
                  <a:cubicBezTo>
                    <a:pt x="3119" y="3456"/>
                    <a:pt x="3119" y="3456"/>
                    <a:pt x="3061" y="3456"/>
                  </a:cubicBezTo>
                  <a:cubicBezTo>
                    <a:pt x="3119" y="3398"/>
                    <a:pt x="3119" y="3398"/>
                    <a:pt x="3119" y="3398"/>
                  </a:cubicBezTo>
                  <a:cubicBezTo>
                    <a:pt x="3119" y="3341"/>
                    <a:pt x="3119" y="3341"/>
                    <a:pt x="3119" y="3341"/>
                  </a:cubicBezTo>
                  <a:cubicBezTo>
                    <a:pt x="3061" y="3283"/>
                    <a:pt x="3061" y="3283"/>
                    <a:pt x="3061" y="3283"/>
                  </a:cubicBezTo>
                  <a:cubicBezTo>
                    <a:pt x="3003" y="3398"/>
                    <a:pt x="2945" y="3456"/>
                    <a:pt x="2888" y="3514"/>
                  </a:cubicBezTo>
                  <a:cubicBezTo>
                    <a:pt x="2888" y="3571"/>
                    <a:pt x="2888" y="3571"/>
                    <a:pt x="2888" y="3571"/>
                  </a:cubicBezTo>
                  <a:cubicBezTo>
                    <a:pt x="2888" y="3629"/>
                    <a:pt x="2888" y="3629"/>
                    <a:pt x="2888" y="3629"/>
                  </a:cubicBezTo>
                  <a:cubicBezTo>
                    <a:pt x="2830" y="3629"/>
                    <a:pt x="2830" y="3629"/>
                    <a:pt x="2830" y="3629"/>
                  </a:cubicBezTo>
                  <a:cubicBezTo>
                    <a:pt x="2830" y="3686"/>
                    <a:pt x="2830" y="3686"/>
                    <a:pt x="2830" y="3686"/>
                  </a:cubicBezTo>
                  <a:cubicBezTo>
                    <a:pt x="2830" y="3744"/>
                    <a:pt x="2830" y="3744"/>
                    <a:pt x="2830" y="3744"/>
                  </a:cubicBezTo>
                  <a:cubicBezTo>
                    <a:pt x="2772" y="3686"/>
                    <a:pt x="2772" y="3686"/>
                    <a:pt x="2772" y="3686"/>
                  </a:cubicBezTo>
                  <a:cubicBezTo>
                    <a:pt x="2772" y="3744"/>
                    <a:pt x="2772" y="3744"/>
                    <a:pt x="2772" y="3744"/>
                  </a:cubicBezTo>
                  <a:cubicBezTo>
                    <a:pt x="2714" y="3802"/>
                    <a:pt x="2714" y="3802"/>
                    <a:pt x="2714" y="3802"/>
                  </a:cubicBezTo>
                  <a:cubicBezTo>
                    <a:pt x="2657" y="3859"/>
                    <a:pt x="2657" y="3859"/>
                    <a:pt x="2657" y="3859"/>
                  </a:cubicBezTo>
                  <a:cubicBezTo>
                    <a:pt x="2657" y="3917"/>
                    <a:pt x="2657" y="3917"/>
                    <a:pt x="2657" y="3917"/>
                  </a:cubicBezTo>
                  <a:cubicBezTo>
                    <a:pt x="2599" y="3917"/>
                    <a:pt x="2599" y="3917"/>
                    <a:pt x="2599" y="3917"/>
                  </a:cubicBezTo>
                  <a:cubicBezTo>
                    <a:pt x="2599" y="3917"/>
                    <a:pt x="2599" y="3917"/>
                    <a:pt x="2599" y="3974"/>
                  </a:cubicBezTo>
                  <a:cubicBezTo>
                    <a:pt x="2541" y="4032"/>
                    <a:pt x="2541" y="4032"/>
                    <a:pt x="2483" y="4090"/>
                  </a:cubicBezTo>
                  <a:cubicBezTo>
                    <a:pt x="2541" y="4090"/>
                    <a:pt x="2541" y="4090"/>
                    <a:pt x="2541" y="4090"/>
                  </a:cubicBezTo>
                  <a:cubicBezTo>
                    <a:pt x="2541" y="4032"/>
                    <a:pt x="2599" y="3974"/>
                    <a:pt x="2599" y="3974"/>
                  </a:cubicBezTo>
                  <a:cubicBezTo>
                    <a:pt x="2657" y="3974"/>
                    <a:pt x="2657" y="3974"/>
                    <a:pt x="2657" y="3974"/>
                  </a:cubicBezTo>
                  <a:cubicBezTo>
                    <a:pt x="2599" y="3974"/>
                    <a:pt x="2599" y="3974"/>
                    <a:pt x="2599" y="3974"/>
                  </a:cubicBezTo>
                  <a:cubicBezTo>
                    <a:pt x="2657" y="4032"/>
                    <a:pt x="2657" y="4032"/>
                    <a:pt x="2714" y="4032"/>
                  </a:cubicBezTo>
                  <a:cubicBezTo>
                    <a:pt x="2772" y="4032"/>
                    <a:pt x="2772" y="4032"/>
                    <a:pt x="2772" y="4032"/>
                  </a:cubicBezTo>
                  <a:cubicBezTo>
                    <a:pt x="2830" y="3917"/>
                    <a:pt x="2830" y="3917"/>
                    <a:pt x="2830" y="3917"/>
                  </a:cubicBezTo>
                  <a:cubicBezTo>
                    <a:pt x="2888" y="3859"/>
                    <a:pt x="2888" y="3859"/>
                    <a:pt x="2888" y="3859"/>
                  </a:cubicBezTo>
                  <a:cubicBezTo>
                    <a:pt x="2888" y="3802"/>
                    <a:pt x="2888" y="3802"/>
                    <a:pt x="2888" y="3802"/>
                  </a:cubicBezTo>
                  <a:cubicBezTo>
                    <a:pt x="2945" y="3802"/>
                    <a:pt x="2945" y="3802"/>
                    <a:pt x="2945" y="3802"/>
                  </a:cubicBezTo>
                  <a:cubicBezTo>
                    <a:pt x="2945" y="3744"/>
                    <a:pt x="2945" y="3744"/>
                    <a:pt x="2945" y="3744"/>
                  </a:cubicBezTo>
                  <a:cubicBezTo>
                    <a:pt x="2888" y="3802"/>
                    <a:pt x="2888" y="3802"/>
                    <a:pt x="2888" y="3802"/>
                  </a:cubicBezTo>
                  <a:cubicBezTo>
                    <a:pt x="2945" y="3686"/>
                    <a:pt x="2945" y="3686"/>
                    <a:pt x="2945" y="3686"/>
                  </a:cubicBezTo>
                  <a:cubicBezTo>
                    <a:pt x="3003" y="3744"/>
                    <a:pt x="3003" y="3744"/>
                    <a:pt x="3003" y="3744"/>
                  </a:cubicBezTo>
                  <a:cubicBezTo>
                    <a:pt x="3003" y="3686"/>
                    <a:pt x="3003" y="3686"/>
                    <a:pt x="3003" y="3686"/>
                  </a:cubicBezTo>
                  <a:cubicBezTo>
                    <a:pt x="3003" y="3629"/>
                    <a:pt x="3003" y="3629"/>
                    <a:pt x="3003" y="3629"/>
                  </a:cubicBezTo>
                  <a:cubicBezTo>
                    <a:pt x="3061" y="3629"/>
                    <a:pt x="3061" y="3629"/>
                    <a:pt x="3061" y="3629"/>
                  </a:cubicBezTo>
                  <a:cubicBezTo>
                    <a:pt x="3061" y="3629"/>
                    <a:pt x="3061" y="3629"/>
                    <a:pt x="3061" y="3571"/>
                  </a:cubicBezTo>
                  <a:cubicBezTo>
                    <a:pt x="3119" y="3571"/>
                    <a:pt x="3119" y="3514"/>
                    <a:pt x="3119" y="3514"/>
                  </a:cubicBezTo>
                  <a:cubicBezTo>
                    <a:pt x="3119" y="3571"/>
                    <a:pt x="3119" y="3571"/>
                    <a:pt x="3119" y="3571"/>
                  </a:cubicBezTo>
                  <a:cubicBezTo>
                    <a:pt x="3119" y="3514"/>
                    <a:pt x="3119" y="3514"/>
                    <a:pt x="3119" y="3514"/>
                  </a:cubicBezTo>
                  <a:lnTo>
                    <a:pt x="3176" y="3514"/>
                  </a:lnTo>
                  <a:cubicBezTo>
                    <a:pt x="3234" y="3456"/>
                    <a:pt x="3234" y="3456"/>
                    <a:pt x="3234" y="3456"/>
                  </a:cubicBezTo>
                  <a:cubicBezTo>
                    <a:pt x="3234" y="3398"/>
                    <a:pt x="3234" y="3398"/>
                    <a:pt x="3234" y="3398"/>
                  </a:cubicBezTo>
                  <a:cubicBezTo>
                    <a:pt x="3292" y="3398"/>
                    <a:pt x="3292" y="3398"/>
                    <a:pt x="3292" y="3341"/>
                  </a:cubicBezTo>
                  <a:cubicBezTo>
                    <a:pt x="3350" y="3283"/>
                    <a:pt x="3350" y="3283"/>
                    <a:pt x="3350" y="3283"/>
                  </a:cubicBezTo>
                  <a:cubicBezTo>
                    <a:pt x="3407" y="3168"/>
                    <a:pt x="3407" y="3168"/>
                    <a:pt x="3407" y="3168"/>
                  </a:cubicBezTo>
                  <a:cubicBezTo>
                    <a:pt x="3407" y="3168"/>
                    <a:pt x="3465" y="3168"/>
                    <a:pt x="3523" y="3053"/>
                  </a:cubicBezTo>
                  <a:cubicBezTo>
                    <a:pt x="3581" y="2995"/>
                    <a:pt x="3696" y="2938"/>
                    <a:pt x="3754" y="2822"/>
                  </a:cubicBezTo>
                  <a:cubicBezTo>
                    <a:pt x="3927" y="2650"/>
                    <a:pt x="4101" y="2477"/>
                    <a:pt x="4101" y="2477"/>
                  </a:cubicBezTo>
                  <a:cubicBezTo>
                    <a:pt x="4101" y="2534"/>
                    <a:pt x="4101" y="2534"/>
                    <a:pt x="4158" y="2477"/>
                  </a:cubicBezTo>
                  <a:cubicBezTo>
                    <a:pt x="4158" y="2534"/>
                    <a:pt x="4158" y="2534"/>
                    <a:pt x="4158" y="2534"/>
                  </a:cubicBezTo>
                  <a:cubicBezTo>
                    <a:pt x="4101" y="2534"/>
                    <a:pt x="4101" y="2534"/>
                    <a:pt x="4101" y="2534"/>
                  </a:cubicBezTo>
                  <a:cubicBezTo>
                    <a:pt x="4101" y="2592"/>
                    <a:pt x="4101" y="2592"/>
                    <a:pt x="4101" y="2592"/>
                  </a:cubicBezTo>
                  <a:cubicBezTo>
                    <a:pt x="4043" y="2592"/>
                    <a:pt x="4043" y="2592"/>
                    <a:pt x="4043" y="2592"/>
                  </a:cubicBezTo>
                  <a:cubicBezTo>
                    <a:pt x="3985" y="2592"/>
                    <a:pt x="3985" y="2592"/>
                    <a:pt x="3985" y="2592"/>
                  </a:cubicBezTo>
                  <a:cubicBezTo>
                    <a:pt x="4043" y="2592"/>
                    <a:pt x="4043" y="2592"/>
                    <a:pt x="4043" y="2592"/>
                  </a:cubicBezTo>
                  <a:cubicBezTo>
                    <a:pt x="3985" y="2650"/>
                    <a:pt x="3985" y="2650"/>
                    <a:pt x="3985" y="2650"/>
                  </a:cubicBezTo>
                  <a:cubicBezTo>
                    <a:pt x="4043" y="2650"/>
                    <a:pt x="4043" y="2650"/>
                    <a:pt x="4043" y="2592"/>
                  </a:cubicBezTo>
                  <a:cubicBezTo>
                    <a:pt x="4043" y="2650"/>
                    <a:pt x="4101" y="2650"/>
                    <a:pt x="4101" y="2650"/>
                  </a:cubicBezTo>
                  <a:cubicBezTo>
                    <a:pt x="3985" y="2707"/>
                    <a:pt x="3985" y="2707"/>
                    <a:pt x="3985" y="2707"/>
                  </a:cubicBezTo>
                  <a:cubicBezTo>
                    <a:pt x="3985" y="2765"/>
                    <a:pt x="3985" y="2765"/>
                    <a:pt x="3985" y="2765"/>
                  </a:cubicBezTo>
                  <a:cubicBezTo>
                    <a:pt x="3927" y="2765"/>
                    <a:pt x="3927" y="2765"/>
                    <a:pt x="3927" y="2765"/>
                  </a:cubicBezTo>
                  <a:cubicBezTo>
                    <a:pt x="3870" y="2822"/>
                    <a:pt x="3870" y="2822"/>
                    <a:pt x="3870" y="2822"/>
                  </a:cubicBezTo>
                  <a:cubicBezTo>
                    <a:pt x="3870" y="2880"/>
                    <a:pt x="3870" y="2880"/>
                    <a:pt x="3870" y="2880"/>
                  </a:cubicBezTo>
                  <a:cubicBezTo>
                    <a:pt x="3812" y="2822"/>
                    <a:pt x="3812" y="2822"/>
                    <a:pt x="3812" y="2822"/>
                  </a:cubicBezTo>
                  <a:cubicBezTo>
                    <a:pt x="3696" y="2995"/>
                    <a:pt x="3696" y="2995"/>
                    <a:pt x="3696" y="2995"/>
                  </a:cubicBezTo>
                  <a:lnTo>
                    <a:pt x="3639" y="2995"/>
                  </a:lnTo>
                  <a:cubicBezTo>
                    <a:pt x="3581" y="3053"/>
                    <a:pt x="3581" y="3053"/>
                    <a:pt x="3581" y="3053"/>
                  </a:cubicBezTo>
                  <a:cubicBezTo>
                    <a:pt x="3581" y="3110"/>
                    <a:pt x="3581" y="3110"/>
                    <a:pt x="3581" y="3110"/>
                  </a:cubicBezTo>
                  <a:cubicBezTo>
                    <a:pt x="3523" y="3110"/>
                    <a:pt x="3523" y="3110"/>
                    <a:pt x="3523" y="3110"/>
                  </a:cubicBezTo>
                  <a:cubicBezTo>
                    <a:pt x="3465" y="3168"/>
                    <a:pt x="3465" y="3168"/>
                    <a:pt x="3465" y="3226"/>
                  </a:cubicBezTo>
                  <a:cubicBezTo>
                    <a:pt x="3407" y="3168"/>
                    <a:pt x="3407" y="3168"/>
                    <a:pt x="3407" y="3168"/>
                  </a:cubicBezTo>
                  <a:cubicBezTo>
                    <a:pt x="3407" y="3226"/>
                    <a:pt x="3407" y="3226"/>
                    <a:pt x="3407" y="3226"/>
                  </a:cubicBezTo>
                  <a:cubicBezTo>
                    <a:pt x="3407" y="3226"/>
                    <a:pt x="3407" y="3226"/>
                    <a:pt x="3350" y="3283"/>
                  </a:cubicBezTo>
                  <a:cubicBezTo>
                    <a:pt x="3234" y="3398"/>
                    <a:pt x="3234" y="3398"/>
                    <a:pt x="3234" y="3398"/>
                  </a:cubicBezTo>
                  <a:cubicBezTo>
                    <a:pt x="3292" y="3398"/>
                    <a:pt x="3292" y="3398"/>
                    <a:pt x="3292" y="3398"/>
                  </a:cubicBezTo>
                  <a:cubicBezTo>
                    <a:pt x="3234" y="3398"/>
                    <a:pt x="3234" y="3398"/>
                    <a:pt x="3234" y="3398"/>
                  </a:cubicBezTo>
                  <a:cubicBezTo>
                    <a:pt x="3234" y="3456"/>
                    <a:pt x="3234" y="3456"/>
                    <a:pt x="3234" y="3456"/>
                  </a:cubicBezTo>
                  <a:cubicBezTo>
                    <a:pt x="3234" y="3456"/>
                    <a:pt x="3176" y="3456"/>
                    <a:pt x="3176" y="3514"/>
                  </a:cubicBezTo>
                  <a:cubicBezTo>
                    <a:pt x="3119" y="3514"/>
                    <a:pt x="3119" y="3514"/>
                    <a:pt x="3119" y="3514"/>
                  </a:cubicBezTo>
                  <a:cubicBezTo>
                    <a:pt x="3176" y="3514"/>
                    <a:pt x="3176" y="3514"/>
                    <a:pt x="3176" y="3514"/>
                  </a:cubicBezTo>
                  <a:cubicBezTo>
                    <a:pt x="3119" y="3571"/>
                    <a:pt x="3119" y="3571"/>
                    <a:pt x="3119" y="3571"/>
                  </a:cubicBezTo>
                  <a:cubicBezTo>
                    <a:pt x="3119" y="3571"/>
                    <a:pt x="3061" y="3629"/>
                    <a:pt x="3061" y="3686"/>
                  </a:cubicBezTo>
                  <a:cubicBezTo>
                    <a:pt x="3003" y="3686"/>
                    <a:pt x="2945" y="3744"/>
                    <a:pt x="2945" y="3744"/>
                  </a:cubicBezTo>
                  <a:cubicBezTo>
                    <a:pt x="2945" y="3744"/>
                    <a:pt x="2945" y="3744"/>
                    <a:pt x="2945" y="3802"/>
                  </a:cubicBezTo>
                  <a:cubicBezTo>
                    <a:pt x="2888" y="3859"/>
                    <a:pt x="2888" y="3859"/>
                    <a:pt x="2888" y="3859"/>
                  </a:cubicBezTo>
                  <a:cubicBezTo>
                    <a:pt x="2945" y="3859"/>
                    <a:pt x="2945" y="3859"/>
                    <a:pt x="2945" y="3859"/>
                  </a:cubicBezTo>
                  <a:cubicBezTo>
                    <a:pt x="2888" y="3859"/>
                    <a:pt x="2888" y="3859"/>
                    <a:pt x="2888" y="3859"/>
                  </a:cubicBezTo>
                  <a:cubicBezTo>
                    <a:pt x="2888" y="3917"/>
                    <a:pt x="2888" y="3917"/>
                    <a:pt x="2888" y="3917"/>
                  </a:cubicBezTo>
                  <a:cubicBezTo>
                    <a:pt x="2830" y="3917"/>
                    <a:pt x="2830" y="3917"/>
                    <a:pt x="2830" y="3917"/>
                  </a:cubicBezTo>
                  <a:cubicBezTo>
                    <a:pt x="2772" y="4032"/>
                    <a:pt x="2772" y="4032"/>
                    <a:pt x="2772" y="4032"/>
                  </a:cubicBezTo>
                  <a:cubicBezTo>
                    <a:pt x="2772" y="4032"/>
                    <a:pt x="2599" y="4262"/>
                    <a:pt x="2483" y="4493"/>
                  </a:cubicBezTo>
                  <a:cubicBezTo>
                    <a:pt x="2310" y="4723"/>
                    <a:pt x="2195" y="4954"/>
                    <a:pt x="2195" y="4954"/>
                  </a:cubicBezTo>
                  <a:cubicBezTo>
                    <a:pt x="2137" y="4896"/>
                    <a:pt x="2137" y="4896"/>
                    <a:pt x="2137" y="4896"/>
                  </a:cubicBezTo>
                  <a:cubicBezTo>
                    <a:pt x="2137" y="4954"/>
                    <a:pt x="2137" y="4954"/>
                    <a:pt x="2137" y="4954"/>
                  </a:cubicBezTo>
                  <a:cubicBezTo>
                    <a:pt x="2137" y="5011"/>
                    <a:pt x="2137" y="5011"/>
                    <a:pt x="2137" y="5011"/>
                  </a:cubicBezTo>
                  <a:cubicBezTo>
                    <a:pt x="2137" y="4954"/>
                    <a:pt x="2137" y="4954"/>
                    <a:pt x="2137" y="4954"/>
                  </a:cubicBezTo>
                  <a:cubicBezTo>
                    <a:pt x="2137" y="5011"/>
                    <a:pt x="2137" y="5011"/>
                    <a:pt x="2137" y="5011"/>
                  </a:cubicBezTo>
                  <a:cubicBezTo>
                    <a:pt x="2079" y="5126"/>
                    <a:pt x="2079" y="5126"/>
                    <a:pt x="2079" y="5126"/>
                  </a:cubicBezTo>
                  <a:cubicBezTo>
                    <a:pt x="2021" y="5184"/>
                    <a:pt x="2021" y="5184"/>
                    <a:pt x="2021" y="5184"/>
                  </a:cubicBezTo>
                  <a:cubicBezTo>
                    <a:pt x="2021" y="5242"/>
                    <a:pt x="2021" y="5242"/>
                    <a:pt x="2021" y="5242"/>
                  </a:cubicBezTo>
                  <a:cubicBezTo>
                    <a:pt x="1906" y="5472"/>
                    <a:pt x="1906" y="5472"/>
                    <a:pt x="1906" y="5472"/>
                  </a:cubicBezTo>
                  <a:lnTo>
                    <a:pt x="1906" y="5414"/>
                  </a:lnTo>
                  <a:cubicBezTo>
                    <a:pt x="1906" y="5357"/>
                    <a:pt x="1906" y="5357"/>
                    <a:pt x="1906" y="5357"/>
                  </a:cubicBezTo>
                  <a:cubicBezTo>
                    <a:pt x="1964" y="5357"/>
                    <a:pt x="1964" y="5299"/>
                    <a:pt x="1964" y="5299"/>
                  </a:cubicBezTo>
                  <a:cubicBezTo>
                    <a:pt x="1964" y="5242"/>
                    <a:pt x="1964" y="5242"/>
                    <a:pt x="1964" y="5242"/>
                  </a:cubicBezTo>
                  <a:cubicBezTo>
                    <a:pt x="2021" y="5184"/>
                    <a:pt x="2021" y="5184"/>
                    <a:pt x="2021" y="5184"/>
                  </a:cubicBezTo>
                  <a:cubicBezTo>
                    <a:pt x="2021" y="5126"/>
                    <a:pt x="2021" y="5126"/>
                    <a:pt x="2021" y="5126"/>
                  </a:cubicBezTo>
                  <a:cubicBezTo>
                    <a:pt x="2079" y="5069"/>
                    <a:pt x="2079" y="5069"/>
                    <a:pt x="2079" y="5069"/>
                  </a:cubicBezTo>
                  <a:cubicBezTo>
                    <a:pt x="2021" y="5069"/>
                    <a:pt x="2021" y="5069"/>
                    <a:pt x="2021" y="5069"/>
                  </a:cubicBezTo>
                  <a:cubicBezTo>
                    <a:pt x="1964" y="5126"/>
                    <a:pt x="1964" y="5126"/>
                    <a:pt x="1964" y="5126"/>
                  </a:cubicBezTo>
                  <a:cubicBezTo>
                    <a:pt x="2021" y="5184"/>
                    <a:pt x="2021" y="5184"/>
                    <a:pt x="2021" y="5184"/>
                  </a:cubicBezTo>
                  <a:cubicBezTo>
                    <a:pt x="1964" y="5242"/>
                    <a:pt x="1964" y="5242"/>
                    <a:pt x="1964" y="5242"/>
                  </a:cubicBezTo>
                  <a:cubicBezTo>
                    <a:pt x="1964" y="5299"/>
                    <a:pt x="1964" y="5299"/>
                    <a:pt x="1964" y="5299"/>
                  </a:cubicBezTo>
                  <a:lnTo>
                    <a:pt x="1906" y="5299"/>
                  </a:lnTo>
                  <a:cubicBezTo>
                    <a:pt x="1906" y="5357"/>
                    <a:pt x="1906" y="5357"/>
                    <a:pt x="1906" y="5357"/>
                  </a:cubicBezTo>
                  <a:cubicBezTo>
                    <a:pt x="1906" y="5299"/>
                    <a:pt x="1906" y="5299"/>
                    <a:pt x="1906" y="5299"/>
                  </a:cubicBezTo>
                  <a:cubicBezTo>
                    <a:pt x="1906" y="5299"/>
                    <a:pt x="1906" y="5357"/>
                    <a:pt x="1848" y="5357"/>
                  </a:cubicBezTo>
                  <a:cubicBezTo>
                    <a:pt x="1848" y="5414"/>
                    <a:pt x="1848" y="5472"/>
                    <a:pt x="1848" y="5472"/>
                  </a:cubicBezTo>
                  <a:cubicBezTo>
                    <a:pt x="1906" y="5357"/>
                    <a:pt x="1906" y="5357"/>
                    <a:pt x="1906" y="5357"/>
                  </a:cubicBezTo>
                  <a:cubicBezTo>
                    <a:pt x="1906" y="5414"/>
                    <a:pt x="1906" y="5414"/>
                    <a:pt x="1906" y="5414"/>
                  </a:cubicBezTo>
                  <a:lnTo>
                    <a:pt x="1848" y="5472"/>
                  </a:lnTo>
                  <a:cubicBezTo>
                    <a:pt x="1848" y="5530"/>
                    <a:pt x="1848" y="5530"/>
                    <a:pt x="1848" y="5530"/>
                  </a:cubicBezTo>
                  <a:cubicBezTo>
                    <a:pt x="1790" y="5587"/>
                    <a:pt x="1790" y="5587"/>
                    <a:pt x="1790" y="5587"/>
                  </a:cubicBezTo>
                  <a:cubicBezTo>
                    <a:pt x="1790" y="5530"/>
                    <a:pt x="1790" y="5530"/>
                    <a:pt x="1790" y="5530"/>
                  </a:cubicBezTo>
                  <a:cubicBezTo>
                    <a:pt x="1848" y="5472"/>
                    <a:pt x="1848" y="5472"/>
                    <a:pt x="1848" y="5472"/>
                  </a:cubicBezTo>
                  <a:cubicBezTo>
                    <a:pt x="1790" y="5472"/>
                    <a:pt x="1790" y="5472"/>
                    <a:pt x="1790" y="5472"/>
                  </a:cubicBezTo>
                  <a:cubicBezTo>
                    <a:pt x="1848" y="5414"/>
                    <a:pt x="1848" y="5414"/>
                    <a:pt x="1848" y="5414"/>
                  </a:cubicBezTo>
                  <a:lnTo>
                    <a:pt x="1790" y="5414"/>
                  </a:lnTo>
                  <a:cubicBezTo>
                    <a:pt x="1790" y="5357"/>
                    <a:pt x="1790" y="5357"/>
                    <a:pt x="1790" y="5357"/>
                  </a:cubicBezTo>
                  <a:cubicBezTo>
                    <a:pt x="1733" y="5414"/>
                    <a:pt x="1733" y="5414"/>
                    <a:pt x="1733" y="5414"/>
                  </a:cubicBezTo>
                  <a:cubicBezTo>
                    <a:pt x="1790" y="5414"/>
                    <a:pt x="1790" y="5414"/>
                    <a:pt x="1790" y="5414"/>
                  </a:cubicBezTo>
                  <a:cubicBezTo>
                    <a:pt x="1790" y="5472"/>
                    <a:pt x="1790" y="5472"/>
                    <a:pt x="1790" y="5472"/>
                  </a:cubicBezTo>
                  <a:cubicBezTo>
                    <a:pt x="1790" y="5530"/>
                    <a:pt x="1790" y="5530"/>
                    <a:pt x="1790" y="5530"/>
                  </a:cubicBezTo>
                  <a:cubicBezTo>
                    <a:pt x="1733" y="5472"/>
                    <a:pt x="1733" y="5472"/>
                    <a:pt x="1733" y="5472"/>
                  </a:cubicBezTo>
                  <a:cubicBezTo>
                    <a:pt x="1733" y="5530"/>
                    <a:pt x="1733" y="5530"/>
                    <a:pt x="1733" y="5530"/>
                  </a:cubicBezTo>
                  <a:lnTo>
                    <a:pt x="1790" y="5530"/>
                  </a:lnTo>
                  <a:cubicBezTo>
                    <a:pt x="1733" y="5530"/>
                    <a:pt x="1733" y="5530"/>
                    <a:pt x="1733" y="5530"/>
                  </a:cubicBezTo>
                  <a:cubicBezTo>
                    <a:pt x="1790" y="5530"/>
                    <a:pt x="1790" y="5530"/>
                    <a:pt x="1790" y="5530"/>
                  </a:cubicBezTo>
                  <a:cubicBezTo>
                    <a:pt x="1733" y="5587"/>
                    <a:pt x="1733" y="5587"/>
                    <a:pt x="1733" y="5587"/>
                  </a:cubicBezTo>
                  <a:cubicBezTo>
                    <a:pt x="1733" y="5587"/>
                    <a:pt x="1733" y="5587"/>
                    <a:pt x="1733" y="5530"/>
                  </a:cubicBezTo>
                  <a:cubicBezTo>
                    <a:pt x="1675" y="5530"/>
                    <a:pt x="1675" y="5587"/>
                    <a:pt x="1675" y="5587"/>
                  </a:cubicBezTo>
                  <a:cubicBezTo>
                    <a:pt x="1675" y="5645"/>
                    <a:pt x="1675" y="5645"/>
                    <a:pt x="1675" y="5645"/>
                  </a:cubicBezTo>
                  <a:cubicBezTo>
                    <a:pt x="1733" y="5645"/>
                    <a:pt x="1733" y="5645"/>
                    <a:pt x="1733" y="5645"/>
                  </a:cubicBezTo>
                  <a:cubicBezTo>
                    <a:pt x="1733" y="5702"/>
                    <a:pt x="1733" y="5702"/>
                    <a:pt x="1675" y="5702"/>
                  </a:cubicBezTo>
                  <a:cubicBezTo>
                    <a:pt x="1675" y="5702"/>
                    <a:pt x="1675" y="5702"/>
                    <a:pt x="1675" y="5645"/>
                  </a:cubicBezTo>
                  <a:cubicBezTo>
                    <a:pt x="1617" y="5702"/>
                    <a:pt x="1675" y="5702"/>
                    <a:pt x="1617" y="5702"/>
                  </a:cubicBezTo>
                  <a:cubicBezTo>
                    <a:pt x="1617" y="5760"/>
                    <a:pt x="1617" y="5760"/>
                    <a:pt x="1617" y="5760"/>
                  </a:cubicBezTo>
                  <a:cubicBezTo>
                    <a:pt x="1675" y="5702"/>
                    <a:pt x="1675" y="5702"/>
                    <a:pt x="1675" y="5702"/>
                  </a:cubicBezTo>
                  <a:cubicBezTo>
                    <a:pt x="1675" y="5702"/>
                    <a:pt x="1675" y="5702"/>
                    <a:pt x="1675" y="5760"/>
                  </a:cubicBezTo>
                  <a:lnTo>
                    <a:pt x="1675" y="5818"/>
                  </a:lnTo>
                  <a:cubicBezTo>
                    <a:pt x="1675" y="5875"/>
                    <a:pt x="1675" y="5875"/>
                    <a:pt x="1675" y="5875"/>
                  </a:cubicBezTo>
                  <a:cubicBezTo>
                    <a:pt x="1617" y="5875"/>
                    <a:pt x="1617" y="5875"/>
                    <a:pt x="1617" y="5875"/>
                  </a:cubicBezTo>
                  <a:cubicBezTo>
                    <a:pt x="1559" y="5933"/>
                    <a:pt x="1559" y="5933"/>
                    <a:pt x="1559" y="5933"/>
                  </a:cubicBezTo>
                  <a:lnTo>
                    <a:pt x="1559" y="5990"/>
                  </a:lnTo>
                  <a:cubicBezTo>
                    <a:pt x="1502" y="6048"/>
                    <a:pt x="1502" y="6048"/>
                    <a:pt x="1502" y="6048"/>
                  </a:cubicBezTo>
                  <a:cubicBezTo>
                    <a:pt x="1559" y="6048"/>
                    <a:pt x="1559" y="6048"/>
                    <a:pt x="1559" y="6048"/>
                  </a:cubicBezTo>
                  <a:cubicBezTo>
                    <a:pt x="1502" y="6048"/>
                    <a:pt x="1502" y="6048"/>
                    <a:pt x="1502" y="6048"/>
                  </a:cubicBezTo>
                  <a:cubicBezTo>
                    <a:pt x="1559" y="6048"/>
                    <a:pt x="1559" y="6048"/>
                    <a:pt x="1559" y="6048"/>
                  </a:cubicBezTo>
                  <a:cubicBezTo>
                    <a:pt x="1502" y="6048"/>
                    <a:pt x="1502" y="6048"/>
                    <a:pt x="1502" y="6048"/>
                  </a:cubicBezTo>
                  <a:cubicBezTo>
                    <a:pt x="1502" y="6048"/>
                    <a:pt x="1502" y="6048"/>
                    <a:pt x="1502" y="6106"/>
                  </a:cubicBezTo>
                  <a:cubicBezTo>
                    <a:pt x="1502" y="6163"/>
                    <a:pt x="1502" y="6163"/>
                    <a:pt x="1502" y="6163"/>
                  </a:cubicBezTo>
                  <a:lnTo>
                    <a:pt x="1444" y="6221"/>
                  </a:lnTo>
                  <a:cubicBezTo>
                    <a:pt x="1444" y="6278"/>
                    <a:pt x="1444" y="6278"/>
                    <a:pt x="1444" y="6278"/>
                  </a:cubicBezTo>
                  <a:cubicBezTo>
                    <a:pt x="1386" y="6336"/>
                    <a:pt x="1386" y="6336"/>
                    <a:pt x="1386" y="6336"/>
                  </a:cubicBezTo>
                  <a:cubicBezTo>
                    <a:pt x="1444" y="6336"/>
                    <a:pt x="1444" y="6336"/>
                    <a:pt x="1444" y="6336"/>
                  </a:cubicBezTo>
                  <a:lnTo>
                    <a:pt x="1386" y="6336"/>
                  </a:lnTo>
                  <a:cubicBezTo>
                    <a:pt x="1386" y="6394"/>
                    <a:pt x="1386" y="6394"/>
                    <a:pt x="1386" y="6394"/>
                  </a:cubicBezTo>
                  <a:cubicBezTo>
                    <a:pt x="1386" y="6394"/>
                    <a:pt x="1386" y="6451"/>
                    <a:pt x="1386" y="6394"/>
                  </a:cubicBezTo>
                  <a:cubicBezTo>
                    <a:pt x="1386" y="6394"/>
                    <a:pt x="1386" y="6451"/>
                    <a:pt x="1328" y="6451"/>
                  </a:cubicBezTo>
                  <a:cubicBezTo>
                    <a:pt x="1386" y="6451"/>
                    <a:pt x="1386" y="6451"/>
                    <a:pt x="1386" y="6451"/>
                  </a:cubicBezTo>
                  <a:cubicBezTo>
                    <a:pt x="1328" y="6566"/>
                    <a:pt x="1328" y="6566"/>
                    <a:pt x="1328" y="6566"/>
                  </a:cubicBezTo>
                  <a:cubicBezTo>
                    <a:pt x="1328" y="6624"/>
                    <a:pt x="1271" y="6566"/>
                    <a:pt x="1271" y="6624"/>
                  </a:cubicBezTo>
                  <a:cubicBezTo>
                    <a:pt x="1271" y="6682"/>
                    <a:pt x="1271" y="6682"/>
                    <a:pt x="1271" y="6682"/>
                  </a:cubicBezTo>
                  <a:cubicBezTo>
                    <a:pt x="1213" y="6682"/>
                    <a:pt x="1213" y="6682"/>
                    <a:pt x="1213" y="6682"/>
                  </a:cubicBezTo>
                  <a:cubicBezTo>
                    <a:pt x="1213" y="6739"/>
                    <a:pt x="1213" y="6739"/>
                    <a:pt x="1213" y="6739"/>
                  </a:cubicBezTo>
                  <a:cubicBezTo>
                    <a:pt x="1155" y="6739"/>
                    <a:pt x="1155" y="6739"/>
                    <a:pt x="1155" y="6739"/>
                  </a:cubicBezTo>
                  <a:cubicBezTo>
                    <a:pt x="1155" y="6682"/>
                    <a:pt x="1213" y="6624"/>
                    <a:pt x="1213" y="6566"/>
                  </a:cubicBezTo>
                  <a:cubicBezTo>
                    <a:pt x="1213" y="6624"/>
                    <a:pt x="1213" y="6624"/>
                    <a:pt x="1213" y="6566"/>
                  </a:cubicBezTo>
                  <a:lnTo>
                    <a:pt x="1271" y="6509"/>
                  </a:lnTo>
                  <a:cubicBezTo>
                    <a:pt x="1271" y="6451"/>
                    <a:pt x="1271" y="6451"/>
                    <a:pt x="1271" y="6451"/>
                  </a:cubicBezTo>
                  <a:lnTo>
                    <a:pt x="1271" y="6394"/>
                  </a:lnTo>
                  <a:lnTo>
                    <a:pt x="1213" y="6394"/>
                  </a:lnTo>
                  <a:cubicBezTo>
                    <a:pt x="1213" y="6451"/>
                    <a:pt x="1213" y="6451"/>
                    <a:pt x="1213" y="6451"/>
                  </a:cubicBezTo>
                  <a:cubicBezTo>
                    <a:pt x="1213" y="6509"/>
                    <a:pt x="1155" y="6566"/>
                    <a:pt x="1155" y="6624"/>
                  </a:cubicBezTo>
                  <a:cubicBezTo>
                    <a:pt x="1155" y="6682"/>
                    <a:pt x="1155" y="6682"/>
                    <a:pt x="1155" y="6682"/>
                  </a:cubicBezTo>
                  <a:cubicBezTo>
                    <a:pt x="1097" y="6739"/>
                    <a:pt x="1097" y="6739"/>
                    <a:pt x="1097" y="6739"/>
                  </a:cubicBezTo>
                  <a:cubicBezTo>
                    <a:pt x="1155" y="6739"/>
                    <a:pt x="1155" y="6739"/>
                    <a:pt x="1155" y="6739"/>
                  </a:cubicBezTo>
                  <a:lnTo>
                    <a:pt x="1097" y="6739"/>
                  </a:lnTo>
                  <a:cubicBezTo>
                    <a:pt x="1097" y="6797"/>
                    <a:pt x="1097" y="6797"/>
                    <a:pt x="1097" y="6854"/>
                  </a:cubicBezTo>
                  <a:cubicBezTo>
                    <a:pt x="1097" y="6854"/>
                    <a:pt x="1097" y="6854"/>
                    <a:pt x="1040" y="6854"/>
                  </a:cubicBezTo>
                  <a:cubicBezTo>
                    <a:pt x="1040" y="6912"/>
                    <a:pt x="1040" y="6912"/>
                    <a:pt x="1040" y="6912"/>
                  </a:cubicBezTo>
                  <a:cubicBezTo>
                    <a:pt x="982" y="6970"/>
                    <a:pt x="982" y="6970"/>
                    <a:pt x="982" y="6970"/>
                  </a:cubicBezTo>
                  <a:cubicBezTo>
                    <a:pt x="982" y="7085"/>
                    <a:pt x="982" y="7085"/>
                    <a:pt x="982" y="7085"/>
                  </a:cubicBezTo>
                  <a:cubicBezTo>
                    <a:pt x="982" y="7027"/>
                    <a:pt x="982" y="7027"/>
                    <a:pt x="982" y="7027"/>
                  </a:cubicBezTo>
                  <a:cubicBezTo>
                    <a:pt x="1040" y="7027"/>
                    <a:pt x="1040" y="7027"/>
                    <a:pt x="1040" y="7027"/>
                  </a:cubicBezTo>
                  <a:cubicBezTo>
                    <a:pt x="982" y="7142"/>
                    <a:pt x="982" y="7142"/>
                    <a:pt x="982" y="7142"/>
                  </a:cubicBezTo>
                  <a:cubicBezTo>
                    <a:pt x="982" y="7142"/>
                    <a:pt x="982" y="7200"/>
                    <a:pt x="924" y="7258"/>
                  </a:cubicBezTo>
                  <a:cubicBezTo>
                    <a:pt x="924" y="7258"/>
                    <a:pt x="924" y="7258"/>
                    <a:pt x="924" y="7315"/>
                  </a:cubicBezTo>
                  <a:cubicBezTo>
                    <a:pt x="866" y="7373"/>
                    <a:pt x="866" y="7373"/>
                    <a:pt x="866" y="7373"/>
                  </a:cubicBezTo>
                  <a:cubicBezTo>
                    <a:pt x="924" y="7373"/>
                    <a:pt x="924" y="7373"/>
                    <a:pt x="924" y="7315"/>
                  </a:cubicBezTo>
                  <a:cubicBezTo>
                    <a:pt x="924" y="7430"/>
                    <a:pt x="924" y="7430"/>
                    <a:pt x="924" y="7430"/>
                  </a:cubicBezTo>
                  <a:cubicBezTo>
                    <a:pt x="866" y="7488"/>
                    <a:pt x="866" y="7488"/>
                    <a:pt x="866" y="7488"/>
                  </a:cubicBezTo>
                  <a:cubicBezTo>
                    <a:pt x="809" y="7546"/>
                    <a:pt x="809" y="7546"/>
                    <a:pt x="809" y="7546"/>
                  </a:cubicBezTo>
                  <a:cubicBezTo>
                    <a:pt x="809" y="7603"/>
                    <a:pt x="809" y="7603"/>
                    <a:pt x="809" y="7603"/>
                  </a:cubicBezTo>
                  <a:cubicBezTo>
                    <a:pt x="751" y="7603"/>
                    <a:pt x="751" y="7603"/>
                    <a:pt x="751" y="7603"/>
                  </a:cubicBezTo>
                  <a:cubicBezTo>
                    <a:pt x="809" y="7603"/>
                    <a:pt x="809" y="7603"/>
                    <a:pt x="809" y="7603"/>
                  </a:cubicBezTo>
                  <a:cubicBezTo>
                    <a:pt x="751" y="7661"/>
                    <a:pt x="751" y="7661"/>
                    <a:pt x="751" y="7661"/>
                  </a:cubicBezTo>
                  <a:cubicBezTo>
                    <a:pt x="751" y="7718"/>
                    <a:pt x="751" y="7718"/>
                    <a:pt x="751" y="7718"/>
                  </a:cubicBezTo>
                  <a:cubicBezTo>
                    <a:pt x="809" y="7718"/>
                    <a:pt x="809" y="7718"/>
                    <a:pt x="809" y="7718"/>
                  </a:cubicBezTo>
                  <a:cubicBezTo>
                    <a:pt x="751" y="7718"/>
                    <a:pt x="751" y="7718"/>
                    <a:pt x="751" y="7718"/>
                  </a:cubicBezTo>
                  <a:cubicBezTo>
                    <a:pt x="693" y="7776"/>
                    <a:pt x="751" y="7776"/>
                    <a:pt x="751" y="7776"/>
                  </a:cubicBezTo>
                  <a:cubicBezTo>
                    <a:pt x="751" y="7834"/>
                    <a:pt x="751" y="7834"/>
                    <a:pt x="751" y="7834"/>
                  </a:cubicBezTo>
                  <a:cubicBezTo>
                    <a:pt x="693" y="7891"/>
                    <a:pt x="693" y="7891"/>
                    <a:pt x="693" y="7891"/>
                  </a:cubicBezTo>
                  <a:cubicBezTo>
                    <a:pt x="693" y="7949"/>
                    <a:pt x="693" y="7949"/>
                    <a:pt x="693" y="7949"/>
                  </a:cubicBezTo>
                  <a:cubicBezTo>
                    <a:pt x="635" y="7949"/>
                    <a:pt x="635" y="7949"/>
                    <a:pt x="635" y="7949"/>
                  </a:cubicBezTo>
                  <a:cubicBezTo>
                    <a:pt x="635" y="8006"/>
                    <a:pt x="635" y="8064"/>
                    <a:pt x="635" y="8064"/>
                  </a:cubicBezTo>
                  <a:cubicBezTo>
                    <a:pt x="635" y="8006"/>
                    <a:pt x="635" y="8006"/>
                    <a:pt x="635" y="8006"/>
                  </a:cubicBezTo>
                  <a:cubicBezTo>
                    <a:pt x="693" y="7891"/>
                    <a:pt x="693" y="7891"/>
                    <a:pt x="693" y="7891"/>
                  </a:cubicBezTo>
                  <a:cubicBezTo>
                    <a:pt x="635" y="7891"/>
                    <a:pt x="635" y="7891"/>
                    <a:pt x="635" y="7891"/>
                  </a:cubicBezTo>
                  <a:cubicBezTo>
                    <a:pt x="635" y="7949"/>
                    <a:pt x="635" y="7949"/>
                    <a:pt x="635" y="7949"/>
                  </a:cubicBezTo>
                  <a:cubicBezTo>
                    <a:pt x="578" y="7891"/>
                    <a:pt x="578" y="7891"/>
                    <a:pt x="578" y="7891"/>
                  </a:cubicBezTo>
                  <a:cubicBezTo>
                    <a:pt x="635" y="7834"/>
                    <a:pt x="635" y="7834"/>
                    <a:pt x="635" y="7834"/>
                  </a:cubicBezTo>
                  <a:cubicBezTo>
                    <a:pt x="578" y="7834"/>
                    <a:pt x="578" y="7834"/>
                    <a:pt x="578" y="7834"/>
                  </a:cubicBezTo>
                  <a:cubicBezTo>
                    <a:pt x="578" y="7891"/>
                    <a:pt x="578" y="7891"/>
                    <a:pt x="578" y="7891"/>
                  </a:cubicBezTo>
                  <a:cubicBezTo>
                    <a:pt x="578" y="7949"/>
                    <a:pt x="578" y="7949"/>
                    <a:pt x="578" y="7949"/>
                  </a:cubicBezTo>
                  <a:cubicBezTo>
                    <a:pt x="520" y="7949"/>
                    <a:pt x="520" y="7949"/>
                    <a:pt x="520" y="7949"/>
                  </a:cubicBezTo>
                  <a:cubicBezTo>
                    <a:pt x="520" y="8006"/>
                    <a:pt x="520" y="8006"/>
                    <a:pt x="520" y="8006"/>
                  </a:cubicBezTo>
                  <a:cubicBezTo>
                    <a:pt x="578" y="7949"/>
                    <a:pt x="578" y="7949"/>
                    <a:pt x="578" y="7949"/>
                  </a:cubicBezTo>
                  <a:cubicBezTo>
                    <a:pt x="578" y="8006"/>
                    <a:pt x="578" y="8006"/>
                    <a:pt x="578" y="8006"/>
                  </a:cubicBezTo>
                  <a:cubicBezTo>
                    <a:pt x="578" y="8064"/>
                    <a:pt x="578" y="8064"/>
                    <a:pt x="578" y="8064"/>
                  </a:cubicBezTo>
                  <a:cubicBezTo>
                    <a:pt x="635" y="8064"/>
                    <a:pt x="635" y="8064"/>
                    <a:pt x="635" y="8064"/>
                  </a:cubicBezTo>
                  <a:cubicBezTo>
                    <a:pt x="578" y="8064"/>
                    <a:pt x="578" y="8064"/>
                    <a:pt x="578" y="8064"/>
                  </a:cubicBezTo>
                  <a:cubicBezTo>
                    <a:pt x="578" y="8122"/>
                    <a:pt x="578" y="8122"/>
                    <a:pt x="578" y="8122"/>
                  </a:cubicBezTo>
                  <a:cubicBezTo>
                    <a:pt x="578" y="8237"/>
                    <a:pt x="578" y="8237"/>
                    <a:pt x="578" y="8237"/>
                  </a:cubicBezTo>
                  <a:cubicBezTo>
                    <a:pt x="520" y="8237"/>
                    <a:pt x="520" y="8237"/>
                    <a:pt x="520" y="8237"/>
                  </a:cubicBezTo>
                  <a:lnTo>
                    <a:pt x="520" y="8352"/>
                  </a:lnTo>
                  <a:cubicBezTo>
                    <a:pt x="520" y="8352"/>
                    <a:pt x="520" y="8352"/>
                    <a:pt x="520" y="8410"/>
                  </a:cubicBezTo>
                  <a:lnTo>
                    <a:pt x="520" y="8467"/>
                  </a:lnTo>
                  <a:cubicBezTo>
                    <a:pt x="462" y="8467"/>
                    <a:pt x="462" y="8467"/>
                    <a:pt x="462" y="8467"/>
                  </a:cubicBezTo>
                  <a:cubicBezTo>
                    <a:pt x="462" y="8525"/>
                    <a:pt x="462" y="8525"/>
                    <a:pt x="462" y="8525"/>
                  </a:cubicBezTo>
                  <a:cubicBezTo>
                    <a:pt x="462" y="8582"/>
                    <a:pt x="462" y="8582"/>
                    <a:pt x="462" y="8582"/>
                  </a:cubicBezTo>
                  <a:cubicBezTo>
                    <a:pt x="462" y="8640"/>
                    <a:pt x="462" y="8640"/>
                    <a:pt x="462" y="8640"/>
                  </a:cubicBezTo>
                  <a:cubicBezTo>
                    <a:pt x="404" y="8640"/>
                    <a:pt x="404" y="8640"/>
                    <a:pt x="404" y="8640"/>
                  </a:cubicBezTo>
                  <a:cubicBezTo>
                    <a:pt x="404" y="8755"/>
                    <a:pt x="404" y="8755"/>
                    <a:pt x="404" y="8755"/>
                  </a:cubicBezTo>
                  <a:cubicBezTo>
                    <a:pt x="404" y="8813"/>
                    <a:pt x="347" y="8870"/>
                    <a:pt x="347" y="8986"/>
                  </a:cubicBezTo>
                  <a:cubicBezTo>
                    <a:pt x="347" y="9101"/>
                    <a:pt x="347" y="9101"/>
                    <a:pt x="347" y="9101"/>
                  </a:cubicBezTo>
                  <a:cubicBezTo>
                    <a:pt x="347" y="9158"/>
                    <a:pt x="347" y="9158"/>
                    <a:pt x="347" y="9158"/>
                  </a:cubicBezTo>
                  <a:cubicBezTo>
                    <a:pt x="289" y="9158"/>
                    <a:pt x="289" y="9158"/>
                    <a:pt x="289" y="9158"/>
                  </a:cubicBezTo>
                  <a:cubicBezTo>
                    <a:pt x="289" y="9216"/>
                    <a:pt x="289" y="9216"/>
                    <a:pt x="289" y="9274"/>
                  </a:cubicBezTo>
                  <a:cubicBezTo>
                    <a:pt x="231" y="9677"/>
                    <a:pt x="231" y="9677"/>
                    <a:pt x="231" y="9677"/>
                  </a:cubicBezTo>
                  <a:cubicBezTo>
                    <a:pt x="231" y="9734"/>
                    <a:pt x="231" y="9734"/>
                    <a:pt x="231" y="9734"/>
                  </a:cubicBezTo>
                  <a:cubicBezTo>
                    <a:pt x="289" y="9734"/>
                    <a:pt x="231" y="9677"/>
                    <a:pt x="289" y="9677"/>
                  </a:cubicBezTo>
                  <a:lnTo>
                    <a:pt x="289" y="9734"/>
                  </a:lnTo>
                  <a:cubicBezTo>
                    <a:pt x="231" y="9734"/>
                    <a:pt x="231" y="9734"/>
                    <a:pt x="231" y="9734"/>
                  </a:cubicBezTo>
                  <a:cubicBezTo>
                    <a:pt x="173" y="9734"/>
                    <a:pt x="173" y="9734"/>
                    <a:pt x="173" y="9734"/>
                  </a:cubicBezTo>
                  <a:cubicBezTo>
                    <a:pt x="231" y="9734"/>
                    <a:pt x="231" y="9677"/>
                    <a:pt x="231" y="9677"/>
                  </a:cubicBezTo>
                  <a:cubicBezTo>
                    <a:pt x="231" y="9677"/>
                    <a:pt x="231" y="9619"/>
                    <a:pt x="173" y="9619"/>
                  </a:cubicBezTo>
                  <a:cubicBezTo>
                    <a:pt x="231" y="9619"/>
                    <a:pt x="231" y="9619"/>
                    <a:pt x="231" y="9619"/>
                  </a:cubicBezTo>
                  <a:cubicBezTo>
                    <a:pt x="173" y="9619"/>
                    <a:pt x="173" y="9619"/>
                    <a:pt x="173" y="9619"/>
                  </a:cubicBezTo>
                  <a:cubicBezTo>
                    <a:pt x="231" y="9562"/>
                    <a:pt x="231" y="9562"/>
                    <a:pt x="231" y="9562"/>
                  </a:cubicBezTo>
                  <a:cubicBezTo>
                    <a:pt x="231" y="9504"/>
                    <a:pt x="231" y="9504"/>
                    <a:pt x="231" y="9504"/>
                  </a:cubicBezTo>
                  <a:cubicBezTo>
                    <a:pt x="173" y="9504"/>
                    <a:pt x="173" y="9504"/>
                    <a:pt x="173" y="9504"/>
                  </a:cubicBezTo>
                  <a:cubicBezTo>
                    <a:pt x="231" y="9446"/>
                    <a:pt x="231" y="9446"/>
                    <a:pt x="231" y="9446"/>
                  </a:cubicBezTo>
                  <a:cubicBezTo>
                    <a:pt x="173" y="9446"/>
                    <a:pt x="173" y="9446"/>
                    <a:pt x="173" y="9446"/>
                  </a:cubicBezTo>
                  <a:cubicBezTo>
                    <a:pt x="173" y="9389"/>
                    <a:pt x="173" y="9389"/>
                    <a:pt x="173" y="9389"/>
                  </a:cubicBezTo>
                  <a:cubicBezTo>
                    <a:pt x="173" y="9504"/>
                    <a:pt x="173" y="9504"/>
                    <a:pt x="173" y="9504"/>
                  </a:cubicBezTo>
                  <a:cubicBezTo>
                    <a:pt x="116" y="9504"/>
                    <a:pt x="116" y="9504"/>
                    <a:pt x="116" y="9504"/>
                  </a:cubicBezTo>
                  <a:cubicBezTo>
                    <a:pt x="116" y="9619"/>
                    <a:pt x="116" y="9677"/>
                    <a:pt x="116" y="9792"/>
                  </a:cubicBezTo>
                  <a:cubicBezTo>
                    <a:pt x="116" y="9850"/>
                    <a:pt x="116" y="9850"/>
                    <a:pt x="116" y="9850"/>
                  </a:cubicBezTo>
                  <a:cubicBezTo>
                    <a:pt x="58" y="9850"/>
                    <a:pt x="58" y="9850"/>
                    <a:pt x="58" y="9850"/>
                  </a:cubicBezTo>
                  <a:cubicBezTo>
                    <a:pt x="58" y="9850"/>
                    <a:pt x="58" y="9734"/>
                    <a:pt x="58" y="9619"/>
                  </a:cubicBezTo>
                  <a:cubicBezTo>
                    <a:pt x="58" y="9446"/>
                    <a:pt x="116" y="9331"/>
                    <a:pt x="116" y="9331"/>
                  </a:cubicBezTo>
                  <a:cubicBezTo>
                    <a:pt x="58" y="9389"/>
                    <a:pt x="58" y="9446"/>
                    <a:pt x="58" y="9504"/>
                  </a:cubicBezTo>
                  <a:cubicBezTo>
                    <a:pt x="0" y="9619"/>
                    <a:pt x="0" y="9619"/>
                    <a:pt x="0" y="9619"/>
                  </a:cubicBezTo>
                  <a:cubicBezTo>
                    <a:pt x="58" y="9677"/>
                    <a:pt x="58" y="9677"/>
                    <a:pt x="58" y="9677"/>
                  </a:cubicBezTo>
                  <a:lnTo>
                    <a:pt x="58" y="9734"/>
                  </a:lnTo>
                  <a:cubicBezTo>
                    <a:pt x="0" y="9734"/>
                    <a:pt x="0" y="9734"/>
                    <a:pt x="0" y="9734"/>
                  </a:cubicBezTo>
                  <a:lnTo>
                    <a:pt x="58" y="9734"/>
                  </a:lnTo>
                  <a:cubicBezTo>
                    <a:pt x="0" y="9792"/>
                    <a:pt x="0" y="9792"/>
                    <a:pt x="0" y="9792"/>
                  </a:cubicBezTo>
                  <a:cubicBezTo>
                    <a:pt x="0" y="9850"/>
                    <a:pt x="0" y="9850"/>
                    <a:pt x="0" y="9850"/>
                  </a:cubicBezTo>
                  <a:cubicBezTo>
                    <a:pt x="0" y="9907"/>
                    <a:pt x="0" y="9907"/>
                    <a:pt x="0" y="9907"/>
                  </a:cubicBezTo>
                  <a:cubicBezTo>
                    <a:pt x="0" y="9965"/>
                    <a:pt x="0" y="9965"/>
                    <a:pt x="0" y="9965"/>
                  </a:cubicBezTo>
                  <a:lnTo>
                    <a:pt x="0" y="10022"/>
                  </a:lnTo>
                  <a:cubicBezTo>
                    <a:pt x="0" y="10080"/>
                    <a:pt x="0" y="10080"/>
                    <a:pt x="0" y="10080"/>
                  </a:cubicBezTo>
                  <a:cubicBezTo>
                    <a:pt x="58" y="10080"/>
                    <a:pt x="58" y="10080"/>
                    <a:pt x="58" y="10080"/>
                  </a:cubicBezTo>
                  <a:cubicBezTo>
                    <a:pt x="0" y="10253"/>
                    <a:pt x="0" y="10253"/>
                    <a:pt x="0" y="10253"/>
                  </a:cubicBezTo>
                  <a:cubicBezTo>
                    <a:pt x="58" y="10253"/>
                    <a:pt x="0" y="10310"/>
                    <a:pt x="58" y="10253"/>
                  </a:cubicBezTo>
                  <a:cubicBezTo>
                    <a:pt x="58" y="10483"/>
                    <a:pt x="58" y="10483"/>
                    <a:pt x="58" y="10483"/>
                  </a:cubicBezTo>
                  <a:cubicBezTo>
                    <a:pt x="58" y="10541"/>
                    <a:pt x="58" y="10541"/>
                    <a:pt x="58" y="10541"/>
                  </a:cubicBezTo>
                  <a:lnTo>
                    <a:pt x="58" y="10483"/>
                  </a:lnTo>
                  <a:cubicBezTo>
                    <a:pt x="58" y="10541"/>
                    <a:pt x="58" y="10541"/>
                    <a:pt x="58" y="10541"/>
                  </a:cubicBezTo>
                  <a:cubicBezTo>
                    <a:pt x="58" y="10771"/>
                    <a:pt x="58" y="10771"/>
                    <a:pt x="58" y="10771"/>
                  </a:cubicBezTo>
                  <a:cubicBezTo>
                    <a:pt x="58" y="10944"/>
                    <a:pt x="58" y="10944"/>
                    <a:pt x="58" y="10944"/>
                  </a:cubicBezTo>
                  <a:cubicBezTo>
                    <a:pt x="58" y="10944"/>
                    <a:pt x="58" y="11002"/>
                    <a:pt x="58" y="11059"/>
                  </a:cubicBezTo>
                  <a:cubicBezTo>
                    <a:pt x="58" y="11117"/>
                    <a:pt x="58" y="11117"/>
                    <a:pt x="58" y="11117"/>
                  </a:cubicBezTo>
                  <a:cubicBezTo>
                    <a:pt x="58" y="11174"/>
                    <a:pt x="58" y="11174"/>
                    <a:pt x="58" y="11174"/>
                  </a:cubicBezTo>
                  <a:cubicBezTo>
                    <a:pt x="58" y="11290"/>
                    <a:pt x="58" y="11290"/>
                    <a:pt x="58" y="11290"/>
                  </a:cubicBezTo>
                  <a:cubicBezTo>
                    <a:pt x="116" y="11290"/>
                    <a:pt x="116" y="11290"/>
                    <a:pt x="116" y="11290"/>
                  </a:cubicBezTo>
                  <a:cubicBezTo>
                    <a:pt x="116" y="11290"/>
                    <a:pt x="116" y="11290"/>
                    <a:pt x="116" y="11405"/>
                  </a:cubicBezTo>
                  <a:cubicBezTo>
                    <a:pt x="116" y="11462"/>
                    <a:pt x="116" y="11578"/>
                    <a:pt x="116" y="11635"/>
                  </a:cubicBezTo>
                  <a:cubicBezTo>
                    <a:pt x="173" y="11808"/>
                    <a:pt x="173" y="12038"/>
                    <a:pt x="173" y="12038"/>
                  </a:cubicBezTo>
                  <a:cubicBezTo>
                    <a:pt x="173" y="12038"/>
                    <a:pt x="173" y="12096"/>
                    <a:pt x="173" y="12154"/>
                  </a:cubicBezTo>
                  <a:cubicBezTo>
                    <a:pt x="173" y="12211"/>
                    <a:pt x="231" y="12326"/>
                    <a:pt x="231" y="12326"/>
                  </a:cubicBezTo>
                  <a:cubicBezTo>
                    <a:pt x="173" y="12326"/>
                    <a:pt x="173" y="12326"/>
                    <a:pt x="173" y="12326"/>
                  </a:cubicBezTo>
                  <a:cubicBezTo>
                    <a:pt x="173" y="12269"/>
                    <a:pt x="173" y="12269"/>
                    <a:pt x="173" y="12269"/>
                  </a:cubicBezTo>
                  <a:cubicBezTo>
                    <a:pt x="173" y="12384"/>
                    <a:pt x="173" y="12384"/>
                    <a:pt x="173" y="12384"/>
                  </a:cubicBezTo>
                  <a:lnTo>
                    <a:pt x="173" y="12442"/>
                  </a:lnTo>
                  <a:cubicBezTo>
                    <a:pt x="173" y="12557"/>
                    <a:pt x="173" y="12557"/>
                    <a:pt x="173" y="12557"/>
                  </a:cubicBezTo>
                  <a:cubicBezTo>
                    <a:pt x="173" y="12499"/>
                    <a:pt x="173" y="12499"/>
                    <a:pt x="173" y="12499"/>
                  </a:cubicBezTo>
                  <a:cubicBezTo>
                    <a:pt x="116" y="12499"/>
                    <a:pt x="173" y="12499"/>
                    <a:pt x="173" y="12557"/>
                  </a:cubicBezTo>
                  <a:cubicBezTo>
                    <a:pt x="116" y="12557"/>
                    <a:pt x="116" y="12557"/>
                    <a:pt x="116" y="12614"/>
                  </a:cubicBezTo>
                  <a:lnTo>
                    <a:pt x="173" y="12614"/>
                  </a:lnTo>
                  <a:lnTo>
                    <a:pt x="173" y="12672"/>
                  </a:lnTo>
                  <a:lnTo>
                    <a:pt x="173" y="12730"/>
                  </a:lnTo>
                  <a:cubicBezTo>
                    <a:pt x="231" y="12730"/>
                    <a:pt x="231" y="12730"/>
                    <a:pt x="231" y="12730"/>
                  </a:cubicBezTo>
                  <a:cubicBezTo>
                    <a:pt x="173" y="12730"/>
                    <a:pt x="173" y="12787"/>
                    <a:pt x="231" y="12787"/>
                  </a:cubicBezTo>
                  <a:cubicBezTo>
                    <a:pt x="231" y="12845"/>
                    <a:pt x="231" y="12845"/>
                    <a:pt x="231" y="12845"/>
                  </a:cubicBezTo>
                  <a:cubicBezTo>
                    <a:pt x="289" y="12845"/>
                    <a:pt x="289" y="12845"/>
                    <a:pt x="289" y="12845"/>
                  </a:cubicBezTo>
                  <a:lnTo>
                    <a:pt x="231" y="12902"/>
                  </a:lnTo>
                  <a:cubicBezTo>
                    <a:pt x="289" y="12902"/>
                    <a:pt x="289" y="12902"/>
                    <a:pt x="289" y="12902"/>
                  </a:cubicBezTo>
                  <a:cubicBezTo>
                    <a:pt x="289" y="12960"/>
                    <a:pt x="289" y="12960"/>
                    <a:pt x="289" y="12960"/>
                  </a:cubicBezTo>
                  <a:cubicBezTo>
                    <a:pt x="289" y="13018"/>
                    <a:pt x="289" y="13018"/>
                    <a:pt x="289" y="13018"/>
                  </a:cubicBezTo>
                  <a:lnTo>
                    <a:pt x="347" y="13018"/>
                  </a:lnTo>
                  <a:cubicBezTo>
                    <a:pt x="347" y="12960"/>
                    <a:pt x="347" y="12960"/>
                    <a:pt x="347" y="12960"/>
                  </a:cubicBezTo>
                  <a:cubicBezTo>
                    <a:pt x="289" y="12902"/>
                    <a:pt x="289" y="12902"/>
                    <a:pt x="289" y="12902"/>
                  </a:cubicBezTo>
                  <a:cubicBezTo>
                    <a:pt x="289" y="12787"/>
                    <a:pt x="289" y="12787"/>
                    <a:pt x="289" y="12787"/>
                  </a:cubicBezTo>
                  <a:cubicBezTo>
                    <a:pt x="289" y="12730"/>
                    <a:pt x="289" y="12730"/>
                    <a:pt x="289" y="12730"/>
                  </a:cubicBezTo>
                  <a:cubicBezTo>
                    <a:pt x="289" y="12672"/>
                    <a:pt x="289" y="12672"/>
                    <a:pt x="289" y="12672"/>
                  </a:cubicBezTo>
                  <a:cubicBezTo>
                    <a:pt x="289" y="12614"/>
                    <a:pt x="289" y="12614"/>
                    <a:pt x="289" y="12614"/>
                  </a:cubicBezTo>
                  <a:cubicBezTo>
                    <a:pt x="289" y="12672"/>
                    <a:pt x="289" y="12672"/>
                    <a:pt x="289" y="12672"/>
                  </a:cubicBezTo>
                  <a:cubicBezTo>
                    <a:pt x="289" y="12730"/>
                    <a:pt x="289" y="12730"/>
                    <a:pt x="289" y="12730"/>
                  </a:cubicBezTo>
                  <a:cubicBezTo>
                    <a:pt x="289" y="12787"/>
                    <a:pt x="289" y="12787"/>
                    <a:pt x="289" y="12787"/>
                  </a:cubicBezTo>
                  <a:cubicBezTo>
                    <a:pt x="289" y="12730"/>
                    <a:pt x="289" y="12730"/>
                    <a:pt x="289" y="12730"/>
                  </a:cubicBezTo>
                  <a:cubicBezTo>
                    <a:pt x="347" y="12845"/>
                    <a:pt x="347" y="12845"/>
                    <a:pt x="347" y="12845"/>
                  </a:cubicBezTo>
                  <a:cubicBezTo>
                    <a:pt x="347" y="12845"/>
                    <a:pt x="347" y="12845"/>
                    <a:pt x="347" y="12902"/>
                  </a:cubicBezTo>
                  <a:cubicBezTo>
                    <a:pt x="347" y="12902"/>
                    <a:pt x="347" y="13018"/>
                    <a:pt x="404" y="13075"/>
                  </a:cubicBezTo>
                  <a:cubicBezTo>
                    <a:pt x="404" y="13133"/>
                    <a:pt x="404" y="13248"/>
                    <a:pt x="404" y="13248"/>
                  </a:cubicBezTo>
                  <a:cubicBezTo>
                    <a:pt x="404" y="13306"/>
                    <a:pt x="404" y="13306"/>
                    <a:pt x="404" y="13306"/>
                  </a:cubicBezTo>
                  <a:cubicBezTo>
                    <a:pt x="462" y="13248"/>
                    <a:pt x="462" y="13248"/>
                    <a:pt x="462" y="13248"/>
                  </a:cubicBezTo>
                  <a:cubicBezTo>
                    <a:pt x="520" y="13594"/>
                    <a:pt x="520" y="13594"/>
                    <a:pt x="520" y="13594"/>
                  </a:cubicBezTo>
                  <a:cubicBezTo>
                    <a:pt x="520" y="13536"/>
                    <a:pt x="520" y="13536"/>
                    <a:pt x="520" y="13536"/>
                  </a:cubicBezTo>
                  <a:cubicBezTo>
                    <a:pt x="520" y="13478"/>
                    <a:pt x="520" y="13478"/>
                    <a:pt x="520" y="13478"/>
                  </a:cubicBezTo>
                  <a:cubicBezTo>
                    <a:pt x="520" y="13421"/>
                    <a:pt x="520" y="13421"/>
                    <a:pt x="520" y="13421"/>
                  </a:cubicBezTo>
                  <a:cubicBezTo>
                    <a:pt x="520" y="13478"/>
                    <a:pt x="520" y="13478"/>
                    <a:pt x="520" y="13478"/>
                  </a:cubicBezTo>
                  <a:cubicBezTo>
                    <a:pt x="520" y="13536"/>
                    <a:pt x="520" y="13536"/>
                    <a:pt x="520" y="13536"/>
                  </a:cubicBezTo>
                  <a:cubicBezTo>
                    <a:pt x="520" y="13478"/>
                    <a:pt x="520" y="13478"/>
                    <a:pt x="520" y="13478"/>
                  </a:cubicBezTo>
                  <a:cubicBezTo>
                    <a:pt x="578" y="13478"/>
                    <a:pt x="578" y="13478"/>
                    <a:pt x="578" y="13478"/>
                  </a:cubicBezTo>
                  <a:cubicBezTo>
                    <a:pt x="578" y="13536"/>
                    <a:pt x="578" y="13536"/>
                    <a:pt x="578" y="13536"/>
                  </a:cubicBezTo>
                  <a:lnTo>
                    <a:pt x="578" y="13594"/>
                  </a:lnTo>
                  <a:cubicBezTo>
                    <a:pt x="578" y="13594"/>
                    <a:pt x="578" y="13594"/>
                    <a:pt x="578" y="13536"/>
                  </a:cubicBezTo>
                  <a:cubicBezTo>
                    <a:pt x="635" y="13766"/>
                    <a:pt x="635" y="13766"/>
                    <a:pt x="635" y="13766"/>
                  </a:cubicBezTo>
                  <a:lnTo>
                    <a:pt x="635" y="13709"/>
                  </a:lnTo>
                  <a:cubicBezTo>
                    <a:pt x="693" y="13709"/>
                    <a:pt x="693" y="13709"/>
                    <a:pt x="693" y="13709"/>
                  </a:cubicBezTo>
                  <a:cubicBezTo>
                    <a:pt x="635" y="13709"/>
                    <a:pt x="635" y="13709"/>
                    <a:pt x="635" y="13709"/>
                  </a:cubicBezTo>
                  <a:cubicBezTo>
                    <a:pt x="635" y="13651"/>
                    <a:pt x="635" y="13651"/>
                    <a:pt x="635" y="13651"/>
                  </a:cubicBezTo>
                  <a:cubicBezTo>
                    <a:pt x="635" y="13594"/>
                    <a:pt x="635" y="13594"/>
                    <a:pt x="635" y="13594"/>
                  </a:cubicBezTo>
                  <a:cubicBezTo>
                    <a:pt x="635" y="13536"/>
                    <a:pt x="635" y="13536"/>
                    <a:pt x="635" y="13536"/>
                  </a:cubicBezTo>
                  <a:cubicBezTo>
                    <a:pt x="635" y="13478"/>
                    <a:pt x="635" y="13478"/>
                    <a:pt x="635" y="13478"/>
                  </a:cubicBezTo>
                  <a:lnTo>
                    <a:pt x="578" y="13478"/>
                  </a:lnTo>
                  <a:cubicBezTo>
                    <a:pt x="578" y="13363"/>
                    <a:pt x="578" y="13363"/>
                    <a:pt x="578" y="13363"/>
                  </a:cubicBezTo>
                  <a:cubicBezTo>
                    <a:pt x="578" y="13306"/>
                    <a:pt x="578" y="13306"/>
                    <a:pt x="578" y="13306"/>
                  </a:cubicBezTo>
                  <a:cubicBezTo>
                    <a:pt x="578" y="13306"/>
                    <a:pt x="578" y="13248"/>
                    <a:pt x="520" y="13248"/>
                  </a:cubicBezTo>
                  <a:cubicBezTo>
                    <a:pt x="520" y="13306"/>
                    <a:pt x="520" y="13306"/>
                    <a:pt x="520" y="13363"/>
                  </a:cubicBezTo>
                  <a:cubicBezTo>
                    <a:pt x="520" y="13306"/>
                    <a:pt x="520" y="13306"/>
                    <a:pt x="520" y="13306"/>
                  </a:cubicBezTo>
                  <a:cubicBezTo>
                    <a:pt x="520" y="13248"/>
                    <a:pt x="520" y="13248"/>
                    <a:pt x="520" y="13248"/>
                  </a:cubicBezTo>
                  <a:cubicBezTo>
                    <a:pt x="462" y="13248"/>
                    <a:pt x="462" y="13248"/>
                    <a:pt x="462" y="13248"/>
                  </a:cubicBezTo>
                  <a:cubicBezTo>
                    <a:pt x="462" y="13190"/>
                    <a:pt x="462" y="13190"/>
                    <a:pt x="462" y="13190"/>
                  </a:cubicBezTo>
                  <a:cubicBezTo>
                    <a:pt x="462" y="13133"/>
                    <a:pt x="462" y="13133"/>
                    <a:pt x="462" y="13133"/>
                  </a:cubicBezTo>
                  <a:cubicBezTo>
                    <a:pt x="404" y="13075"/>
                    <a:pt x="404" y="13075"/>
                    <a:pt x="404" y="13018"/>
                  </a:cubicBezTo>
                  <a:cubicBezTo>
                    <a:pt x="462" y="13018"/>
                    <a:pt x="462" y="13018"/>
                    <a:pt x="462" y="13018"/>
                  </a:cubicBezTo>
                  <a:cubicBezTo>
                    <a:pt x="404" y="13018"/>
                    <a:pt x="404" y="13018"/>
                    <a:pt x="404" y="13018"/>
                  </a:cubicBezTo>
                  <a:cubicBezTo>
                    <a:pt x="404" y="12902"/>
                    <a:pt x="404" y="12902"/>
                    <a:pt x="404" y="12902"/>
                  </a:cubicBezTo>
                  <a:cubicBezTo>
                    <a:pt x="404" y="12845"/>
                    <a:pt x="404" y="12845"/>
                    <a:pt x="404" y="12845"/>
                  </a:cubicBezTo>
                  <a:cubicBezTo>
                    <a:pt x="347" y="12845"/>
                    <a:pt x="347" y="12845"/>
                    <a:pt x="347" y="12845"/>
                  </a:cubicBezTo>
                  <a:cubicBezTo>
                    <a:pt x="404" y="12845"/>
                    <a:pt x="404" y="12845"/>
                    <a:pt x="404" y="12845"/>
                  </a:cubicBezTo>
                  <a:cubicBezTo>
                    <a:pt x="347" y="12787"/>
                    <a:pt x="347" y="12787"/>
                    <a:pt x="347" y="12787"/>
                  </a:cubicBezTo>
                  <a:cubicBezTo>
                    <a:pt x="347" y="12730"/>
                    <a:pt x="347" y="12730"/>
                    <a:pt x="347" y="12730"/>
                  </a:cubicBezTo>
                  <a:cubicBezTo>
                    <a:pt x="347" y="12672"/>
                    <a:pt x="347" y="12672"/>
                    <a:pt x="347" y="12672"/>
                  </a:cubicBezTo>
                  <a:cubicBezTo>
                    <a:pt x="347" y="12614"/>
                    <a:pt x="289" y="12557"/>
                    <a:pt x="347" y="12557"/>
                  </a:cubicBezTo>
                  <a:cubicBezTo>
                    <a:pt x="347" y="12614"/>
                    <a:pt x="347" y="12614"/>
                    <a:pt x="404" y="12614"/>
                  </a:cubicBezTo>
                  <a:cubicBezTo>
                    <a:pt x="404" y="12557"/>
                    <a:pt x="404" y="12557"/>
                    <a:pt x="347" y="12557"/>
                  </a:cubicBezTo>
                  <a:cubicBezTo>
                    <a:pt x="347" y="12557"/>
                    <a:pt x="347" y="12557"/>
                    <a:pt x="347" y="12499"/>
                  </a:cubicBezTo>
                  <a:cubicBezTo>
                    <a:pt x="347" y="12442"/>
                    <a:pt x="347" y="12442"/>
                    <a:pt x="347" y="12442"/>
                  </a:cubicBezTo>
                  <a:cubicBezTo>
                    <a:pt x="289" y="12442"/>
                    <a:pt x="289" y="12442"/>
                    <a:pt x="289" y="12442"/>
                  </a:cubicBezTo>
                  <a:cubicBezTo>
                    <a:pt x="289" y="12269"/>
                    <a:pt x="289" y="12269"/>
                    <a:pt x="289" y="12269"/>
                  </a:cubicBezTo>
                  <a:lnTo>
                    <a:pt x="289" y="12211"/>
                  </a:lnTo>
                  <a:cubicBezTo>
                    <a:pt x="231" y="12211"/>
                    <a:pt x="231" y="12211"/>
                    <a:pt x="231" y="12211"/>
                  </a:cubicBezTo>
                  <a:cubicBezTo>
                    <a:pt x="231" y="12154"/>
                    <a:pt x="231" y="12154"/>
                    <a:pt x="231" y="12154"/>
                  </a:cubicBezTo>
                  <a:cubicBezTo>
                    <a:pt x="231" y="12096"/>
                    <a:pt x="231" y="12096"/>
                    <a:pt x="231" y="12096"/>
                  </a:cubicBezTo>
                  <a:cubicBezTo>
                    <a:pt x="231" y="12038"/>
                    <a:pt x="231" y="12038"/>
                    <a:pt x="231" y="12038"/>
                  </a:cubicBezTo>
                  <a:cubicBezTo>
                    <a:pt x="289" y="12096"/>
                    <a:pt x="289" y="12096"/>
                    <a:pt x="289" y="12096"/>
                  </a:cubicBezTo>
                  <a:cubicBezTo>
                    <a:pt x="231" y="12096"/>
                    <a:pt x="231" y="12096"/>
                    <a:pt x="231" y="12096"/>
                  </a:cubicBezTo>
                  <a:cubicBezTo>
                    <a:pt x="289" y="12096"/>
                    <a:pt x="289" y="12096"/>
                    <a:pt x="289" y="12096"/>
                  </a:cubicBezTo>
                  <a:cubicBezTo>
                    <a:pt x="289" y="12154"/>
                    <a:pt x="289" y="12154"/>
                    <a:pt x="289" y="12154"/>
                  </a:cubicBezTo>
                  <a:cubicBezTo>
                    <a:pt x="289" y="12211"/>
                    <a:pt x="289" y="12211"/>
                    <a:pt x="289" y="12211"/>
                  </a:cubicBezTo>
                  <a:lnTo>
                    <a:pt x="289" y="12269"/>
                  </a:lnTo>
                  <a:cubicBezTo>
                    <a:pt x="347" y="12269"/>
                    <a:pt x="347" y="12269"/>
                    <a:pt x="347" y="12269"/>
                  </a:cubicBezTo>
                  <a:cubicBezTo>
                    <a:pt x="347" y="12326"/>
                    <a:pt x="347" y="12326"/>
                    <a:pt x="347" y="12326"/>
                  </a:cubicBezTo>
                  <a:cubicBezTo>
                    <a:pt x="404" y="12326"/>
                    <a:pt x="404" y="12326"/>
                    <a:pt x="404" y="12326"/>
                  </a:cubicBezTo>
                  <a:cubicBezTo>
                    <a:pt x="404" y="12384"/>
                    <a:pt x="404" y="12384"/>
                    <a:pt x="404" y="12384"/>
                  </a:cubicBezTo>
                  <a:cubicBezTo>
                    <a:pt x="404" y="12442"/>
                    <a:pt x="404" y="12442"/>
                    <a:pt x="404" y="12442"/>
                  </a:cubicBezTo>
                  <a:cubicBezTo>
                    <a:pt x="347" y="12442"/>
                    <a:pt x="347" y="12442"/>
                    <a:pt x="347" y="12442"/>
                  </a:cubicBezTo>
                  <a:cubicBezTo>
                    <a:pt x="347" y="12499"/>
                    <a:pt x="347" y="12499"/>
                    <a:pt x="347" y="12499"/>
                  </a:cubicBezTo>
                  <a:cubicBezTo>
                    <a:pt x="404" y="12499"/>
                    <a:pt x="404" y="12499"/>
                    <a:pt x="404" y="12499"/>
                  </a:cubicBezTo>
                  <a:cubicBezTo>
                    <a:pt x="404" y="12557"/>
                    <a:pt x="404" y="12557"/>
                    <a:pt x="404" y="12557"/>
                  </a:cubicBezTo>
                  <a:cubicBezTo>
                    <a:pt x="462" y="12557"/>
                    <a:pt x="462" y="12557"/>
                    <a:pt x="462" y="12557"/>
                  </a:cubicBezTo>
                  <a:cubicBezTo>
                    <a:pt x="462" y="12672"/>
                    <a:pt x="462" y="12672"/>
                    <a:pt x="462" y="12672"/>
                  </a:cubicBezTo>
                  <a:cubicBezTo>
                    <a:pt x="520" y="12672"/>
                    <a:pt x="520" y="12672"/>
                    <a:pt x="520" y="12672"/>
                  </a:cubicBezTo>
                  <a:cubicBezTo>
                    <a:pt x="520" y="12730"/>
                    <a:pt x="462" y="12730"/>
                    <a:pt x="520" y="12787"/>
                  </a:cubicBezTo>
                  <a:cubicBezTo>
                    <a:pt x="578" y="13018"/>
                    <a:pt x="578" y="13018"/>
                    <a:pt x="578" y="13018"/>
                  </a:cubicBezTo>
                  <a:cubicBezTo>
                    <a:pt x="578" y="13075"/>
                    <a:pt x="578" y="13075"/>
                    <a:pt x="578" y="13075"/>
                  </a:cubicBezTo>
                  <a:cubicBezTo>
                    <a:pt x="578" y="13133"/>
                    <a:pt x="578" y="13133"/>
                    <a:pt x="578" y="13133"/>
                  </a:cubicBezTo>
                  <a:cubicBezTo>
                    <a:pt x="520" y="13133"/>
                    <a:pt x="520" y="13133"/>
                    <a:pt x="520" y="13133"/>
                  </a:cubicBezTo>
                  <a:cubicBezTo>
                    <a:pt x="520" y="13018"/>
                    <a:pt x="520" y="13018"/>
                    <a:pt x="520" y="13018"/>
                  </a:cubicBezTo>
                  <a:cubicBezTo>
                    <a:pt x="462" y="13018"/>
                    <a:pt x="462" y="13018"/>
                    <a:pt x="462" y="13018"/>
                  </a:cubicBezTo>
                  <a:cubicBezTo>
                    <a:pt x="520" y="13133"/>
                    <a:pt x="520" y="13133"/>
                    <a:pt x="520" y="13133"/>
                  </a:cubicBezTo>
                  <a:cubicBezTo>
                    <a:pt x="520" y="13190"/>
                    <a:pt x="520" y="13190"/>
                    <a:pt x="520" y="13190"/>
                  </a:cubicBezTo>
                  <a:cubicBezTo>
                    <a:pt x="462" y="13190"/>
                    <a:pt x="520" y="13190"/>
                    <a:pt x="520" y="13190"/>
                  </a:cubicBezTo>
                  <a:cubicBezTo>
                    <a:pt x="578" y="13190"/>
                    <a:pt x="578" y="13190"/>
                    <a:pt x="578" y="13190"/>
                  </a:cubicBezTo>
                  <a:cubicBezTo>
                    <a:pt x="578" y="13248"/>
                    <a:pt x="578" y="13248"/>
                    <a:pt x="578" y="13248"/>
                  </a:cubicBezTo>
                  <a:cubicBezTo>
                    <a:pt x="635" y="13190"/>
                    <a:pt x="635" y="13190"/>
                    <a:pt x="635" y="13190"/>
                  </a:cubicBezTo>
                  <a:cubicBezTo>
                    <a:pt x="635" y="13248"/>
                    <a:pt x="635" y="13248"/>
                    <a:pt x="635" y="13248"/>
                  </a:cubicBezTo>
                  <a:cubicBezTo>
                    <a:pt x="578" y="13248"/>
                    <a:pt x="578" y="13248"/>
                    <a:pt x="578" y="13248"/>
                  </a:cubicBezTo>
                  <a:cubicBezTo>
                    <a:pt x="635" y="13306"/>
                    <a:pt x="635" y="13306"/>
                    <a:pt x="635" y="13306"/>
                  </a:cubicBezTo>
                  <a:lnTo>
                    <a:pt x="635" y="13248"/>
                  </a:lnTo>
                  <a:cubicBezTo>
                    <a:pt x="635" y="13306"/>
                    <a:pt x="635" y="13306"/>
                    <a:pt x="635" y="13306"/>
                  </a:cubicBezTo>
                  <a:cubicBezTo>
                    <a:pt x="635" y="13363"/>
                    <a:pt x="635" y="13363"/>
                    <a:pt x="635" y="13363"/>
                  </a:cubicBezTo>
                  <a:cubicBezTo>
                    <a:pt x="635" y="13363"/>
                    <a:pt x="635" y="13363"/>
                    <a:pt x="635" y="13306"/>
                  </a:cubicBezTo>
                  <a:cubicBezTo>
                    <a:pt x="693" y="13421"/>
                    <a:pt x="693" y="13421"/>
                    <a:pt x="693" y="13421"/>
                  </a:cubicBezTo>
                  <a:cubicBezTo>
                    <a:pt x="693" y="13363"/>
                    <a:pt x="693" y="13363"/>
                    <a:pt x="693" y="13363"/>
                  </a:cubicBezTo>
                  <a:cubicBezTo>
                    <a:pt x="693" y="13306"/>
                    <a:pt x="693" y="13306"/>
                    <a:pt x="693" y="13306"/>
                  </a:cubicBezTo>
                  <a:cubicBezTo>
                    <a:pt x="635" y="13306"/>
                    <a:pt x="635" y="13306"/>
                    <a:pt x="635" y="13306"/>
                  </a:cubicBezTo>
                  <a:cubicBezTo>
                    <a:pt x="693" y="13306"/>
                    <a:pt x="693" y="13306"/>
                    <a:pt x="693" y="13306"/>
                  </a:cubicBezTo>
                  <a:cubicBezTo>
                    <a:pt x="635" y="13248"/>
                    <a:pt x="635" y="13248"/>
                    <a:pt x="635" y="13248"/>
                  </a:cubicBezTo>
                  <a:cubicBezTo>
                    <a:pt x="693" y="13248"/>
                    <a:pt x="693" y="13248"/>
                    <a:pt x="693" y="13190"/>
                  </a:cubicBezTo>
                  <a:cubicBezTo>
                    <a:pt x="809" y="13190"/>
                    <a:pt x="809" y="13190"/>
                    <a:pt x="809" y="13190"/>
                  </a:cubicBezTo>
                  <a:cubicBezTo>
                    <a:pt x="809" y="13248"/>
                    <a:pt x="809" y="13248"/>
                    <a:pt x="809" y="13248"/>
                  </a:cubicBezTo>
                  <a:cubicBezTo>
                    <a:pt x="809" y="13306"/>
                    <a:pt x="809" y="13306"/>
                    <a:pt x="809" y="13306"/>
                  </a:cubicBezTo>
                  <a:cubicBezTo>
                    <a:pt x="866" y="13478"/>
                    <a:pt x="866" y="13478"/>
                    <a:pt x="866" y="13478"/>
                  </a:cubicBezTo>
                  <a:cubicBezTo>
                    <a:pt x="866" y="13536"/>
                    <a:pt x="866" y="13536"/>
                    <a:pt x="866" y="13536"/>
                  </a:cubicBezTo>
                  <a:cubicBezTo>
                    <a:pt x="866" y="13594"/>
                    <a:pt x="866" y="13594"/>
                    <a:pt x="866" y="13594"/>
                  </a:cubicBezTo>
                  <a:cubicBezTo>
                    <a:pt x="809" y="13536"/>
                    <a:pt x="809" y="13536"/>
                    <a:pt x="809" y="13536"/>
                  </a:cubicBezTo>
                  <a:cubicBezTo>
                    <a:pt x="809" y="13651"/>
                    <a:pt x="809" y="13651"/>
                    <a:pt x="809" y="13651"/>
                  </a:cubicBezTo>
                  <a:cubicBezTo>
                    <a:pt x="866" y="13651"/>
                    <a:pt x="866" y="13651"/>
                    <a:pt x="866" y="13651"/>
                  </a:cubicBezTo>
                  <a:cubicBezTo>
                    <a:pt x="809" y="13651"/>
                    <a:pt x="809" y="13651"/>
                    <a:pt x="809" y="13651"/>
                  </a:cubicBezTo>
                  <a:cubicBezTo>
                    <a:pt x="809" y="13709"/>
                    <a:pt x="809" y="13709"/>
                    <a:pt x="809" y="13709"/>
                  </a:cubicBezTo>
                  <a:cubicBezTo>
                    <a:pt x="866" y="13709"/>
                    <a:pt x="866" y="13709"/>
                    <a:pt x="866" y="13709"/>
                  </a:cubicBezTo>
                  <a:cubicBezTo>
                    <a:pt x="866" y="13651"/>
                    <a:pt x="866" y="13651"/>
                    <a:pt x="866" y="13651"/>
                  </a:cubicBezTo>
                  <a:cubicBezTo>
                    <a:pt x="924" y="13709"/>
                    <a:pt x="924" y="13709"/>
                    <a:pt x="924" y="13709"/>
                  </a:cubicBezTo>
                  <a:cubicBezTo>
                    <a:pt x="924" y="13766"/>
                    <a:pt x="924" y="13766"/>
                    <a:pt x="924" y="13766"/>
                  </a:cubicBezTo>
                  <a:lnTo>
                    <a:pt x="924" y="13824"/>
                  </a:lnTo>
                  <a:cubicBezTo>
                    <a:pt x="924" y="13882"/>
                    <a:pt x="982" y="13939"/>
                    <a:pt x="982" y="14054"/>
                  </a:cubicBezTo>
                  <a:cubicBezTo>
                    <a:pt x="982" y="13997"/>
                    <a:pt x="982" y="13997"/>
                    <a:pt x="982" y="13997"/>
                  </a:cubicBezTo>
                  <a:cubicBezTo>
                    <a:pt x="924" y="13997"/>
                    <a:pt x="924" y="13997"/>
                    <a:pt x="924" y="13997"/>
                  </a:cubicBezTo>
                  <a:cubicBezTo>
                    <a:pt x="982" y="14054"/>
                    <a:pt x="982" y="14054"/>
                    <a:pt x="982" y="14054"/>
                  </a:cubicBezTo>
                  <a:cubicBezTo>
                    <a:pt x="982" y="14112"/>
                    <a:pt x="982" y="14112"/>
                    <a:pt x="982" y="14112"/>
                  </a:cubicBezTo>
                  <a:cubicBezTo>
                    <a:pt x="982" y="14054"/>
                    <a:pt x="982" y="14054"/>
                    <a:pt x="982" y="14054"/>
                  </a:cubicBezTo>
                  <a:cubicBezTo>
                    <a:pt x="924" y="14054"/>
                    <a:pt x="924" y="14054"/>
                    <a:pt x="866" y="14054"/>
                  </a:cubicBezTo>
                  <a:cubicBezTo>
                    <a:pt x="982" y="14227"/>
                    <a:pt x="982" y="14227"/>
                    <a:pt x="982" y="14227"/>
                  </a:cubicBezTo>
                  <a:lnTo>
                    <a:pt x="982" y="14170"/>
                  </a:lnTo>
                  <a:cubicBezTo>
                    <a:pt x="982" y="14112"/>
                    <a:pt x="982" y="14112"/>
                    <a:pt x="982" y="14112"/>
                  </a:cubicBezTo>
                  <a:cubicBezTo>
                    <a:pt x="1040" y="14170"/>
                    <a:pt x="1040" y="14170"/>
                    <a:pt x="1040" y="14170"/>
                  </a:cubicBezTo>
                  <a:cubicBezTo>
                    <a:pt x="982" y="14227"/>
                    <a:pt x="982" y="14227"/>
                    <a:pt x="982" y="14227"/>
                  </a:cubicBezTo>
                  <a:lnTo>
                    <a:pt x="1040" y="14227"/>
                  </a:lnTo>
                  <a:cubicBezTo>
                    <a:pt x="1040" y="14285"/>
                    <a:pt x="1040" y="14285"/>
                    <a:pt x="1040" y="14285"/>
                  </a:cubicBezTo>
                  <a:cubicBezTo>
                    <a:pt x="982" y="14285"/>
                    <a:pt x="982" y="14285"/>
                    <a:pt x="982" y="14285"/>
                  </a:cubicBezTo>
                  <a:cubicBezTo>
                    <a:pt x="982" y="14342"/>
                    <a:pt x="982" y="14342"/>
                    <a:pt x="982" y="14342"/>
                  </a:cubicBezTo>
                  <a:cubicBezTo>
                    <a:pt x="982" y="14227"/>
                    <a:pt x="982" y="14227"/>
                    <a:pt x="982" y="14227"/>
                  </a:cubicBezTo>
                  <a:cubicBezTo>
                    <a:pt x="982" y="14285"/>
                    <a:pt x="982" y="14342"/>
                    <a:pt x="982" y="14400"/>
                  </a:cubicBezTo>
                  <a:cubicBezTo>
                    <a:pt x="1040" y="14515"/>
                    <a:pt x="1040" y="14515"/>
                    <a:pt x="1040" y="14515"/>
                  </a:cubicBezTo>
                  <a:cubicBezTo>
                    <a:pt x="1040" y="14573"/>
                    <a:pt x="1040" y="14573"/>
                    <a:pt x="1040" y="14573"/>
                  </a:cubicBezTo>
                  <a:cubicBezTo>
                    <a:pt x="1097" y="14630"/>
                    <a:pt x="1097" y="14630"/>
                    <a:pt x="1097" y="14630"/>
                  </a:cubicBezTo>
                  <a:cubicBezTo>
                    <a:pt x="1040" y="14688"/>
                    <a:pt x="1040" y="14688"/>
                    <a:pt x="1040" y="14688"/>
                  </a:cubicBezTo>
                  <a:cubicBezTo>
                    <a:pt x="1040" y="14746"/>
                    <a:pt x="1040" y="14746"/>
                    <a:pt x="1040" y="14746"/>
                  </a:cubicBezTo>
                  <a:cubicBezTo>
                    <a:pt x="1040" y="14630"/>
                    <a:pt x="1040" y="14630"/>
                    <a:pt x="1040" y="14630"/>
                  </a:cubicBezTo>
                  <a:cubicBezTo>
                    <a:pt x="982" y="14630"/>
                    <a:pt x="982" y="14630"/>
                    <a:pt x="982" y="14630"/>
                  </a:cubicBezTo>
                  <a:cubicBezTo>
                    <a:pt x="982" y="14573"/>
                    <a:pt x="982" y="14573"/>
                    <a:pt x="982" y="14573"/>
                  </a:cubicBezTo>
                  <a:cubicBezTo>
                    <a:pt x="982" y="14515"/>
                    <a:pt x="982" y="14515"/>
                    <a:pt x="982" y="14515"/>
                  </a:cubicBezTo>
                  <a:cubicBezTo>
                    <a:pt x="982" y="14458"/>
                    <a:pt x="982" y="14458"/>
                    <a:pt x="982" y="14458"/>
                  </a:cubicBezTo>
                  <a:cubicBezTo>
                    <a:pt x="924" y="14458"/>
                    <a:pt x="924" y="14458"/>
                    <a:pt x="924" y="14458"/>
                  </a:cubicBezTo>
                  <a:cubicBezTo>
                    <a:pt x="866" y="14400"/>
                    <a:pt x="866" y="14400"/>
                    <a:pt x="866" y="14400"/>
                  </a:cubicBezTo>
                  <a:cubicBezTo>
                    <a:pt x="924" y="14400"/>
                    <a:pt x="924" y="14400"/>
                    <a:pt x="924" y="14400"/>
                  </a:cubicBezTo>
                  <a:cubicBezTo>
                    <a:pt x="924" y="14342"/>
                    <a:pt x="924" y="14342"/>
                    <a:pt x="924" y="14342"/>
                  </a:cubicBezTo>
                  <a:cubicBezTo>
                    <a:pt x="924" y="14400"/>
                    <a:pt x="924" y="14400"/>
                    <a:pt x="924" y="14400"/>
                  </a:cubicBezTo>
                  <a:cubicBezTo>
                    <a:pt x="924" y="14342"/>
                    <a:pt x="924" y="14342"/>
                    <a:pt x="924" y="14342"/>
                  </a:cubicBezTo>
                  <a:cubicBezTo>
                    <a:pt x="924" y="14400"/>
                    <a:pt x="924" y="14400"/>
                    <a:pt x="924" y="14400"/>
                  </a:cubicBezTo>
                  <a:cubicBezTo>
                    <a:pt x="982" y="14400"/>
                    <a:pt x="982" y="14400"/>
                    <a:pt x="982" y="14400"/>
                  </a:cubicBezTo>
                  <a:cubicBezTo>
                    <a:pt x="982" y="14342"/>
                    <a:pt x="982" y="14342"/>
                    <a:pt x="982" y="14342"/>
                  </a:cubicBezTo>
                  <a:lnTo>
                    <a:pt x="924" y="14342"/>
                  </a:lnTo>
                  <a:cubicBezTo>
                    <a:pt x="924" y="14342"/>
                    <a:pt x="982" y="14285"/>
                    <a:pt x="924" y="14285"/>
                  </a:cubicBezTo>
                  <a:cubicBezTo>
                    <a:pt x="924" y="14285"/>
                    <a:pt x="924" y="14285"/>
                    <a:pt x="866" y="14285"/>
                  </a:cubicBezTo>
                  <a:cubicBezTo>
                    <a:pt x="866" y="14227"/>
                    <a:pt x="866" y="14227"/>
                    <a:pt x="866" y="14227"/>
                  </a:cubicBezTo>
                  <a:cubicBezTo>
                    <a:pt x="924" y="14227"/>
                    <a:pt x="924" y="14227"/>
                    <a:pt x="924" y="14227"/>
                  </a:cubicBezTo>
                  <a:cubicBezTo>
                    <a:pt x="866" y="14227"/>
                    <a:pt x="866" y="14227"/>
                    <a:pt x="866" y="14227"/>
                  </a:cubicBezTo>
                  <a:cubicBezTo>
                    <a:pt x="866" y="14112"/>
                    <a:pt x="866" y="14112"/>
                    <a:pt x="866" y="14112"/>
                  </a:cubicBezTo>
                  <a:cubicBezTo>
                    <a:pt x="866" y="14170"/>
                    <a:pt x="866" y="14170"/>
                    <a:pt x="866" y="14170"/>
                  </a:cubicBezTo>
                  <a:cubicBezTo>
                    <a:pt x="866" y="14112"/>
                    <a:pt x="866" y="14112"/>
                    <a:pt x="866" y="14112"/>
                  </a:cubicBezTo>
                  <a:cubicBezTo>
                    <a:pt x="866" y="14054"/>
                    <a:pt x="866" y="14054"/>
                    <a:pt x="866" y="13997"/>
                  </a:cubicBezTo>
                  <a:cubicBezTo>
                    <a:pt x="809" y="13997"/>
                    <a:pt x="809" y="13997"/>
                    <a:pt x="809" y="13997"/>
                  </a:cubicBezTo>
                  <a:cubicBezTo>
                    <a:pt x="809" y="13939"/>
                    <a:pt x="809" y="13939"/>
                    <a:pt x="809" y="13939"/>
                  </a:cubicBezTo>
                  <a:cubicBezTo>
                    <a:pt x="751" y="13939"/>
                    <a:pt x="751" y="13939"/>
                    <a:pt x="751" y="13939"/>
                  </a:cubicBezTo>
                  <a:cubicBezTo>
                    <a:pt x="751" y="13882"/>
                    <a:pt x="751" y="13882"/>
                    <a:pt x="751" y="13882"/>
                  </a:cubicBezTo>
                  <a:cubicBezTo>
                    <a:pt x="751" y="13939"/>
                    <a:pt x="751" y="13939"/>
                    <a:pt x="751" y="13939"/>
                  </a:cubicBezTo>
                  <a:cubicBezTo>
                    <a:pt x="809" y="13939"/>
                    <a:pt x="809" y="13939"/>
                    <a:pt x="809" y="13939"/>
                  </a:cubicBezTo>
                  <a:cubicBezTo>
                    <a:pt x="809" y="13882"/>
                    <a:pt x="809" y="13882"/>
                    <a:pt x="809" y="13882"/>
                  </a:cubicBezTo>
                  <a:cubicBezTo>
                    <a:pt x="751" y="13882"/>
                    <a:pt x="751" y="13882"/>
                    <a:pt x="751" y="13882"/>
                  </a:cubicBezTo>
                  <a:cubicBezTo>
                    <a:pt x="809" y="13882"/>
                    <a:pt x="751" y="13882"/>
                    <a:pt x="809" y="13882"/>
                  </a:cubicBezTo>
                  <a:cubicBezTo>
                    <a:pt x="809" y="13824"/>
                    <a:pt x="751" y="13824"/>
                    <a:pt x="751" y="13766"/>
                  </a:cubicBezTo>
                  <a:cubicBezTo>
                    <a:pt x="751" y="13824"/>
                    <a:pt x="751" y="13824"/>
                    <a:pt x="751" y="13824"/>
                  </a:cubicBezTo>
                  <a:cubicBezTo>
                    <a:pt x="751" y="13766"/>
                    <a:pt x="751" y="13766"/>
                    <a:pt x="751" y="13766"/>
                  </a:cubicBezTo>
                  <a:cubicBezTo>
                    <a:pt x="693" y="13766"/>
                    <a:pt x="693" y="13766"/>
                    <a:pt x="693" y="13766"/>
                  </a:cubicBezTo>
                  <a:cubicBezTo>
                    <a:pt x="693" y="13824"/>
                    <a:pt x="693" y="13824"/>
                    <a:pt x="693" y="13824"/>
                  </a:cubicBezTo>
                  <a:cubicBezTo>
                    <a:pt x="693" y="13766"/>
                    <a:pt x="693" y="13766"/>
                    <a:pt x="693" y="13766"/>
                  </a:cubicBezTo>
                  <a:cubicBezTo>
                    <a:pt x="635" y="13766"/>
                    <a:pt x="635" y="13766"/>
                    <a:pt x="635" y="13766"/>
                  </a:cubicBezTo>
                  <a:cubicBezTo>
                    <a:pt x="693" y="13824"/>
                    <a:pt x="693" y="13824"/>
                    <a:pt x="693" y="13824"/>
                  </a:cubicBezTo>
                  <a:cubicBezTo>
                    <a:pt x="693" y="13824"/>
                    <a:pt x="693" y="13824"/>
                    <a:pt x="693" y="13882"/>
                  </a:cubicBezTo>
                  <a:cubicBezTo>
                    <a:pt x="693" y="13939"/>
                    <a:pt x="693" y="13939"/>
                    <a:pt x="693" y="13939"/>
                  </a:cubicBezTo>
                  <a:cubicBezTo>
                    <a:pt x="693" y="13882"/>
                    <a:pt x="693" y="13882"/>
                    <a:pt x="693" y="13882"/>
                  </a:cubicBezTo>
                  <a:cubicBezTo>
                    <a:pt x="751" y="13882"/>
                    <a:pt x="751" y="13882"/>
                    <a:pt x="751" y="13882"/>
                  </a:cubicBezTo>
                  <a:cubicBezTo>
                    <a:pt x="809" y="14112"/>
                    <a:pt x="809" y="14112"/>
                    <a:pt x="809" y="14112"/>
                  </a:cubicBezTo>
                  <a:cubicBezTo>
                    <a:pt x="809" y="14170"/>
                    <a:pt x="809" y="14170"/>
                    <a:pt x="809" y="14170"/>
                  </a:cubicBezTo>
                  <a:cubicBezTo>
                    <a:pt x="751" y="14054"/>
                    <a:pt x="751" y="14054"/>
                    <a:pt x="751" y="14054"/>
                  </a:cubicBezTo>
                  <a:cubicBezTo>
                    <a:pt x="751" y="13997"/>
                    <a:pt x="751" y="13997"/>
                    <a:pt x="751" y="13997"/>
                  </a:cubicBezTo>
                  <a:cubicBezTo>
                    <a:pt x="751" y="13997"/>
                    <a:pt x="751" y="13997"/>
                    <a:pt x="751" y="13939"/>
                  </a:cubicBezTo>
                  <a:cubicBezTo>
                    <a:pt x="693" y="13997"/>
                    <a:pt x="693" y="13939"/>
                    <a:pt x="693" y="13997"/>
                  </a:cubicBezTo>
                  <a:cubicBezTo>
                    <a:pt x="693" y="13997"/>
                    <a:pt x="693" y="13939"/>
                    <a:pt x="635" y="13882"/>
                  </a:cubicBezTo>
                  <a:cubicBezTo>
                    <a:pt x="635" y="13766"/>
                    <a:pt x="635" y="13766"/>
                    <a:pt x="635" y="13766"/>
                  </a:cubicBezTo>
                  <a:cubicBezTo>
                    <a:pt x="635" y="13824"/>
                    <a:pt x="635" y="13824"/>
                    <a:pt x="635" y="13882"/>
                  </a:cubicBezTo>
                  <a:lnTo>
                    <a:pt x="578" y="13766"/>
                  </a:lnTo>
                  <a:cubicBezTo>
                    <a:pt x="578" y="13766"/>
                    <a:pt x="578" y="13824"/>
                    <a:pt x="635" y="13824"/>
                  </a:cubicBezTo>
                  <a:cubicBezTo>
                    <a:pt x="635" y="13882"/>
                    <a:pt x="635" y="13939"/>
                    <a:pt x="635" y="13939"/>
                  </a:cubicBezTo>
                  <a:cubicBezTo>
                    <a:pt x="693" y="14054"/>
                    <a:pt x="693" y="14054"/>
                    <a:pt x="693" y="14054"/>
                  </a:cubicBezTo>
                  <a:cubicBezTo>
                    <a:pt x="693" y="14112"/>
                    <a:pt x="693" y="14112"/>
                    <a:pt x="693" y="14112"/>
                  </a:cubicBezTo>
                  <a:cubicBezTo>
                    <a:pt x="693" y="14170"/>
                    <a:pt x="693" y="14170"/>
                    <a:pt x="693" y="14170"/>
                  </a:cubicBezTo>
                  <a:cubicBezTo>
                    <a:pt x="693" y="14170"/>
                    <a:pt x="693" y="14170"/>
                    <a:pt x="751" y="14170"/>
                  </a:cubicBezTo>
                  <a:cubicBezTo>
                    <a:pt x="751" y="14227"/>
                    <a:pt x="751" y="14227"/>
                    <a:pt x="751" y="14227"/>
                  </a:cubicBezTo>
                  <a:cubicBezTo>
                    <a:pt x="751" y="14227"/>
                    <a:pt x="751" y="14227"/>
                    <a:pt x="751" y="14285"/>
                  </a:cubicBezTo>
                  <a:cubicBezTo>
                    <a:pt x="751" y="14227"/>
                    <a:pt x="751" y="14227"/>
                    <a:pt x="751" y="14227"/>
                  </a:cubicBezTo>
                  <a:cubicBezTo>
                    <a:pt x="751" y="14285"/>
                    <a:pt x="751" y="14285"/>
                    <a:pt x="751" y="14285"/>
                  </a:cubicBezTo>
                  <a:cubicBezTo>
                    <a:pt x="809" y="14342"/>
                    <a:pt x="809" y="14342"/>
                    <a:pt x="809" y="14342"/>
                  </a:cubicBezTo>
                  <a:cubicBezTo>
                    <a:pt x="809" y="14458"/>
                    <a:pt x="809" y="14458"/>
                    <a:pt x="809" y="14458"/>
                  </a:cubicBezTo>
                  <a:cubicBezTo>
                    <a:pt x="866" y="14400"/>
                    <a:pt x="866" y="14400"/>
                    <a:pt x="866" y="14400"/>
                  </a:cubicBezTo>
                  <a:cubicBezTo>
                    <a:pt x="866" y="14400"/>
                    <a:pt x="866" y="14515"/>
                    <a:pt x="924" y="14573"/>
                  </a:cubicBezTo>
                  <a:cubicBezTo>
                    <a:pt x="924" y="14688"/>
                    <a:pt x="982" y="14746"/>
                    <a:pt x="982" y="14746"/>
                  </a:cubicBezTo>
                  <a:cubicBezTo>
                    <a:pt x="1040" y="14803"/>
                    <a:pt x="1040" y="14803"/>
                    <a:pt x="1040" y="14803"/>
                  </a:cubicBezTo>
                  <a:cubicBezTo>
                    <a:pt x="1097" y="14918"/>
                    <a:pt x="1097" y="14918"/>
                    <a:pt x="1097" y="14918"/>
                  </a:cubicBezTo>
                  <a:cubicBezTo>
                    <a:pt x="1097" y="14976"/>
                    <a:pt x="1097" y="14976"/>
                    <a:pt x="1097" y="14976"/>
                  </a:cubicBezTo>
                  <a:cubicBezTo>
                    <a:pt x="982" y="14803"/>
                    <a:pt x="982" y="14803"/>
                    <a:pt x="982" y="14803"/>
                  </a:cubicBezTo>
                  <a:cubicBezTo>
                    <a:pt x="1040" y="14918"/>
                    <a:pt x="1040" y="14918"/>
                    <a:pt x="1040" y="14918"/>
                  </a:cubicBezTo>
                  <a:cubicBezTo>
                    <a:pt x="982" y="14861"/>
                    <a:pt x="982" y="14861"/>
                    <a:pt x="982" y="14861"/>
                  </a:cubicBezTo>
                  <a:cubicBezTo>
                    <a:pt x="982" y="14803"/>
                    <a:pt x="982" y="14803"/>
                    <a:pt x="982" y="14803"/>
                  </a:cubicBezTo>
                  <a:cubicBezTo>
                    <a:pt x="982" y="14746"/>
                    <a:pt x="982" y="14746"/>
                    <a:pt x="982" y="14746"/>
                  </a:cubicBezTo>
                  <a:cubicBezTo>
                    <a:pt x="924" y="14746"/>
                    <a:pt x="924" y="14746"/>
                    <a:pt x="924" y="14746"/>
                  </a:cubicBezTo>
                  <a:cubicBezTo>
                    <a:pt x="924" y="14630"/>
                    <a:pt x="924" y="14630"/>
                    <a:pt x="924" y="14630"/>
                  </a:cubicBezTo>
                  <a:cubicBezTo>
                    <a:pt x="809" y="14458"/>
                    <a:pt x="809" y="14458"/>
                    <a:pt x="809" y="14458"/>
                  </a:cubicBezTo>
                  <a:cubicBezTo>
                    <a:pt x="866" y="14515"/>
                    <a:pt x="866" y="14573"/>
                    <a:pt x="866" y="14573"/>
                  </a:cubicBezTo>
                  <a:cubicBezTo>
                    <a:pt x="866" y="14630"/>
                    <a:pt x="866" y="14688"/>
                    <a:pt x="924" y="14746"/>
                  </a:cubicBezTo>
                  <a:cubicBezTo>
                    <a:pt x="924" y="14803"/>
                    <a:pt x="924" y="14803"/>
                    <a:pt x="924" y="14803"/>
                  </a:cubicBezTo>
                  <a:cubicBezTo>
                    <a:pt x="982" y="14861"/>
                    <a:pt x="982" y="14861"/>
                    <a:pt x="982" y="14861"/>
                  </a:cubicBezTo>
                  <a:cubicBezTo>
                    <a:pt x="982" y="14918"/>
                    <a:pt x="982" y="14918"/>
                    <a:pt x="982" y="14918"/>
                  </a:cubicBezTo>
                  <a:cubicBezTo>
                    <a:pt x="982" y="14976"/>
                    <a:pt x="982" y="14976"/>
                    <a:pt x="982" y="14976"/>
                  </a:cubicBezTo>
                  <a:cubicBezTo>
                    <a:pt x="1040" y="14976"/>
                    <a:pt x="1040" y="14976"/>
                    <a:pt x="1040" y="14976"/>
                  </a:cubicBezTo>
                  <a:cubicBezTo>
                    <a:pt x="1040" y="15091"/>
                    <a:pt x="1040" y="15091"/>
                    <a:pt x="1040" y="15091"/>
                  </a:cubicBezTo>
                  <a:cubicBezTo>
                    <a:pt x="1097" y="15149"/>
                    <a:pt x="1097" y="15149"/>
                    <a:pt x="1097" y="15149"/>
                  </a:cubicBezTo>
                  <a:cubicBezTo>
                    <a:pt x="1097" y="15206"/>
                    <a:pt x="1097" y="15206"/>
                    <a:pt x="1097" y="15206"/>
                  </a:cubicBezTo>
                  <a:cubicBezTo>
                    <a:pt x="1155" y="15206"/>
                    <a:pt x="1155" y="15206"/>
                    <a:pt x="1155" y="15206"/>
                  </a:cubicBezTo>
                  <a:cubicBezTo>
                    <a:pt x="1155" y="15264"/>
                    <a:pt x="1155" y="15264"/>
                    <a:pt x="1155" y="15264"/>
                  </a:cubicBezTo>
                  <a:cubicBezTo>
                    <a:pt x="1213" y="15264"/>
                    <a:pt x="1213" y="15264"/>
                    <a:pt x="1213" y="15264"/>
                  </a:cubicBezTo>
                  <a:cubicBezTo>
                    <a:pt x="1271" y="15437"/>
                    <a:pt x="1271" y="15437"/>
                    <a:pt x="1271" y="15437"/>
                  </a:cubicBezTo>
                  <a:cubicBezTo>
                    <a:pt x="1328" y="15494"/>
                    <a:pt x="1328" y="15494"/>
                    <a:pt x="1328" y="15494"/>
                  </a:cubicBezTo>
                  <a:cubicBezTo>
                    <a:pt x="1328" y="15437"/>
                    <a:pt x="1328" y="15437"/>
                    <a:pt x="1328" y="15437"/>
                  </a:cubicBezTo>
                  <a:cubicBezTo>
                    <a:pt x="1328" y="15437"/>
                    <a:pt x="1386" y="15494"/>
                    <a:pt x="1386" y="15552"/>
                  </a:cubicBezTo>
                  <a:lnTo>
                    <a:pt x="1444" y="15667"/>
                  </a:lnTo>
                  <a:cubicBezTo>
                    <a:pt x="1328" y="15494"/>
                    <a:pt x="1328" y="15494"/>
                    <a:pt x="1328" y="15494"/>
                  </a:cubicBezTo>
                  <a:cubicBezTo>
                    <a:pt x="1328" y="15552"/>
                    <a:pt x="1328" y="15552"/>
                    <a:pt x="1328" y="15552"/>
                  </a:cubicBezTo>
                  <a:cubicBezTo>
                    <a:pt x="1271" y="15494"/>
                    <a:pt x="1271" y="15494"/>
                    <a:pt x="1271" y="15494"/>
                  </a:cubicBezTo>
                  <a:cubicBezTo>
                    <a:pt x="1328" y="15610"/>
                    <a:pt x="1328" y="15610"/>
                    <a:pt x="1328" y="15610"/>
                  </a:cubicBezTo>
                  <a:cubicBezTo>
                    <a:pt x="1386" y="15725"/>
                    <a:pt x="1386" y="15725"/>
                    <a:pt x="1386" y="15725"/>
                  </a:cubicBezTo>
                  <a:cubicBezTo>
                    <a:pt x="1328" y="15610"/>
                    <a:pt x="1328" y="15610"/>
                    <a:pt x="1328" y="15610"/>
                  </a:cubicBezTo>
                  <a:cubicBezTo>
                    <a:pt x="1271" y="15494"/>
                    <a:pt x="1271" y="15494"/>
                    <a:pt x="1271" y="15494"/>
                  </a:cubicBezTo>
                  <a:cubicBezTo>
                    <a:pt x="1271" y="15437"/>
                    <a:pt x="1271" y="15437"/>
                    <a:pt x="1271" y="15437"/>
                  </a:cubicBezTo>
                  <a:cubicBezTo>
                    <a:pt x="1213" y="15437"/>
                    <a:pt x="1213" y="15437"/>
                    <a:pt x="1213" y="15437"/>
                  </a:cubicBezTo>
                  <a:cubicBezTo>
                    <a:pt x="1271" y="15379"/>
                    <a:pt x="1271" y="15379"/>
                    <a:pt x="1213" y="15379"/>
                  </a:cubicBezTo>
                  <a:cubicBezTo>
                    <a:pt x="1213" y="15322"/>
                    <a:pt x="1213" y="15322"/>
                    <a:pt x="1213" y="15322"/>
                  </a:cubicBezTo>
                  <a:cubicBezTo>
                    <a:pt x="1213" y="15322"/>
                    <a:pt x="1213" y="15322"/>
                    <a:pt x="1155" y="15322"/>
                  </a:cubicBezTo>
                  <a:cubicBezTo>
                    <a:pt x="1155" y="15322"/>
                    <a:pt x="1155" y="15379"/>
                    <a:pt x="1213" y="15379"/>
                  </a:cubicBezTo>
                  <a:cubicBezTo>
                    <a:pt x="1213" y="15437"/>
                    <a:pt x="1213" y="15437"/>
                    <a:pt x="1213" y="15494"/>
                  </a:cubicBezTo>
                  <a:cubicBezTo>
                    <a:pt x="1271" y="15552"/>
                    <a:pt x="1271" y="15552"/>
                    <a:pt x="1271" y="15552"/>
                  </a:cubicBezTo>
                  <a:cubicBezTo>
                    <a:pt x="1328" y="15667"/>
                    <a:pt x="1328" y="15667"/>
                    <a:pt x="1328" y="15667"/>
                  </a:cubicBezTo>
                  <a:cubicBezTo>
                    <a:pt x="1328" y="15725"/>
                    <a:pt x="1328" y="15725"/>
                    <a:pt x="1328" y="15725"/>
                  </a:cubicBezTo>
                  <a:cubicBezTo>
                    <a:pt x="1386" y="15782"/>
                    <a:pt x="1386" y="15782"/>
                    <a:pt x="1386" y="15782"/>
                  </a:cubicBezTo>
                  <a:cubicBezTo>
                    <a:pt x="1386" y="15840"/>
                    <a:pt x="1386" y="15840"/>
                    <a:pt x="1386" y="15840"/>
                  </a:cubicBezTo>
                  <a:cubicBezTo>
                    <a:pt x="1444" y="15898"/>
                    <a:pt x="1444" y="15898"/>
                    <a:pt x="1444" y="15898"/>
                  </a:cubicBezTo>
                  <a:cubicBezTo>
                    <a:pt x="1444" y="15955"/>
                    <a:pt x="1444" y="15955"/>
                    <a:pt x="1444" y="15955"/>
                  </a:cubicBezTo>
                  <a:cubicBezTo>
                    <a:pt x="1502" y="15955"/>
                    <a:pt x="1502" y="15955"/>
                    <a:pt x="1502" y="15955"/>
                  </a:cubicBezTo>
                  <a:cubicBezTo>
                    <a:pt x="1502" y="16013"/>
                    <a:pt x="1502" y="16013"/>
                    <a:pt x="1502" y="16013"/>
                  </a:cubicBezTo>
                  <a:cubicBezTo>
                    <a:pt x="1559" y="16013"/>
                    <a:pt x="1559" y="16070"/>
                    <a:pt x="1559" y="16070"/>
                  </a:cubicBezTo>
                  <a:cubicBezTo>
                    <a:pt x="1617" y="16128"/>
                    <a:pt x="1617" y="16128"/>
                    <a:pt x="1617" y="16128"/>
                  </a:cubicBezTo>
                  <a:cubicBezTo>
                    <a:pt x="1617" y="16186"/>
                    <a:pt x="1617" y="16128"/>
                    <a:pt x="1617" y="16186"/>
                  </a:cubicBezTo>
                  <a:cubicBezTo>
                    <a:pt x="1617" y="16186"/>
                    <a:pt x="1617" y="16186"/>
                    <a:pt x="1675" y="16186"/>
                  </a:cubicBezTo>
                  <a:cubicBezTo>
                    <a:pt x="1790" y="16416"/>
                    <a:pt x="1790" y="16416"/>
                    <a:pt x="1790" y="16416"/>
                  </a:cubicBezTo>
                  <a:cubicBezTo>
                    <a:pt x="1790" y="16474"/>
                    <a:pt x="1790" y="16474"/>
                    <a:pt x="1790" y="16474"/>
                  </a:cubicBezTo>
                  <a:cubicBezTo>
                    <a:pt x="1848" y="16646"/>
                    <a:pt x="1848" y="16646"/>
                    <a:pt x="1848" y="16646"/>
                  </a:cubicBezTo>
                  <a:cubicBezTo>
                    <a:pt x="1906" y="16646"/>
                    <a:pt x="1906" y="16646"/>
                    <a:pt x="1906" y="16646"/>
                  </a:cubicBezTo>
                  <a:lnTo>
                    <a:pt x="1906" y="16704"/>
                  </a:lnTo>
                  <a:cubicBezTo>
                    <a:pt x="1964" y="16704"/>
                    <a:pt x="1964" y="16704"/>
                    <a:pt x="1964" y="16704"/>
                  </a:cubicBezTo>
                  <a:cubicBezTo>
                    <a:pt x="2021" y="16762"/>
                    <a:pt x="2021" y="16762"/>
                    <a:pt x="2021" y="16762"/>
                  </a:cubicBezTo>
                  <a:cubicBezTo>
                    <a:pt x="2021" y="16819"/>
                    <a:pt x="2021" y="16819"/>
                    <a:pt x="2021" y="16819"/>
                  </a:cubicBezTo>
                  <a:cubicBezTo>
                    <a:pt x="2079" y="16819"/>
                    <a:pt x="2079" y="16819"/>
                    <a:pt x="2079" y="16819"/>
                  </a:cubicBezTo>
                  <a:cubicBezTo>
                    <a:pt x="2079" y="16877"/>
                    <a:pt x="2079" y="16877"/>
                    <a:pt x="2079" y="16877"/>
                  </a:cubicBezTo>
                  <a:cubicBezTo>
                    <a:pt x="2021" y="16877"/>
                    <a:pt x="2021" y="16877"/>
                    <a:pt x="2021" y="16877"/>
                  </a:cubicBezTo>
                  <a:cubicBezTo>
                    <a:pt x="2079" y="16877"/>
                    <a:pt x="2079" y="16877"/>
                    <a:pt x="2079" y="16934"/>
                  </a:cubicBezTo>
                  <a:cubicBezTo>
                    <a:pt x="2137" y="17050"/>
                    <a:pt x="2137" y="17050"/>
                    <a:pt x="2137" y="17050"/>
                  </a:cubicBezTo>
                  <a:cubicBezTo>
                    <a:pt x="2195" y="17050"/>
                    <a:pt x="2195" y="17050"/>
                    <a:pt x="2195" y="17050"/>
                  </a:cubicBezTo>
                  <a:cubicBezTo>
                    <a:pt x="2195" y="17107"/>
                    <a:pt x="2195" y="17107"/>
                    <a:pt x="2195" y="17107"/>
                  </a:cubicBezTo>
                  <a:cubicBezTo>
                    <a:pt x="2252" y="17107"/>
                    <a:pt x="2252" y="17107"/>
                    <a:pt x="2252" y="17107"/>
                  </a:cubicBezTo>
                  <a:cubicBezTo>
                    <a:pt x="2252" y="17165"/>
                    <a:pt x="2252" y="17165"/>
                    <a:pt x="2252" y="17165"/>
                  </a:cubicBezTo>
                  <a:cubicBezTo>
                    <a:pt x="2310" y="17222"/>
                    <a:pt x="2310" y="17222"/>
                    <a:pt x="2310" y="17222"/>
                  </a:cubicBezTo>
                  <a:cubicBezTo>
                    <a:pt x="2310" y="17280"/>
                    <a:pt x="2310" y="17280"/>
                    <a:pt x="2310" y="17280"/>
                  </a:cubicBezTo>
                  <a:cubicBezTo>
                    <a:pt x="2310" y="17280"/>
                    <a:pt x="2310" y="17280"/>
                    <a:pt x="2368" y="17338"/>
                  </a:cubicBezTo>
                  <a:cubicBezTo>
                    <a:pt x="2426" y="17395"/>
                    <a:pt x="2426" y="17395"/>
                    <a:pt x="2426" y="17395"/>
                  </a:cubicBezTo>
                  <a:cubicBezTo>
                    <a:pt x="2483" y="17453"/>
                    <a:pt x="2483" y="17453"/>
                    <a:pt x="2483" y="17453"/>
                  </a:cubicBezTo>
                  <a:cubicBezTo>
                    <a:pt x="2483" y="17453"/>
                    <a:pt x="2483" y="17510"/>
                    <a:pt x="2541" y="17510"/>
                  </a:cubicBezTo>
                  <a:cubicBezTo>
                    <a:pt x="2541" y="17568"/>
                    <a:pt x="2541" y="17568"/>
                    <a:pt x="2541" y="17568"/>
                  </a:cubicBezTo>
                  <a:cubicBezTo>
                    <a:pt x="2599" y="17568"/>
                    <a:pt x="2599" y="17626"/>
                    <a:pt x="2657" y="17683"/>
                  </a:cubicBezTo>
                  <a:cubicBezTo>
                    <a:pt x="2657" y="17626"/>
                    <a:pt x="2657" y="17626"/>
                    <a:pt x="2657" y="17626"/>
                  </a:cubicBezTo>
                  <a:cubicBezTo>
                    <a:pt x="2714" y="17741"/>
                    <a:pt x="2714" y="17741"/>
                    <a:pt x="2714" y="17741"/>
                  </a:cubicBezTo>
                  <a:cubicBezTo>
                    <a:pt x="2772" y="17798"/>
                    <a:pt x="2772" y="17798"/>
                    <a:pt x="2772" y="17798"/>
                  </a:cubicBezTo>
                  <a:cubicBezTo>
                    <a:pt x="2830" y="17856"/>
                    <a:pt x="2830" y="17856"/>
                    <a:pt x="2830" y="17856"/>
                  </a:cubicBezTo>
                  <a:cubicBezTo>
                    <a:pt x="2830" y="17856"/>
                    <a:pt x="2830" y="17856"/>
                    <a:pt x="2830" y="17914"/>
                  </a:cubicBezTo>
                  <a:cubicBezTo>
                    <a:pt x="2830" y="17856"/>
                    <a:pt x="2830" y="17856"/>
                    <a:pt x="2830" y="17856"/>
                  </a:cubicBezTo>
                  <a:cubicBezTo>
                    <a:pt x="2888" y="17914"/>
                    <a:pt x="2888" y="17914"/>
                    <a:pt x="2888" y="17914"/>
                  </a:cubicBezTo>
                  <a:cubicBezTo>
                    <a:pt x="3003" y="18029"/>
                    <a:pt x="3003" y="18029"/>
                    <a:pt x="3003" y="18029"/>
                  </a:cubicBezTo>
                  <a:cubicBezTo>
                    <a:pt x="3061" y="18086"/>
                    <a:pt x="3061" y="18086"/>
                    <a:pt x="3061" y="18086"/>
                  </a:cubicBezTo>
                  <a:cubicBezTo>
                    <a:pt x="3176" y="18202"/>
                    <a:pt x="3176" y="18202"/>
                    <a:pt x="3176" y="18202"/>
                  </a:cubicBezTo>
                  <a:cubicBezTo>
                    <a:pt x="3234" y="18259"/>
                    <a:pt x="3234" y="18259"/>
                    <a:pt x="3234" y="18259"/>
                  </a:cubicBezTo>
                  <a:cubicBezTo>
                    <a:pt x="3234" y="18202"/>
                    <a:pt x="3234" y="18202"/>
                    <a:pt x="3234" y="18202"/>
                  </a:cubicBezTo>
                  <a:cubicBezTo>
                    <a:pt x="3234" y="18259"/>
                    <a:pt x="3234" y="18259"/>
                    <a:pt x="3234" y="18259"/>
                  </a:cubicBezTo>
                  <a:cubicBezTo>
                    <a:pt x="3407" y="18432"/>
                    <a:pt x="3407" y="18432"/>
                    <a:pt x="3407" y="18432"/>
                  </a:cubicBezTo>
                  <a:cubicBezTo>
                    <a:pt x="3465" y="18432"/>
                    <a:pt x="3465" y="18432"/>
                    <a:pt x="3465" y="18432"/>
                  </a:cubicBezTo>
                  <a:cubicBezTo>
                    <a:pt x="3465" y="18490"/>
                    <a:pt x="3465" y="18490"/>
                    <a:pt x="3465" y="18490"/>
                  </a:cubicBezTo>
                  <a:cubicBezTo>
                    <a:pt x="3523" y="18547"/>
                    <a:pt x="3523" y="18547"/>
                    <a:pt x="3523" y="18547"/>
                  </a:cubicBezTo>
                  <a:cubicBezTo>
                    <a:pt x="3581" y="18547"/>
                    <a:pt x="3581" y="18547"/>
                    <a:pt x="3581" y="18547"/>
                  </a:cubicBezTo>
                  <a:cubicBezTo>
                    <a:pt x="3581" y="18547"/>
                    <a:pt x="3581" y="18547"/>
                    <a:pt x="3581" y="18605"/>
                  </a:cubicBezTo>
                  <a:cubicBezTo>
                    <a:pt x="3581" y="18547"/>
                    <a:pt x="3581" y="18547"/>
                    <a:pt x="3581" y="18547"/>
                  </a:cubicBezTo>
                  <a:cubicBezTo>
                    <a:pt x="3696" y="18662"/>
                    <a:pt x="3696" y="18662"/>
                    <a:pt x="3696" y="18662"/>
                  </a:cubicBezTo>
                  <a:cubicBezTo>
                    <a:pt x="3754" y="18720"/>
                    <a:pt x="3754" y="18720"/>
                    <a:pt x="3754" y="18720"/>
                  </a:cubicBezTo>
                  <a:cubicBezTo>
                    <a:pt x="3754" y="18662"/>
                    <a:pt x="3754" y="18662"/>
                    <a:pt x="3754" y="18662"/>
                  </a:cubicBezTo>
                  <a:cubicBezTo>
                    <a:pt x="3754" y="18720"/>
                    <a:pt x="3754" y="18720"/>
                    <a:pt x="3754" y="18778"/>
                  </a:cubicBezTo>
                  <a:cubicBezTo>
                    <a:pt x="3812" y="18778"/>
                    <a:pt x="3812" y="18778"/>
                    <a:pt x="3812" y="18778"/>
                  </a:cubicBezTo>
                  <a:cubicBezTo>
                    <a:pt x="3870" y="18778"/>
                    <a:pt x="3870" y="18778"/>
                    <a:pt x="3870" y="18778"/>
                  </a:cubicBezTo>
                  <a:cubicBezTo>
                    <a:pt x="3927" y="18893"/>
                    <a:pt x="3927" y="18893"/>
                    <a:pt x="3927" y="18893"/>
                  </a:cubicBezTo>
                  <a:cubicBezTo>
                    <a:pt x="3927" y="18893"/>
                    <a:pt x="3927" y="18835"/>
                    <a:pt x="3985" y="18893"/>
                  </a:cubicBezTo>
                  <a:cubicBezTo>
                    <a:pt x="4043" y="18950"/>
                    <a:pt x="4043" y="18950"/>
                    <a:pt x="4043" y="18950"/>
                  </a:cubicBezTo>
                  <a:cubicBezTo>
                    <a:pt x="4043" y="18893"/>
                    <a:pt x="4043" y="18893"/>
                    <a:pt x="4043" y="18893"/>
                  </a:cubicBezTo>
                  <a:cubicBezTo>
                    <a:pt x="4043" y="18950"/>
                    <a:pt x="4043" y="18950"/>
                    <a:pt x="4043" y="18950"/>
                  </a:cubicBezTo>
                  <a:cubicBezTo>
                    <a:pt x="4101" y="18950"/>
                    <a:pt x="4101" y="18950"/>
                    <a:pt x="4101" y="18950"/>
                  </a:cubicBezTo>
                  <a:lnTo>
                    <a:pt x="4101" y="19008"/>
                  </a:lnTo>
                  <a:cubicBezTo>
                    <a:pt x="4158" y="19008"/>
                    <a:pt x="4158" y="19008"/>
                    <a:pt x="4158" y="19008"/>
                  </a:cubicBezTo>
                  <a:cubicBezTo>
                    <a:pt x="4216" y="19066"/>
                    <a:pt x="4216" y="19066"/>
                    <a:pt x="4216" y="19066"/>
                  </a:cubicBezTo>
                  <a:cubicBezTo>
                    <a:pt x="4332" y="19181"/>
                    <a:pt x="4332" y="19181"/>
                    <a:pt x="4332" y="19181"/>
                  </a:cubicBezTo>
                  <a:cubicBezTo>
                    <a:pt x="4332" y="19123"/>
                    <a:pt x="4332" y="19123"/>
                    <a:pt x="4332" y="19123"/>
                  </a:cubicBezTo>
                  <a:cubicBezTo>
                    <a:pt x="4332" y="19181"/>
                    <a:pt x="4332" y="19181"/>
                    <a:pt x="4332" y="19181"/>
                  </a:cubicBezTo>
                  <a:cubicBezTo>
                    <a:pt x="4447" y="19296"/>
                    <a:pt x="4447" y="19296"/>
                    <a:pt x="4447" y="19296"/>
                  </a:cubicBezTo>
                  <a:cubicBezTo>
                    <a:pt x="4505" y="19238"/>
                    <a:pt x="4505" y="19238"/>
                    <a:pt x="4505" y="19238"/>
                  </a:cubicBezTo>
                  <a:cubicBezTo>
                    <a:pt x="4505" y="19296"/>
                    <a:pt x="4505" y="19296"/>
                    <a:pt x="4505" y="19296"/>
                  </a:cubicBezTo>
                  <a:cubicBezTo>
                    <a:pt x="4505" y="19238"/>
                    <a:pt x="4505" y="19238"/>
                    <a:pt x="4505" y="19238"/>
                  </a:cubicBezTo>
                  <a:cubicBezTo>
                    <a:pt x="4563" y="19296"/>
                    <a:pt x="4563" y="19354"/>
                    <a:pt x="4563" y="19354"/>
                  </a:cubicBezTo>
                  <a:cubicBezTo>
                    <a:pt x="4620" y="19354"/>
                    <a:pt x="4620" y="19354"/>
                    <a:pt x="4620" y="19354"/>
                  </a:cubicBezTo>
                  <a:cubicBezTo>
                    <a:pt x="4678" y="19354"/>
                    <a:pt x="4678" y="19354"/>
                    <a:pt x="4678" y="19354"/>
                  </a:cubicBezTo>
                  <a:cubicBezTo>
                    <a:pt x="4736" y="19411"/>
                    <a:pt x="4736" y="19411"/>
                    <a:pt x="4736" y="19411"/>
                  </a:cubicBezTo>
                  <a:cubicBezTo>
                    <a:pt x="4794" y="19469"/>
                    <a:pt x="4794" y="19469"/>
                    <a:pt x="4794" y="19469"/>
                  </a:cubicBezTo>
                  <a:cubicBezTo>
                    <a:pt x="4909" y="19526"/>
                    <a:pt x="4909" y="19526"/>
                    <a:pt x="4909" y="19526"/>
                  </a:cubicBezTo>
                  <a:cubicBezTo>
                    <a:pt x="4909" y="19584"/>
                    <a:pt x="4909" y="19584"/>
                    <a:pt x="4909" y="19584"/>
                  </a:cubicBezTo>
                  <a:cubicBezTo>
                    <a:pt x="4967" y="19584"/>
                    <a:pt x="4967" y="19584"/>
                    <a:pt x="4967" y="19584"/>
                  </a:cubicBezTo>
                  <a:cubicBezTo>
                    <a:pt x="5025" y="19584"/>
                    <a:pt x="5025" y="19642"/>
                    <a:pt x="5025" y="19642"/>
                  </a:cubicBezTo>
                  <a:cubicBezTo>
                    <a:pt x="5025" y="19584"/>
                    <a:pt x="5025" y="19584"/>
                    <a:pt x="5025" y="19584"/>
                  </a:cubicBezTo>
                  <a:cubicBezTo>
                    <a:pt x="5082" y="19642"/>
                    <a:pt x="5082" y="19642"/>
                    <a:pt x="5082" y="19642"/>
                  </a:cubicBezTo>
                  <a:cubicBezTo>
                    <a:pt x="5140" y="19699"/>
                    <a:pt x="5140" y="19699"/>
                    <a:pt x="5140" y="19699"/>
                  </a:cubicBezTo>
                  <a:cubicBezTo>
                    <a:pt x="5198" y="19699"/>
                    <a:pt x="5198" y="19699"/>
                    <a:pt x="5198" y="19699"/>
                  </a:cubicBezTo>
                  <a:cubicBezTo>
                    <a:pt x="5313" y="19814"/>
                    <a:pt x="5313" y="19814"/>
                    <a:pt x="5313" y="19814"/>
                  </a:cubicBezTo>
                  <a:cubicBezTo>
                    <a:pt x="5371" y="19814"/>
                    <a:pt x="5371" y="19814"/>
                    <a:pt x="5371" y="19814"/>
                  </a:cubicBezTo>
                  <a:cubicBezTo>
                    <a:pt x="5429" y="19872"/>
                    <a:pt x="5429" y="19872"/>
                    <a:pt x="5429" y="19872"/>
                  </a:cubicBezTo>
                  <a:cubicBezTo>
                    <a:pt x="5487" y="19930"/>
                    <a:pt x="5487" y="19930"/>
                    <a:pt x="5487" y="19930"/>
                  </a:cubicBezTo>
                  <a:cubicBezTo>
                    <a:pt x="5487" y="19872"/>
                    <a:pt x="5487" y="19872"/>
                    <a:pt x="5487" y="19872"/>
                  </a:cubicBezTo>
                  <a:cubicBezTo>
                    <a:pt x="5544" y="19930"/>
                    <a:pt x="5544" y="19930"/>
                    <a:pt x="5544" y="19930"/>
                  </a:cubicBezTo>
                  <a:cubicBezTo>
                    <a:pt x="5602" y="19930"/>
                    <a:pt x="5602" y="19930"/>
                    <a:pt x="5602" y="19930"/>
                  </a:cubicBezTo>
                  <a:cubicBezTo>
                    <a:pt x="5718" y="20045"/>
                    <a:pt x="5718" y="20045"/>
                    <a:pt x="5718" y="20045"/>
                  </a:cubicBezTo>
                  <a:cubicBezTo>
                    <a:pt x="5775" y="20045"/>
                    <a:pt x="5775" y="20045"/>
                    <a:pt x="5775" y="20045"/>
                  </a:cubicBezTo>
                  <a:cubicBezTo>
                    <a:pt x="5833" y="20102"/>
                    <a:pt x="5833" y="20102"/>
                    <a:pt x="5891" y="20160"/>
                  </a:cubicBezTo>
                  <a:cubicBezTo>
                    <a:pt x="5949" y="20160"/>
                    <a:pt x="5949" y="20160"/>
                    <a:pt x="5949" y="20160"/>
                  </a:cubicBezTo>
                  <a:cubicBezTo>
                    <a:pt x="5949" y="20160"/>
                    <a:pt x="5949" y="20218"/>
                    <a:pt x="6006" y="20218"/>
                  </a:cubicBezTo>
                  <a:cubicBezTo>
                    <a:pt x="6064" y="20218"/>
                    <a:pt x="6064" y="20218"/>
                    <a:pt x="6064" y="20218"/>
                  </a:cubicBezTo>
                  <a:cubicBezTo>
                    <a:pt x="6122" y="20218"/>
                    <a:pt x="6122" y="20218"/>
                    <a:pt x="6122" y="20218"/>
                  </a:cubicBezTo>
                  <a:cubicBezTo>
                    <a:pt x="6180" y="20275"/>
                    <a:pt x="6180" y="20275"/>
                    <a:pt x="6180" y="20275"/>
                  </a:cubicBezTo>
                  <a:cubicBezTo>
                    <a:pt x="6180" y="20275"/>
                    <a:pt x="6180" y="20333"/>
                    <a:pt x="6237" y="20333"/>
                  </a:cubicBezTo>
                  <a:cubicBezTo>
                    <a:pt x="6295" y="20390"/>
                    <a:pt x="6295" y="20390"/>
                    <a:pt x="6295" y="20390"/>
                  </a:cubicBezTo>
                  <a:cubicBezTo>
                    <a:pt x="6295" y="20333"/>
                    <a:pt x="6295" y="20333"/>
                    <a:pt x="6295" y="20333"/>
                  </a:cubicBezTo>
                  <a:cubicBezTo>
                    <a:pt x="6353" y="20390"/>
                    <a:pt x="6353" y="20390"/>
                    <a:pt x="6353" y="20390"/>
                  </a:cubicBezTo>
                  <a:cubicBezTo>
                    <a:pt x="6468" y="20448"/>
                    <a:pt x="6468" y="20448"/>
                    <a:pt x="6468" y="20448"/>
                  </a:cubicBezTo>
                  <a:cubicBezTo>
                    <a:pt x="6468" y="20448"/>
                    <a:pt x="6468" y="20448"/>
                    <a:pt x="6526" y="20448"/>
                  </a:cubicBezTo>
                  <a:cubicBezTo>
                    <a:pt x="6584" y="20506"/>
                    <a:pt x="6584" y="20506"/>
                    <a:pt x="6584" y="20506"/>
                  </a:cubicBezTo>
                  <a:cubicBezTo>
                    <a:pt x="6584" y="20448"/>
                    <a:pt x="6584" y="20448"/>
                    <a:pt x="6584" y="20448"/>
                  </a:cubicBezTo>
                  <a:cubicBezTo>
                    <a:pt x="6584" y="20506"/>
                    <a:pt x="6584" y="20506"/>
                    <a:pt x="6584" y="20506"/>
                  </a:cubicBezTo>
                  <a:cubicBezTo>
                    <a:pt x="6642" y="20506"/>
                    <a:pt x="6642" y="20506"/>
                    <a:pt x="6642" y="20506"/>
                  </a:cubicBezTo>
                  <a:cubicBezTo>
                    <a:pt x="6757" y="20563"/>
                    <a:pt x="6757" y="20563"/>
                    <a:pt x="6757" y="20563"/>
                  </a:cubicBezTo>
                  <a:cubicBezTo>
                    <a:pt x="6757" y="20563"/>
                    <a:pt x="6757" y="20563"/>
                    <a:pt x="6815" y="20563"/>
                  </a:cubicBezTo>
                  <a:cubicBezTo>
                    <a:pt x="6930" y="20621"/>
                    <a:pt x="6930" y="20621"/>
                    <a:pt x="6930" y="20621"/>
                  </a:cubicBezTo>
                  <a:cubicBezTo>
                    <a:pt x="6988" y="20678"/>
                    <a:pt x="6988" y="20678"/>
                    <a:pt x="6988" y="20678"/>
                  </a:cubicBezTo>
                  <a:cubicBezTo>
                    <a:pt x="7104" y="20678"/>
                    <a:pt x="7104" y="20678"/>
                    <a:pt x="7104" y="20678"/>
                  </a:cubicBezTo>
                  <a:lnTo>
                    <a:pt x="7104" y="20736"/>
                  </a:lnTo>
                  <a:cubicBezTo>
                    <a:pt x="7219" y="20736"/>
                    <a:pt x="7219" y="20736"/>
                    <a:pt x="7219" y="20736"/>
                  </a:cubicBezTo>
                  <a:cubicBezTo>
                    <a:pt x="7393" y="20851"/>
                    <a:pt x="7393" y="20851"/>
                    <a:pt x="7393" y="20851"/>
                  </a:cubicBezTo>
                  <a:cubicBezTo>
                    <a:pt x="7393" y="20794"/>
                    <a:pt x="7393" y="20794"/>
                    <a:pt x="7393" y="20794"/>
                  </a:cubicBezTo>
                  <a:cubicBezTo>
                    <a:pt x="7450" y="20851"/>
                    <a:pt x="7450" y="20851"/>
                    <a:pt x="7450" y="20851"/>
                  </a:cubicBezTo>
                  <a:cubicBezTo>
                    <a:pt x="7508" y="20851"/>
                    <a:pt x="7508" y="20909"/>
                    <a:pt x="7566" y="20909"/>
                  </a:cubicBezTo>
                  <a:cubicBezTo>
                    <a:pt x="7624" y="20909"/>
                    <a:pt x="7624" y="20909"/>
                    <a:pt x="7624" y="20909"/>
                  </a:cubicBezTo>
                  <a:cubicBezTo>
                    <a:pt x="7681" y="20909"/>
                    <a:pt x="7681" y="20909"/>
                    <a:pt x="7681" y="20909"/>
                  </a:cubicBezTo>
                  <a:cubicBezTo>
                    <a:pt x="7739" y="20966"/>
                    <a:pt x="7739" y="20966"/>
                    <a:pt x="7739" y="20966"/>
                  </a:cubicBezTo>
                  <a:cubicBezTo>
                    <a:pt x="7797" y="20966"/>
                    <a:pt x="7739" y="20966"/>
                    <a:pt x="7797" y="20966"/>
                  </a:cubicBezTo>
                  <a:cubicBezTo>
                    <a:pt x="7855" y="20966"/>
                    <a:pt x="7855" y="20966"/>
                    <a:pt x="7855" y="20966"/>
                  </a:cubicBezTo>
                  <a:cubicBezTo>
                    <a:pt x="7855" y="21024"/>
                    <a:pt x="7855" y="21024"/>
                    <a:pt x="7855" y="21024"/>
                  </a:cubicBezTo>
                  <a:cubicBezTo>
                    <a:pt x="7912" y="20966"/>
                    <a:pt x="7912" y="20966"/>
                    <a:pt x="7912" y="20966"/>
                  </a:cubicBezTo>
                  <a:cubicBezTo>
                    <a:pt x="7970" y="21024"/>
                    <a:pt x="7970" y="21024"/>
                    <a:pt x="7970" y="21024"/>
                  </a:cubicBezTo>
                  <a:cubicBezTo>
                    <a:pt x="8028" y="21082"/>
                    <a:pt x="8028" y="21082"/>
                    <a:pt x="8086" y="21082"/>
                  </a:cubicBezTo>
                  <a:cubicBezTo>
                    <a:pt x="8143" y="21082"/>
                    <a:pt x="8143" y="21082"/>
                    <a:pt x="8143" y="21082"/>
                  </a:cubicBezTo>
                  <a:cubicBezTo>
                    <a:pt x="8143" y="21139"/>
                    <a:pt x="8201" y="21082"/>
                    <a:pt x="8201" y="21082"/>
                  </a:cubicBezTo>
                  <a:cubicBezTo>
                    <a:pt x="8201" y="21139"/>
                    <a:pt x="8201" y="21139"/>
                    <a:pt x="8201" y="21139"/>
                  </a:cubicBezTo>
                  <a:cubicBezTo>
                    <a:pt x="8259" y="21139"/>
                    <a:pt x="8259" y="21139"/>
                    <a:pt x="8259" y="21139"/>
                  </a:cubicBezTo>
                  <a:cubicBezTo>
                    <a:pt x="8317" y="21139"/>
                    <a:pt x="8374" y="21197"/>
                    <a:pt x="8432" y="21197"/>
                  </a:cubicBezTo>
                  <a:cubicBezTo>
                    <a:pt x="8490" y="21197"/>
                    <a:pt x="8490" y="21197"/>
                    <a:pt x="8490" y="21197"/>
                  </a:cubicBezTo>
                  <a:cubicBezTo>
                    <a:pt x="8548" y="21197"/>
                    <a:pt x="8548" y="21197"/>
                    <a:pt x="8548" y="21197"/>
                  </a:cubicBezTo>
                  <a:cubicBezTo>
                    <a:pt x="8548" y="21254"/>
                    <a:pt x="8548" y="21254"/>
                    <a:pt x="8548" y="21254"/>
                  </a:cubicBezTo>
                  <a:cubicBezTo>
                    <a:pt x="8605" y="21254"/>
                    <a:pt x="8663" y="21254"/>
                    <a:pt x="8663" y="21254"/>
                  </a:cubicBezTo>
                  <a:cubicBezTo>
                    <a:pt x="8721" y="21254"/>
                    <a:pt x="8721" y="21254"/>
                    <a:pt x="8721" y="21254"/>
                  </a:cubicBezTo>
                  <a:cubicBezTo>
                    <a:pt x="8779" y="21254"/>
                    <a:pt x="8779" y="21254"/>
                    <a:pt x="8779" y="21254"/>
                  </a:cubicBezTo>
                  <a:cubicBezTo>
                    <a:pt x="8836" y="21312"/>
                    <a:pt x="8836" y="21312"/>
                    <a:pt x="8836" y="21312"/>
                  </a:cubicBezTo>
                  <a:cubicBezTo>
                    <a:pt x="8894" y="21312"/>
                    <a:pt x="8894" y="21312"/>
                    <a:pt x="8894" y="21312"/>
                  </a:cubicBezTo>
                  <a:cubicBezTo>
                    <a:pt x="8952" y="21312"/>
                    <a:pt x="8952" y="21312"/>
                    <a:pt x="8952" y="21312"/>
                  </a:cubicBezTo>
                  <a:cubicBezTo>
                    <a:pt x="9067" y="21370"/>
                    <a:pt x="9067" y="21370"/>
                    <a:pt x="9067" y="21370"/>
                  </a:cubicBezTo>
                  <a:cubicBezTo>
                    <a:pt x="9125" y="21370"/>
                    <a:pt x="9125" y="21370"/>
                    <a:pt x="9125" y="21370"/>
                  </a:cubicBezTo>
                  <a:cubicBezTo>
                    <a:pt x="9183" y="21370"/>
                    <a:pt x="9183" y="21370"/>
                    <a:pt x="9183" y="21370"/>
                  </a:cubicBezTo>
                  <a:lnTo>
                    <a:pt x="9241" y="21427"/>
                  </a:lnTo>
                  <a:cubicBezTo>
                    <a:pt x="9298" y="21370"/>
                    <a:pt x="9298" y="21370"/>
                    <a:pt x="9298" y="21370"/>
                  </a:cubicBezTo>
                  <a:cubicBezTo>
                    <a:pt x="9298" y="21370"/>
                    <a:pt x="9298" y="21427"/>
                    <a:pt x="9356" y="21427"/>
                  </a:cubicBezTo>
                  <a:cubicBezTo>
                    <a:pt x="9472" y="21427"/>
                    <a:pt x="9472" y="21427"/>
                    <a:pt x="9472" y="21427"/>
                  </a:cubicBezTo>
                  <a:cubicBezTo>
                    <a:pt x="9529" y="21427"/>
                    <a:pt x="9529" y="21427"/>
                    <a:pt x="9529" y="21427"/>
                  </a:cubicBezTo>
                  <a:cubicBezTo>
                    <a:pt x="9529" y="21485"/>
                    <a:pt x="9529" y="21485"/>
                    <a:pt x="9529" y="21485"/>
                  </a:cubicBezTo>
                  <a:cubicBezTo>
                    <a:pt x="9529" y="21427"/>
                    <a:pt x="9529" y="21427"/>
                    <a:pt x="9529" y="21427"/>
                  </a:cubicBezTo>
                  <a:cubicBezTo>
                    <a:pt x="9587" y="21427"/>
                    <a:pt x="9587" y="21427"/>
                    <a:pt x="9587" y="21485"/>
                  </a:cubicBezTo>
                  <a:cubicBezTo>
                    <a:pt x="9645" y="21485"/>
                    <a:pt x="9645" y="21485"/>
                    <a:pt x="9645" y="21485"/>
                  </a:cubicBezTo>
                  <a:cubicBezTo>
                    <a:pt x="9760" y="21485"/>
                    <a:pt x="9760" y="21485"/>
                    <a:pt x="9760" y="21485"/>
                  </a:cubicBezTo>
                  <a:cubicBezTo>
                    <a:pt x="9818" y="21485"/>
                    <a:pt x="9818" y="21485"/>
                    <a:pt x="9818" y="21485"/>
                  </a:cubicBezTo>
                  <a:cubicBezTo>
                    <a:pt x="9876" y="21542"/>
                    <a:pt x="9934" y="21485"/>
                    <a:pt x="9934" y="21485"/>
                  </a:cubicBezTo>
                  <a:cubicBezTo>
                    <a:pt x="10107" y="21542"/>
                    <a:pt x="10107" y="21542"/>
                    <a:pt x="10107" y="21542"/>
                  </a:cubicBezTo>
                  <a:cubicBezTo>
                    <a:pt x="10165" y="21542"/>
                    <a:pt x="10165" y="21542"/>
                    <a:pt x="10165" y="21542"/>
                  </a:cubicBezTo>
                  <a:cubicBezTo>
                    <a:pt x="10222" y="21542"/>
                    <a:pt x="10222" y="21542"/>
                    <a:pt x="10222" y="21542"/>
                  </a:cubicBezTo>
                  <a:cubicBezTo>
                    <a:pt x="10338" y="21542"/>
                    <a:pt x="10338" y="21542"/>
                    <a:pt x="10338" y="21542"/>
                  </a:cubicBezTo>
                  <a:cubicBezTo>
                    <a:pt x="10396" y="21542"/>
                    <a:pt x="10396" y="21542"/>
                    <a:pt x="10396" y="21542"/>
                  </a:cubicBezTo>
                  <a:cubicBezTo>
                    <a:pt x="10511" y="21542"/>
                    <a:pt x="10511" y="21542"/>
                    <a:pt x="10511" y="21542"/>
                  </a:cubicBezTo>
                  <a:cubicBezTo>
                    <a:pt x="10569" y="21542"/>
                    <a:pt x="10569" y="21542"/>
                    <a:pt x="10569" y="21542"/>
                  </a:cubicBezTo>
                  <a:cubicBezTo>
                    <a:pt x="10627" y="21542"/>
                    <a:pt x="10627" y="21542"/>
                    <a:pt x="10627" y="21542"/>
                  </a:cubicBezTo>
                  <a:cubicBezTo>
                    <a:pt x="10684" y="21600"/>
                    <a:pt x="10684" y="21600"/>
                    <a:pt x="10684" y="21600"/>
                  </a:cubicBezTo>
                  <a:cubicBezTo>
                    <a:pt x="10684" y="21542"/>
                    <a:pt x="10684" y="21542"/>
                    <a:pt x="10684" y="21542"/>
                  </a:cubicBezTo>
                  <a:cubicBezTo>
                    <a:pt x="10800" y="21542"/>
                    <a:pt x="10800" y="21542"/>
                    <a:pt x="10800" y="21542"/>
                  </a:cubicBezTo>
                  <a:cubicBezTo>
                    <a:pt x="10800" y="21600"/>
                    <a:pt x="10800" y="21600"/>
                    <a:pt x="10800" y="21600"/>
                  </a:cubicBezTo>
                  <a:cubicBezTo>
                    <a:pt x="10800" y="21542"/>
                    <a:pt x="10800" y="21542"/>
                    <a:pt x="10800" y="21542"/>
                  </a:cubicBezTo>
                  <a:cubicBezTo>
                    <a:pt x="10916" y="21600"/>
                    <a:pt x="10916" y="21600"/>
                    <a:pt x="10916" y="21600"/>
                  </a:cubicBezTo>
                  <a:cubicBezTo>
                    <a:pt x="10973" y="21600"/>
                    <a:pt x="10973" y="21600"/>
                    <a:pt x="10973" y="21600"/>
                  </a:cubicBezTo>
                  <a:cubicBezTo>
                    <a:pt x="10973" y="21542"/>
                    <a:pt x="10973" y="21542"/>
                    <a:pt x="10973" y="21542"/>
                  </a:cubicBezTo>
                  <a:cubicBezTo>
                    <a:pt x="11031" y="21600"/>
                    <a:pt x="11031" y="21600"/>
                    <a:pt x="11031" y="21600"/>
                  </a:cubicBezTo>
                  <a:cubicBezTo>
                    <a:pt x="11031" y="21542"/>
                    <a:pt x="11031" y="21542"/>
                    <a:pt x="11031" y="21542"/>
                  </a:cubicBezTo>
                  <a:cubicBezTo>
                    <a:pt x="11089" y="21600"/>
                    <a:pt x="11089" y="21600"/>
                    <a:pt x="11089" y="21600"/>
                  </a:cubicBezTo>
                  <a:cubicBezTo>
                    <a:pt x="11147" y="21542"/>
                    <a:pt x="11147" y="21542"/>
                    <a:pt x="11147" y="21542"/>
                  </a:cubicBezTo>
                  <a:cubicBezTo>
                    <a:pt x="11204" y="21600"/>
                    <a:pt x="11204" y="21600"/>
                    <a:pt x="11204" y="21600"/>
                  </a:cubicBezTo>
                  <a:cubicBezTo>
                    <a:pt x="11204" y="21542"/>
                    <a:pt x="11204" y="21542"/>
                    <a:pt x="11204" y="21542"/>
                  </a:cubicBezTo>
                  <a:cubicBezTo>
                    <a:pt x="11204" y="21600"/>
                    <a:pt x="11204" y="21600"/>
                    <a:pt x="11204" y="21600"/>
                  </a:cubicBezTo>
                  <a:cubicBezTo>
                    <a:pt x="11204" y="21542"/>
                    <a:pt x="11204" y="21542"/>
                    <a:pt x="11204" y="21542"/>
                  </a:cubicBezTo>
                  <a:cubicBezTo>
                    <a:pt x="11320" y="21600"/>
                    <a:pt x="11320" y="21600"/>
                    <a:pt x="11320" y="21600"/>
                  </a:cubicBezTo>
                  <a:cubicBezTo>
                    <a:pt x="11320" y="21542"/>
                    <a:pt x="11320" y="21542"/>
                    <a:pt x="11320" y="21542"/>
                  </a:cubicBezTo>
                  <a:cubicBezTo>
                    <a:pt x="11378" y="21542"/>
                    <a:pt x="11378" y="21542"/>
                    <a:pt x="11378" y="21542"/>
                  </a:cubicBezTo>
                  <a:cubicBezTo>
                    <a:pt x="11493" y="21542"/>
                    <a:pt x="11493" y="21542"/>
                    <a:pt x="11493" y="21542"/>
                  </a:cubicBezTo>
                  <a:cubicBezTo>
                    <a:pt x="11551" y="21542"/>
                    <a:pt x="11551" y="21542"/>
                    <a:pt x="11609" y="21542"/>
                  </a:cubicBezTo>
                  <a:cubicBezTo>
                    <a:pt x="11666" y="21542"/>
                    <a:pt x="11666" y="21542"/>
                    <a:pt x="11666" y="21542"/>
                  </a:cubicBezTo>
                  <a:lnTo>
                    <a:pt x="11724" y="21542"/>
                  </a:lnTo>
                  <a:cubicBezTo>
                    <a:pt x="11782" y="21542"/>
                    <a:pt x="11782" y="21542"/>
                    <a:pt x="11782" y="21542"/>
                  </a:cubicBezTo>
                  <a:cubicBezTo>
                    <a:pt x="11840" y="21542"/>
                    <a:pt x="11840" y="21542"/>
                    <a:pt x="11840" y="21542"/>
                  </a:cubicBezTo>
                  <a:cubicBezTo>
                    <a:pt x="11840" y="21485"/>
                    <a:pt x="11840" y="21485"/>
                    <a:pt x="11840" y="21485"/>
                  </a:cubicBezTo>
                  <a:cubicBezTo>
                    <a:pt x="11897" y="21542"/>
                    <a:pt x="11897" y="21542"/>
                    <a:pt x="11897" y="21542"/>
                  </a:cubicBezTo>
                  <a:cubicBezTo>
                    <a:pt x="11897" y="21485"/>
                    <a:pt x="11897" y="21485"/>
                    <a:pt x="11897" y="21485"/>
                  </a:cubicBezTo>
                  <a:cubicBezTo>
                    <a:pt x="11955" y="21485"/>
                    <a:pt x="11955" y="21485"/>
                    <a:pt x="11955" y="21485"/>
                  </a:cubicBezTo>
                  <a:cubicBezTo>
                    <a:pt x="12013" y="21485"/>
                    <a:pt x="12013" y="21485"/>
                    <a:pt x="12013" y="21485"/>
                  </a:cubicBezTo>
                  <a:cubicBezTo>
                    <a:pt x="12071" y="21485"/>
                    <a:pt x="12128" y="21485"/>
                    <a:pt x="12186" y="21485"/>
                  </a:cubicBezTo>
                  <a:cubicBezTo>
                    <a:pt x="12244" y="21485"/>
                    <a:pt x="12244" y="21485"/>
                    <a:pt x="12244" y="21485"/>
                  </a:cubicBezTo>
                  <a:cubicBezTo>
                    <a:pt x="12244" y="21427"/>
                    <a:pt x="12244" y="21427"/>
                    <a:pt x="12244" y="21427"/>
                  </a:cubicBezTo>
                  <a:cubicBezTo>
                    <a:pt x="12359" y="21427"/>
                    <a:pt x="12359" y="21427"/>
                    <a:pt x="12359" y="21427"/>
                  </a:cubicBezTo>
                  <a:cubicBezTo>
                    <a:pt x="12417" y="21427"/>
                    <a:pt x="12417" y="21427"/>
                    <a:pt x="12417" y="21427"/>
                  </a:cubicBezTo>
                  <a:cubicBezTo>
                    <a:pt x="12533" y="21427"/>
                    <a:pt x="12533" y="21427"/>
                    <a:pt x="12533" y="21427"/>
                  </a:cubicBezTo>
                  <a:cubicBezTo>
                    <a:pt x="12648" y="21427"/>
                    <a:pt x="12648" y="21427"/>
                    <a:pt x="12648" y="21427"/>
                  </a:cubicBezTo>
                  <a:cubicBezTo>
                    <a:pt x="12648" y="21370"/>
                    <a:pt x="12648" y="21370"/>
                    <a:pt x="12648" y="21370"/>
                  </a:cubicBezTo>
                  <a:cubicBezTo>
                    <a:pt x="12706" y="21370"/>
                    <a:pt x="12706" y="21370"/>
                    <a:pt x="12706" y="21370"/>
                  </a:cubicBezTo>
                  <a:cubicBezTo>
                    <a:pt x="12706" y="21427"/>
                    <a:pt x="12706" y="21427"/>
                    <a:pt x="12764" y="21427"/>
                  </a:cubicBezTo>
                  <a:cubicBezTo>
                    <a:pt x="12764" y="21370"/>
                    <a:pt x="12764" y="21370"/>
                    <a:pt x="12764" y="21370"/>
                  </a:cubicBezTo>
                  <a:cubicBezTo>
                    <a:pt x="12821" y="21370"/>
                    <a:pt x="12879" y="21370"/>
                    <a:pt x="12879" y="21370"/>
                  </a:cubicBezTo>
                  <a:cubicBezTo>
                    <a:pt x="12937" y="21370"/>
                    <a:pt x="12937" y="21370"/>
                    <a:pt x="12937" y="21370"/>
                  </a:cubicBezTo>
                  <a:cubicBezTo>
                    <a:pt x="13341" y="21312"/>
                    <a:pt x="13745" y="21254"/>
                    <a:pt x="14207" y="21139"/>
                  </a:cubicBezTo>
                  <a:cubicBezTo>
                    <a:pt x="14727" y="20966"/>
                    <a:pt x="15132" y="20794"/>
                    <a:pt x="15536" y="20621"/>
                  </a:cubicBezTo>
                  <a:cubicBezTo>
                    <a:pt x="15594" y="20621"/>
                    <a:pt x="15709" y="20563"/>
                    <a:pt x="15825" y="20563"/>
                  </a:cubicBezTo>
                  <a:cubicBezTo>
                    <a:pt x="15998" y="20448"/>
                    <a:pt x="15998" y="20448"/>
                    <a:pt x="15998" y="20448"/>
                  </a:cubicBezTo>
                  <a:cubicBezTo>
                    <a:pt x="15998" y="20390"/>
                    <a:pt x="16056" y="20448"/>
                    <a:pt x="16056" y="20448"/>
                  </a:cubicBezTo>
                  <a:cubicBezTo>
                    <a:pt x="16171" y="20390"/>
                    <a:pt x="16171" y="20390"/>
                    <a:pt x="16171" y="20390"/>
                  </a:cubicBezTo>
                  <a:cubicBezTo>
                    <a:pt x="16171" y="20333"/>
                    <a:pt x="16171" y="20333"/>
                    <a:pt x="16171" y="20333"/>
                  </a:cubicBezTo>
                  <a:lnTo>
                    <a:pt x="16229" y="20333"/>
                  </a:lnTo>
                  <a:cubicBezTo>
                    <a:pt x="16229" y="20333"/>
                    <a:pt x="16229" y="20333"/>
                    <a:pt x="16287" y="20333"/>
                  </a:cubicBezTo>
                  <a:cubicBezTo>
                    <a:pt x="16229" y="20275"/>
                    <a:pt x="16229" y="20275"/>
                    <a:pt x="16229" y="20275"/>
                  </a:cubicBezTo>
                  <a:cubicBezTo>
                    <a:pt x="16287" y="20275"/>
                    <a:pt x="16287" y="20275"/>
                    <a:pt x="16287" y="20275"/>
                  </a:cubicBezTo>
                  <a:cubicBezTo>
                    <a:pt x="16287" y="20333"/>
                    <a:pt x="16287" y="20333"/>
                    <a:pt x="16287" y="20333"/>
                  </a:cubicBezTo>
                  <a:cubicBezTo>
                    <a:pt x="16287" y="20275"/>
                    <a:pt x="16287" y="20275"/>
                    <a:pt x="16287" y="20275"/>
                  </a:cubicBezTo>
                  <a:cubicBezTo>
                    <a:pt x="16344" y="20275"/>
                    <a:pt x="16344" y="20275"/>
                    <a:pt x="16344" y="20275"/>
                  </a:cubicBezTo>
                  <a:cubicBezTo>
                    <a:pt x="16287" y="20275"/>
                    <a:pt x="16287" y="20275"/>
                    <a:pt x="16287" y="20275"/>
                  </a:cubicBezTo>
                  <a:cubicBezTo>
                    <a:pt x="16402" y="20218"/>
                    <a:pt x="16402" y="20218"/>
                    <a:pt x="16402" y="20218"/>
                  </a:cubicBezTo>
                  <a:lnTo>
                    <a:pt x="16460" y="20218"/>
                  </a:lnTo>
                  <a:cubicBezTo>
                    <a:pt x="16518" y="20218"/>
                    <a:pt x="16518" y="20218"/>
                    <a:pt x="16518" y="20218"/>
                  </a:cubicBezTo>
                  <a:cubicBezTo>
                    <a:pt x="16460" y="20218"/>
                    <a:pt x="16460" y="20218"/>
                    <a:pt x="16460" y="20218"/>
                  </a:cubicBezTo>
                  <a:cubicBezTo>
                    <a:pt x="16518" y="20160"/>
                    <a:pt x="16518" y="20160"/>
                    <a:pt x="16518" y="20160"/>
                  </a:cubicBezTo>
                  <a:cubicBezTo>
                    <a:pt x="16575" y="20102"/>
                    <a:pt x="16575" y="20160"/>
                    <a:pt x="16575" y="20160"/>
                  </a:cubicBezTo>
                  <a:cubicBezTo>
                    <a:pt x="16633" y="20102"/>
                    <a:pt x="16633" y="20102"/>
                    <a:pt x="16633" y="20102"/>
                  </a:cubicBezTo>
                  <a:cubicBezTo>
                    <a:pt x="16691" y="20045"/>
                    <a:pt x="16691" y="20045"/>
                    <a:pt x="16691" y="20045"/>
                  </a:cubicBezTo>
                  <a:cubicBezTo>
                    <a:pt x="16691" y="20045"/>
                    <a:pt x="16691" y="20045"/>
                    <a:pt x="16749" y="20045"/>
                  </a:cubicBezTo>
                  <a:cubicBezTo>
                    <a:pt x="16806" y="20045"/>
                    <a:pt x="16806" y="20045"/>
                    <a:pt x="16806" y="20045"/>
                  </a:cubicBezTo>
                  <a:cubicBezTo>
                    <a:pt x="16922" y="19987"/>
                    <a:pt x="16922" y="19987"/>
                    <a:pt x="16922" y="19987"/>
                  </a:cubicBezTo>
                  <a:cubicBezTo>
                    <a:pt x="16922" y="19930"/>
                    <a:pt x="16922" y="19930"/>
                    <a:pt x="16922" y="19930"/>
                  </a:cubicBezTo>
                  <a:lnTo>
                    <a:pt x="16980" y="19930"/>
                  </a:lnTo>
                  <a:cubicBezTo>
                    <a:pt x="16980" y="19930"/>
                    <a:pt x="16980" y="19872"/>
                    <a:pt x="17037" y="19872"/>
                  </a:cubicBezTo>
                  <a:cubicBezTo>
                    <a:pt x="17095" y="19872"/>
                    <a:pt x="17095" y="19872"/>
                    <a:pt x="17095" y="19872"/>
                  </a:cubicBezTo>
                  <a:cubicBezTo>
                    <a:pt x="17095" y="19814"/>
                    <a:pt x="17095" y="19814"/>
                    <a:pt x="17095" y="19814"/>
                  </a:cubicBezTo>
                  <a:cubicBezTo>
                    <a:pt x="17153" y="19814"/>
                    <a:pt x="17153" y="19814"/>
                    <a:pt x="17153" y="19814"/>
                  </a:cubicBezTo>
                  <a:cubicBezTo>
                    <a:pt x="17211" y="19757"/>
                    <a:pt x="17211" y="19757"/>
                    <a:pt x="17211" y="19757"/>
                  </a:cubicBezTo>
                  <a:cubicBezTo>
                    <a:pt x="17211" y="19699"/>
                    <a:pt x="17211" y="19699"/>
                    <a:pt x="17211" y="19699"/>
                  </a:cubicBezTo>
                  <a:cubicBezTo>
                    <a:pt x="17268" y="19699"/>
                    <a:pt x="17268" y="19699"/>
                    <a:pt x="17268" y="19699"/>
                  </a:cubicBezTo>
                  <a:cubicBezTo>
                    <a:pt x="17326" y="19699"/>
                    <a:pt x="17326" y="19699"/>
                    <a:pt x="17326" y="19699"/>
                  </a:cubicBezTo>
                  <a:cubicBezTo>
                    <a:pt x="17384" y="19642"/>
                    <a:pt x="17442" y="19642"/>
                    <a:pt x="17499" y="19584"/>
                  </a:cubicBezTo>
                  <a:cubicBezTo>
                    <a:pt x="17499" y="19526"/>
                    <a:pt x="17557" y="19584"/>
                    <a:pt x="17557" y="19526"/>
                  </a:cubicBezTo>
                  <a:cubicBezTo>
                    <a:pt x="17557" y="19469"/>
                    <a:pt x="17557" y="19469"/>
                    <a:pt x="17557" y="19469"/>
                  </a:cubicBezTo>
                  <a:cubicBezTo>
                    <a:pt x="17615" y="19469"/>
                    <a:pt x="17615" y="19526"/>
                    <a:pt x="17673" y="19469"/>
                  </a:cubicBezTo>
                  <a:cubicBezTo>
                    <a:pt x="17673" y="19411"/>
                    <a:pt x="17673" y="19411"/>
                    <a:pt x="17673" y="19411"/>
                  </a:cubicBezTo>
                  <a:cubicBezTo>
                    <a:pt x="17730" y="19411"/>
                    <a:pt x="17730" y="19411"/>
                    <a:pt x="17730" y="19411"/>
                  </a:cubicBezTo>
                  <a:cubicBezTo>
                    <a:pt x="17846" y="19354"/>
                    <a:pt x="17846" y="19354"/>
                    <a:pt x="17846" y="19354"/>
                  </a:cubicBezTo>
                  <a:cubicBezTo>
                    <a:pt x="17788" y="19354"/>
                    <a:pt x="17788" y="19354"/>
                    <a:pt x="17788" y="19354"/>
                  </a:cubicBezTo>
                  <a:cubicBezTo>
                    <a:pt x="17904" y="19296"/>
                    <a:pt x="17904" y="19296"/>
                    <a:pt x="17904" y="19296"/>
                  </a:cubicBezTo>
                  <a:cubicBezTo>
                    <a:pt x="17904" y="19238"/>
                    <a:pt x="17904" y="19296"/>
                    <a:pt x="17961" y="19296"/>
                  </a:cubicBezTo>
                  <a:cubicBezTo>
                    <a:pt x="17961" y="19238"/>
                    <a:pt x="17961" y="19238"/>
                    <a:pt x="17961" y="19238"/>
                  </a:cubicBezTo>
                  <a:cubicBezTo>
                    <a:pt x="18077" y="19181"/>
                    <a:pt x="18077" y="19181"/>
                    <a:pt x="18077" y="19181"/>
                  </a:cubicBezTo>
                  <a:cubicBezTo>
                    <a:pt x="18193" y="19066"/>
                    <a:pt x="18193" y="19066"/>
                    <a:pt x="18193" y="19066"/>
                  </a:cubicBezTo>
                  <a:cubicBezTo>
                    <a:pt x="18193" y="19008"/>
                    <a:pt x="18250" y="19008"/>
                    <a:pt x="18250" y="19008"/>
                  </a:cubicBezTo>
                  <a:cubicBezTo>
                    <a:pt x="18366" y="18950"/>
                    <a:pt x="18366" y="18950"/>
                    <a:pt x="18366" y="18950"/>
                  </a:cubicBezTo>
                  <a:lnTo>
                    <a:pt x="18366" y="18893"/>
                  </a:lnTo>
                  <a:lnTo>
                    <a:pt x="18424" y="18893"/>
                  </a:lnTo>
                  <a:cubicBezTo>
                    <a:pt x="18424" y="18835"/>
                    <a:pt x="18539" y="18835"/>
                    <a:pt x="18539" y="18778"/>
                  </a:cubicBezTo>
                  <a:lnTo>
                    <a:pt x="18597" y="18778"/>
                  </a:lnTo>
                  <a:cubicBezTo>
                    <a:pt x="18597" y="18720"/>
                    <a:pt x="18597" y="18720"/>
                    <a:pt x="18597" y="18720"/>
                  </a:cubicBezTo>
                  <a:cubicBezTo>
                    <a:pt x="18655" y="18720"/>
                    <a:pt x="18655" y="18662"/>
                    <a:pt x="18712" y="18662"/>
                  </a:cubicBezTo>
                  <a:cubicBezTo>
                    <a:pt x="18712" y="18605"/>
                    <a:pt x="18712" y="18605"/>
                    <a:pt x="18712" y="18605"/>
                  </a:cubicBezTo>
                  <a:cubicBezTo>
                    <a:pt x="18886" y="18490"/>
                    <a:pt x="18886" y="18490"/>
                    <a:pt x="18886" y="18490"/>
                  </a:cubicBezTo>
                  <a:cubicBezTo>
                    <a:pt x="18943" y="18374"/>
                    <a:pt x="19174" y="18259"/>
                    <a:pt x="19174" y="18144"/>
                  </a:cubicBezTo>
                  <a:cubicBezTo>
                    <a:pt x="19174" y="18086"/>
                    <a:pt x="19174" y="18086"/>
                    <a:pt x="19232" y="18086"/>
                  </a:cubicBezTo>
                  <a:cubicBezTo>
                    <a:pt x="19290" y="18029"/>
                    <a:pt x="19290" y="18029"/>
                    <a:pt x="19290" y="18029"/>
                  </a:cubicBezTo>
                  <a:cubicBezTo>
                    <a:pt x="19232" y="18029"/>
                    <a:pt x="19232" y="18029"/>
                    <a:pt x="19232" y="18029"/>
                  </a:cubicBezTo>
                  <a:cubicBezTo>
                    <a:pt x="19290" y="17971"/>
                    <a:pt x="19290" y="17971"/>
                    <a:pt x="19290" y="17971"/>
                  </a:cubicBezTo>
                  <a:cubicBezTo>
                    <a:pt x="19290" y="17914"/>
                    <a:pt x="19290" y="17914"/>
                    <a:pt x="19290" y="17914"/>
                  </a:cubicBezTo>
                  <a:cubicBezTo>
                    <a:pt x="19405" y="17856"/>
                    <a:pt x="19405" y="17856"/>
                    <a:pt x="19405" y="17856"/>
                  </a:cubicBezTo>
                  <a:cubicBezTo>
                    <a:pt x="19405" y="17798"/>
                    <a:pt x="19405" y="17798"/>
                    <a:pt x="19405" y="17798"/>
                  </a:cubicBezTo>
                  <a:cubicBezTo>
                    <a:pt x="19463" y="17798"/>
                    <a:pt x="19463" y="17798"/>
                    <a:pt x="19463" y="17798"/>
                  </a:cubicBezTo>
                  <a:cubicBezTo>
                    <a:pt x="19521" y="17741"/>
                    <a:pt x="19521" y="17741"/>
                    <a:pt x="19521" y="17741"/>
                  </a:cubicBezTo>
                  <a:cubicBezTo>
                    <a:pt x="19521" y="17683"/>
                    <a:pt x="19521" y="17683"/>
                    <a:pt x="19521" y="17683"/>
                  </a:cubicBezTo>
                  <a:cubicBezTo>
                    <a:pt x="19579" y="17626"/>
                    <a:pt x="19579" y="17626"/>
                    <a:pt x="19579" y="17626"/>
                  </a:cubicBezTo>
                  <a:cubicBezTo>
                    <a:pt x="19636" y="17568"/>
                    <a:pt x="19636" y="17568"/>
                    <a:pt x="19636" y="17568"/>
                  </a:cubicBezTo>
                  <a:cubicBezTo>
                    <a:pt x="19636" y="17510"/>
                    <a:pt x="19636" y="17510"/>
                    <a:pt x="19636" y="17510"/>
                  </a:cubicBezTo>
                  <a:cubicBezTo>
                    <a:pt x="19636" y="17510"/>
                    <a:pt x="19636" y="17510"/>
                    <a:pt x="19636" y="17453"/>
                  </a:cubicBezTo>
                  <a:cubicBezTo>
                    <a:pt x="19694" y="17510"/>
                    <a:pt x="19694" y="17510"/>
                    <a:pt x="19694" y="17510"/>
                  </a:cubicBezTo>
                  <a:cubicBezTo>
                    <a:pt x="19694" y="17453"/>
                    <a:pt x="19694" y="17453"/>
                    <a:pt x="19694" y="17453"/>
                  </a:cubicBezTo>
                  <a:cubicBezTo>
                    <a:pt x="19694" y="17395"/>
                    <a:pt x="19694" y="17395"/>
                    <a:pt x="19694" y="17395"/>
                  </a:cubicBezTo>
                  <a:lnTo>
                    <a:pt x="19752" y="17395"/>
                  </a:lnTo>
                  <a:cubicBezTo>
                    <a:pt x="19752" y="17338"/>
                    <a:pt x="19752" y="17338"/>
                    <a:pt x="19752" y="17338"/>
                  </a:cubicBezTo>
                  <a:cubicBezTo>
                    <a:pt x="19810" y="17280"/>
                    <a:pt x="19810" y="17280"/>
                    <a:pt x="19810" y="17280"/>
                  </a:cubicBezTo>
                  <a:cubicBezTo>
                    <a:pt x="19810" y="17222"/>
                    <a:pt x="19810" y="17222"/>
                    <a:pt x="19810" y="17222"/>
                  </a:cubicBezTo>
                  <a:cubicBezTo>
                    <a:pt x="19810" y="17222"/>
                    <a:pt x="19810" y="17222"/>
                    <a:pt x="19867" y="17222"/>
                  </a:cubicBezTo>
                  <a:lnTo>
                    <a:pt x="19867" y="17165"/>
                  </a:lnTo>
                  <a:cubicBezTo>
                    <a:pt x="19867" y="17107"/>
                    <a:pt x="19925" y="17107"/>
                    <a:pt x="19983" y="17050"/>
                  </a:cubicBezTo>
                  <a:cubicBezTo>
                    <a:pt x="19983" y="16992"/>
                    <a:pt x="19983" y="16992"/>
                    <a:pt x="19983" y="16992"/>
                  </a:cubicBezTo>
                  <a:cubicBezTo>
                    <a:pt x="20098" y="16819"/>
                    <a:pt x="20098" y="16819"/>
                    <a:pt x="20098" y="16819"/>
                  </a:cubicBezTo>
                  <a:cubicBezTo>
                    <a:pt x="20098" y="16762"/>
                    <a:pt x="20098" y="16762"/>
                    <a:pt x="20098" y="16762"/>
                  </a:cubicBezTo>
                  <a:cubicBezTo>
                    <a:pt x="20098" y="16704"/>
                    <a:pt x="20156" y="16762"/>
                    <a:pt x="20156" y="16704"/>
                  </a:cubicBezTo>
                  <a:lnTo>
                    <a:pt x="20156" y="16646"/>
                  </a:lnTo>
                  <a:cubicBezTo>
                    <a:pt x="20214" y="16531"/>
                    <a:pt x="20214" y="16531"/>
                    <a:pt x="20214" y="16531"/>
                  </a:cubicBezTo>
                  <a:cubicBezTo>
                    <a:pt x="20272" y="16416"/>
                    <a:pt x="20329" y="16358"/>
                    <a:pt x="20387" y="16243"/>
                  </a:cubicBezTo>
                  <a:cubicBezTo>
                    <a:pt x="20387" y="16243"/>
                    <a:pt x="20387" y="16186"/>
                    <a:pt x="20445" y="16128"/>
                  </a:cubicBezTo>
                  <a:cubicBezTo>
                    <a:pt x="20387" y="16128"/>
                    <a:pt x="20387" y="16128"/>
                    <a:pt x="20387" y="16128"/>
                  </a:cubicBezTo>
                  <a:cubicBezTo>
                    <a:pt x="20445" y="16070"/>
                    <a:pt x="20445" y="16070"/>
                    <a:pt x="20445" y="16070"/>
                  </a:cubicBezTo>
                  <a:cubicBezTo>
                    <a:pt x="20445" y="16013"/>
                    <a:pt x="20445" y="16013"/>
                    <a:pt x="20445" y="16013"/>
                  </a:cubicBezTo>
                  <a:cubicBezTo>
                    <a:pt x="20503" y="15898"/>
                    <a:pt x="20503" y="15898"/>
                    <a:pt x="20503" y="15898"/>
                  </a:cubicBezTo>
                  <a:cubicBezTo>
                    <a:pt x="20560" y="15840"/>
                    <a:pt x="20560" y="15840"/>
                    <a:pt x="20560" y="15840"/>
                  </a:cubicBezTo>
                  <a:cubicBezTo>
                    <a:pt x="20503" y="15840"/>
                    <a:pt x="20503" y="15840"/>
                    <a:pt x="20503" y="15840"/>
                  </a:cubicBezTo>
                  <a:cubicBezTo>
                    <a:pt x="20560" y="15782"/>
                    <a:pt x="20560" y="15782"/>
                    <a:pt x="20560" y="15782"/>
                  </a:cubicBezTo>
                  <a:cubicBezTo>
                    <a:pt x="20560" y="15725"/>
                    <a:pt x="20560" y="15725"/>
                    <a:pt x="20560" y="15725"/>
                  </a:cubicBezTo>
                  <a:cubicBezTo>
                    <a:pt x="20618" y="15725"/>
                    <a:pt x="20618" y="15725"/>
                    <a:pt x="20618" y="15725"/>
                  </a:cubicBezTo>
                  <a:cubicBezTo>
                    <a:pt x="20618" y="15782"/>
                    <a:pt x="20618" y="15782"/>
                    <a:pt x="20618" y="15782"/>
                  </a:cubicBezTo>
                  <a:cubicBezTo>
                    <a:pt x="20560" y="15782"/>
                    <a:pt x="20560" y="15782"/>
                    <a:pt x="20560" y="15840"/>
                  </a:cubicBezTo>
                  <a:cubicBezTo>
                    <a:pt x="20560" y="15898"/>
                    <a:pt x="20560" y="15898"/>
                    <a:pt x="20560" y="15898"/>
                  </a:cubicBezTo>
                  <a:cubicBezTo>
                    <a:pt x="20503" y="15955"/>
                    <a:pt x="20503" y="15955"/>
                    <a:pt x="20503" y="15955"/>
                  </a:cubicBezTo>
                  <a:cubicBezTo>
                    <a:pt x="20560" y="15955"/>
                    <a:pt x="20560" y="15955"/>
                    <a:pt x="20560" y="15955"/>
                  </a:cubicBezTo>
                  <a:cubicBezTo>
                    <a:pt x="20560" y="16013"/>
                    <a:pt x="20560" y="16013"/>
                    <a:pt x="20503" y="16013"/>
                  </a:cubicBezTo>
                  <a:cubicBezTo>
                    <a:pt x="20445" y="16070"/>
                    <a:pt x="20445" y="16070"/>
                    <a:pt x="20445" y="16070"/>
                  </a:cubicBezTo>
                  <a:cubicBezTo>
                    <a:pt x="20445" y="16128"/>
                    <a:pt x="20445" y="16128"/>
                    <a:pt x="20445" y="16128"/>
                  </a:cubicBezTo>
                  <a:cubicBezTo>
                    <a:pt x="20445" y="16186"/>
                    <a:pt x="20445" y="16186"/>
                    <a:pt x="20445" y="16186"/>
                  </a:cubicBezTo>
                  <a:cubicBezTo>
                    <a:pt x="20445" y="16243"/>
                    <a:pt x="20445" y="16243"/>
                    <a:pt x="20445" y="16243"/>
                  </a:cubicBezTo>
                  <a:cubicBezTo>
                    <a:pt x="20387" y="16358"/>
                    <a:pt x="20387" y="16358"/>
                    <a:pt x="20387" y="16358"/>
                  </a:cubicBezTo>
                  <a:cubicBezTo>
                    <a:pt x="20329" y="16416"/>
                    <a:pt x="20329" y="16416"/>
                    <a:pt x="20329" y="16416"/>
                  </a:cubicBezTo>
                  <a:cubicBezTo>
                    <a:pt x="20329" y="16474"/>
                    <a:pt x="20329" y="16474"/>
                    <a:pt x="20329" y="16474"/>
                  </a:cubicBezTo>
                  <a:cubicBezTo>
                    <a:pt x="20329" y="16531"/>
                    <a:pt x="20329" y="16531"/>
                    <a:pt x="20329" y="16531"/>
                  </a:cubicBezTo>
                  <a:cubicBezTo>
                    <a:pt x="20387" y="16358"/>
                    <a:pt x="20387" y="16358"/>
                    <a:pt x="20387" y="16358"/>
                  </a:cubicBezTo>
                  <a:cubicBezTo>
                    <a:pt x="20445" y="16358"/>
                    <a:pt x="20445" y="16358"/>
                    <a:pt x="20445" y="16358"/>
                  </a:cubicBezTo>
                  <a:cubicBezTo>
                    <a:pt x="20445" y="16358"/>
                    <a:pt x="20560" y="16186"/>
                    <a:pt x="20676" y="15898"/>
                  </a:cubicBezTo>
                  <a:cubicBezTo>
                    <a:pt x="20734" y="15782"/>
                    <a:pt x="20791" y="15610"/>
                    <a:pt x="20907" y="15437"/>
                  </a:cubicBezTo>
                  <a:cubicBezTo>
                    <a:pt x="20965" y="15264"/>
                    <a:pt x="21022" y="15034"/>
                    <a:pt x="21080" y="14861"/>
                  </a:cubicBezTo>
                  <a:cubicBezTo>
                    <a:pt x="21138" y="14688"/>
                    <a:pt x="21196" y="14515"/>
                    <a:pt x="21253" y="14285"/>
                  </a:cubicBezTo>
                  <a:cubicBezTo>
                    <a:pt x="21311" y="14112"/>
                    <a:pt x="21311" y="13939"/>
                    <a:pt x="21369" y="13824"/>
                  </a:cubicBezTo>
                  <a:cubicBezTo>
                    <a:pt x="21427" y="13536"/>
                    <a:pt x="21484" y="13306"/>
                    <a:pt x="21484" y="13306"/>
                  </a:cubicBezTo>
                  <a:cubicBezTo>
                    <a:pt x="21427" y="13363"/>
                    <a:pt x="21427" y="13363"/>
                    <a:pt x="21427" y="13363"/>
                  </a:cubicBezTo>
                  <a:cubicBezTo>
                    <a:pt x="21427" y="13421"/>
                    <a:pt x="21427" y="13421"/>
                    <a:pt x="21427" y="13421"/>
                  </a:cubicBezTo>
                  <a:cubicBezTo>
                    <a:pt x="21427" y="13478"/>
                    <a:pt x="21427" y="13478"/>
                    <a:pt x="21427" y="13478"/>
                  </a:cubicBezTo>
                  <a:cubicBezTo>
                    <a:pt x="21427" y="13536"/>
                    <a:pt x="21427" y="13536"/>
                    <a:pt x="21427" y="13536"/>
                  </a:cubicBezTo>
                  <a:cubicBezTo>
                    <a:pt x="21369" y="13651"/>
                    <a:pt x="21369" y="13651"/>
                    <a:pt x="21369" y="13651"/>
                  </a:cubicBezTo>
                  <a:cubicBezTo>
                    <a:pt x="21369" y="13709"/>
                    <a:pt x="21369" y="13766"/>
                    <a:pt x="21369" y="13766"/>
                  </a:cubicBezTo>
                  <a:cubicBezTo>
                    <a:pt x="21369" y="13709"/>
                    <a:pt x="21369" y="13709"/>
                    <a:pt x="21369" y="13709"/>
                  </a:cubicBezTo>
                  <a:cubicBezTo>
                    <a:pt x="21311" y="13709"/>
                    <a:pt x="21311" y="13709"/>
                    <a:pt x="21311" y="13709"/>
                  </a:cubicBezTo>
                  <a:cubicBezTo>
                    <a:pt x="21311" y="13766"/>
                    <a:pt x="21311" y="13766"/>
                    <a:pt x="21311" y="13766"/>
                  </a:cubicBezTo>
                  <a:cubicBezTo>
                    <a:pt x="21369" y="13766"/>
                    <a:pt x="21369" y="13766"/>
                    <a:pt x="21369" y="13766"/>
                  </a:cubicBezTo>
                  <a:cubicBezTo>
                    <a:pt x="21311" y="13824"/>
                    <a:pt x="21311" y="13824"/>
                    <a:pt x="21311" y="13824"/>
                  </a:cubicBezTo>
                  <a:cubicBezTo>
                    <a:pt x="21311" y="13882"/>
                    <a:pt x="21311" y="13882"/>
                    <a:pt x="21311" y="13882"/>
                  </a:cubicBezTo>
                  <a:cubicBezTo>
                    <a:pt x="21253" y="13997"/>
                    <a:pt x="21253" y="13997"/>
                    <a:pt x="21253" y="13997"/>
                  </a:cubicBezTo>
                  <a:cubicBezTo>
                    <a:pt x="21311" y="14054"/>
                    <a:pt x="21311" y="14054"/>
                    <a:pt x="21311" y="14054"/>
                  </a:cubicBezTo>
                  <a:cubicBezTo>
                    <a:pt x="21253" y="14112"/>
                    <a:pt x="21253" y="14112"/>
                    <a:pt x="21253" y="14112"/>
                  </a:cubicBezTo>
                  <a:cubicBezTo>
                    <a:pt x="21311" y="14112"/>
                    <a:pt x="21311" y="14112"/>
                    <a:pt x="21311" y="14112"/>
                  </a:cubicBezTo>
                  <a:cubicBezTo>
                    <a:pt x="21253" y="14170"/>
                    <a:pt x="21253" y="14170"/>
                    <a:pt x="21253" y="14170"/>
                  </a:cubicBezTo>
                  <a:cubicBezTo>
                    <a:pt x="21253" y="14227"/>
                    <a:pt x="21253" y="14227"/>
                    <a:pt x="21253" y="14227"/>
                  </a:cubicBezTo>
                  <a:cubicBezTo>
                    <a:pt x="21253" y="14285"/>
                    <a:pt x="21253" y="14285"/>
                    <a:pt x="21253" y="14285"/>
                  </a:cubicBezTo>
                  <a:cubicBezTo>
                    <a:pt x="21196" y="14342"/>
                    <a:pt x="21196" y="14342"/>
                    <a:pt x="21196" y="14342"/>
                  </a:cubicBezTo>
                  <a:lnTo>
                    <a:pt x="21196" y="14400"/>
                  </a:lnTo>
                  <a:cubicBezTo>
                    <a:pt x="21138" y="14515"/>
                    <a:pt x="21138" y="14515"/>
                    <a:pt x="21138" y="14515"/>
                  </a:cubicBezTo>
                  <a:cubicBezTo>
                    <a:pt x="21138" y="14573"/>
                    <a:pt x="21138" y="14630"/>
                    <a:pt x="21080" y="14688"/>
                  </a:cubicBezTo>
                  <a:cubicBezTo>
                    <a:pt x="21080" y="14746"/>
                    <a:pt x="21080" y="14746"/>
                    <a:pt x="21080" y="14746"/>
                  </a:cubicBezTo>
                  <a:cubicBezTo>
                    <a:pt x="21080" y="14803"/>
                    <a:pt x="21080" y="14803"/>
                    <a:pt x="21080" y="14803"/>
                  </a:cubicBezTo>
                  <a:cubicBezTo>
                    <a:pt x="21022" y="14918"/>
                    <a:pt x="21022" y="14918"/>
                    <a:pt x="21022" y="14918"/>
                  </a:cubicBezTo>
                  <a:cubicBezTo>
                    <a:pt x="21022" y="14976"/>
                    <a:pt x="21022" y="14976"/>
                    <a:pt x="21022" y="14976"/>
                  </a:cubicBezTo>
                  <a:lnTo>
                    <a:pt x="20965" y="14976"/>
                  </a:lnTo>
                  <a:cubicBezTo>
                    <a:pt x="20965" y="14976"/>
                    <a:pt x="21022" y="14976"/>
                    <a:pt x="20965" y="14976"/>
                  </a:cubicBezTo>
                  <a:cubicBezTo>
                    <a:pt x="20965" y="14976"/>
                    <a:pt x="20965" y="14976"/>
                    <a:pt x="20965" y="15034"/>
                  </a:cubicBezTo>
                  <a:cubicBezTo>
                    <a:pt x="20965" y="15091"/>
                    <a:pt x="20965" y="15091"/>
                    <a:pt x="20965" y="15091"/>
                  </a:cubicBezTo>
                  <a:cubicBezTo>
                    <a:pt x="20907" y="15149"/>
                    <a:pt x="20907" y="15149"/>
                    <a:pt x="20907" y="15149"/>
                  </a:cubicBezTo>
                  <a:cubicBezTo>
                    <a:pt x="20907" y="15091"/>
                    <a:pt x="20907" y="15091"/>
                    <a:pt x="20907" y="15091"/>
                  </a:cubicBezTo>
                  <a:cubicBezTo>
                    <a:pt x="20907" y="15149"/>
                    <a:pt x="20907" y="15149"/>
                    <a:pt x="20907" y="15149"/>
                  </a:cubicBezTo>
                  <a:cubicBezTo>
                    <a:pt x="20849" y="15149"/>
                    <a:pt x="20849" y="15149"/>
                    <a:pt x="20849" y="15149"/>
                  </a:cubicBezTo>
                  <a:cubicBezTo>
                    <a:pt x="20849" y="15206"/>
                    <a:pt x="20849" y="15206"/>
                    <a:pt x="20849" y="15206"/>
                  </a:cubicBezTo>
                  <a:lnTo>
                    <a:pt x="20907" y="15206"/>
                  </a:lnTo>
                  <a:cubicBezTo>
                    <a:pt x="20849" y="15322"/>
                    <a:pt x="20849" y="15322"/>
                    <a:pt x="20849" y="15322"/>
                  </a:cubicBezTo>
                  <a:cubicBezTo>
                    <a:pt x="20849" y="15322"/>
                    <a:pt x="20791" y="15379"/>
                    <a:pt x="20791" y="15437"/>
                  </a:cubicBezTo>
                  <a:cubicBezTo>
                    <a:pt x="20791" y="15494"/>
                    <a:pt x="20791" y="15494"/>
                    <a:pt x="20791" y="15494"/>
                  </a:cubicBezTo>
                  <a:cubicBezTo>
                    <a:pt x="20734" y="15610"/>
                    <a:pt x="20734" y="15610"/>
                    <a:pt x="20734" y="15610"/>
                  </a:cubicBezTo>
                  <a:cubicBezTo>
                    <a:pt x="20734" y="15494"/>
                    <a:pt x="20734" y="15494"/>
                    <a:pt x="20734" y="15494"/>
                  </a:cubicBezTo>
                  <a:cubicBezTo>
                    <a:pt x="20734" y="15494"/>
                    <a:pt x="20734" y="15437"/>
                    <a:pt x="20791" y="15437"/>
                  </a:cubicBezTo>
                  <a:cubicBezTo>
                    <a:pt x="20734" y="15437"/>
                    <a:pt x="20734" y="15437"/>
                    <a:pt x="20734" y="15437"/>
                  </a:cubicBezTo>
                  <a:cubicBezTo>
                    <a:pt x="20791" y="15322"/>
                    <a:pt x="20791" y="15322"/>
                    <a:pt x="20791" y="15322"/>
                  </a:cubicBezTo>
                  <a:cubicBezTo>
                    <a:pt x="20734" y="15379"/>
                    <a:pt x="20734" y="15379"/>
                    <a:pt x="20734" y="15379"/>
                  </a:cubicBezTo>
                  <a:cubicBezTo>
                    <a:pt x="20734" y="15437"/>
                    <a:pt x="20734" y="15437"/>
                    <a:pt x="20734" y="15437"/>
                  </a:cubicBezTo>
                  <a:cubicBezTo>
                    <a:pt x="20676" y="15494"/>
                    <a:pt x="20676" y="15494"/>
                    <a:pt x="20676" y="15494"/>
                  </a:cubicBezTo>
                  <a:cubicBezTo>
                    <a:pt x="20734" y="15494"/>
                    <a:pt x="20734" y="15494"/>
                    <a:pt x="20734" y="15494"/>
                  </a:cubicBezTo>
                  <a:cubicBezTo>
                    <a:pt x="20676" y="15610"/>
                    <a:pt x="20676" y="15610"/>
                    <a:pt x="20676" y="15610"/>
                  </a:cubicBezTo>
                  <a:lnTo>
                    <a:pt x="20618" y="15610"/>
                  </a:lnTo>
                  <a:cubicBezTo>
                    <a:pt x="20676" y="15552"/>
                    <a:pt x="20676" y="15552"/>
                    <a:pt x="20676" y="15552"/>
                  </a:cubicBezTo>
                  <a:cubicBezTo>
                    <a:pt x="20676" y="15494"/>
                    <a:pt x="20676" y="15494"/>
                    <a:pt x="20676" y="15494"/>
                  </a:cubicBezTo>
                  <a:cubicBezTo>
                    <a:pt x="20676" y="15437"/>
                    <a:pt x="20676" y="15437"/>
                    <a:pt x="20734" y="15437"/>
                  </a:cubicBezTo>
                  <a:cubicBezTo>
                    <a:pt x="20734" y="15437"/>
                    <a:pt x="20676" y="15437"/>
                    <a:pt x="20676" y="15379"/>
                  </a:cubicBezTo>
                  <a:cubicBezTo>
                    <a:pt x="20734" y="15379"/>
                    <a:pt x="20734" y="15379"/>
                    <a:pt x="20734" y="15379"/>
                  </a:cubicBezTo>
                  <a:cubicBezTo>
                    <a:pt x="20734" y="15322"/>
                    <a:pt x="20734" y="15322"/>
                    <a:pt x="20734" y="15322"/>
                  </a:cubicBezTo>
                  <a:cubicBezTo>
                    <a:pt x="20791" y="15206"/>
                    <a:pt x="20791" y="15206"/>
                    <a:pt x="20791" y="15206"/>
                  </a:cubicBezTo>
                  <a:cubicBezTo>
                    <a:pt x="20791" y="15149"/>
                    <a:pt x="20791" y="15149"/>
                    <a:pt x="20791" y="15149"/>
                  </a:cubicBezTo>
                  <a:cubicBezTo>
                    <a:pt x="20849" y="15091"/>
                    <a:pt x="20849" y="15091"/>
                    <a:pt x="20849" y="15091"/>
                  </a:cubicBezTo>
                  <a:cubicBezTo>
                    <a:pt x="20849" y="15034"/>
                    <a:pt x="20849" y="15034"/>
                    <a:pt x="20849" y="15034"/>
                  </a:cubicBezTo>
                  <a:cubicBezTo>
                    <a:pt x="20849" y="14976"/>
                    <a:pt x="20849" y="14976"/>
                    <a:pt x="20849" y="14976"/>
                  </a:cubicBezTo>
                  <a:cubicBezTo>
                    <a:pt x="20907" y="14918"/>
                    <a:pt x="20907" y="14918"/>
                    <a:pt x="20907" y="14918"/>
                  </a:cubicBezTo>
                  <a:cubicBezTo>
                    <a:pt x="20907" y="14861"/>
                    <a:pt x="20965" y="14861"/>
                    <a:pt x="20965" y="14861"/>
                  </a:cubicBezTo>
                  <a:cubicBezTo>
                    <a:pt x="20907" y="14861"/>
                    <a:pt x="20907" y="14861"/>
                    <a:pt x="20907" y="14861"/>
                  </a:cubicBezTo>
                  <a:cubicBezTo>
                    <a:pt x="20907" y="14803"/>
                    <a:pt x="20907" y="14803"/>
                    <a:pt x="20907" y="14803"/>
                  </a:cubicBezTo>
                  <a:cubicBezTo>
                    <a:pt x="20965" y="14688"/>
                    <a:pt x="20965" y="14688"/>
                    <a:pt x="20965" y="14688"/>
                  </a:cubicBezTo>
                  <a:cubicBezTo>
                    <a:pt x="20965" y="14630"/>
                    <a:pt x="21022" y="14630"/>
                    <a:pt x="21022" y="14573"/>
                  </a:cubicBezTo>
                  <a:cubicBezTo>
                    <a:pt x="21022" y="14515"/>
                    <a:pt x="21022" y="14515"/>
                    <a:pt x="21022" y="14515"/>
                  </a:cubicBezTo>
                  <a:cubicBezTo>
                    <a:pt x="21022" y="14458"/>
                    <a:pt x="21022" y="14458"/>
                    <a:pt x="21022" y="14458"/>
                  </a:cubicBezTo>
                  <a:cubicBezTo>
                    <a:pt x="21080" y="14400"/>
                    <a:pt x="21080" y="14400"/>
                    <a:pt x="21080" y="14400"/>
                  </a:cubicBezTo>
                  <a:cubicBezTo>
                    <a:pt x="21022" y="14342"/>
                    <a:pt x="21022" y="14342"/>
                    <a:pt x="21022" y="14342"/>
                  </a:cubicBezTo>
                  <a:cubicBezTo>
                    <a:pt x="21080" y="14227"/>
                    <a:pt x="21080" y="14227"/>
                    <a:pt x="21080" y="14227"/>
                  </a:cubicBezTo>
                  <a:lnTo>
                    <a:pt x="21080" y="14170"/>
                  </a:lnTo>
                  <a:cubicBezTo>
                    <a:pt x="21138" y="14112"/>
                    <a:pt x="21138" y="14112"/>
                    <a:pt x="21138" y="14112"/>
                  </a:cubicBezTo>
                  <a:cubicBezTo>
                    <a:pt x="21138" y="13997"/>
                    <a:pt x="21138" y="13997"/>
                    <a:pt x="21138" y="13997"/>
                  </a:cubicBezTo>
                  <a:cubicBezTo>
                    <a:pt x="21138" y="13939"/>
                    <a:pt x="21138" y="13939"/>
                    <a:pt x="21138" y="13939"/>
                  </a:cubicBezTo>
                  <a:cubicBezTo>
                    <a:pt x="21138" y="13882"/>
                    <a:pt x="21138" y="13882"/>
                    <a:pt x="21138" y="13882"/>
                  </a:cubicBezTo>
                  <a:cubicBezTo>
                    <a:pt x="21196" y="13882"/>
                    <a:pt x="21196" y="13882"/>
                    <a:pt x="21196" y="13882"/>
                  </a:cubicBezTo>
                  <a:cubicBezTo>
                    <a:pt x="21196" y="13824"/>
                    <a:pt x="21196" y="13824"/>
                    <a:pt x="21196" y="13766"/>
                  </a:cubicBezTo>
                  <a:cubicBezTo>
                    <a:pt x="21253" y="13651"/>
                    <a:pt x="21253" y="13651"/>
                    <a:pt x="21253" y="13651"/>
                  </a:cubicBezTo>
                  <a:cubicBezTo>
                    <a:pt x="21253" y="13651"/>
                    <a:pt x="21253" y="13651"/>
                    <a:pt x="21253" y="13594"/>
                  </a:cubicBezTo>
                  <a:cubicBezTo>
                    <a:pt x="21196" y="13594"/>
                    <a:pt x="21196" y="13594"/>
                    <a:pt x="21196" y="13594"/>
                  </a:cubicBezTo>
                  <a:cubicBezTo>
                    <a:pt x="21253" y="13594"/>
                    <a:pt x="21253" y="13594"/>
                    <a:pt x="21253" y="13594"/>
                  </a:cubicBezTo>
                  <a:cubicBezTo>
                    <a:pt x="21196" y="13594"/>
                    <a:pt x="21196" y="13594"/>
                    <a:pt x="21196" y="13594"/>
                  </a:cubicBezTo>
                  <a:cubicBezTo>
                    <a:pt x="21253" y="13478"/>
                    <a:pt x="21253" y="13478"/>
                    <a:pt x="21253" y="13478"/>
                  </a:cubicBezTo>
                  <a:cubicBezTo>
                    <a:pt x="21253" y="13421"/>
                    <a:pt x="21253" y="13421"/>
                    <a:pt x="21253" y="13421"/>
                  </a:cubicBezTo>
                  <a:cubicBezTo>
                    <a:pt x="21311" y="13306"/>
                    <a:pt x="21311" y="13306"/>
                    <a:pt x="21311" y="13306"/>
                  </a:cubicBezTo>
                  <a:cubicBezTo>
                    <a:pt x="21253" y="13306"/>
                    <a:pt x="21253" y="13306"/>
                    <a:pt x="21253" y="13306"/>
                  </a:cubicBezTo>
                  <a:cubicBezTo>
                    <a:pt x="21311" y="13306"/>
                    <a:pt x="21311" y="13306"/>
                    <a:pt x="21311" y="13306"/>
                  </a:cubicBezTo>
                  <a:cubicBezTo>
                    <a:pt x="21253" y="13306"/>
                    <a:pt x="21253" y="13306"/>
                    <a:pt x="21253" y="13306"/>
                  </a:cubicBezTo>
                  <a:cubicBezTo>
                    <a:pt x="21311" y="13248"/>
                    <a:pt x="21311" y="13248"/>
                    <a:pt x="21311" y="13248"/>
                  </a:cubicBezTo>
                  <a:cubicBezTo>
                    <a:pt x="21253" y="13248"/>
                    <a:pt x="21253" y="13248"/>
                    <a:pt x="21253" y="13248"/>
                  </a:cubicBezTo>
                  <a:cubicBezTo>
                    <a:pt x="21311" y="13133"/>
                    <a:pt x="21311" y="13133"/>
                    <a:pt x="21311" y="13133"/>
                  </a:cubicBezTo>
                  <a:cubicBezTo>
                    <a:pt x="21311" y="13190"/>
                    <a:pt x="21311" y="13190"/>
                    <a:pt x="21311" y="13190"/>
                  </a:cubicBezTo>
                  <a:cubicBezTo>
                    <a:pt x="21369" y="13133"/>
                    <a:pt x="21369" y="13133"/>
                    <a:pt x="21369" y="13133"/>
                  </a:cubicBezTo>
                  <a:cubicBezTo>
                    <a:pt x="21369" y="13190"/>
                    <a:pt x="21369" y="13190"/>
                    <a:pt x="21369" y="13190"/>
                  </a:cubicBezTo>
                  <a:cubicBezTo>
                    <a:pt x="21369" y="13248"/>
                    <a:pt x="21369" y="13248"/>
                    <a:pt x="21369" y="13248"/>
                  </a:cubicBezTo>
                  <a:cubicBezTo>
                    <a:pt x="21427" y="13133"/>
                    <a:pt x="21427" y="13133"/>
                    <a:pt x="21427" y="13133"/>
                  </a:cubicBezTo>
                  <a:cubicBezTo>
                    <a:pt x="21427" y="13075"/>
                    <a:pt x="21427" y="13075"/>
                    <a:pt x="21427" y="13075"/>
                  </a:cubicBezTo>
                  <a:cubicBezTo>
                    <a:pt x="21427" y="13133"/>
                    <a:pt x="21427" y="13133"/>
                    <a:pt x="21427" y="13133"/>
                  </a:cubicBezTo>
                  <a:cubicBezTo>
                    <a:pt x="21369" y="13133"/>
                    <a:pt x="21369" y="13133"/>
                    <a:pt x="21369" y="13133"/>
                  </a:cubicBezTo>
                  <a:cubicBezTo>
                    <a:pt x="21369" y="13018"/>
                    <a:pt x="21369" y="13018"/>
                    <a:pt x="21369" y="13018"/>
                  </a:cubicBezTo>
                  <a:cubicBezTo>
                    <a:pt x="21311" y="13018"/>
                    <a:pt x="21311" y="13018"/>
                    <a:pt x="21311" y="13018"/>
                  </a:cubicBezTo>
                  <a:cubicBezTo>
                    <a:pt x="21369" y="12960"/>
                    <a:pt x="21369" y="12960"/>
                    <a:pt x="21369" y="12960"/>
                  </a:cubicBezTo>
                  <a:cubicBezTo>
                    <a:pt x="21427" y="12845"/>
                    <a:pt x="21427" y="12845"/>
                    <a:pt x="21427" y="12845"/>
                  </a:cubicBezTo>
                  <a:cubicBezTo>
                    <a:pt x="21369" y="12845"/>
                    <a:pt x="21369" y="12845"/>
                    <a:pt x="21369" y="12902"/>
                  </a:cubicBezTo>
                  <a:cubicBezTo>
                    <a:pt x="21369" y="12845"/>
                    <a:pt x="21369" y="12845"/>
                    <a:pt x="21369" y="12787"/>
                  </a:cubicBezTo>
                  <a:cubicBezTo>
                    <a:pt x="21369" y="12730"/>
                    <a:pt x="21369" y="12730"/>
                    <a:pt x="21369" y="12730"/>
                  </a:cubicBezTo>
                  <a:cubicBezTo>
                    <a:pt x="21369" y="12672"/>
                    <a:pt x="21369" y="12672"/>
                    <a:pt x="21369" y="12672"/>
                  </a:cubicBezTo>
                  <a:cubicBezTo>
                    <a:pt x="21369" y="12614"/>
                    <a:pt x="21427" y="12614"/>
                    <a:pt x="21427" y="12614"/>
                  </a:cubicBezTo>
                  <a:cubicBezTo>
                    <a:pt x="21369" y="12614"/>
                    <a:pt x="21369" y="12614"/>
                    <a:pt x="21369" y="12614"/>
                  </a:cubicBezTo>
                  <a:cubicBezTo>
                    <a:pt x="21369" y="12557"/>
                    <a:pt x="21369" y="12557"/>
                    <a:pt x="21369" y="12557"/>
                  </a:cubicBezTo>
                  <a:cubicBezTo>
                    <a:pt x="21369" y="12499"/>
                    <a:pt x="21369" y="12499"/>
                    <a:pt x="21369" y="12499"/>
                  </a:cubicBezTo>
                  <a:cubicBezTo>
                    <a:pt x="21427" y="12442"/>
                    <a:pt x="21427" y="12442"/>
                    <a:pt x="21427" y="12442"/>
                  </a:cubicBezTo>
                  <a:cubicBezTo>
                    <a:pt x="21427" y="12442"/>
                    <a:pt x="21427" y="12442"/>
                    <a:pt x="21427" y="12384"/>
                  </a:cubicBezTo>
                  <a:cubicBezTo>
                    <a:pt x="21427" y="12326"/>
                    <a:pt x="21427" y="12326"/>
                    <a:pt x="21427" y="12326"/>
                  </a:cubicBezTo>
                  <a:cubicBezTo>
                    <a:pt x="21427" y="12269"/>
                    <a:pt x="21427" y="12269"/>
                    <a:pt x="21427" y="12269"/>
                  </a:cubicBezTo>
                  <a:cubicBezTo>
                    <a:pt x="21427" y="12211"/>
                    <a:pt x="21427" y="12211"/>
                    <a:pt x="21427" y="12211"/>
                  </a:cubicBezTo>
                  <a:cubicBezTo>
                    <a:pt x="21427" y="12154"/>
                    <a:pt x="21427" y="12154"/>
                    <a:pt x="21427" y="12154"/>
                  </a:cubicBezTo>
                  <a:cubicBezTo>
                    <a:pt x="21427" y="12096"/>
                    <a:pt x="21427" y="12096"/>
                    <a:pt x="21427" y="12096"/>
                  </a:cubicBezTo>
                  <a:cubicBezTo>
                    <a:pt x="21427" y="12038"/>
                    <a:pt x="21427" y="12038"/>
                    <a:pt x="21427" y="11981"/>
                  </a:cubicBezTo>
                  <a:cubicBezTo>
                    <a:pt x="21484" y="11981"/>
                    <a:pt x="21427" y="11981"/>
                    <a:pt x="21427" y="11981"/>
                  </a:cubicBezTo>
                  <a:cubicBezTo>
                    <a:pt x="21427" y="11923"/>
                    <a:pt x="21427" y="11923"/>
                    <a:pt x="21427" y="11923"/>
                  </a:cubicBezTo>
                  <a:cubicBezTo>
                    <a:pt x="21484" y="11923"/>
                    <a:pt x="21484" y="11923"/>
                    <a:pt x="21484" y="11923"/>
                  </a:cubicBezTo>
                  <a:cubicBezTo>
                    <a:pt x="21484" y="11866"/>
                    <a:pt x="21484" y="11866"/>
                    <a:pt x="21484" y="11866"/>
                  </a:cubicBezTo>
                  <a:cubicBezTo>
                    <a:pt x="21484" y="11866"/>
                    <a:pt x="21484" y="11866"/>
                    <a:pt x="21484" y="11923"/>
                  </a:cubicBezTo>
                  <a:lnTo>
                    <a:pt x="21484" y="11866"/>
                  </a:lnTo>
                  <a:cubicBezTo>
                    <a:pt x="21427" y="11866"/>
                    <a:pt x="21427" y="11866"/>
                    <a:pt x="21427" y="11866"/>
                  </a:cubicBezTo>
                  <a:cubicBezTo>
                    <a:pt x="21427" y="11808"/>
                    <a:pt x="21427" y="11808"/>
                    <a:pt x="21427" y="11808"/>
                  </a:cubicBezTo>
                  <a:lnTo>
                    <a:pt x="21427" y="11750"/>
                  </a:lnTo>
                  <a:cubicBezTo>
                    <a:pt x="21484" y="11750"/>
                    <a:pt x="21484" y="11750"/>
                    <a:pt x="21484" y="11750"/>
                  </a:cubicBezTo>
                  <a:cubicBezTo>
                    <a:pt x="21427" y="11750"/>
                    <a:pt x="21427" y="11635"/>
                    <a:pt x="21427" y="11635"/>
                  </a:cubicBezTo>
                  <a:cubicBezTo>
                    <a:pt x="21484" y="11635"/>
                    <a:pt x="21484" y="11635"/>
                    <a:pt x="21484" y="11635"/>
                  </a:cubicBezTo>
                  <a:cubicBezTo>
                    <a:pt x="21484" y="11578"/>
                    <a:pt x="21484" y="11578"/>
                    <a:pt x="21484" y="11578"/>
                  </a:cubicBezTo>
                  <a:cubicBezTo>
                    <a:pt x="21484" y="11520"/>
                    <a:pt x="21484" y="11520"/>
                    <a:pt x="21484" y="11520"/>
                  </a:cubicBezTo>
                  <a:cubicBezTo>
                    <a:pt x="21542" y="11520"/>
                    <a:pt x="21542" y="11520"/>
                    <a:pt x="21542" y="11520"/>
                  </a:cubicBezTo>
                  <a:cubicBezTo>
                    <a:pt x="21542" y="11578"/>
                    <a:pt x="21542" y="11520"/>
                    <a:pt x="21542" y="11578"/>
                  </a:cubicBezTo>
                  <a:cubicBezTo>
                    <a:pt x="21542" y="11693"/>
                    <a:pt x="21542" y="11693"/>
                    <a:pt x="21542" y="11693"/>
                  </a:cubicBezTo>
                  <a:lnTo>
                    <a:pt x="21542" y="11750"/>
                  </a:lnTo>
                  <a:cubicBezTo>
                    <a:pt x="21542" y="11635"/>
                    <a:pt x="21542" y="11635"/>
                    <a:pt x="21542" y="11635"/>
                  </a:cubicBezTo>
                  <a:cubicBezTo>
                    <a:pt x="21484" y="11808"/>
                    <a:pt x="21484" y="11808"/>
                    <a:pt x="21484" y="11808"/>
                  </a:cubicBezTo>
                  <a:cubicBezTo>
                    <a:pt x="21542" y="11808"/>
                    <a:pt x="21542" y="11808"/>
                    <a:pt x="21542" y="11808"/>
                  </a:cubicBezTo>
                  <a:lnTo>
                    <a:pt x="21542" y="11750"/>
                  </a:lnTo>
                  <a:cubicBezTo>
                    <a:pt x="21542" y="11808"/>
                    <a:pt x="21542" y="11808"/>
                    <a:pt x="21542" y="11808"/>
                  </a:cubicBezTo>
                  <a:cubicBezTo>
                    <a:pt x="21542" y="11866"/>
                    <a:pt x="21542" y="11866"/>
                    <a:pt x="21542" y="11866"/>
                  </a:cubicBezTo>
                  <a:cubicBezTo>
                    <a:pt x="21542" y="11808"/>
                    <a:pt x="21542" y="11808"/>
                    <a:pt x="21484" y="11808"/>
                  </a:cubicBezTo>
                  <a:cubicBezTo>
                    <a:pt x="21484" y="11866"/>
                    <a:pt x="21484" y="11866"/>
                    <a:pt x="21484" y="11866"/>
                  </a:cubicBezTo>
                  <a:cubicBezTo>
                    <a:pt x="21542" y="11866"/>
                    <a:pt x="21542" y="11866"/>
                    <a:pt x="21542" y="11866"/>
                  </a:cubicBezTo>
                  <a:cubicBezTo>
                    <a:pt x="21484" y="11981"/>
                    <a:pt x="21484" y="11981"/>
                    <a:pt x="21484" y="11981"/>
                  </a:cubicBezTo>
                  <a:cubicBezTo>
                    <a:pt x="21484" y="12038"/>
                    <a:pt x="21484" y="12038"/>
                    <a:pt x="21484" y="12038"/>
                  </a:cubicBezTo>
                  <a:cubicBezTo>
                    <a:pt x="21484" y="12096"/>
                    <a:pt x="21484" y="12096"/>
                    <a:pt x="21484" y="12096"/>
                  </a:cubicBezTo>
                  <a:cubicBezTo>
                    <a:pt x="21484" y="12154"/>
                    <a:pt x="21484" y="12154"/>
                    <a:pt x="21484" y="12154"/>
                  </a:cubicBezTo>
                  <a:cubicBezTo>
                    <a:pt x="21484" y="12096"/>
                    <a:pt x="21484" y="12096"/>
                    <a:pt x="21484" y="12096"/>
                  </a:cubicBezTo>
                  <a:cubicBezTo>
                    <a:pt x="21427" y="12154"/>
                    <a:pt x="21427" y="12211"/>
                    <a:pt x="21427" y="12269"/>
                  </a:cubicBezTo>
                  <a:cubicBezTo>
                    <a:pt x="21484" y="12269"/>
                    <a:pt x="21427" y="12269"/>
                    <a:pt x="21484" y="12269"/>
                  </a:cubicBezTo>
                  <a:cubicBezTo>
                    <a:pt x="21484" y="12211"/>
                    <a:pt x="21484" y="12211"/>
                    <a:pt x="21484" y="12211"/>
                  </a:cubicBezTo>
                  <a:cubicBezTo>
                    <a:pt x="21484" y="12154"/>
                    <a:pt x="21484" y="12154"/>
                    <a:pt x="21484" y="12154"/>
                  </a:cubicBezTo>
                  <a:cubicBezTo>
                    <a:pt x="21484" y="12269"/>
                    <a:pt x="21484" y="12269"/>
                    <a:pt x="21484" y="12269"/>
                  </a:cubicBezTo>
                  <a:cubicBezTo>
                    <a:pt x="21484" y="12326"/>
                    <a:pt x="21484" y="12326"/>
                    <a:pt x="21484" y="12326"/>
                  </a:cubicBezTo>
                  <a:lnTo>
                    <a:pt x="21484" y="12384"/>
                  </a:lnTo>
                  <a:cubicBezTo>
                    <a:pt x="21427" y="12384"/>
                    <a:pt x="21427" y="12384"/>
                    <a:pt x="21427" y="12384"/>
                  </a:cubicBezTo>
                  <a:cubicBezTo>
                    <a:pt x="21427" y="12442"/>
                    <a:pt x="21427" y="12442"/>
                    <a:pt x="21427" y="12442"/>
                  </a:cubicBezTo>
                  <a:cubicBezTo>
                    <a:pt x="21484" y="12442"/>
                    <a:pt x="21484" y="12442"/>
                    <a:pt x="21484" y="12442"/>
                  </a:cubicBezTo>
                  <a:cubicBezTo>
                    <a:pt x="21427" y="12499"/>
                    <a:pt x="21427" y="12499"/>
                    <a:pt x="21427" y="12499"/>
                  </a:cubicBezTo>
                  <a:cubicBezTo>
                    <a:pt x="21484" y="12499"/>
                    <a:pt x="21484" y="12499"/>
                    <a:pt x="21484" y="12499"/>
                  </a:cubicBezTo>
                  <a:cubicBezTo>
                    <a:pt x="21484" y="12384"/>
                    <a:pt x="21484" y="12384"/>
                    <a:pt x="21484" y="12384"/>
                  </a:cubicBezTo>
                  <a:cubicBezTo>
                    <a:pt x="21542" y="12154"/>
                    <a:pt x="21542" y="12154"/>
                    <a:pt x="21542" y="12154"/>
                  </a:cubicBezTo>
                  <a:cubicBezTo>
                    <a:pt x="21542" y="12038"/>
                    <a:pt x="21542" y="12038"/>
                    <a:pt x="21542" y="12038"/>
                  </a:cubicBezTo>
                  <a:cubicBezTo>
                    <a:pt x="21542" y="11981"/>
                    <a:pt x="21542" y="11981"/>
                    <a:pt x="21542" y="11981"/>
                  </a:cubicBezTo>
                  <a:cubicBezTo>
                    <a:pt x="21600" y="11923"/>
                    <a:pt x="21542" y="11923"/>
                    <a:pt x="21542" y="11866"/>
                  </a:cubicBezTo>
                  <a:cubicBezTo>
                    <a:pt x="21542" y="11866"/>
                    <a:pt x="21542" y="11866"/>
                    <a:pt x="21600" y="11866"/>
                  </a:cubicBezTo>
                  <a:cubicBezTo>
                    <a:pt x="21600" y="11462"/>
                    <a:pt x="21600" y="11462"/>
                    <a:pt x="21600" y="11462"/>
                  </a:cubicBezTo>
                  <a:cubicBezTo>
                    <a:pt x="21600" y="11462"/>
                    <a:pt x="21600" y="11405"/>
                    <a:pt x="21600" y="11405"/>
                  </a:cubicBezTo>
                  <a:close/>
                  <a:moveTo>
                    <a:pt x="21600" y="11405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728113F4-09C0-669E-8CD2-273F72C90AAE}"/>
                </a:ext>
              </a:extLst>
            </p:cNvPr>
            <p:cNvGrpSpPr/>
            <p:nvPr/>
          </p:nvGrpSpPr>
          <p:grpSpPr>
            <a:xfrm>
              <a:off x="455799" y="2946968"/>
              <a:ext cx="589278" cy="533020"/>
              <a:chOff x="1235736" y="1942842"/>
              <a:chExt cx="1296988" cy="1173163"/>
            </a:xfrm>
            <a:solidFill>
              <a:schemeClr val="bg1"/>
            </a:solidFill>
          </p:grpSpPr>
          <p:sp>
            <p:nvSpPr>
              <p:cNvPr id="67" name="Freeform 24">
                <a:extLst>
                  <a:ext uri="{FF2B5EF4-FFF2-40B4-BE49-F238E27FC236}">
                    <a16:creationId xmlns:a16="http://schemas.microsoft.com/office/drawing/2014/main" id="{8EAFB6BA-4228-55DB-64D4-7F1DCBDB4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5849" y="2782630"/>
                <a:ext cx="325437" cy="328612"/>
              </a:xfrm>
              <a:custGeom>
                <a:avLst/>
                <a:gdLst>
                  <a:gd name="T0" fmla="*/ 454 w 904"/>
                  <a:gd name="T1" fmla="*/ 0 h 911"/>
                  <a:gd name="T2" fmla="*/ 454 w 904"/>
                  <a:gd name="T3" fmla="*/ 0 h 911"/>
                  <a:gd name="T4" fmla="*/ 0 w 904"/>
                  <a:gd name="T5" fmla="*/ 455 h 911"/>
                  <a:gd name="T6" fmla="*/ 454 w 904"/>
                  <a:gd name="T7" fmla="*/ 910 h 911"/>
                  <a:gd name="T8" fmla="*/ 903 w 904"/>
                  <a:gd name="T9" fmla="*/ 455 h 911"/>
                  <a:gd name="T10" fmla="*/ 454 w 904"/>
                  <a:gd name="T11" fmla="*/ 0 h 911"/>
                  <a:gd name="T12" fmla="*/ 454 w 904"/>
                  <a:gd name="T13" fmla="*/ 729 h 911"/>
                  <a:gd name="T14" fmla="*/ 454 w 904"/>
                  <a:gd name="T15" fmla="*/ 729 h 911"/>
                  <a:gd name="T16" fmla="*/ 180 w 904"/>
                  <a:gd name="T17" fmla="*/ 455 h 911"/>
                  <a:gd name="T18" fmla="*/ 454 w 904"/>
                  <a:gd name="T19" fmla="*/ 181 h 911"/>
                  <a:gd name="T20" fmla="*/ 729 w 904"/>
                  <a:gd name="T21" fmla="*/ 455 h 911"/>
                  <a:gd name="T22" fmla="*/ 454 w 904"/>
                  <a:gd name="T23" fmla="*/ 729 h 9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04" h="911">
                    <a:moveTo>
                      <a:pt x="454" y="0"/>
                    </a:moveTo>
                    <a:lnTo>
                      <a:pt x="454" y="0"/>
                    </a:lnTo>
                    <a:cubicBezTo>
                      <a:pt x="200" y="0"/>
                      <a:pt x="0" y="201"/>
                      <a:pt x="0" y="455"/>
                    </a:cubicBezTo>
                    <a:cubicBezTo>
                      <a:pt x="0" y="702"/>
                      <a:pt x="200" y="910"/>
                      <a:pt x="454" y="910"/>
                    </a:cubicBezTo>
                    <a:cubicBezTo>
                      <a:pt x="702" y="910"/>
                      <a:pt x="903" y="702"/>
                      <a:pt x="903" y="455"/>
                    </a:cubicBezTo>
                    <a:cubicBezTo>
                      <a:pt x="903" y="201"/>
                      <a:pt x="702" y="0"/>
                      <a:pt x="454" y="0"/>
                    </a:cubicBezTo>
                    <a:close/>
                    <a:moveTo>
                      <a:pt x="454" y="729"/>
                    </a:moveTo>
                    <a:lnTo>
                      <a:pt x="454" y="729"/>
                    </a:lnTo>
                    <a:cubicBezTo>
                      <a:pt x="301" y="729"/>
                      <a:pt x="180" y="602"/>
                      <a:pt x="180" y="455"/>
                    </a:cubicBezTo>
                    <a:cubicBezTo>
                      <a:pt x="180" y="301"/>
                      <a:pt x="301" y="181"/>
                      <a:pt x="454" y="181"/>
                    </a:cubicBezTo>
                    <a:cubicBezTo>
                      <a:pt x="602" y="181"/>
                      <a:pt x="729" y="301"/>
                      <a:pt x="729" y="455"/>
                    </a:cubicBezTo>
                    <a:cubicBezTo>
                      <a:pt x="729" y="602"/>
                      <a:pt x="602" y="729"/>
                      <a:pt x="454" y="72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Freeform 25">
                <a:extLst>
                  <a:ext uri="{FF2B5EF4-FFF2-40B4-BE49-F238E27FC236}">
                    <a16:creationId xmlns:a16="http://schemas.microsoft.com/office/drawing/2014/main" id="{51E88B34-2F17-BA6F-7DEE-46D36B832B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2886" y="1942842"/>
                <a:ext cx="1239838" cy="714375"/>
              </a:xfrm>
              <a:custGeom>
                <a:avLst/>
                <a:gdLst>
                  <a:gd name="T0" fmla="*/ 2903 w 3446"/>
                  <a:gd name="T1" fmla="*/ 287 h 1986"/>
                  <a:gd name="T2" fmla="*/ 2903 w 3446"/>
                  <a:gd name="T3" fmla="*/ 287 h 1986"/>
                  <a:gd name="T4" fmla="*/ 877 w 3446"/>
                  <a:gd name="T5" fmla="*/ 287 h 1986"/>
                  <a:gd name="T6" fmla="*/ 455 w 3446"/>
                  <a:gd name="T7" fmla="*/ 0 h 1986"/>
                  <a:gd name="T8" fmla="*/ 0 w 3446"/>
                  <a:gd name="T9" fmla="*/ 455 h 1986"/>
                  <a:gd name="T10" fmla="*/ 455 w 3446"/>
                  <a:gd name="T11" fmla="*/ 909 h 1986"/>
                  <a:gd name="T12" fmla="*/ 910 w 3446"/>
                  <a:gd name="T13" fmla="*/ 460 h 1986"/>
                  <a:gd name="T14" fmla="*/ 2903 w 3446"/>
                  <a:gd name="T15" fmla="*/ 460 h 1986"/>
                  <a:gd name="T16" fmla="*/ 3265 w 3446"/>
                  <a:gd name="T17" fmla="*/ 828 h 1986"/>
                  <a:gd name="T18" fmla="*/ 3265 w 3446"/>
                  <a:gd name="T19" fmla="*/ 1169 h 1986"/>
                  <a:gd name="T20" fmla="*/ 2903 w 3446"/>
                  <a:gd name="T21" fmla="*/ 1531 h 1986"/>
                  <a:gd name="T22" fmla="*/ 2616 w 3446"/>
                  <a:gd name="T23" fmla="*/ 1531 h 1986"/>
                  <a:gd name="T24" fmla="*/ 2743 w 3446"/>
                  <a:gd name="T25" fmla="*/ 1403 h 1986"/>
                  <a:gd name="T26" fmla="*/ 2743 w 3446"/>
                  <a:gd name="T27" fmla="*/ 1276 h 1986"/>
                  <a:gd name="T28" fmla="*/ 2616 w 3446"/>
                  <a:gd name="T29" fmla="*/ 1276 h 1986"/>
                  <a:gd name="T30" fmla="*/ 2335 w 3446"/>
                  <a:gd name="T31" fmla="*/ 1557 h 1986"/>
                  <a:gd name="T32" fmla="*/ 2335 w 3446"/>
                  <a:gd name="T33" fmla="*/ 1684 h 1986"/>
                  <a:gd name="T34" fmla="*/ 2616 w 3446"/>
                  <a:gd name="T35" fmla="*/ 1959 h 1986"/>
                  <a:gd name="T36" fmla="*/ 2683 w 3446"/>
                  <a:gd name="T37" fmla="*/ 1985 h 1986"/>
                  <a:gd name="T38" fmla="*/ 2743 w 3446"/>
                  <a:gd name="T39" fmla="*/ 1959 h 1986"/>
                  <a:gd name="T40" fmla="*/ 2743 w 3446"/>
                  <a:gd name="T41" fmla="*/ 1838 h 1986"/>
                  <a:gd name="T42" fmla="*/ 2616 w 3446"/>
                  <a:gd name="T43" fmla="*/ 1711 h 1986"/>
                  <a:gd name="T44" fmla="*/ 2903 w 3446"/>
                  <a:gd name="T45" fmla="*/ 1711 h 1986"/>
                  <a:gd name="T46" fmla="*/ 3445 w 3446"/>
                  <a:gd name="T47" fmla="*/ 1169 h 1986"/>
                  <a:gd name="T48" fmla="*/ 3445 w 3446"/>
                  <a:gd name="T49" fmla="*/ 828 h 1986"/>
                  <a:gd name="T50" fmla="*/ 2903 w 3446"/>
                  <a:gd name="T51" fmla="*/ 287 h 1986"/>
                  <a:gd name="T52" fmla="*/ 455 w 3446"/>
                  <a:gd name="T53" fmla="*/ 728 h 1986"/>
                  <a:gd name="T54" fmla="*/ 455 w 3446"/>
                  <a:gd name="T55" fmla="*/ 728 h 1986"/>
                  <a:gd name="T56" fmla="*/ 181 w 3446"/>
                  <a:gd name="T57" fmla="*/ 455 h 1986"/>
                  <a:gd name="T58" fmla="*/ 455 w 3446"/>
                  <a:gd name="T59" fmla="*/ 180 h 1986"/>
                  <a:gd name="T60" fmla="*/ 730 w 3446"/>
                  <a:gd name="T61" fmla="*/ 455 h 1986"/>
                  <a:gd name="T62" fmla="*/ 455 w 3446"/>
                  <a:gd name="T63" fmla="*/ 728 h 19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446" h="1986">
                    <a:moveTo>
                      <a:pt x="2903" y="287"/>
                    </a:moveTo>
                    <a:lnTo>
                      <a:pt x="2903" y="287"/>
                    </a:lnTo>
                    <a:cubicBezTo>
                      <a:pt x="877" y="287"/>
                      <a:pt x="877" y="287"/>
                      <a:pt x="877" y="287"/>
                    </a:cubicBezTo>
                    <a:cubicBezTo>
                      <a:pt x="803" y="120"/>
                      <a:pt x="643" y="0"/>
                      <a:pt x="455" y="0"/>
                    </a:cubicBezTo>
                    <a:cubicBezTo>
                      <a:pt x="208" y="0"/>
                      <a:pt x="0" y="207"/>
                      <a:pt x="0" y="455"/>
                    </a:cubicBezTo>
                    <a:cubicBezTo>
                      <a:pt x="0" y="708"/>
                      <a:pt x="208" y="909"/>
                      <a:pt x="455" y="909"/>
                    </a:cubicBezTo>
                    <a:cubicBezTo>
                      <a:pt x="703" y="909"/>
                      <a:pt x="903" y="708"/>
                      <a:pt x="910" y="460"/>
                    </a:cubicBezTo>
                    <a:cubicBezTo>
                      <a:pt x="2903" y="460"/>
                      <a:pt x="2903" y="460"/>
                      <a:pt x="2903" y="460"/>
                    </a:cubicBezTo>
                    <a:cubicBezTo>
                      <a:pt x="3104" y="460"/>
                      <a:pt x="3265" y="627"/>
                      <a:pt x="3265" y="828"/>
                    </a:cubicBezTo>
                    <a:cubicBezTo>
                      <a:pt x="3265" y="1169"/>
                      <a:pt x="3265" y="1169"/>
                      <a:pt x="3265" y="1169"/>
                    </a:cubicBezTo>
                    <a:cubicBezTo>
                      <a:pt x="3265" y="1370"/>
                      <a:pt x="3104" y="1531"/>
                      <a:pt x="2903" y="1531"/>
                    </a:cubicBezTo>
                    <a:cubicBezTo>
                      <a:pt x="2616" y="1531"/>
                      <a:pt x="2616" y="1531"/>
                      <a:pt x="2616" y="1531"/>
                    </a:cubicBezTo>
                    <a:cubicBezTo>
                      <a:pt x="2743" y="1403"/>
                      <a:pt x="2743" y="1403"/>
                      <a:pt x="2743" y="1403"/>
                    </a:cubicBezTo>
                    <a:cubicBezTo>
                      <a:pt x="2776" y="1370"/>
                      <a:pt x="2776" y="1310"/>
                      <a:pt x="2743" y="1276"/>
                    </a:cubicBezTo>
                    <a:cubicBezTo>
                      <a:pt x="2710" y="1243"/>
                      <a:pt x="2649" y="1243"/>
                      <a:pt x="2616" y="1276"/>
                    </a:cubicBezTo>
                    <a:cubicBezTo>
                      <a:pt x="2335" y="1557"/>
                      <a:pt x="2335" y="1557"/>
                      <a:pt x="2335" y="1557"/>
                    </a:cubicBezTo>
                    <a:cubicBezTo>
                      <a:pt x="2301" y="1591"/>
                      <a:pt x="2301" y="1644"/>
                      <a:pt x="2335" y="1684"/>
                    </a:cubicBezTo>
                    <a:cubicBezTo>
                      <a:pt x="2616" y="1959"/>
                      <a:pt x="2616" y="1959"/>
                      <a:pt x="2616" y="1959"/>
                    </a:cubicBezTo>
                    <a:cubicBezTo>
                      <a:pt x="2636" y="1979"/>
                      <a:pt x="2656" y="1985"/>
                      <a:pt x="2683" y="1985"/>
                    </a:cubicBezTo>
                    <a:cubicBezTo>
                      <a:pt x="2703" y="1985"/>
                      <a:pt x="2729" y="1979"/>
                      <a:pt x="2743" y="1959"/>
                    </a:cubicBezTo>
                    <a:cubicBezTo>
                      <a:pt x="2776" y="1925"/>
                      <a:pt x="2776" y="1872"/>
                      <a:pt x="2743" y="1838"/>
                    </a:cubicBezTo>
                    <a:cubicBezTo>
                      <a:pt x="2616" y="1711"/>
                      <a:pt x="2616" y="1711"/>
                      <a:pt x="2616" y="1711"/>
                    </a:cubicBezTo>
                    <a:cubicBezTo>
                      <a:pt x="2903" y="1711"/>
                      <a:pt x="2903" y="1711"/>
                      <a:pt x="2903" y="1711"/>
                    </a:cubicBezTo>
                    <a:cubicBezTo>
                      <a:pt x="3204" y="1711"/>
                      <a:pt x="3445" y="1464"/>
                      <a:pt x="3445" y="1169"/>
                    </a:cubicBezTo>
                    <a:cubicBezTo>
                      <a:pt x="3445" y="828"/>
                      <a:pt x="3445" y="828"/>
                      <a:pt x="3445" y="828"/>
                    </a:cubicBezTo>
                    <a:cubicBezTo>
                      <a:pt x="3445" y="527"/>
                      <a:pt x="3204" y="287"/>
                      <a:pt x="2903" y="287"/>
                    </a:cubicBezTo>
                    <a:close/>
                    <a:moveTo>
                      <a:pt x="455" y="728"/>
                    </a:moveTo>
                    <a:lnTo>
                      <a:pt x="455" y="728"/>
                    </a:lnTo>
                    <a:cubicBezTo>
                      <a:pt x="302" y="728"/>
                      <a:pt x="181" y="607"/>
                      <a:pt x="181" y="455"/>
                    </a:cubicBezTo>
                    <a:cubicBezTo>
                      <a:pt x="181" y="307"/>
                      <a:pt x="302" y="180"/>
                      <a:pt x="455" y="180"/>
                    </a:cubicBezTo>
                    <a:cubicBezTo>
                      <a:pt x="609" y="180"/>
                      <a:pt x="730" y="307"/>
                      <a:pt x="730" y="455"/>
                    </a:cubicBezTo>
                    <a:cubicBezTo>
                      <a:pt x="730" y="607"/>
                      <a:pt x="609" y="728"/>
                      <a:pt x="455" y="72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Freeform 26">
                <a:extLst>
                  <a:ext uri="{FF2B5EF4-FFF2-40B4-BE49-F238E27FC236}">
                    <a16:creationId xmlns:a16="http://schemas.microsoft.com/office/drawing/2014/main" id="{C1E98EC2-F0E7-8942-CB95-F1A38F6EA7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5736" y="2349242"/>
                <a:ext cx="815975" cy="766763"/>
              </a:xfrm>
              <a:custGeom>
                <a:avLst/>
                <a:gdLst>
                  <a:gd name="T0" fmla="*/ 1953 w 2268"/>
                  <a:gd name="T1" fmla="*/ 1412 h 2128"/>
                  <a:gd name="T2" fmla="*/ 1953 w 2268"/>
                  <a:gd name="T3" fmla="*/ 1412 h 2128"/>
                  <a:gd name="T4" fmla="*/ 1833 w 2268"/>
                  <a:gd name="T5" fmla="*/ 1412 h 2128"/>
                  <a:gd name="T6" fmla="*/ 1833 w 2268"/>
                  <a:gd name="T7" fmla="*/ 1539 h 2128"/>
                  <a:gd name="T8" fmla="*/ 1946 w 2268"/>
                  <a:gd name="T9" fmla="*/ 1659 h 2128"/>
                  <a:gd name="T10" fmla="*/ 548 w 2268"/>
                  <a:gd name="T11" fmla="*/ 1659 h 2128"/>
                  <a:gd name="T12" fmla="*/ 180 w 2268"/>
                  <a:gd name="T13" fmla="*/ 1291 h 2128"/>
                  <a:gd name="T14" fmla="*/ 180 w 2268"/>
                  <a:gd name="T15" fmla="*/ 957 h 2128"/>
                  <a:gd name="T16" fmla="*/ 548 w 2268"/>
                  <a:gd name="T17" fmla="*/ 589 h 2128"/>
                  <a:gd name="T18" fmla="*/ 1351 w 2268"/>
                  <a:gd name="T19" fmla="*/ 589 h 2128"/>
                  <a:gd name="T20" fmla="*/ 1786 w 2268"/>
                  <a:gd name="T21" fmla="*/ 910 h 2128"/>
                  <a:gd name="T22" fmla="*/ 2234 w 2268"/>
                  <a:gd name="T23" fmla="*/ 455 h 2128"/>
                  <a:gd name="T24" fmla="*/ 1786 w 2268"/>
                  <a:gd name="T25" fmla="*/ 0 h 2128"/>
                  <a:gd name="T26" fmla="*/ 1331 w 2268"/>
                  <a:gd name="T27" fmla="*/ 408 h 2128"/>
                  <a:gd name="T28" fmla="*/ 548 w 2268"/>
                  <a:gd name="T29" fmla="*/ 408 h 2128"/>
                  <a:gd name="T30" fmla="*/ 0 w 2268"/>
                  <a:gd name="T31" fmla="*/ 957 h 2128"/>
                  <a:gd name="T32" fmla="*/ 0 w 2268"/>
                  <a:gd name="T33" fmla="*/ 1291 h 2128"/>
                  <a:gd name="T34" fmla="*/ 548 w 2268"/>
                  <a:gd name="T35" fmla="*/ 1840 h 2128"/>
                  <a:gd name="T36" fmla="*/ 1966 w 2268"/>
                  <a:gd name="T37" fmla="*/ 1840 h 2128"/>
                  <a:gd name="T38" fmla="*/ 1833 w 2268"/>
                  <a:gd name="T39" fmla="*/ 1973 h 2128"/>
                  <a:gd name="T40" fmla="*/ 1833 w 2268"/>
                  <a:gd name="T41" fmla="*/ 2100 h 2128"/>
                  <a:gd name="T42" fmla="*/ 1893 w 2268"/>
                  <a:gd name="T43" fmla="*/ 2127 h 2128"/>
                  <a:gd name="T44" fmla="*/ 1953 w 2268"/>
                  <a:gd name="T45" fmla="*/ 2100 h 2128"/>
                  <a:gd name="T46" fmla="*/ 2234 w 2268"/>
                  <a:gd name="T47" fmla="*/ 1820 h 2128"/>
                  <a:gd name="T48" fmla="*/ 2234 w 2268"/>
                  <a:gd name="T49" fmla="*/ 1692 h 2128"/>
                  <a:gd name="T50" fmla="*/ 1953 w 2268"/>
                  <a:gd name="T51" fmla="*/ 1412 h 2128"/>
                  <a:gd name="T52" fmla="*/ 1786 w 2268"/>
                  <a:gd name="T53" fmla="*/ 181 h 2128"/>
                  <a:gd name="T54" fmla="*/ 1786 w 2268"/>
                  <a:gd name="T55" fmla="*/ 181 h 2128"/>
                  <a:gd name="T56" fmla="*/ 2060 w 2268"/>
                  <a:gd name="T57" fmla="*/ 455 h 2128"/>
                  <a:gd name="T58" fmla="*/ 1786 w 2268"/>
                  <a:gd name="T59" fmla="*/ 729 h 2128"/>
                  <a:gd name="T60" fmla="*/ 1512 w 2268"/>
                  <a:gd name="T61" fmla="*/ 455 h 2128"/>
                  <a:gd name="T62" fmla="*/ 1786 w 2268"/>
                  <a:gd name="T63" fmla="*/ 181 h 2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268" h="2128">
                    <a:moveTo>
                      <a:pt x="1953" y="1412"/>
                    </a:moveTo>
                    <a:lnTo>
                      <a:pt x="1953" y="1412"/>
                    </a:lnTo>
                    <a:cubicBezTo>
                      <a:pt x="1920" y="1378"/>
                      <a:pt x="1866" y="1378"/>
                      <a:pt x="1833" y="1412"/>
                    </a:cubicBezTo>
                    <a:cubicBezTo>
                      <a:pt x="1792" y="1452"/>
                      <a:pt x="1792" y="1505"/>
                      <a:pt x="1833" y="1539"/>
                    </a:cubicBezTo>
                    <a:cubicBezTo>
                      <a:pt x="1946" y="1659"/>
                      <a:pt x="1946" y="1659"/>
                      <a:pt x="1946" y="1659"/>
                    </a:cubicBezTo>
                    <a:cubicBezTo>
                      <a:pt x="548" y="1659"/>
                      <a:pt x="548" y="1659"/>
                      <a:pt x="548" y="1659"/>
                    </a:cubicBezTo>
                    <a:cubicBezTo>
                      <a:pt x="348" y="1659"/>
                      <a:pt x="180" y="1492"/>
                      <a:pt x="180" y="1291"/>
                    </a:cubicBezTo>
                    <a:cubicBezTo>
                      <a:pt x="180" y="957"/>
                      <a:pt x="180" y="957"/>
                      <a:pt x="180" y="957"/>
                    </a:cubicBezTo>
                    <a:cubicBezTo>
                      <a:pt x="180" y="756"/>
                      <a:pt x="348" y="589"/>
                      <a:pt x="548" y="589"/>
                    </a:cubicBezTo>
                    <a:cubicBezTo>
                      <a:pt x="1351" y="589"/>
                      <a:pt x="1351" y="589"/>
                      <a:pt x="1351" y="589"/>
                    </a:cubicBezTo>
                    <a:cubicBezTo>
                      <a:pt x="1405" y="776"/>
                      <a:pt x="1578" y="910"/>
                      <a:pt x="1786" y="910"/>
                    </a:cubicBezTo>
                    <a:cubicBezTo>
                      <a:pt x="2033" y="910"/>
                      <a:pt x="2234" y="709"/>
                      <a:pt x="2234" y="455"/>
                    </a:cubicBezTo>
                    <a:cubicBezTo>
                      <a:pt x="2234" y="208"/>
                      <a:pt x="2033" y="0"/>
                      <a:pt x="1786" y="0"/>
                    </a:cubicBezTo>
                    <a:cubicBezTo>
                      <a:pt x="1552" y="0"/>
                      <a:pt x="1358" y="181"/>
                      <a:pt x="1331" y="408"/>
                    </a:cubicBezTo>
                    <a:cubicBezTo>
                      <a:pt x="548" y="408"/>
                      <a:pt x="548" y="408"/>
                      <a:pt x="548" y="408"/>
                    </a:cubicBezTo>
                    <a:cubicBezTo>
                      <a:pt x="247" y="408"/>
                      <a:pt x="0" y="656"/>
                      <a:pt x="0" y="957"/>
                    </a:cubicBezTo>
                    <a:cubicBezTo>
                      <a:pt x="0" y="1291"/>
                      <a:pt x="0" y="1291"/>
                      <a:pt x="0" y="1291"/>
                    </a:cubicBezTo>
                    <a:cubicBezTo>
                      <a:pt x="0" y="1592"/>
                      <a:pt x="247" y="1840"/>
                      <a:pt x="548" y="1840"/>
                    </a:cubicBezTo>
                    <a:cubicBezTo>
                      <a:pt x="1966" y="1840"/>
                      <a:pt x="1966" y="1840"/>
                      <a:pt x="1966" y="1840"/>
                    </a:cubicBezTo>
                    <a:cubicBezTo>
                      <a:pt x="1833" y="1973"/>
                      <a:pt x="1833" y="1973"/>
                      <a:pt x="1833" y="1973"/>
                    </a:cubicBezTo>
                    <a:cubicBezTo>
                      <a:pt x="1792" y="2007"/>
                      <a:pt x="1792" y="2067"/>
                      <a:pt x="1833" y="2100"/>
                    </a:cubicBezTo>
                    <a:cubicBezTo>
                      <a:pt x="1846" y="2114"/>
                      <a:pt x="1873" y="2127"/>
                      <a:pt x="1893" y="2127"/>
                    </a:cubicBezTo>
                    <a:cubicBezTo>
                      <a:pt x="1913" y="2127"/>
                      <a:pt x="1940" y="2114"/>
                      <a:pt x="1953" y="2100"/>
                    </a:cubicBezTo>
                    <a:cubicBezTo>
                      <a:pt x="2234" y="1820"/>
                      <a:pt x="2234" y="1820"/>
                      <a:pt x="2234" y="1820"/>
                    </a:cubicBezTo>
                    <a:cubicBezTo>
                      <a:pt x="2267" y="1786"/>
                      <a:pt x="2267" y="1726"/>
                      <a:pt x="2234" y="1692"/>
                    </a:cubicBezTo>
                    <a:lnTo>
                      <a:pt x="1953" y="1412"/>
                    </a:lnTo>
                    <a:close/>
                    <a:moveTo>
                      <a:pt x="1786" y="181"/>
                    </a:moveTo>
                    <a:lnTo>
                      <a:pt x="1786" y="181"/>
                    </a:lnTo>
                    <a:cubicBezTo>
                      <a:pt x="1933" y="181"/>
                      <a:pt x="2060" y="308"/>
                      <a:pt x="2060" y="455"/>
                    </a:cubicBezTo>
                    <a:cubicBezTo>
                      <a:pt x="2060" y="609"/>
                      <a:pt x="1933" y="729"/>
                      <a:pt x="1786" y="729"/>
                    </a:cubicBezTo>
                    <a:cubicBezTo>
                      <a:pt x="1632" y="729"/>
                      <a:pt x="1512" y="609"/>
                      <a:pt x="1512" y="455"/>
                    </a:cubicBezTo>
                    <a:cubicBezTo>
                      <a:pt x="1512" y="308"/>
                      <a:pt x="1632" y="181"/>
                      <a:pt x="1786" y="18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188730EC-B323-456D-D6AB-D4474C8F0B20}"/>
              </a:ext>
            </a:extLst>
          </p:cNvPr>
          <p:cNvSpPr/>
          <p:nvPr/>
        </p:nvSpPr>
        <p:spPr>
          <a:xfrm>
            <a:off x="6491158" y="5373848"/>
            <a:ext cx="2206752" cy="347769"/>
          </a:xfrm>
          <a:prstGeom prst="roundRect">
            <a:avLst>
              <a:gd name="adj" fmla="val 4120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Team AC Internal use in Phase1 </a:t>
            </a:r>
            <a:endParaRPr lang="en-SG" sz="1200" b="1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1A2ECCD-9BA1-940F-EDC7-6B249F5DBFE9}"/>
              </a:ext>
            </a:extLst>
          </p:cNvPr>
          <p:cNvGrpSpPr/>
          <p:nvPr/>
        </p:nvGrpSpPr>
        <p:grpSpPr>
          <a:xfrm>
            <a:off x="6108193" y="5306115"/>
            <a:ext cx="494518" cy="495841"/>
            <a:chOff x="9902967" y="3559249"/>
            <a:chExt cx="897599" cy="900000"/>
          </a:xfrm>
        </p:grpSpPr>
        <p:sp>
          <p:nvSpPr>
            <p:cNvPr id="72" name="AutoShape 177">
              <a:extLst>
                <a:ext uri="{FF2B5EF4-FFF2-40B4-BE49-F238E27FC236}">
                  <a16:creationId xmlns:a16="http://schemas.microsoft.com/office/drawing/2014/main" id="{725A844C-BE12-B5A7-3EBF-321FC6C0C52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902967" y="3559249"/>
              <a:ext cx="897599" cy="9000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542" y="11578"/>
                  </a:moveTo>
                  <a:cubicBezTo>
                    <a:pt x="21542" y="11635"/>
                    <a:pt x="21542" y="11635"/>
                    <a:pt x="21542" y="11635"/>
                  </a:cubicBezTo>
                  <a:lnTo>
                    <a:pt x="21542" y="11578"/>
                  </a:lnTo>
                  <a:cubicBezTo>
                    <a:pt x="21600" y="11578"/>
                    <a:pt x="21600" y="11578"/>
                    <a:pt x="21600" y="11578"/>
                  </a:cubicBezTo>
                  <a:cubicBezTo>
                    <a:pt x="21600" y="11578"/>
                    <a:pt x="21542" y="11578"/>
                    <a:pt x="21542" y="11578"/>
                  </a:cubicBezTo>
                  <a:close/>
                  <a:moveTo>
                    <a:pt x="21600" y="11520"/>
                  </a:moveTo>
                  <a:cubicBezTo>
                    <a:pt x="21600" y="11578"/>
                    <a:pt x="21600" y="11578"/>
                    <a:pt x="21600" y="11578"/>
                  </a:cubicBezTo>
                  <a:cubicBezTo>
                    <a:pt x="21542" y="11578"/>
                    <a:pt x="21542" y="11578"/>
                    <a:pt x="21542" y="11578"/>
                  </a:cubicBezTo>
                  <a:cubicBezTo>
                    <a:pt x="21542" y="11520"/>
                    <a:pt x="21542" y="11520"/>
                    <a:pt x="21542" y="11520"/>
                  </a:cubicBezTo>
                  <a:cubicBezTo>
                    <a:pt x="21542" y="11520"/>
                    <a:pt x="21600" y="11520"/>
                    <a:pt x="21600" y="11520"/>
                  </a:cubicBezTo>
                  <a:close/>
                  <a:moveTo>
                    <a:pt x="21484" y="11520"/>
                  </a:moveTo>
                  <a:lnTo>
                    <a:pt x="21484" y="11520"/>
                  </a:lnTo>
                  <a:cubicBezTo>
                    <a:pt x="21484" y="11520"/>
                    <a:pt x="21484" y="11520"/>
                    <a:pt x="21484" y="11520"/>
                  </a:cubicBezTo>
                  <a:close/>
                  <a:moveTo>
                    <a:pt x="21369" y="12902"/>
                  </a:moveTo>
                  <a:cubicBezTo>
                    <a:pt x="21369" y="12902"/>
                    <a:pt x="21369" y="12902"/>
                    <a:pt x="21369" y="12960"/>
                  </a:cubicBezTo>
                  <a:cubicBezTo>
                    <a:pt x="21311" y="12960"/>
                    <a:pt x="21311" y="12960"/>
                    <a:pt x="21311" y="12960"/>
                  </a:cubicBezTo>
                  <a:cubicBezTo>
                    <a:pt x="21311" y="12960"/>
                    <a:pt x="21369" y="12902"/>
                    <a:pt x="21369" y="12902"/>
                  </a:cubicBezTo>
                  <a:close/>
                  <a:moveTo>
                    <a:pt x="21369" y="13075"/>
                  </a:moveTo>
                  <a:lnTo>
                    <a:pt x="21369" y="13075"/>
                  </a:lnTo>
                  <a:cubicBezTo>
                    <a:pt x="21369" y="13075"/>
                    <a:pt x="21369" y="13075"/>
                    <a:pt x="21311" y="13075"/>
                  </a:cubicBezTo>
                  <a:cubicBezTo>
                    <a:pt x="21311" y="13133"/>
                    <a:pt x="21311" y="13133"/>
                    <a:pt x="21311" y="13133"/>
                  </a:cubicBezTo>
                  <a:cubicBezTo>
                    <a:pt x="21311" y="13075"/>
                    <a:pt x="21311" y="13075"/>
                    <a:pt x="21311" y="13075"/>
                  </a:cubicBezTo>
                  <a:cubicBezTo>
                    <a:pt x="21311" y="13075"/>
                    <a:pt x="21311" y="13133"/>
                    <a:pt x="21311" y="13075"/>
                  </a:cubicBezTo>
                  <a:cubicBezTo>
                    <a:pt x="21311" y="13075"/>
                    <a:pt x="21311" y="13075"/>
                    <a:pt x="21369" y="13075"/>
                  </a:cubicBezTo>
                  <a:moveTo>
                    <a:pt x="20907" y="14918"/>
                  </a:moveTo>
                  <a:lnTo>
                    <a:pt x="20907" y="14918"/>
                  </a:lnTo>
                  <a:cubicBezTo>
                    <a:pt x="20907" y="14861"/>
                    <a:pt x="20907" y="14861"/>
                    <a:pt x="20907" y="14861"/>
                  </a:cubicBezTo>
                  <a:cubicBezTo>
                    <a:pt x="20907" y="14861"/>
                    <a:pt x="20907" y="14918"/>
                    <a:pt x="20907" y="14918"/>
                  </a:cubicBezTo>
                  <a:close/>
                  <a:moveTo>
                    <a:pt x="20618" y="15667"/>
                  </a:moveTo>
                  <a:lnTo>
                    <a:pt x="20618" y="15667"/>
                  </a:lnTo>
                  <a:cubicBezTo>
                    <a:pt x="20618" y="15667"/>
                    <a:pt x="20618" y="15667"/>
                    <a:pt x="20618" y="15667"/>
                  </a:cubicBezTo>
                  <a:close/>
                  <a:moveTo>
                    <a:pt x="20907" y="15206"/>
                  </a:moveTo>
                  <a:cubicBezTo>
                    <a:pt x="20907" y="15149"/>
                    <a:pt x="20907" y="15149"/>
                    <a:pt x="20907" y="15149"/>
                  </a:cubicBezTo>
                  <a:cubicBezTo>
                    <a:pt x="20907" y="15206"/>
                    <a:pt x="20907" y="15206"/>
                    <a:pt x="20907" y="15206"/>
                  </a:cubicBezTo>
                  <a:cubicBezTo>
                    <a:pt x="20907" y="15206"/>
                    <a:pt x="20907" y="15206"/>
                    <a:pt x="20907" y="15206"/>
                  </a:cubicBezTo>
                  <a:close/>
                  <a:moveTo>
                    <a:pt x="2079" y="5933"/>
                  </a:moveTo>
                  <a:cubicBezTo>
                    <a:pt x="2079" y="5875"/>
                    <a:pt x="2079" y="5875"/>
                    <a:pt x="2079" y="5875"/>
                  </a:cubicBezTo>
                  <a:cubicBezTo>
                    <a:pt x="2079" y="5933"/>
                    <a:pt x="2079" y="5933"/>
                    <a:pt x="2079" y="5933"/>
                  </a:cubicBezTo>
                  <a:cubicBezTo>
                    <a:pt x="2079" y="5933"/>
                    <a:pt x="2079" y="5933"/>
                    <a:pt x="2079" y="5933"/>
                  </a:cubicBezTo>
                  <a:close/>
                  <a:moveTo>
                    <a:pt x="2079" y="5933"/>
                  </a:moveTo>
                  <a:lnTo>
                    <a:pt x="2021" y="5933"/>
                  </a:lnTo>
                  <a:cubicBezTo>
                    <a:pt x="2021" y="5990"/>
                    <a:pt x="1964" y="5990"/>
                    <a:pt x="1964" y="5990"/>
                  </a:cubicBezTo>
                  <a:cubicBezTo>
                    <a:pt x="1906" y="5933"/>
                    <a:pt x="1964" y="5933"/>
                    <a:pt x="1964" y="5875"/>
                  </a:cubicBezTo>
                  <a:cubicBezTo>
                    <a:pt x="1964" y="5933"/>
                    <a:pt x="1906" y="5990"/>
                    <a:pt x="1906" y="5990"/>
                  </a:cubicBezTo>
                  <a:cubicBezTo>
                    <a:pt x="1906" y="6048"/>
                    <a:pt x="1906" y="5990"/>
                    <a:pt x="1848" y="5990"/>
                  </a:cubicBezTo>
                  <a:cubicBezTo>
                    <a:pt x="1848" y="6048"/>
                    <a:pt x="1848" y="6048"/>
                    <a:pt x="1848" y="6048"/>
                  </a:cubicBezTo>
                  <a:cubicBezTo>
                    <a:pt x="1848" y="6106"/>
                    <a:pt x="1848" y="6106"/>
                    <a:pt x="1848" y="6106"/>
                  </a:cubicBezTo>
                  <a:cubicBezTo>
                    <a:pt x="1848" y="6163"/>
                    <a:pt x="1848" y="6163"/>
                    <a:pt x="1848" y="6163"/>
                  </a:cubicBezTo>
                  <a:cubicBezTo>
                    <a:pt x="1848" y="6163"/>
                    <a:pt x="1848" y="6163"/>
                    <a:pt x="1848" y="6221"/>
                  </a:cubicBezTo>
                  <a:cubicBezTo>
                    <a:pt x="1790" y="6163"/>
                    <a:pt x="1790" y="6163"/>
                    <a:pt x="1790" y="6163"/>
                  </a:cubicBezTo>
                  <a:cubicBezTo>
                    <a:pt x="1790" y="6221"/>
                    <a:pt x="1790" y="6221"/>
                    <a:pt x="1790" y="6221"/>
                  </a:cubicBezTo>
                  <a:cubicBezTo>
                    <a:pt x="1790" y="6278"/>
                    <a:pt x="1790" y="6278"/>
                    <a:pt x="1790" y="6278"/>
                  </a:cubicBezTo>
                  <a:cubicBezTo>
                    <a:pt x="1733" y="6221"/>
                    <a:pt x="1733" y="6221"/>
                    <a:pt x="1733" y="6221"/>
                  </a:cubicBezTo>
                  <a:cubicBezTo>
                    <a:pt x="1733" y="6278"/>
                    <a:pt x="1733" y="6278"/>
                    <a:pt x="1733" y="6278"/>
                  </a:cubicBezTo>
                  <a:cubicBezTo>
                    <a:pt x="1733" y="6221"/>
                    <a:pt x="1733" y="6221"/>
                    <a:pt x="1733" y="6221"/>
                  </a:cubicBezTo>
                  <a:cubicBezTo>
                    <a:pt x="1733" y="6163"/>
                    <a:pt x="1790" y="6163"/>
                    <a:pt x="1790" y="6106"/>
                  </a:cubicBezTo>
                  <a:cubicBezTo>
                    <a:pt x="1733" y="6106"/>
                    <a:pt x="1733" y="6106"/>
                    <a:pt x="1733" y="6106"/>
                  </a:cubicBezTo>
                  <a:cubicBezTo>
                    <a:pt x="1733" y="6048"/>
                    <a:pt x="1733" y="6048"/>
                    <a:pt x="1733" y="6048"/>
                  </a:cubicBezTo>
                  <a:cubicBezTo>
                    <a:pt x="1733" y="5990"/>
                    <a:pt x="1733" y="5990"/>
                    <a:pt x="1733" y="5933"/>
                  </a:cubicBezTo>
                  <a:cubicBezTo>
                    <a:pt x="1790" y="5933"/>
                    <a:pt x="1790" y="5933"/>
                    <a:pt x="1790" y="5933"/>
                  </a:cubicBezTo>
                  <a:cubicBezTo>
                    <a:pt x="1790" y="5933"/>
                    <a:pt x="1790" y="5875"/>
                    <a:pt x="1848" y="5875"/>
                  </a:cubicBezTo>
                  <a:cubicBezTo>
                    <a:pt x="1848" y="5818"/>
                    <a:pt x="1848" y="5818"/>
                    <a:pt x="1848" y="5818"/>
                  </a:cubicBezTo>
                  <a:cubicBezTo>
                    <a:pt x="1848" y="5760"/>
                    <a:pt x="1848" y="5760"/>
                    <a:pt x="1848" y="5760"/>
                  </a:cubicBezTo>
                  <a:cubicBezTo>
                    <a:pt x="1848" y="5760"/>
                    <a:pt x="1848" y="5760"/>
                    <a:pt x="1906" y="5760"/>
                  </a:cubicBezTo>
                  <a:cubicBezTo>
                    <a:pt x="1906" y="5702"/>
                    <a:pt x="1906" y="5702"/>
                    <a:pt x="1906" y="5702"/>
                  </a:cubicBezTo>
                  <a:cubicBezTo>
                    <a:pt x="1906" y="5645"/>
                    <a:pt x="1906" y="5645"/>
                    <a:pt x="1906" y="5587"/>
                  </a:cubicBezTo>
                  <a:cubicBezTo>
                    <a:pt x="2021" y="5472"/>
                    <a:pt x="2021" y="5472"/>
                    <a:pt x="2021" y="5472"/>
                  </a:cubicBezTo>
                  <a:cubicBezTo>
                    <a:pt x="1964" y="5472"/>
                    <a:pt x="1964" y="5472"/>
                    <a:pt x="1964" y="5472"/>
                  </a:cubicBezTo>
                  <a:cubicBezTo>
                    <a:pt x="2021" y="5472"/>
                    <a:pt x="2021" y="5472"/>
                    <a:pt x="2021" y="5472"/>
                  </a:cubicBezTo>
                  <a:lnTo>
                    <a:pt x="2021" y="5414"/>
                  </a:lnTo>
                  <a:cubicBezTo>
                    <a:pt x="2137" y="5299"/>
                    <a:pt x="2137" y="5299"/>
                    <a:pt x="2137" y="5299"/>
                  </a:cubicBezTo>
                  <a:cubicBezTo>
                    <a:pt x="2079" y="5299"/>
                    <a:pt x="2079" y="5299"/>
                    <a:pt x="2079" y="5299"/>
                  </a:cubicBezTo>
                  <a:cubicBezTo>
                    <a:pt x="2137" y="5299"/>
                    <a:pt x="2137" y="5299"/>
                    <a:pt x="2137" y="5299"/>
                  </a:cubicBezTo>
                  <a:cubicBezTo>
                    <a:pt x="2137" y="5242"/>
                    <a:pt x="2137" y="5242"/>
                    <a:pt x="2137" y="5242"/>
                  </a:cubicBezTo>
                  <a:cubicBezTo>
                    <a:pt x="2195" y="5299"/>
                    <a:pt x="2195" y="5299"/>
                    <a:pt x="2195" y="5357"/>
                  </a:cubicBezTo>
                  <a:cubicBezTo>
                    <a:pt x="2252" y="5357"/>
                    <a:pt x="2252" y="5357"/>
                    <a:pt x="2252" y="5357"/>
                  </a:cubicBezTo>
                  <a:cubicBezTo>
                    <a:pt x="2310" y="5414"/>
                    <a:pt x="2310" y="5414"/>
                    <a:pt x="2310" y="5414"/>
                  </a:cubicBezTo>
                  <a:cubicBezTo>
                    <a:pt x="2310" y="5357"/>
                    <a:pt x="2310" y="5357"/>
                    <a:pt x="2310" y="5357"/>
                  </a:cubicBezTo>
                  <a:cubicBezTo>
                    <a:pt x="2310" y="5414"/>
                    <a:pt x="2310" y="5414"/>
                    <a:pt x="2310" y="5414"/>
                  </a:cubicBezTo>
                  <a:cubicBezTo>
                    <a:pt x="2310" y="5472"/>
                    <a:pt x="2310" y="5472"/>
                    <a:pt x="2310" y="5472"/>
                  </a:cubicBezTo>
                  <a:cubicBezTo>
                    <a:pt x="2252" y="5530"/>
                    <a:pt x="2252" y="5530"/>
                    <a:pt x="2252" y="5530"/>
                  </a:cubicBezTo>
                  <a:cubicBezTo>
                    <a:pt x="2310" y="5530"/>
                    <a:pt x="2310" y="5530"/>
                    <a:pt x="2310" y="5530"/>
                  </a:cubicBezTo>
                  <a:cubicBezTo>
                    <a:pt x="2252" y="5587"/>
                    <a:pt x="2252" y="5587"/>
                    <a:pt x="2252" y="5587"/>
                  </a:cubicBezTo>
                  <a:cubicBezTo>
                    <a:pt x="2252" y="5645"/>
                    <a:pt x="2252" y="5587"/>
                    <a:pt x="2252" y="5587"/>
                  </a:cubicBezTo>
                  <a:cubicBezTo>
                    <a:pt x="2195" y="5645"/>
                    <a:pt x="2195" y="5645"/>
                    <a:pt x="2195" y="5645"/>
                  </a:cubicBezTo>
                  <a:cubicBezTo>
                    <a:pt x="2195" y="5702"/>
                    <a:pt x="2195" y="5702"/>
                    <a:pt x="2195" y="5702"/>
                  </a:cubicBezTo>
                  <a:cubicBezTo>
                    <a:pt x="2137" y="5818"/>
                    <a:pt x="2137" y="5818"/>
                    <a:pt x="2137" y="5818"/>
                  </a:cubicBezTo>
                  <a:cubicBezTo>
                    <a:pt x="2079" y="5818"/>
                    <a:pt x="2079" y="5818"/>
                    <a:pt x="2079" y="5818"/>
                  </a:cubicBezTo>
                  <a:cubicBezTo>
                    <a:pt x="2021" y="5875"/>
                    <a:pt x="2021" y="5875"/>
                    <a:pt x="2021" y="5875"/>
                  </a:cubicBezTo>
                  <a:cubicBezTo>
                    <a:pt x="2021" y="5933"/>
                    <a:pt x="2021" y="5933"/>
                    <a:pt x="2021" y="5933"/>
                  </a:cubicBezTo>
                  <a:cubicBezTo>
                    <a:pt x="2079" y="5933"/>
                    <a:pt x="2079" y="5933"/>
                    <a:pt x="2079" y="5933"/>
                  </a:cubicBezTo>
                  <a:cubicBezTo>
                    <a:pt x="2079" y="5933"/>
                    <a:pt x="2079" y="5933"/>
                    <a:pt x="2079" y="5933"/>
                  </a:cubicBezTo>
                  <a:close/>
                  <a:moveTo>
                    <a:pt x="1790" y="16301"/>
                  </a:moveTo>
                  <a:lnTo>
                    <a:pt x="1790" y="16301"/>
                  </a:lnTo>
                  <a:cubicBezTo>
                    <a:pt x="1790" y="16301"/>
                    <a:pt x="1790" y="16301"/>
                    <a:pt x="1790" y="16301"/>
                  </a:cubicBezTo>
                  <a:close/>
                  <a:moveTo>
                    <a:pt x="1733" y="16243"/>
                  </a:moveTo>
                  <a:cubicBezTo>
                    <a:pt x="1675" y="16186"/>
                    <a:pt x="1675" y="16186"/>
                    <a:pt x="1675" y="16186"/>
                  </a:cubicBezTo>
                  <a:cubicBezTo>
                    <a:pt x="1733" y="16186"/>
                    <a:pt x="1733" y="16186"/>
                    <a:pt x="1733" y="16186"/>
                  </a:cubicBezTo>
                  <a:cubicBezTo>
                    <a:pt x="1675" y="16186"/>
                    <a:pt x="1675" y="16186"/>
                    <a:pt x="1675" y="16186"/>
                  </a:cubicBezTo>
                  <a:cubicBezTo>
                    <a:pt x="1675" y="16128"/>
                    <a:pt x="1675" y="16128"/>
                    <a:pt x="1675" y="16128"/>
                  </a:cubicBezTo>
                  <a:cubicBezTo>
                    <a:pt x="1675" y="16128"/>
                    <a:pt x="1675" y="16128"/>
                    <a:pt x="1675" y="16186"/>
                  </a:cubicBezTo>
                  <a:cubicBezTo>
                    <a:pt x="1675" y="16128"/>
                    <a:pt x="1675" y="16128"/>
                    <a:pt x="1675" y="16128"/>
                  </a:cubicBezTo>
                  <a:cubicBezTo>
                    <a:pt x="1733" y="16243"/>
                    <a:pt x="1733" y="16243"/>
                    <a:pt x="1733" y="16243"/>
                  </a:cubicBezTo>
                  <a:cubicBezTo>
                    <a:pt x="1733" y="16243"/>
                    <a:pt x="1733" y="16243"/>
                    <a:pt x="1733" y="16243"/>
                  </a:cubicBezTo>
                  <a:close/>
                  <a:moveTo>
                    <a:pt x="1675" y="16070"/>
                  </a:moveTo>
                  <a:lnTo>
                    <a:pt x="1675" y="16070"/>
                  </a:lnTo>
                  <a:cubicBezTo>
                    <a:pt x="1617" y="16013"/>
                    <a:pt x="1617" y="16013"/>
                    <a:pt x="1617" y="16013"/>
                  </a:cubicBezTo>
                  <a:cubicBezTo>
                    <a:pt x="1675" y="16070"/>
                    <a:pt x="1675" y="16070"/>
                    <a:pt x="1675" y="16070"/>
                  </a:cubicBezTo>
                  <a:moveTo>
                    <a:pt x="1733" y="5818"/>
                  </a:moveTo>
                  <a:lnTo>
                    <a:pt x="1733" y="5818"/>
                  </a:lnTo>
                  <a:cubicBezTo>
                    <a:pt x="1675" y="5818"/>
                    <a:pt x="1675" y="5818"/>
                    <a:pt x="1675" y="5818"/>
                  </a:cubicBezTo>
                  <a:cubicBezTo>
                    <a:pt x="1733" y="5818"/>
                    <a:pt x="1733" y="5818"/>
                    <a:pt x="1733" y="5818"/>
                  </a:cubicBezTo>
                  <a:moveTo>
                    <a:pt x="1790" y="5645"/>
                  </a:moveTo>
                  <a:cubicBezTo>
                    <a:pt x="1790" y="5702"/>
                    <a:pt x="1790" y="5702"/>
                    <a:pt x="1790" y="5702"/>
                  </a:cubicBezTo>
                  <a:cubicBezTo>
                    <a:pt x="1790" y="5702"/>
                    <a:pt x="1790" y="5645"/>
                    <a:pt x="1790" y="5645"/>
                  </a:cubicBezTo>
                  <a:close/>
                  <a:moveTo>
                    <a:pt x="1848" y="5587"/>
                  </a:moveTo>
                  <a:cubicBezTo>
                    <a:pt x="1790" y="5645"/>
                    <a:pt x="1790" y="5645"/>
                    <a:pt x="1790" y="5645"/>
                  </a:cubicBezTo>
                  <a:cubicBezTo>
                    <a:pt x="1790" y="5645"/>
                    <a:pt x="1848" y="5587"/>
                    <a:pt x="1848" y="5587"/>
                  </a:cubicBezTo>
                  <a:close/>
                  <a:moveTo>
                    <a:pt x="1906" y="5472"/>
                  </a:moveTo>
                  <a:cubicBezTo>
                    <a:pt x="1848" y="5587"/>
                    <a:pt x="1848" y="5587"/>
                    <a:pt x="1848" y="5587"/>
                  </a:cubicBezTo>
                  <a:cubicBezTo>
                    <a:pt x="1848" y="5530"/>
                    <a:pt x="1848" y="5530"/>
                    <a:pt x="1906" y="5472"/>
                  </a:cubicBezTo>
                  <a:moveTo>
                    <a:pt x="2310" y="5357"/>
                  </a:moveTo>
                  <a:lnTo>
                    <a:pt x="2310" y="5357"/>
                  </a:lnTo>
                  <a:moveTo>
                    <a:pt x="2310" y="5414"/>
                  </a:moveTo>
                  <a:lnTo>
                    <a:pt x="2310" y="5414"/>
                  </a:lnTo>
                  <a:cubicBezTo>
                    <a:pt x="2310" y="5414"/>
                    <a:pt x="2310" y="5414"/>
                    <a:pt x="2310" y="5414"/>
                  </a:cubicBezTo>
                  <a:close/>
                  <a:moveTo>
                    <a:pt x="2368" y="5414"/>
                  </a:moveTo>
                  <a:lnTo>
                    <a:pt x="2368" y="5414"/>
                  </a:lnTo>
                  <a:cubicBezTo>
                    <a:pt x="2368" y="5414"/>
                    <a:pt x="2368" y="5414"/>
                    <a:pt x="2368" y="5414"/>
                  </a:cubicBezTo>
                  <a:close/>
                  <a:moveTo>
                    <a:pt x="2310" y="5530"/>
                  </a:moveTo>
                  <a:lnTo>
                    <a:pt x="2310" y="5530"/>
                  </a:lnTo>
                  <a:cubicBezTo>
                    <a:pt x="2310" y="5530"/>
                    <a:pt x="2310" y="5530"/>
                    <a:pt x="2310" y="5530"/>
                  </a:cubicBezTo>
                  <a:close/>
                  <a:moveTo>
                    <a:pt x="2252" y="5645"/>
                  </a:moveTo>
                  <a:cubicBezTo>
                    <a:pt x="2252" y="5645"/>
                    <a:pt x="2252" y="5645"/>
                    <a:pt x="2252" y="5587"/>
                  </a:cubicBezTo>
                  <a:cubicBezTo>
                    <a:pt x="2252" y="5645"/>
                    <a:pt x="2252" y="5645"/>
                    <a:pt x="2252" y="5645"/>
                  </a:cubicBezTo>
                  <a:cubicBezTo>
                    <a:pt x="2252" y="5645"/>
                    <a:pt x="2252" y="5645"/>
                    <a:pt x="2252" y="5645"/>
                  </a:cubicBezTo>
                  <a:close/>
                  <a:moveTo>
                    <a:pt x="3754" y="3917"/>
                  </a:moveTo>
                  <a:lnTo>
                    <a:pt x="3754" y="3917"/>
                  </a:lnTo>
                  <a:moveTo>
                    <a:pt x="3581" y="4090"/>
                  </a:moveTo>
                  <a:lnTo>
                    <a:pt x="3581" y="4090"/>
                  </a:lnTo>
                  <a:cubicBezTo>
                    <a:pt x="3581" y="4090"/>
                    <a:pt x="3581" y="4090"/>
                    <a:pt x="3581" y="4090"/>
                  </a:cubicBezTo>
                  <a:close/>
                  <a:moveTo>
                    <a:pt x="2772" y="5414"/>
                  </a:moveTo>
                  <a:lnTo>
                    <a:pt x="2772" y="5414"/>
                  </a:lnTo>
                  <a:cubicBezTo>
                    <a:pt x="2772" y="5414"/>
                    <a:pt x="2772" y="5414"/>
                    <a:pt x="2772" y="5414"/>
                  </a:cubicBezTo>
                  <a:close/>
                  <a:moveTo>
                    <a:pt x="2714" y="5530"/>
                  </a:moveTo>
                  <a:lnTo>
                    <a:pt x="2714" y="5530"/>
                  </a:lnTo>
                  <a:cubicBezTo>
                    <a:pt x="2714" y="5587"/>
                    <a:pt x="2714" y="5587"/>
                    <a:pt x="2714" y="5587"/>
                  </a:cubicBezTo>
                  <a:cubicBezTo>
                    <a:pt x="2714" y="5530"/>
                    <a:pt x="2714" y="5530"/>
                    <a:pt x="2714" y="5530"/>
                  </a:cubicBezTo>
                  <a:cubicBezTo>
                    <a:pt x="2714" y="5530"/>
                    <a:pt x="2714" y="5530"/>
                    <a:pt x="2714" y="5530"/>
                  </a:cubicBezTo>
                  <a:close/>
                  <a:moveTo>
                    <a:pt x="2714" y="5530"/>
                  </a:moveTo>
                  <a:lnTo>
                    <a:pt x="2714" y="5530"/>
                  </a:lnTo>
                  <a:cubicBezTo>
                    <a:pt x="2714" y="5530"/>
                    <a:pt x="2714" y="5530"/>
                    <a:pt x="2714" y="5530"/>
                  </a:cubicBezTo>
                  <a:close/>
                  <a:moveTo>
                    <a:pt x="2714" y="5530"/>
                  </a:moveTo>
                  <a:lnTo>
                    <a:pt x="2714" y="5472"/>
                  </a:lnTo>
                  <a:cubicBezTo>
                    <a:pt x="2714" y="5472"/>
                    <a:pt x="2714" y="5530"/>
                    <a:pt x="2714" y="5530"/>
                  </a:cubicBezTo>
                  <a:close/>
                  <a:moveTo>
                    <a:pt x="2657" y="5702"/>
                  </a:moveTo>
                  <a:lnTo>
                    <a:pt x="2657" y="5702"/>
                  </a:lnTo>
                  <a:cubicBezTo>
                    <a:pt x="2657" y="5702"/>
                    <a:pt x="2657" y="5702"/>
                    <a:pt x="2657" y="5702"/>
                  </a:cubicBezTo>
                  <a:close/>
                  <a:moveTo>
                    <a:pt x="2541" y="6106"/>
                  </a:moveTo>
                  <a:cubicBezTo>
                    <a:pt x="2541" y="6048"/>
                    <a:pt x="2541" y="6048"/>
                    <a:pt x="2541" y="6048"/>
                  </a:cubicBezTo>
                  <a:cubicBezTo>
                    <a:pt x="2541" y="6106"/>
                    <a:pt x="2541" y="6106"/>
                    <a:pt x="2541" y="6106"/>
                  </a:cubicBezTo>
                  <a:cubicBezTo>
                    <a:pt x="2541" y="6106"/>
                    <a:pt x="2541" y="6106"/>
                    <a:pt x="2541" y="6106"/>
                  </a:cubicBezTo>
                  <a:close/>
                  <a:moveTo>
                    <a:pt x="5660" y="2880"/>
                  </a:moveTo>
                  <a:lnTo>
                    <a:pt x="5660" y="2880"/>
                  </a:lnTo>
                  <a:cubicBezTo>
                    <a:pt x="5660" y="2880"/>
                    <a:pt x="5660" y="2880"/>
                    <a:pt x="5660" y="2880"/>
                  </a:cubicBezTo>
                  <a:close/>
                  <a:moveTo>
                    <a:pt x="6353" y="1440"/>
                  </a:moveTo>
                  <a:cubicBezTo>
                    <a:pt x="6295" y="1498"/>
                    <a:pt x="6295" y="1498"/>
                    <a:pt x="6295" y="1498"/>
                  </a:cubicBezTo>
                  <a:cubicBezTo>
                    <a:pt x="6353" y="1440"/>
                    <a:pt x="6353" y="1440"/>
                    <a:pt x="6353" y="1440"/>
                  </a:cubicBezTo>
                  <a:cubicBezTo>
                    <a:pt x="6353" y="1440"/>
                    <a:pt x="6353" y="1440"/>
                    <a:pt x="6353" y="1440"/>
                  </a:cubicBezTo>
                  <a:close/>
                  <a:moveTo>
                    <a:pt x="5082" y="2304"/>
                  </a:moveTo>
                  <a:cubicBezTo>
                    <a:pt x="5082" y="2362"/>
                    <a:pt x="5082" y="2362"/>
                    <a:pt x="5082" y="2362"/>
                  </a:cubicBezTo>
                  <a:cubicBezTo>
                    <a:pt x="5082" y="2362"/>
                    <a:pt x="5082" y="2304"/>
                    <a:pt x="5082" y="2304"/>
                  </a:cubicBezTo>
                  <a:close/>
                  <a:moveTo>
                    <a:pt x="5256" y="2246"/>
                  </a:moveTo>
                  <a:lnTo>
                    <a:pt x="5256" y="2246"/>
                  </a:lnTo>
                  <a:cubicBezTo>
                    <a:pt x="5256" y="2246"/>
                    <a:pt x="5256" y="2246"/>
                    <a:pt x="5256" y="2246"/>
                  </a:cubicBezTo>
                  <a:close/>
                  <a:moveTo>
                    <a:pt x="5256" y="2246"/>
                  </a:moveTo>
                  <a:cubicBezTo>
                    <a:pt x="5198" y="2246"/>
                    <a:pt x="5198" y="2246"/>
                    <a:pt x="5198" y="2246"/>
                  </a:cubicBezTo>
                  <a:cubicBezTo>
                    <a:pt x="5198" y="2246"/>
                    <a:pt x="5198" y="2189"/>
                    <a:pt x="5256" y="2189"/>
                  </a:cubicBezTo>
                  <a:cubicBezTo>
                    <a:pt x="5256" y="2246"/>
                    <a:pt x="5256" y="2246"/>
                    <a:pt x="5256" y="2246"/>
                  </a:cubicBezTo>
                  <a:cubicBezTo>
                    <a:pt x="5256" y="2246"/>
                    <a:pt x="5256" y="2246"/>
                    <a:pt x="5256" y="2246"/>
                  </a:cubicBezTo>
                  <a:close/>
                  <a:moveTo>
                    <a:pt x="5140" y="2246"/>
                  </a:moveTo>
                  <a:cubicBezTo>
                    <a:pt x="5198" y="2246"/>
                    <a:pt x="5198" y="2246"/>
                    <a:pt x="5198" y="2246"/>
                  </a:cubicBezTo>
                  <a:cubicBezTo>
                    <a:pt x="5198" y="2246"/>
                    <a:pt x="5198" y="2246"/>
                    <a:pt x="5140" y="2304"/>
                  </a:cubicBezTo>
                  <a:cubicBezTo>
                    <a:pt x="5198" y="2304"/>
                    <a:pt x="5198" y="2304"/>
                    <a:pt x="5198" y="2304"/>
                  </a:cubicBezTo>
                  <a:cubicBezTo>
                    <a:pt x="5140" y="2304"/>
                    <a:pt x="5140" y="2304"/>
                    <a:pt x="5082" y="2304"/>
                  </a:cubicBezTo>
                  <a:cubicBezTo>
                    <a:pt x="5082" y="2304"/>
                    <a:pt x="5082" y="2304"/>
                    <a:pt x="5140" y="2304"/>
                  </a:cubicBezTo>
                  <a:cubicBezTo>
                    <a:pt x="5140" y="2246"/>
                    <a:pt x="5140" y="2246"/>
                    <a:pt x="5140" y="2246"/>
                  </a:cubicBezTo>
                  <a:cubicBezTo>
                    <a:pt x="5140" y="2246"/>
                    <a:pt x="5140" y="2246"/>
                    <a:pt x="5140" y="2246"/>
                  </a:cubicBezTo>
                  <a:close/>
                  <a:moveTo>
                    <a:pt x="4620" y="2765"/>
                  </a:moveTo>
                  <a:lnTo>
                    <a:pt x="4620" y="2765"/>
                  </a:lnTo>
                  <a:moveTo>
                    <a:pt x="2772" y="4896"/>
                  </a:moveTo>
                  <a:cubicBezTo>
                    <a:pt x="2772" y="4896"/>
                    <a:pt x="2772" y="4896"/>
                    <a:pt x="2772" y="4838"/>
                  </a:cubicBezTo>
                  <a:cubicBezTo>
                    <a:pt x="2772" y="4896"/>
                    <a:pt x="2772" y="4896"/>
                    <a:pt x="2772" y="4896"/>
                  </a:cubicBezTo>
                  <a:cubicBezTo>
                    <a:pt x="2772" y="4896"/>
                    <a:pt x="2772" y="4896"/>
                    <a:pt x="2772" y="4896"/>
                  </a:cubicBezTo>
                  <a:close/>
                  <a:moveTo>
                    <a:pt x="2426" y="5530"/>
                  </a:moveTo>
                  <a:cubicBezTo>
                    <a:pt x="2483" y="5414"/>
                    <a:pt x="2483" y="5414"/>
                    <a:pt x="2483" y="5414"/>
                  </a:cubicBezTo>
                  <a:cubicBezTo>
                    <a:pt x="2541" y="5299"/>
                    <a:pt x="2541" y="5299"/>
                    <a:pt x="2541" y="5299"/>
                  </a:cubicBezTo>
                  <a:cubicBezTo>
                    <a:pt x="2541" y="5357"/>
                    <a:pt x="2541" y="5357"/>
                    <a:pt x="2541" y="5357"/>
                  </a:cubicBezTo>
                  <a:cubicBezTo>
                    <a:pt x="2541" y="5414"/>
                    <a:pt x="2541" y="5414"/>
                    <a:pt x="2541" y="5414"/>
                  </a:cubicBezTo>
                  <a:cubicBezTo>
                    <a:pt x="2541" y="5472"/>
                    <a:pt x="2541" y="5472"/>
                    <a:pt x="2541" y="5472"/>
                  </a:cubicBezTo>
                  <a:cubicBezTo>
                    <a:pt x="2541" y="5414"/>
                    <a:pt x="2541" y="5414"/>
                    <a:pt x="2541" y="5414"/>
                  </a:cubicBezTo>
                  <a:cubicBezTo>
                    <a:pt x="2541" y="5357"/>
                    <a:pt x="2541" y="5357"/>
                    <a:pt x="2541" y="5357"/>
                  </a:cubicBezTo>
                  <a:cubicBezTo>
                    <a:pt x="2599" y="5357"/>
                    <a:pt x="2599" y="5357"/>
                    <a:pt x="2599" y="5357"/>
                  </a:cubicBezTo>
                  <a:cubicBezTo>
                    <a:pt x="2599" y="5299"/>
                    <a:pt x="2599" y="5299"/>
                    <a:pt x="2599" y="5299"/>
                  </a:cubicBezTo>
                  <a:lnTo>
                    <a:pt x="2541" y="5299"/>
                  </a:lnTo>
                  <a:cubicBezTo>
                    <a:pt x="2599" y="5299"/>
                    <a:pt x="2599" y="5242"/>
                    <a:pt x="2599" y="5242"/>
                  </a:cubicBezTo>
                  <a:cubicBezTo>
                    <a:pt x="2657" y="5184"/>
                    <a:pt x="2657" y="5184"/>
                    <a:pt x="2657" y="5184"/>
                  </a:cubicBezTo>
                  <a:cubicBezTo>
                    <a:pt x="2599" y="5242"/>
                    <a:pt x="2599" y="5242"/>
                    <a:pt x="2599" y="5242"/>
                  </a:cubicBezTo>
                  <a:cubicBezTo>
                    <a:pt x="2657" y="5242"/>
                    <a:pt x="2657" y="5242"/>
                    <a:pt x="2657" y="5242"/>
                  </a:cubicBezTo>
                  <a:cubicBezTo>
                    <a:pt x="2657" y="5184"/>
                    <a:pt x="2657" y="5184"/>
                    <a:pt x="2657" y="5184"/>
                  </a:cubicBezTo>
                  <a:cubicBezTo>
                    <a:pt x="2714" y="5126"/>
                    <a:pt x="2714" y="5126"/>
                    <a:pt x="2714" y="5126"/>
                  </a:cubicBezTo>
                  <a:cubicBezTo>
                    <a:pt x="2714" y="5126"/>
                    <a:pt x="2714" y="5126"/>
                    <a:pt x="2714" y="5069"/>
                  </a:cubicBezTo>
                  <a:cubicBezTo>
                    <a:pt x="2657" y="5126"/>
                    <a:pt x="2657" y="5126"/>
                    <a:pt x="2657" y="5126"/>
                  </a:cubicBezTo>
                  <a:cubicBezTo>
                    <a:pt x="2657" y="5126"/>
                    <a:pt x="2657" y="5126"/>
                    <a:pt x="2599" y="5126"/>
                  </a:cubicBezTo>
                  <a:cubicBezTo>
                    <a:pt x="2657" y="5126"/>
                    <a:pt x="2657" y="5126"/>
                    <a:pt x="2657" y="5126"/>
                  </a:cubicBezTo>
                  <a:cubicBezTo>
                    <a:pt x="2599" y="5126"/>
                    <a:pt x="2599" y="5126"/>
                    <a:pt x="2599" y="5126"/>
                  </a:cubicBezTo>
                  <a:cubicBezTo>
                    <a:pt x="2599" y="5069"/>
                    <a:pt x="2599" y="5069"/>
                    <a:pt x="2599" y="5069"/>
                  </a:cubicBezTo>
                  <a:cubicBezTo>
                    <a:pt x="2657" y="5069"/>
                    <a:pt x="2657" y="5069"/>
                    <a:pt x="2657" y="5069"/>
                  </a:cubicBezTo>
                  <a:cubicBezTo>
                    <a:pt x="2714" y="5069"/>
                    <a:pt x="2714" y="5069"/>
                    <a:pt x="2714" y="5069"/>
                  </a:cubicBezTo>
                  <a:cubicBezTo>
                    <a:pt x="2714" y="5011"/>
                    <a:pt x="2714" y="5011"/>
                    <a:pt x="2714" y="5011"/>
                  </a:cubicBezTo>
                  <a:cubicBezTo>
                    <a:pt x="2714" y="4954"/>
                    <a:pt x="2714" y="4954"/>
                    <a:pt x="2714" y="4954"/>
                  </a:cubicBezTo>
                  <a:cubicBezTo>
                    <a:pt x="2714" y="4954"/>
                    <a:pt x="2714" y="4954"/>
                    <a:pt x="2714" y="4896"/>
                  </a:cubicBezTo>
                  <a:cubicBezTo>
                    <a:pt x="2772" y="4954"/>
                    <a:pt x="2772" y="4954"/>
                    <a:pt x="2772" y="4954"/>
                  </a:cubicBezTo>
                  <a:cubicBezTo>
                    <a:pt x="2772" y="4896"/>
                    <a:pt x="2772" y="4896"/>
                    <a:pt x="2772" y="4896"/>
                  </a:cubicBezTo>
                  <a:lnTo>
                    <a:pt x="2830" y="4838"/>
                  </a:lnTo>
                  <a:cubicBezTo>
                    <a:pt x="2772" y="4838"/>
                    <a:pt x="2772" y="4838"/>
                    <a:pt x="2772" y="4838"/>
                  </a:cubicBezTo>
                  <a:cubicBezTo>
                    <a:pt x="2830" y="4781"/>
                    <a:pt x="2830" y="4781"/>
                    <a:pt x="2830" y="4781"/>
                  </a:cubicBezTo>
                  <a:cubicBezTo>
                    <a:pt x="2772" y="4838"/>
                    <a:pt x="2772" y="4838"/>
                    <a:pt x="2772" y="4838"/>
                  </a:cubicBezTo>
                  <a:cubicBezTo>
                    <a:pt x="2772" y="4896"/>
                    <a:pt x="2772" y="4896"/>
                    <a:pt x="2772" y="4896"/>
                  </a:cubicBezTo>
                  <a:cubicBezTo>
                    <a:pt x="2772" y="4838"/>
                    <a:pt x="2714" y="4838"/>
                    <a:pt x="2714" y="4838"/>
                  </a:cubicBezTo>
                  <a:lnTo>
                    <a:pt x="2772" y="4838"/>
                  </a:lnTo>
                  <a:cubicBezTo>
                    <a:pt x="2772" y="4838"/>
                    <a:pt x="2772" y="4838"/>
                    <a:pt x="2772" y="4781"/>
                  </a:cubicBezTo>
                  <a:cubicBezTo>
                    <a:pt x="2772" y="4723"/>
                    <a:pt x="2830" y="4723"/>
                    <a:pt x="2830" y="4723"/>
                  </a:cubicBezTo>
                  <a:cubicBezTo>
                    <a:pt x="2830" y="4781"/>
                    <a:pt x="2830" y="4781"/>
                    <a:pt x="2830" y="4781"/>
                  </a:cubicBezTo>
                  <a:cubicBezTo>
                    <a:pt x="2888" y="4723"/>
                    <a:pt x="2888" y="4723"/>
                    <a:pt x="2888" y="4723"/>
                  </a:cubicBezTo>
                  <a:cubicBezTo>
                    <a:pt x="2888" y="4781"/>
                    <a:pt x="2888" y="4781"/>
                    <a:pt x="2888" y="4781"/>
                  </a:cubicBezTo>
                  <a:cubicBezTo>
                    <a:pt x="2888" y="4723"/>
                    <a:pt x="2888" y="4723"/>
                    <a:pt x="2888" y="4723"/>
                  </a:cubicBezTo>
                  <a:cubicBezTo>
                    <a:pt x="2888" y="4666"/>
                    <a:pt x="2888" y="4666"/>
                    <a:pt x="2888" y="4666"/>
                  </a:cubicBezTo>
                  <a:cubicBezTo>
                    <a:pt x="2888" y="4666"/>
                    <a:pt x="2888" y="4666"/>
                    <a:pt x="2945" y="4666"/>
                  </a:cubicBezTo>
                  <a:cubicBezTo>
                    <a:pt x="2945" y="4666"/>
                    <a:pt x="2945" y="4666"/>
                    <a:pt x="2945" y="4608"/>
                  </a:cubicBezTo>
                  <a:cubicBezTo>
                    <a:pt x="2945" y="4550"/>
                    <a:pt x="2945" y="4550"/>
                    <a:pt x="2945" y="4550"/>
                  </a:cubicBezTo>
                  <a:cubicBezTo>
                    <a:pt x="3003" y="4550"/>
                    <a:pt x="3003" y="4550"/>
                    <a:pt x="3003" y="4550"/>
                  </a:cubicBezTo>
                  <a:cubicBezTo>
                    <a:pt x="3061" y="4550"/>
                    <a:pt x="3061" y="4550"/>
                    <a:pt x="3061" y="4550"/>
                  </a:cubicBezTo>
                  <a:cubicBezTo>
                    <a:pt x="3061" y="4493"/>
                    <a:pt x="3061" y="4493"/>
                    <a:pt x="3061" y="4493"/>
                  </a:cubicBezTo>
                  <a:cubicBezTo>
                    <a:pt x="3003" y="4493"/>
                    <a:pt x="3003" y="4493"/>
                    <a:pt x="3003" y="4493"/>
                  </a:cubicBezTo>
                  <a:cubicBezTo>
                    <a:pt x="3003" y="4493"/>
                    <a:pt x="3061" y="4493"/>
                    <a:pt x="3061" y="4435"/>
                  </a:cubicBezTo>
                  <a:cubicBezTo>
                    <a:pt x="3061" y="4493"/>
                    <a:pt x="3061" y="4493"/>
                    <a:pt x="3061" y="4493"/>
                  </a:cubicBezTo>
                  <a:cubicBezTo>
                    <a:pt x="3061" y="4435"/>
                    <a:pt x="3061" y="4435"/>
                    <a:pt x="3061" y="4435"/>
                  </a:cubicBezTo>
                  <a:lnTo>
                    <a:pt x="3119" y="4435"/>
                  </a:lnTo>
                  <a:cubicBezTo>
                    <a:pt x="3176" y="4378"/>
                    <a:pt x="3176" y="4378"/>
                    <a:pt x="3176" y="4378"/>
                  </a:cubicBezTo>
                  <a:cubicBezTo>
                    <a:pt x="3176" y="4320"/>
                    <a:pt x="3176" y="4320"/>
                    <a:pt x="3176" y="4320"/>
                  </a:cubicBezTo>
                  <a:cubicBezTo>
                    <a:pt x="3292" y="4205"/>
                    <a:pt x="3292" y="4205"/>
                    <a:pt x="3292" y="4205"/>
                  </a:cubicBezTo>
                  <a:cubicBezTo>
                    <a:pt x="3350" y="4205"/>
                    <a:pt x="3350" y="4205"/>
                    <a:pt x="3350" y="4205"/>
                  </a:cubicBezTo>
                  <a:cubicBezTo>
                    <a:pt x="3292" y="4147"/>
                    <a:pt x="3292" y="4147"/>
                    <a:pt x="3292" y="4147"/>
                  </a:cubicBezTo>
                  <a:lnTo>
                    <a:pt x="3350" y="4147"/>
                  </a:lnTo>
                  <a:cubicBezTo>
                    <a:pt x="3350" y="4147"/>
                    <a:pt x="3407" y="4090"/>
                    <a:pt x="3465" y="4032"/>
                  </a:cubicBezTo>
                  <a:cubicBezTo>
                    <a:pt x="3407" y="4032"/>
                    <a:pt x="3407" y="4032"/>
                    <a:pt x="3407" y="4032"/>
                  </a:cubicBezTo>
                  <a:cubicBezTo>
                    <a:pt x="3465" y="3974"/>
                    <a:pt x="3465" y="3974"/>
                    <a:pt x="3465" y="3974"/>
                  </a:cubicBezTo>
                  <a:cubicBezTo>
                    <a:pt x="3523" y="3974"/>
                    <a:pt x="3465" y="3917"/>
                    <a:pt x="3523" y="3917"/>
                  </a:cubicBezTo>
                  <a:cubicBezTo>
                    <a:pt x="3639" y="3802"/>
                    <a:pt x="3639" y="3802"/>
                    <a:pt x="3639" y="3802"/>
                  </a:cubicBezTo>
                  <a:cubicBezTo>
                    <a:pt x="3581" y="3802"/>
                    <a:pt x="3581" y="3802"/>
                    <a:pt x="3581" y="3802"/>
                  </a:cubicBezTo>
                  <a:cubicBezTo>
                    <a:pt x="3581" y="3744"/>
                    <a:pt x="3581" y="3744"/>
                    <a:pt x="3581" y="3744"/>
                  </a:cubicBezTo>
                  <a:cubicBezTo>
                    <a:pt x="3639" y="3802"/>
                    <a:pt x="3639" y="3802"/>
                    <a:pt x="3639" y="3802"/>
                  </a:cubicBezTo>
                  <a:lnTo>
                    <a:pt x="3696" y="3744"/>
                  </a:lnTo>
                  <a:cubicBezTo>
                    <a:pt x="3696" y="3686"/>
                    <a:pt x="3696" y="3686"/>
                    <a:pt x="3696" y="3686"/>
                  </a:cubicBezTo>
                  <a:cubicBezTo>
                    <a:pt x="3754" y="3686"/>
                    <a:pt x="3754" y="3686"/>
                    <a:pt x="3754" y="3686"/>
                  </a:cubicBezTo>
                  <a:cubicBezTo>
                    <a:pt x="3696" y="3686"/>
                    <a:pt x="3696" y="3686"/>
                    <a:pt x="3696" y="3686"/>
                  </a:cubicBezTo>
                  <a:cubicBezTo>
                    <a:pt x="3754" y="3686"/>
                    <a:pt x="3754" y="3686"/>
                    <a:pt x="3754" y="3686"/>
                  </a:cubicBezTo>
                  <a:cubicBezTo>
                    <a:pt x="3754" y="3629"/>
                    <a:pt x="3754" y="3629"/>
                    <a:pt x="3754" y="3629"/>
                  </a:cubicBezTo>
                  <a:cubicBezTo>
                    <a:pt x="3812" y="3629"/>
                    <a:pt x="3812" y="3629"/>
                    <a:pt x="3812" y="3629"/>
                  </a:cubicBezTo>
                  <a:cubicBezTo>
                    <a:pt x="3812" y="3571"/>
                    <a:pt x="3812" y="3571"/>
                    <a:pt x="3812" y="3571"/>
                  </a:cubicBezTo>
                  <a:cubicBezTo>
                    <a:pt x="3870" y="3571"/>
                    <a:pt x="3870" y="3571"/>
                    <a:pt x="3870" y="3571"/>
                  </a:cubicBezTo>
                  <a:cubicBezTo>
                    <a:pt x="3870" y="3514"/>
                    <a:pt x="3870" y="3514"/>
                    <a:pt x="3870" y="3514"/>
                  </a:cubicBezTo>
                  <a:cubicBezTo>
                    <a:pt x="3927" y="3456"/>
                    <a:pt x="3927" y="3456"/>
                    <a:pt x="3927" y="3456"/>
                  </a:cubicBezTo>
                  <a:cubicBezTo>
                    <a:pt x="3927" y="3514"/>
                    <a:pt x="3927" y="3514"/>
                    <a:pt x="3927" y="3514"/>
                  </a:cubicBezTo>
                  <a:cubicBezTo>
                    <a:pt x="3985" y="3456"/>
                    <a:pt x="3927" y="3456"/>
                    <a:pt x="3985" y="3456"/>
                  </a:cubicBezTo>
                  <a:cubicBezTo>
                    <a:pt x="3985" y="3398"/>
                    <a:pt x="3985" y="3398"/>
                    <a:pt x="3985" y="3398"/>
                  </a:cubicBezTo>
                  <a:cubicBezTo>
                    <a:pt x="4043" y="3398"/>
                    <a:pt x="4043" y="3398"/>
                    <a:pt x="4043" y="3398"/>
                  </a:cubicBezTo>
                  <a:cubicBezTo>
                    <a:pt x="3985" y="3398"/>
                    <a:pt x="3985" y="3398"/>
                    <a:pt x="3985" y="3398"/>
                  </a:cubicBezTo>
                  <a:cubicBezTo>
                    <a:pt x="3985" y="3456"/>
                    <a:pt x="3985" y="3456"/>
                    <a:pt x="3985" y="3456"/>
                  </a:cubicBezTo>
                  <a:cubicBezTo>
                    <a:pt x="3927" y="3398"/>
                    <a:pt x="3927" y="3398"/>
                    <a:pt x="3870" y="3398"/>
                  </a:cubicBezTo>
                  <a:cubicBezTo>
                    <a:pt x="3927" y="3341"/>
                    <a:pt x="3927" y="3341"/>
                    <a:pt x="3927" y="3341"/>
                  </a:cubicBezTo>
                  <a:cubicBezTo>
                    <a:pt x="3985" y="3341"/>
                    <a:pt x="3985" y="3341"/>
                    <a:pt x="3985" y="3341"/>
                  </a:cubicBezTo>
                  <a:cubicBezTo>
                    <a:pt x="3985" y="3283"/>
                    <a:pt x="3985" y="3283"/>
                    <a:pt x="3985" y="3283"/>
                  </a:cubicBezTo>
                  <a:cubicBezTo>
                    <a:pt x="4043" y="3283"/>
                    <a:pt x="4043" y="3283"/>
                    <a:pt x="4043" y="3283"/>
                  </a:cubicBezTo>
                  <a:cubicBezTo>
                    <a:pt x="4101" y="3226"/>
                    <a:pt x="4101" y="3226"/>
                    <a:pt x="4101" y="3226"/>
                  </a:cubicBezTo>
                  <a:lnTo>
                    <a:pt x="4158" y="3168"/>
                  </a:lnTo>
                  <a:cubicBezTo>
                    <a:pt x="4158" y="3168"/>
                    <a:pt x="4158" y="3168"/>
                    <a:pt x="4158" y="3226"/>
                  </a:cubicBezTo>
                  <a:cubicBezTo>
                    <a:pt x="4158" y="3168"/>
                    <a:pt x="4216" y="3168"/>
                    <a:pt x="4274" y="3168"/>
                  </a:cubicBezTo>
                  <a:cubicBezTo>
                    <a:pt x="4274" y="3110"/>
                    <a:pt x="4274" y="3110"/>
                    <a:pt x="4274" y="3110"/>
                  </a:cubicBezTo>
                  <a:cubicBezTo>
                    <a:pt x="4274" y="3053"/>
                    <a:pt x="4274" y="3053"/>
                    <a:pt x="4274" y="3053"/>
                  </a:cubicBezTo>
                  <a:cubicBezTo>
                    <a:pt x="4332" y="3053"/>
                    <a:pt x="4332" y="3053"/>
                    <a:pt x="4332" y="3053"/>
                  </a:cubicBezTo>
                  <a:cubicBezTo>
                    <a:pt x="4447" y="2938"/>
                    <a:pt x="4447" y="2938"/>
                    <a:pt x="4447" y="2938"/>
                  </a:cubicBezTo>
                  <a:cubicBezTo>
                    <a:pt x="4389" y="2938"/>
                    <a:pt x="4389" y="2938"/>
                    <a:pt x="4389" y="2938"/>
                  </a:cubicBezTo>
                  <a:cubicBezTo>
                    <a:pt x="4447" y="2880"/>
                    <a:pt x="4447" y="2880"/>
                    <a:pt x="4447" y="2880"/>
                  </a:cubicBezTo>
                  <a:cubicBezTo>
                    <a:pt x="4505" y="2938"/>
                    <a:pt x="4505" y="2938"/>
                    <a:pt x="4505" y="2938"/>
                  </a:cubicBezTo>
                  <a:cubicBezTo>
                    <a:pt x="4505" y="2880"/>
                    <a:pt x="4505" y="2880"/>
                    <a:pt x="4505" y="2880"/>
                  </a:cubicBezTo>
                  <a:cubicBezTo>
                    <a:pt x="4563" y="2880"/>
                    <a:pt x="4563" y="2880"/>
                    <a:pt x="4563" y="2880"/>
                  </a:cubicBezTo>
                  <a:cubicBezTo>
                    <a:pt x="4505" y="2880"/>
                    <a:pt x="4505" y="2880"/>
                    <a:pt x="4505" y="2880"/>
                  </a:cubicBezTo>
                  <a:cubicBezTo>
                    <a:pt x="4505" y="2880"/>
                    <a:pt x="4505" y="2880"/>
                    <a:pt x="4563" y="2880"/>
                  </a:cubicBezTo>
                  <a:cubicBezTo>
                    <a:pt x="4505" y="2880"/>
                    <a:pt x="4505" y="2880"/>
                    <a:pt x="4505" y="2880"/>
                  </a:cubicBezTo>
                  <a:cubicBezTo>
                    <a:pt x="4563" y="2822"/>
                    <a:pt x="4563" y="2822"/>
                    <a:pt x="4563" y="2822"/>
                  </a:cubicBezTo>
                  <a:cubicBezTo>
                    <a:pt x="4620" y="2765"/>
                    <a:pt x="4620" y="2765"/>
                    <a:pt x="4620" y="2765"/>
                  </a:cubicBezTo>
                  <a:cubicBezTo>
                    <a:pt x="4620" y="2822"/>
                    <a:pt x="4620" y="2822"/>
                    <a:pt x="4620" y="2822"/>
                  </a:cubicBezTo>
                  <a:lnTo>
                    <a:pt x="4563" y="2822"/>
                  </a:lnTo>
                  <a:cubicBezTo>
                    <a:pt x="4563" y="2880"/>
                    <a:pt x="4563" y="2880"/>
                    <a:pt x="4563" y="2880"/>
                  </a:cubicBezTo>
                  <a:cubicBezTo>
                    <a:pt x="4563" y="2880"/>
                    <a:pt x="4563" y="2880"/>
                    <a:pt x="4563" y="2938"/>
                  </a:cubicBezTo>
                  <a:cubicBezTo>
                    <a:pt x="4505" y="2938"/>
                    <a:pt x="4505" y="2938"/>
                    <a:pt x="4505" y="2938"/>
                  </a:cubicBezTo>
                  <a:cubicBezTo>
                    <a:pt x="4447" y="2938"/>
                    <a:pt x="4447" y="2938"/>
                    <a:pt x="4447" y="2938"/>
                  </a:cubicBezTo>
                  <a:cubicBezTo>
                    <a:pt x="4447" y="2995"/>
                    <a:pt x="4447" y="2995"/>
                    <a:pt x="4447" y="2995"/>
                  </a:cubicBezTo>
                  <a:cubicBezTo>
                    <a:pt x="4505" y="2995"/>
                    <a:pt x="4447" y="2995"/>
                    <a:pt x="4505" y="2995"/>
                  </a:cubicBezTo>
                  <a:cubicBezTo>
                    <a:pt x="4389" y="2995"/>
                    <a:pt x="4389" y="2995"/>
                    <a:pt x="4389" y="2995"/>
                  </a:cubicBezTo>
                  <a:cubicBezTo>
                    <a:pt x="4447" y="3053"/>
                    <a:pt x="4447" y="3053"/>
                    <a:pt x="4447" y="3053"/>
                  </a:cubicBezTo>
                  <a:cubicBezTo>
                    <a:pt x="4389" y="3053"/>
                    <a:pt x="4389" y="3053"/>
                    <a:pt x="4389" y="3053"/>
                  </a:cubicBezTo>
                  <a:cubicBezTo>
                    <a:pt x="4332" y="3110"/>
                    <a:pt x="4332" y="3110"/>
                    <a:pt x="4332" y="3110"/>
                  </a:cubicBezTo>
                  <a:cubicBezTo>
                    <a:pt x="4332" y="3053"/>
                    <a:pt x="4332" y="3053"/>
                    <a:pt x="4332" y="3053"/>
                  </a:cubicBezTo>
                  <a:cubicBezTo>
                    <a:pt x="4332" y="3110"/>
                    <a:pt x="4332" y="3110"/>
                    <a:pt x="4332" y="3110"/>
                  </a:cubicBezTo>
                  <a:cubicBezTo>
                    <a:pt x="4332" y="3110"/>
                    <a:pt x="4332" y="3110"/>
                    <a:pt x="4332" y="3168"/>
                  </a:cubicBezTo>
                  <a:cubicBezTo>
                    <a:pt x="4332" y="3168"/>
                    <a:pt x="4332" y="3168"/>
                    <a:pt x="4332" y="3110"/>
                  </a:cubicBezTo>
                  <a:cubicBezTo>
                    <a:pt x="4332" y="3110"/>
                    <a:pt x="4389" y="3110"/>
                    <a:pt x="4447" y="3053"/>
                  </a:cubicBezTo>
                  <a:cubicBezTo>
                    <a:pt x="4447" y="2995"/>
                    <a:pt x="4447" y="2995"/>
                    <a:pt x="4447" y="2995"/>
                  </a:cubicBezTo>
                  <a:cubicBezTo>
                    <a:pt x="4505" y="3053"/>
                    <a:pt x="4505" y="3053"/>
                    <a:pt x="4505" y="3053"/>
                  </a:cubicBezTo>
                  <a:cubicBezTo>
                    <a:pt x="4505" y="2995"/>
                    <a:pt x="4505" y="2995"/>
                    <a:pt x="4505" y="2995"/>
                  </a:cubicBezTo>
                  <a:lnTo>
                    <a:pt x="4563" y="2938"/>
                  </a:lnTo>
                  <a:cubicBezTo>
                    <a:pt x="4563" y="2938"/>
                    <a:pt x="4563" y="2995"/>
                    <a:pt x="4563" y="2938"/>
                  </a:cubicBezTo>
                  <a:cubicBezTo>
                    <a:pt x="4563" y="2938"/>
                    <a:pt x="4620" y="2938"/>
                    <a:pt x="4620" y="2880"/>
                  </a:cubicBezTo>
                  <a:cubicBezTo>
                    <a:pt x="4678" y="2880"/>
                    <a:pt x="4678" y="2880"/>
                    <a:pt x="4678" y="2880"/>
                  </a:cubicBezTo>
                  <a:cubicBezTo>
                    <a:pt x="4620" y="2880"/>
                    <a:pt x="4620" y="2880"/>
                    <a:pt x="4620" y="2880"/>
                  </a:cubicBezTo>
                  <a:cubicBezTo>
                    <a:pt x="4736" y="2822"/>
                    <a:pt x="4736" y="2822"/>
                    <a:pt x="4736" y="2822"/>
                  </a:cubicBezTo>
                  <a:cubicBezTo>
                    <a:pt x="4678" y="2765"/>
                    <a:pt x="4678" y="2765"/>
                    <a:pt x="4678" y="2765"/>
                  </a:cubicBezTo>
                  <a:cubicBezTo>
                    <a:pt x="4678" y="2765"/>
                    <a:pt x="4678" y="2707"/>
                    <a:pt x="4620" y="2707"/>
                  </a:cubicBezTo>
                  <a:cubicBezTo>
                    <a:pt x="4620" y="2765"/>
                    <a:pt x="4620" y="2765"/>
                    <a:pt x="4563" y="2765"/>
                  </a:cubicBezTo>
                  <a:cubicBezTo>
                    <a:pt x="4563" y="2765"/>
                    <a:pt x="4563" y="2765"/>
                    <a:pt x="4505" y="2822"/>
                  </a:cubicBezTo>
                  <a:cubicBezTo>
                    <a:pt x="4505" y="2765"/>
                    <a:pt x="4505" y="2765"/>
                    <a:pt x="4505" y="2765"/>
                  </a:cubicBezTo>
                  <a:cubicBezTo>
                    <a:pt x="4563" y="2765"/>
                    <a:pt x="4563" y="2765"/>
                    <a:pt x="4563" y="2765"/>
                  </a:cubicBezTo>
                  <a:cubicBezTo>
                    <a:pt x="4563" y="2707"/>
                    <a:pt x="4563" y="2707"/>
                    <a:pt x="4563" y="2707"/>
                  </a:cubicBezTo>
                  <a:cubicBezTo>
                    <a:pt x="4678" y="2592"/>
                    <a:pt x="4678" y="2592"/>
                    <a:pt x="4678" y="2592"/>
                  </a:cubicBezTo>
                  <a:cubicBezTo>
                    <a:pt x="4678" y="2650"/>
                    <a:pt x="4678" y="2650"/>
                    <a:pt x="4678" y="2650"/>
                  </a:cubicBezTo>
                  <a:cubicBezTo>
                    <a:pt x="4736" y="2592"/>
                    <a:pt x="4736" y="2592"/>
                    <a:pt x="4736" y="2592"/>
                  </a:cubicBezTo>
                  <a:cubicBezTo>
                    <a:pt x="4736" y="2650"/>
                    <a:pt x="4736" y="2650"/>
                    <a:pt x="4736" y="2650"/>
                  </a:cubicBezTo>
                  <a:cubicBezTo>
                    <a:pt x="4794" y="2650"/>
                    <a:pt x="4794" y="2650"/>
                    <a:pt x="4794" y="2650"/>
                  </a:cubicBezTo>
                  <a:cubicBezTo>
                    <a:pt x="4794" y="2707"/>
                    <a:pt x="4794" y="2707"/>
                    <a:pt x="4794" y="2707"/>
                  </a:cubicBezTo>
                  <a:cubicBezTo>
                    <a:pt x="4909" y="2592"/>
                    <a:pt x="4909" y="2592"/>
                    <a:pt x="4909" y="2592"/>
                  </a:cubicBezTo>
                  <a:cubicBezTo>
                    <a:pt x="5025" y="2534"/>
                    <a:pt x="5025" y="2534"/>
                    <a:pt x="5025" y="2534"/>
                  </a:cubicBezTo>
                  <a:cubicBezTo>
                    <a:pt x="5082" y="2477"/>
                    <a:pt x="5082" y="2477"/>
                    <a:pt x="5082" y="2477"/>
                  </a:cubicBezTo>
                  <a:cubicBezTo>
                    <a:pt x="5140" y="2477"/>
                    <a:pt x="5140" y="2477"/>
                    <a:pt x="5140" y="2477"/>
                  </a:cubicBezTo>
                  <a:cubicBezTo>
                    <a:pt x="5082" y="2477"/>
                    <a:pt x="5082" y="2477"/>
                    <a:pt x="5082" y="2477"/>
                  </a:cubicBezTo>
                  <a:cubicBezTo>
                    <a:pt x="5140" y="2419"/>
                    <a:pt x="5140" y="2419"/>
                    <a:pt x="5140" y="2419"/>
                  </a:cubicBezTo>
                  <a:cubicBezTo>
                    <a:pt x="5198" y="2419"/>
                    <a:pt x="5198" y="2419"/>
                    <a:pt x="5198" y="2419"/>
                  </a:cubicBezTo>
                  <a:cubicBezTo>
                    <a:pt x="5198" y="2362"/>
                    <a:pt x="5198" y="2362"/>
                    <a:pt x="5198" y="2362"/>
                  </a:cubicBezTo>
                  <a:cubicBezTo>
                    <a:pt x="5256" y="2362"/>
                    <a:pt x="5313" y="2362"/>
                    <a:pt x="5371" y="2304"/>
                  </a:cubicBezTo>
                  <a:cubicBezTo>
                    <a:pt x="5371" y="2189"/>
                    <a:pt x="5371" y="2189"/>
                    <a:pt x="5371" y="2189"/>
                  </a:cubicBezTo>
                  <a:cubicBezTo>
                    <a:pt x="5313" y="2246"/>
                    <a:pt x="5313" y="2246"/>
                    <a:pt x="5313" y="2246"/>
                  </a:cubicBezTo>
                  <a:cubicBezTo>
                    <a:pt x="5256" y="2131"/>
                    <a:pt x="5256" y="2131"/>
                    <a:pt x="5256" y="2131"/>
                  </a:cubicBezTo>
                  <a:cubicBezTo>
                    <a:pt x="5198" y="2131"/>
                    <a:pt x="5198" y="2189"/>
                    <a:pt x="5140" y="2189"/>
                  </a:cubicBezTo>
                  <a:cubicBezTo>
                    <a:pt x="5140" y="2246"/>
                    <a:pt x="5082" y="2246"/>
                    <a:pt x="5082" y="2246"/>
                  </a:cubicBezTo>
                  <a:cubicBezTo>
                    <a:pt x="5082" y="2304"/>
                    <a:pt x="5082" y="2304"/>
                    <a:pt x="5082" y="2304"/>
                  </a:cubicBezTo>
                  <a:cubicBezTo>
                    <a:pt x="5082" y="2246"/>
                    <a:pt x="5082" y="2246"/>
                    <a:pt x="5082" y="2246"/>
                  </a:cubicBezTo>
                  <a:cubicBezTo>
                    <a:pt x="4967" y="2304"/>
                    <a:pt x="4967" y="2304"/>
                    <a:pt x="4967" y="2304"/>
                  </a:cubicBezTo>
                  <a:cubicBezTo>
                    <a:pt x="4909" y="2304"/>
                    <a:pt x="4909" y="2304"/>
                    <a:pt x="4909" y="2304"/>
                  </a:cubicBezTo>
                  <a:cubicBezTo>
                    <a:pt x="4967" y="2246"/>
                    <a:pt x="4967" y="2246"/>
                    <a:pt x="4967" y="2246"/>
                  </a:cubicBezTo>
                  <a:cubicBezTo>
                    <a:pt x="4967" y="2246"/>
                    <a:pt x="4967" y="2246"/>
                    <a:pt x="5025" y="2189"/>
                  </a:cubicBezTo>
                  <a:cubicBezTo>
                    <a:pt x="5025" y="2246"/>
                    <a:pt x="5025" y="2189"/>
                    <a:pt x="5025" y="2246"/>
                  </a:cubicBezTo>
                  <a:cubicBezTo>
                    <a:pt x="5025" y="2189"/>
                    <a:pt x="5025" y="2189"/>
                    <a:pt x="5025" y="2189"/>
                  </a:cubicBezTo>
                  <a:cubicBezTo>
                    <a:pt x="5082" y="2131"/>
                    <a:pt x="5082" y="2131"/>
                    <a:pt x="5082" y="2131"/>
                  </a:cubicBezTo>
                  <a:cubicBezTo>
                    <a:pt x="5082" y="2131"/>
                    <a:pt x="5140" y="2131"/>
                    <a:pt x="5140" y="2074"/>
                  </a:cubicBezTo>
                  <a:cubicBezTo>
                    <a:pt x="5313" y="2016"/>
                    <a:pt x="5313" y="2016"/>
                    <a:pt x="5313" y="2016"/>
                  </a:cubicBezTo>
                  <a:cubicBezTo>
                    <a:pt x="5544" y="1901"/>
                    <a:pt x="5544" y="1901"/>
                    <a:pt x="5544" y="1901"/>
                  </a:cubicBezTo>
                  <a:cubicBezTo>
                    <a:pt x="5602" y="1901"/>
                    <a:pt x="5602" y="1901"/>
                    <a:pt x="5602" y="1901"/>
                  </a:cubicBezTo>
                  <a:cubicBezTo>
                    <a:pt x="5718" y="1843"/>
                    <a:pt x="5718" y="1843"/>
                    <a:pt x="5718" y="1843"/>
                  </a:cubicBezTo>
                  <a:cubicBezTo>
                    <a:pt x="5718" y="1786"/>
                    <a:pt x="5718" y="1786"/>
                    <a:pt x="5718" y="1786"/>
                  </a:cubicBezTo>
                  <a:cubicBezTo>
                    <a:pt x="5775" y="1786"/>
                    <a:pt x="5775" y="1786"/>
                    <a:pt x="5775" y="1786"/>
                  </a:cubicBezTo>
                  <a:cubicBezTo>
                    <a:pt x="5718" y="1843"/>
                    <a:pt x="5660" y="1901"/>
                    <a:pt x="5602" y="1958"/>
                  </a:cubicBezTo>
                  <a:cubicBezTo>
                    <a:pt x="5544" y="2016"/>
                    <a:pt x="5429" y="2016"/>
                    <a:pt x="5371" y="2074"/>
                  </a:cubicBezTo>
                  <a:cubicBezTo>
                    <a:pt x="5371" y="2131"/>
                    <a:pt x="5371" y="2131"/>
                    <a:pt x="5371" y="2131"/>
                  </a:cubicBezTo>
                  <a:cubicBezTo>
                    <a:pt x="5487" y="2074"/>
                    <a:pt x="5487" y="2074"/>
                    <a:pt x="5487" y="2074"/>
                  </a:cubicBezTo>
                  <a:lnTo>
                    <a:pt x="5487" y="2016"/>
                  </a:lnTo>
                  <a:cubicBezTo>
                    <a:pt x="5487" y="2016"/>
                    <a:pt x="5487" y="2074"/>
                    <a:pt x="5544" y="2016"/>
                  </a:cubicBezTo>
                  <a:cubicBezTo>
                    <a:pt x="5602" y="1958"/>
                    <a:pt x="5602" y="1958"/>
                    <a:pt x="5602" y="1958"/>
                  </a:cubicBezTo>
                  <a:cubicBezTo>
                    <a:pt x="5602" y="2016"/>
                    <a:pt x="5602" y="2016"/>
                    <a:pt x="5602" y="2016"/>
                  </a:cubicBezTo>
                  <a:cubicBezTo>
                    <a:pt x="5718" y="1958"/>
                    <a:pt x="5718" y="1958"/>
                    <a:pt x="5718" y="1958"/>
                  </a:cubicBezTo>
                  <a:cubicBezTo>
                    <a:pt x="5718" y="1958"/>
                    <a:pt x="5718" y="1958"/>
                    <a:pt x="5775" y="1958"/>
                  </a:cubicBezTo>
                  <a:lnTo>
                    <a:pt x="5775" y="1901"/>
                  </a:lnTo>
                  <a:cubicBezTo>
                    <a:pt x="5891" y="1901"/>
                    <a:pt x="5891" y="1843"/>
                    <a:pt x="5891" y="1843"/>
                  </a:cubicBezTo>
                  <a:cubicBezTo>
                    <a:pt x="5949" y="1843"/>
                    <a:pt x="5949" y="1843"/>
                    <a:pt x="5949" y="1843"/>
                  </a:cubicBezTo>
                  <a:cubicBezTo>
                    <a:pt x="6006" y="1786"/>
                    <a:pt x="6006" y="1786"/>
                    <a:pt x="6006" y="1786"/>
                  </a:cubicBezTo>
                  <a:cubicBezTo>
                    <a:pt x="6006" y="1843"/>
                    <a:pt x="6006" y="1843"/>
                    <a:pt x="6006" y="1843"/>
                  </a:cubicBezTo>
                  <a:cubicBezTo>
                    <a:pt x="6064" y="1786"/>
                    <a:pt x="6064" y="1786"/>
                    <a:pt x="6064" y="1786"/>
                  </a:cubicBezTo>
                  <a:cubicBezTo>
                    <a:pt x="6180" y="1728"/>
                    <a:pt x="6180" y="1728"/>
                    <a:pt x="6180" y="1728"/>
                  </a:cubicBezTo>
                  <a:cubicBezTo>
                    <a:pt x="6122" y="1728"/>
                    <a:pt x="6122" y="1728"/>
                    <a:pt x="6064" y="1786"/>
                  </a:cubicBezTo>
                  <a:cubicBezTo>
                    <a:pt x="6064" y="1728"/>
                    <a:pt x="6064" y="1728"/>
                    <a:pt x="6064" y="1728"/>
                  </a:cubicBezTo>
                  <a:cubicBezTo>
                    <a:pt x="6006" y="1728"/>
                    <a:pt x="6006" y="1728"/>
                    <a:pt x="6006" y="1728"/>
                  </a:cubicBezTo>
                  <a:cubicBezTo>
                    <a:pt x="5949" y="1786"/>
                    <a:pt x="5949" y="1786"/>
                    <a:pt x="5949" y="1786"/>
                  </a:cubicBezTo>
                  <a:cubicBezTo>
                    <a:pt x="5891" y="1786"/>
                    <a:pt x="5891" y="1786"/>
                    <a:pt x="5891" y="1786"/>
                  </a:cubicBezTo>
                  <a:cubicBezTo>
                    <a:pt x="5949" y="1728"/>
                    <a:pt x="5949" y="1728"/>
                    <a:pt x="6006" y="1728"/>
                  </a:cubicBezTo>
                  <a:cubicBezTo>
                    <a:pt x="6006" y="1670"/>
                    <a:pt x="6006" y="1670"/>
                    <a:pt x="6006" y="1670"/>
                  </a:cubicBezTo>
                  <a:cubicBezTo>
                    <a:pt x="6064" y="1670"/>
                    <a:pt x="6064" y="1670"/>
                    <a:pt x="6064" y="1670"/>
                  </a:cubicBezTo>
                  <a:cubicBezTo>
                    <a:pt x="6122" y="1670"/>
                    <a:pt x="6122" y="1670"/>
                    <a:pt x="6122" y="1670"/>
                  </a:cubicBezTo>
                  <a:cubicBezTo>
                    <a:pt x="6180" y="1613"/>
                    <a:pt x="6180" y="1613"/>
                    <a:pt x="6180" y="1613"/>
                  </a:cubicBezTo>
                  <a:cubicBezTo>
                    <a:pt x="6122" y="1613"/>
                    <a:pt x="6064" y="1670"/>
                    <a:pt x="6064" y="1670"/>
                  </a:cubicBezTo>
                  <a:cubicBezTo>
                    <a:pt x="6006" y="1613"/>
                    <a:pt x="6006" y="1613"/>
                    <a:pt x="6006" y="1613"/>
                  </a:cubicBezTo>
                  <a:cubicBezTo>
                    <a:pt x="5949" y="1670"/>
                    <a:pt x="5949" y="1670"/>
                    <a:pt x="5949" y="1670"/>
                  </a:cubicBezTo>
                  <a:lnTo>
                    <a:pt x="5891" y="1670"/>
                  </a:lnTo>
                  <a:cubicBezTo>
                    <a:pt x="5891" y="1728"/>
                    <a:pt x="5833" y="1728"/>
                    <a:pt x="5833" y="1728"/>
                  </a:cubicBezTo>
                  <a:cubicBezTo>
                    <a:pt x="5775" y="1728"/>
                    <a:pt x="5775" y="1728"/>
                    <a:pt x="5775" y="1728"/>
                  </a:cubicBezTo>
                  <a:cubicBezTo>
                    <a:pt x="5833" y="1728"/>
                    <a:pt x="5833" y="1728"/>
                    <a:pt x="5833" y="1728"/>
                  </a:cubicBezTo>
                  <a:cubicBezTo>
                    <a:pt x="5775" y="1728"/>
                    <a:pt x="5775" y="1728"/>
                    <a:pt x="5775" y="1728"/>
                  </a:cubicBezTo>
                  <a:cubicBezTo>
                    <a:pt x="5775" y="1670"/>
                    <a:pt x="5775" y="1670"/>
                    <a:pt x="5775" y="1670"/>
                  </a:cubicBezTo>
                  <a:cubicBezTo>
                    <a:pt x="5833" y="1670"/>
                    <a:pt x="5833" y="1670"/>
                    <a:pt x="5833" y="1670"/>
                  </a:cubicBezTo>
                  <a:cubicBezTo>
                    <a:pt x="5833" y="1613"/>
                    <a:pt x="5833" y="1613"/>
                    <a:pt x="5833" y="1613"/>
                  </a:cubicBezTo>
                  <a:cubicBezTo>
                    <a:pt x="5891" y="1613"/>
                    <a:pt x="5891" y="1613"/>
                    <a:pt x="5891" y="1613"/>
                  </a:cubicBezTo>
                  <a:cubicBezTo>
                    <a:pt x="5949" y="1555"/>
                    <a:pt x="5949" y="1555"/>
                    <a:pt x="5949" y="1555"/>
                  </a:cubicBezTo>
                  <a:cubicBezTo>
                    <a:pt x="6064" y="1498"/>
                    <a:pt x="6064" y="1498"/>
                    <a:pt x="6064" y="1498"/>
                  </a:cubicBezTo>
                  <a:cubicBezTo>
                    <a:pt x="6122" y="1440"/>
                    <a:pt x="6122" y="1440"/>
                    <a:pt x="6122" y="1440"/>
                  </a:cubicBezTo>
                  <a:cubicBezTo>
                    <a:pt x="6122" y="1440"/>
                    <a:pt x="6122" y="1440"/>
                    <a:pt x="6180" y="1440"/>
                  </a:cubicBezTo>
                  <a:cubicBezTo>
                    <a:pt x="6237" y="1440"/>
                    <a:pt x="6237" y="1440"/>
                    <a:pt x="6237" y="1440"/>
                  </a:cubicBezTo>
                  <a:cubicBezTo>
                    <a:pt x="6295" y="1382"/>
                    <a:pt x="6295" y="1382"/>
                    <a:pt x="6295" y="1382"/>
                  </a:cubicBezTo>
                  <a:cubicBezTo>
                    <a:pt x="6295" y="1382"/>
                    <a:pt x="6353" y="1325"/>
                    <a:pt x="6353" y="1382"/>
                  </a:cubicBezTo>
                  <a:cubicBezTo>
                    <a:pt x="6411" y="1382"/>
                    <a:pt x="6411" y="1382"/>
                    <a:pt x="6411" y="1382"/>
                  </a:cubicBezTo>
                  <a:cubicBezTo>
                    <a:pt x="6353" y="1382"/>
                    <a:pt x="6353" y="1382"/>
                    <a:pt x="6353" y="1382"/>
                  </a:cubicBezTo>
                  <a:cubicBezTo>
                    <a:pt x="6295" y="1440"/>
                    <a:pt x="6295" y="1440"/>
                    <a:pt x="6295" y="1440"/>
                  </a:cubicBezTo>
                  <a:cubicBezTo>
                    <a:pt x="6237" y="1440"/>
                    <a:pt x="6237" y="1440"/>
                    <a:pt x="6237" y="1440"/>
                  </a:cubicBezTo>
                  <a:cubicBezTo>
                    <a:pt x="6237" y="1498"/>
                    <a:pt x="6237" y="1498"/>
                    <a:pt x="6237" y="1498"/>
                  </a:cubicBezTo>
                  <a:cubicBezTo>
                    <a:pt x="6122" y="1498"/>
                    <a:pt x="6122" y="1498"/>
                    <a:pt x="6122" y="1498"/>
                  </a:cubicBezTo>
                  <a:cubicBezTo>
                    <a:pt x="6006" y="1555"/>
                    <a:pt x="6006" y="1555"/>
                    <a:pt x="6006" y="1555"/>
                  </a:cubicBezTo>
                  <a:cubicBezTo>
                    <a:pt x="6064" y="1555"/>
                    <a:pt x="6064" y="1555"/>
                    <a:pt x="6064" y="1555"/>
                  </a:cubicBezTo>
                  <a:cubicBezTo>
                    <a:pt x="6064" y="1555"/>
                    <a:pt x="6064" y="1555"/>
                    <a:pt x="6122" y="1555"/>
                  </a:cubicBezTo>
                  <a:cubicBezTo>
                    <a:pt x="6237" y="1498"/>
                    <a:pt x="6237" y="1498"/>
                    <a:pt x="6237" y="1498"/>
                  </a:cubicBezTo>
                  <a:cubicBezTo>
                    <a:pt x="6237" y="1440"/>
                    <a:pt x="6237" y="1440"/>
                    <a:pt x="6237" y="1440"/>
                  </a:cubicBezTo>
                  <a:cubicBezTo>
                    <a:pt x="6295" y="1498"/>
                    <a:pt x="6295" y="1498"/>
                    <a:pt x="6295" y="1498"/>
                  </a:cubicBezTo>
                  <a:cubicBezTo>
                    <a:pt x="6237" y="1498"/>
                    <a:pt x="6237" y="1498"/>
                    <a:pt x="6237" y="1498"/>
                  </a:cubicBezTo>
                  <a:cubicBezTo>
                    <a:pt x="6237" y="1555"/>
                    <a:pt x="6237" y="1555"/>
                    <a:pt x="6237" y="1555"/>
                  </a:cubicBezTo>
                  <a:cubicBezTo>
                    <a:pt x="6237" y="1555"/>
                    <a:pt x="6295" y="1498"/>
                    <a:pt x="6295" y="1555"/>
                  </a:cubicBezTo>
                  <a:cubicBezTo>
                    <a:pt x="6353" y="1555"/>
                    <a:pt x="6353" y="1555"/>
                    <a:pt x="6353" y="1555"/>
                  </a:cubicBezTo>
                  <a:cubicBezTo>
                    <a:pt x="6353" y="1613"/>
                    <a:pt x="6353" y="1613"/>
                    <a:pt x="6353" y="1613"/>
                  </a:cubicBezTo>
                  <a:cubicBezTo>
                    <a:pt x="6353" y="1555"/>
                    <a:pt x="6353" y="1555"/>
                    <a:pt x="6353" y="1555"/>
                  </a:cubicBezTo>
                  <a:cubicBezTo>
                    <a:pt x="6411" y="1555"/>
                    <a:pt x="6353" y="1555"/>
                    <a:pt x="6411" y="1555"/>
                  </a:cubicBezTo>
                  <a:cubicBezTo>
                    <a:pt x="6411" y="1555"/>
                    <a:pt x="6411" y="1555"/>
                    <a:pt x="6468" y="1555"/>
                  </a:cubicBezTo>
                  <a:cubicBezTo>
                    <a:pt x="6468" y="1498"/>
                    <a:pt x="6468" y="1498"/>
                    <a:pt x="6468" y="1498"/>
                  </a:cubicBezTo>
                  <a:cubicBezTo>
                    <a:pt x="6411" y="1555"/>
                    <a:pt x="6411" y="1555"/>
                    <a:pt x="6411" y="1555"/>
                  </a:cubicBezTo>
                  <a:cubicBezTo>
                    <a:pt x="6353" y="1555"/>
                    <a:pt x="6353" y="1555"/>
                    <a:pt x="6353" y="1555"/>
                  </a:cubicBezTo>
                  <a:cubicBezTo>
                    <a:pt x="6295" y="1555"/>
                    <a:pt x="6295" y="1555"/>
                    <a:pt x="6295" y="1555"/>
                  </a:cubicBezTo>
                  <a:cubicBezTo>
                    <a:pt x="6353" y="1498"/>
                    <a:pt x="6353" y="1498"/>
                    <a:pt x="6353" y="1440"/>
                  </a:cubicBezTo>
                  <a:cubicBezTo>
                    <a:pt x="6353" y="1498"/>
                    <a:pt x="6353" y="1498"/>
                    <a:pt x="6353" y="1498"/>
                  </a:cubicBezTo>
                  <a:cubicBezTo>
                    <a:pt x="6468" y="1440"/>
                    <a:pt x="6468" y="1440"/>
                    <a:pt x="6468" y="1440"/>
                  </a:cubicBezTo>
                  <a:cubicBezTo>
                    <a:pt x="6468" y="1382"/>
                    <a:pt x="6468" y="1382"/>
                    <a:pt x="6468" y="1382"/>
                  </a:cubicBezTo>
                  <a:cubicBezTo>
                    <a:pt x="6468" y="1440"/>
                    <a:pt x="6468" y="1440"/>
                    <a:pt x="6468" y="1440"/>
                  </a:cubicBezTo>
                  <a:lnTo>
                    <a:pt x="6526" y="1440"/>
                  </a:lnTo>
                  <a:cubicBezTo>
                    <a:pt x="6411" y="1440"/>
                    <a:pt x="6411" y="1440"/>
                    <a:pt x="6411" y="1440"/>
                  </a:cubicBezTo>
                  <a:cubicBezTo>
                    <a:pt x="6468" y="1440"/>
                    <a:pt x="6526" y="1440"/>
                    <a:pt x="6584" y="1382"/>
                  </a:cubicBezTo>
                  <a:lnTo>
                    <a:pt x="6526" y="1382"/>
                  </a:lnTo>
                  <a:cubicBezTo>
                    <a:pt x="6526" y="1382"/>
                    <a:pt x="6526" y="1382"/>
                    <a:pt x="6584" y="1382"/>
                  </a:cubicBezTo>
                  <a:cubicBezTo>
                    <a:pt x="6584" y="1325"/>
                    <a:pt x="6584" y="1325"/>
                    <a:pt x="6584" y="1325"/>
                  </a:cubicBezTo>
                  <a:lnTo>
                    <a:pt x="6584" y="1382"/>
                  </a:lnTo>
                  <a:cubicBezTo>
                    <a:pt x="6642" y="1382"/>
                    <a:pt x="6642" y="1382"/>
                    <a:pt x="6642" y="1382"/>
                  </a:cubicBezTo>
                  <a:cubicBezTo>
                    <a:pt x="6757" y="1325"/>
                    <a:pt x="6757" y="1325"/>
                    <a:pt x="6757" y="1325"/>
                  </a:cubicBezTo>
                  <a:cubicBezTo>
                    <a:pt x="6757" y="1325"/>
                    <a:pt x="6757" y="1325"/>
                    <a:pt x="6815" y="1325"/>
                  </a:cubicBezTo>
                  <a:cubicBezTo>
                    <a:pt x="6757" y="1325"/>
                    <a:pt x="6757" y="1325"/>
                    <a:pt x="6757" y="1325"/>
                  </a:cubicBezTo>
                  <a:cubicBezTo>
                    <a:pt x="6873" y="1267"/>
                    <a:pt x="6873" y="1267"/>
                    <a:pt x="6873" y="1267"/>
                  </a:cubicBezTo>
                  <a:cubicBezTo>
                    <a:pt x="6815" y="1267"/>
                    <a:pt x="6815" y="1267"/>
                    <a:pt x="6815" y="1267"/>
                  </a:cubicBezTo>
                  <a:cubicBezTo>
                    <a:pt x="6815" y="1325"/>
                    <a:pt x="6815" y="1325"/>
                    <a:pt x="6815" y="1325"/>
                  </a:cubicBezTo>
                  <a:cubicBezTo>
                    <a:pt x="6873" y="1267"/>
                    <a:pt x="6873" y="1267"/>
                    <a:pt x="6873" y="1267"/>
                  </a:cubicBezTo>
                  <a:cubicBezTo>
                    <a:pt x="6930" y="1267"/>
                    <a:pt x="6930" y="1267"/>
                    <a:pt x="6988" y="1267"/>
                  </a:cubicBezTo>
                  <a:cubicBezTo>
                    <a:pt x="6988" y="1210"/>
                    <a:pt x="6988" y="1267"/>
                    <a:pt x="6988" y="1210"/>
                  </a:cubicBezTo>
                  <a:cubicBezTo>
                    <a:pt x="6930" y="1267"/>
                    <a:pt x="6930" y="1267"/>
                    <a:pt x="6930" y="1267"/>
                  </a:cubicBezTo>
                  <a:cubicBezTo>
                    <a:pt x="6988" y="1210"/>
                    <a:pt x="6988" y="1210"/>
                    <a:pt x="6988" y="1210"/>
                  </a:cubicBezTo>
                  <a:cubicBezTo>
                    <a:pt x="7046" y="1152"/>
                    <a:pt x="7046" y="1210"/>
                    <a:pt x="7046" y="1210"/>
                  </a:cubicBezTo>
                  <a:lnTo>
                    <a:pt x="7046" y="1152"/>
                  </a:lnTo>
                  <a:cubicBezTo>
                    <a:pt x="7104" y="1152"/>
                    <a:pt x="7104" y="1152"/>
                    <a:pt x="7104" y="1152"/>
                  </a:cubicBezTo>
                  <a:cubicBezTo>
                    <a:pt x="7161" y="1152"/>
                    <a:pt x="7161" y="1152"/>
                    <a:pt x="7161" y="1152"/>
                  </a:cubicBezTo>
                  <a:cubicBezTo>
                    <a:pt x="7219" y="1094"/>
                    <a:pt x="7219" y="1094"/>
                    <a:pt x="7219" y="1094"/>
                  </a:cubicBezTo>
                  <a:cubicBezTo>
                    <a:pt x="7161" y="1094"/>
                    <a:pt x="7161" y="1094"/>
                    <a:pt x="7161" y="1094"/>
                  </a:cubicBezTo>
                  <a:cubicBezTo>
                    <a:pt x="7046" y="1152"/>
                    <a:pt x="7046" y="1152"/>
                    <a:pt x="7046" y="1152"/>
                  </a:cubicBezTo>
                  <a:cubicBezTo>
                    <a:pt x="6873" y="1210"/>
                    <a:pt x="6873" y="1210"/>
                    <a:pt x="6873" y="1210"/>
                  </a:cubicBezTo>
                  <a:cubicBezTo>
                    <a:pt x="6757" y="1267"/>
                    <a:pt x="6757" y="1267"/>
                    <a:pt x="6757" y="1267"/>
                  </a:cubicBezTo>
                  <a:cubicBezTo>
                    <a:pt x="6699" y="1267"/>
                    <a:pt x="6699" y="1267"/>
                    <a:pt x="6699" y="1267"/>
                  </a:cubicBezTo>
                  <a:cubicBezTo>
                    <a:pt x="6642" y="1267"/>
                    <a:pt x="6642" y="1325"/>
                    <a:pt x="6584" y="1325"/>
                  </a:cubicBezTo>
                  <a:cubicBezTo>
                    <a:pt x="6584" y="1267"/>
                    <a:pt x="6584" y="1267"/>
                    <a:pt x="6584" y="1267"/>
                  </a:cubicBezTo>
                  <a:cubicBezTo>
                    <a:pt x="6584" y="1325"/>
                    <a:pt x="6584" y="1325"/>
                    <a:pt x="6584" y="1325"/>
                  </a:cubicBezTo>
                  <a:cubicBezTo>
                    <a:pt x="6584" y="1267"/>
                    <a:pt x="6584" y="1267"/>
                    <a:pt x="6584" y="1325"/>
                  </a:cubicBezTo>
                  <a:cubicBezTo>
                    <a:pt x="6526" y="1267"/>
                    <a:pt x="6526" y="1267"/>
                    <a:pt x="6526" y="1267"/>
                  </a:cubicBezTo>
                  <a:cubicBezTo>
                    <a:pt x="6642" y="1267"/>
                    <a:pt x="6642" y="1267"/>
                    <a:pt x="6642" y="1267"/>
                  </a:cubicBezTo>
                  <a:lnTo>
                    <a:pt x="6642" y="1210"/>
                  </a:lnTo>
                  <a:cubicBezTo>
                    <a:pt x="6699" y="1210"/>
                    <a:pt x="6699" y="1210"/>
                    <a:pt x="6699" y="1210"/>
                  </a:cubicBezTo>
                  <a:cubicBezTo>
                    <a:pt x="6699" y="1152"/>
                    <a:pt x="6699" y="1210"/>
                    <a:pt x="6699" y="1210"/>
                  </a:cubicBezTo>
                  <a:cubicBezTo>
                    <a:pt x="6757" y="1152"/>
                    <a:pt x="6757" y="1152"/>
                    <a:pt x="6757" y="1152"/>
                  </a:cubicBezTo>
                  <a:cubicBezTo>
                    <a:pt x="6815" y="1152"/>
                    <a:pt x="6815" y="1152"/>
                    <a:pt x="6815" y="1152"/>
                  </a:cubicBezTo>
                  <a:cubicBezTo>
                    <a:pt x="6873" y="1152"/>
                    <a:pt x="6815" y="1152"/>
                    <a:pt x="6815" y="1152"/>
                  </a:cubicBezTo>
                  <a:cubicBezTo>
                    <a:pt x="6873" y="1152"/>
                    <a:pt x="6873" y="1152"/>
                    <a:pt x="6873" y="1152"/>
                  </a:cubicBezTo>
                  <a:cubicBezTo>
                    <a:pt x="6930" y="1094"/>
                    <a:pt x="6930" y="1094"/>
                    <a:pt x="6930" y="1094"/>
                  </a:cubicBezTo>
                  <a:cubicBezTo>
                    <a:pt x="7046" y="1037"/>
                    <a:pt x="7046" y="1037"/>
                    <a:pt x="7046" y="1037"/>
                  </a:cubicBezTo>
                  <a:cubicBezTo>
                    <a:pt x="7104" y="1037"/>
                    <a:pt x="7104" y="1037"/>
                    <a:pt x="7161" y="1037"/>
                  </a:cubicBezTo>
                  <a:cubicBezTo>
                    <a:pt x="7161" y="979"/>
                    <a:pt x="7161" y="979"/>
                    <a:pt x="7219" y="979"/>
                  </a:cubicBezTo>
                  <a:cubicBezTo>
                    <a:pt x="7219" y="1037"/>
                    <a:pt x="7219" y="1037"/>
                    <a:pt x="7219" y="1037"/>
                  </a:cubicBezTo>
                  <a:cubicBezTo>
                    <a:pt x="7219" y="979"/>
                    <a:pt x="7219" y="979"/>
                    <a:pt x="7219" y="979"/>
                  </a:cubicBezTo>
                  <a:cubicBezTo>
                    <a:pt x="7219" y="1037"/>
                    <a:pt x="7219" y="1037"/>
                    <a:pt x="7219" y="1037"/>
                  </a:cubicBezTo>
                  <a:cubicBezTo>
                    <a:pt x="7277" y="1037"/>
                    <a:pt x="7277" y="1037"/>
                    <a:pt x="7277" y="1037"/>
                  </a:cubicBezTo>
                  <a:cubicBezTo>
                    <a:pt x="7219" y="1037"/>
                    <a:pt x="7219" y="1037"/>
                    <a:pt x="7219" y="1037"/>
                  </a:cubicBezTo>
                  <a:cubicBezTo>
                    <a:pt x="7277" y="1037"/>
                    <a:pt x="7277" y="1037"/>
                    <a:pt x="7277" y="1037"/>
                  </a:cubicBezTo>
                  <a:cubicBezTo>
                    <a:pt x="7335" y="1094"/>
                    <a:pt x="7335" y="1094"/>
                    <a:pt x="7335" y="1094"/>
                  </a:cubicBezTo>
                  <a:cubicBezTo>
                    <a:pt x="7277" y="1152"/>
                    <a:pt x="7277" y="1152"/>
                    <a:pt x="7277" y="1152"/>
                  </a:cubicBezTo>
                  <a:cubicBezTo>
                    <a:pt x="7335" y="1094"/>
                    <a:pt x="7335" y="1152"/>
                    <a:pt x="7335" y="1094"/>
                  </a:cubicBezTo>
                  <a:lnTo>
                    <a:pt x="7393" y="1094"/>
                  </a:lnTo>
                  <a:cubicBezTo>
                    <a:pt x="7450" y="1094"/>
                    <a:pt x="7450" y="1094"/>
                    <a:pt x="7450" y="1094"/>
                  </a:cubicBezTo>
                  <a:cubicBezTo>
                    <a:pt x="7450" y="1152"/>
                    <a:pt x="7450" y="1094"/>
                    <a:pt x="7450" y="1152"/>
                  </a:cubicBezTo>
                  <a:lnTo>
                    <a:pt x="7393" y="1152"/>
                  </a:lnTo>
                  <a:cubicBezTo>
                    <a:pt x="7335" y="1152"/>
                    <a:pt x="7335" y="1152"/>
                    <a:pt x="7335" y="1152"/>
                  </a:cubicBezTo>
                  <a:cubicBezTo>
                    <a:pt x="7393" y="1152"/>
                    <a:pt x="7393" y="1152"/>
                    <a:pt x="7393" y="1152"/>
                  </a:cubicBezTo>
                  <a:cubicBezTo>
                    <a:pt x="7450" y="1210"/>
                    <a:pt x="7450" y="1210"/>
                    <a:pt x="7450" y="1210"/>
                  </a:cubicBezTo>
                  <a:cubicBezTo>
                    <a:pt x="7450" y="1267"/>
                    <a:pt x="7450" y="1267"/>
                    <a:pt x="7450" y="1267"/>
                  </a:cubicBezTo>
                  <a:cubicBezTo>
                    <a:pt x="7335" y="1267"/>
                    <a:pt x="7335" y="1267"/>
                    <a:pt x="7335" y="1267"/>
                  </a:cubicBezTo>
                  <a:cubicBezTo>
                    <a:pt x="7393" y="1325"/>
                    <a:pt x="7393" y="1325"/>
                    <a:pt x="7393" y="1325"/>
                  </a:cubicBezTo>
                  <a:cubicBezTo>
                    <a:pt x="7335" y="1325"/>
                    <a:pt x="7335" y="1325"/>
                    <a:pt x="7335" y="1325"/>
                  </a:cubicBezTo>
                  <a:cubicBezTo>
                    <a:pt x="7335" y="1267"/>
                    <a:pt x="7335" y="1267"/>
                    <a:pt x="7335" y="1267"/>
                  </a:cubicBezTo>
                  <a:cubicBezTo>
                    <a:pt x="7277" y="1267"/>
                    <a:pt x="7277" y="1267"/>
                    <a:pt x="7277" y="1267"/>
                  </a:cubicBezTo>
                  <a:cubicBezTo>
                    <a:pt x="7277" y="1267"/>
                    <a:pt x="7277" y="1267"/>
                    <a:pt x="7277" y="1210"/>
                  </a:cubicBezTo>
                  <a:cubicBezTo>
                    <a:pt x="7277" y="1152"/>
                    <a:pt x="7277" y="1152"/>
                    <a:pt x="7277" y="1152"/>
                  </a:cubicBezTo>
                  <a:cubicBezTo>
                    <a:pt x="7219" y="1152"/>
                    <a:pt x="7219" y="1152"/>
                    <a:pt x="7219" y="1152"/>
                  </a:cubicBezTo>
                  <a:cubicBezTo>
                    <a:pt x="7219" y="1210"/>
                    <a:pt x="7219" y="1210"/>
                    <a:pt x="7219" y="1210"/>
                  </a:cubicBezTo>
                  <a:cubicBezTo>
                    <a:pt x="7277" y="1210"/>
                    <a:pt x="7277" y="1210"/>
                    <a:pt x="7219" y="1267"/>
                  </a:cubicBezTo>
                  <a:cubicBezTo>
                    <a:pt x="7219" y="1325"/>
                    <a:pt x="7219" y="1325"/>
                    <a:pt x="7219" y="1325"/>
                  </a:cubicBezTo>
                  <a:cubicBezTo>
                    <a:pt x="7161" y="1325"/>
                    <a:pt x="7161" y="1325"/>
                    <a:pt x="7161" y="1325"/>
                  </a:cubicBezTo>
                  <a:cubicBezTo>
                    <a:pt x="7161" y="1382"/>
                    <a:pt x="7161" y="1382"/>
                    <a:pt x="7161" y="1382"/>
                  </a:cubicBezTo>
                  <a:cubicBezTo>
                    <a:pt x="7161" y="1440"/>
                    <a:pt x="7161" y="1382"/>
                    <a:pt x="7161" y="1440"/>
                  </a:cubicBezTo>
                  <a:cubicBezTo>
                    <a:pt x="7104" y="1440"/>
                    <a:pt x="7104" y="1498"/>
                    <a:pt x="7104" y="1498"/>
                  </a:cubicBezTo>
                  <a:cubicBezTo>
                    <a:pt x="7046" y="1498"/>
                    <a:pt x="7046" y="1498"/>
                    <a:pt x="7046" y="1498"/>
                  </a:cubicBezTo>
                  <a:cubicBezTo>
                    <a:pt x="6988" y="1498"/>
                    <a:pt x="6988" y="1498"/>
                    <a:pt x="6988" y="1498"/>
                  </a:cubicBezTo>
                  <a:cubicBezTo>
                    <a:pt x="6930" y="1555"/>
                    <a:pt x="6930" y="1555"/>
                    <a:pt x="6930" y="1555"/>
                  </a:cubicBezTo>
                  <a:cubicBezTo>
                    <a:pt x="6930" y="1555"/>
                    <a:pt x="6930" y="1555"/>
                    <a:pt x="6873" y="1555"/>
                  </a:cubicBezTo>
                  <a:cubicBezTo>
                    <a:pt x="6815" y="1613"/>
                    <a:pt x="6815" y="1613"/>
                    <a:pt x="6815" y="1613"/>
                  </a:cubicBezTo>
                  <a:cubicBezTo>
                    <a:pt x="6757" y="1613"/>
                    <a:pt x="6757" y="1613"/>
                    <a:pt x="6757" y="1613"/>
                  </a:cubicBezTo>
                  <a:cubicBezTo>
                    <a:pt x="6757" y="1613"/>
                    <a:pt x="6757" y="1613"/>
                    <a:pt x="6699" y="1613"/>
                  </a:cubicBezTo>
                  <a:cubicBezTo>
                    <a:pt x="6699" y="1670"/>
                    <a:pt x="6699" y="1670"/>
                    <a:pt x="6699" y="1670"/>
                  </a:cubicBezTo>
                  <a:cubicBezTo>
                    <a:pt x="6642" y="1670"/>
                    <a:pt x="6584" y="1728"/>
                    <a:pt x="6468" y="1786"/>
                  </a:cubicBezTo>
                  <a:cubicBezTo>
                    <a:pt x="6468" y="1786"/>
                    <a:pt x="6526" y="1786"/>
                    <a:pt x="6468" y="1786"/>
                  </a:cubicBezTo>
                  <a:cubicBezTo>
                    <a:pt x="6468" y="1786"/>
                    <a:pt x="6411" y="1786"/>
                    <a:pt x="6353" y="1843"/>
                  </a:cubicBezTo>
                  <a:cubicBezTo>
                    <a:pt x="6295" y="1843"/>
                    <a:pt x="6295" y="1843"/>
                    <a:pt x="6295" y="1843"/>
                  </a:cubicBezTo>
                  <a:cubicBezTo>
                    <a:pt x="6295" y="1901"/>
                    <a:pt x="6295" y="1901"/>
                    <a:pt x="6295" y="1901"/>
                  </a:cubicBezTo>
                  <a:lnTo>
                    <a:pt x="6237" y="1901"/>
                  </a:lnTo>
                  <a:cubicBezTo>
                    <a:pt x="6122" y="1958"/>
                    <a:pt x="6122" y="1958"/>
                    <a:pt x="6122" y="1958"/>
                  </a:cubicBezTo>
                  <a:cubicBezTo>
                    <a:pt x="6064" y="2016"/>
                    <a:pt x="6064" y="2016"/>
                    <a:pt x="6006" y="2016"/>
                  </a:cubicBezTo>
                  <a:cubicBezTo>
                    <a:pt x="6006" y="2016"/>
                    <a:pt x="6006" y="2016"/>
                    <a:pt x="6006" y="2074"/>
                  </a:cubicBezTo>
                  <a:cubicBezTo>
                    <a:pt x="6122" y="2016"/>
                    <a:pt x="6122" y="2016"/>
                    <a:pt x="6122" y="2016"/>
                  </a:cubicBezTo>
                  <a:cubicBezTo>
                    <a:pt x="6180" y="1958"/>
                    <a:pt x="6180" y="1958"/>
                    <a:pt x="6180" y="1958"/>
                  </a:cubicBezTo>
                  <a:cubicBezTo>
                    <a:pt x="6180" y="2016"/>
                    <a:pt x="6180" y="2016"/>
                    <a:pt x="6180" y="2016"/>
                  </a:cubicBezTo>
                  <a:cubicBezTo>
                    <a:pt x="6180" y="2016"/>
                    <a:pt x="6180" y="1958"/>
                    <a:pt x="6237" y="1958"/>
                  </a:cubicBezTo>
                  <a:lnTo>
                    <a:pt x="6295" y="1958"/>
                  </a:lnTo>
                  <a:cubicBezTo>
                    <a:pt x="6295" y="1901"/>
                    <a:pt x="6295" y="1901"/>
                    <a:pt x="6295" y="1901"/>
                  </a:cubicBezTo>
                  <a:cubicBezTo>
                    <a:pt x="6353" y="1901"/>
                    <a:pt x="6353" y="1901"/>
                    <a:pt x="6353" y="1901"/>
                  </a:cubicBezTo>
                  <a:cubicBezTo>
                    <a:pt x="6295" y="1901"/>
                    <a:pt x="6295" y="1901"/>
                    <a:pt x="6295" y="1901"/>
                  </a:cubicBezTo>
                  <a:cubicBezTo>
                    <a:pt x="6411" y="1843"/>
                    <a:pt x="6411" y="1843"/>
                    <a:pt x="6411" y="1843"/>
                  </a:cubicBezTo>
                  <a:cubicBezTo>
                    <a:pt x="6468" y="1843"/>
                    <a:pt x="6468" y="1843"/>
                    <a:pt x="6468" y="1843"/>
                  </a:cubicBezTo>
                  <a:cubicBezTo>
                    <a:pt x="6526" y="1786"/>
                    <a:pt x="6526" y="1786"/>
                    <a:pt x="6526" y="1786"/>
                  </a:cubicBezTo>
                  <a:cubicBezTo>
                    <a:pt x="6584" y="1786"/>
                    <a:pt x="6584" y="1786"/>
                    <a:pt x="6584" y="1786"/>
                  </a:cubicBezTo>
                  <a:cubicBezTo>
                    <a:pt x="6526" y="1786"/>
                    <a:pt x="6526" y="1786"/>
                    <a:pt x="6526" y="1786"/>
                  </a:cubicBezTo>
                  <a:cubicBezTo>
                    <a:pt x="6584" y="1843"/>
                    <a:pt x="6584" y="1843"/>
                    <a:pt x="6584" y="1843"/>
                  </a:cubicBezTo>
                  <a:lnTo>
                    <a:pt x="6642" y="1786"/>
                  </a:lnTo>
                  <a:cubicBezTo>
                    <a:pt x="6642" y="1843"/>
                    <a:pt x="6642" y="1843"/>
                    <a:pt x="6642" y="1843"/>
                  </a:cubicBezTo>
                  <a:cubicBezTo>
                    <a:pt x="6699" y="1786"/>
                    <a:pt x="6699" y="1786"/>
                    <a:pt x="6699" y="1786"/>
                  </a:cubicBezTo>
                  <a:cubicBezTo>
                    <a:pt x="6699" y="1843"/>
                    <a:pt x="6699" y="1843"/>
                    <a:pt x="6699" y="1843"/>
                  </a:cubicBezTo>
                  <a:cubicBezTo>
                    <a:pt x="6699" y="1786"/>
                    <a:pt x="6699" y="1786"/>
                    <a:pt x="6699" y="1786"/>
                  </a:cubicBezTo>
                  <a:cubicBezTo>
                    <a:pt x="6642" y="1786"/>
                    <a:pt x="6642" y="1786"/>
                    <a:pt x="6642" y="1786"/>
                  </a:cubicBezTo>
                  <a:cubicBezTo>
                    <a:pt x="6584" y="1786"/>
                    <a:pt x="6584" y="1786"/>
                    <a:pt x="6584" y="1786"/>
                  </a:cubicBezTo>
                  <a:cubicBezTo>
                    <a:pt x="6584" y="1728"/>
                    <a:pt x="6584" y="1728"/>
                    <a:pt x="6584" y="1728"/>
                  </a:cubicBezTo>
                  <a:cubicBezTo>
                    <a:pt x="6642" y="1728"/>
                    <a:pt x="6642" y="1728"/>
                    <a:pt x="6642" y="1728"/>
                  </a:cubicBezTo>
                  <a:lnTo>
                    <a:pt x="6757" y="1670"/>
                  </a:lnTo>
                  <a:cubicBezTo>
                    <a:pt x="7046" y="1555"/>
                    <a:pt x="7046" y="1555"/>
                    <a:pt x="7046" y="1555"/>
                  </a:cubicBezTo>
                  <a:lnTo>
                    <a:pt x="7046" y="1498"/>
                  </a:lnTo>
                  <a:cubicBezTo>
                    <a:pt x="7046" y="1555"/>
                    <a:pt x="7046" y="1555"/>
                    <a:pt x="7046" y="1555"/>
                  </a:cubicBezTo>
                  <a:cubicBezTo>
                    <a:pt x="7104" y="1555"/>
                    <a:pt x="7104" y="1555"/>
                    <a:pt x="7104" y="1555"/>
                  </a:cubicBezTo>
                  <a:cubicBezTo>
                    <a:pt x="7046" y="1555"/>
                    <a:pt x="7046" y="1555"/>
                    <a:pt x="7046" y="1555"/>
                  </a:cubicBezTo>
                  <a:lnTo>
                    <a:pt x="7104" y="1555"/>
                  </a:lnTo>
                  <a:cubicBezTo>
                    <a:pt x="7046" y="1555"/>
                    <a:pt x="7046" y="1555"/>
                    <a:pt x="7046" y="1555"/>
                  </a:cubicBezTo>
                  <a:cubicBezTo>
                    <a:pt x="7046" y="1555"/>
                    <a:pt x="7046" y="1613"/>
                    <a:pt x="6988" y="1613"/>
                  </a:cubicBezTo>
                  <a:cubicBezTo>
                    <a:pt x="6873" y="1613"/>
                    <a:pt x="6873" y="1613"/>
                    <a:pt x="6873" y="1613"/>
                  </a:cubicBezTo>
                  <a:cubicBezTo>
                    <a:pt x="6873" y="1670"/>
                    <a:pt x="6873" y="1670"/>
                    <a:pt x="6873" y="1670"/>
                  </a:cubicBezTo>
                  <a:lnTo>
                    <a:pt x="6815" y="1670"/>
                  </a:lnTo>
                  <a:cubicBezTo>
                    <a:pt x="6815" y="1728"/>
                    <a:pt x="6815" y="1728"/>
                    <a:pt x="6815" y="1728"/>
                  </a:cubicBezTo>
                  <a:cubicBezTo>
                    <a:pt x="6930" y="1670"/>
                    <a:pt x="6930" y="1670"/>
                    <a:pt x="6930" y="1670"/>
                  </a:cubicBezTo>
                  <a:cubicBezTo>
                    <a:pt x="6988" y="1670"/>
                    <a:pt x="6988" y="1670"/>
                    <a:pt x="6988" y="1670"/>
                  </a:cubicBezTo>
                  <a:cubicBezTo>
                    <a:pt x="6930" y="1670"/>
                    <a:pt x="6930" y="1670"/>
                    <a:pt x="6930" y="1670"/>
                  </a:cubicBezTo>
                  <a:cubicBezTo>
                    <a:pt x="6988" y="1670"/>
                    <a:pt x="6988" y="1670"/>
                    <a:pt x="6988" y="1670"/>
                  </a:cubicBezTo>
                  <a:lnTo>
                    <a:pt x="7046" y="1613"/>
                  </a:lnTo>
                  <a:cubicBezTo>
                    <a:pt x="7104" y="1613"/>
                    <a:pt x="7104" y="1613"/>
                    <a:pt x="7104" y="1613"/>
                  </a:cubicBezTo>
                  <a:lnTo>
                    <a:pt x="7104" y="1670"/>
                  </a:lnTo>
                  <a:cubicBezTo>
                    <a:pt x="7104" y="1670"/>
                    <a:pt x="7104" y="1670"/>
                    <a:pt x="7161" y="1728"/>
                  </a:cubicBezTo>
                  <a:cubicBezTo>
                    <a:pt x="7161" y="1728"/>
                    <a:pt x="7104" y="1728"/>
                    <a:pt x="7104" y="1786"/>
                  </a:cubicBezTo>
                  <a:cubicBezTo>
                    <a:pt x="7161" y="1786"/>
                    <a:pt x="7161" y="1786"/>
                    <a:pt x="7161" y="1786"/>
                  </a:cubicBezTo>
                  <a:cubicBezTo>
                    <a:pt x="7161" y="1786"/>
                    <a:pt x="7161" y="1786"/>
                    <a:pt x="7219" y="1786"/>
                  </a:cubicBezTo>
                  <a:cubicBezTo>
                    <a:pt x="7219" y="1786"/>
                    <a:pt x="7219" y="1786"/>
                    <a:pt x="7219" y="1843"/>
                  </a:cubicBezTo>
                  <a:cubicBezTo>
                    <a:pt x="7161" y="1843"/>
                    <a:pt x="7161" y="1843"/>
                    <a:pt x="7161" y="1843"/>
                  </a:cubicBezTo>
                  <a:cubicBezTo>
                    <a:pt x="7161" y="1786"/>
                    <a:pt x="7161" y="1786"/>
                    <a:pt x="7161" y="1786"/>
                  </a:cubicBezTo>
                  <a:lnTo>
                    <a:pt x="7104" y="1786"/>
                  </a:lnTo>
                  <a:cubicBezTo>
                    <a:pt x="7104" y="1843"/>
                    <a:pt x="7104" y="1843"/>
                    <a:pt x="7104" y="1843"/>
                  </a:cubicBezTo>
                  <a:cubicBezTo>
                    <a:pt x="7161" y="1843"/>
                    <a:pt x="7161" y="1843"/>
                    <a:pt x="7161" y="1843"/>
                  </a:cubicBezTo>
                  <a:cubicBezTo>
                    <a:pt x="7161" y="1901"/>
                    <a:pt x="7161" y="1901"/>
                    <a:pt x="7161" y="1901"/>
                  </a:cubicBezTo>
                  <a:cubicBezTo>
                    <a:pt x="7219" y="1843"/>
                    <a:pt x="7219" y="1843"/>
                    <a:pt x="7219" y="1843"/>
                  </a:cubicBezTo>
                  <a:cubicBezTo>
                    <a:pt x="7219" y="1901"/>
                    <a:pt x="7219" y="1901"/>
                    <a:pt x="7219" y="1901"/>
                  </a:cubicBezTo>
                  <a:lnTo>
                    <a:pt x="7161" y="1901"/>
                  </a:lnTo>
                  <a:cubicBezTo>
                    <a:pt x="7104" y="1901"/>
                    <a:pt x="7104" y="1901"/>
                    <a:pt x="7104" y="1901"/>
                  </a:cubicBezTo>
                  <a:cubicBezTo>
                    <a:pt x="7104" y="1901"/>
                    <a:pt x="7104" y="1901"/>
                    <a:pt x="7104" y="1843"/>
                  </a:cubicBezTo>
                  <a:cubicBezTo>
                    <a:pt x="7046" y="1843"/>
                    <a:pt x="7046" y="1843"/>
                    <a:pt x="7046" y="1843"/>
                  </a:cubicBezTo>
                  <a:cubicBezTo>
                    <a:pt x="6988" y="1786"/>
                    <a:pt x="6988" y="1843"/>
                    <a:pt x="6930" y="1843"/>
                  </a:cubicBezTo>
                  <a:cubicBezTo>
                    <a:pt x="6873" y="1901"/>
                    <a:pt x="6873" y="1901"/>
                    <a:pt x="6873" y="1901"/>
                  </a:cubicBezTo>
                  <a:cubicBezTo>
                    <a:pt x="6815" y="1901"/>
                    <a:pt x="6815" y="1901"/>
                    <a:pt x="6815" y="1901"/>
                  </a:cubicBezTo>
                  <a:cubicBezTo>
                    <a:pt x="6873" y="1901"/>
                    <a:pt x="6930" y="1901"/>
                    <a:pt x="6930" y="1901"/>
                  </a:cubicBezTo>
                  <a:cubicBezTo>
                    <a:pt x="6930" y="1901"/>
                    <a:pt x="6930" y="1901"/>
                    <a:pt x="6873" y="1958"/>
                  </a:cubicBezTo>
                  <a:cubicBezTo>
                    <a:pt x="6930" y="1958"/>
                    <a:pt x="6930" y="1958"/>
                    <a:pt x="6930" y="1958"/>
                  </a:cubicBezTo>
                  <a:cubicBezTo>
                    <a:pt x="6873" y="1958"/>
                    <a:pt x="6930" y="1958"/>
                    <a:pt x="6873" y="1958"/>
                  </a:cubicBezTo>
                  <a:cubicBezTo>
                    <a:pt x="6873" y="1958"/>
                    <a:pt x="6873" y="1958"/>
                    <a:pt x="6815" y="1958"/>
                  </a:cubicBezTo>
                  <a:cubicBezTo>
                    <a:pt x="6873" y="2016"/>
                    <a:pt x="6873" y="2016"/>
                    <a:pt x="6873" y="2016"/>
                  </a:cubicBezTo>
                  <a:cubicBezTo>
                    <a:pt x="6815" y="2016"/>
                    <a:pt x="6815" y="2016"/>
                    <a:pt x="6815" y="2016"/>
                  </a:cubicBezTo>
                  <a:cubicBezTo>
                    <a:pt x="6873" y="2131"/>
                    <a:pt x="6873" y="2131"/>
                    <a:pt x="6757" y="2189"/>
                  </a:cubicBezTo>
                  <a:cubicBezTo>
                    <a:pt x="6757" y="2131"/>
                    <a:pt x="6757" y="2189"/>
                    <a:pt x="6757" y="2246"/>
                  </a:cubicBezTo>
                  <a:cubicBezTo>
                    <a:pt x="6757" y="2189"/>
                    <a:pt x="6757" y="2189"/>
                    <a:pt x="6757" y="2189"/>
                  </a:cubicBezTo>
                  <a:cubicBezTo>
                    <a:pt x="6699" y="2246"/>
                    <a:pt x="6699" y="2246"/>
                    <a:pt x="6699" y="2246"/>
                  </a:cubicBezTo>
                  <a:cubicBezTo>
                    <a:pt x="6699" y="2189"/>
                    <a:pt x="6699" y="2189"/>
                    <a:pt x="6699" y="2189"/>
                  </a:cubicBezTo>
                  <a:cubicBezTo>
                    <a:pt x="6642" y="2246"/>
                    <a:pt x="6642" y="2246"/>
                    <a:pt x="6642" y="2246"/>
                  </a:cubicBezTo>
                  <a:cubicBezTo>
                    <a:pt x="6699" y="2246"/>
                    <a:pt x="6699" y="2246"/>
                    <a:pt x="6699" y="2246"/>
                  </a:cubicBezTo>
                  <a:cubicBezTo>
                    <a:pt x="6699" y="2304"/>
                    <a:pt x="6699" y="2304"/>
                    <a:pt x="6699" y="2304"/>
                  </a:cubicBezTo>
                  <a:cubicBezTo>
                    <a:pt x="6699" y="2304"/>
                    <a:pt x="6699" y="2246"/>
                    <a:pt x="6699" y="2304"/>
                  </a:cubicBezTo>
                  <a:cubicBezTo>
                    <a:pt x="6699" y="2246"/>
                    <a:pt x="6699" y="2246"/>
                    <a:pt x="6699" y="2246"/>
                  </a:cubicBezTo>
                  <a:cubicBezTo>
                    <a:pt x="6757" y="2246"/>
                    <a:pt x="6757" y="2246"/>
                    <a:pt x="6757" y="2246"/>
                  </a:cubicBezTo>
                  <a:cubicBezTo>
                    <a:pt x="6815" y="2246"/>
                    <a:pt x="6815" y="2246"/>
                    <a:pt x="6815" y="2246"/>
                  </a:cubicBezTo>
                  <a:cubicBezTo>
                    <a:pt x="6757" y="2189"/>
                    <a:pt x="6757" y="2189"/>
                    <a:pt x="6757" y="2189"/>
                  </a:cubicBezTo>
                  <a:cubicBezTo>
                    <a:pt x="6873" y="2131"/>
                    <a:pt x="6873" y="2131"/>
                    <a:pt x="6873" y="2131"/>
                  </a:cubicBezTo>
                  <a:cubicBezTo>
                    <a:pt x="6873" y="2189"/>
                    <a:pt x="6873" y="2189"/>
                    <a:pt x="6873" y="2189"/>
                  </a:cubicBezTo>
                  <a:cubicBezTo>
                    <a:pt x="6873" y="2131"/>
                    <a:pt x="6873" y="2131"/>
                    <a:pt x="6873" y="2131"/>
                  </a:cubicBezTo>
                  <a:cubicBezTo>
                    <a:pt x="6930" y="2131"/>
                    <a:pt x="6873" y="2131"/>
                    <a:pt x="6930" y="2131"/>
                  </a:cubicBezTo>
                  <a:cubicBezTo>
                    <a:pt x="6930" y="2074"/>
                    <a:pt x="6930" y="2074"/>
                    <a:pt x="6873" y="2074"/>
                  </a:cubicBezTo>
                  <a:cubicBezTo>
                    <a:pt x="6873" y="2016"/>
                    <a:pt x="6873" y="2016"/>
                    <a:pt x="6873" y="2016"/>
                  </a:cubicBezTo>
                  <a:cubicBezTo>
                    <a:pt x="6930" y="2074"/>
                    <a:pt x="6930" y="2074"/>
                    <a:pt x="6930" y="2074"/>
                  </a:cubicBezTo>
                  <a:cubicBezTo>
                    <a:pt x="6930" y="2016"/>
                    <a:pt x="6930" y="2016"/>
                    <a:pt x="6930" y="2016"/>
                  </a:cubicBezTo>
                  <a:cubicBezTo>
                    <a:pt x="6988" y="2074"/>
                    <a:pt x="6988" y="2074"/>
                    <a:pt x="6988" y="2074"/>
                  </a:cubicBezTo>
                  <a:cubicBezTo>
                    <a:pt x="7046" y="2016"/>
                    <a:pt x="7046" y="2016"/>
                    <a:pt x="7046" y="2016"/>
                  </a:cubicBezTo>
                  <a:cubicBezTo>
                    <a:pt x="7046" y="1958"/>
                    <a:pt x="7046" y="1958"/>
                    <a:pt x="7046" y="1958"/>
                  </a:cubicBezTo>
                  <a:cubicBezTo>
                    <a:pt x="7046" y="2016"/>
                    <a:pt x="7046" y="2016"/>
                    <a:pt x="7046" y="2016"/>
                  </a:cubicBezTo>
                  <a:cubicBezTo>
                    <a:pt x="7161" y="1958"/>
                    <a:pt x="7161" y="1958"/>
                    <a:pt x="7161" y="1958"/>
                  </a:cubicBezTo>
                  <a:cubicBezTo>
                    <a:pt x="7161" y="2016"/>
                    <a:pt x="7161" y="2016"/>
                    <a:pt x="7161" y="2016"/>
                  </a:cubicBezTo>
                  <a:cubicBezTo>
                    <a:pt x="7161" y="1958"/>
                    <a:pt x="7161" y="1958"/>
                    <a:pt x="7161" y="1958"/>
                  </a:cubicBezTo>
                  <a:cubicBezTo>
                    <a:pt x="7219" y="1958"/>
                    <a:pt x="7219" y="1958"/>
                    <a:pt x="7219" y="1958"/>
                  </a:cubicBezTo>
                  <a:cubicBezTo>
                    <a:pt x="7161" y="1958"/>
                    <a:pt x="7161" y="1958"/>
                    <a:pt x="7161" y="1958"/>
                  </a:cubicBezTo>
                  <a:cubicBezTo>
                    <a:pt x="7219" y="2016"/>
                    <a:pt x="7219" y="2016"/>
                    <a:pt x="7219" y="2016"/>
                  </a:cubicBezTo>
                  <a:cubicBezTo>
                    <a:pt x="7277" y="2016"/>
                    <a:pt x="7277" y="2016"/>
                    <a:pt x="7277" y="2016"/>
                  </a:cubicBezTo>
                  <a:cubicBezTo>
                    <a:pt x="7277" y="1958"/>
                    <a:pt x="7277" y="1958"/>
                    <a:pt x="7277" y="1958"/>
                  </a:cubicBezTo>
                  <a:cubicBezTo>
                    <a:pt x="7219" y="1958"/>
                    <a:pt x="7219" y="1958"/>
                    <a:pt x="7219" y="1958"/>
                  </a:cubicBezTo>
                  <a:cubicBezTo>
                    <a:pt x="7277" y="1901"/>
                    <a:pt x="7277" y="1901"/>
                    <a:pt x="7277" y="1901"/>
                  </a:cubicBezTo>
                  <a:cubicBezTo>
                    <a:pt x="7277" y="1958"/>
                    <a:pt x="7277" y="1958"/>
                    <a:pt x="7277" y="1958"/>
                  </a:cubicBezTo>
                  <a:cubicBezTo>
                    <a:pt x="7277" y="2016"/>
                    <a:pt x="7277" y="2016"/>
                    <a:pt x="7277" y="2016"/>
                  </a:cubicBezTo>
                  <a:cubicBezTo>
                    <a:pt x="7277" y="2074"/>
                    <a:pt x="7277" y="2074"/>
                    <a:pt x="7277" y="2074"/>
                  </a:cubicBezTo>
                  <a:cubicBezTo>
                    <a:pt x="7219" y="2074"/>
                    <a:pt x="7219" y="2074"/>
                    <a:pt x="7219" y="2074"/>
                  </a:cubicBezTo>
                  <a:cubicBezTo>
                    <a:pt x="7219" y="2131"/>
                    <a:pt x="7219" y="2131"/>
                    <a:pt x="7219" y="2131"/>
                  </a:cubicBezTo>
                  <a:cubicBezTo>
                    <a:pt x="7161" y="2131"/>
                    <a:pt x="7161" y="2131"/>
                    <a:pt x="7161" y="2131"/>
                  </a:cubicBezTo>
                  <a:cubicBezTo>
                    <a:pt x="7161" y="2074"/>
                    <a:pt x="7161" y="2074"/>
                    <a:pt x="7161" y="2074"/>
                  </a:cubicBezTo>
                  <a:cubicBezTo>
                    <a:pt x="7161" y="2074"/>
                    <a:pt x="7161" y="2074"/>
                    <a:pt x="7104" y="2074"/>
                  </a:cubicBezTo>
                  <a:cubicBezTo>
                    <a:pt x="7104" y="2131"/>
                    <a:pt x="7104" y="2131"/>
                    <a:pt x="7104" y="2131"/>
                  </a:cubicBezTo>
                  <a:cubicBezTo>
                    <a:pt x="7104" y="2074"/>
                    <a:pt x="7104" y="2074"/>
                    <a:pt x="7104" y="2074"/>
                  </a:cubicBezTo>
                  <a:cubicBezTo>
                    <a:pt x="7046" y="2074"/>
                    <a:pt x="7046" y="2074"/>
                    <a:pt x="7046" y="2074"/>
                  </a:cubicBezTo>
                  <a:cubicBezTo>
                    <a:pt x="7046" y="2074"/>
                    <a:pt x="7046" y="2074"/>
                    <a:pt x="7046" y="2016"/>
                  </a:cubicBezTo>
                  <a:cubicBezTo>
                    <a:pt x="6988" y="2074"/>
                    <a:pt x="6988" y="2074"/>
                    <a:pt x="6988" y="2074"/>
                  </a:cubicBezTo>
                  <a:cubicBezTo>
                    <a:pt x="7046" y="2074"/>
                    <a:pt x="7046" y="2074"/>
                    <a:pt x="7046" y="2074"/>
                  </a:cubicBezTo>
                  <a:cubicBezTo>
                    <a:pt x="6988" y="2131"/>
                    <a:pt x="6988" y="2131"/>
                    <a:pt x="6988" y="2131"/>
                  </a:cubicBezTo>
                  <a:cubicBezTo>
                    <a:pt x="7046" y="2131"/>
                    <a:pt x="7046" y="2131"/>
                    <a:pt x="7046" y="2131"/>
                  </a:cubicBezTo>
                  <a:cubicBezTo>
                    <a:pt x="7046" y="2189"/>
                    <a:pt x="7046" y="2189"/>
                    <a:pt x="7046" y="2189"/>
                  </a:cubicBezTo>
                  <a:cubicBezTo>
                    <a:pt x="7046" y="2189"/>
                    <a:pt x="6988" y="2189"/>
                    <a:pt x="6930" y="2246"/>
                  </a:cubicBezTo>
                  <a:cubicBezTo>
                    <a:pt x="6988" y="2246"/>
                    <a:pt x="6988" y="2246"/>
                    <a:pt x="6988" y="2246"/>
                  </a:cubicBezTo>
                  <a:cubicBezTo>
                    <a:pt x="6930" y="2304"/>
                    <a:pt x="6930" y="2304"/>
                    <a:pt x="6930" y="2304"/>
                  </a:cubicBezTo>
                  <a:cubicBezTo>
                    <a:pt x="6873" y="2246"/>
                    <a:pt x="6873" y="2246"/>
                    <a:pt x="6873" y="2246"/>
                  </a:cubicBezTo>
                  <a:cubicBezTo>
                    <a:pt x="6873" y="2304"/>
                    <a:pt x="6815" y="2304"/>
                    <a:pt x="6815" y="2304"/>
                  </a:cubicBezTo>
                  <a:cubicBezTo>
                    <a:pt x="6815" y="2362"/>
                    <a:pt x="6815" y="2362"/>
                    <a:pt x="6815" y="2362"/>
                  </a:cubicBezTo>
                  <a:cubicBezTo>
                    <a:pt x="6757" y="2362"/>
                    <a:pt x="6757" y="2362"/>
                    <a:pt x="6757" y="2362"/>
                  </a:cubicBezTo>
                  <a:cubicBezTo>
                    <a:pt x="6699" y="2362"/>
                    <a:pt x="6699" y="2362"/>
                    <a:pt x="6699" y="2362"/>
                  </a:cubicBezTo>
                  <a:cubicBezTo>
                    <a:pt x="6699" y="2419"/>
                    <a:pt x="6699" y="2419"/>
                    <a:pt x="6699" y="2419"/>
                  </a:cubicBezTo>
                  <a:cubicBezTo>
                    <a:pt x="6699" y="2362"/>
                    <a:pt x="6699" y="2362"/>
                    <a:pt x="6699" y="2362"/>
                  </a:cubicBezTo>
                  <a:cubicBezTo>
                    <a:pt x="6642" y="2419"/>
                    <a:pt x="6642" y="2419"/>
                    <a:pt x="6642" y="2419"/>
                  </a:cubicBezTo>
                  <a:cubicBezTo>
                    <a:pt x="6584" y="2419"/>
                    <a:pt x="6584" y="2419"/>
                    <a:pt x="6584" y="2419"/>
                  </a:cubicBezTo>
                  <a:cubicBezTo>
                    <a:pt x="6584" y="2477"/>
                    <a:pt x="6584" y="2477"/>
                    <a:pt x="6584" y="2477"/>
                  </a:cubicBezTo>
                  <a:cubicBezTo>
                    <a:pt x="6526" y="2477"/>
                    <a:pt x="6526" y="2477"/>
                    <a:pt x="6526" y="2477"/>
                  </a:cubicBezTo>
                  <a:cubicBezTo>
                    <a:pt x="6526" y="2534"/>
                    <a:pt x="6526" y="2534"/>
                    <a:pt x="6526" y="2534"/>
                  </a:cubicBezTo>
                  <a:cubicBezTo>
                    <a:pt x="6468" y="2534"/>
                    <a:pt x="6411" y="2592"/>
                    <a:pt x="6411" y="2592"/>
                  </a:cubicBezTo>
                  <a:cubicBezTo>
                    <a:pt x="6353" y="2592"/>
                    <a:pt x="6353" y="2592"/>
                    <a:pt x="6353" y="2592"/>
                  </a:cubicBezTo>
                  <a:lnTo>
                    <a:pt x="6295" y="2650"/>
                  </a:lnTo>
                  <a:cubicBezTo>
                    <a:pt x="6295" y="2707"/>
                    <a:pt x="6295" y="2707"/>
                    <a:pt x="6295" y="2707"/>
                  </a:cubicBezTo>
                  <a:cubicBezTo>
                    <a:pt x="6295" y="2650"/>
                    <a:pt x="6295" y="2650"/>
                    <a:pt x="6295" y="2650"/>
                  </a:cubicBezTo>
                  <a:cubicBezTo>
                    <a:pt x="6237" y="2707"/>
                    <a:pt x="6237" y="2707"/>
                    <a:pt x="6237" y="2707"/>
                  </a:cubicBezTo>
                  <a:lnTo>
                    <a:pt x="6180" y="2707"/>
                  </a:lnTo>
                  <a:cubicBezTo>
                    <a:pt x="6180" y="2765"/>
                    <a:pt x="6180" y="2765"/>
                    <a:pt x="6180" y="2765"/>
                  </a:cubicBezTo>
                  <a:cubicBezTo>
                    <a:pt x="6180" y="2707"/>
                    <a:pt x="6180" y="2707"/>
                    <a:pt x="6180" y="2707"/>
                  </a:cubicBezTo>
                  <a:cubicBezTo>
                    <a:pt x="6180" y="2650"/>
                    <a:pt x="6180" y="2650"/>
                    <a:pt x="6180" y="2650"/>
                  </a:cubicBezTo>
                  <a:cubicBezTo>
                    <a:pt x="6122" y="2707"/>
                    <a:pt x="6122" y="2707"/>
                    <a:pt x="6122" y="2707"/>
                  </a:cubicBezTo>
                  <a:cubicBezTo>
                    <a:pt x="6122" y="2650"/>
                    <a:pt x="6122" y="2650"/>
                    <a:pt x="6122" y="2650"/>
                  </a:cubicBezTo>
                  <a:cubicBezTo>
                    <a:pt x="6064" y="2650"/>
                    <a:pt x="6122" y="2650"/>
                    <a:pt x="6122" y="2650"/>
                  </a:cubicBezTo>
                  <a:cubicBezTo>
                    <a:pt x="6180" y="2650"/>
                    <a:pt x="6180" y="2650"/>
                    <a:pt x="6180" y="2650"/>
                  </a:cubicBezTo>
                  <a:cubicBezTo>
                    <a:pt x="6237" y="2650"/>
                    <a:pt x="6237" y="2650"/>
                    <a:pt x="6237" y="2650"/>
                  </a:cubicBezTo>
                  <a:cubicBezTo>
                    <a:pt x="6295" y="2592"/>
                    <a:pt x="6295" y="2592"/>
                    <a:pt x="6295" y="2592"/>
                  </a:cubicBezTo>
                  <a:cubicBezTo>
                    <a:pt x="6237" y="2534"/>
                    <a:pt x="6237" y="2534"/>
                    <a:pt x="6237" y="2534"/>
                  </a:cubicBezTo>
                  <a:cubicBezTo>
                    <a:pt x="6180" y="2592"/>
                    <a:pt x="6180" y="2592"/>
                    <a:pt x="6122" y="2592"/>
                  </a:cubicBezTo>
                  <a:cubicBezTo>
                    <a:pt x="6122" y="2534"/>
                    <a:pt x="6122" y="2592"/>
                    <a:pt x="6122" y="2534"/>
                  </a:cubicBezTo>
                  <a:cubicBezTo>
                    <a:pt x="6064" y="2534"/>
                    <a:pt x="6064" y="2534"/>
                    <a:pt x="6064" y="2534"/>
                  </a:cubicBezTo>
                  <a:cubicBezTo>
                    <a:pt x="6064" y="2592"/>
                    <a:pt x="6064" y="2592"/>
                    <a:pt x="6064" y="2592"/>
                  </a:cubicBezTo>
                  <a:cubicBezTo>
                    <a:pt x="6064" y="2592"/>
                    <a:pt x="6064" y="2592"/>
                    <a:pt x="6006" y="2650"/>
                  </a:cubicBezTo>
                  <a:cubicBezTo>
                    <a:pt x="6064" y="2650"/>
                    <a:pt x="6064" y="2650"/>
                    <a:pt x="6064" y="2650"/>
                  </a:cubicBezTo>
                  <a:cubicBezTo>
                    <a:pt x="5949" y="2707"/>
                    <a:pt x="5949" y="2707"/>
                    <a:pt x="5949" y="2707"/>
                  </a:cubicBezTo>
                  <a:cubicBezTo>
                    <a:pt x="5891" y="2707"/>
                    <a:pt x="5891" y="2707"/>
                    <a:pt x="5891" y="2707"/>
                  </a:cubicBezTo>
                  <a:cubicBezTo>
                    <a:pt x="5891" y="2765"/>
                    <a:pt x="5891" y="2765"/>
                    <a:pt x="5891" y="2765"/>
                  </a:cubicBezTo>
                  <a:cubicBezTo>
                    <a:pt x="5833" y="2765"/>
                    <a:pt x="5833" y="2822"/>
                    <a:pt x="5775" y="2822"/>
                  </a:cubicBezTo>
                  <a:cubicBezTo>
                    <a:pt x="5775" y="2765"/>
                    <a:pt x="5775" y="2765"/>
                    <a:pt x="5775" y="2765"/>
                  </a:cubicBezTo>
                  <a:cubicBezTo>
                    <a:pt x="5833" y="2765"/>
                    <a:pt x="5833" y="2765"/>
                    <a:pt x="5833" y="2765"/>
                  </a:cubicBezTo>
                  <a:cubicBezTo>
                    <a:pt x="5833" y="2765"/>
                    <a:pt x="5833" y="2765"/>
                    <a:pt x="5833" y="2707"/>
                  </a:cubicBezTo>
                  <a:cubicBezTo>
                    <a:pt x="5660" y="2765"/>
                    <a:pt x="5660" y="2765"/>
                    <a:pt x="5660" y="2765"/>
                  </a:cubicBezTo>
                  <a:cubicBezTo>
                    <a:pt x="5660" y="2822"/>
                    <a:pt x="5660" y="2822"/>
                    <a:pt x="5660" y="2822"/>
                  </a:cubicBezTo>
                  <a:cubicBezTo>
                    <a:pt x="5602" y="2765"/>
                    <a:pt x="5602" y="2765"/>
                    <a:pt x="5602" y="2765"/>
                  </a:cubicBezTo>
                  <a:cubicBezTo>
                    <a:pt x="5544" y="2822"/>
                    <a:pt x="5544" y="2822"/>
                    <a:pt x="5544" y="2822"/>
                  </a:cubicBezTo>
                  <a:cubicBezTo>
                    <a:pt x="5602" y="2880"/>
                    <a:pt x="5602" y="2880"/>
                    <a:pt x="5602" y="2880"/>
                  </a:cubicBezTo>
                  <a:cubicBezTo>
                    <a:pt x="5544" y="2880"/>
                    <a:pt x="5544" y="2880"/>
                    <a:pt x="5544" y="2880"/>
                  </a:cubicBezTo>
                  <a:cubicBezTo>
                    <a:pt x="5487" y="2880"/>
                    <a:pt x="5487" y="2880"/>
                    <a:pt x="5487" y="2880"/>
                  </a:cubicBezTo>
                  <a:cubicBezTo>
                    <a:pt x="5487" y="2938"/>
                    <a:pt x="5487" y="2938"/>
                    <a:pt x="5487" y="2938"/>
                  </a:cubicBezTo>
                  <a:cubicBezTo>
                    <a:pt x="5544" y="2938"/>
                    <a:pt x="5544" y="2938"/>
                    <a:pt x="5544" y="2938"/>
                  </a:cubicBezTo>
                  <a:cubicBezTo>
                    <a:pt x="5487" y="2995"/>
                    <a:pt x="5487" y="2995"/>
                    <a:pt x="5487" y="2995"/>
                  </a:cubicBezTo>
                  <a:cubicBezTo>
                    <a:pt x="5487" y="2938"/>
                    <a:pt x="5487" y="2938"/>
                    <a:pt x="5487" y="2938"/>
                  </a:cubicBezTo>
                  <a:cubicBezTo>
                    <a:pt x="5429" y="2995"/>
                    <a:pt x="5429" y="2995"/>
                    <a:pt x="5429" y="2995"/>
                  </a:cubicBezTo>
                  <a:cubicBezTo>
                    <a:pt x="5371" y="3053"/>
                    <a:pt x="5371" y="3053"/>
                    <a:pt x="5371" y="3053"/>
                  </a:cubicBezTo>
                  <a:cubicBezTo>
                    <a:pt x="5313" y="3053"/>
                    <a:pt x="5313" y="3053"/>
                    <a:pt x="5313" y="3053"/>
                  </a:cubicBezTo>
                  <a:cubicBezTo>
                    <a:pt x="5313" y="3110"/>
                    <a:pt x="5313" y="3110"/>
                    <a:pt x="5313" y="3110"/>
                  </a:cubicBezTo>
                  <a:cubicBezTo>
                    <a:pt x="5256" y="3110"/>
                    <a:pt x="5256" y="3110"/>
                    <a:pt x="5256" y="3110"/>
                  </a:cubicBezTo>
                  <a:cubicBezTo>
                    <a:pt x="5313" y="3110"/>
                    <a:pt x="5313" y="3110"/>
                    <a:pt x="5313" y="3110"/>
                  </a:cubicBezTo>
                  <a:cubicBezTo>
                    <a:pt x="5198" y="3168"/>
                    <a:pt x="5198" y="3168"/>
                    <a:pt x="5198" y="3168"/>
                  </a:cubicBezTo>
                  <a:cubicBezTo>
                    <a:pt x="5198" y="3226"/>
                    <a:pt x="5198" y="3226"/>
                    <a:pt x="5140" y="3226"/>
                  </a:cubicBezTo>
                  <a:cubicBezTo>
                    <a:pt x="5198" y="3283"/>
                    <a:pt x="5198" y="3283"/>
                    <a:pt x="5198" y="3283"/>
                  </a:cubicBezTo>
                  <a:cubicBezTo>
                    <a:pt x="5198" y="3283"/>
                    <a:pt x="5198" y="3283"/>
                    <a:pt x="5256" y="3283"/>
                  </a:cubicBezTo>
                  <a:cubicBezTo>
                    <a:pt x="5198" y="3226"/>
                    <a:pt x="5198" y="3226"/>
                    <a:pt x="5198" y="3226"/>
                  </a:cubicBezTo>
                  <a:cubicBezTo>
                    <a:pt x="5256" y="3226"/>
                    <a:pt x="5256" y="3226"/>
                    <a:pt x="5256" y="3226"/>
                  </a:cubicBezTo>
                  <a:cubicBezTo>
                    <a:pt x="5313" y="3226"/>
                    <a:pt x="5313" y="3226"/>
                    <a:pt x="5313" y="3226"/>
                  </a:cubicBezTo>
                  <a:cubicBezTo>
                    <a:pt x="5313" y="3168"/>
                    <a:pt x="5313" y="3168"/>
                    <a:pt x="5313" y="3168"/>
                  </a:cubicBezTo>
                  <a:cubicBezTo>
                    <a:pt x="5429" y="3110"/>
                    <a:pt x="5429" y="3110"/>
                    <a:pt x="5429" y="3110"/>
                  </a:cubicBezTo>
                  <a:lnTo>
                    <a:pt x="5429" y="3053"/>
                  </a:lnTo>
                  <a:cubicBezTo>
                    <a:pt x="5487" y="3053"/>
                    <a:pt x="5487" y="3053"/>
                    <a:pt x="5487" y="3053"/>
                  </a:cubicBezTo>
                  <a:cubicBezTo>
                    <a:pt x="5487" y="3053"/>
                    <a:pt x="5487" y="3053"/>
                    <a:pt x="5544" y="3053"/>
                  </a:cubicBezTo>
                  <a:lnTo>
                    <a:pt x="5602" y="2995"/>
                  </a:lnTo>
                  <a:cubicBezTo>
                    <a:pt x="5602" y="3053"/>
                    <a:pt x="5602" y="3053"/>
                    <a:pt x="5602" y="3053"/>
                  </a:cubicBezTo>
                  <a:cubicBezTo>
                    <a:pt x="5602" y="2995"/>
                    <a:pt x="5602" y="2995"/>
                    <a:pt x="5602" y="2995"/>
                  </a:cubicBezTo>
                  <a:cubicBezTo>
                    <a:pt x="5602" y="2938"/>
                    <a:pt x="5602" y="2938"/>
                    <a:pt x="5602" y="2938"/>
                  </a:cubicBezTo>
                  <a:cubicBezTo>
                    <a:pt x="5660" y="2938"/>
                    <a:pt x="5660" y="2938"/>
                    <a:pt x="5660" y="2938"/>
                  </a:cubicBezTo>
                  <a:cubicBezTo>
                    <a:pt x="5660" y="2938"/>
                    <a:pt x="5660" y="2880"/>
                    <a:pt x="5718" y="2880"/>
                  </a:cubicBezTo>
                  <a:cubicBezTo>
                    <a:pt x="5718" y="2880"/>
                    <a:pt x="5718" y="2938"/>
                    <a:pt x="5718" y="2880"/>
                  </a:cubicBezTo>
                  <a:cubicBezTo>
                    <a:pt x="5775" y="2880"/>
                    <a:pt x="5775" y="2880"/>
                    <a:pt x="5775" y="2880"/>
                  </a:cubicBezTo>
                  <a:cubicBezTo>
                    <a:pt x="5833" y="2880"/>
                    <a:pt x="5833" y="2880"/>
                    <a:pt x="5833" y="2880"/>
                  </a:cubicBezTo>
                  <a:cubicBezTo>
                    <a:pt x="5775" y="2880"/>
                    <a:pt x="5775" y="2880"/>
                    <a:pt x="5775" y="2880"/>
                  </a:cubicBezTo>
                  <a:cubicBezTo>
                    <a:pt x="5833" y="2822"/>
                    <a:pt x="5833" y="2822"/>
                    <a:pt x="5833" y="2822"/>
                  </a:cubicBezTo>
                  <a:cubicBezTo>
                    <a:pt x="5891" y="2822"/>
                    <a:pt x="5891" y="2822"/>
                    <a:pt x="5891" y="2822"/>
                  </a:cubicBezTo>
                  <a:cubicBezTo>
                    <a:pt x="5949" y="2822"/>
                    <a:pt x="5949" y="2822"/>
                    <a:pt x="5949" y="2822"/>
                  </a:cubicBezTo>
                  <a:cubicBezTo>
                    <a:pt x="5891" y="2822"/>
                    <a:pt x="5891" y="2822"/>
                    <a:pt x="5891" y="2822"/>
                  </a:cubicBezTo>
                  <a:cubicBezTo>
                    <a:pt x="5949" y="2822"/>
                    <a:pt x="5949" y="2822"/>
                    <a:pt x="5949" y="2822"/>
                  </a:cubicBezTo>
                  <a:cubicBezTo>
                    <a:pt x="6006" y="2765"/>
                    <a:pt x="6006" y="2765"/>
                    <a:pt x="6006" y="2765"/>
                  </a:cubicBezTo>
                  <a:cubicBezTo>
                    <a:pt x="6006" y="2765"/>
                    <a:pt x="6006" y="2765"/>
                    <a:pt x="5949" y="2707"/>
                  </a:cubicBezTo>
                  <a:cubicBezTo>
                    <a:pt x="6006" y="2707"/>
                    <a:pt x="6006" y="2707"/>
                    <a:pt x="6006" y="2707"/>
                  </a:cubicBezTo>
                  <a:cubicBezTo>
                    <a:pt x="6006" y="2765"/>
                    <a:pt x="6006" y="2765"/>
                    <a:pt x="6006" y="2765"/>
                  </a:cubicBezTo>
                  <a:cubicBezTo>
                    <a:pt x="6064" y="2765"/>
                    <a:pt x="6064" y="2707"/>
                    <a:pt x="6122" y="2707"/>
                  </a:cubicBezTo>
                  <a:lnTo>
                    <a:pt x="6064" y="2765"/>
                  </a:lnTo>
                  <a:cubicBezTo>
                    <a:pt x="6006" y="2765"/>
                    <a:pt x="6006" y="2765"/>
                    <a:pt x="6006" y="2765"/>
                  </a:cubicBezTo>
                  <a:cubicBezTo>
                    <a:pt x="6006" y="2822"/>
                    <a:pt x="6006" y="2822"/>
                    <a:pt x="6006" y="2822"/>
                  </a:cubicBezTo>
                  <a:cubicBezTo>
                    <a:pt x="5949" y="2822"/>
                    <a:pt x="5949" y="2822"/>
                    <a:pt x="5949" y="2822"/>
                  </a:cubicBezTo>
                  <a:cubicBezTo>
                    <a:pt x="5949" y="2880"/>
                    <a:pt x="5949" y="2880"/>
                    <a:pt x="5949" y="2880"/>
                  </a:cubicBezTo>
                  <a:cubicBezTo>
                    <a:pt x="5891" y="2880"/>
                    <a:pt x="5891" y="2880"/>
                    <a:pt x="5891" y="2822"/>
                  </a:cubicBezTo>
                  <a:cubicBezTo>
                    <a:pt x="5891" y="2880"/>
                    <a:pt x="5891" y="2880"/>
                    <a:pt x="5891" y="2880"/>
                  </a:cubicBezTo>
                  <a:cubicBezTo>
                    <a:pt x="5833" y="2880"/>
                    <a:pt x="5833" y="2880"/>
                    <a:pt x="5833" y="2880"/>
                  </a:cubicBezTo>
                  <a:cubicBezTo>
                    <a:pt x="5891" y="2880"/>
                    <a:pt x="5891" y="2880"/>
                    <a:pt x="5891" y="2880"/>
                  </a:cubicBezTo>
                  <a:cubicBezTo>
                    <a:pt x="5775" y="2938"/>
                    <a:pt x="5775" y="2938"/>
                    <a:pt x="5775" y="2938"/>
                  </a:cubicBezTo>
                  <a:cubicBezTo>
                    <a:pt x="5775" y="2995"/>
                    <a:pt x="5775" y="2995"/>
                    <a:pt x="5775" y="2995"/>
                  </a:cubicBezTo>
                  <a:cubicBezTo>
                    <a:pt x="5718" y="2995"/>
                    <a:pt x="5718" y="2995"/>
                    <a:pt x="5660" y="2995"/>
                  </a:cubicBezTo>
                  <a:cubicBezTo>
                    <a:pt x="5660" y="3053"/>
                    <a:pt x="5660" y="3053"/>
                    <a:pt x="5660" y="3053"/>
                  </a:cubicBezTo>
                  <a:cubicBezTo>
                    <a:pt x="5602" y="3053"/>
                    <a:pt x="5602" y="3110"/>
                    <a:pt x="5602" y="3110"/>
                  </a:cubicBezTo>
                  <a:cubicBezTo>
                    <a:pt x="5602" y="3168"/>
                    <a:pt x="5602" y="3168"/>
                    <a:pt x="5602" y="3168"/>
                  </a:cubicBezTo>
                  <a:cubicBezTo>
                    <a:pt x="5544" y="3168"/>
                    <a:pt x="5544" y="3168"/>
                    <a:pt x="5544" y="3168"/>
                  </a:cubicBezTo>
                  <a:cubicBezTo>
                    <a:pt x="5544" y="3226"/>
                    <a:pt x="5544" y="3226"/>
                    <a:pt x="5544" y="3226"/>
                  </a:cubicBezTo>
                  <a:cubicBezTo>
                    <a:pt x="5487" y="3226"/>
                    <a:pt x="5487" y="3226"/>
                    <a:pt x="5487" y="3226"/>
                  </a:cubicBezTo>
                  <a:cubicBezTo>
                    <a:pt x="5429" y="3168"/>
                    <a:pt x="5429" y="3168"/>
                    <a:pt x="5429" y="3168"/>
                  </a:cubicBezTo>
                  <a:cubicBezTo>
                    <a:pt x="5371" y="3226"/>
                    <a:pt x="5371" y="3226"/>
                    <a:pt x="5371" y="3226"/>
                  </a:cubicBezTo>
                  <a:cubicBezTo>
                    <a:pt x="5371" y="3283"/>
                    <a:pt x="5371" y="3283"/>
                    <a:pt x="5371" y="3283"/>
                  </a:cubicBezTo>
                  <a:cubicBezTo>
                    <a:pt x="5313" y="3283"/>
                    <a:pt x="5313" y="3283"/>
                    <a:pt x="5313" y="3283"/>
                  </a:cubicBezTo>
                  <a:cubicBezTo>
                    <a:pt x="5371" y="3283"/>
                    <a:pt x="5371" y="3283"/>
                    <a:pt x="5371" y="3283"/>
                  </a:cubicBezTo>
                  <a:cubicBezTo>
                    <a:pt x="5313" y="3283"/>
                    <a:pt x="5313" y="3283"/>
                    <a:pt x="5313" y="3283"/>
                  </a:cubicBezTo>
                  <a:cubicBezTo>
                    <a:pt x="5256" y="3283"/>
                    <a:pt x="5256" y="3341"/>
                    <a:pt x="5256" y="3341"/>
                  </a:cubicBezTo>
                  <a:cubicBezTo>
                    <a:pt x="5198" y="3341"/>
                    <a:pt x="5198" y="3341"/>
                    <a:pt x="5198" y="3341"/>
                  </a:cubicBezTo>
                  <a:cubicBezTo>
                    <a:pt x="5198" y="3398"/>
                    <a:pt x="5198" y="3398"/>
                    <a:pt x="5198" y="3398"/>
                  </a:cubicBezTo>
                  <a:cubicBezTo>
                    <a:pt x="5140" y="3398"/>
                    <a:pt x="5140" y="3398"/>
                    <a:pt x="5140" y="3398"/>
                  </a:cubicBezTo>
                  <a:cubicBezTo>
                    <a:pt x="5140" y="3456"/>
                    <a:pt x="5082" y="3456"/>
                    <a:pt x="5082" y="3456"/>
                  </a:cubicBezTo>
                  <a:lnTo>
                    <a:pt x="5025" y="3514"/>
                  </a:lnTo>
                  <a:cubicBezTo>
                    <a:pt x="5025" y="3571"/>
                    <a:pt x="5025" y="3571"/>
                    <a:pt x="5025" y="3571"/>
                  </a:cubicBezTo>
                  <a:lnTo>
                    <a:pt x="4967" y="3571"/>
                  </a:lnTo>
                  <a:cubicBezTo>
                    <a:pt x="4851" y="3686"/>
                    <a:pt x="4851" y="3686"/>
                    <a:pt x="4851" y="3686"/>
                  </a:cubicBezTo>
                  <a:cubicBezTo>
                    <a:pt x="4794" y="3744"/>
                    <a:pt x="4794" y="3744"/>
                    <a:pt x="4794" y="3744"/>
                  </a:cubicBezTo>
                  <a:cubicBezTo>
                    <a:pt x="4794" y="3802"/>
                    <a:pt x="4794" y="3802"/>
                    <a:pt x="4794" y="3802"/>
                  </a:cubicBezTo>
                  <a:cubicBezTo>
                    <a:pt x="4736" y="3802"/>
                    <a:pt x="4794" y="3744"/>
                    <a:pt x="4736" y="3744"/>
                  </a:cubicBezTo>
                  <a:cubicBezTo>
                    <a:pt x="4736" y="3802"/>
                    <a:pt x="4736" y="3802"/>
                    <a:pt x="4736" y="3802"/>
                  </a:cubicBezTo>
                  <a:cubicBezTo>
                    <a:pt x="4678" y="3802"/>
                    <a:pt x="4678" y="3802"/>
                    <a:pt x="4678" y="3802"/>
                  </a:cubicBezTo>
                  <a:cubicBezTo>
                    <a:pt x="4620" y="3859"/>
                    <a:pt x="4620" y="3859"/>
                    <a:pt x="4620" y="3859"/>
                  </a:cubicBezTo>
                  <a:cubicBezTo>
                    <a:pt x="4620" y="3917"/>
                    <a:pt x="4620" y="3917"/>
                    <a:pt x="4620" y="3917"/>
                  </a:cubicBezTo>
                  <a:cubicBezTo>
                    <a:pt x="4620" y="3859"/>
                    <a:pt x="4620" y="3859"/>
                    <a:pt x="4620" y="3859"/>
                  </a:cubicBezTo>
                  <a:cubicBezTo>
                    <a:pt x="4563" y="3917"/>
                    <a:pt x="4563" y="3917"/>
                    <a:pt x="4563" y="3917"/>
                  </a:cubicBezTo>
                  <a:cubicBezTo>
                    <a:pt x="4563" y="3917"/>
                    <a:pt x="4563" y="3917"/>
                    <a:pt x="4563" y="3974"/>
                  </a:cubicBezTo>
                  <a:cubicBezTo>
                    <a:pt x="4505" y="3974"/>
                    <a:pt x="4505" y="3974"/>
                    <a:pt x="4505" y="3974"/>
                  </a:cubicBezTo>
                  <a:cubicBezTo>
                    <a:pt x="4447" y="4032"/>
                    <a:pt x="4447" y="4032"/>
                    <a:pt x="4447" y="4032"/>
                  </a:cubicBezTo>
                  <a:cubicBezTo>
                    <a:pt x="4332" y="4205"/>
                    <a:pt x="4332" y="4205"/>
                    <a:pt x="4332" y="4205"/>
                  </a:cubicBezTo>
                  <a:cubicBezTo>
                    <a:pt x="4274" y="4205"/>
                    <a:pt x="4274" y="4205"/>
                    <a:pt x="4274" y="4205"/>
                  </a:cubicBezTo>
                  <a:cubicBezTo>
                    <a:pt x="4274" y="4262"/>
                    <a:pt x="4274" y="4262"/>
                    <a:pt x="4274" y="4262"/>
                  </a:cubicBezTo>
                  <a:cubicBezTo>
                    <a:pt x="4216" y="4320"/>
                    <a:pt x="4216" y="4320"/>
                    <a:pt x="4216" y="4320"/>
                  </a:cubicBezTo>
                  <a:cubicBezTo>
                    <a:pt x="4158" y="4378"/>
                    <a:pt x="4158" y="4378"/>
                    <a:pt x="4158" y="4378"/>
                  </a:cubicBezTo>
                  <a:cubicBezTo>
                    <a:pt x="4101" y="4435"/>
                    <a:pt x="4101" y="4435"/>
                    <a:pt x="4101" y="4435"/>
                  </a:cubicBezTo>
                  <a:cubicBezTo>
                    <a:pt x="4043" y="4435"/>
                    <a:pt x="4101" y="4435"/>
                    <a:pt x="4043" y="4435"/>
                  </a:cubicBezTo>
                  <a:lnTo>
                    <a:pt x="4043" y="4493"/>
                  </a:lnTo>
                  <a:cubicBezTo>
                    <a:pt x="3985" y="4550"/>
                    <a:pt x="3985" y="4550"/>
                    <a:pt x="3985" y="4550"/>
                  </a:cubicBezTo>
                  <a:cubicBezTo>
                    <a:pt x="3927" y="4550"/>
                    <a:pt x="3927" y="4550"/>
                    <a:pt x="3927" y="4608"/>
                  </a:cubicBezTo>
                  <a:cubicBezTo>
                    <a:pt x="3927" y="4666"/>
                    <a:pt x="3927" y="4666"/>
                    <a:pt x="3927" y="4666"/>
                  </a:cubicBezTo>
                  <a:cubicBezTo>
                    <a:pt x="3870" y="4666"/>
                    <a:pt x="3870" y="4666"/>
                    <a:pt x="3870" y="4666"/>
                  </a:cubicBezTo>
                  <a:cubicBezTo>
                    <a:pt x="3870" y="4723"/>
                    <a:pt x="3870" y="4723"/>
                    <a:pt x="3870" y="4723"/>
                  </a:cubicBezTo>
                  <a:cubicBezTo>
                    <a:pt x="3812" y="4781"/>
                    <a:pt x="3812" y="4781"/>
                    <a:pt x="3812" y="4781"/>
                  </a:cubicBezTo>
                  <a:cubicBezTo>
                    <a:pt x="3812" y="4838"/>
                    <a:pt x="3812" y="4838"/>
                    <a:pt x="3812" y="4838"/>
                  </a:cubicBezTo>
                  <a:cubicBezTo>
                    <a:pt x="3812" y="4781"/>
                    <a:pt x="3812" y="4781"/>
                    <a:pt x="3812" y="4781"/>
                  </a:cubicBezTo>
                  <a:cubicBezTo>
                    <a:pt x="3812" y="4838"/>
                    <a:pt x="3812" y="4838"/>
                    <a:pt x="3812" y="4838"/>
                  </a:cubicBezTo>
                  <a:lnTo>
                    <a:pt x="3754" y="4838"/>
                  </a:lnTo>
                  <a:cubicBezTo>
                    <a:pt x="3754" y="4896"/>
                    <a:pt x="3754" y="4896"/>
                    <a:pt x="3754" y="4896"/>
                  </a:cubicBezTo>
                  <a:cubicBezTo>
                    <a:pt x="3696" y="4896"/>
                    <a:pt x="3696" y="4896"/>
                    <a:pt x="3696" y="4896"/>
                  </a:cubicBezTo>
                  <a:cubicBezTo>
                    <a:pt x="3696" y="4954"/>
                    <a:pt x="3696" y="4954"/>
                    <a:pt x="3696" y="4954"/>
                  </a:cubicBezTo>
                  <a:cubicBezTo>
                    <a:pt x="3639" y="5011"/>
                    <a:pt x="3639" y="5011"/>
                    <a:pt x="3639" y="5011"/>
                  </a:cubicBezTo>
                  <a:cubicBezTo>
                    <a:pt x="3639" y="5011"/>
                    <a:pt x="3639" y="5069"/>
                    <a:pt x="3581" y="5069"/>
                  </a:cubicBezTo>
                  <a:cubicBezTo>
                    <a:pt x="3581" y="5126"/>
                    <a:pt x="3581" y="5126"/>
                    <a:pt x="3581" y="5126"/>
                  </a:cubicBezTo>
                  <a:cubicBezTo>
                    <a:pt x="3581" y="5184"/>
                    <a:pt x="3523" y="5184"/>
                    <a:pt x="3523" y="5184"/>
                  </a:cubicBezTo>
                  <a:cubicBezTo>
                    <a:pt x="3523" y="5242"/>
                    <a:pt x="3523" y="5242"/>
                    <a:pt x="3523" y="5242"/>
                  </a:cubicBezTo>
                  <a:cubicBezTo>
                    <a:pt x="3523" y="5184"/>
                    <a:pt x="3523" y="5184"/>
                    <a:pt x="3523" y="5184"/>
                  </a:cubicBezTo>
                  <a:cubicBezTo>
                    <a:pt x="3465" y="5242"/>
                    <a:pt x="3465" y="5242"/>
                    <a:pt x="3465" y="5242"/>
                  </a:cubicBezTo>
                  <a:cubicBezTo>
                    <a:pt x="3465" y="5299"/>
                    <a:pt x="3465" y="5299"/>
                    <a:pt x="3465" y="5299"/>
                  </a:cubicBezTo>
                  <a:cubicBezTo>
                    <a:pt x="3350" y="5472"/>
                    <a:pt x="3350" y="5472"/>
                    <a:pt x="3350" y="5472"/>
                  </a:cubicBezTo>
                  <a:lnTo>
                    <a:pt x="3292" y="5530"/>
                  </a:lnTo>
                  <a:cubicBezTo>
                    <a:pt x="3234" y="5702"/>
                    <a:pt x="3234" y="5702"/>
                    <a:pt x="3234" y="5702"/>
                  </a:cubicBezTo>
                  <a:cubicBezTo>
                    <a:pt x="3176" y="5760"/>
                    <a:pt x="3176" y="5760"/>
                    <a:pt x="3176" y="5760"/>
                  </a:cubicBezTo>
                  <a:cubicBezTo>
                    <a:pt x="3176" y="5818"/>
                    <a:pt x="3176" y="5818"/>
                    <a:pt x="3176" y="5818"/>
                  </a:cubicBezTo>
                  <a:cubicBezTo>
                    <a:pt x="3119" y="5875"/>
                    <a:pt x="3119" y="5875"/>
                    <a:pt x="3119" y="5875"/>
                  </a:cubicBezTo>
                  <a:cubicBezTo>
                    <a:pt x="3061" y="5933"/>
                    <a:pt x="3061" y="5933"/>
                    <a:pt x="3061" y="5933"/>
                  </a:cubicBezTo>
                  <a:cubicBezTo>
                    <a:pt x="3003" y="5990"/>
                    <a:pt x="3003" y="5990"/>
                    <a:pt x="3003" y="5990"/>
                  </a:cubicBezTo>
                  <a:cubicBezTo>
                    <a:pt x="3003" y="5933"/>
                    <a:pt x="3003" y="5933"/>
                    <a:pt x="3003" y="5933"/>
                  </a:cubicBezTo>
                  <a:cubicBezTo>
                    <a:pt x="2945" y="5990"/>
                    <a:pt x="2945" y="5990"/>
                    <a:pt x="2945" y="5990"/>
                  </a:cubicBezTo>
                  <a:cubicBezTo>
                    <a:pt x="3003" y="5990"/>
                    <a:pt x="3003" y="5990"/>
                    <a:pt x="3003" y="5990"/>
                  </a:cubicBezTo>
                  <a:cubicBezTo>
                    <a:pt x="2945" y="6106"/>
                    <a:pt x="2945" y="6106"/>
                    <a:pt x="2945" y="6106"/>
                  </a:cubicBezTo>
                  <a:cubicBezTo>
                    <a:pt x="2945" y="6048"/>
                    <a:pt x="2945" y="6048"/>
                    <a:pt x="2945" y="6048"/>
                  </a:cubicBezTo>
                  <a:cubicBezTo>
                    <a:pt x="2945" y="6106"/>
                    <a:pt x="2945" y="6106"/>
                    <a:pt x="2945" y="6106"/>
                  </a:cubicBezTo>
                  <a:cubicBezTo>
                    <a:pt x="2888" y="6048"/>
                    <a:pt x="2888" y="6048"/>
                    <a:pt x="2888" y="6048"/>
                  </a:cubicBezTo>
                  <a:cubicBezTo>
                    <a:pt x="2888" y="5990"/>
                    <a:pt x="2888" y="5990"/>
                    <a:pt x="2888" y="5990"/>
                  </a:cubicBezTo>
                  <a:cubicBezTo>
                    <a:pt x="2888" y="6048"/>
                    <a:pt x="2888" y="6048"/>
                    <a:pt x="2888" y="6048"/>
                  </a:cubicBezTo>
                  <a:cubicBezTo>
                    <a:pt x="2945" y="5990"/>
                    <a:pt x="2945" y="5990"/>
                    <a:pt x="2945" y="5990"/>
                  </a:cubicBezTo>
                  <a:cubicBezTo>
                    <a:pt x="2945" y="5933"/>
                    <a:pt x="2945" y="5933"/>
                    <a:pt x="2945" y="5933"/>
                  </a:cubicBezTo>
                  <a:cubicBezTo>
                    <a:pt x="3003" y="5875"/>
                    <a:pt x="3003" y="5875"/>
                    <a:pt x="3003" y="5875"/>
                  </a:cubicBezTo>
                  <a:cubicBezTo>
                    <a:pt x="3003" y="5875"/>
                    <a:pt x="3003" y="5875"/>
                    <a:pt x="3003" y="5933"/>
                  </a:cubicBezTo>
                  <a:cubicBezTo>
                    <a:pt x="3061" y="5875"/>
                    <a:pt x="3003" y="5875"/>
                    <a:pt x="3061" y="5875"/>
                  </a:cubicBezTo>
                  <a:cubicBezTo>
                    <a:pt x="3003" y="5818"/>
                    <a:pt x="3003" y="5818"/>
                    <a:pt x="3003" y="5818"/>
                  </a:cubicBezTo>
                  <a:cubicBezTo>
                    <a:pt x="3003" y="5760"/>
                    <a:pt x="3003" y="5760"/>
                    <a:pt x="3003" y="5760"/>
                  </a:cubicBezTo>
                  <a:cubicBezTo>
                    <a:pt x="3003" y="5702"/>
                    <a:pt x="3003" y="5702"/>
                    <a:pt x="3003" y="5702"/>
                  </a:cubicBezTo>
                  <a:cubicBezTo>
                    <a:pt x="3003" y="5645"/>
                    <a:pt x="3003" y="5645"/>
                    <a:pt x="3003" y="5645"/>
                  </a:cubicBezTo>
                  <a:cubicBezTo>
                    <a:pt x="3061" y="5645"/>
                    <a:pt x="3061" y="5645"/>
                    <a:pt x="3061" y="5645"/>
                  </a:cubicBezTo>
                  <a:cubicBezTo>
                    <a:pt x="3061" y="5587"/>
                    <a:pt x="3061" y="5587"/>
                    <a:pt x="3061" y="5587"/>
                  </a:cubicBezTo>
                  <a:cubicBezTo>
                    <a:pt x="3119" y="5530"/>
                    <a:pt x="3119" y="5530"/>
                    <a:pt x="3119" y="5530"/>
                  </a:cubicBezTo>
                  <a:cubicBezTo>
                    <a:pt x="3061" y="5530"/>
                    <a:pt x="3061" y="5530"/>
                    <a:pt x="3061" y="5530"/>
                  </a:cubicBezTo>
                  <a:cubicBezTo>
                    <a:pt x="3119" y="5472"/>
                    <a:pt x="3119" y="5472"/>
                    <a:pt x="3119" y="5472"/>
                  </a:cubicBezTo>
                  <a:cubicBezTo>
                    <a:pt x="3061" y="5472"/>
                    <a:pt x="3061" y="5472"/>
                    <a:pt x="3061" y="5472"/>
                  </a:cubicBezTo>
                  <a:cubicBezTo>
                    <a:pt x="3119" y="5472"/>
                    <a:pt x="3119" y="5472"/>
                    <a:pt x="3119" y="5472"/>
                  </a:cubicBezTo>
                  <a:cubicBezTo>
                    <a:pt x="3119" y="5472"/>
                    <a:pt x="3119" y="5472"/>
                    <a:pt x="3119" y="5414"/>
                  </a:cubicBezTo>
                  <a:cubicBezTo>
                    <a:pt x="3061" y="5414"/>
                    <a:pt x="3061" y="5414"/>
                    <a:pt x="3061" y="5414"/>
                  </a:cubicBezTo>
                  <a:cubicBezTo>
                    <a:pt x="3003" y="5587"/>
                    <a:pt x="3003" y="5587"/>
                    <a:pt x="3003" y="5587"/>
                  </a:cubicBezTo>
                  <a:cubicBezTo>
                    <a:pt x="2945" y="5645"/>
                    <a:pt x="2945" y="5645"/>
                    <a:pt x="2945" y="5645"/>
                  </a:cubicBezTo>
                  <a:cubicBezTo>
                    <a:pt x="3003" y="5530"/>
                    <a:pt x="3003" y="5530"/>
                    <a:pt x="3003" y="5530"/>
                  </a:cubicBezTo>
                  <a:cubicBezTo>
                    <a:pt x="2945" y="5530"/>
                    <a:pt x="2945" y="5530"/>
                    <a:pt x="2945" y="5530"/>
                  </a:cubicBezTo>
                  <a:cubicBezTo>
                    <a:pt x="2945" y="5530"/>
                    <a:pt x="2945" y="5530"/>
                    <a:pt x="3003" y="5472"/>
                  </a:cubicBezTo>
                  <a:cubicBezTo>
                    <a:pt x="2945" y="5472"/>
                    <a:pt x="2945" y="5472"/>
                    <a:pt x="2945" y="5472"/>
                  </a:cubicBezTo>
                  <a:cubicBezTo>
                    <a:pt x="2945" y="5530"/>
                    <a:pt x="2945" y="5530"/>
                    <a:pt x="2888" y="5530"/>
                  </a:cubicBezTo>
                  <a:cubicBezTo>
                    <a:pt x="2888" y="5587"/>
                    <a:pt x="2888" y="5587"/>
                    <a:pt x="2888" y="5587"/>
                  </a:cubicBezTo>
                  <a:cubicBezTo>
                    <a:pt x="2772" y="5645"/>
                    <a:pt x="2772" y="5645"/>
                    <a:pt x="2772" y="5645"/>
                  </a:cubicBezTo>
                  <a:cubicBezTo>
                    <a:pt x="2830" y="5702"/>
                    <a:pt x="2830" y="5702"/>
                    <a:pt x="2830" y="5702"/>
                  </a:cubicBezTo>
                  <a:cubicBezTo>
                    <a:pt x="2772" y="5702"/>
                    <a:pt x="2772" y="5702"/>
                    <a:pt x="2772" y="5702"/>
                  </a:cubicBezTo>
                  <a:cubicBezTo>
                    <a:pt x="2830" y="5702"/>
                    <a:pt x="2830" y="5702"/>
                    <a:pt x="2830" y="5702"/>
                  </a:cubicBezTo>
                  <a:cubicBezTo>
                    <a:pt x="2772" y="5760"/>
                    <a:pt x="2772" y="5760"/>
                    <a:pt x="2772" y="5760"/>
                  </a:cubicBezTo>
                  <a:cubicBezTo>
                    <a:pt x="2772" y="5818"/>
                    <a:pt x="2772" y="5818"/>
                    <a:pt x="2772" y="5818"/>
                  </a:cubicBezTo>
                  <a:cubicBezTo>
                    <a:pt x="2714" y="5818"/>
                    <a:pt x="2714" y="5818"/>
                    <a:pt x="2714" y="5818"/>
                  </a:cubicBezTo>
                  <a:cubicBezTo>
                    <a:pt x="2772" y="5818"/>
                    <a:pt x="2772" y="5818"/>
                    <a:pt x="2772" y="5760"/>
                  </a:cubicBezTo>
                  <a:cubicBezTo>
                    <a:pt x="2714" y="5760"/>
                    <a:pt x="2714" y="5760"/>
                    <a:pt x="2714" y="5760"/>
                  </a:cubicBezTo>
                  <a:cubicBezTo>
                    <a:pt x="2772" y="5760"/>
                    <a:pt x="2772" y="5760"/>
                    <a:pt x="2772" y="5760"/>
                  </a:cubicBezTo>
                  <a:cubicBezTo>
                    <a:pt x="2714" y="5818"/>
                    <a:pt x="2714" y="5818"/>
                    <a:pt x="2714" y="5818"/>
                  </a:cubicBezTo>
                  <a:cubicBezTo>
                    <a:pt x="2657" y="5875"/>
                    <a:pt x="2657" y="5875"/>
                    <a:pt x="2657" y="5875"/>
                  </a:cubicBezTo>
                  <a:cubicBezTo>
                    <a:pt x="2714" y="5875"/>
                    <a:pt x="2714" y="5875"/>
                    <a:pt x="2714" y="5875"/>
                  </a:cubicBezTo>
                  <a:cubicBezTo>
                    <a:pt x="2657" y="5933"/>
                    <a:pt x="2657" y="5933"/>
                    <a:pt x="2657" y="5933"/>
                  </a:cubicBezTo>
                  <a:cubicBezTo>
                    <a:pt x="2657" y="5990"/>
                    <a:pt x="2657" y="5990"/>
                    <a:pt x="2657" y="5990"/>
                  </a:cubicBezTo>
                  <a:cubicBezTo>
                    <a:pt x="2657" y="6048"/>
                    <a:pt x="2657" y="6048"/>
                    <a:pt x="2657" y="6048"/>
                  </a:cubicBezTo>
                  <a:lnTo>
                    <a:pt x="2599" y="6048"/>
                  </a:lnTo>
                  <a:cubicBezTo>
                    <a:pt x="2599" y="6106"/>
                    <a:pt x="2599" y="6106"/>
                    <a:pt x="2599" y="6106"/>
                  </a:cubicBezTo>
                  <a:cubicBezTo>
                    <a:pt x="2599" y="6163"/>
                    <a:pt x="2599" y="6163"/>
                    <a:pt x="2599" y="6163"/>
                  </a:cubicBezTo>
                  <a:cubicBezTo>
                    <a:pt x="2599" y="6163"/>
                    <a:pt x="2541" y="6163"/>
                    <a:pt x="2541" y="6221"/>
                  </a:cubicBezTo>
                  <a:cubicBezTo>
                    <a:pt x="2541" y="6278"/>
                    <a:pt x="2541" y="6278"/>
                    <a:pt x="2541" y="6278"/>
                  </a:cubicBezTo>
                  <a:cubicBezTo>
                    <a:pt x="2483" y="6221"/>
                    <a:pt x="2483" y="6221"/>
                    <a:pt x="2483" y="6221"/>
                  </a:cubicBezTo>
                  <a:cubicBezTo>
                    <a:pt x="2541" y="6163"/>
                    <a:pt x="2541" y="6163"/>
                    <a:pt x="2541" y="6163"/>
                  </a:cubicBezTo>
                  <a:cubicBezTo>
                    <a:pt x="2483" y="6163"/>
                    <a:pt x="2483" y="6163"/>
                    <a:pt x="2483" y="6163"/>
                  </a:cubicBezTo>
                  <a:cubicBezTo>
                    <a:pt x="2483" y="6106"/>
                    <a:pt x="2541" y="6106"/>
                    <a:pt x="2541" y="6106"/>
                  </a:cubicBezTo>
                  <a:cubicBezTo>
                    <a:pt x="2599" y="6106"/>
                    <a:pt x="2541" y="6106"/>
                    <a:pt x="2541" y="6048"/>
                  </a:cubicBezTo>
                  <a:cubicBezTo>
                    <a:pt x="2599" y="5990"/>
                    <a:pt x="2541" y="5990"/>
                    <a:pt x="2541" y="5990"/>
                  </a:cubicBezTo>
                  <a:cubicBezTo>
                    <a:pt x="2599" y="5990"/>
                    <a:pt x="2599" y="5990"/>
                    <a:pt x="2599" y="5990"/>
                  </a:cubicBezTo>
                  <a:cubicBezTo>
                    <a:pt x="2599" y="5933"/>
                    <a:pt x="2599" y="5933"/>
                    <a:pt x="2599" y="5933"/>
                  </a:cubicBezTo>
                  <a:cubicBezTo>
                    <a:pt x="2657" y="5875"/>
                    <a:pt x="2657" y="5875"/>
                    <a:pt x="2657" y="5875"/>
                  </a:cubicBezTo>
                  <a:cubicBezTo>
                    <a:pt x="2657" y="5818"/>
                    <a:pt x="2657" y="5818"/>
                    <a:pt x="2657" y="5818"/>
                  </a:cubicBezTo>
                  <a:cubicBezTo>
                    <a:pt x="2657" y="5760"/>
                    <a:pt x="2714" y="5760"/>
                    <a:pt x="2714" y="5702"/>
                  </a:cubicBezTo>
                  <a:cubicBezTo>
                    <a:pt x="2772" y="5645"/>
                    <a:pt x="2772" y="5645"/>
                    <a:pt x="2772" y="5645"/>
                  </a:cubicBezTo>
                  <a:cubicBezTo>
                    <a:pt x="2714" y="5645"/>
                    <a:pt x="2714" y="5645"/>
                    <a:pt x="2714" y="5645"/>
                  </a:cubicBezTo>
                  <a:cubicBezTo>
                    <a:pt x="2772" y="5645"/>
                    <a:pt x="2772" y="5645"/>
                    <a:pt x="2772" y="5645"/>
                  </a:cubicBezTo>
                  <a:cubicBezTo>
                    <a:pt x="2714" y="5645"/>
                    <a:pt x="2714" y="5645"/>
                    <a:pt x="2714" y="5645"/>
                  </a:cubicBezTo>
                  <a:cubicBezTo>
                    <a:pt x="2772" y="5587"/>
                    <a:pt x="2772" y="5645"/>
                    <a:pt x="2830" y="5587"/>
                  </a:cubicBezTo>
                  <a:cubicBezTo>
                    <a:pt x="2772" y="5587"/>
                    <a:pt x="2772" y="5587"/>
                    <a:pt x="2772" y="5587"/>
                  </a:cubicBezTo>
                  <a:cubicBezTo>
                    <a:pt x="2830" y="5587"/>
                    <a:pt x="2830" y="5587"/>
                    <a:pt x="2830" y="5587"/>
                  </a:cubicBezTo>
                  <a:cubicBezTo>
                    <a:pt x="2772" y="5587"/>
                    <a:pt x="2772" y="5587"/>
                    <a:pt x="2772" y="5587"/>
                  </a:cubicBezTo>
                  <a:cubicBezTo>
                    <a:pt x="2772" y="5530"/>
                    <a:pt x="2830" y="5530"/>
                    <a:pt x="2830" y="5530"/>
                  </a:cubicBezTo>
                  <a:cubicBezTo>
                    <a:pt x="2830" y="5530"/>
                    <a:pt x="2888" y="5472"/>
                    <a:pt x="2888" y="5414"/>
                  </a:cubicBezTo>
                  <a:cubicBezTo>
                    <a:pt x="2945" y="5357"/>
                    <a:pt x="2945" y="5357"/>
                    <a:pt x="2945" y="5357"/>
                  </a:cubicBezTo>
                  <a:cubicBezTo>
                    <a:pt x="2945" y="5299"/>
                    <a:pt x="2945" y="5299"/>
                    <a:pt x="2945" y="5299"/>
                  </a:cubicBezTo>
                  <a:cubicBezTo>
                    <a:pt x="2945" y="5242"/>
                    <a:pt x="2945" y="5299"/>
                    <a:pt x="3003" y="5242"/>
                  </a:cubicBezTo>
                  <a:cubicBezTo>
                    <a:pt x="2945" y="5242"/>
                    <a:pt x="2945" y="5242"/>
                    <a:pt x="2945" y="5242"/>
                  </a:cubicBezTo>
                  <a:cubicBezTo>
                    <a:pt x="3003" y="5184"/>
                    <a:pt x="3003" y="5184"/>
                    <a:pt x="3003" y="5184"/>
                  </a:cubicBezTo>
                  <a:cubicBezTo>
                    <a:pt x="3061" y="5069"/>
                    <a:pt x="3061" y="5069"/>
                    <a:pt x="3061" y="5069"/>
                  </a:cubicBezTo>
                  <a:lnTo>
                    <a:pt x="3119" y="5011"/>
                  </a:lnTo>
                  <a:cubicBezTo>
                    <a:pt x="3176" y="4954"/>
                    <a:pt x="3176" y="4954"/>
                    <a:pt x="3176" y="4954"/>
                  </a:cubicBezTo>
                  <a:cubicBezTo>
                    <a:pt x="3119" y="4896"/>
                    <a:pt x="3119" y="4896"/>
                    <a:pt x="3119" y="4896"/>
                  </a:cubicBezTo>
                  <a:cubicBezTo>
                    <a:pt x="3176" y="4896"/>
                    <a:pt x="3176" y="4896"/>
                    <a:pt x="3176" y="4896"/>
                  </a:cubicBezTo>
                  <a:cubicBezTo>
                    <a:pt x="3234" y="4781"/>
                    <a:pt x="3234" y="4781"/>
                    <a:pt x="3234" y="4781"/>
                  </a:cubicBezTo>
                  <a:cubicBezTo>
                    <a:pt x="3234" y="4838"/>
                    <a:pt x="3234" y="4838"/>
                    <a:pt x="3234" y="4838"/>
                  </a:cubicBezTo>
                  <a:cubicBezTo>
                    <a:pt x="3292" y="4781"/>
                    <a:pt x="3292" y="4781"/>
                    <a:pt x="3292" y="4781"/>
                  </a:cubicBezTo>
                  <a:cubicBezTo>
                    <a:pt x="3292" y="4723"/>
                    <a:pt x="3407" y="4666"/>
                    <a:pt x="3407" y="4608"/>
                  </a:cubicBezTo>
                  <a:cubicBezTo>
                    <a:pt x="3465" y="4550"/>
                    <a:pt x="3465" y="4550"/>
                    <a:pt x="3465" y="4550"/>
                  </a:cubicBezTo>
                  <a:cubicBezTo>
                    <a:pt x="3523" y="4493"/>
                    <a:pt x="3523" y="4493"/>
                    <a:pt x="3523" y="4493"/>
                  </a:cubicBezTo>
                  <a:cubicBezTo>
                    <a:pt x="3465" y="4493"/>
                    <a:pt x="3465" y="4493"/>
                    <a:pt x="3465" y="4493"/>
                  </a:cubicBezTo>
                  <a:cubicBezTo>
                    <a:pt x="3523" y="4435"/>
                    <a:pt x="3523" y="4435"/>
                    <a:pt x="3523" y="4435"/>
                  </a:cubicBezTo>
                  <a:cubicBezTo>
                    <a:pt x="3465" y="4435"/>
                    <a:pt x="3465" y="4435"/>
                    <a:pt x="3465" y="4435"/>
                  </a:cubicBezTo>
                  <a:cubicBezTo>
                    <a:pt x="3523" y="4435"/>
                    <a:pt x="3523" y="4435"/>
                    <a:pt x="3523" y="4435"/>
                  </a:cubicBezTo>
                  <a:cubicBezTo>
                    <a:pt x="3523" y="4378"/>
                    <a:pt x="3523" y="4378"/>
                    <a:pt x="3523" y="4378"/>
                  </a:cubicBezTo>
                  <a:cubicBezTo>
                    <a:pt x="3523" y="4378"/>
                    <a:pt x="3581" y="4320"/>
                    <a:pt x="3639" y="4320"/>
                  </a:cubicBezTo>
                  <a:lnTo>
                    <a:pt x="3639" y="4262"/>
                  </a:lnTo>
                  <a:cubicBezTo>
                    <a:pt x="3754" y="4205"/>
                    <a:pt x="3754" y="4205"/>
                    <a:pt x="3754" y="4205"/>
                  </a:cubicBezTo>
                  <a:cubicBezTo>
                    <a:pt x="3696" y="4147"/>
                    <a:pt x="3696" y="4147"/>
                    <a:pt x="3696" y="4147"/>
                  </a:cubicBezTo>
                  <a:cubicBezTo>
                    <a:pt x="3696" y="4147"/>
                    <a:pt x="3639" y="4262"/>
                    <a:pt x="3581" y="4262"/>
                  </a:cubicBezTo>
                  <a:cubicBezTo>
                    <a:pt x="3523" y="4320"/>
                    <a:pt x="3523" y="4320"/>
                    <a:pt x="3523" y="4320"/>
                  </a:cubicBezTo>
                  <a:cubicBezTo>
                    <a:pt x="3523" y="4378"/>
                    <a:pt x="3523" y="4378"/>
                    <a:pt x="3523" y="4378"/>
                  </a:cubicBezTo>
                  <a:cubicBezTo>
                    <a:pt x="3523" y="4378"/>
                    <a:pt x="3465" y="4378"/>
                    <a:pt x="3465" y="4435"/>
                  </a:cubicBezTo>
                  <a:cubicBezTo>
                    <a:pt x="3465" y="4435"/>
                    <a:pt x="3465" y="4435"/>
                    <a:pt x="3407" y="4493"/>
                  </a:cubicBezTo>
                  <a:cubicBezTo>
                    <a:pt x="3407" y="4435"/>
                    <a:pt x="3407" y="4435"/>
                    <a:pt x="3407" y="4435"/>
                  </a:cubicBezTo>
                  <a:cubicBezTo>
                    <a:pt x="3407" y="4493"/>
                    <a:pt x="3407" y="4493"/>
                    <a:pt x="3407" y="4493"/>
                  </a:cubicBezTo>
                  <a:cubicBezTo>
                    <a:pt x="3350" y="4550"/>
                    <a:pt x="3350" y="4550"/>
                    <a:pt x="3350" y="4550"/>
                  </a:cubicBezTo>
                  <a:cubicBezTo>
                    <a:pt x="3292" y="4550"/>
                    <a:pt x="3292" y="4550"/>
                    <a:pt x="3292" y="4550"/>
                  </a:cubicBezTo>
                  <a:cubicBezTo>
                    <a:pt x="3350" y="4608"/>
                    <a:pt x="3350" y="4608"/>
                    <a:pt x="3350" y="4608"/>
                  </a:cubicBezTo>
                  <a:cubicBezTo>
                    <a:pt x="3234" y="4666"/>
                    <a:pt x="3234" y="4666"/>
                    <a:pt x="3234" y="4666"/>
                  </a:cubicBezTo>
                  <a:cubicBezTo>
                    <a:pt x="3176" y="4666"/>
                    <a:pt x="3176" y="4666"/>
                    <a:pt x="3176" y="4666"/>
                  </a:cubicBezTo>
                  <a:cubicBezTo>
                    <a:pt x="3176" y="4666"/>
                    <a:pt x="3176" y="4666"/>
                    <a:pt x="3119" y="4666"/>
                  </a:cubicBezTo>
                  <a:cubicBezTo>
                    <a:pt x="3119" y="4723"/>
                    <a:pt x="3119" y="4723"/>
                    <a:pt x="3119" y="4723"/>
                  </a:cubicBezTo>
                  <a:cubicBezTo>
                    <a:pt x="3119" y="4666"/>
                    <a:pt x="3119" y="4666"/>
                    <a:pt x="3119" y="4666"/>
                  </a:cubicBezTo>
                  <a:cubicBezTo>
                    <a:pt x="3119" y="4666"/>
                    <a:pt x="3119" y="4608"/>
                    <a:pt x="3176" y="4608"/>
                  </a:cubicBezTo>
                  <a:cubicBezTo>
                    <a:pt x="3234" y="4550"/>
                    <a:pt x="3234" y="4550"/>
                    <a:pt x="3234" y="4550"/>
                  </a:cubicBezTo>
                  <a:cubicBezTo>
                    <a:pt x="3176" y="4550"/>
                    <a:pt x="3176" y="4550"/>
                    <a:pt x="3176" y="4550"/>
                  </a:cubicBezTo>
                  <a:cubicBezTo>
                    <a:pt x="3234" y="4550"/>
                    <a:pt x="3234" y="4493"/>
                    <a:pt x="3234" y="4493"/>
                  </a:cubicBezTo>
                  <a:cubicBezTo>
                    <a:pt x="3292" y="4435"/>
                    <a:pt x="3292" y="4435"/>
                    <a:pt x="3292" y="4435"/>
                  </a:cubicBezTo>
                  <a:cubicBezTo>
                    <a:pt x="3292" y="4435"/>
                    <a:pt x="3292" y="4435"/>
                    <a:pt x="3292" y="4493"/>
                  </a:cubicBezTo>
                  <a:cubicBezTo>
                    <a:pt x="3350" y="4493"/>
                    <a:pt x="3350" y="4493"/>
                    <a:pt x="3350" y="4493"/>
                  </a:cubicBezTo>
                  <a:cubicBezTo>
                    <a:pt x="3292" y="4493"/>
                    <a:pt x="3350" y="4493"/>
                    <a:pt x="3292" y="4435"/>
                  </a:cubicBezTo>
                  <a:cubicBezTo>
                    <a:pt x="3350" y="4435"/>
                    <a:pt x="3350" y="4435"/>
                    <a:pt x="3350" y="4435"/>
                  </a:cubicBezTo>
                  <a:cubicBezTo>
                    <a:pt x="3292" y="4435"/>
                    <a:pt x="3292" y="4435"/>
                    <a:pt x="3292" y="4435"/>
                  </a:cubicBezTo>
                  <a:cubicBezTo>
                    <a:pt x="3350" y="4378"/>
                    <a:pt x="3350" y="4378"/>
                    <a:pt x="3350" y="4378"/>
                  </a:cubicBezTo>
                  <a:cubicBezTo>
                    <a:pt x="3350" y="4320"/>
                    <a:pt x="3350" y="4320"/>
                    <a:pt x="3350" y="4320"/>
                  </a:cubicBezTo>
                  <a:cubicBezTo>
                    <a:pt x="3407" y="4262"/>
                    <a:pt x="3407" y="4262"/>
                    <a:pt x="3407" y="4262"/>
                  </a:cubicBezTo>
                  <a:cubicBezTo>
                    <a:pt x="3465" y="4205"/>
                    <a:pt x="3465" y="4205"/>
                    <a:pt x="3465" y="4205"/>
                  </a:cubicBezTo>
                  <a:cubicBezTo>
                    <a:pt x="3465" y="4262"/>
                    <a:pt x="3465" y="4262"/>
                    <a:pt x="3465" y="4262"/>
                  </a:cubicBezTo>
                  <a:cubicBezTo>
                    <a:pt x="3523" y="4205"/>
                    <a:pt x="3523" y="4205"/>
                    <a:pt x="3523" y="4205"/>
                  </a:cubicBezTo>
                  <a:cubicBezTo>
                    <a:pt x="3523" y="4147"/>
                    <a:pt x="3523" y="4147"/>
                    <a:pt x="3523" y="4147"/>
                  </a:cubicBezTo>
                  <a:cubicBezTo>
                    <a:pt x="3581" y="4090"/>
                    <a:pt x="3581" y="4090"/>
                    <a:pt x="3581" y="4090"/>
                  </a:cubicBezTo>
                  <a:cubicBezTo>
                    <a:pt x="3523" y="4147"/>
                    <a:pt x="3523" y="4147"/>
                    <a:pt x="3523" y="4147"/>
                  </a:cubicBezTo>
                  <a:cubicBezTo>
                    <a:pt x="3581" y="4147"/>
                    <a:pt x="3581" y="4147"/>
                    <a:pt x="3581" y="4147"/>
                  </a:cubicBezTo>
                  <a:cubicBezTo>
                    <a:pt x="3639" y="4090"/>
                    <a:pt x="3639" y="4090"/>
                    <a:pt x="3639" y="4090"/>
                  </a:cubicBezTo>
                  <a:cubicBezTo>
                    <a:pt x="3581" y="4090"/>
                    <a:pt x="3581" y="4090"/>
                    <a:pt x="3581" y="4090"/>
                  </a:cubicBezTo>
                  <a:cubicBezTo>
                    <a:pt x="3639" y="4090"/>
                    <a:pt x="3639" y="4090"/>
                    <a:pt x="3639" y="4090"/>
                  </a:cubicBezTo>
                  <a:cubicBezTo>
                    <a:pt x="3581" y="4032"/>
                    <a:pt x="3581" y="4032"/>
                    <a:pt x="3581" y="4032"/>
                  </a:cubicBezTo>
                  <a:cubicBezTo>
                    <a:pt x="3639" y="3974"/>
                    <a:pt x="3639" y="3974"/>
                    <a:pt x="3639" y="3974"/>
                  </a:cubicBezTo>
                  <a:cubicBezTo>
                    <a:pt x="3696" y="3974"/>
                    <a:pt x="3696" y="3974"/>
                    <a:pt x="3696" y="3974"/>
                  </a:cubicBezTo>
                  <a:cubicBezTo>
                    <a:pt x="3639" y="4032"/>
                    <a:pt x="3639" y="4032"/>
                    <a:pt x="3639" y="4032"/>
                  </a:cubicBezTo>
                  <a:cubicBezTo>
                    <a:pt x="3696" y="4032"/>
                    <a:pt x="3696" y="4032"/>
                    <a:pt x="3754" y="3974"/>
                  </a:cubicBezTo>
                  <a:cubicBezTo>
                    <a:pt x="3696" y="3974"/>
                    <a:pt x="3696" y="3974"/>
                    <a:pt x="3696" y="3974"/>
                  </a:cubicBezTo>
                  <a:cubicBezTo>
                    <a:pt x="3754" y="3917"/>
                    <a:pt x="3754" y="3917"/>
                    <a:pt x="3754" y="3917"/>
                  </a:cubicBezTo>
                  <a:cubicBezTo>
                    <a:pt x="3812" y="3859"/>
                    <a:pt x="3812" y="3859"/>
                    <a:pt x="3812" y="3859"/>
                  </a:cubicBezTo>
                  <a:cubicBezTo>
                    <a:pt x="3870" y="3802"/>
                    <a:pt x="3870" y="3802"/>
                    <a:pt x="3870" y="3802"/>
                  </a:cubicBezTo>
                  <a:cubicBezTo>
                    <a:pt x="3870" y="3859"/>
                    <a:pt x="3870" y="3859"/>
                    <a:pt x="3870" y="3859"/>
                  </a:cubicBezTo>
                  <a:cubicBezTo>
                    <a:pt x="3812" y="3859"/>
                    <a:pt x="3812" y="3859"/>
                    <a:pt x="3812" y="3859"/>
                  </a:cubicBezTo>
                  <a:cubicBezTo>
                    <a:pt x="3927" y="3744"/>
                    <a:pt x="3927" y="3744"/>
                    <a:pt x="3927" y="3744"/>
                  </a:cubicBezTo>
                  <a:cubicBezTo>
                    <a:pt x="3985" y="3686"/>
                    <a:pt x="3985" y="3686"/>
                    <a:pt x="3985" y="3686"/>
                  </a:cubicBezTo>
                  <a:cubicBezTo>
                    <a:pt x="3985" y="3744"/>
                    <a:pt x="3985" y="3744"/>
                    <a:pt x="3985" y="3744"/>
                  </a:cubicBezTo>
                  <a:cubicBezTo>
                    <a:pt x="3985" y="3686"/>
                    <a:pt x="3985" y="3686"/>
                    <a:pt x="3985" y="3686"/>
                  </a:cubicBezTo>
                  <a:cubicBezTo>
                    <a:pt x="4043" y="3629"/>
                    <a:pt x="4043" y="3629"/>
                    <a:pt x="4043" y="3629"/>
                  </a:cubicBezTo>
                  <a:cubicBezTo>
                    <a:pt x="4101" y="3571"/>
                    <a:pt x="4101" y="3571"/>
                    <a:pt x="4101" y="3571"/>
                  </a:cubicBezTo>
                  <a:cubicBezTo>
                    <a:pt x="4101" y="3571"/>
                    <a:pt x="4101" y="3571"/>
                    <a:pt x="4101" y="3514"/>
                  </a:cubicBezTo>
                  <a:cubicBezTo>
                    <a:pt x="4101" y="3514"/>
                    <a:pt x="4101" y="3514"/>
                    <a:pt x="4158" y="3456"/>
                  </a:cubicBezTo>
                  <a:cubicBezTo>
                    <a:pt x="4158" y="3514"/>
                    <a:pt x="4158" y="3514"/>
                    <a:pt x="4158" y="3514"/>
                  </a:cubicBezTo>
                  <a:cubicBezTo>
                    <a:pt x="4216" y="3456"/>
                    <a:pt x="4216" y="3456"/>
                    <a:pt x="4216" y="3456"/>
                  </a:cubicBezTo>
                  <a:cubicBezTo>
                    <a:pt x="4389" y="3341"/>
                    <a:pt x="4389" y="3341"/>
                    <a:pt x="4389" y="3341"/>
                  </a:cubicBezTo>
                  <a:cubicBezTo>
                    <a:pt x="4332" y="3341"/>
                    <a:pt x="4332" y="3341"/>
                    <a:pt x="4332" y="3341"/>
                  </a:cubicBezTo>
                  <a:cubicBezTo>
                    <a:pt x="4332" y="3341"/>
                    <a:pt x="4274" y="3398"/>
                    <a:pt x="4216" y="3456"/>
                  </a:cubicBezTo>
                  <a:cubicBezTo>
                    <a:pt x="4216" y="3456"/>
                    <a:pt x="4216" y="3456"/>
                    <a:pt x="4216" y="3398"/>
                  </a:cubicBezTo>
                  <a:cubicBezTo>
                    <a:pt x="4216" y="3398"/>
                    <a:pt x="4274" y="3341"/>
                    <a:pt x="4332" y="3341"/>
                  </a:cubicBezTo>
                  <a:cubicBezTo>
                    <a:pt x="4332" y="3341"/>
                    <a:pt x="4332" y="3341"/>
                    <a:pt x="4332" y="3283"/>
                  </a:cubicBezTo>
                  <a:cubicBezTo>
                    <a:pt x="4332" y="3341"/>
                    <a:pt x="4332" y="3341"/>
                    <a:pt x="4332" y="3341"/>
                  </a:cubicBezTo>
                  <a:cubicBezTo>
                    <a:pt x="4389" y="3341"/>
                    <a:pt x="4389" y="3341"/>
                    <a:pt x="4389" y="3341"/>
                  </a:cubicBezTo>
                  <a:cubicBezTo>
                    <a:pt x="4389" y="3283"/>
                    <a:pt x="4389" y="3341"/>
                    <a:pt x="4389" y="3283"/>
                  </a:cubicBezTo>
                  <a:cubicBezTo>
                    <a:pt x="4389" y="3226"/>
                    <a:pt x="4389" y="3226"/>
                    <a:pt x="4389" y="3226"/>
                  </a:cubicBezTo>
                  <a:cubicBezTo>
                    <a:pt x="4389" y="3168"/>
                    <a:pt x="4389" y="3168"/>
                    <a:pt x="4389" y="3168"/>
                  </a:cubicBezTo>
                  <a:cubicBezTo>
                    <a:pt x="4274" y="3283"/>
                    <a:pt x="4274" y="3283"/>
                    <a:pt x="4274" y="3283"/>
                  </a:cubicBezTo>
                  <a:cubicBezTo>
                    <a:pt x="4216" y="3341"/>
                    <a:pt x="4216" y="3341"/>
                    <a:pt x="4216" y="3341"/>
                  </a:cubicBezTo>
                  <a:cubicBezTo>
                    <a:pt x="4158" y="3398"/>
                    <a:pt x="4158" y="3398"/>
                    <a:pt x="4158" y="3398"/>
                  </a:cubicBezTo>
                  <a:cubicBezTo>
                    <a:pt x="4158" y="3456"/>
                    <a:pt x="4158" y="3456"/>
                    <a:pt x="4158" y="3456"/>
                  </a:cubicBezTo>
                  <a:cubicBezTo>
                    <a:pt x="4101" y="3456"/>
                    <a:pt x="4101" y="3456"/>
                    <a:pt x="4101" y="3456"/>
                  </a:cubicBezTo>
                  <a:cubicBezTo>
                    <a:pt x="4158" y="3456"/>
                    <a:pt x="4158" y="3456"/>
                    <a:pt x="4158" y="3456"/>
                  </a:cubicBezTo>
                  <a:cubicBezTo>
                    <a:pt x="4101" y="3456"/>
                    <a:pt x="4101" y="3456"/>
                    <a:pt x="4101" y="3456"/>
                  </a:cubicBezTo>
                  <a:cubicBezTo>
                    <a:pt x="4101" y="3514"/>
                    <a:pt x="4101" y="3514"/>
                    <a:pt x="4101" y="3514"/>
                  </a:cubicBezTo>
                  <a:cubicBezTo>
                    <a:pt x="4043" y="3514"/>
                    <a:pt x="4043" y="3514"/>
                    <a:pt x="4043" y="3514"/>
                  </a:cubicBezTo>
                  <a:cubicBezTo>
                    <a:pt x="4043" y="3571"/>
                    <a:pt x="4043" y="3571"/>
                    <a:pt x="4043" y="3571"/>
                  </a:cubicBezTo>
                  <a:cubicBezTo>
                    <a:pt x="3985" y="3571"/>
                    <a:pt x="3985" y="3571"/>
                    <a:pt x="3985" y="3571"/>
                  </a:cubicBezTo>
                  <a:cubicBezTo>
                    <a:pt x="3927" y="3629"/>
                    <a:pt x="3927" y="3629"/>
                    <a:pt x="3927" y="3629"/>
                  </a:cubicBezTo>
                  <a:cubicBezTo>
                    <a:pt x="3985" y="3629"/>
                    <a:pt x="3985" y="3629"/>
                    <a:pt x="3985" y="3629"/>
                  </a:cubicBezTo>
                  <a:cubicBezTo>
                    <a:pt x="3870" y="3686"/>
                    <a:pt x="3870" y="3686"/>
                    <a:pt x="3870" y="3686"/>
                  </a:cubicBezTo>
                  <a:cubicBezTo>
                    <a:pt x="3870" y="3744"/>
                    <a:pt x="3870" y="3744"/>
                    <a:pt x="3870" y="3744"/>
                  </a:cubicBezTo>
                  <a:cubicBezTo>
                    <a:pt x="3812" y="3744"/>
                    <a:pt x="3812" y="3744"/>
                    <a:pt x="3812" y="3744"/>
                  </a:cubicBezTo>
                  <a:lnTo>
                    <a:pt x="3812" y="3802"/>
                  </a:lnTo>
                  <a:cubicBezTo>
                    <a:pt x="3754" y="3802"/>
                    <a:pt x="3754" y="3802"/>
                    <a:pt x="3754" y="3802"/>
                  </a:cubicBezTo>
                  <a:cubicBezTo>
                    <a:pt x="3754" y="3859"/>
                    <a:pt x="3754" y="3859"/>
                    <a:pt x="3754" y="3859"/>
                  </a:cubicBezTo>
                  <a:lnTo>
                    <a:pt x="3696" y="3917"/>
                  </a:lnTo>
                  <a:cubicBezTo>
                    <a:pt x="3639" y="3917"/>
                    <a:pt x="3639" y="3917"/>
                    <a:pt x="3639" y="3917"/>
                  </a:cubicBezTo>
                  <a:lnTo>
                    <a:pt x="3581" y="3974"/>
                  </a:lnTo>
                  <a:cubicBezTo>
                    <a:pt x="3581" y="4032"/>
                    <a:pt x="3581" y="4032"/>
                    <a:pt x="3523" y="4032"/>
                  </a:cubicBezTo>
                  <a:cubicBezTo>
                    <a:pt x="3523" y="4090"/>
                    <a:pt x="3523" y="4090"/>
                    <a:pt x="3523" y="4090"/>
                  </a:cubicBezTo>
                  <a:cubicBezTo>
                    <a:pt x="3523" y="4147"/>
                    <a:pt x="3523" y="4147"/>
                    <a:pt x="3523" y="4147"/>
                  </a:cubicBezTo>
                  <a:cubicBezTo>
                    <a:pt x="3465" y="4205"/>
                    <a:pt x="3465" y="4205"/>
                    <a:pt x="3465" y="4205"/>
                  </a:cubicBezTo>
                  <a:cubicBezTo>
                    <a:pt x="3407" y="4205"/>
                    <a:pt x="3350" y="4320"/>
                    <a:pt x="3350" y="4320"/>
                  </a:cubicBezTo>
                  <a:cubicBezTo>
                    <a:pt x="3292" y="4378"/>
                    <a:pt x="3292" y="4378"/>
                    <a:pt x="3292" y="4378"/>
                  </a:cubicBezTo>
                  <a:cubicBezTo>
                    <a:pt x="3234" y="4435"/>
                    <a:pt x="3234" y="4435"/>
                    <a:pt x="3234" y="4435"/>
                  </a:cubicBezTo>
                  <a:cubicBezTo>
                    <a:pt x="3234" y="4493"/>
                    <a:pt x="3234" y="4493"/>
                    <a:pt x="3234" y="4493"/>
                  </a:cubicBezTo>
                  <a:cubicBezTo>
                    <a:pt x="3176" y="4493"/>
                    <a:pt x="3176" y="4493"/>
                    <a:pt x="3176" y="4493"/>
                  </a:cubicBezTo>
                  <a:cubicBezTo>
                    <a:pt x="3234" y="4493"/>
                    <a:pt x="3234" y="4493"/>
                    <a:pt x="3234" y="4493"/>
                  </a:cubicBezTo>
                  <a:cubicBezTo>
                    <a:pt x="3176" y="4550"/>
                    <a:pt x="3176" y="4550"/>
                    <a:pt x="3176" y="4550"/>
                  </a:cubicBezTo>
                  <a:cubicBezTo>
                    <a:pt x="3176" y="4608"/>
                    <a:pt x="3061" y="4608"/>
                    <a:pt x="3061" y="4666"/>
                  </a:cubicBezTo>
                  <a:cubicBezTo>
                    <a:pt x="3003" y="4666"/>
                    <a:pt x="3003" y="4666"/>
                    <a:pt x="3003" y="4666"/>
                  </a:cubicBezTo>
                  <a:cubicBezTo>
                    <a:pt x="3061" y="4666"/>
                    <a:pt x="3061" y="4666"/>
                    <a:pt x="3061" y="4666"/>
                  </a:cubicBezTo>
                  <a:lnTo>
                    <a:pt x="3061" y="4723"/>
                  </a:lnTo>
                  <a:cubicBezTo>
                    <a:pt x="3061" y="4723"/>
                    <a:pt x="3003" y="4723"/>
                    <a:pt x="3003" y="4781"/>
                  </a:cubicBezTo>
                  <a:cubicBezTo>
                    <a:pt x="2945" y="4838"/>
                    <a:pt x="2945" y="4838"/>
                    <a:pt x="2945" y="4838"/>
                  </a:cubicBezTo>
                  <a:cubicBezTo>
                    <a:pt x="3003" y="4838"/>
                    <a:pt x="3003" y="4838"/>
                    <a:pt x="3003" y="4838"/>
                  </a:cubicBezTo>
                  <a:cubicBezTo>
                    <a:pt x="2945" y="4838"/>
                    <a:pt x="2945" y="4838"/>
                    <a:pt x="2945" y="4838"/>
                  </a:cubicBezTo>
                  <a:cubicBezTo>
                    <a:pt x="2945" y="4896"/>
                    <a:pt x="2945" y="4896"/>
                    <a:pt x="2945" y="4896"/>
                  </a:cubicBezTo>
                  <a:cubicBezTo>
                    <a:pt x="2945" y="4838"/>
                    <a:pt x="2945" y="4838"/>
                    <a:pt x="2945" y="4838"/>
                  </a:cubicBezTo>
                  <a:cubicBezTo>
                    <a:pt x="2888" y="4954"/>
                    <a:pt x="2888" y="4954"/>
                    <a:pt x="2888" y="4954"/>
                  </a:cubicBezTo>
                  <a:cubicBezTo>
                    <a:pt x="2888" y="5011"/>
                    <a:pt x="2888" y="5011"/>
                    <a:pt x="2888" y="5011"/>
                  </a:cubicBezTo>
                  <a:cubicBezTo>
                    <a:pt x="2830" y="5011"/>
                    <a:pt x="2830" y="5011"/>
                    <a:pt x="2830" y="5011"/>
                  </a:cubicBezTo>
                  <a:cubicBezTo>
                    <a:pt x="2830" y="5069"/>
                    <a:pt x="2830" y="5069"/>
                    <a:pt x="2830" y="5069"/>
                  </a:cubicBezTo>
                  <a:lnTo>
                    <a:pt x="2772" y="5069"/>
                  </a:lnTo>
                  <a:cubicBezTo>
                    <a:pt x="2772" y="5126"/>
                    <a:pt x="2772" y="5126"/>
                    <a:pt x="2772" y="5126"/>
                  </a:cubicBezTo>
                  <a:cubicBezTo>
                    <a:pt x="2772" y="5184"/>
                    <a:pt x="2714" y="5184"/>
                    <a:pt x="2714" y="5242"/>
                  </a:cubicBezTo>
                  <a:cubicBezTo>
                    <a:pt x="2714" y="5242"/>
                    <a:pt x="2714" y="5242"/>
                    <a:pt x="2714" y="5299"/>
                  </a:cubicBezTo>
                  <a:cubicBezTo>
                    <a:pt x="2714" y="5357"/>
                    <a:pt x="2714" y="5299"/>
                    <a:pt x="2714" y="5357"/>
                  </a:cubicBezTo>
                  <a:cubicBezTo>
                    <a:pt x="2714" y="5299"/>
                    <a:pt x="2714" y="5299"/>
                    <a:pt x="2714" y="5299"/>
                  </a:cubicBezTo>
                  <a:lnTo>
                    <a:pt x="2772" y="5299"/>
                  </a:lnTo>
                  <a:cubicBezTo>
                    <a:pt x="2714" y="5299"/>
                    <a:pt x="2714" y="5299"/>
                    <a:pt x="2714" y="5299"/>
                  </a:cubicBezTo>
                  <a:cubicBezTo>
                    <a:pt x="2772" y="5242"/>
                    <a:pt x="2772" y="5242"/>
                    <a:pt x="2772" y="5242"/>
                  </a:cubicBezTo>
                  <a:cubicBezTo>
                    <a:pt x="2772" y="5242"/>
                    <a:pt x="2772" y="5242"/>
                    <a:pt x="2830" y="5242"/>
                  </a:cubicBezTo>
                  <a:lnTo>
                    <a:pt x="2830" y="5184"/>
                  </a:lnTo>
                  <a:cubicBezTo>
                    <a:pt x="2830" y="5126"/>
                    <a:pt x="2830" y="5126"/>
                    <a:pt x="2830" y="5126"/>
                  </a:cubicBezTo>
                  <a:lnTo>
                    <a:pt x="2830" y="5069"/>
                  </a:lnTo>
                  <a:cubicBezTo>
                    <a:pt x="2888" y="5069"/>
                    <a:pt x="2888" y="5069"/>
                    <a:pt x="2888" y="5069"/>
                  </a:cubicBezTo>
                  <a:cubicBezTo>
                    <a:pt x="2888" y="5011"/>
                    <a:pt x="2888" y="5011"/>
                    <a:pt x="2888" y="5011"/>
                  </a:cubicBezTo>
                  <a:cubicBezTo>
                    <a:pt x="2888" y="4954"/>
                    <a:pt x="2888" y="4954"/>
                    <a:pt x="2888" y="4954"/>
                  </a:cubicBezTo>
                  <a:cubicBezTo>
                    <a:pt x="2945" y="5011"/>
                    <a:pt x="2945" y="5011"/>
                    <a:pt x="2945" y="5011"/>
                  </a:cubicBezTo>
                  <a:cubicBezTo>
                    <a:pt x="2945" y="4954"/>
                    <a:pt x="2945" y="4954"/>
                    <a:pt x="2945" y="4954"/>
                  </a:cubicBezTo>
                  <a:cubicBezTo>
                    <a:pt x="3003" y="4954"/>
                    <a:pt x="3003" y="4896"/>
                    <a:pt x="3003" y="4896"/>
                  </a:cubicBezTo>
                  <a:cubicBezTo>
                    <a:pt x="3061" y="4838"/>
                    <a:pt x="3061" y="4838"/>
                    <a:pt x="3061" y="4838"/>
                  </a:cubicBezTo>
                  <a:cubicBezTo>
                    <a:pt x="3061" y="4896"/>
                    <a:pt x="3061" y="4896"/>
                    <a:pt x="3061" y="4896"/>
                  </a:cubicBezTo>
                  <a:cubicBezTo>
                    <a:pt x="3061" y="4896"/>
                    <a:pt x="3061" y="4954"/>
                    <a:pt x="3003" y="4954"/>
                  </a:cubicBezTo>
                  <a:cubicBezTo>
                    <a:pt x="3003" y="5011"/>
                    <a:pt x="3003" y="5011"/>
                    <a:pt x="3003" y="5011"/>
                  </a:cubicBezTo>
                  <a:cubicBezTo>
                    <a:pt x="2945" y="5011"/>
                    <a:pt x="2945" y="5011"/>
                    <a:pt x="2945" y="5011"/>
                  </a:cubicBezTo>
                  <a:cubicBezTo>
                    <a:pt x="2888" y="5126"/>
                    <a:pt x="2888" y="5126"/>
                    <a:pt x="2888" y="5126"/>
                  </a:cubicBezTo>
                  <a:cubicBezTo>
                    <a:pt x="2945" y="5184"/>
                    <a:pt x="2888" y="5184"/>
                    <a:pt x="2945" y="5184"/>
                  </a:cubicBezTo>
                  <a:cubicBezTo>
                    <a:pt x="2888" y="5242"/>
                    <a:pt x="2888" y="5242"/>
                    <a:pt x="2888" y="5242"/>
                  </a:cubicBezTo>
                  <a:lnTo>
                    <a:pt x="2830" y="5299"/>
                  </a:lnTo>
                  <a:cubicBezTo>
                    <a:pt x="2830" y="5357"/>
                    <a:pt x="2830" y="5357"/>
                    <a:pt x="2830" y="5357"/>
                  </a:cubicBezTo>
                  <a:cubicBezTo>
                    <a:pt x="2830" y="5414"/>
                    <a:pt x="2830" y="5414"/>
                    <a:pt x="2772" y="5414"/>
                  </a:cubicBezTo>
                  <a:cubicBezTo>
                    <a:pt x="2772" y="5357"/>
                    <a:pt x="2772" y="5357"/>
                    <a:pt x="2772" y="5357"/>
                  </a:cubicBezTo>
                  <a:cubicBezTo>
                    <a:pt x="2772" y="5357"/>
                    <a:pt x="2772" y="5414"/>
                    <a:pt x="2714" y="5414"/>
                  </a:cubicBezTo>
                  <a:cubicBezTo>
                    <a:pt x="2772" y="5414"/>
                    <a:pt x="2772" y="5414"/>
                    <a:pt x="2772" y="5414"/>
                  </a:cubicBezTo>
                  <a:cubicBezTo>
                    <a:pt x="2714" y="5414"/>
                    <a:pt x="2714" y="5414"/>
                    <a:pt x="2714" y="5414"/>
                  </a:cubicBezTo>
                  <a:cubicBezTo>
                    <a:pt x="2714" y="5414"/>
                    <a:pt x="2714" y="5414"/>
                    <a:pt x="2714" y="5472"/>
                  </a:cubicBezTo>
                  <a:cubicBezTo>
                    <a:pt x="2657" y="5587"/>
                    <a:pt x="2657" y="5587"/>
                    <a:pt x="2657" y="5587"/>
                  </a:cubicBezTo>
                  <a:cubicBezTo>
                    <a:pt x="2599" y="5645"/>
                    <a:pt x="2599" y="5645"/>
                    <a:pt x="2599" y="5645"/>
                  </a:cubicBezTo>
                  <a:cubicBezTo>
                    <a:pt x="2657" y="5645"/>
                    <a:pt x="2657" y="5645"/>
                    <a:pt x="2657" y="5645"/>
                  </a:cubicBezTo>
                  <a:cubicBezTo>
                    <a:pt x="2599" y="5645"/>
                    <a:pt x="2599" y="5645"/>
                    <a:pt x="2599" y="5645"/>
                  </a:cubicBezTo>
                  <a:cubicBezTo>
                    <a:pt x="2599" y="5702"/>
                    <a:pt x="2599" y="5702"/>
                    <a:pt x="2599" y="5702"/>
                  </a:cubicBezTo>
                  <a:cubicBezTo>
                    <a:pt x="2541" y="5645"/>
                    <a:pt x="2541" y="5645"/>
                    <a:pt x="2541" y="5645"/>
                  </a:cubicBezTo>
                  <a:cubicBezTo>
                    <a:pt x="2599" y="5645"/>
                    <a:pt x="2599" y="5645"/>
                    <a:pt x="2599" y="5587"/>
                  </a:cubicBezTo>
                  <a:cubicBezTo>
                    <a:pt x="2599" y="5530"/>
                    <a:pt x="2599" y="5530"/>
                    <a:pt x="2599" y="5530"/>
                  </a:cubicBezTo>
                  <a:cubicBezTo>
                    <a:pt x="2541" y="5587"/>
                    <a:pt x="2541" y="5587"/>
                    <a:pt x="2541" y="5587"/>
                  </a:cubicBezTo>
                  <a:cubicBezTo>
                    <a:pt x="2483" y="5645"/>
                    <a:pt x="2483" y="5645"/>
                    <a:pt x="2483" y="5645"/>
                  </a:cubicBezTo>
                  <a:cubicBezTo>
                    <a:pt x="2483" y="5702"/>
                    <a:pt x="2483" y="5702"/>
                    <a:pt x="2483" y="5702"/>
                  </a:cubicBezTo>
                  <a:cubicBezTo>
                    <a:pt x="2483" y="5702"/>
                    <a:pt x="2426" y="5702"/>
                    <a:pt x="2426" y="5760"/>
                  </a:cubicBezTo>
                  <a:cubicBezTo>
                    <a:pt x="2426" y="5818"/>
                    <a:pt x="2426" y="5818"/>
                    <a:pt x="2426" y="5818"/>
                  </a:cubicBezTo>
                  <a:cubicBezTo>
                    <a:pt x="2368" y="5875"/>
                    <a:pt x="2368" y="5875"/>
                    <a:pt x="2368" y="5875"/>
                  </a:cubicBezTo>
                  <a:cubicBezTo>
                    <a:pt x="2368" y="5933"/>
                    <a:pt x="2368" y="5875"/>
                    <a:pt x="2368" y="5875"/>
                  </a:cubicBezTo>
                  <a:cubicBezTo>
                    <a:pt x="2368" y="5933"/>
                    <a:pt x="2368" y="5933"/>
                    <a:pt x="2368" y="5933"/>
                  </a:cubicBezTo>
                  <a:cubicBezTo>
                    <a:pt x="2310" y="5933"/>
                    <a:pt x="2310" y="5933"/>
                    <a:pt x="2310" y="5933"/>
                  </a:cubicBezTo>
                  <a:lnTo>
                    <a:pt x="2310" y="5990"/>
                  </a:lnTo>
                  <a:cubicBezTo>
                    <a:pt x="2368" y="5990"/>
                    <a:pt x="2368" y="5990"/>
                    <a:pt x="2368" y="5990"/>
                  </a:cubicBezTo>
                  <a:cubicBezTo>
                    <a:pt x="2310" y="6048"/>
                    <a:pt x="2252" y="6048"/>
                    <a:pt x="2252" y="6106"/>
                  </a:cubicBezTo>
                  <a:cubicBezTo>
                    <a:pt x="2252" y="6163"/>
                    <a:pt x="2252" y="6163"/>
                    <a:pt x="2252" y="6163"/>
                  </a:cubicBezTo>
                  <a:cubicBezTo>
                    <a:pt x="2252" y="6106"/>
                    <a:pt x="2252" y="6106"/>
                    <a:pt x="2252" y="6106"/>
                  </a:cubicBezTo>
                  <a:cubicBezTo>
                    <a:pt x="2252" y="6048"/>
                    <a:pt x="2252" y="6048"/>
                    <a:pt x="2252" y="6048"/>
                  </a:cubicBezTo>
                  <a:cubicBezTo>
                    <a:pt x="2195" y="5990"/>
                    <a:pt x="2195" y="5990"/>
                    <a:pt x="2195" y="5990"/>
                  </a:cubicBezTo>
                  <a:cubicBezTo>
                    <a:pt x="2252" y="5990"/>
                    <a:pt x="2252" y="5990"/>
                    <a:pt x="2252" y="5990"/>
                  </a:cubicBezTo>
                  <a:cubicBezTo>
                    <a:pt x="2310" y="5990"/>
                    <a:pt x="2310" y="5990"/>
                    <a:pt x="2310" y="5990"/>
                  </a:cubicBezTo>
                  <a:cubicBezTo>
                    <a:pt x="2310" y="5933"/>
                    <a:pt x="2310" y="5933"/>
                    <a:pt x="2310" y="5933"/>
                  </a:cubicBezTo>
                  <a:cubicBezTo>
                    <a:pt x="2252" y="5933"/>
                    <a:pt x="2252" y="5933"/>
                    <a:pt x="2252" y="5933"/>
                  </a:cubicBezTo>
                  <a:cubicBezTo>
                    <a:pt x="2252" y="5990"/>
                    <a:pt x="2252" y="5933"/>
                    <a:pt x="2252" y="5990"/>
                  </a:cubicBezTo>
                  <a:cubicBezTo>
                    <a:pt x="2252" y="5933"/>
                    <a:pt x="2252" y="5933"/>
                    <a:pt x="2252" y="5933"/>
                  </a:cubicBezTo>
                  <a:cubicBezTo>
                    <a:pt x="2310" y="5933"/>
                    <a:pt x="2310" y="5933"/>
                    <a:pt x="2310" y="5933"/>
                  </a:cubicBezTo>
                  <a:cubicBezTo>
                    <a:pt x="2310" y="5875"/>
                    <a:pt x="2310" y="5875"/>
                    <a:pt x="2310" y="5875"/>
                  </a:cubicBezTo>
                  <a:cubicBezTo>
                    <a:pt x="2252" y="5933"/>
                    <a:pt x="2252" y="5933"/>
                    <a:pt x="2252" y="5933"/>
                  </a:cubicBezTo>
                  <a:cubicBezTo>
                    <a:pt x="2252" y="5875"/>
                    <a:pt x="2310" y="5875"/>
                    <a:pt x="2310" y="5875"/>
                  </a:cubicBezTo>
                  <a:cubicBezTo>
                    <a:pt x="2252" y="5875"/>
                    <a:pt x="2252" y="5875"/>
                    <a:pt x="2252" y="5875"/>
                  </a:cubicBezTo>
                  <a:cubicBezTo>
                    <a:pt x="2310" y="5875"/>
                    <a:pt x="2310" y="5875"/>
                    <a:pt x="2310" y="5875"/>
                  </a:cubicBezTo>
                  <a:cubicBezTo>
                    <a:pt x="2252" y="5818"/>
                    <a:pt x="2252" y="5818"/>
                    <a:pt x="2252" y="5818"/>
                  </a:cubicBezTo>
                  <a:cubicBezTo>
                    <a:pt x="2310" y="5818"/>
                    <a:pt x="2310" y="5818"/>
                    <a:pt x="2310" y="5818"/>
                  </a:cubicBezTo>
                  <a:cubicBezTo>
                    <a:pt x="2252" y="5818"/>
                    <a:pt x="2252" y="5818"/>
                    <a:pt x="2252" y="5818"/>
                  </a:cubicBezTo>
                  <a:cubicBezTo>
                    <a:pt x="2310" y="5760"/>
                    <a:pt x="2310" y="5760"/>
                    <a:pt x="2310" y="5760"/>
                  </a:cubicBezTo>
                  <a:cubicBezTo>
                    <a:pt x="2368" y="5702"/>
                    <a:pt x="2310" y="5702"/>
                    <a:pt x="2310" y="5702"/>
                  </a:cubicBezTo>
                  <a:cubicBezTo>
                    <a:pt x="2368" y="5645"/>
                    <a:pt x="2368" y="5645"/>
                    <a:pt x="2368" y="5645"/>
                  </a:cubicBezTo>
                  <a:cubicBezTo>
                    <a:pt x="2368" y="5587"/>
                    <a:pt x="2368" y="5587"/>
                    <a:pt x="2368" y="5587"/>
                  </a:cubicBezTo>
                  <a:cubicBezTo>
                    <a:pt x="2426" y="5530"/>
                    <a:pt x="2426" y="5530"/>
                    <a:pt x="2426" y="5530"/>
                  </a:cubicBezTo>
                  <a:cubicBezTo>
                    <a:pt x="2426" y="5530"/>
                    <a:pt x="2426" y="5530"/>
                    <a:pt x="2426" y="5530"/>
                  </a:cubicBezTo>
                  <a:close/>
                  <a:moveTo>
                    <a:pt x="2483" y="5357"/>
                  </a:moveTo>
                  <a:cubicBezTo>
                    <a:pt x="2483" y="5414"/>
                    <a:pt x="2483" y="5414"/>
                    <a:pt x="2483" y="5414"/>
                  </a:cubicBezTo>
                  <a:cubicBezTo>
                    <a:pt x="2483" y="5357"/>
                    <a:pt x="2483" y="5357"/>
                    <a:pt x="2483" y="5357"/>
                  </a:cubicBezTo>
                  <a:moveTo>
                    <a:pt x="2541" y="5357"/>
                  </a:moveTo>
                  <a:lnTo>
                    <a:pt x="2541" y="5357"/>
                  </a:lnTo>
                  <a:cubicBezTo>
                    <a:pt x="2541" y="5357"/>
                    <a:pt x="2541" y="5357"/>
                    <a:pt x="2541" y="5357"/>
                  </a:cubicBezTo>
                  <a:close/>
                  <a:moveTo>
                    <a:pt x="2541" y="5242"/>
                  </a:moveTo>
                  <a:lnTo>
                    <a:pt x="2541" y="5242"/>
                  </a:lnTo>
                  <a:cubicBezTo>
                    <a:pt x="2541" y="5242"/>
                    <a:pt x="2541" y="5242"/>
                    <a:pt x="2541" y="5242"/>
                  </a:cubicBezTo>
                  <a:close/>
                  <a:moveTo>
                    <a:pt x="2657" y="5069"/>
                  </a:moveTo>
                  <a:lnTo>
                    <a:pt x="2657" y="5069"/>
                  </a:lnTo>
                  <a:cubicBezTo>
                    <a:pt x="2657" y="5069"/>
                    <a:pt x="2657" y="5069"/>
                    <a:pt x="2657" y="5069"/>
                  </a:cubicBezTo>
                  <a:close/>
                  <a:moveTo>
                    <a:pt x="2714" y="4896"/>
                  </a:moveTo>
                  <a:lnTo>
                    <a:pt x="2714" y="4896"/>
                  </a:lnTo>
                  <a:moveTo>
                    <a:pt x="2714" y="4896"/>
                  </a:moveTo>
                  <a:lnTo>
                    <a:pt x="2714" y="4896"/>
                  </a:lnTo>
                  <a:moveTo>
                    <a:pt x="3061" y="4435"/>
                  </a:moveTo>
                  <a:lnTo>
                    <a:pt x="3061" y="4435"/>
                  </a:lnTo>
                  <a:moveTo>
                    <a:pt x="3119" y="4032"/>
                  </a:moveTo>
                  <a:lnTo>
                    <a:pt x="3119" y="4032"/>
                  </a:lnTo>
                  <a:cubicBezTo>
                    <a:pt x="3119" y="4032"/>
                    <a:pt x="3119" y="4032"/>
                    <a:pt x="3119" y="4032"/>
                  </a:cubicBezTo>
                  <a:close/>
                  <a:moveTo>
                    <a:pt x="3176" y="4262"/>
                  </a:moveTo>
                  <a:lnTo>
                    <a:pt x="3176" y="4262"/>
                  </a:lnTo>
                  <a:cubicBezTo>
                    <a:pt x="3176" y="4320"/>
                    <a:pt x="3176" y="4320"/>
                    <a:pt x="3176" y="4320"/>
                  </a:cubicBezTo>
                  <a:cubicBezTo>
                    <a:pt x="3176" y="4320"/>
                    <a:pt x="3176" y="4262"/>
                    <a:pt x="3176" y="4262"/>
                  </a:cubicBezTo>
                  <a:close/>
                  <a:moveTo>
                    <a:pt x="3176" y="4032"/>
                  </a:moveTo>
                  <a:lnTo>
                    <a:pt x="3176" y="4032"/>
                  </a:lnTo>
                  <a:cubicBezTo>
                    <a:pt x="3234" y="3974"/>
                    <a:pt x="3234" y="3974"/>
                    <a:pt x="3234" y="3974"/>
                  </a:cubicBezTo>
                  <a:lnTo>
                    <a:pt x="3234" y="4032"/>
                  </a:lnTo>
                  <a:cubicBezTo>
                    <a:pt x="3292" y="4032"/>
                    <a:pt x="3292" y="4032"/>
                    <a:pt x="3292" y="4032"/>
                  </a:cubicBezTo>
                  <a:cubicBezTo>
                    <a:pt x="3234" y="4032"/>
                    <a:pt x="3234" y="4032"/>
                    <a:pt x="3234" y="4032"/>
                  </a:cubicBezTo>
                  <a:cubicBezTo>
                    <a:pt x="3234" y="4090"/>
                    <a:pt x="3176" y="4090"/>
                    <a:pt x="3176" y="4090"/>
                  </a:cubicBezTo>
                  <a:cubicBezTo>
                    <a:pt x="3176" y="4090"/>
                    <a:pt x="3176" y="4032"/>
                    <a:pt x="3176" y="4032"/>
                  </a:cubicBezTo>
                  <a:close/>
                  <a:moveTo>
                    <a:pt x="3234" y="3917"/>
                  </a:moveTo>
                  <a:lnTo>
                    <a:pt x="3234" y="3917"/>
                  </a:lnTo>
                  <a:cubicBezTo>
                    <a:pt x="3234" y="3859"/>
                    <a:pt x="3234" y="3859"/>
                    <a:pt x="3234" y="3859"/>
                  </a:cubicBezTo>
                  <a:cubicBezTo>
                    <a:pt x="3292" y="3859"/>
                    <a:pt x="3292" y="3859"/>
                    <a:pt x="3292" y="3859"/>
                  </a:cubicBezTo>
                  <a:cubicBezTo>
                    <a:pt x="3234" y="3859"/>
                    <a:pt x="3234" y="3859"/>
                    <a:pt x="3234" y="3859"/>
                  </a:cubicBezTo>
                  <a:cubicBezTo>
                    <a:pt x="3176" y="3974"/>
                    <a:pt x="3176" y="3974"/>
                    <a:pt x="3176" y="3974"/>
                  </a:cubicBezTo>
                  <a:cubicBezTo>
                    <a:pt x="3176" y="3974"/>
                    <a:pt x="3176" y="3917"/>
                    <a:pt x="3234" y="3917"/>
                  </a:cubicBezTo>
                  <a:moveTo>
                    <a:pt x="3292" y="3974"/>
                  </a:moveTo>
                  <a:lnTo>
                    <a:pt x="3292" y="3974"/>
                  </a:lnTo>
                  <a:cubicBezTo>
                    <a:pt x="3234" y="3974"/>
                    <a:pt x="3234" y="3974"/>
                    <a:pt x="3234" y="3974"/>
                  </a:cubicBezTo>
                  <a:cubicBezTo>
                    <a:pt x="3292" y="3974"/>
                    <a:pt x="3292" y="3974"/>
                    <a:pt x="3292" y="3974"/>
                  </a:cubicBezTo>
                  <a:moveTo>
                    <a:pt x="3292" y="3802"/>
                  </a:moveTo>
                  <a:cubicBezTo>
                    <a:pt x="3350" y="3859"/>
                    <a:pt x="3350" y="3859"/>
                    <a:pt x="3350" y="3859"/>
                  </a:cubicBezTo>
                  <a:cubicBezTo>
                    <a:pt x="3350" y="3802"/>
                    <a:pt x="3350" y="3802"/>
                    <a:pt x="3350" y="3802"/>
                  </a:cubicBezTo>
                  <a:cubicBezTo>
                    <a:pt x="3350" y="3859"/>
                    <a:pt x="3350" y="3859"/>
                    <a:pt x="3350" y="3859"/>
                  </a:cubicBezTo>
                  <a:cubicBezTo>
                    <a:pt x="3407" y="3802"/>
                    <a:pt x="3407" y="3802"/>
                    <a:pt x="3407" y="3802"/>
                  </a:cubicBezTo>
                  <a:cubicBezTo>
                    <a:pt x="3407" y="3744"/>
                    <a:pt x="3407" y="3744"/>
                    <a:pt x="3407" y="3744"/>
                  </a:cubicBezTo>
                  <a:cubicBezTo>
                    <a:pt x="3465" y="3744"/>
                    <a:pt x="3465" y="3744"/>
                    <a:pt x="3465" y="3744"/>
                  </a:cubicBezTo>
                  <a:cubicBezTo>
                    <a:pt x="3523" y="3744"/>
                    <a:pt x="3523" y="3744"/>
                    <a:pt x="3523" y="3744"/>
                  </a:cubicBezTo>
                  <a:cubicBezTo>
                    <a:pt x="3465" y="3744"/>
                    <a:pt x="3465" y="3744"/>
                    <a:pt x="3465" y="3744"/>
                  </a:cubicBezTo>
                  <a:cubicBezTo>
                    <a:pt x="3407" y="3802"/>
                    <a:pt x="3407" y="3802"/>
                    <a:pt x="3407" y="3802"/>
                  </a:cubicBezTo>
                  <a:cubicBezTo>
                    <a:pt x="3350" y="3859"/>
                    <a:pt x="3350" y="3859"/>
                    <a:pt x="3350" y="3859"/>
                  </a:cubicBezTo>
                  <a:cubicBezTo>
                    <a:pt x="3407" y="3859"/>
                    <a:pt x="3407" y="3859"/>
                    <a:pt x="3407" y="3859"/>
                  </a:cubicBezTo>
                  <a:cubicBezTo>
                    <a:pt x="3350" y="3859"/>
                    <a:pt x="3350" y="3859"/>
                    <a:pt x="3350" y="3859"/>
                  </a:cubicBezTo>
                  <a:cubicBezTo>
                    <a:pt x="3350" y="3917"/>
                    <a:pt x="3350" y="3917"/>
                    <a:pt x="3350" y="3917"/>
                  </a:cubicBezTo>
                  <a:cubicBezTo>
                    <a:pt x="3292" y="3917"/>
                    <a:pt x="3292" y="3917"/>
                    <a:pt x="3292" y="3917"/>
                  </a:cubicBezTo>
                  <a:cubicBezTo>
                    <a:pt x="3350" y="3859"/>
                    <a:pt x="3350" y="3859"/>
                    <a:pt x="3350" y="3859"/>
                  </a:cubicBezTo>
                  <a:cubicBezTo>
                    <a:pt x="3292" y="3802"/>
                    <a:pt x="3292" y="3859"/>
                    <a:pt x="3292" y="3802"/>
                  </a:cubicBezTo>
                  <a:moveTo>
                    <a:pt x="3350" y="3744"/>
                  </a:moveTo>
                  <a:lnTo>
                    <a:pt x="3350" y="3744"/>
                  </a:lnTo>
                  <a:cubicBezTo>
                    <a:pt x="3350" y="3802"/>
                    <a:pt x="3350" y="3802"/>
                    <a:pt x="3292" y="3802"/>
                  </a:cubicBezTo>
                  <a:cubicBezTo>
                    <a:pt x="3292" y="3744"/>
                    <a:pt x="3292" y="3744"/>
                    <a:pt x="3292" y="3744"/>
                  </a:cubicBezTo>
                  <a:cubicBezTo>
                    <a:pt x="3292" y="3744"/>
                    <a:pt x="3350" y="3744"/>
                    <a:pt x="3350" y="3744"/>
                  </a:cubicBezTo>
                  <a:close/>
                  <a:moveTo>
                    <a:pt x="3407" y="3686"/>
                  </a:moveTo>
                  <a:cubicBezTo>
                    <a:pt x="3350" y="3686"/>
                    <a:pt x="3350" y="3686"/>
                    <a:pt x="3350" y="3686"/>
                  </a:cubicBezTo>
                  <a:lnTo>
                    <a:pt x="3407" y="3686"/>
                  </a:lnTo>
                  <a:moveTo>
                    <a:pt x="3465" y="3686"/>
                  </a:moveTo>
                  <a:cubicBezTo>
                    <a:pt x="3407" y="3744"/>
                    <a:pt x="3407" y="3744"/>
                    <a:pt x="3407" y="3744"/>
                  </a:cubicBezTo>
                  <a:cubicBezTo>
                    <a:pt x="3407" y="3744"/>
                    <a:pt x="3407" y="3744"/>
                    <a:pt x="3350" y="3744"/>
                  </a:cubicBezTo>
                  <a:cubicBezTo>
                    <a:pt x="3407" y="3744"/>
                    <a:pt x="3407" y="3686"/>
                    <a:pt x="3407" y="3686"/>
                  </a:cubicBezTo>
                  <a:cubicBezTo>
                    <a:pt x="3407" y="3686"/>
                    <a:pt x="3407" y="3686"/>
                    <a:pt x="3465" y="3686"/>
                  </a:cubicBezTo>
                  <a:moveTo>
                    <a:pt x="3581" y="3629"/>
                  </a:moveTo>
                  <a:lnTo>
                    <a:pt x="3581" y="3629"/>
                  </a:lnTo>
                  <a:cubicBezTo>
                    <a:pt x="3523" y="3629"/>
                    <a:pt x="3523" y="3629"/>
                    <a:pt x="3523" y="3629"/>
                  </a:cubicBezTo>
                  <a:lnTo>
                    <a:pt x="3581" y="3629"/>
                  </a:lnTo>
                  <a:moveTo>
                    <a:pt x="3581" y="3514"/>
                  </a:moveTo>
                  <a:lnTo>
                    <a:pt x="3581" y="3514"/>
                  </a:lnTo>
                  <a:lnTo>
                    <a:pt x="3581" y="3571"/>
                  </a:lnTo>
                  <a:cubicBezTo>
                    <a:pt x="3523" y="3571"/>
                    <a:pt x="3523" y="3571"/>
                    <a:pt x="3523" y="3571"/>
                  </a:cubicBezTo>
                  <a:cubicBezTo>
                    <a:pt x="3523" y="3571"/>
                    <a:pt x="3523" y="3514"/>
                    <a:pt x="3581" y="3514"/>
                  </a:cubicBezTo>
                  <a:moveTo>
                    <a:pt x="3639" y="3571"/>
                  </a:moveTo>
                  <a:lnTo>
                    <a:pt x="3639" y="3571"/>
                  </a:lnTo>
                  <a:cubicBezTo>
                    <a:pt x="3639" y="3571"/>
                    <a:pt x="3639" y="3571"/>
                    <a:pt x="3639" y="3571"/>
                  </a:cubicBezTo>
                  <a:close/>
                  <a:moveTo>
                    <a:pt x="3696" y="3514"/>
                  </a:moveTo>
                  <a:cubicBezTo>
                    <a:pt x="3639" y="3514"/>
                    <a:pt x="3639" y="3514"/>
                    <a:pt x="3639" y="3514"/>
                  </a:cubicBezTo>
                  <a:cubicBezTo>
                    <a:pt x="3696" y="3514"/>
                    <a:pt x="3696" y="3514"/>
                    <a:pt x="3696" y="3514"/>
                  </a:cubicBezTo>
                  <a:cubicBezTo>
                    <a:pt x="3696" y="3514"/>
                    <a:pt x="3696" y="3514"/>
                    <a:pt x="3696" y="3514"/>
                  </a:cubicBezTo>
                  <a:close/>
                  <a:moveTo>
                    <a:pt x="3696" y="3514"/>
                  </a:moveTo>
                  <a:lnTo>
                    <a:pt x="3696" y="3514"/>
                  </a:lnTo>
                  <a:moveTo>
                    <a:pt x="3812" y="3398"/>
                  </a:moveTo>
                  <a:lnTo>
                    <a:pt x="3812" y="3398"/>
                  </a:lnTo>
                  <a:cubicBezTo>
                    <a:pt x="3870" y="3398"/>
                    <a:pt x="3870" y="3398"/>
                    <a:pt x="3870" y="3398"/>
                  </a:cubicBezTo>
                  <a:cubicBezTo>
                    <a:pt x="3812" y="3398"/>
                    <a:pt x="3812" y="3398"/>
                    <a:pt x="3812" y="3398"/>
                  </a:cubicBezTo>
                  <a:cubicBezTo>
                    <a:pt x="3812" y="3398"/>
                    <a:pt x="3812" y="3398"/>
                    <a:pt x="3754" y="3398"/>
                  </a:cubicBezTo>
                  <a:cubicBezTo>
                    <a:pt x="3812" y="3398"/>
                    <a:pt x="3812" y="3398"/>
                    <a:pt x="3812" y="3398"/>
                  </a:cubicBezTo>
                  <a:cubicBezTo>
                    <a:pt x="3812" y="3398"/>
                    <a:pt x="3812" y="3398"/>
                    <a:pt x="3812" y="3398"/>
                  </a:cubicBezTo>
                  <a:close/>
                  <a:moveTo>
                    <a:pt x="3870" y="3341"/>
                  </a:moveTo>
                  <a:cubicBezTo>
                    <a:pt x="3812" y="3341"/>
                    <a:pt x="3812" y="3341"/>
                    <a:pt x="3812" y="3341"/>
                  </a:cubicBezTo>
                  <a:cubicBezTo>
                    <a:pt x="3812" y="3341"/>
                    <a:pt x="3870" y="3341"/>
                    <a:pt x="3870" y="3341"/>
                  </a:cubicBezTo>
                  <a:close/>
                  <a:moveTo>
                    <a:pt x="3870" y="3398"/>
                  </a:moveTo>
                  <a:lnTo>
                    <a:pt x="3870" y="3398"/>
                  </a:lnTo>
                  <a:moveTo>
                    <a:pt x="3870" y="3341"/>
                  </a:moveTo>
                  <a:cubicBezTo>
                    <a:pt x="3927" y="3283"/>
                    <a:pt x="3927" y="3283"/>
                    <a:pt x="3927" y="3283"/>
                  </a:cubicBezTo>
                  <a:cubicBezTo>
                    <a:pt x="3870" y="3341"/>
                    <a:pt x="3870" y="3341"/>
                    <a:pt x="3870" y="3341"/>
                  </a:cubicBezTo>
                  <a:cubicBezTo>
                    <a:pt x="3870" y="3341"/>
                    <a:pt x="3870" y="3341"/>
                    <a:pt x="3870" y="3341"/>
                  </a:cubicBezTo>
                  <a:close/>
                  <a:moveTo>
                    <a:pt x="4043" y="3168"/>
                  </a:moveTo>
                  <a:cubicBezTo>
                    <a:pt x="3985" y="3168"/>
                    <a:pt x="3985" y="3168"/>
                    <a:pt x="3985" y="3168"/>
                  </a:cubicBezTo>
                  <a:cubicBezTo>
                    <a:pt x="4043" y="3168"/>
                    <a:pt x="4043" y="3168"/>
                    <a:pt x="4043" y="3168"/>
                  </a:cubicBezTo>
                  <a:cubicBezTo>
                    <a:pt x="4043" y="3168"/>
                    <a:pt x="4043" y="3168"/>
                    <a:pt x="4043" y="3168"/>
                  </a:cubicBezTo>
                  <a:close/>
                  <a:moveTo>
                    <a:pt x="4158" y="3168"/>
                  </a:moveTo>
                  <a:cubicBezTo>
                    <a:pt x="4101" y="3168"/>
                    <a:pt x="4101" y="3168"/>
                    <a:pt x="4101" y="3168"/>
                  </a:cubicBezTo>
                  <a:cubicBezTo>
                    <a:pt x="4101" y="3168"/>
                    <a:pt x="4158" y="3168"/>
                    <a:pt x="4158" y="3168"/>
                  </a:cubicBezTo>
                  <a:close/>
                  <a:moveTo>
                    <a:pt x="3639" y="3456"/>
                  </a:moveTo>
                  <a:cubicBezTo>
                    <a:pt x="3639" y="3398"/>
                    <a:pt x="3639" y="3398"/>
                    <a:pt x="3639" y="3398"/>
                  </a:cubicBezTo>
                  <a:cubicBezTo>
                    <a:pt x="3696" y="3398"/>
                    <a:pt x="3696" y="3398"/>
                    <a:pt x="3696" y="3398"/>
                  </a:cubicBezTo>
                  <a:cubicBezTo>
                    <a:pt x="3639" y="3398"/>
                    <a:pt x="3639" y="3398"/>
                    <a:pt x="3639" y="3398"/>
                  </a:cubicBezTo>
                  <a:cubicBezTo>
                    <a:pt x="3754" y="3283"/>
                    <a:pt x="3754" y="3283"/>
                    <a:pt x="3754" y="3283"/>
                  </a:cubicBezTo>
                  <a:cubicBezTo>
                    <a:pt x="3812" y="3226"/>
                    <a:pt x="3812" y="3226"/>
                    <a:pt x="3812" y="3226"/>
                  </a:cubicBezTo>
                  <a:cubicBezTo>
                    <a:pt x="3812" y="3226"/>
                    <a:pt x="3812" y="3168"/>
                    <a:pt x="3870" y="3168"/>
                  </a:cubicBezTo>
                  <a:cubicBezTo>
                    <a:pt x="3870" y="3168"/>
                    <a:pt x="3870" y="3168"/>
                    <a:pt x="3927" y="3168"/>
                  </a:cubicBezTo>
                  <a:cubicBezTo>
                    <a:pt x="3870" y="3110"/>
                    <a:pt x="3870" y="3110"/>
                    <a:pt x="3870" y="3110"/>
                  </a:cubicBezTo>
                  <a:cubicBezTo>
                    <a:pt x="3927" y="3110"/>
                    <a:pt x="3927" y="3110"/>
                    <a:pt x="3927" y="3110"/>
                  </a:cubicBezTo>
                  <a:cubicBezTo>
                    <a:pt x="3985" y="3053"/>
                    <a:pt x="3985" y="3053"/>
                    <a:pt x="3985" y="3053"/>
                  </a:cubicBezTo>
                  <a:cubicBezTo>
                    <a:pt x="4043" y="2995"/>
                    <a:pt x="4043" y="2995"/>
                    <a:pt x="4043" y="2995"/>
                  </a:cubicBezTo>
                  <a:cubicBezTo>
                    <a:pt x="4101" y="2995"/>
                    <a:pt x="4101" y="2995"/>
                    <a:pt x="4101" y="2995"/>
                  </a:cubicBezTo>
                  <a:cubicBezTo>
                    <a:pt x="4101" y="2938"/>
                    <a:pt x="4101" y="2938"/>
                    <a:pt x="4101" y="2938"/>
                  </a:cubicBezTo>
                  <a:cubicBezTo>
                    <a:pt x="4101" y="2995"/>
                    <a:pt x="4101" y="2995"/>
                    <a:pt x="4101" y="2995"/>
                  </a:cubicBezTo>
                  <a:cubicBezTo>
                    <a:pt x="4043" y="3053"/>
                    <a:pt x="4043" y="3053"/>
                    <a:pt x="4043" y="3053"/>
                  </a:cubicBezTo>
                  <a:cubicBezTo>
                    <a:pt x="4101" y="3053"/>
                    <a:pt x="4101" y="3053"/>
                    <a:pt x="4101" y="3053"/>
                  </a:cubicBezTo>
                  <a:cubicBezTo>
                    <a:pt x="4158" y="3053"/>
                    <a:pt x="4158" y="3053"/>
                    <a:pt x="4158" y="3053"/>
                  </a:cubicBezTo>
                  <a:cubicBezTo>
                    <a:pt x="4101" y="3053"/>
                    <a:pt x="4101" y="3053"/>
                    <a:pt x="4101" y="3053"/>
                  </a:cubicBezTo>
                  <a:cubicBezTo>
                    <a:pt x="4043" y="3110"/>
                    <a:pt x="4043" y="3110"/>
                    <a:pt x="4043" y="3110"/>
                  </a:cubicBezTo>
                  <a:cubicBezTo>
                    <a:pt x="4043" y="3168"/>
                    <a:pt x="4043" y="3168"/>
                    <a:pt x="4043" y="3168"/>
                  </a:cubicBezTo>
                  <a:cubicBezTo>
                    <a:pt x="4043" y="3110"/>
                    <a:pt x="4043" y="3168"/>
                    <a:pt x="4043" y="3110"/>
                  </a:cubicBezTo>
                  <a:cubicBezTo>
                    <a:pt x="3985" y="3168"/>
                    <a:pt x="3985" y="3168"/>
                    <a:pt x="3927" y="3226"/>
                  </a:cubicBezTo>
                  <a:cubicBezTo>
                    <a:pt x="3870" y="3226"/>
                    <a:pt x="3870" y="3226"/>
                    <a:pt x="3870" y="3226"/>
                  </a:cubicBezTo>
                  <a:cubicBezTo>
                    <a:pt x="3870" y="3283"/>
                    <a:pt x="3870" y="3283"/>
                    <a:pt x="3870" y="3283"/>
                  </a:cubicBezTo>
                  <a:cubicBezTo>
                    <a:pt x="3812" y="3283"/>
                    <a:pt x="3812" y="3283"/>
                    <a:pt x="3812" y="3283"/>
                  </a:cubicBezTo>
                  <a:cubicBezTo>
                    <a:pt x="3754" y="3341"/>
                    <a:pt x="3754" y="3341"/>
                    <a:pt x="3754" y="3341"/>
                  </a:cubicBezTo>
                  <a:cubicBezTo>
                    <a:pt x="3754" y="3341"/>
                    <a:pt x="3754" y="3341"/>
                    <a:pt x="3754" y="3398"/>
                  </a:cubicBezTo>
                  <a:cubicBezTo>
                    <a:pt x="3754" y="3341"/>
                    <a:pt x="3754" y="3341"/>
                    <a:pt x="3754" y="3341"/>
                  </a:cubicBezTo>
                  <a:cubicBezTo>
                    <a:pt x="3696" y="3398"/>
                    <a:pt x="3754" y="3398"/>
                    <a:pt x="3754" y="3398"/>
                  </a:cubicBezTo>
                  <a:cubicBezTo>
                    <a:pt x="3696" y="3398"/>
                    <a:pt x="3696" y="3398"/>
                    <a:pt x="3696" y="3398"/>
                  </a:cubicBezTo>
                  <a:cubicBezTo>
                    <a:pt x="3696" y="3398"/>
                    <a:pt x="3696" y="3398"/>
                    <a:pt x="3696" y="3456"/>
                  </a:cubicBezTo>
                  <a:cubicBezTo>
                    <a:pt x="3639" y="3456"/>
                    <a:pt x="3639" y="3456"/>
                    <a:pt x="3639" y="3456"/>
                  </a:cubicBezTo>
                  <a:cubicBezTo>
                    <a:pt x="3696" y="3456"/>
                    <a:pt x="3696" y="3456"/>
                    <a:pt x="3696" y="3456"/>
                  </a:cubicBezTo>
                  <a:cubicBezTo>
                    <a:pt x="3639" y="3514"/>
                    <a:pt x="3639" y="3514"/>
                    <a:pt x="3639" y="3514"/>
                  </a:cubicBezTo>
                  <a:lnTo>
                    <a:pt x="3639" y="3456"/>
                  </a:lnTo>
                  <a:cubicBezTo>
                    <a:pt x="3639" y="3456"/>
                    <a:pt x="3639" y="3456"/>
                    <a:pt x="3639" y="3456"/>
                  </a:cubicBezTo>
                  <a:close/>
                  <a:moveTo>
                    <a:pt x="4101" y="2938"/>
                  </a:moveTo>
                  <a:lnTo>
                    <a:pt x="4101" y="2938"/>
                  </a:lnTo>
                  <a:moveTo>
                    <a:pt x="4158" y="3110"/>
                  </a:moveTo>
                  <a:lnTo>
                    <a:pt x="4158" y="3110"/>
                  </a:lnTo>
                  <a:cubicBezTo>
                    <a:pt x="4158" y="3168"/>
                    <a:pt x="4158" y="3168"/>
                    <a:pt x="4158" y="3168"/>
                  </a:cubicBezTo>
                  <a:cubicBezTo>
                    <a:pt x="4158" y="3168"/>
                    <a:pt x="4101" y="3110"/>
                    <a:pt x="4158" y="3110"/>
                  </a:cubicBezTo>
                  <a:moveTo>
                    <a:pt x="4216" y="2880"/>
                  </a:moveTo>
                  <a:cubicBezTo>
                    <a:pt x="4216" y="2880"/>
                    <a:pt x="4216" y="2880"/>
                    <a:pt x="4216" y="2938"/>
                  </a:cubicBezTo>
                  <a:cubicBezTo>
                    <a:pt x="4216" y="2880"/>
                    <a:pt x="4216" y="2880"/>
                    <a:pt x="4216" y="2880"/>
                  </a:cubicBezTo>
                  <a:cubicBezTo>
                    <a:pt x="4216" y="2880"/>
                    <a:pt x="4216" y="2880"/>
                    <a:pt x="4216" y="2880"/>
                  </a:cubicBezTo>
                  <a:close/>
                  <a:moveTo>
                    <a:pt x="4216" y="2880"/>
                  </a:moveTo>
                  <a:lnTo>
                    <a:pt x="4216" y="2880"/>
                  </a:lnTo>
                  <a:cubicBezTo>
                    <a:pt x="4216" y="2880"/>
                    <a:pt x="4216" y="2880"/>
                    <a:pt x="4216" y="2880"/>
                  </a:cubicBezTo>
                  <a:close/>
                  <a:moveTo>
                    <a:pt x="4274" y="3053"/>
                  </a:moveTo>
                  <a:lnTo>
                    <a:pt x="4274" y="3053"/>
                  </a:lnTo>
                  <a:cubicBezTo>
                    <a:pt x="4274" y="3053"/>
                    <a:pt x="4274" y="3053"/>
                    <a:pt x="4274" y="3053"/>
                  </a:cubicBezTo>
                  <a:close/>
                  <a:moveTo>
                    <a:pt x="4274" y="2995"/>
                  </a:moveTo>
                  <a:lnTo>
                    <a:pt x="4274" y="2995"/>
                  </a:lnTo>
                  <a:moveTo>
                    <a:pt x="4332" y="2938"/>
                  </a:moveTo>
                  <a:cubicBezTo>
                    <a:pt x="4389" y="2938"/>
                    <a:pt x="4389" y="2938"/>
                    <a:pt x="4389" y="2938"/>
                  </a:cubicBezTo>
                  <a:cubicBezTo>
                    <a:pt x="4332" y="2995"/>
                    <a:pt x="4332" y="2995"/>
                    <a:pt x="4332" y="2995"/>
                  </a:cubicBezTo>
                  <a:cubicBezTo>
                    <a:pt x="4274" y="2995"/>
                    <a:pt x="4274" y="2995"/>
                    <a:pt x="4274" y="2995"/>
                  </a:cubicBezTo>
                  <a:cubicBezTo>
                    <a:pt x="4274" y="2938"/>
                    <a:pt x="4332" y="2938"/>
                    <a:pt x="4332" y="2938"/>
                  </a:cubicBezTo>
                  <a:moveTo>
                    <a:pt x="4447" y="2765"/>
                  </a:moveTo>
                  <a:cubicBezTo>
                    <a:pt x="4505" y="2707"/>
                    <a:pt x="4505" y="2707"/>
                    <a:pt x="4505" y="2707"/>
                  </a:cubicBezTo>
                  <a:cubicBezTo>
                    <a:pt x="4505" y="2765"/>
                    <a:pt x="4505" y="2765"/>
                    <a:pt x="4505" y="2765"/>
                  </a:cubicBezTo>
                  <a:cubicBezTo>
                    <a:pt x="4505" y="2765"/>
                    <a:pt x="4447" y="2765"/>
                    <a:pt x="4447" y="2765"/>
                  </a:cubicBezTo>
                  <a:close/>
                  <a:moveTo>
                    <a:pt x="4505" y="2765"/>
                  </a:moveTo>
                  <a:lnTo>
                    <a:pt x="4505" y="2765"/>
                  </a:lnTo>
                  <a:cubicBezTo>
                    <a:pt x="4563" y="2707"/>
                    <a:pt x="4563" y="2707"/>
                    <a:pt x="4563" y="2707"/>
                  </a:cubicBezTo>
                  <a:cubicBezTo>
                    <a:pt x="4505" y="2765"/>
                    <a:pt x="4505" y="2765"/>
                    <a:pt x="4505" y="2765"/>
                  </a:cubicBezTo>
                  <a:cubicBezTo>
                    <a:pt x="4505" y="2765"/>
                    <a:pt x="4505" y="2765"/>
                    <a:pt x="4505" y="2765"/>
                  </a:cubicBezTo>
                  <a:close/>
                  <a:moveTo>
                    <a:pt x="4563" y="2650"/>
                  </a:moveTo>
                  <a:cubicBezTo>
                    <a:pt x="4563" y="2707"/>
                    <a:pt x="4563" y="2707"/>
                    <a:pt x="4563" y="2707"/>
                  </a:cubicBezTo>
                  <a:lnTo>
                    <a:pt x="4563" y="2650"/>
                  </a:lnTo>
                  <a:cubicBezTo>
                    <a:pt x="4563" y="2650"/>
                    <a:pt x="4563" y="2650"/>
                    <a:pt x="4563" y="2650"/>
                  </a:cubicBezTo>
                  <a:close/>
                  <a:moveTo>
                    <a:pt x="4332" y="2822"/>
                  </a:moveTo>
                  <a:cubicBezTo>
                    <a:pt x="4332" y="2822"/>
                    <a:pt x="4332" y="2822"/>
                    <a:pt x="4332" y="2765"/>
                  </a:cubicBezTo>
                  <a:cubicBezTo>
                    <a:pt x="4389" y="2765"/>
                    <a:pt x="4389" y="2765"/>
                    <a:pt x="4389" y="2765"/>
                  </a:cubicBezTo>
                  <a:cubicBezTo>
                    <a:pt x="4389" y="2707"/>
                    <a:pt x="4389" y="2707"/>
                    <a:pt x="4389" y="2707"/>
                  </a:cubicBezTo>
                  <a:cubicBezTo>
                    <a:pt x="4389" y="2650"/>
                    <a:pt x="4389" y="2650"/>
                    <a:pt x="4389" y="2650"/>
                  </a:cubicBezTo>
                  <a:cubicBezTo>
                    <a:pt x="4447" y="2650"/>
                    <a:pt x="4447" y="2650"/>
                    <a:pt x="4447" y="2650"/>
                  </a:cubicBezTo>
                  <a:cubicBezTo>
                    <a:pt x="4447" y="2592"/>
                    <a:pt x="4505" y="2592"/>
                    <a:pt x="4505" y="2592"/>
                  </a:cubicBezTo>
                  <a:cubicBezTo>
                    <a:pt x="4505" y="2534"/>
                    <a:pt x="4505" y="2534"/>
                    <a:pt x="4505" y="2534"/>
                  </a:cubicBezTo>
                  <a:lnTo>
                    <a:pt x="4563" y="2534"/>
                  </a:lnTo>
                  <a:cubicBezTo>
                    <a:pt x="4620" y="2477"/>
                    <a:pt x="4620" y="2477"/>
                    <a:pt x="4620" y="2477"/>
                  </a:cubicBezTo>
                  <a:cubicBezTo>
                    <a:pt x="4678" y="2477"/>
                    <a:pt x="4678" y="2477"/>
                    <a:pt x="4678" y="2477"/>
                  </a:cubicBezTo>
                  <a:cubicBezTo>
                    <a:pt x="4736" y="2419"/>
                    <a:pt x="4736" y="2419"/>
                    <a:pt x="4736" y="2419"/>
                  </a:cubicBezTo>
                  <a:cubicBezTo>
                    <a:pt x="4794" y="2419"/>
                    <a:pt x="4794" y="2419"/>
                    <a:pt x="4794" y="2419"/>
                  </a:cubicBezTo>
                  <a:cubicBezTo>
                    <a:pt x="4851" y="2362"/>
                    <a:pt x="4851" y="2362"/>
                    <a:pt x="4851" y="2362"/>
                  </a:cubicBezTo>
                  <a:cubicBezTo>
                    <a:pt x="4851" y="2419"/>
                    <a:pt x="4851" y="2419"/>
                    <a:pt x="4851" y="2419"/>
                  </a:cubicBezTo>
                  <a:cubicBezTo>
                    <a:pt x="4851" y="2477"/>
                    <a:pt x="4851" y="2477"/>
                    <a:pt x="4851" y="2477"/>
                  </a:cubicBezTo>
                  <a:cubicBezTo>
                    <a:pt x="4794" y="2477"/>
                    <a:pt x="4794" y="2477"/>
                    <a:pt x="4794" y="2477"/>
                  </a:cubicBezTo>
                  <a:cubicBezTo>
                    <a:pt x="4736" y="2534"/>
                    <a:pt x="4736" y="2534"/>
                    <a:pt x="4736" y="2534"/>
                  </a:cubicBezTo>
                  <a:cubicBezTo>
                    <a:pt x="4620" y="2592"/>
                    <a:pt x="4620" y="2592"/>
                    <a:pt x="4620" y="2592"/>
                  </a:cubicBezTo>
                  <a:cubicBezTo>
                    <a:pt x="4620" y="2592"/>
                    <a:pt x="4620" y="2592"/>
                    <a:pt x="4620" y="2650"/>
                  </a:cubicBezTo>
                  <a:cubicBezTo>
                    <a:pt x="4620" y="2592"/>
                    <a:pt x="4620" y="2592"/>
                    <a:pt x="4620" y="2592"/>
                  </a:cubicBezTo>
                  <a:cubicBezTo>
                    <a:pt x="4620" y="2650"/>
                    <a:pt x="4620" y="2650"/>
                    <a:pt x="4620" y="2650"/>
                  </a:cubicBezTo>
                  <a:cubicBezTo>
                    <a:pt x="4620" y="2592"/>
                    <a:pt x="4620" y="2592"/>
                    <a:pt x="4620" y="2592"/>
                  </a:cubicBezTo>
                  <a:cubicBezTo>
                    <a:pt x="4563" y="2650"/>
                    <a:pt x="4563" y="2650"/>
                    <a:pt x="4563" y="2650"/>
                  </a:cubicBezTo>
                  <a:cubicBezTo>
                    <a:pt x="4505" y="2650"/>
                    <a:pt x="4505" y="2650"/>
                    <a:pt x="4505" y="2650"/>
                  </a:cubicBezTo>
                  <a:cubicBezTo>
                    <a:pt x="4505" y="2707"/>
                    <a:pt x="4505" y="2707"/>
                    <a:pt x="4505" y="2707"/>
                  </a:cubicBezTo>
                  <a:cubicBezTo>
                    <a:pt x="4447" y="2765"/>
                    <a:pt x="4447" y="2765"/>
                    <a:pt x="4447" y="2765"/>
                  </a:cubicBezTo>
                  <a:cubicBezTo>
                    <a:pt x="4505" y="2765"/>
                    <a:pt x="4505" y="2765"/>
                    <a:pt x="4505" y="2765"/>
                  </a:cubicBezTo>
                  <a:cubicBezTo>
                    <a:pt x="4447" y="2765"/>
                    <a:pt x="4447" y="2765"/>
                    <a:pt x="4447" y="2765"/>
                  </a:cubicBezTo>
                  <a:cubicBezTo>
                    <a:pt x="4389" y="2765"/>
                    <a:pt x="4389" y="2765"/>
                    <a:pt x="4389" y="2765"/>
                  </a:cubicBezTo>
                  <a:cubicBezTo>
                    <a:pt x="4332" y="2880"/>
                    <a:pt x="4332" y="2880"/>
                    <a:pt x="4332" y="2880"/>
                  </a:cubicBezTo>
                  <a:cubicBezTo>
                    <a:pt x="4274" y="2822"/>
                    <a:pt x="4274" y="2822"/>
                    <a:pt x="4274" y="2822"/>
                  </a:cubicBezTo>
                  <a:cubicBezTo>
                    <a:pt x="4274" y="2822"/>
                    <a:pt x="4274" y="2822"/>
                    <a:pt x="4332" y="2822"/>
                  </a:cubicBezTo>
                  <a:moveTo>
                    <a:pt x="4389" y="2419"/>
                  </a:moveTo>
                  <a:lnTo>
                    <a:pt x="4389" y="2419"/>
                  </a:lnTo>
                  <a:cubicBezTo>
                    <a:pt x="4332" y="2419"/>
                    <a:pt x="4332" y="2419"/>
                    <a:pt x="4332" y="2419"/>
                  </a:cubicBezTo>
                  <a:cubicBezTo>
                    <a:pt x="4389" y="2419"/>
                    <a:pt x="4389" y="2419"/>
                    <a:pt x="4389" y="2419"/>
                  </a:cubicBezTo>
                  <a:moveTo>
                    <a:pt x="4447" y="2362"/>
                  </a:moveTo>
                  <a:cubicBezTo>
                    <a:pt x="4447" y="2362"/>
                    <a:pt x="4447" y="2362"/>
                    <a:pt x="4447" y="2419"/>
                  </a:cubicBezTo>
                  <a:cubicBezTo>
                    <a:pt x="4447" y="2362"/>
                    <a:pt x="4447" y="2362"/>
                    <a:pt x="4447" y="2362"/>
                  </a:cubicBezTo>
                  <a:cubicBezTo>
                    <a:pt x="4389" y="2419"/>
                    <a:pt x="4389" y="2419"/>
                    <a:pt x="4389" y="2419"/>
                  </a:cubicBezTo>
                  <a:cubicBezTo>
                    <a:pt x="4389" y="2419"/>
                    <a:pt x="4389" y="2419"/>
                    <a:pt x="4389" y="2362"/>
                  </a:cubicBezTo>
                  <a:lnTo>
                    <a:pt x="4447" y="2362"/>
                  </a:lnTo>
                  <a:moveTo>
                    <a:pt x="4563" y="2304"/>
                  </a:moveTo>
                  <a:lnTo>
                    <a:pt x="4563" y="2304"/>
                  </a:lnTo>
                  <a:cubicBezTo>
                    <a:pt x="4563" y="2304"/>
                    <a:pt x="4563" y="2304"/>
                    <a:pt x="4505" y="2304"/>
                  </a:cubicBezTo>
                  <a:cubicBezTo>
                    <a:pt x="4505" y="2304"/>
                    <a:pt x="4563" y="2304"/>
                    <a:pt x="4563" y="2304"/>
                  </a:cubicBezTo>
                  <a:close/>
                  <a:moveTo>
                    <a:pt x="4851" y="2477"/>
                  </a:moveTo>
                  <a:lnTo>
                    <a:pt x="4851" y="2477"/>
                  </a:lnTo>
                  <a:cubicBezTo>
                    <a:pt x="4851" y="2477"/>
                    <a:pt x="4851" y="2477"/>
                    <a:pt x="4851" y="2477"/>
                  </a:cubicBezTo>
                  <a:close/>
                  <a:moveTo>
                    <a:pt x="4851" y="2592"/>
                  </a:moveTo>
                  <a:cubicBezTo>
                    <a:pt x="4794" y="2650"/>
                    <a:pt x="4794" y="2650"/>
                    <a:pt x="4794" y="2650"/>
                  </a:cubicBezTo>
                  <a:cubicBezTo>
                    <a:pt x="4851" y="2592"/>
                    <a:pt x="4851" y="2592"/>
                    <a:pt x="4851" y="2592"/>
                  </a:cubicBezTo>
                  <a:cubicBezTo>
                    <a:pt x="4851" y="2534"/>
                    <a:pt x="4851" y="2534"/>
                    <a:pt x="4851" y="2534"/>
                  </a:cubicBezTo>
                  <a:cubicBezTo>
                    <a:pt x="4851" y="2534"/>
                    <a:pt x="4794" y="2534"/>
                    <a:pt x="4794" y="2592"/>
                  </a:cubicBezTo>
                  <a:cubicBezTo>
                    <a:pt x="4736" y="2592"/>
                    <a:pt x="4736" y="2592"/>
                    <a:pt x="4736" y="2592"/>
                  </a:cubicBezTo>
                  <a:cubicBezTo>
                    <a:pt x="4736" y="2534"/>
                    <a:pt x="4736" y="2534"/>
                    <a:pt x="4736" y="2534"/>
                  </a:cubicBezTo>
                  <a:cubicBezTo>
                    <a:pt x="4736" y="2592"/>
                    <a:pt x="4736" y="2592"/>
                    <a:pt x="4736" y="2592"/>
                  </a:cubicBezTo>
                  <a:cubicBezTo>
                    <a:pt x="4794" y="2534"/>
                    <a:pt x="4794" y="2534"/>
                    <a:pt x="4794" y="2534"/>
                  </a:cubicBezTo>
                  <a:cubicBezTo>
                    <a:pt x="4794" y="2534"/>
                    <a:pt x="4794" y="2534"/>
                    <a:pt x="4851" y="2534"/>
                  </a:cubicBezTo>
                  <a:cubicBezTo>
                    <a:pt x="4909" y="2534"/>
                    <a:pt x="4909" y="2534"/>
                    <a:pt x="4909" y="2534"/>
                  </a:cubicBezTo>
                  <a:cubicBezTo>
                    <a:pt x="4909" y="2592"/>
                    <a:pt x="4851" y="2592"/>
                    <a:pt x="4851" y="2592"/>
                  </a:cubicBezTo>
                  <a:cubicBezTo>
                    <a:pt x="4851" y="2592"/>
                    <a:pt x="4851" y="2592"/>
                    <a:pt x="4851" y="2592"/>
                  </a:cubicBezTo>
                  <a:close/>
                  <a:moveTo>
                    <a:pt x="5025" y="2362"/>
                  </a:moveTo>
                  <a:lnTo>
                    <a:pt x="5025" y="2362"/>
                  </a:lnTo>
                  <a:cubicBezTo>
                    <a:pt x="5082" y="2362"/>
                    <a:pt x="5082" y="2362"/>
                    <a:pt x="5082" y="2362"/>
                  </a:cubicBezTo>
                  <a:cubicBezTo>
                    <a:pt x="5025" y="2362"/>
                    <a:pt x="5025" y="2362"/>
                    <a:pt x="5025" y="2419"/>
                  </a:cubicBezTo>
                  <a:cubicBezTo>
                    <a:pt x="4967" y="2362"/>
                    <a:pt x="4967" y="2362"/>
                    <a:pt x="5025" y="2362"/>
                  </a:cubicBezTo>
                  <a:cubicBezTo>
                    <a:pt x="5025" y="2362"/>
                    <a:pt x="5025" y="2362"/>
                    <a:pt x="5025" y="2362"/>
                  </a:cubicBezTo>
                  <a:close/>
                  <a:moveTo>
                    <a:pt x="4967" y="2419"/>
                  </a:moveTo>
                  <a:lnTo>
                    <a:pt x="4967" y="2419"/>
                  </a:lnTo>
                  <a:cubicBezTo>
                    <a:pt x="4967" y="2419"/>
                    <a:pt x="4967" y="2419"/>
                    <a:pt x="5025" y="2419"/>
                  </a:cubicBezTo>
                  <a:cubicBezTo>
                    <a:pt x="4967" y="2419"/>
                    <a:pt x="4967" y="2419"/>
                    <a:pt x="4967" y="2419"/>
                  </a:cubicBezTo>
                  <a:cubicBezTo>
                    <a:pt x="4967" y="2477"/>
                    <a:pt x="4967" y="2477"/>
                    <a:pt x="4967" y="2477"/>
                  </a:cubicBezTo>
                  <a:cubicBezTo>
                    <a:pt x="4851" y="2534"/>
                    <a:pt x="4851" y="2534"/>
                    <a:pt x="4851" y="2534"/>
                  </a:cubicBezTo>
                  <a:cubicBezTo>
                    <a:pt x="4851" y="2534"/>
                    <a:pt x="4851" y="2534"/>
                    <a:pt x="4851" y="2477"/>
                  </a:cubicBezTo>
                  <a:cubicBezTo>
                    <a:pt x="4909" y="2477"/>
                    <a:pt x="4909" y="2477"/>
                    <a:pt x="4909" y="2477"/>
                  </a:cubicBezTo>
                  <a:cubicBezTo>
                    <a:pt x="4851" y="2477"/>
                    <a:pt x="4851" y="2477"/>
                    <a:pt x="4851" y="2477"/>
                  </a:cubicBezTo>
                  <a:cubicBezTo>
                    <a:pt x="4967" y="2419"/>
                    <a:pt x="4967" y="2419"/>
                    <a:pt x="4967" y="2419"/>
                  </a:cubicBezTo>
                  <a:cubicBezTo>
                    <a:pt x="4967" y="2419"/>
                    <a:pt x="4967" y="2419"/>
                    <a:pt x="4967" y="2419"/>
                  </a:cubicBezTo>
                  <a:close/>
                  <a:moveTo>
                    <a:pt x="4909" y="2419"/>
                  </a:moveTo>
                  <a:lnTo>
                    <a:pt x="4909" y="2419"/>
                  </a:lnTo>
                  <a:moveTo>
                    <a:pt x="5082" y="1958"/>
                  </a:moveTo>
                  <a:lnTo>
                    <a:pt x="5082" y="1958"/>
                  </a:lnTo>
                  <a:cubicBezTo>
                    <a:pt x="5082" y="1958"/>
                    <a:pt x="5082" y="1958"/>
                    <a:pt x="5082" y="1958"/>
                  </a:cubicBezTo>
                  <a:close/>
                  <a:moveTo>
                    <a:pt x="5082" y="1958"/>
                  </a:moveTo>
                  <a:lnTo>
                    <a:pt x="5082" y="1958"/>
                  </a:lnTo>
                  <a:cubicBezTo>
                    <a:pt x="5082" y="1958"/>
                    <a:pt x="5082" y="1958"/>
                    <a:pt x="5082" y="1958"/>
                  </a:cubicBezTo>
                  <a:close/>
                  <a:moveTo>
                    <a:pt x="5140" y="1958"/>
                  </a:moveTo>
                  <a:lnTo>
                    <a:pt x="5140" y="1958"/>
                  </a:lnTo>
                  <a:cubicBezTo>
                    <a:pt x="5140" y="1958"/>
                    <a:pt x="5140" y="1958"/>
                    <a:pt x="5140" y="1958"/>
                  </a:cubicBezTo>
                  <a:close/>
                  <a:moveTo>
                    <a:pt x="6411" y="1440"/>
                  </a:moveTo>
                  <a:lnTo>
                    <a:pt x="6411" y="1440"/>
                  </a:lnTo>
                  <a:lnTo>
                    <a:pt x="6353" y="1440"/>
                  </a:lnTo>
                  <a:cubicBezTo>
                    <a:pt x="6353" y="1440"/>
                    <a:pt x="6411" y="1440"/>
                    <a:pt x="6411" y="1440"/>
                  </a:cubicBezTo>
                  <a:close/>
                  <a:moveTo>
                    <a:pt x="6930" y="1037"/>
                  </a:moveTo>
                  <a:lnTo>
                    <a:pt x="6930" y="1037"/>
                  </a:lnTo>
                  <a:cubicBezTo>
                    <a:pt x="6930" y="1037"/>
                    <a:pt x="6930" y="1037"/>
                    <a:pt x="6930" y="1037"/>
                  </a:cubicBezTo>
                  <a:close/>
                  <a:moveTo>
                    <a:pt x="7046" y="979"/>
                  </a:moveTo>
                  <a:lnTo>
                    <a:pt x="7046" y="979"/>
                  </a:lnTo>
                  <a:cubicBezTo>
                    <a:pt x="7046" y="922"/>
                    <a:pt x="7046" y="922"/>
                    <a:pt x="7046" y="922"/>
                  </a:cubicBezTo>
                  <a:cubicBezTo>
                    <a:pt x="7046" y="922"/>
                    <a:pt x="7046" y="922"/>
                    <a:pt x="7104" y="922"/>
                  </a:cubicBezTo>
                  <a:cubicBezTo>
                    <a:pt x="7104" y="922"/>
                    <a:pt x="7104" y="922"/>
                    <a:pt x="7104" y="979"/>
                  </a:cubicBezTo>
                  <a:cubicBezTo>
                    <a:pt x="7046" y="979"/>
                    <a:pt x="7046" y="979"/>
                    <a:pt x="7046" y="979"/>
                  </a:cubicBezTo>
                  <a:cubicBezTo>
                    <a:pt x="7046" y="979"/>
                    <a:pt x="7046" y="979"/>
                    <a:pt x="7046" y="979"/>
                  </a:cubicBezTo>
                  <a:close/>
                  <a:moveTo>
                    <a:pt x="9356" y="461"/>
                  </a:moveTo>
                  <a:lnTo>
                    <a:pt x="9356" y="461"/>
                  </a:lnTo>
                  <a:cubicBezTo>
                    <a:pt x="9472" y="461"/>
                    <a:pt x="9472" y="461"/>
                    <a:pt x="9472" y="461"/>
                  </a:cubicBezTo>
                  <a:cubicBezTo>
                    <a:pt x="9529" y="461"/>
                    <a:pt x="9529" y="461"/>
                    <a:pt x="9529" y="461"/>
                  </a:cubicBezTo>
                  <a:cubicBezTo>
                    <a:pt x="9587" y="461"/>
                    <a:pt x="9587" y="461"/>
                    <a:pt x="9587" y="461"/>
                  </a:cubicBezTo>
                  <a:cubicBezTo>
                    <a:pt x="9645" y="461"/>
                    <a:pt x="9645" y="461"/>
                    <a:pt x="9645" y="461"/>
                  </a:cubicBezTo>
                  <a:lnTo>
                    <a:pt x="9645" y="518"/>
                  </a:lnTo>
                  <a:cubicBezTo>
                    <a:pt x="9587" y="518"/>
                    <a:pt x="9529" y="518"/>
                    <a:pt x="9529" y="518"/>
                  </a:cubicBezTo>
                  <a:cubicBezTo>
                    <a:pt x="9414" y="518"/>
                    <a:pt x="9414" y="518"/>
                    <a:pt x="9414" y="518"/>
                  </a:cubicBezTo>
                  <a:cubicBezTo>
                    <a:pt x="9356" y="518"/>
                    <a:pt x="9356" y="518"/>
                    <a:pt x="9356" y="518"/>
                  </a:cubicBezTo>
                  <a:cubicBezTo>
                    <a:pt x="9414" y="518"/>
                    <a:pt x="9414" y="518"/>
                    <a:pt x="9414" y="518"/>
                  </a:cubicBezTo>
                  <a:cubicBezTo>
                    <a:pt x="9414" y="461"/>
                    <a:pt x="9414" y="461"/>
                    <a:pt x="9414" y="461"/>
                  </a:cubicBezTo>
                  <a:cubicBezTo>
                    <a:pt x="9356" y="461"/>
                    <a:pt x="9356" y="461"/>
                    <a:pt x="9356" y="461"/>
                  </a:cubicBezTo>
                  <a:moveTo>
                    <a:pt x="9645" y="518"/>
                  </a:moveTo>
                  <a:lnTo>
                    <a:pt x="9645" y="518"/>
                  </a:lnTo>
                  <a:cubicBezTo>
                    <a:pt x="9703" y="518"/>
                    <a:pt x="9703" y="518"/>
                    <a:pt x="9703" y="518"/>
                  </a:cubicBezTo>
                  <a:cubicBezTo>
                    <a:pt x="9760" y="518"/>
                    <a:pt x="9760" y="518"/>
                    <a:pt x="9760" y="518"/>
                  </a:cubicBezTo>
                  <a:cubicBezTo>
                    <a:pt x="9703" y="576"/>
                    <a:pt x="9703" y="576"/>
                    <a:pt x="9703" y="576"/>
                  </a:cubicBezTo>
                  <a:cubicBezTo>
                    <a:pt x="9760" y="576"/>
                    <a:pt x="9760" y="576"/>
                    <a:pt x="9760" y="576"/>
                  </a:cubicBezTo>
                  <a:cubicBezTo>
                    <a:pt x="9818" y="576"/>
                    <a:pt x="9818" y="576"/>
                    <a:pt x="9818" y="576"/>
                  </a:cubicBezTo>
                  <a:cubicBezTo>
                    <a:pt x="9876" y="576"/>
                    <a:pt x="9876" y="576"/>
                    <a:pt x="9876" y="576"/>
                  </a:cubicBezTo>
                  <a:cubicBezTo>
                    <a:pt x="9934" y="576"/>
                    <a:pt x="9876" y="576"/>
                    <a:pt x="9934" y="576"/>
                  </a:cubicBezTo>
                  <a:cubicBezTo>
                    <a:pt x="9991" y="576"/>
                    <a:pt x="9991" y="576"/>
                    <a:pt x="10049" y="576"/>
                  </a:cubicBezTo>
                  <a:cubicBezTo>
                    <a:pt x="10049" y="634"/>
                    <a:pt x="10049" y="634"/>
                    <a:pt x="10049" y="634"/>
                  </a:cubicBezTo>
                  <a:cubicBezTo>
                    <a:pt x="10165" y="634"/>
                    <a:pt x="10165" y="634"/>
                    <a:pt x="10165" y="634"/>
                  </a:cubicBezTo>
                  <a:cubicBezTo>
                    <a:pt x="10280" y="634"/>
                    <a:pt x="10280" y="634"/>
                    <a:pt x="10280" y="634"/>
                  </a:cubicBezTo>
                  <a:cubicBezTo>
                    <a:pt x="10511" y="634"/>
                    <a:pt x="10511" y="634"/>
                    <a:pt x="10511" y="634"/>
                  </a:cubicBezTo>
                  <a:cubicBezTo>
                    <a:pt x="10453" y="634"/>
                    <a:pt x="10453" y="634"/>
                    <a:pt x="10453" y="634"/>
                  </a:cubicBezTo>
                  <a:cubicBezTo>
                    <a:pt x="10453" y="634"/>
                    <a:pt x="10453" y="634"/>
                    <a:pt x="10511" y="576"/>
                  </a:cubicBezTo>
                  <a:cubicBezTo>
                    <a:pt x="10511" y="634"/>
                    <a:pt x="10511" y="634"/>
                    <a:pt x="10511" y="634"/>
                  </a:cubicBezTo>
                  <a:cubicBezTo>
                    <a:pt x="10511" y="576"/>
                    <a:pt x="10511" y="576"/>
                    <a:pt x="10511" y="576"/>
                  </a:cubicBezTo>
                  <a:cubicBezTo>
                    <a:pt x="10569" y="576"/>
                    <a:pt x="10569" y="576"/>
                    <a:pt x="10569" y="576"/>
                  </a:cubicBezTo>
                  <a:cubicBezTo>
                    <a:pt x="10569" y="634"/>
                    <a:pt x="10569" y="634"/>
                    <a:pt x="10569" y="634"/>
                  </a:cubicBezTo>
                  <a:cubicBezTo>
                    <a:pt x="10627" y="634"/>
                    <a:pt x="10627" y="634"/>
                    <a:pt x="10627" y="634"/>
                  </a:cubicBezTo>
                  <a:cubicBezTo>
                    <a:pt x="10569" y="634"/>
                    <a:pt x="10569" y="634"/>
                    <a:pt x="10569" y="634"/>
                  </a:cubicBezTo>
                  <a:cubicBezTo>
                    <a:pt x="10511" y="634"/>
                    <a:pt x="10511" y="634"/>
                    <a:pt x="10511" y="634"/>
                  </a:cubicBezTo>
                  <a:cubicBezTo>
                    <a:pt x="10511" y="691"/>
                    <a:pt x="10511" y="691"/>
                    <a:pt x="10511" y="691"/>
                  </a:cubicBezTo>
                  <a:cubicBezTo>
                    <a:pt x="10396" y="691"/>
                    <a:pt x="10396" y="691"/>
                    <a:pt x="10396" y="691"/>
                  </a:cubicBezTo>
                  <a:cubicBezTo>
                    <a:pt x="10338" y="691"/>
                    <a:pt x="10338" y="691"/>
                    <a:pt x="10280" y="691"/>
                  </a:cubicBezTo>
                  <a:cubicBezTo>
                    <a:pt x="10280" y="634"/>
                    <a:pt x="10280" y="634"/>
                    <a:pt x="10280" y="634"/>
                  </a:cubicBezTo>
                  <a:cubicBezTo>
                    <a:pt x="10165" y="634"/>
                    <a:pt x="10165" y="634"/>
                    <a:pt x="10165" y="634"/>
                  </a:cubicBezTo>
                  <a:cubicBezTo>
                    <a:pt x="10107" y="634"/>
                    <a:pt x="10049" y="634"/>
                    <a:pt x="10049" y="634"/>
                  </a:cubicBezTo>
                  <a:cubicBezTo>
                    <a:pt x="9991" y="634"/>
                    <a:pt x="9991" y="634"/>
                    <a:pt x="9991" y="634"/>
                  </a:cubicBezTo>
                  <a:cubicBezTo>
                    <a:pt x="9934" y="634"/>
                    <a:pt x="9934" y="634"/>
                    <a:pt x="9934" y="634"/>
                  </a:cubicBezTo>
                  <a:cubicBezTo>
                    <a:pt x="9818" y="634"/>
                    <a:pt x="9818" y="634"/>
                    <a:pt x="9818" y="634"/>
                  </a:cubicBezTo>
                  <a:cubicBezTo>
                    <a:pt x="9760" y="634"/>
                    <a:pt x="9760" y="634"/>
                    <a:pt x="9760" y="634"/>
                  </a:cubicBezTo>
                  <a:cubicBezTo>
                    <a:pt x="9703" y="634"/>
                    <a:pt x="9703" y="634"/>
                    <a:pt x="9703" y="634"/>
                  </a:cubicBezTo>
                  <a:cubicBezTo>
                    <a:pt x="9703" y="576"/>
                    <a:pt x="9645" y="576"/>
                    <a:pt x="9645" y="576"/>
                  </a:cubicBezTo>
                  <a:cubicBezTo>
                    <a:pt x="9587" y="576"/>
                    <a:pt x="9587" y="576"/>
                    <a:pt x="9587" y="576"/>
                  </a:cubicBezTo>
                  <a:cubicBezTo>
                    <a:pt x="9529" y="576"/>
                    <a:pt x="9529" y="576"/>
                    <a:pt x="9529" y="576"/>
                  </a:cubicBezTo>
                  <a:cubicBezTo>
                    <a:pt x="9472" y="576"/>
                    <a:pt x="9472" y="576"/>
                    <a:pt x="9472" y="576"/>
                  </a:cubicBezTo>
                  <a:cubicBezTo>
                    <a:pt x="9529" y="576"/>
                    <a:pt x="9529" y="576"/>
                    <a:pt x="9529" y="576"/>
                  </a:cubicBezTo>
                  <a:cubicBezTo>
                    <a:pt x="9587" y="518"/>
                    <a:pt x="9587" y="518"/>
                    <a:pt x="9587" y="518"/>
                  </a:cubicBezTo>
                  <a:cubicBezTo>
                    <a:pt x="9645" y="518"/>
                    <a:pt x="9645" y="518"/>
                    <a:pt x="9645" y="518"/>
                  </a:cubicBezTo>
                  <a:moveTo>
                    <a:pt x="10107" y="576"/>
                  </a:moveTo>
                  <a:lnTo>
                    <a:pt x="10107" y="576"/>
                  </a:lnTo>
                  <a:cubicBezTo>
                    <a:pt x="10107" y="576"/>
                    <a:pt x="10107" y="576"/>
                    <a:pt x="10107" y="576"/>
                  </a:cubicBezTo>
                  <a:close/>
                  <a:moveTo>
                    <a:pt x="10107" y="518"/>
                  </a:moveTo>
                  <a:lnTo>
                    <a:pt x="10107" y="518"/>
                  </a:lnTo>
                  <a:cubicBezTo>
                    <a:pt x="10107" y="518"/>
                    <a:pt x="10107" y="518"/>
                    <a:pt x="10107" y="518"/>
                  </a:cubicBezTo>
                  <a:close/>
                  <a:moveTo>
                    <a:pt x="10165" y="518"/>
                  </a:moveTo>
                  <a:lnTo>
                    <a:pt x="10165" y="518"/>
                  </a:lnTo>
                  <a:cubicBezTo>
                    <a:pt x="10165" y="518"/>
                    <a:pt x="10165" y="518"/>
                    <a:pt x="10165" y="518"/>
                  </a:cubicBezTo>
                  <a:close/>
                  <a:moveTo>
                    <a:pt x="10396" y="576"/>
                  </a:moveTo>
                  <a:lnTo>
                    <a:pt x="10396" y="576"/>
                  </a:lnTo>
                  <a:moveTo>
                    <a:pt x="10107" y="518"/>
                  </a:moveTo>
                  <a:lnTo>
                    <a:pt x="10107" y="518"/>
                  </a:lnTo>
                  <a:cubicBezTo>
                    <a:pt x="10165" y="518"/>
                    <a:pt x="10165" y="461"/>
                    <a:pt x="10222" y="518"/>
                  </a:cubicBezTo>
                  <a:cubicBezTo>
                    <a:pt x="10280" y="518"/>
                    <a:pt x="10280" y="518"/>
                    <a:pt x="10280" y="518"/>
                  </a:cubicBezTo>
                  <a:cubicBezTo>
                    <a:pt x="10338" y="518"/>
                    <a:pt x="10338" y="518"/>
                    <a:pt x="10338" y="518"/>
                  </a:cubicBezTo>
                  <a:cubicBezTo>
                    <a:pt x="10396" y="518"/>
                    <a:pt x="10396" y="518"/>
                    <a:pt x="10396" y="518"/>
                  </a:cubicBezTo>
                  <a:cubicBezTo>
                    <a:pt x="10338" y="518"/>
                    <a:pt x="10280" y="518"/>
                    <a:pt x="10222" y="518"/>
                  </a:cubicBezTo>
                  <a:cubicBezTo>
                    <a:pt x="10165" y="518"/>
                    <a:pt x="10165" y="518"/>
                    <a:pt x="10107" y="518"/>
                  </a:cubicBezTo>
                  <a:cubicBezTo>
                    <a:pt x="10107" y="518"/>
                    <a:pt x="10107" y="518"/>
                    <a:pt x="10107" y="518"/>
                  </a:cubicBezTo>
                  <a:close/>
                  <a:moveTo>
                    <a:pt x="10569" y="403"/>
                  </a:moveTo>
                  <a:lnTo>
                    <a:pt x="10569" y="403"/>
                  </a:lnTo>
                  <a:cubicBezTo>
                    <a:pt x="10569" y="403"/>
                    <a:pt x="10569" y="403"/>
                    <a:pt x="10569" y="403"/>
                  </a:cubicBezTo>
                  <a:close/>
                  <a:moveTo>
                    <a:pt x="10569" y="576"/>
                  </a:moveTo>
                  <a:cubicBezTo>
                    <a:pt x="10627" y="576"/>
                    <a:pt x="10627" y="576"/>
                    <a:pt x="10627" y="576"/>
                  </a:cubicBezTo>
                  <a:cubicBezTo>
                    <a:pt x="10569" y="576"/>
                    <a:pt x="10569" y="576"/>
                    <a:pt x="10569" y="576"/>
                  </a:cubicBezTo>
                  <a:cubicBezTo>
                    <a:pt x="10569" y="576"/>
                    <a:pt x="10569" y="576"/>
                    <a:pt x="10569" y="576"/>
                  </a:cubicBezTo>
                  <a:close/>
                  <a:moveTo>
                    <a:pt x="10627" y="634"/>
                  </a:moveTo>
                  <a:lnTo>
                    <a:pt x="10627" y="634"/>
                  </a:lnTo>
                  <a:cubicBezTo>
                    <a:pt x="10569" y="634"/>
                    <a:pt x="10569" y="634"/>
                    <a:pt x="10569" y="634"/>
                  </a:cubicBezTo>
                  <a:cubicBezTo>
                    <a:pt x="10627" y="634"/>
                    <a:pt x="10627" y="634"/>
                    <a:pt x="10627" y="634"/>
                  </a:cubicBezTo>
                  <a:cubicBezTo>
                    <a:pt x="10627" y="634"/>
                    <a:pt x="10627" y="634"/>
                    <a:pt x="10627" y="634"/>
                  </a:cubicBezTo>
                  <a:close/>
                  <a:moveTo>
                    <a:pt x="10627" y="634"/>
                  </a:moveTo>
                  <a:lnTo>
                    <a:pt x="10627" y="634"/>
                  </a:lnTo>
                  <a:cubicBezTo>
                    <a:pt x="10627" y="691"/>
                    <a:pt x="10627" y="691"/>
                    <a:pt x="10627" y="691"/>
                  </a:cubicBezTo>
                  <a:cubicBezTo>
                    <a:pt x="10627" y="691"/>
                    <a:pt x="10627" y="691"/>
                    <a:pt x="10627" y="634"/>
                  </a:cubicBezTo>
                  <a:moveTo>
                    <a:pt x="10627" y="634"/>
                  </a:moveTo>
                  <a:lnTo>
                    <a:pt x="10627" y="634"/>
                  </a:lnTo>
                  <a:cubicBezTo>
                    <a:pt x="10627" y="634"/>
                    <a:pt x="10627" y="634"/>
                    <a:pt x="10627" y="634"/>
                  </a:cubicBezTo>
                  <a:close/>
                  <a:moveTo>
                    <a:pt x="10742" y="691"/>
                  </a:moveTo>
                  <a:lnTo>
                    <a:pt x="10742" y="691"/>
                  </a:lnTo>
                  <a:cubicBezTo>
                    <a:pt x="10684" y="691"/>
                    <a:pt x="10684" y="691"/>
                    <a:pt x="10684" y="691"/>
                  </a:cubicBezTo>
                  <a:cubicBezTo>
                    <a:pt x="10684" y="691"/>
                    <a:pt x="10742" y="691"/>
                    <a:pt x="10742" y="691"/>
                  </a:cubicBezTo>
                  <a:close/>
                  <a:moveTo>
                    <a:pt x="10800" y="691"/>
                  </a:moveTo>
                  <a:lnTo>
                    <a:pt x="10800" y="691"/>
                  </a:lnTo>
                  <a:cubicBezTo>
                    <a:pt x="10800" y="691"/>
                    <a:pt x="10800" y="691"/>
                    <a:pt x="10800" y="691"/>
                  </a:cubicBezTo>
                  <a:close/>
                  <a:moveTo>
                    <a:pt x="10858" y="691"/>
                  </a:moveTo>
                  <a:lnTo>
                    <a:pt x="10858" y="691"/>
                  </a:lnTo>
                  <a:cubicBezTo>
                    <a:pt x="10800" y="691"/>
                    <a:pt x="10800" y="691"/>
                    <a:pt x="10800" y="691"/>
                  </a:cubicBezTo>
                  <a:cubicBezTo>
                    <a:pt x="10800" y="691"/>
                    <a:pt x="10858" y="691"/>
                    <a:pt x="10858" y="691"/>
                  </a:cubicBezTo>
                  <a:close/>
                  <a:moveTo>
                    <a:pt x="11262" y="749"/>
                  </a:moveTo>
                  <a:lnTo>
                    <a:pt x="11262" y="749"/>
                  </a:lnTo>
                  <a:cubicBezTo>
                    <a:pt x="11262" y="749"/>
                    <a:pt x="11262" y="749"/>
                    <a:pt x="11262" y="749"/>
                  </a:cubicBezTo>
                  <a:close/>
                  <a:moveTo>
                    <a:pt x="11262" y="749"/>
                  </a:moveTo>
                  <a:cubicBezTo>
                    <a:pt x="11320" y="749"/>
                    <a:pt x="11320" y="749"/>
                    <a:pt x="11320" y="749"/>
                  </a:cubicBezTo>
                  <a:cubicBezTo>
                    <a:pt x="11262" y="749"/>
                    <a:pt x="11262" y="749"/>
                    <a:pt x="11262" y="749"/>
                  </a:cubicBezTo>
                  <a:cubicBezTo>
                    <a:pt x="11262" y="749"/>
                    <a:pt x="11262" y="749"/>
                    <a:pt x="11262" y="749"/>
                  </a:cubicBezTo>
                  <a:close/>
                  <a:moveTo>
                    <a:pt x="11320" y="749"/>
                  </a:moveTo>
                  <a:lnTo>
                    <a:pt x="11320" y="749"/>
                  </a:lnTo>
                  <a:moveTo>
                    <a:pt x="11378" y="749"/>
                  </a:moveTo>
                  <a:lnTo>
                    <a:pt x="11378" y="749"/>
                  </a:lnTo>
                  <a:cubicBezTo>
                    <a:pt x="11378" y="749"/>
                    <a:pt x="11378" y="749"/>
                    <a:pt x="11378" y="749"/>
                  </a:cubicBezTo>
                  <a:close/>
                  <a:moveTo>
                    <a:pt x="11435" y="749"/>
                  </a:moveTo>
                  <a:cubicBezTo>
                    <a:pt x="11493" y="749"/>
                    <a:pt x="11493" y="749"/>
                    <a:pt x="11493" y="749"/>
                  </a:cubicBezTo>
                  <a:cubicBezTo>
                    <a:pt x="11435" y="749"/>
                    <a:pt x="11435" y="749"/>
                    <a:pt x="11435" y="749"/>
                  </a:cubicBezTo>
                  <a:cubicBezTo>
                    <a:pt x="11435" y="749"/>
                    <a:pt x="11435" y="749"/>
                    <a:pt x="11435" y="749"/>
                  </a:cubicBezTo>
                  <a:close/>
                  <a:moveTo>
                    <a:pt x="14554" y="1267"/>
                  </a:moveTo>
                  <a:lnTo>
                    <a:pt x="14554" y="1267"/>
                  </a:lnTo>
                  <a:cubicBezTo>
                    <a:pt x="14554" y="1267"/>
                    <a:pt x="14554" y="1267"/>
                    <a:pt x="14554" y="1267"/>
                  </a:cubicBezTo>
                  <a:close/>
                  <a:moveTo>
                    <a:pt x="15074" y="1440"/>
                  </a:moveTo>
                  <a:lnTo>
                    <a:pt x="15074" y="1440"/>
                  </a:lnTo>
                  <a:cubicBezTo>
                    <a:pt x="15016" y="1440"/>
                    <a:pt x="15016" y="1440"/>
                    <a:pt x="15016" y="1440"/>
                  </a:cubicBezTo>
                  <a:cubicBezTo>
                    <a:pt x="15016" y="1440"/>
                    <a:pt x="15074" y="1440"/>
                    <a:pt x="15074" y="1440"/>
                  </a:cubicBezTo>
                  <a:close/>
                  <a:moveTo>
                    <a:pt x="15132" y="1440"/>
                  </a:moveTo>
                  <a:lnTo>
                    <a:pt x="15189" y="1440"/>
                  </a:lnTo>
                  <a:cubicBezTo>
                    <a:pt x="15132" y="1440"/>
                    <a:pt x="15132" y="1440"/>
                    <a:pt x="15132" y="1440"/>
                  </a:cubicBezTo>
                  <a:cubicBezTo>
                    <a:pt x="15132" y="1498"/>
                    <a:pt x="15132" y="1498"/>
                    <a:pt x="15132" y="1498"/>
                  </a:cubicBezTo>
                  <a:cubicBezTo>
                    <a:pt x="15074" y="1440"/>
                    <a:pt x="15074" y="1440"/>
                    <a:pt x="15074" y="1440"/>
                  </a:cubicBezTo>
                  <a:cubicBezTo>
                    <a:pt x="15074" y="1440"/>
                    <a:pt x="15132" y="1440"/>
                    <a:pt x="15132" y="1440"/>
                  </a:cubicBezTo>
                  <a:close/>
                  <a:moveTo>
                    <a:pt x="15247" y="1498"/>
                  </a:moveTo>
                  <a:cubicBezTo>
                    <a:pt x="15305" y="1498"/>
                    <a:pt x="15305" y="1498"/>
                    <a:pt x="15305" y="1498"/>
                  </a:cubicBezTo>
                  <a:cubicBezTo>
                    <a:pt x="15247" y="1498"/>
                    <a:pt x="15247" y="1498"/>
                    <a:pt x="15247" y="1498"/>
                  </a:cubicBezTo>
                  <a:cubicBezTo>
                    <a:pt x="15247" y="1498"/>
                    <a:pt x="15247" y="1498"/>
                    <a:pt x="15247" y="1498"/>
                  </a:cubicBezTo>
                  <a:close/>
                  <a:moveTo>
                    <a:pt x="7219" y="2246"/>
                  </a:moveTo>
                  <a:lnTo>
                    <a:pt x="7219" y="2246"/>
                  </a:lnTo>
                  <a:moveTo>
                    <a:pt x="9876" y="634"/>
                  </a:moveTo>
                  <a:lnTo>
                    <a:pt x="9876" y="634"/>
                  </a:lnTo>
                  <a:cubicBezTo>
                    <a:pt x="9876" y="634"/>
                    <a:pt x="9876" y="634"/>
                    <a:pt x="9876" y="634"/>
                  </a:cubicBezTo>
                  <a:close/>
                  <a:moveTo>
                    <a:pt x="9818" y="634"/>
                  </a:moveTo>
                  <a:lnTo>
                    <a:pt x="9818" y="634"/>
                  </a:lnTo>
                  <a:cubicBezTo>
                    <a:pt x="9818" y="634"/>
                    <a:pt x="9818" y="634"/>
                    <a:pt x="9818" y="634"/>
                  </a:cubicBezTo>
                  <a:close/>
                  <a:moveTo>
                    <a:pt x="7161" y="1498"/>
                  </a:moveTo>
                  <a:lnTo>
                    <a:pt x="7161" y="1498"/>
                  </a:lnTo>
                  <a:lnTo>
                    <a:pt x="7104" y="1498"/>
                  </a:lnTo>
                  <a:cubicBezTo>
                    <a:pt x="7161" y="1498"/>
                    <a:pt x="7161" y="1498"/>
                    <a:pt x="7161" y="1498"/>
                  </a:cubicBezTo>
                  <a:cubicBezTo>
                    <a:pt x="7161" y="1498"/>
                    <a:pt x="7161" y="1498"/>
                    <a:pt x="7161" y="1498"/>
                  </a:cubicBezTo>
                  <a:close/>
                  <a:moveTo>
                    <a:pt x="7161" y="1670"/>
                  </a:moveTo>
                  <a:cubicBezTo>
                    <a:pt x="7104" y="1670"/>
                    <a:pt x="7104" y="1670"/>
                    <a:pt x="7104" y="1670"/>
                  </a:cubicBezTo>
                  <a:lnTo>
                    <a:pt x="7104" y="1613"/>
                  </a:lnTo>
                  <a:cubicBezTo>
                    <a:pt x="7161" y="1555"/>
                    <a:pt x="7161" y="1555"/>
                    <a:pt x="7161" y="1555"/>
                  </a:cubicBezTo>
                  <a:cubicBezTo>
                    <a:pt x="7161" y="1613"/>
                    <a:pt x="7161" y="1613"/>
                    <a:pt x="7161" y="1613"/>
                  </a:cubicBezTo>
                  <a:cubicBezTo>
                    <a:pt x="7161" y="1613"/>
                    <a:pt x="7161" y="1670"/>
                    <a:pt x="7161" y="1670"/>
                  </a:cubicBezTo>
                  <a:close/>
                  <a:moveTo>
                    <a:pt x="6353" y="2650"/>
                  </a:moveTo>
                  <a:cubicBezTo>
                    <a:pt x="6411" y="2650"/>
                    <a:pt x="6411" y="2650"/>
                    <a:pt x="6411" y="2650"/>
                  </a:cubicBezTo>
                  <a:cubicBezTo>
                    <a:pt x="6353" y="2650"/>
                    <a:pt x="6353" y="2650"/>
                    <a:pt x="6353" y="2650"/>
                  </a:cubicBezTo>
                  <a:cubicBezTo>
                    <a:pt x="6353" y="2650"/>
                    <a:pt x="6353" y="2650"/>
                    <a:pt x="6353" y="2650"/>
                  </a:cubicBezTo>
                  <a:close/>
                  <a:moveTo>
                    <a:pt x="6295" y="2707"/>
                  </a:moveTo>
                  <a:cubicBezTo>
                    <a:pt x="6353" y="2650"/>
                    <a:pt x="6353" y="2650"/>
                    <a:pt x="6353" y="2650"/>
                  </a:cubicBezTo>
                  <a:cubicBezTo>
                    <a:pt x="6295" y="2707"/>
                    <a:pt x="6295" y="2707"/>
                    <a:pt x="6295" y="2707"/>
                  </a:cubicBezTo>
                  <a:cubicBezTo>
                    <a:pt x="6295" y="2707"/>
                    <a:pt x="6295" y="2707"/>
                    <a:pt x="6295" y="2707"/>
                  </a:cubicBezTo>
                  <a:close/>
                  <a:moveTo>
                    <a:pt x="4389" y="4147"/>
                  </a:moveTo>
                  <a:cubicBezTo>
                    <a:pt x="4447" y="4090"/>
                    <a:pt x="4447" y="4090"/>
                    <a:pt x="4447" y="4090"/>
                  </a:cubicBezTo>
                  <a:cubicBezTo>
                    <a:pt x="4389" y="4090"/>
                    <a:pt x="4389" y="4090"/>
                    <a:pt x="4389" y="4147"/>
                  </a:cubicBezTo>
                  <a:moveTo>
                    <a:pt x="2310" y="6163"/>
                  </a:moveTo>
                  <a:lnTo>
                    <a:pt x="2310" y="6163"/>
                  </a:lnTo>
                  <a:cubicBezTo>
                    <a:pt x="2310" y="6106"/>
                    <a:pt x="2310" y="6106"/>
                    <a:pt x="2310" y="6106"/>
                  </a:cubicBezTo>
                  <a:cubicBezTo>
                    <a:pt x="2368" y="6106"/>
                    <a:pt x="2368" y="6106"/>
                    <a:pt x="2368" y="6106"/>
                  </a:cubicBezTo>
                  <a:lnTo>
                    <a:pt x="2310" y="6163"/>
                  </a:lnTo>
                  <a:moveTo>
                    <a:pt x="2426" y="6106"/>
                  </a:moveTo>
                  <a:lnTo>
                    <a:pt x="2426" y="6106"/>
                  </a:lnTo>
                  <a:cubicBezTo>
                    <a:pt x="2368" y="6106"/>
                    <a:pt x="2426" y="6106"/>
                    <a:pt x="2426" y="6106"/>
                  </a:cubicBezTo>
                  <a:cubicBezTo>
                    <a:pt x="2368" y="6163"/>
                    <a:pt x="2368" y="6163"/>
                    <a:pt x="2368" y="6163"/>
                  </a:cubicBezTo>
                  <a:cubicBezTo>
                    <a:pt x="2368" y="6106"/>
                    <a:pt x="2368" y="6106"/>
                    <a:pt x="2368" y="6106"/>
                  </a:cubicBezTo>
                  <a:cubicBezTo>
                    <a:pt x="2368" y="6048"/>
                    <a:pt x="2368" y="6048"/>
                    <a:pt x="2368" y="6048"/>
                  </a:cubicBezTo>
                  <a:cubicBezTo>
                    <a:pt x="2426" y="6048"/>
                    <a:pt x="2426" y="6048"/>
                    <a:pt x="2426" y="6048"/>
                  </a:cubicBezTo>
                  <a:cubicBezTo>
                    <a:pt x="2426" y="6106"/>
                    <a:pt x="2426" y="6106"/>
                    <a:pt x="2426" y="6106"/>
                  </a:cubicBezTo>
                  <a:cubicBezTo>
                    <a:pt x="2426" y="6106"/>
                    <a:pt x="2426" y="6106"/>
                    <a:pt x="2426" y="6106"/>
                  </a:cubicBezTo>
                  <a:close/>
                  <a:moveTo>
                    <a:pt x="2195" y="5702"/>
                  </a:moveTo>
                  <a:cubicBezTo>
                    <a:pt x="2252" y="5645"/>
                    <a:pt x="2252" y="5645"/>
                    <a:pt x="2252" y="5645"/>
                  </a:cubicBezTo>
                  <a:cubicBezTo>
                    <a:pt x="2195" y="5702"/>
                    <a:pt x="2195" y="5702"/>
                    <a:pt x="2195" y="5702"/>
                  </a:cubicBezTo>
                  <a:cubicBezTo>
                    <a:pt x="2195" y="5702"/>
                    <a:pt x="2195" y="5702"/>
                    <a:pt x="2195" y="5760"/>
                  </a:cubicBezTo>
                  <a:cubicBezTo>
                    <a:pt x="2252" y="5702"/>
                    <a:pt x="2252" y="5702"/>
                    <a:pt x="2252" y="5702"/>
                  </a:cubicBezTo>
                  <a:cubicBezTo>
                    <a:pt x="2252" y="5702"/>
                    <a:pt x="2195" y="5702"/>
                    <a:pt x="2195" y="5702"/>
                  </a:cubicBezTo>
                  <a:close/>
                  <a:moveTo>
                    <a:pt x="2195" y="5818"/>
                  </a:moveTo>
                  <a:lnTo>
                    <a:pt x="2195" y="5818"/>
                  </a:lnTo>
                  <a:cubicBezTo>
                    <a:pt x="2195" y="5818"/>
                    <a:pt x="2195" y="5818"/>
                    <a:pt x="2195" y="5818"/>
                  </a:cubicBezTo>
                  <a:close/>
                  <a:moveTo>
                    <a:pt x="2137" y="5760"/>
                  </a:moveTo>
                  <a:cubicBezTo>
                    <a:pt x="2195" y="5760"/>
                    <a:pt x="2195" y="5760"/>
                    <a:pt x="2195" y="5760"/>
                  </a:cubicBezTo>
                  <a:cubicBezTo>
                    <a:pt x="2195" y="5760"/>
                    <a:pt x="2137" y="5760"/>
                    <a:pt x="2137" y="5760"/>
                  </a:cubicBezTo>
                  <a:close/>
                  <a:moveTo>
                    <a:pt x="1559" y="5990"/>
                  </a:moveTo>
                  <a:lnTo>
                    <a:pt x="1559" y="5990"/>
                  </a:lnTo>
                  <a:cubicBezTo>
                    <a:pt x="1559" y="5933"/>
                    <a:pt x="1559" y="5933"/>
                    <a:pt x="1559" y="5933"/>
                  </a:cubicBezTo>
                  <a:cubicBezTo>
                    <a:pt x="1559" y="5933"/>
                    <a:pt x="1559" y="5990"/>
                    <a:pt x="1559" y="5990"/>
                  </a:cubicBezTo>
                  <a:close/>
                  <a:moveTo>
                    <a:pt x="1444" y="15610"/>
                  </a:moveTo>
                  <a:lnTo>
                    <a:pt x="1444" y="15610"/>
                  </a:lnTo>
                  <a:cubicBezTo>
                    <a:pt x="1444" y="15610"/>
                    <a:pt x="1444" y="15610"/>
                    <a:pt x="1444" y="15610"/>
                  </a:cubicBezTo>
                  <a:close/>
                  <a:moveTo>
                    <a:pt x="1271" y="15322"/>
                  </a:moveTo>
                  <a:lnTo>
                    <a:pt x="1271" y="15322"/>
                  </a:lnTo>
                  <a:lnTo>
                    <a:pt x="1328" y="15379"/>
                  </a:lnTo>
                  <a:cubicBezTo>
                    <a:pt x="1328" y="15379"/>
                    <a:pt x="1271" y="15379"/>
                    <a:pt x="1271" y="15322"/>
                  </a:cubicBezTo>
                  <a:moveTo>
                    <a:pt x="1271" y="15437"/>
                  </a:moveTo>
                  <a:cubicBezTo>
                    <a:pt x="1271" y="15379"/>
                    <a:pt x="1271" y="15379"/>
                    <a:pt x="1271" y="15379"/>
                  </a:cubicBezTo>
                  <a:cubicBezTo>
                    <a:pt x="1271" y="15437"/>
                    <a:pt x="1271" y="15437"/>
                    <a:pt x="1271" y="15437"/>
                  </a:cubicBezTo>
                  <a:cubicBezTo>
                    <a:pt x="1271" y="15437"/>
                    <a:pt x="1271" y="15437"/>
                    <a:pt x="1271" y="15437"/>
                  </a:cubicBezTo>
                  <a:close/>
                  <a:moveTo>
                    <a:pt x="1213" y="15322"/>
                  </a:moveTo>
                  <a:cubicBezTo>
                    <a:pt x="1271" y="15322"/>
                    <a:pt x="1271" y="15322"/>
                    <a:pt x="1271" y="15322"/>
                  </a:cubicBezTo>
                  <a:cubicBezTo>
                    <a:pt x="1213" y="15264"/>
                    <a:pt x="1213" y="15264"/>
                    <a:pt x="1213" y="15264"/>
                  </a:cubicBezTo>
                  <a:cubicBezTo>
                    <a:pt x="1213" y="15322"/>
                    <a:pt x="1271" y="15322"/>
                    <a:pt x="1271" y="15379"/>
                  </a:cubicBezTo>
                  <a:cubicBezTo>
                    <a:pt x="1271" y="15379"/>
                    <a:pt x="1213" y="15322"/>
                    <a:pt x="1213" y="15322"/>
                  </a:cubicBezTo>
                  <a:close/>
                  <a:moveTo>
                    <a:pt x="1213" y="15091"/>
                  </a:moveTo>
                  <a:lnTo>
                    <a:pt x="1213" y="15091"/>
                  </a:lnTo>
                  <a:cubicBezTo>
                    <a:pt x="1213" y="15091"/>
                    <a:pt x="1213" y="15091"/>
                    <a:pt x="1213" y="15034"/>
                  </a:cubicBezTo>
                  <a:cubicBezTo>
                    <a:pt x="1213" y="15034"/>
                    <a:pt x="1213" y="15034"/>
                    <a:pt x="1213" y="14976"/>
                  </a:cubicBezTo>
                  <a:cubicBezTo>
                    <a:pt x="1213" y="15034"/>
                    <a:pt x="1213" y="15034"/>
                    <a:pt x="1213" y="15034"/>
                  </a:cubicBezTo>
                  <a:cubicBezTo>
                    <a:pt x="1271" y="15149"/>
                    <a:pt x="1271" y="15149"/>
                    <a:pt x="1271" y="15149"/>
                  </a:cubicBezTo>
                  <a:lnTo>
                    <a:pt x="1213" y="15149"/>
                  </a:lnTo>
                  <a:cubicBezTo>
                    <a:pt x="1213" y="15091"/>
                    <a:pt x="1213" y="15091"/>
                    <a:pt x="1213" y="15091"/>
                  </a:cubicBezTo>
                  <a:cubicBezTo>
                    <a:pt x="1213" y="15091"/>
                    <a:pt x="1213" y="15091"/>
                    <a:pt x="1213" y="15091"/>
                  </a:cubicBezTo>
                  <a:close/>
                  <a:moveTo>
                    <a:pt x="1213" y="15034"/>
                  </a:moveTo>
                  <a:lnTo>
                    <a:pt x="1213" y="15034"/>
                  </a:lnTo>
                  <a:cubicBezTo>
                    <a:pt x="1213" y="15034"/>
                    <a:pt x="1213" y="15034"/>
                    <a:pt x="1213" y="15034"/>
                  </a:cubicBezTo>
                  <a:close/>
                  <a:moveTo>
                    <a:pt x="1155" y="14976"/>
                  </a:moveTo>
                  <a:lnTo>
                    <a:pt x="1155" y="14976"/>
                  </a:lnTo>
                  <a:cubicBezTo>
                    <a:pt x="1155" y="14918"/>
                    <a:pt x="1155" y="14918"/>
                    <a:pt x="1155" y="14918"/>
                  </a:cubicBezTo>
                  <a:cubicBezTo>
                    <a:pt x="1155" y="14861"/>
                    <a:pt x="1155" y="14861"/>
                    <a:pt x="1155" y="14861"/>
                  </a:cubicBezTo>
                  <a:cubicBezTo>
                    <a:pt x="1097" y="14861"/>
                    <a:pt x="1097" y="14861"/>
                    <a:pt x="1097" y="14861"/>
                  </a:cubicBezTo>
                  <a:cubicBezTo>
                    <a:pt x="1097" y="14803"/>
                    <a:pt x="1097" y="14803"/>
                    <a:pt x="1097" y="14803"/>
                  </a:cubicBezTo>
                  <a:cubicBezTo>
                    <a:pt x="1097" y="14861"/>
                    <a:pt x="1097" y="14861"/>
                    <a:pt x="1097" y="14861"/>
                  </a:cubicBezTo>
                  <a:cubicBezTo>
                    <a:pt x="1097" y="14803"/>
                    <a:pt x="1097" y="14803"/>
                    <a:pt x="1097" y="14803"/>
                  </a:cubicBezTo>
                  <a:cubicBezTo>
                    <a:pt x="1097" y="14746"/>
                    <a:pt x="1097" y="14746"/>
                    <a:pt x="1097" y="14688"/>
                  </a:cubicBezTo>
                  <a:cubicBezTo>
                    <a:pt x="1097" y="14746"/>
                    <a:pt x="1097" y="14746"/>
                    <a:pt x="1097" y="14746"/>
                  </a:cubicBezTo>
                  <a:cubicBezTo>
                    <a:pt x="1155" y="14803"/>
                    <a:pt x="1155" y="14803"/>
                    <a:pt x="1155" y="14803"/>
                  </a:cubicBezTo>
                  <a:cubicBezTo>
                    <a:pt x="1213" y="14918"/>
                    <a:pt x="1213" y="14918"/>
                    <a:pt x="1213" y="14918"/>
                  </a:cubicBezTo>
                  <a:cubicBezTo>
                    <a:pt x="1155" y="14918"/>
                    <a:pt x="1155" y="14918"/>
                    <a:pt x="1155" y="14918"/>
                  </a:cubicBezTo>
                  <a:cubicBezTo>
                    <a:pt x="1213" y="14976"/>
                    <a:pt x="1213" y="14976"/>
                    <a:pt x="1213" y="14976"/>
                  </a:cubicBezTo>
                  <a:cubicBezTo>
                    <a:pt x="1213" y="14976"/>
                    <a:pt x="1155" y="14976"/>
                    <a:pt x="1155" y="14976"/>
                  </a:cubicBezTo>
                  <a:close/>
                  <a:moveTo>
                    <a:pt x="1155" y="15091"/>
                  </a:moveTo>
                  <a:cubicBezTo>
                    <a:pt x="1097" y="15034"/>
                    <a:pt x="1097" y="15034"/>
                    <a:pt x="1097" y="15034"/>
                  </a:cubicBezTo>
                  <a:cubicBezTo>
                    <a:pt x="1097" y="15034"/>
                    <a:pt x="1097" y="15091"/>
                    <a:pt x="1155" y="15091"/>
                  </a:cubicBezTo>
                  <a:cubicBezTo>
                    <a:pt x="1155" y="15091"/>
                    <a:pt x="1155" y="15091"/>
                    <a:pt x="1155" y="15091"/>
                  </a:cubicBezTo>
                  <a:close/>
                  <a:moveTo>
                    <a:pt x="1097" y="14688"/>
                  </a:moveTo>
                  <a:lnTo>
                    <a:pt x="1097" y="14688"/>
                  </a:lnTo>
                  <a:moveTo>
                    <a:pt x="1155" y="6739"/>
                  </a:moveTo>
                  <a:lnTo>
                    <a:pt x="1155" y="6739"/>
                  </a:lnTo>
                  <a:cubicBezTo>
                    <a:pt x="1155" y="6797"/>
                    <a:pt x="1155" y="6797"/>
                    <a:pt x="1155" y="6797"/>
                  </a:cubicBezTo>
                  <a:cubicBezTo>
                    <a:pt x="1155" y="6797"/>
                    <a:pt x="1155" y="6797"/>
                    <a:pt x="1155" y="6739"/>
                  </a:cubicBezTo>
                  <a:moveTo>
                    <a:pt x="1213" y="6739"/>
                  </a:moveTo>
                  <a:lnTo>
                    <a:pt x="1213" y="6739"/>
                  </a:lnTo>
                  <a:cubicBezTo>
                    <a:pt x="1213" y="6739"/>
                    <a:pt x="1213" y="6739"/>
                    <a:pt x="1213" y="6739"/>
                  </a:cubicBezTo>
                  <a:close/>
                  <a:moveTo>
                    <a:pt x="1040" y="14746"/>
                  </a:moveTo>
                  <a:lnTo>
                    <a:pt x="1040" y="14746"/>
                  </a:lnTo>
                  <a:cubicBezTo>
                    <a:pt x="1097" y="14746"/>
                    <a:pt x="1097" y="14746"/>
                    <a:pt x="1097" y="14746"/>
                  </a:cubicBezTo>
                  <a:cubicBezTo>
                    <a:pt x="1040" y="14746"/>
                    <a:pt x="1040" y="14746"/>
                    <a:pt x="1040" y="14746"/>
                  </a:cubicBezTo>
                  <a:cubicBezTo>
                    <a:pt x="1040" y="14746"/>
                    <a:pt x="1040" y="14746"/>
                    <a:pt x="1040" y="14746"/>
                  </a:cubicBezTo>
                  <a:close/>
                  <a:moveTo>
                    <a:pt x="1040" y="14803"/>
                  </a:moveTo>
                  <a:lnTo>
                    <a:pt x="1040" y="14803"/>
                  </a:lnTo>
                  <a:cubicBezTo>
                    <a:pt x="1040" y="14803"/>
                    <a:pt x="1040" y="14803"/>
                    <a:pt x="1040" y="14803"/>
                  </a:cubicBezTo>
                  <a:close/>
                  <a:moveTo>
                    <a:pt x="982" y="14746"/>
                  </a:moveTo>
                  <a:cubicBezTo>
                    <a:pt x="982" y="14688"/>
                    <a:pt x="982" y="14688"/>
                    <a:pt x="982" y="14688"/>
                  </a:cubicBezTo>
                  <a:cubicBezTo>
                    <a:pt x="1040" y="14746"/>
                    <a:pt x="1040" y="14746"/>
                    <a:pt x="1040" y="14746"/>
                  </a:cubicBezTo>
                  <a:cubicBezTo>
                    <a:pt x="1040" y="14746"/>
                    <a:pt x="982" y="14746"/>
                    <a:pt x="982" y="14746"/>
                  </a:cubicBezTo>
                  <a:close/>
                  <a:moveTo>
                    <a:pt x="982" y="14630"/>
                  </a:moveTo>
                  <a:lnTo>
                    <a:pt x="982" y="14630"/>
                  </a:lnTo>
                  <a:cubicBezTo>
                    <a:pt x="924" y="14630"/>
                    <a:pt x="924" y="14630"/>
                    <a:pt x="924" y="14630"/>
                  </a:cubicBezTo>
                  <a:cubicBezTo>
                    <a:pt x="982" y="14573"/>
                    <a:pt x="982" y="14573"/>
                    <a:pt x="982" y="14573"/>
                  </a:cubicBezTo>
                  <a:cubicBezTo>
                    <a:pt x="982" y="14630"/>
                    <a:pt x="982" y="14630"/>
                    <a:pt x="982" y="14688"/>
                  </a:cubicBezTo>
                  <a:cubicBezTo>
                    <a:pt x="982" y="14688"/>
                    <a:pt x="982" y="14630"/>
                    <a:pt x="982" y="14630"/>
                  </a:cubicBezTo>
                  <a:close/>
                  <a:moveTo>
                    <a:pt x="924" y="14515"/>
                  </a:moveTo>
                  <a:cubicBezTo>
                    <a:pt x="982" y="14573"/>
                    <a:pt x="982" y="14573"/>
                    <a:pt x="982" y="14573"/>
                  </a:cubicBezTo>
                  <a:cubicBezTo>
                    <a:pt x="924" y="14515"/>
                    <a:pt x="924" y="14515"/>
                    <a:pt x="924" y="14515"/>
                  </a:cubicBezTo>
                  <a:cubicBezTo>
                    <a:pt x="924" y="14515"/>
                    <a:pt x="924" y="14515"/>
                    <a:pt x="924" y="14515"/>
                  </a:cubicBezTo>
                  <a:close/>
                  <a:moveTo>
                    <a:pt x="982" y="14515"/>
                  </a:moveTo>
                  <a:cubicBezTo>
                    <a:pt x="982" y="14573"/>
                    <a:pt x="982" y="14573"/>
                    <a:pt x="982" y="14573"/>
                  </a:cubicBezTo>
                  <a:cubicBezTo>
                    <a:pt x="982" y="14573"/>
                    <a:pt x="982" y="14515"/>
                    <a:pt x="982" y="14515"/>
                  </a:cubicBezTo>
                  <a:close/>
                  <a:moveTo>
                    <a:pt x="982" y="14688"/>
                  </a:moveTo>
                  <a:lnTo>
                    <a:pt x="982" y="14688"/>
                  </a:lnTo>
                  <a:cubicBezTo>
                    <a:pt x="982" y="14688"/>
                    <a:pt x="982" y="14688"/>
                    <a:pt x="982" y="14688"/>
                  </a:cubicBezTo>
                  <a:close/>
                  <a:moveTo>
                    <a:pt x="866" y="14285"/>
                  </a:moveTo>
                  <a:lnTo>
                    <a:pt x="866" y="14285"/>
                  </a:lnTo>
                  <a:cubicBezTo>
                    <a:pt x="809" y="14285"/>
                    <a:pt x="809" y="14285"/>
                    <a:pt x="809" y="14285"/>
                  </a:cubicBezTo>
                  <a:cubicBezTo>
                    <a:pt x="751" y="14170"/>
                    <a:pt x="751" y="14170"/>
                    <a:pt x="751" y="14170"/>
                  </a:cubicBezTo>
                  <a:cubicBezTo>
                    <a:pt x="809" y="14170"/>
                    <a:pt x="751" y="14170"/>
                    <a:pt x="809" y="14170"/>
                  </a:cubicBezTo>
                  <a:cubicBezTo>
                    <a:pt x="809" y="14227"/>
                    <a:pt x="809" y="14227"/>
                    <a:pt x="809" y="14227"/>
                  </a:cubicBezTo>
                  <a:cubicBezTo>
                    <a:pt x="809" y="14170"/>
                    <a:pt x="809" y="14170"/>
                    <a:pt x="809" y="14170"/>
                  </a:cubicBezTo>
                  <a:cubicBezTo>
                    <a:pt x="809" y="14227"/>
                    <a:pt x="809" y="14227"/>
                    <a:pt x="809" y="14227"/>
                  </a:cubicBezTo>
                  <a:cubicBezTo>
                    <a:pt x="809" y="14285"/>
                    <a:pt x="809" y="14285"/>
                    <a:pt x="809" y="14285"/>
                  </a:cubicBezTo>
                  <a:cubicBezTo>
                    <a:pt x="866" y="14285"/>
                    <a:pt x="866" y="14285"/>
                    <a:pt x="866" y="14285"/>
                  </a:cubicBezTo>
                  <a:cubicBezTo>
                    <a:pt x="866" y="14285"/>
                    <a:pt x="866" y="14285"/>
                    <a:pt x="866" y="14285"/>
                  </a:cubicBezTo>
                  <a:close/>
                  <a:moveTo>
                    <a:pt x="1097" y="14630"/>
                  </a:moveTo>
                  <a:cubicBezTo>
                    <a:pt x="1097" y="14630"/>
                    <a:pt x="1097" y="14630"/>
                    <a:pt x="1097" y="14573"/>
                  </a:cubicBezTo>
                  <a:cubicBezTo>
                    <a:pt x="1097" y="14630"/>
                    <a:pt x="1097" y="14630"/>
                    <a:pt x="1097" y="14630"/>
                  </a:cubicBezTo>
                  <a:cubicBezTo>
                    <a:pt x="1097" y="14630"/>
                    <a:pt x="1097" y="14630"/>
                    <a:pt x="1097" y="14630"/>
                  </a:cubicBezTo>
                  <a:close/>
                  <a:moveTo>
                    <a:pt x="1097" y="14573"/>
                  </a:moveTo>
                  <a:lnTo>
                    <a:pt x="1097" y="14573"/>
                  </a:lnTo>
                  <a:moveTo>
                    <a:pt x="1040" y="14400"/>
                  </a:moveTo>
                  <a:lnTo>
                    <a:pt x="1040" y="14400"/>
                  </a:lnTo>
                  <a:cubicBezTo>
                    <a:pt x="1040" y="14400"/>
                    <a:pt x="1040" y="14400"/>
                    <a:pt x="1040" y="14400"/>
                  </a:cubicBezTo>
                  <a:close/>
                  <a:moveTo>
                    <a:pt x="1040" y="14400"/>
                  </a:moveTo>
                  <a:cubicBezTo>
                    <a:pt x="1040" y="14342"/>
                    <a:pt x="1040" y="14342"/>
                    <a:pt x="1040" y="14342"/>
                  </a:cubicBezTo>
                  <a:cubicBezTo>
                    <a:pt x="1040" y="14342"/>
                    <a:pt x="1040" y="14400"/>
                    <a:pt x="1040" y="14400"/>
                  </a:cubicBezTo>
                  <a:close/>
                  <a:moveTo>
                    <a:pt x="924" y="7430"/>
                  </a:moveTo>
                  <a:lnTo>
                    <a:pt x="924" y="7430"/>
                  </a:lnTo>
                  <a:cubicBezTo>
                    <a:pt x="924" y="7373"/>
                    <a:pt x="924" y="7373"/>
                    <a:pt x="924" y="7373"/>
                  </a:cubicBezTo>
                  <a:cubicBezTo>
                    <a:pt x="924" y="7373"/>
                    <a:pt x="924" y="7430"/>
                    <a:pt x="924" y="7430"/>
                  </a:cubicBezTo>
                  <a:close/>
                  <a:moveTo>
                    <a:pt x="924" y="7315"/>
                  </a:moveTo>
                  <a:lnTo>
                    <a:pt x="924" y="7315"/>
                  </a:lnTo>
                  <a:cubicBezTo>
                    <a:pt x="924" y="7315"/>
                    <a:pt x="924" y="7315"/>
                    <a:pt x="924" y="7315"/>
                  </a:cubicBezTo>
                  <a:close/>
                  <a:moveTo>
                    <a:pt x="809" y="7776"/>
                  </a:moveTo>
                  <a:lnTo>
                    <a:pt x="809" y="7776"/>
                  </a:lnTo>
                  <a:moveTo>
                    <a:pt x="635" y="13190"/>
                  </a:moveTo>
                  <a:cubicBezTo>
                    <a:pt x="635" y="13133"/>
                    <a:pt x="635" y="13133"/>
                    <a:pt x="635" y="13133"/>
                  </a:cubicBezTo>
                  <a:cubicBezTo>
                    <a:pt x="635" y="13133"/>
                    <a:pt x="635" y="13133"/>
                    <a:pt x="635" y="13190"/>
                  </a:cubicBezTo>
                  <a:cubicBezTo>
                    <a:pt x="635" y="13190"/>
                    <a:pt x="635" y="13190"/>
                    <a:pt x="635" y="13190"/>
                  </a:cubicBezTo>
                  <a:close/>
                  <a:moveTo>
                    <a:pt x="635" y="13190"/>
                  </a:moveTo>
                  <a:cubicBezTo>
                    <a:pt x="578" y="13190"/>
                    <a:pt x="578" y="13190"/>
                    <a:pt x="578" y="13190"/>
                  </a:cubicBezTo>
                  <a:cubicBezTo>
                    <a:pt x="578" y="13190"/>
                    <a:pt x="578" y="13190"/>
                    <a:pt x="635" y="13133"/>
                  </a:cubicBezTo>
                  <a:cubicBezTo>
                    <a:pt x="635" y="13190"/>
                    <a:pt x="635" y="13190"/>
                    <a:pt x="635" y="13190"/>
                  </a:cubicBezTo>
                  <a:moveTo>
                    <a:pt x="578" y="13075"/>
                  </a:moveTo>
                  <a:lnTo>
                    <a:pt x="578" y="13075"/>
                  </a:lnTo>
                  <a:cubicBezTo>
                    <a:pt x="578" y="13075"/>
                    <a:pt x="578" y="13075"/>
                    <a:pt x="578" y="13075"/>
                  </a:cubicBezTo>
                  <a:close/>
                  <a:moveTo>
                    <a:pt x="578" y="12960"/>
                  </a:moveTo>
                  <a:lnTo>
                    <a:pt x="578" y="12960"/>
                  </a:lnTo>
                  <a:cubicBezTo>
                    <a:pt x="578" y="12902"/>
                    <a:pt x="578" y="12902"/>
                    <a:pt x="578" y="12902"/>
                  </a:cubicBezTo>
                  <a:cubicBezTo>
                    <a:pt x="635" y="12960"/>
                    <a:pt x="635" y="12960"/>
                    <a:pt x="635" y="12960"/>
                  </a:cubicBezTo>
                  <a:cubicBezTo>
                    <a:pt x="578" y="12960"/>
                    <a:pt x="578" y="12960"/>
                    <a:pt x="578" y="12960"/>
                  </a:cubicBezTo>
                  <a:cubicBezTo>
                    <a:pt x="578" y="12960"/>
                    <a:pt x="578" y="12960"/>
                    <a:pt x="578" y="12960"/>
                  </a:cubicBezTo>
                  <a:close/>
                  <a:moveTo>
                    <a:pt x="520" y="13190"/>
                  </a:moveTo>
                  <a:lnTo>
                    <a:pt x="520" y="13190"/>
                  </a:lnTo>
                  <a:cubicBezTo>
                    <a:pt x="520" y="13190"/>
                    <a:pt x="520" y="13190"/>
                    <a:pt x="520" y="13190"/>
                  </a:cubicBezTo>
                  <a:close/>
                  <a:moveTo>
                    <a:pt x="520" y="8640"/>
                  </a:moveTo>
                  <a:lnTo>
                    <a:pt x="520" y="8640"/>
                  </a:lnTo>
                  <a:cubicBezTo>
                    <a:pt x="462" y="8698"/>
                    <a:pt x="462" y="8698"/>
                    <a:pt x="462" y="8698"/>
                  </a:cubicBezTo>
                  <a:cubicBezTo>
                    <a:pt x="462" y="8640"/>
                    <a:pt x="462" y="8640"/>
                    <a:pt x="462" y="8640"/>
                  </a:cubicBezTo>
                  <a:cubicBezTo>
                    <a:pt x="462" y="8640"/>
                    <a:pt x="462" y="8640"/>
                    <a:pt x="462" y="8582"/>
                  </a:cubicBezTo>
                  <a:cubicBezTo>
                    <a:pt x="520" y="8582"/>
                    <a:pt x="520" y="8582"/>
                    <a:pt x="520" y="8582"/>
                  </a:cubicBezTo>
                  <a:cubicBezTo>
                    <a:pt x="520" y="8582"/>
                    <a:pt x="520" y="8640"/>
                    <a:pt x="520" y="8640"/>
                  </a:cubicBezTo>
                  <a:close/>
                  <a:moveTo>
                    <a:pt x="462" y="8813"/>
                  </a:moveTo>
                  <a:cubicBezTo>
                    <a:pt x="462" y="8813"/>
                    <a:pt x="462" y="8813"/>
                    <a:pt x="404" y="8813"/>
                  </a:cubicBezTo>
                  <a:cubicBezTo>
                    <a:pt x="404" y="8755"/>
                    <a:pt x="404" y="8755"/>
                    <a:pt x="404" y="8755"/>
                  </a:cubicBezTo>
                  <a:cubicBezTo>
                    <a:pt x="462" y="8755"/>
                    <a:pt x="462" y="8755"/>
                    <a:pt x="462" y="8755"/>
                  </a:cubicBezTo>
                  <a:cubicBezTo>
                    <a:pt x="404" y="8813"/>
                    <a:pt x="404" y="8813"/>
                    <a:pt x="404" y="8813"/>
                  </a:cubicBezTo>
                  <a:cubicBezTo>
                    <a:pt x="462" y="8755"/>
                    <a:pt x="462" y="8813"/>
                    <a:pt x="462" y="8755"/>
                  </a:cubicBezTo>
                  <a:cubicBezTo>
                    <a:pt x="462" y="8755"/>
                    <a:pt x="462" y="8813"/>
                    <a:pt x="462" y="8813"/>
                  </a:cubicBezTo>
                  <a:close/>
                  <a:moveTo>
                    <a:pt x="404" y="8870"/>
                  </a:moveTo>
                  <a:lnTo>
                    <a:pt x="404" y="8870"/>
                  </a:lnTo>
                  <a:cubicBezTo>
                    <a:pt x="404" y="8870"/>
                    <a:pt x="404" y="8870"/>
                    <a:pt x="404" y="8870"/>
                  </a:cubicBezTo>
                  <a:close/>
                  <a:moveTo>
                    <a:pt x="404" y="8755"/>
                  </a:moveTo>
                  <a:cubicBezTo>
                    <a:pt x="404" y="8813"/>
                    <a:pt x="404" y="8813"/>
                    <a:pt x="404" y="8813"/>
                  </a:cubicBezTo>
                  <a:cubicBezTo>
                    <a:pt x="404" y="8755"/>
                    <a:pt x="404" y="8755"/>
                    <a:pt x="404" y="8755"/>
                  </a:cubicBezTo>
                  <a:moveTo>
                    <a:pt x="462" y="8698"/>
                  </a:moveTo>
                  <a:cubicBezTo>
                    <a:pt x="404" y="8755"/>
                    <a:pt x="404" y="8755"/>
                    <a:pt x="404" y="8755"/>
                  </a:cubicBezTo>
                  <a:cubicBezTo>
                    <a:pt x="404" y="8698"/>
                    <a:pt x="404" y="8698"/>
                    <a:pt x="404" y="8698"/>
                  </a:cubicBezTo>
                  <a:cubicBezTo>
                    <a:pt x="404" y="8698"/>
                    <a:pt x="462" y="8698"/>
                    <a:pt x="462" y="8698"/>
                  </a:cubicBezTo>
                  <a:close/>
                  <a:moveTo>
                    <a:pt x="404" y="9043"/>
                  </a:moveTo>
                  <a:lnTo>
                    <a:pt x="404" y="9043"/>
                  </a:lnTo>
                  <a:cubicBezTo>
                    <a:pt x="404" y="9043"/>
                    <a:pt x="404" y="9043"/>
                    <a:pt x="404" y="9043"/>
                  </a:cubicBezTo>
                  <a:close/>
                  <a:moveTo>
                    <a:pt x="347" y="9331"/>
                  </a:moveTo>
                  <a:lnTo>
                    <a:pt x="347" y="9331"/>
                  </a:lnTo>
                  <a:lnTo>
                    <a:pt x="289" y="9389"/>
                  </a:lnTo>
                  <a:cubicBezTo>
                    <a:pt x="289" y="9331"/>
                    <a:pt x="289" y="9331"/>
                    <a:pt x="289" y="9331"/>
                  </a:cubicBezTo>
                  <a:cubicBezTo>
                    <a:pt x="289" y="9274"/>
                    <a:pt x="289" y="9274"/>
                    <a:pt x="289" y="9274"/>
                  </a:cubicBezTo>
                  <a:cubicBezTo>
                    <a:pt x="289" y="9274"/>
                    <a:pt x="289" y="9331"/>
                    <a:pt x="347" y="9331"/>
                  </a:cubicBezTo>
                  <a:cubicBezTo>
                    <a:pt x="347" y="9274"/>
                    <a:pt x="347" y="9274"/>
                    <a:pt x="347" y="9274"/>
                  </a:cubicBezTo>
                  <a:cubicBezTo>
                    <a:pt x="347" y="9216"/>
                    <a:pt x="347" y="9216"/>
                    <a:pt x="347" y="9216"/>
                  </a:cubicBezTo>
                  <a:cubicBezTo>
                    <a:pt x="347" y="9274"/>
                    <a:pt x="347" y="9274"/>
                    <a:pt x="347" y="9274"/>
                  </a:cubicBezTo>
                  <a:cubicBezTo>
                    <a:pt x="347" y="9274"/>
                    <a:pt x="347" y="9331"/>
                    <a:pt x="347" y="9331"/>
                  </a:cubicBezTo>
                  <a:close/>
                  <a:moveTo>
                    <a:pt x="347" y="9389"/>
                  </a:moveTo>
                  <a:lnTo>
                    <a:pt x="347" y="9389"/>
                  </a:lnTo>
                  <a:moveTo>
                    <a:pt x="347" y="12211"/>
                  </a:moveTo>
                  <a:lnTo>
                    <a:pt x="347" y="12211"/>
                  </a:lnTo>
                  <a:moveTo>
                    <a:pt x="347" y="9504"/>
                  </a:moveTo>
                  <a:cubicBezTo>
                    <a:pt x="289" y="9504"/>
                    <a:pt x="289" y="9504"/>
                    <a:pt x="289" y="9504"/>
                  </a:cubicBezTo>
                  <a:cubicBezTo>
                    <a:pt x="289" y="9619"/>
                    <a:pt x="289" y="9619"/>
                    <a:pt x="289" y="9619"/>
                  </a:cubicBezTo>
                  <a:cubicBezTo>
                    <a:pt x="289" y="9677"/>
                    <a:pt x="289" y="9677"/>
                    <a:pt x="289" y="9677"/>
                  </a:cubicBezTo>
                  <a:cubicBezTo>
                    <a:pt x="289" y="9619"/>
                    <a:pt x="289" y="9619"/>
                    <a:pt x="289" y="9562"/>
                  </a:cubicBezTo>
                  <a:cubicBezTo>
                    <a:pt x="289" y="9504"/>
                    <a:pt x="289" y="9504"/>
                    <a:pt x="289" y="9504"/>
                  </a:cubicBezTo>
                  <a:cubicBezTo>
                    <a:pt x="289" y="9446"/>
                    <a:pt x="289" y="9446"/>
                    <a:pt x="289" y="9446"/>
                  </a:cubicBezTo>
                  <a:cubicBezTo>
                    <a:pt x="289" y="9504"/>
                    <a:pt x="289" y="9504"/>
                    <a:pt x="289" y="9504"/>
                  </a:cubicBezTo>
                  <a:cubicBezTo>
                    <a:pt x="347" y="9446"/>
                    <a:pt x="347" y="9446"/>
                    <a:pt x="347" y="9446"/>
                  </a:cubicBezTo>
                  <a:cubicBezTo>
                    <a:pt x="347" y="9446"/>
                    <a:pt x="347" y="9504"/>
                    <a:pt x="347" y="9504"/>
                  </a:cubicBezTo>
                  <a:close/>
                  <a:moveTo>
                    <a:pt x="289" y="9792"/>
                  </a:moveTo>
                  <a:lnTo>
                    <a:pt x="289" y="9792"/>
                  </a:lnTo>
                  <a:cubicBezTo>
                    <a:pt x="289" y="9850"/>
                    <a:pt x="289" y="9850"/>
                    <a:pt x="289" y="9850"/>
                  </a:cubicBezTo>
                  <a:cubicBezTo>
                    <a:pt x="231" y="9850"/>
                    <a:pt x="231" y="9850"/>
                    <a:pt x="231" y="9850"/>
                  </a:cubicBezTo>
                  <a:lnTo>
                    <a:pt x="231" y="9792"/>
                  </a:lnTo>
                  <a:cubicBezTo>
                    <a:pt x="289" y="9792"/>
                    <a:pt x="289" y="9792"/>
                    <a:pt x="289" y="9792"/>
                  </a:cubicBezTo>
                  <a:cubicBezTo>
                    <a:pt x="289" y="9792"/>
                    <a:pt x="289" y="9792"/>
                    <a:pt x="289" y="9792"/>
                  </a:cubicBezTo>
                  <a:close/>
                  <a:moveTo>
                    <a:pt x="231" y="12038"/>
                  </a:moveTo>
                  <a:lnTo>
                    <a:pt x="231" y="12038"/>
                  </a:lnTo>
                  <a:cubicBezTo>
                    <a:pt x="231" y="11981"/>
                    <a:pt x="231" y="11981"/>
                    <a:pt x="231" y="11981"/>
                  </a:cubicBezTo>
                  <a:cubicBezTo>
                    <a:pt x="231" y="12038"/>
                    <a:pt x="231" y="12038"/>
                    <a:pt x="231" y="12038"/>
                  </a:cubicBezTo>
                  <a:cubicBezTo>
                    <a:pt x="231" y="12038"/>
                    <a:pt x="231" y="12038"/>
                    <a:pt x="231" y="12038"/>
                  </a:cubicBezTo>
                  <a:close/>
                  <a:moveTo>
                    <a:pt x="231" y="10426"/>
                  </a:moveTo>
                  <a:cubicBezTo>
                    <a:pt x="231" y="10426"/>
                    <a:pt x="231" y="10426"/>
                    <a:pt x="231" y="10483"/>
                  </a:cubicBezTo>
                  <a:cubicBezTo>
                    <a:pt x="231" y="10426"/>
                    <a:pt x="231" y="10426"/>
                    <a:pt x="231" y="10426"/>
                  </a:cubicBezTo>
                  <a:cubicBezTo>
                    <a:pt x="231" y="10368"/>
                    <a:pt x="231" y="10368"/>
                    <a:pt x="231" y="10368"/>
                  </a:cubicBezTo>
                  <a:cubicBezTo>
                    <a:pt x="231" y="10368"/>
                    <a:pt x="231" y="10368"/>
                    <a:pt x="231" y="10310"/>
                  </a:cubicBezTo>
                  <a:lnTo>
                    <a:pt x="231" y="10368"/>
                  </a:lnTo>
                  <a:cubicBezTo>
                    <a:pt x="231" y="10426"/>
                    <a:pt x="231" y="10426"/>
                    <a:pt x="231" y="10426"/>
                  </a:cubicBezTo>
                  <a:cubicBezTo>
                    <a:pt x="231" y="10426"/>
                    <a:pt x="231" y="10426"/>
                    <a:pt x="231" y="10426"/>
                  </a:cubicBezTo>
                  <a:close/>
                  <a:moveTo>
                    <a:pt x="231" y="10541"/>
                  </a:moveTo>
                  <a:cubicBezTo>
                    <a:pt x="231" y="10483"/>
                    <a:pt x="231" y="10483"/>
                    <a:pt x="231" y="10483"/>
                  </a:cubicBezTo>
                  <a:cubicBezTo>
                    <a:pt x="231" y="10541"/>
                    <a:pt x="231" y="10541"/>
                    <a:pt x="231" y="10541"/>
                  </a:cubicBezTo>
                  <a:cubicBezTo>
                    <a:pt x="231" y="10541"/>
                    <a:pt x="231" y="10541"/>
                    <a:pt x="231" y="10541"/>
                  </a:cubicBezTo>
                  <a:close/>
                  <a:moveTo>
                    <a:pt x="231" y="10598"/>
                  </a:moveTo>
                  <a:lnTo>
                    <a:pt x="231" y="10598"/>
                  </a:lnTo>
                  <a:cubicBezTo>
                    <a:pt x="173" y="10541"/>
                    <a:pt x="231" y="10541"/>
                    <a:pt x="231" y="10541"/>
                  </a:cubicBezTo>
                  <a:cubicBezTo>
                    <a:pt x="231" y="10541"/>
                    <a:pt x="231" y="10598"/>
                    <a:pt x="231" y="10598"/>
                  </a:cubicBezTo>
                  <a:close/>
                  <a:moveTo>
                    <a:pt x="231" y="12326"/>
                  </a:moveTo>
                  <a:lnTo>
                    <a:pt x="231" y="12326"/>
                  </a:lnTo>
                  <a:cubicBezTo>
                    <a:pt x="231" y="12326"/>
                    <a:pt x="231" y="12326"/>
                    <a:pt x="231" y="12326"/>
                  </a:cubicBezTo>
                  <a:close/>
                  <a:moveTo>
                    <a:pt x="173" y="9965"/>
                  </a:moveTo>
                  <a:cubicBezTo>
                    <a:pt x="231" y="9965"/>
                    <a:pt x="231" y="9965"/>
                    <a:pt x="231" y="9965"/>
                  </a:cubicBezTo>
                  <a:lnTo>
                    <a:pt x="173" y="9965"/>
                  </a:lnTo>
                  <a:cubicBezTo>
                    <a:pt x="173" y="9965"/>
                    <a:pt x="173" y="9965"/>
                    <a:pt x="173" y="9965"/>
                  </a:cubicBezTo>
                  <a:close/>
                  <a:moveTo>
                    <a:pt x="173" y="9734"/>
                  </a:moveTo>
                  <a:lnTo>
                    <a:pt x="173" y="9734"/>
                  </a:lnTo>
                  <a:cubicBezTo>
                    <a:pt x="173" y="9734"/>
                    <a:pt x="173" y="9734"/>
                    <a:pt x="173" y="9734"/>
                  </a:cubicBezTo>
                  <a:close/>
                  <a:moveTo>
                    <a:pt x="173" y="9792"/>
                  </a:moveTo>
                  <a:lnTo>
                    <a:pt x="173" y="9792"/>
                  </a:lnTo>
                  <a:cubicBezTo>
                    <a:pt x="173" y="9792"/>
                    <a:pt x="173" y="9792"/>
                    <a:pt x="173" y="9734"/>
                  </a:cubicBezTo>
                  <a:cubicBezTo>
                    <a:pt x="173" y="9792"/>
                    <a:pt x="173" y="9792"/>
                    <a:pt x="173" y="9792"/>
                  </a:cubicBezTo>
                  <a:moveTo>
                    <a:pt x="173" y="11405"/>
                  </a:moveTo>
                  <a:cubicBezTo>
                    <a:pt x="173" y="11462"/>
                    <a:pt x="173" y="11462"/>
                    <a:pt x="173" y="11462"/>
                  </a:cubicBezTo>
                  <a:lnTo>
                    <a:pt x="173" y="11405"/>
                  </a:lnTo>
                  <a:cubicBezTo>
                    <a:pt x="173" y="11405"/>
                    <a:pt x="173" y="11405"/>
                    <a:pt x="173" y="11405"/>
                  </a:cubicBezTo>
                  <a:close/>
                  <a:moveTo>
                    <a:pt x="173" y="9850"/>
                  </a:moveTo>
                  <a:lnTo>
                    <a:pt x="173" y="9850"/>
                  </a:lnTo>
                  <a:cubicBezTo>
                    <a:pt x="173" y="9850"/>
                    <a:pt x="173" y="9850"/>
                    <a:pt x="173" y="9850"/>
                  </a:cubicBezTo>
                  <a:close/>
                  <a:moveTo>
                    <a:pt x="173" y="10771"/>
                  </a:moveTo>
                  <a:lnTo>
                    <a:pt x="173" y="10771"/>
                  </a:lnTo>
                  <a:cubicBezTo>
                    <a:pt x="173" y="10714"/>
                    <a:pt x="173" y="10714"/>
                    <a:pt x="173" y="10714"/>
                  </a:cubicBezTo>
                  <a:cubicBezTo>
                    <a:pt x="173" y="10598"/>
                    <a:pt x="173" y="10598"/>
                    <a:pt x="173" y="10598"/>
                  </a:cubicBezTo>
                  <a:cubicBezTo>
                    <a:pt x="173" y="10598"/>
                    <a:pt x="173" y="10771"/>
                    <a:pt x="173" y="10771"/>
                  </a:cubicBezTo>
                  <a:close/>
                  <a:moveTo>
                    <a:pt x="173" y="9562"/>
                  </a:moveTo>
                  <a:cubicBezTo>
                    <a:pt x="173" y="9619"/>
                    <a:pt x="173" y="9619"/>
                    <a:pt x="173" y="9619"/>
                  </a:cubicBezTo>
                  <a:cubicBezTo>
                    <a:pt x="173" y="9562"/>
                    <a:pt x="173" y="9562"/>
                    <a:pt x="173" y="9562"/>
                  </a:cubicBezTo>
                  <a:moveTo>
                    <a:pt x="173" y="9562"/>
                  </a:moveTo>
                  <a:lnTo>
                    <a:pt x="173" y="9562"/>
                  </a:lnTo>
                  <a:moveTo>
                    <a:pt x="173" y="9792"/>
                  </a:moveTo>
                  <a:lnTo>
                    <a:pt x="173" y="9792"/>
                  </a:lnTo>
                  <a:cubicBezTo>
                    <a:pt x="173" y="9792"/>
                    <a:pt x="173" y="9792"/>
                    <a:pt x="173" y="9792"/>
                  </a:cubicBezTo>
                  <a:close/>
                  <a:moveTo>
                    <a:pt x="231" y="9965"/>
                  </a:moveTo>
                  <a:lnTo>
                    <a:pt x="231" y="9965"/>
                  </a:lnTo>
                  <a:cubicBezTo>
                    <a:pt x="231" y="9850"/>
                    <a:pt x="231" y="9850"/>
                    <a:pt x="231" y="9850"/>
                  </a:cubicBezTo>
                  <a:cubicBezTo>
                    <a:pt x="231" y="9907"/>
                    <a:pt x="231" y="9907"/>
                    <a:pt x="231" y="9965"/>
                  </a:cubicBezTo>
                  <a:cubicBezTo>
                    <a:pt x="231" y="9965"/>
                    <a:pt x="231" y="9965"/>
                    <a:pt x="231" y="9965"/>
                  </a:cubicBezTo>
                  <a:close/>
                  <a:moveTo>
                    <a:pt x="231" y="9562"/>
                  </a:moveTo>
                  <a:lnTo>
                    <a:pt x="231" y="9562"/>
                  </a:lnTo>
                  <a:cubicBezTo>
                    <a:pt x="289" y="9504"/>
                    <a:pt x="289" y="9504"/>
                    <a:pt x="289" y="9504"/>
                  </a:cubicBezTo>
                  <a:cubicBezTo>
                    <a:pt x="231" y="9504"/>
                    <a:pt x="289" y="9562"/>
                    <a:pt x="231" y="9562"/>
                  </a:cubicBezTo>
                  <a:moveTo>
                    <a:pt x="231" y="9677"/>
                  </a:moveTo>
                  <a:cubicBezTo>
                    <a:pt x="231" y="9619"/>
                    <a:pt x="231" y="9619"/>
                    <a:pt x="231" y="9619"/>
                  </a:cubicBezTo>
                  <a:cubicBezTo>
                    <a:pt x="231" y="9677"/>
                    <a:pt x="231" y="9677"/>
                    <a:pt x="231" y="9677"/>
                  </a:cubicBezTo>
                  <a:cubicBezTo>
                    <a:pt x="231" y="9677"/>
                    <a:pt x="231" y="9677"/>
                    <a:pt x="231" y="9677"/>
                  </a:cubicBezTo>
                  <a:close/>
                  <a:moveTo>
                    <a:pt x="231" y="12442"/>
                  </a:moveTo>
                  <a:lnTo>
                    <a:pt x="231" y="12442"/>
                  </a:lnTo>
                  <a:cubicBezTo>
                    <a:pt x="231" y="12442"/>
                    <a:pt x="231" y="12442"/>
                    <a:pt x="231" y="12442"/>
                  </a:cubicBezTo>
                  <a:close/>
                  <a:moveTo>
                    <a:pt x="347" y="12672"/>
                  </a:moveTo>
                  <a:lnTo>
                    <a:pt x="347" y="12672"/>
                  </a:lnTo>
                  <a:cubicBezTo>
                    <a:pt x="289" y="12672"/>
                    <a:pt x="347" y="12672"/>
                    <a:pt x="347" y="12672"/>
                  </a:cubicBezTo>
                  <a:moveTo>
                    <a:pt x="347" y="12499"/>
                  </a:moveTo>
                  <a:lnTo>
                    <a:pt x="347" y="12499"/>
                  </a:lnTo>
                  <a:cubicBezTo>
                    <a:pt x="347" y="12499"/>
                    <a:pt x="347" y="12499"/>
                    <a:pt x="347" y="12499"/>
                  </a:cubicBezTo>
                  <a:close/>
                  <a:moveTo>
                    <a:pt x="347" y="12787"/>
                  </a:moveTo>
                  <a:lnTo>
                    <a:pt x="347" y="12787"/>
                  </a:lnTo>
                  <a:cubicBezTo>
                    <a:pt x="347" y="12787"/>
                    <a:pt x="347" y="12787"/>
                    <a:pt x="347" y="12787"/>
                  </a:cubicBezTo>
                  <a:close/>
                  <a:moveTo>
                    <a:pt x="404" y="12960"/>
                  </a:moveTo>
                  <a:cubicBezTo>
                    <a:pt x="404" y="13018"/>
                    <a:pt x="404" y="13018"/>
                    <a:pt x="404" y="13018"/>
                  </a:cubicBezTo>
                  <a:cubicBezTo>
                    <a:pt x="404" y="12960"/>
                    <a:pt x="404" y="12960"/>
                    <a:pt x="404" y="12960"/>
                  </a:cubicBezTo>
                  <a:cubicBezTo>
                    <a:pt x="404" y="13018"/>
                    <a:pt x="404" y="13018"/>
                    <a:pt x="404" y="13018"/>
                  </a:cubicBezTo>
                  <a:cubicBezTo>
                    <a:pt x="404" y="12960"/>
                    <a:pt x="404" y="12960"/>
                    <a:pt x="404" y="12960"/>
                  </a:cubicBezTo>
                  <a:cubicBezTo>
                    <a:pt x="404" y="12960"/>
                    <a:pt x="404" y="12960"/>
                    <a:pt x="404" y="12960"/>
                  </a:cubicBezTo>
                  <a:close/>
                  <a:moveTo>
                    <a:pt x="462" y="13133"/>
                  </a:moveTo>
                  <a:lnTo>
                    <a:pt x="462" y="13133"/>
                  </a:lnTo>
                  <a:cubicBezTo>
                    <a:pt x="404" y="13133"/>
                    <a:pt x="404" y="13133"/>
                    <a:pt x="404" y="13133"/>
                  </a:cubicBezTo>
                  <a:cubicBezTo>
                    <a:pt x="404" y="13133"/>
                    <a:pt x="462" y="13133"/>
                    <a:pt x="462" y="13133"/>
                  </a:cubicBezTo>
                  <a:close/>
                  <a:moveTo>
                    <a:pt x="462" y="13133"/>
                  </a:moveTo>
                  <a:lnTo>
                    <a:pt x="462" y="13133"/>
                  </a:lnTo>
                  <a:cubicBezTo>
                    <a:pt x="462" y="13133"/>
                    <a:pt x="462" y="13133"/>
                    <a:pt x="462" y="13133"/>
                  </a:cubicBezTo>
                  <a:close/>
                  <a:moveTo>
                    <a:pt x="462" y="13133"/>
                  </a:moveTo>
                  <a:lnTo>
                    <a:pt x="462" y="13190"/>
                  </a:lnTo>
                  <a:lnTo>
                    <a:pt x="462" y="13133"/>
                  </a:lnTo>
                  <a:cubicBezTo>
                    <a:pt x="462" y="13133"/>
                    <a:pt x="462" y="13133"/>
                    <a:pt x="462" y="13133"/>
                  </a:cubicBezTo>
                  <a:close/>
                  <a:moveTo>
                    <a:pt x="462" y="13248"/>
                  </a:moveTo>
                  <a:cubicBezTo>
                    <a:pt x="462" y="13248"/>
                    <a:pt x="462" y="13248"/>
                    <a:pt x="462" y="13306"/>
                  </a:cubicBezTo>
                  <a:cubicBezTo>
                    <a:pt x="520" y="13421"/>
                    <a:pt x="520" y="13421"/>
                    <a:pt x="520" y="13421"/>
                  </a:cubicBezTo>
                  <a:cubicBezTo>
                    <a:pt x="520" y="13363"/>
                    <a:pt x="520" y="13363"/>
                    <a:pt x="520" y="13363"/>
                  </a:cubicBezTo>
                  <a:cubicBezTo>
                    <a:pt x="462" y="13363"/>
                    <a:pt x="462" y="13306"/>
                    <a:pt x="462" y="13248"/>
                  </a:cubicBezTo>
                  <a:moveTo>
                    <a:pt x="520" y="13363"/>
                  </a:moveTo>
                  <a:lnTo>
                    <a:pt x="520" y="13363"/>
                  </a:lnTo>
                  <a:moveTo>
                    <a:pt x="578" y="13306"/>
                  </a:moveTo>
                  <a:lnTo>
                    <a:pt x="578" y="13306"/>
                  </a:lnTo>
                  <a:cubicBezTo>
                    <a:pt x="578" y="13306"/>
                    <a:pt x="578" y="13306"/>
                    <a:pt x="578" y="13306"/>
                  </a:cubicBezTo>
                  <a:close/>
                  <a:moveTo>
                    <a:pt x="635" y="13651"/>
                  </a:moveTo>
                  <a:lnTo>
                    <a:pt x="635" y="13651"/>
                  </a:lnTo>
                  <a:cubicBezTo>
                    <a:pt x="635" y="13709"/>
                    <a:pt x="635" y="13709"/>
                    <a:pt x="635" y="13709"/>
                  </a:cubicBezTo>
                  <a:cubicBezTo>
                    <a:pt x="635" y="13651"/>
                    <a:pt x="635" y="13651"/>
                    <a:pt x="635" y="13651"/>
                  </a:cubicBezTo>
                  <a:cubicBezTo>
                    <a:pt x="635" y="13651"/>
                    <a:pt x="635" y="13651"/>
                    <a:pt x="635" y="13651"/>
                  </a:cubicBezTo>
                  <a:close/>
                  <a:moveTo>
                    <a:pt x="116" y="10080"/>
                  </a:moveTo>
                  <a:lnTo>
                    <a:pt x="116" y="10080"/>
                  </a:lnTo>
                  <a:cubicBezTo>
                    <a:pt x="116" y="10080"/>
                    <a:pt x="116" y="10080"/>
                    <a:pt x="116" y="10080"/>
                  </a:cubicBezTo>
                  <a:close/>
                  <a:moveTo>
                    <a:pt x="58" y="10253"/>
                  </a:moveTo>
                  <a:lnTo>
                    <a:pt x="58" y="10253"/>
                  </a:lnTo>
                  <a:cubicBezTo>
                    <a:pt x="116" y="10253"/>
                    <a:pt x="116" y="10253"/>
                    <a:pt x="116" y="10253"/>
                  </a:cubicBezTo>
                  <a:cubicBezTo>
                    <a:pt x="116" y="10253"/>
                    <a:pt x="58" y="10253"/>
                    <a:pt x="58" y="10253"/>
                  </a:cubicBezTo>
                  <a:close/>
                  <a:moveTo>
                    <a:pt x="58" y="10368"/>
                  </a:moveTo>
                  <a:lnTo>
                    <a:pt x="58" y="10368"/>
                  </a:lnTo>
                  <a:cubicBezTo>
                    <a:pt x="58" y="10368"/>
                    <a:pt x="58" y="10368"/>
                    <a:pt x="58" y="10368"/>
                  </a:cubicBezTo>
                  <a:close/>
                  <a:moveTo>
                    <a:pt x="58" y="10426"/>
                  </a:moveTo>
                  <a:cubicBezTo>
                    <a:pt x="58" y="10368"/>
                    <a:pt x="58" y="10368"/>
                    <a:pt x="58" y="10368"/>
                  </a:cubicBezTo>
                  <a:cubicBezTo>
                    <a:pt x="58" y="10426"/>
                    <a:pt x="58" y="10426"/>
                    <a:pt x="58" y="10426"/>
                  </a:cubicBezTo>
                  <a:cubicBezTo>
                    <a:pt x="58" y="10426"/>
                    <a:pt x="58" y="10426"/>
                    <a:pt x="58" y="10426"/>
                  </a:cubicBezTo>
                  <a:close/>
                  <a:moveTo>
                    <a:pt x="58" y="10368"/>
                  </a:moveTo>
                  <a:lnTo>
                    <a:pt x="58" y="10368"/>
                  </a:lnTo>
                  <a:cubicBezTo>
                    <a:pt x="58" y="10310"/>
                    <a:pt x="58" y="10310"/>
                    <a:pt x="58" y="10310"/>
                  </a:cubicBezTo>
                  <a:lnTo>
                    <a:pt x="58" y="10368"/>
                  </a:lnTo>
                  <a:cubicBezTo>
                    <a:pt x="58" y="10368"/>
                    <a:pt x="58" y="10368"/>
                    <a:pt x="58" y="10368"/>
                  </a:cubicBezTo>
                  <a:close/>
                  <a:moveTo>
                    <a:pt x="58" y="10022"/>
                  </a:moveTo>
                  <a:lnTo>
                    <a:pt x="58" y="10022"/>
                  </a:lnTo>
                  <a:cubicBezTo>
                    <a:pt x="58" y="10022"/>
                    <a:pt x="58" y="10022"/>
                    <a:pt x="58" y="10022"/>
                  </a:cubicBezTo>
                  <a:close/>
                  <a:moveTo>
                    <a:pt x="58" y="9907"/>
                  </a:moveTo>
                  <a:cubicBezTo>
                    <a:pt x="58" y="9965"/>
                    <a:pt x="58" y="9965"/>
                    <a:pt x="58" y="9965"/>
                  </a:cubicBezTo>
                  <a:cubicBezTo>
                    <a:pt x="58" y="9965"/>
                    <a:pt x="58" y="9907"/>
                    <a:pt x="58" y="9907"/>
                  </a:cubicBezTo>
                  <a:close/>
                  <a:moveTo>
                    <a:pt x="58" y="9850"/>
                  </a:moveTo>
                  <a:lnTo>
                    <a:pt x="58" y="9850"/>
                  </a:lnTo>
                  <a:cubicBezTo>
                    <a:pt x="58" y="9907"/>
                    <a:pt x="58" y="9907"/>
                    <a:pt x="58" y="9907"/>
                  </a:cubicBezTo>
                  <a:cubicBezTo>
                    <a:pt x="58" y="9907"/>
                    <a:pt x="58" y="9850"/>
                    <a:pt x="58" y="9850"/>
                  </a:cubicBezTo>
                  <a:close/>
                  <a:moveTo>
                    <a:pt x="1906" y="5357"/>
                  </a:moveTo>
                  <a:lnTo>
                    <a:pt x="1906" y="5357"/>
                  </a:lnTo>
                  <a:cubicBezTo>
                    <a:pt x="1906" y="5357"/>
                    <a:pt x="1906" y="5357"/>
                    <a:pt x="1906" y="5357"/>
                  </a:cubicBezTo>
                  <a:close/>
                  <a:moveTo>
                    <a:pt x="4332" y="2074"/>
                  </a:moveTo>
                  <a:lnTo>
                    <a:pt x="4332" y="2074"/>
                  </a:lnTo>
                  <a:cubicBezTo>
                    <a:pt x="4332" y="2074"/>
                    <a:pt x="4332" y="2074"/>
                    <a:pt x="4332" y="2074"/>
                  </a:cubicBezTo>
                  <a:close/>
                  <a:moveTo>
                    <a:pt x="4332" y="2016"/>
                  </a:moveTo>
                  <a:lnTo>
                    <a:pt x="4274" y="2016"/>
                  </a:lnTo>
                  <a:cubicBezTo>
                    <a:pt x="4332" y="2016"/>
                    <a:pt x="4332" y="2016"/>
                    <a:pt x="4332" y="2016"/>
                  </a:cubicBezTo>
                  <a:cubicBezTo>
                    <a:pt x="4332" y="2016"/>
                    <a:pt x="4332" y="2016"/>
                    <a:pt x="4332" y="2016"/>
                  </a:cubicBezTo>
                  <a:close/>
                  <a:moveTo>
                    <a:pt x="4043" y="2189"/>
                  </a:moveTo>
                  <a:lnTo>
                    <a:pt x="4043" y="2189"/>
                  </a:lnTo>
                  <a:moveTo>
                    <a:pt x="4043" y="2304"/>
                  </a:moveTo>
                  <a:lnTo>
                    <a:pt x="4043" y="2304"/>
                  </a:lnTo>
                  <a:cubicBezTo>
                    <a:pt x="4043" y="2304"/>
                    <a:pt x="4043" y="2304"/>
                    <a:pt x="3985" y="2304"/>
                  </a:cubicBezTo>
                  <a:cubicBezTo>
                    <a:pt x="3985" y="2362"/>
                    <a:pt x="3985" y="2362"/>
                    <a:pt x="3927" y="2362"/>
                  </a:cubicBezTo>
                  <a:cubicBezTo>
                    <a:pt x="3927" y="2419"/>
                    <a:pt x="3927" y="2419"/>
                    <a:pt x="3927" y="2419"/>
                  </a:cubicBezTo>
                  <a:cubicBezTo>
                    <a:pt x="3870" y="2419"/>
                    <a:pt x="3870" y="2419"/>
                    <a:pt x="3870" y="2419"/>
                  </a:cubicBezTo>
                  <a:cubicBezTo>
                    <a:pt x="3812" y="2419"/>
                    <a:pt x="3812" y="2477"/>
                    <a:pt x="3754" y="2534"/>
                  </a:cubicBezTo>
                  <a:cubicBezTo>
                    <a:pt x="3754" y="2477"/>
                    <a:pt x="3754" y="2477"/>
                    <a:pt x="3754" y="2477"/>
                  </a:cubicBezTo>
                  <a:cubicBezTo>
                    <a:pt x="3754" y="2534"/>
                    <a:pt x="3754" y="2534"/>
                    <a:pt x="3754" y="2534"/>
                  </a:cubicBezTo>
                  <a:cubicBezTo>
                    <a:pt x="3696" y="2534"/>
                    <a:pt x="3696" y="2534"/>
                    <a:pt x="3696" y="2534"/>
                  </a:cubicBezTo>
                  <a:cubicBezTo>
                    <a:pt x="3754" y="2477"/>
                    <a:pt x="3754" y="2477"/>
                    <a:pt x="3754" y="2477"/>
                  </a:cubicBezTo>
                  <a:cubicBezTo>
                    <a:pt x="3754" y="2419"/>
                    <a:pt x="3754" y="2419"/>
                    <a:pt x="3754" y="2419"/>
                  </a:cubicBezTo>
                  <a:cubicBezTo>
                    <a:pt x="3812" y="2477"/>
                    <a:pt x="3812" y="2477"/>
                    <a:pt x="3812" y="2477"/>
                  </a:cubicBezTo>
                  <a:cubicBezTo>
                    <a:pt x="3870" y="2362"/>
                    <a:pt x="3870" y="2362"/>
                    <a:pt x="3870" y="2362"/>
                  </a:cubicBezTo>
                  <a:cubicBezTo>
                    <a:pt x="3927" y="2362"/>
                    <a:pt x="3927" y="2362"/>
                    <a:pt x="3927" y="2362"/>
                  </a:cubicBezTo>
                  <a:cubicBezTo>
                    <a:pt x="3927" y="2304"/>
                    <a:pt x="3985" y="2304"/>
                    <a:pt x="3985" y="2304"/>
                  </a:cubicBezTo>
                  <a:cubicBezTo>
                    <a:pt x="3985" y="2304"/>
                    <a:pt x="4043" y="2304"/>
                    <a:pt x="4043" y="2304"/>
                  </a:cubicBezTo>
                  <a:close/>
                  <a:moveTo>
                    <a:pt x="3639" y="2534"/>
                  </a:moveTo>
                  <a:cubicBezTo>
                    <a:pt x="3639" y="2534"/>
                    <a:pt x="3639" y="2534"/>
                    <a:pt x="3696" y="2477"/>
                  </a:cubicBezTo>
                  <a:cubicBezTo>
                    <a:pt x="3696" y="2477"/>
                    <a:pt x="3639" y="2534"/>
                    <a:pt x="3639" y="2534"/>
                  </a:cubicBezTo>
                  <a:close/>
                  <a:moveTo>
                    <a:pt x="3292" y="2880"/>
                  </a:moveTo>
                  <a:lnTo>
                    <a:pt x="3292" y="2880"/>
                  </a:lnTo>
                  <a:moveTo>
                    <a:pt x="3119" y="2995"/>
                  </a:moveTo>
                  <a:lnTo>
                    <a:pt x="3119" y="2995"/>
                  </a:lnTo>
                  <a:moveTo>
                    <a:pt x="4736" y="1728"/>
                  </a:moveTo>
                  <a:lnTo>
                    <a:pt x="4736" y="1728"/>
                  </a:lnTo>
                  <a:cubicBezTo>
                    <a:pt x="4736" y="1728"/>
                    <a:pt x="4736" y="1728"/>
                    <a:pt x="4736" y="1728"/>
                  </a:cubicBezTo>
                  <a:close/>
                  <a:moveTo>
                    <a:pt x="4851" y="1498"/>
                  </a:moveTo>
                  <a:cubicBezTo>
                    <a:pt x="4909" y="1498"/>
                    <a:pt x="4909" y="1498"/>
                    <a:pt x="4909" y="1498"/>
                  </a:cubicBezTo>
                  <a:cubicBezTo>
                    <a:pt x="4909" y="1498"/>
                    <a:pt x="4909" y="1498"/>
                    <a:pt x="4851" y="1498"/>
                  </a:cubicBezTo>
                  <a:moveTo>
                    <a:pt x="6180" y="864"/>
                  </a:moveTo>
                  <a:cubicBezTo>
                    <a:pt x="6237" y="864"/>
                    <a:pt x="6237" y="864"/>
                    <a:pt x="6237" y="864"/>
                  </a:cubicBezTo>
                  <a:cubicBezTo>
                    <a:pt x="6295" y="864"/>
                    <a:pt x="6295" y="864"/>
                    <a:pt x="6295" y="806"/>
                  </a:cubicBezTo>
                  <a:cubicBezTo>
                    <a:pt x="6295" y="864"/>
                    <a:pt x="6295" y="864"/>
                    <a:pt x="6295" y="864"/>
                  </a:cubicBezTo>
                  <a:cubicBezTo>
                    <a:pt x="6295" y="864"/>
                    <a:pt x="6295" y="806"/>
                    <a:pt x="6295" y="864"/>
                  </a:cubicBezTo>
                  <a:cubicBezTo>
                    <a:pt x="6237" y="864"/>
                    <a:pt x="6237" y="864"/>
                    <a:pt x="6180" y="922"/>
                  </a:cubicBezTo>
                  <a:cubicBezTo>
                    <a:pt x="6180" y="922"/>
                    <a:pt x="6180" y="922"/>
                    <a:pt x="6180" y="864"/>
                  </a:cubicBezTo>
                  <a:moveTo>
                    <a:pt x="6353" y="806"/>
                  </a:moveTo>
                  <a:lnTo>
                    <a:pt x="6353" y="806"/>
                  </a:lnTo>
                  <a:cubicBezTo>
                    <a:pt x="6353" y="806"/>
                    <a:pt x="6353" y="806"/>
                    <a:pt x="6353" y="806"/>
                  </a:cubicBezTo>
                  <a:close/>
                  <a:moveTo>
                    <a:pt x="6757" y="576"/>
                  </a:moveTo>
                  <a:lnTo>
                    <a:pt x="6757" y="576"/>
                  </a:lnTo>
                  <a:cubicBezTo>
                    <a:pt x="6757" y="518"/>
                    <a:pt x="6757" y="518"/>
                    <a:pt x="6757" y="518"/>
                  </a:cubicBezTo>
                  <a:cubicBezTo>
                    <a:pt x="6699" y="576"/>
                    <a:pt x="6699" y="576"/>
                    <a:pt x="6699" y="576"/>
                  </a:cubicBezTo>
                  <a:cubicBezTo>
                    <a:pt x="6699" y="576"/>
                    <a:pt x="6699" y="576"/>
                    <a:pt x="6757" y="576"/>
                  </a:cubicBezTo>
                  <a:moveTo>
                    <a:pt x="7104" y="403"/>
                  </a:moveTo>
                  <a:lnTo>
                    <a:pt x="7104" y="403"/>
                  </a:lnTo>
                  <a:cubicBezTo>
                    <a:pt x="7161" y="403"/>
                    <a:pt x="7161" y="403"/>
                    <a:pt x="7219" y="403"/>
                  </a:cubicBezTo>
                  <a:cubicBezTo>
                    <a:pt x="7219" y="346"/>
                    <a:pt x="7219" y="346"/>
                    <a:pt x="7219" y="346"/>
                  </a:cubicBezTo>
                  <a:cubicBezTo>
                    <a:pt x="7277" y="346"/>
                    <a:pt x="7277" y="346"/>
                    <a:pt x="7277" y="346"/>
                  </a:cubicBezTo>
                  <a:cubicBezTo>
                    <a:pt x="7277" y="403"/>
                    <a:pt x="7277" y="403"/>
                    <a:pt x="7277" y="403"/>
                  </a:cubicBezTo>
                  <a:cubicBezTo>
                    <a:pt x="7219" y="403"/>
                    <a:pt x="7219" y="403"/>
                    <a:pt x="7219" y="403"/>
                  </a:cubicBezTo>
                  <a:cubicBezTo>
                    <a:pt x="7219" y="461"/>
                    <a:pt x="7219" y="461"/>
                    <a:pt x="7219" y="461"/>
                  </a:cubicBezTo>
                  <a:lnTo>
                    <a:pt x="7161" y="461"/>
                  </a:lnTo>
                  <a:cubicBezTo>
                    <a:pt x="7161" y="461"/>
                    <a:pt x="7161" y="461"/>
                    <a:pt x="7104" y="461"/>
                  </a:cubicBezTo>
                  <a:cubicBezTo>
                    <a:pt x="7104" y="403"/>
                    <a:pt x="7104" y="403"/>
                    <a:pt x="7104" y="403"/>
                  </a:cubicBezTo>
                  <a:cubicBezTo>
                    <a:pt x="7104" y="461"/>
                    <a:pt x="7104" y="461"/>
                    <a:pt x="7104" y="461"/>
                  </a:cubicBezTo>
                  <a:cubicBezTo>
                    <a:pt x="7104" y="403"/>
                    <a:pt x="7104" y="403"/>
                    <a:pt x="7104" y="403"/>
                  </a:cubicBezTo>
                  <a:cubicBezTo>
                    <a:pt x="7104" y="403"/>
                    <a:pt x="7104" y="403"/>
                    <a:pt x="7104" y="403"/>
                  </a:cubicBezTo>
                  <a:close/>
                  <a:moveTo>
                    <a:pt x="7161" y="346"/>
                  </a:moveTo>
                  <a:cubicBezTo>
                    <a:pt x="7161" y="403"/>
                    <a:pt x="7161" y="403"/>
                    <a:pt x="7161" y="403"/>
                  </a:cubicBezTo>
                  <a:cubicBezTo>
                    <a:pt x="7161" y="346"/>
                    <a:pt x="7161" y="346"/>
                    <a:pt x="7161" y="346"/>
                  </a:cubicBezTo>
                  <a:cubicBezTo>
                    <a:pt x="7161" y="346"/>
                    <a:pt x="7161" y="346"/>
                    <a:pt x="7161" y="346"/>
                  </a:cubicBezTo>
                  <a:close/>
                  <a:moveTo>
                    <a:pt x="7566" y="288"/>
                  </a:moveTo>
                  <a:lnTo>
                    <a:pt x="7566" y="288"/>
                  </a:lnTo>
                  <a:cubicBezTo>
                    <a:pt x="7508" y="288"/>
                    <a:pt x="7508" y="288"/>
                    <a:pt x="7508" y="288"/>
                  </a:cubicBezTo>
                  <a:cubicBezTo>
                    <a:pt x="7508" y="288"/>
                    <a:pt x="7566" y="288"/>
                    <a:pt x="7566" y="288"/>
                  </a:cubicBezTo>
                  <a:close/>
                  <a:moveTo>
                    <a:pt x="7624" y="288"/>
                  </a:moveTo>
                  <a:lnTo>
                    <a:pt x="7624" y="288"/>
                  </a:lnTo>
                  <a:cubicBezTo>
                    <a:pt x="7566" y="288"/>
                    <a:pt x="7566" y="288"/>
                    <a:pt x="7566" y="288"/>
                  </a:cubicBezTo>
                  <a:lnTo>
                    <a:pt x="7624" y="288"/>
                  </a:lnTo>
                  <a:moveTo>
                    <a:pt x="9703" y="230"/>
                  </a:moveTo>
                  <a:cubicBezTo>
                    <a:pt x="9703" y="288"/>
                    <a:pt x="9703" y="288"/>
                    <a:pt x="9703" y="288"/>
                  </a:cubicBezTo>
                  <a:cubicBezTo>
                    <a:pt x="9645" y="288"/>
                    <a:pt x="9645" y="288"/>
                    <a:pt x="9645" y="288"/>
                  </a:cubicBezTo>
                  <a:cubicBezTo>
                    <a:pt x="9645" y="288"/>
                    <a:pt x="9703" y="230"/>
                    <a:pt x="9703" y="230"/>
                  </a:cubicBezTo>
                  <a:close/>
                  <a:moveTo>
                    <a:pt x="10511" y="403"/>
                  </a:moveTo>
                  <a:lnTo>
                    <a:pt x="10511" y="403"/>
                  </a:lnTo>
                  <a:cubicBezTo>
                    <a:pt x="10396" y="403"/>
                    <a:pt x="10396" y="403"/>
                    <a:pt x="10396" y="403"/>
                  </a:cubicBezTo>
                  <a:lnTo>
                    <a:pt x="10338" y="403"/>
                  </a:lnTo>
                  <a:cubicBezTo>
                    <a:pt x="10280" y="403"/>
                    <a:pt x="10280" y="403"/>
                    <a:pt x="10280" y="403"/>
                  </a:cubicBezTo>
                  <a:cubicBezTo>
                    <a:pt x="10396" y="403"/>
                    <a:pt x="10396" y="403"/>
                    <a:pt x="10396" y="403"/>
                  </a:cubicBezTo>
                  <a:cubicBezTo>
                    <a:pt x="10511" y="403"/>
                    <a:pt x="10511" y="403"/>
                    <a:pt x="10511" y="403"/>
                  </a:cubicBezTo>
                  <a:cubicBezTo>
                    <a:pt x="10511" y="403"/>
                    <a:pt x="10511" y="403"/>
                    <a:pt x="10511" y="403"/>
                  </a:cubicBezTo>
                  <a:close/>
                  <a:moveTo>
                    <a:pt x="10627" y="461"/>
                  </a:moveTo>
                  <a:lnTo>
                    <a:pt x="10627" y="461"/>
                  </a:lnTo>
                  <a:cubicBezTo>
                    <a:pt x="10684" y="461"/>
                    <a:pt x="10684" y="461"/>
                    <a:pt x="10684" y="461"/>
                  </a:cubicBezTo>
                  <a:cubicBezTo>
                    <a:pt x="10627" y="461"/>
                    <a:pt x="10627" y="461"/>
                    <a:pt x="10627" y="461"/>
                  </a:cubicBezTo>
                  <a:moveTo>
                    <a:pt x="10742" y="461"/>
                  </a:moveTo>
                  <a:lnTo>
                    <a:pt x="10742" y="461"/>
                  </a:lnTo>
                  <a:cubicBezTo>
                    <a:pt x="10742" y="518"/>
                    <a:pt x="10800" y="518"/>
                    <a:pt x="10800" y="518"/>
                  </a:cubicBezTo>
                  <a:cubicBezTo>
                    <a:pt x="10742" y="518"/>
                    <a:pt x="10742" y="518"/>
                    <a:pt x="10742" y="518"/>
                  </a:cubicBezTo>
                  <a:cubicBezTo>
                    <a:pt x="10742" y="461"/>
                    <a:pt x="10742" y="461"/>
                    <a:pt x="10742" y="461"/>
                  </a:cubicBezTo>
                  <a:cubicBezTo>
                    <a:pt x="10742" y="461"/>
                    <a:pt x="10742" y="461"/>
                    <a:pt x="10742" y="461"/>
                  </a:cubicBezTo>
                  <a:close/>
                  <a:moveTo>
                    <a:pt x="10858" y="403"/>
                  </a:moveTo>
                  <a:cubicBezTo>
                    <a:pt x="10858" y="461"/>
                    <a:pt x="10858" y="461"/>
                    <a:pt x="10858" y="461"/>
                  </a:cubicBezTo>
                  <a:cubicBezTo>
                    <a:pt x="10742" y="403"/>
                    <a:pt x="10742" y="403"/>
                    <a:pt x="10742" y="403"/>
                  </a:cubicBezTo>
                  <a:cubicBezTo>
                    <a:pt x="10800" y="403"/>
                    <a:pt x="10858" y="403"/>
                    <a:pt x="10858" y="403"/>
                  </a:cubicBezTo>
                  <a:moveTo>
                    <a:pt x="10916" y="461"/>
                  </a:moveTo>
                  <a:lnTo>
                    <a:pt x="10916" y="461"/>
                  </a:lnTo>
                  <a:cubicBezTo>
                    <a:pt x="10916" y="461"/>
                    <a:pt x="10916" y="461"/>
                    <a:pt x="10916" y="461"/>
                  </a:cubicBezTo>
                  <a:close/>
                  <a:moveTo>
                    <a:pt x="11897" y="518"/>
                  </a:moveTo>
                  <a:lnTo>
                    <a:pt x="11897" y="518"/>
                  </a:lnTo>
                  <a:cubicBezTo>
                    <a:pt x="11897" y="518"/>
                    <a:pt x="11897" y="518"/>
                    <a:pt x="11897" y="518"/>
                  </a:cubicBezTo>
                  <a:close/>
                  <a:moveTo>
                    <a:pt x="12071" y="634"/>
                  </a:moveTo>
                  <a:cubicBezTo>
                    <a:pt x="12128" y="634"/>
                    <a:pt x="12128" y="634"/>
                    <a:pt x="12128" y="634"/>
                  </a:cubicBezTo>
                  <a:cubicBezTo>
                    <a:pt x="12186" y="634"/>
                    <a:pt x="12186" y="634"/>
                    <a:pt x="12186" y="634"/>
                  </a:cubicBezTo>
                  <a:cubicBezTo>
                    <a:pt x="12128" y="634"/>
                    <a:pt x="12128" y="634"/>
                    <a:pt x="12128" y="634"/>
                  </a:cubicBezTo>
                  <a:cubicBezTo>
                    <a:pt x="12071" y="634"/>
                    <a:pt x="12128" y="634"/>
                    <a:pt x="12071" y="691"/>
                  </a:cubicBezTo>
                  <a:cubicBezTo>
                    <a:pt x="12128" y="691"/>
                    <a:pt x="12128" y="691"/>
                    <a:pt x="12128" y="691"/>
                  </a:cubicBezTo>
                  <a:cubicBezTo>
                    <a:pt x="12071" y="691"/>
                    <a:pt x="12071" y="691"/>
                    <a:pt x="12071" y="691"/>
                  </a:cubicBezTo>
                  <a:cubicBezTo>
                    <a:pt x="12071" y="691"/>
                    <a:pt x="12071" y="634"/>
                    <a:pt x="12071" y="634"/>
                  </a:cubicBezTo>
                  <a:close/>
                  <a:moveTo>
                    <a:pt x="11031" y="576"/>
                  </a:moveTo>
                  <a:cubicBezTo>
                    <a:pt x="11089" y="576"/>
                    <a:pt x="11031" y="576"/>
                    <a:pt x="11089" y="518"/>
                  </a:cubicBezTo>
                  <a:cubicBezTo>
                    <a:pt x="11147" y="518"/>
                    <a:pt x="11147" y="518"/>
                    <a:pt x="11147" y="518"/>
                  </a:cubicBezTo>
                  <a:cubicBezTo>
                    <a:pt x="11147" y="576"/>
                    <a:pt x="11147" y="576"/>
                    <a:pt x="11147" y="576"/>
                  </a:cubicBezTo>
                  <a:cubicBezTo>
                    <a:pt x="11089" y="518"/>
                    <a:pt x="11089" y="518"/>
                    <a:pt x="11089" y="518"/>
                  </a:cubicBezTo>
                  <a:cubicBezTo>
                    <a:pt x="11089" y="576"/>
                    <a:pt x="11089" y="576"/>
                    <a:pt x="11089" y="576"/>
                  </a:cubicBezTo>
                  <a:cubicBezTo>
                    <a:pt x="11147" y="576"/>
                    <a:pt x="11147" y="576"/>
                    <a:pt x="11147" y="576"/>
                  </a:cubicBezTo>
                  <a:cubicBezTo>
                    <a:pt x="11204" y="576"/>
                    <a:pt x="11204" y="576"/>
                    <a:pt x="11262" y="634"/>
                  </a:cubicBezTo>
                  <a:cubicBezTo>
                    <a:pt x="11204" y="634"/>
                    <a:pt x="11204" y="634"/>
                    <a:pt x="11204" y="634"/>
                  </a:cubicBezTo>
                  <a:cubicBezTo>
                    <a:pt x="11262" y="634"/>
                    <a:pt x="11262" y="634"/>
                    <a:pt x="11262" y="634"/>
                  </a:cubicBezTo>
                  <a:cubicBezTo>
                    <a:pt x="11204" y="634"/>
                    <a:pt x="11204" y="634"/>
                    <a:pt x="11204" y="634"/>
                  </a:cubicBezTo>
                  <a:cubicBezTo>
                    <a:pt x="11147" y="634"/>
                    <a:pt x="11204" y="634"/>
                    <a:pt x="11147" y="634"/>
                  </a:cubicBezTo>
                  <a:cubicBezTo>
                    <a:pt x="11089" y="634"/>
                    <a:pt x="11089" y="634"/>
                    <a:pt x="11089" y="634"/>
                  </a:cubicBezTo>
                  <a:cubicBezTo>
                    <a:pt x="11089" y="576"/>
                    <a:pt x="11089" y="576"/>
                    <a:pt x="11089" y="576"/>
                  </a:cubicBezTo>
                  <a:cubicBezTo>
                    <a:pt x="11089" y="634"/>
                    <a:pt x="11089" y="634"/>
                    <a:pt x="11089" y="634"/>
                  </a:cubicBezTo>
                  <a:cubicBezTo>
                    <a:pt x="11089" y="576"/>
                    <a:pt x="11089" y="576"/>
                    <a:pt x="11089" y="576"/>
                  </a:cubicBezTo>
                  <a:cubicBezTo>
                    <a:pt x="11031" y="576"/>
                    <a:pt x="11031" y="576"/>
                    <a:pt x="11031" y="576"/>
                  </a:cubicBezTo>
                  <a:cubicBezTo>
                    <a:pt x="11031" y="576"/>
                    <a:pt x="11031" y="576"/>
                    <a:pt x="11031" y="576"/>
                  </a:cubicBezTo>
                  <a:close/>
                  <a:moveTo>
                    <a:pt x="11204" y="576"/>
                  </a:moveTo>
                  <a:lnTo>
                    <a:pt x="11204" y="576"/>
                  </a:lnTo>
                  <a:cubicBezTo>
                    <a:pt x="11204" y="576"/>
                    <a:pt x="11204" y="576"/>
                    <a:pt x="11204" y="576"/>
                  </a:cubicBezTo>
                  <a:close/>
                  <a:moveTo>
                    <a:pt x="11666" y="634"/>
                  </a:moveTo>
                  <a:lnTo>
                    <a:pt x="11666" y="634"/>
                  </a:lnTo>
                  <a:cubicBezTo>
                    <a:pt x="11666" y="634"/>
                    <a:pt x="11666" y="634"/>
                    <a:pt x="11666" y="634"/>
                  </a:cubicBezTo>
                  <a:close/>
                  <a:moveTo>
                    <a:pt x="11378" y="634"/>
                  </a:moveTo>
                  <a:cubicBezTo>
                    <a:pt x="11378" y="634"/>
                    <a:pt x="11378" y="634"/>
                    <a:pt x="11435" y="634"/>
                  </a:cubicBezTo>
                  <a:cubicBezTo>
                    <a:pt x="11378" y="634"/>
                    <a:pt x="11378" y="634"/>
                    <a:pt x="11378" y="634"/>
                  </a:cubicBezTo>
                  <a:moveTo>
                    <a:pt x="12475" y="806"/>
                  </a:moveTo>
                  <a:cubicBezTo>
                    <a:pt x="12475" y="749"/>
                    <a:pt x="12475" y="749"/>
                    <a:pt x="12475" y="749"/>
                  </a:cubicBezTo>
                  <a:cubicBezTo>
                    <a:pt x="12475" y="749"/>
                    <a:pt x="12475" y="749"/>
                    <a:pt x="12475" y="806"/>
                  </a:cubicBezTo>
                  <a:cubicBezTo>
                    <a:pt x="12475" y="806"/>
                    <a:pt x="12475" y="806"/>
                    <a:pt x="12475" y="806"/>
                  </a:cubicBezTo>
                  <a:close/>
                  <a:moveTo>
                    <a:pt x="14323" y="1094"/>
                  </a:moveTo>
                  <a:lnTo>
                    <a:pt x="14323" y="1094"/>
                  </a:lnTo>
                  <a:cubicBezTo>
                    <a:pt x="14323" y="1094"/>
                    <a:pt x="14323" y="1094"/>
                    <a:pt x="14323" y="1094"/>
                  </a:cubicBezTo>
                  <a:close/>
                  <a:moveTo>
                    <a:pt x="14265" y="1094"/>
                  </a:moveTo>
                  <a:lnTo>
                    <a:pt x="14265" y="1094"/>
                  </a:lnTo>
                  <a:cubicBezTo>
                    <a:pt x="14207" y="1094"/>
                    <a:pt x="14207" y="1094"/>
                    <a:pt x="14207" y="1094"/>
                  </a:cubicBezTo>
                  <a:cubicBezTo>
                    <a:pt x="14207" y="1094"/>
                    <a:pt x="14207" y="1094"/>
                    <a:pt x="14265" y="1094"/>
                  </a:cubicBezTo>
                  <a:cubicBezTo>
                    <a:pt x="14265" y="1094"/>
                    <a:pt x="14265" y="1094"/>
                    <a:pt x="14265" y="1094"/>
                  </a:cubicBezTo>
                  <a:close/>
                  <a:moveTo>
                    <a:pt x="13861" y="922"/>
                  </a:moveTo>
                  <a:lnTo>
                    <a:pt x="13861" y="922"/>
                  </a:lnTo>
                  <a:cubicBezTo>
                    <a:pt x="13861" y="922"/>
                    <a:pt x="13861" y="922"/>
                    <a:pt x="13861" y="922"/>
                  </a:cubicBezTo>
                  <a:close/>
                  <a:moveTo>
                    <a:pt x="13803" y="922"/>
                  </a:moveTo>
                  <a:lnTo>
                    <a:pt x="13803" y="922"/>
                  </a:lnTo>
                  <a:cubicBezTo>
                    <a:pt x="13803" y="922"/>
                    <a:pt x="13803" y="922"/>
                    <a:pt x="13803" y="922"/>
                  </a:cubicBezTo>
                  <a:close/>
                  <a:moveTo>
                    <a:pt x="13745" y="922"/>
                  </a:moveTo>
                  <a:cubicBezTo>
                    <a:pt x="13688" y="864"/>
                    <a:pt x="13688" y="864"/>
                    <a:pt x="13688" y="864"/>
                  </a:cubicBezTo>
                  <a:cubicBezTo>
                    <a:pt x="13745" y="922"/>
                    <a:pt x="13745" y="922"/>
                    <a:pt x="13745" y="922"/>
                  </a:cubicBezTo>
                  <a:moveTo>
                    <a:pt x="13514" y="864"/>
                  </a:moveTo>
                  <a:lnTo>
                    <a:pt x="13514" y="864"/>
                  </a:lnTo>
                  <a:cubicBezTo>
                    <a:pt x="13572" y="864"/>
                    <a:pt x="13572" y="864"/>
                    <a:pt x="13572" y="864"/>
                  </a:cubicBezTo>
                  <a:cubicBezTo>
                    <a:pt x="13630" y="864"/>
                    <a:pt x="13630" y="864"/>
                    <a:pt x="13630" y="864"/>
                  </a:cubicBezTo>
                  <a:cubicBezTo>
                    <a:pt x="13688" y="864"/>
                    <a:pt x="13688" y="864"/>
                    <a:pt x="13688" y="864"/>
                  </a:cubicBezTo>
                  <a:cubicBezTo>
                    <a:pt x="13688" y="864"/>
                    <a:pt x="13514" y="864"/>
                    <a:pt x="13514" y="864"/>
                  </a:cubicBezTo>
                  <a:close/>
                  <a:moveTo>
                    <a:pt x="13514" y="864"/>
                  </a:moveTo>
                  <a:lnTo>
                    <a:pt x="13514" y="864"/>
                  </a:lnTo>
                  <a:cubicBezTo>
                    <a:pt x="13514" y="806"/>
                    <a:pt x="13514" y="806"/>
                    <a:pt x="13514" y="806"/>
                  </a:cubicBezTo>
                  <a:cubicBezTo>
                    <a:pt x="13514" y="864"/>
                    <a:pt x="13514" y="864"/>
                    <a:pt x="13514" y="864"/>
                  </a:cubicBezTo>
                  <a:cubicBezTo>
                    <a:pt x="13514" y="864"/>
                    <a:pt x="13514" y="864"/>
                    <a:pt x="13514" y="864"/>
                  </a:cubicBezTo>
                  <a:close/>
                  <a:moveTo>
                    <a:pt x="12706" y="691"/>
                  </a:moveTo>
                  <a:cubicBezTo>
                    <a:pt x="12648" y="634"/>
                    <a:pt x="12648" y="634"/>
                    <a:pt x="12648" y="634"/>
                  </a:cubicBezTo>
                  <a:cubicBezTo>
                    <a:pt x="12706" y="634"/>
                    <a:pt x="12706" y="634"/>
                    <a:pt x="12706" y="634"/>
                  </a:cubicBezTo>
                  <a:cubicBezTo>
                    <a:pt x="12706" y="634"/>
                    <a:pt x="12706" y="691"/>
                    <a:pt x="12706" y="691"/>
                  </a:cubicBezTo>
                  <a:close/>
                  <a:moveTo>
                    <a:pt x="12417" y="634"/>
                  </a:moveTo>
                  <a:lnTo>
                    <a:pt x="12417" y="634"/>
                  </a:lnTo>
                  <a:cubicBezTo>
                    <a:pt x="12359" y="634"/>
                    <a:pt x="12359" y="634"/>
                    <a:pt x="12359" y="634"/>
                  </a:cubicBezTo>
                  <a:cubicBezTo>
                    <a:pt x="12417" y="634"/>
                    <a:pt x="12417" y="634"/>
                    <a:pt x="12417" y="634"/>
                  </a:cubicBezTo>
                  <a:cubicBezTo>
                    <a:pt x="12417" y="634"/>
                    <a:pt x="12417" y="634"/>
                    <a:pt x="12417" y="634"/>
                  </a:cubicBezTo>
                  <a:close/>
                  <a:moveTo>
                    <a:pt x="12302" y="634"/>
                  </a:moveTo>
                  <a:lnTo>
                    <a:pt x="12302" y="634"/>
                  </a:lnTo>
                  <a:cubicBezTo>
                    <a:pt x="12302" y="634"/>
                    <a:pt x="12302" y="634"/>
                    <a:pt x="12302" y="634"/>
                  </a:cubicBezTo>
                  <a:close/>
                  <a:moveTo>
                    <a:pt x="21427" y="9734"/>
                  </a:moveTo>
                  <a:lnTo>
                    <a:pt x="21427" y="9734"/>
                  </a:lnTo>
                  <a:cubicBezTo>
                    <a:pt x="21427" y="9734"/>
                    <a:pt x="21427" y="9734"/>
                    <a:pt x="21427" y="9734"/>
                  </a:cubicBezTo>
                  <a:close/>
                  <a:moveTo>
                    <a:pt x="21484" y="10022"/>
                  </a:moveTo>
                  <a:lnTo>
                    <a:pt x="21484" y="10022"/>
                  </a:lnTo>
                  <a:cubicBezTo>
                    <a:pt x="21484" y="9850"/>
                    <a:pt x="21484" y="9850"/>
                    <a:pt x="21484" y="9850"/>
                  </a:cubicBezTo>
                  <a:cubicBezTo>
                    <a:pt x="21484" y="9907"/>
                    <a:pt x="21484" y="9907"/>
                    <a:pt x="21484" y="9907"/>
                  </a:cubicBezTo>
                  <a:cubicBezTo>
                    <a:pt x="21484" y="9965"/>
                    <a:pt x="21484" y="9965"/>
                    <a:pt x="21484" y="9965"/>
                  </a:cubicBezTo>
                  <a:cubicBezTo>
                    <a:pt x="21484" y="10022"/>
                    <a:pt x="21484" y="10022"/>
                    <a:pt x="21484" y="10022"/>
                  </a:cubicBezTo>
                  <a:cubicBezTo>
                    <a:pt x="21484" y="10080"/>
                    <a:pt x="21484" y="10080"/>
                    <a:pt x="21484" y="10080"/>
                  </a:cubicBezTo>
                  <a:lnTo>
                    <a:pt x="21427" y="10022"/>
                  </a:lnTo>
                  <a:cubicBezTo>
                    <a:pt x="21427" y="10022"/>
                    <a:pt x="21427" y="10022"/>
                    <a:pt x="21484" y="10022"/>
                  </a:cubicBezTo>
                  <a:moveTo>
                    <a:pt x="21600" y="11405"/>
                  </a:moveTo>
                  <a:cubicBezTo>
                    <a:pt x="21542" y="11405"/>
                    <a:pt x="21542" y="11405"/>
                    <a:pt x="21542" y="11405"/>
                  </a:cubicBezTo>
                  <a:cubicBezTo>
                    <a:pt x="21542" y="11462"/>
                    <a:pt x="21542" y="11462"/>
                    <a:pt x="21484" y="11462"/>
                  </a:cubicBezTo>
                  <a:cubicBezTo>
                    <a:pt x="21427" y="11462"/>
                    <a:pt x="21427" y="11462"/>
                    <a:pt x="21427" y="11462"/>
                  </a:cubicBezTo>
                  <a:cubicBezTo>
                    <a:pt x="21427" y="11405"/>
                    <a:pt x="21484" y="11405"/>
                    <a:pt x="21484" y="11405"/>
                  </a:cubicBezTo>
                  <a:cubicBezTo>
                    <a:pt x="21427" y="11290"/>
                    <a:pt x="21484" y="11232"/>
                    <a:pt x="21484" y="11174"/>
                  </a:cubicBezTo>
                  <a:cubicBezTo>
                    <a:pt x="21484" y="11174"/>
                    <a:pt x="21484" y="11174"/>
                    <a:pt x="21484" y="11117"/>
                  </a:cubicBezTo>
                  <a:cubicBezTo>
                    <a:pt x="21484" y="11059"/>
                    <a:pt x="21484" y="11059"/>
                    <a:pt x="21484" y="11059"/>
                  </a:cubicBezTo>
                  <a:cubicBezTo>
                    <a:pt x="21484" y="11002"/>
                    <a:pt x="21484" y="11002"/>
                    <a:pt x="21484" y="11002"/>
                  </a:cubicBezTo>
                  <a:cubicBezTo>
                    <a:pt x="21542" y="11059"/>
                    <a:pt x="21542" y="11059"/>
                    <a:pt x="21542" y="11117"/>
                  </a:cubicBezTo>
                  <a:lnTo>
                    <a:pt x="21484" y="11117"/>
                  </a:lnTo>
                  <a:cubicBezTo>
                    <a:pt x="21484" y="11174"/>
                    <a:pt x="21484" y="11174"/>
                    <a:pt x="21484" y="11174"/>
                  </a:cubicBezTo>
                  <a:cubicBezTo>
                    <a:pt x="21542" y="11174"/>
                    <a:pt x="21542" y="11174"/>
                    <a:pt x="21542" y="11174"/>
                  </a:cubicBezTo>
                  <a:cubicBezTo>
                    <a:pt x="21484" y="11174"/>
                    <a:pt x="21484" y="11174"/>
                    <a:pt x="21484" y="11174"/>
                  </a:cubicBezTo>
                  <a:cubicBezTo>
                    <a:pt x="21484" y="11232"/>
                    <a:pt x="21484" y="11232"/>
                    <a:pt x="21484" y="11232"/>
                  </a:cubicBezTo>
                  <a:cubicBezTo>
                    <a:pt x="21542" y="11232"/>
                    <a:pt x="21542" y="11232"/>
                    <a:pt x="21542" y="11232"/>
                  </a:cubicBezTo>
                  <a:cubicBezTo>
                    <a:pt x="21484" y="11347"/>
                    <a:pt x="21484" y="11347"/>
                    <a:pt x="21484" y="11347"/>
                  </a:cubicBezTo>
                  <a:cubicBezTo>
                    <a:pt x="21542" y="11347"/>
                    <a:pt x="21542" y="11347"/>
                    <a:pt x="21542" y="11347"/>
                  </a:cubicBezTo>
                  <a:cubicBezTo>
                    <a:pt x="21542" y="11290"/>
                    <a:pt x="21542" y="11232"/>
                    <a:pt x="21542" y="11174"/>
                  </a:cubicBezTo>
                  <a:cubicBezTo>
                    <a:pt x="21600" y="11174"/>
                    <a:pt x="21600" y="11174"/>
                    <a:pt x="21600" y="11174"/>
                  </a:cubicBezTo>
                  <a:cubicBezTo>
                    <a:pt x="21600" y="11174"/>
                    <a:pt x="21600" y="11174"/>
                    <a:pt x="21600" y="11117"/>
                  </a:cubicBezTo>
                  <a:cubicBezTo>
                    <a:pt x="21600" y="11059"/>
                    <a:pt x="21600" y="11059"/>
                    <a:pt x="21600" y="11059"/>
                  </a:cubicBezTo>
                  <a:cubicBezTo>
                    <a:pt x="21542" y="11002"/>
                    <a:pt x="21542" y="10944"/>
                    <a:pt x="21542" y="10944"/>
                  </a:cubicBezTo>
                  <a:cubicBezTo>
                    <a:pt x="21542" y="10829"/>
                    <a:pt x="21542" y="10829"/>
                    <a:pt x="21542" y="10829"/>
                  </a:cubicBezTo>
                  <a:cubicBezTo>
                    <a:pt x="21542" y="10829"/>
                    <a:pt x="21542" y="10829"/>
                    <a:pt x="21542" y="10886"/>
                  </a:cubicBezTo>
                  <a:cubicBezTo>
                    <a:pt x="21484" y="10829"/>
                    <a:pt x="21542" y="10714"/>
                    <a:pt x="21484" y="10656"/>
                  </a:cubicBezTo>
                  <a:cubicBezTo>
                    <a:pt x="21484" y="10598"/>
                    <a:pt x="21484" y="10598"/>
                    <a:pt x="21484" y="10598"/>
                  </a:cubicBezTo>
                  <a:cubicBezTo>
                    <a:pt x="21484" y="10541"/>
                    <a:pt x="21484" y="10541"/>
                    <a:pt x="21484" y="10483"/>
                  </a:cubicBezTo>
                  <a:cubicBezTo>
                    <a:pt x="21484" y="10426"/>
                    <a:pt x="21484" y="10426"/>
                    <a:pt x="21484" y="10426"/>
                  </a:cubicBezTo>
                  <a:cubicBezTo>
                    <a:pt x="21484" y="10368"/>
                    <a:pt x="21484" y="10368"/>
                    <a:pt x="21484" y="10368"/>
                  </a:cubicBezTo>
                  <a:cubicBezTo>
                    <a:pt x="21484" y="10310"/>
                    <a:pt x="21484" y="10310"/>
                    <a:pt x="21484" y="10310"/>
                  </a:cubicBezTo>
                  <a:cubicBezTo>
                    <a:pt x="21484" y="10253"/>
                    <a:pt x="21484" y="10253"/>
                    <a:pt x="21484" y="10253"/>
                  </a:cubicBezTo>
                  <a:cubicBezTo>
                    <a:pt x="21484" y="10310"/>
                    <a:pt x="21484" y="10310"/>
                    <a:pt x="21484" y="10310"/>
                  </a:cubicBezTo>
                  <a:cubicBezTo>
                    <a:pt x="21484" y="10253"/>
                    <a:pt x="21484" y="10253"/>
                    <a:pt x="21484" y="10253"/>
                  </a:cubicBezTo>
                  <a:cubicBezTo>
                    <a:pt x="21484" y="10253"/>
                    <a:pt x="21484" y="10253"/>
                    <a:pt x="21484" y="10195"/>
                  </a:cubicBezTo>
                  <a:cubicBezTo>
                    <a:pt x="21427" y="10138"/>
                    <a:pt x="21427" y="10138"/>
                    <a:pt x="21427" y="10138"/>
                  </a:cubicBezTo>
                  <a:cubicBezTo>
                    <a:pt x="21484" y="10080"/>
                    <a:pt x="21484" y="10080"/>
                    <a:pt x="21484" y="10080"/>
                  </a:cubicBezTo>
                  <a:cubicBezTo>
                    <a:pt x="21484" y="10138"/>
                    <a:pt x="21484" y="10138"/>
                    <a:pt x="21484" y="10138"/>
                  </a:cubicBezTo>
                  <a:cubicBezTo>
                    <a:pt x="21484" y="10195"/>
                    <a:pt x="21484" y="10195"/>
                    <a:pt x="21484" y="10195"/>
                  </a:cubicBezTo>
                  <a:lnTo>
                    <a:pt x="21484" y="10253"/>
                  </a:lnTo>
                  <a:cubicBezTo>
                    <a:pt x="21484" y="10310"/>
                    <a:pt x="21484" y="10368"/>
                    <a:pt x="21542" y="10426"/>
                  </a:cubicBezTo>
                  <a:cubicBezTo>
                    <a:pt x="21542" y="10541"/>
                    <a:pt x="21542" y="10656"/>
                    <a:pt x="21542" y="10656"/>
                  </a:cubicBezTo>
                  <a:cubicBezTo>
                    <a:pt x="21600" y="10656"/>
                    <a:pt x="21600" y="10656"/>
                    <a:pt x="21600" y="10656"/>
                  </a:cubicBezTo>
                  <a:cubicBezTo>
                    <a:pt x="21542" y="10368"/>
                    <a:pt x="21542" y="10368"/>
                    <a:pt x="21542" y="10368"/>
                  </a:cubicBezTo>
                  <a:cubicBezTo>
                    <a:pt x="21600" y="10368"/>
                    <a:pt x="21600" y="10368"/>
                    <a:pt x="21600" y="10368"/>
                  </a:cubicBezTo>
                  <a:cubicBezTo>
                    <a:pt x="21600" y="10310"/>
                    <a:pt x="21600" y="10253"/>
                    <a:pt x="21600" y="10195"/>
                  </a:cubicBezTo>
                  <a:cubicBezTo>
                    <a:pt x="21542" y="10138"/>
                    <a:pt x="21600" y="10138"/>
                    <a:pt x="21600" y="10080"/>
                  </a:cubicBezTo>
                  <a:cubicBezTo>
                    <a:pt x="21542" y="10080"/>
                    <a:pt x="21542" y="10080"/>
                    <a:pt x="21542" y="10080"/>
                  </a:cubicBezTo>
                  <a:cubicBezTo>
                    <a:pt x="21542" y="10022"/>
                    <a:pt x="21542" y="10022"/>
                    <a:pt x="21542" y="10022"/>
                  </a:cubicBezTo>
                  <a:cubicBezTo>
                    <a:pt x="21542" y="9965"/>
                    <a:pt x="21542" y="10022"/>
                    <a:pt x="21542" y="9965"/>
                  </a:cubicBezTo>
                  <a:cubicBezTo>
                    <a:pt x="21542" y="9965"/>
                    <a:pt x="21542" y="9965"/>
                    <a:pt x="21484" y="9965"/>
                  </a:cubicBezTo>
                  <a:cubicBezTo>
                    <a:pt x="21484" y="9850"/>
                    <a:pt x="21484" y="9850"/>
                    <a:pt x="21484" y="9850"/>
                  </a:cubicBezTo>
                  <a:cubicBezTo>
                    <a:pt x="21484" y="9850"/>
                    <a:pt x="21427" y="9850"/>
                    <a:pt x="21427" y="9792"/>
                  </a:cubicBezTo>
                  <a:cubicBezTo>
                    <a:pt x="21484" y="9792"/>
                    <a:pt x="21484" y="9792"/>
                    <a:pt x="21484" y="9792"/>
                  </a:cubicBezTo>
                  <a:cubicBezTo>
                    <a:pt x="21427" y="9677"/>
                    <a:pt x="21427" y="9677"/>
                    <a:pt x="21427" y="9677"/>
                  </a:cubicBezTo>
                  <a:cubicBezTo>
                    <a:pt x="21484" y="9677"/>
                    <a:pt x="21484" y="9677"/>
                    <a:pt x="21484" y="9677"/>
                  </a:cubicBezTo>
                  <a:cubicBezTo>
                    <a:pt x="21484" y="9619"/>
                    <a:pt x="21484" y="9619"/>
                    <a:pt x="21484" y="9619"/>
                  </a:cubicBezTo>
                  <a:cubicBezTo>
                    <a:pt x="21427" y="9504"/>
                    <a:pt x="21427" y="9504"/>
                    <a:pt x="21427" y="9504"/>
                  </a:cubicBezTo>
                  <a:cubicBezTo>
                    <a:pt x="21484" y="9504"/>
                    <a:pt x="21484" y="9504"/>
                    <a:pt x="21484" y="9504"/>
                  </a:cubicBezTo>
                  <a:cubicBezTo>
                    <a:pt x="21427" y="9446"/>
                    <a:pt x="21427" y="9446"/>
                    <a:pt x="21427" y="9446"/>
                  </a:cubicBezTo>
                  <a:cubicBezTo>
                    <a:pt x="21484" y="9446"/>
                    <a:pt x="21484" y="9446"/>
                    <a:pt x="21484" y="9446"/>
                  </a:cubicBezTo>
                  <a:lnTo>
                    <a:pt x="21484" y="9389"/>
                  </a:lnTo>
                  <a:cubicBezTo>
                    <a:pt x="21484" y="9389"/>
                    <a:pt x="21484" y="9389"/>
                    <a:pt x="21427" y="9331"/>
                  </a:cubicBezTo>
                  <a:cubicBezTo>
                    <a:pt x="21427" y="9389"/>
                    <a:pt x="21427" y="9389"/>
                    <a:pt x="21427" y="9389"/>
                  </a:cubicBezTo>
                  <a:cubicBezTo>
                    <a:pt x="21427" y="9331"/>
                    <a:pt x="21427" y="9274"/>
                    <a:pt x="21427" y="9274"/>
                  </a:cubicBezTo>
                  <a:cubicBezTo>
                    <a:pt x="21427" y="9158"/>
                    <a:pt x="21427" y="9158"/>
                    <a:pt x="21427" y="9158"/>
                  </a:cubicBezTo>
                  <a:cubicBezTo>
                    <a:pt x="21369" y="9101"/>
                    <a:pt x="21369" y="9101"/>
                    <a:pt x="21369" y="9101"/>
                  </a:cubicBezTo>
                  <a:cubicBezTo>
                    <a:pt x="21369" y="9043"/>
                    <a:pt x="21369" y="9043"/>
                    <a:pt x="21369" y="9043"/>
                  </a:cubicBezTo>
                  <a:cubicBezTo>
                    <a:pt x="21311" y="8986"/>
                    <a:pt x="21369" y="8986"/>
                    <a:pt x="21369" y="8928"/>
                  </a:cubicBezTo>
                  <a:cubicBezTo>
                    <a:pt x="21369" y="8870"/>
                    <a:pt x="21369" y="8870"/>
                    <a:pt x="21369" y="8870"/>
                  </a:cubicBezTo>
                  <a:cubicBezTo>
                    <a:pt x="21311" y="8813"/>
                    <a:pt x="21311" y="8813"/>
                    <a:pt x="21311" y="8813"/>
                  </a:cubicBezTo>
                  <a:lnTo>
                    <a:pt x="21369" y="8755"/>
                  </a:lnTo>
                  <a:cubicBezTo>
                    <a:pt x="21311" y="8755"/>
                    <a:pt x="21311" y="8755"/>
                    <a:pt x="21311" y="8755"/>
                  </a:cubicBezTo>
                  <a:cubicBezTo>
                    <a:pt x="21311" y="8698"/>
                    <a:pt x="21311" y="8698"/>
                    <a:pt x="21311" y="8698"/>
                  </a:cubicBezTo>
                  <a:cubicBezTo>
                    <a:pt x="21311" y="8582"/>
                    <a:pt x="21311" y="8582"/>
                    <a:pt x="21311" y="8582"/>
                  </a:cubicBezTo>
                  <a:cubicBezTo>
                    <a:pt x="21311" y="8525"/>
                    <a:pt x="21311" y="8525"/>
                    <a:pt x="21253" y="8467"/>
                  </a:cubicBezTo>
                  <a:cubicBezTo>
                    <a:pt x="21253" y="8410"/>
                    <a:pt x="21253" y="8410"/>
                    <a:pt x="21253" y="8352"/>
                  </a:cubicBezTo>
                  <a:cubicBezTo>
                    <a:pt x="21253" y="8410"/>
                    <a:pt x="21253" y="8410"/>
                    <a:pt x="21253" y="8410"/>
                  </a:cubicBezTo>
                  <a:cubicBezTo>
                    <a:pt x="21253" y="8352"/>
                    <a:pt x="21253" y="8352"/>
                    <a:pt x="21253" y="8352"/>
                  </a:cubicBezTo>
                  <a:cubicBezTo>
                    <a:pt x="21196" y="8237"/>
                    <a:pt x="21196" y="8237"/>
                    <a:pt x="21196" y="8237"/>
                  </a:cubicBezTo>
                  <a:cubicBezTo>
                    <a:pt x="21196" y="8294"/>
                    <a:pt x="21196" y="8294"/>
                    <a:pt x="21196" y="8294"/>
                  </a:cubicBezTo>
                  <a:cubicBezTo>
                    <a:pt x="21196" y="8064"/>
                    <a:pt x="21196" y="8064"/>
                    <a:pt x="21196" y="8064"/>
                  </a:cubicBezTo>
                  <a:cubicBezTo>
                    <a:pt x="21138" y="7949"/>
                    <a:pt x="21138" y="7949"/>
                    <a:pt x="21138" y="7949"/>
                  </a:cubicBezTo>
                  <a:cubicBezTo>
                    <a:pt x="21138" y="7891"/>
                    <a:pt x="21138" y="7891"/>
                    <a:pt x="21138" y="7891"/>
                  </a:cubicBezTo>
                  <a:cubicBezTo>
                    <a:pt x="21080" y="7834"/>
                    <a:pt x="21080" y="7834"/>
                    <a:pt x="21080" y="7834"/>
                  </a:cubicBezTo>
                  <a:cubicBezTo>
                    <a:pt x="21080" y="7776"/>
                    <a:pt x="21080" y="7776"/>
                    <a:pt x="21080" y="7776"/>
                  </a:cubicBezTo>
                  <a:cubicBezTo>
                    <a:pt x="21080" y="7718"/>
                    <a:pt x="21080" y="7718"/>
                    <a:pt x="21080" y="7718"/>
                  </a:cubicBezTo>
                  <a:cubicBezTo>
                    <a:pt x="21080" y="7718"/>
                    <a:pt x="21022" y="7661"/>
                    <a:pt x="21022" y="7603"/>
                  </a:cubicBezTo>
                  <a:cubicBezTo>
                    <a:pt x="21022" y="7546"/>
                    <a:pt x="21022" y="7546"/>
                    <a:pt x="21022" y="7546"/>
                  </a:cubicBezTo>
                  <a:cubicBezTo>
                    <a:pt x="20965" y="7546"/>
                    <a:pt x="20965" y="7546"/>
                    <a:pt x="20965" y="7546"/>
                  </a:cubicBezTo>
                  <a:cubicBezTo>
                    <a:pt x="21022" y="7546"/>
                    <a:pt x="20965" y="7546"/>
                    <a:pt x="20965" y="7488"/>
                  </a:cubicBezTo>
                  <a:cubicBezTo>
                    <a:pt x="21022" y="7488"/>
                    <a:pt x="21022" y="7488"/>
                    <a:pt x="21022" y="7488"/>
                  </a:cubicBezTo>
                  <a:cubicBezTo>
                    <a:pt x="20965" y="7488"/>
                    <a:pt x="20965" y="7430"/>
                    <a:pt x="20965" y="7430"/>
                  </a:cubicBezTo>
                  <a:cubicBezTo>
                    <a:pt x="20965" y="7373"/>
                    <a:pt x="20965" y="7373"/>
                    <a:pt x="20965" y="7373"/>
                  </a:cubicBezTo>
                  <a:cubicBezTo>
                    <a:pt x="20907" y="7373"/>
                    <a:pt x="20907" y="7373"/>
                    <a:pt x="20907" y="7373"/>
                  </a:cubicBezTo>
                  <a:cubicBezTo>
                    <a:pt x="20907" y="7258"/>
                    <a:pt x="20907" y="7258"/>
                    <a:pt x="20907" y="7258"/>
                  </a:cubicBezTo>
                  <a:cubicBezTo>
                    <a:pt x="20849" y="7258"/>
                    <a:pt x="20849" y="7258"/>
                    <a:pt x="20849" y="7258"/>
                  </a:cubicBezTo>
                  <a:cubicBezTo>
                    <a:pt x="20849" y="7200"/>
                    <a:pt x="20849" y="7200"/>
                    <a:pt x="20849" y="7200"/>
                  </a:cubicBezTo>
                  <a:cubicBezTo>
                    <a:pt x="20791" y="7200"/>
                    <a:pt x="20849" y="7142"/>
                    <a:pt x="20849" y="7142"/>
                  </a:cubicBezTo>
                  <a:cubicBezTo>
                    <a:pt x="20791" y="7142"/>
                    <a:pt x="20791" y="7142"/>
                    <a:pt x="20791" y="7142"/>
                  </a:cubicBezTo>
                  <a:cubicBezTo>
                    <a:pt x="20849" y="7142"/>
                    <a:pt x="20849" y="7142"/>
                    <a:pt x="20849" y="7142"/>
                  </a:cubicBezTo>
                  <a:cubicBezTo>
                    <a:pt x="20791" y="7085"/>
                    <a:pt x="20791" y="7085"/>
                    <a:pt x="20791" y="7085"/>
                  </a:cubicBezTo>
                  <a:cubicBezTo>
                    <a:pt x="20791" y="7027"/>
                    <a:pt x="20791" y="6970"/>
                    <a:pt x="20791" y="6970"/>
                  </a:cubicBezTo>
                  <a:cubicBezTo>
                    <a:pt x="20734" y="6970"/>
                    <a:pt x="20734" y="6970"/>
                    <a:pt x="20734" y="6970"/>
                  </a:cubicBezTo>
                  <a:cubicBezTo>
                    <a:pt x="20734" y="6854"/>
                    <a:pt x="20734" y="6854"/>
                    <a:pt x="20734" y="6854"/>
                  </a:cubicBezTo>
                  <a:cubicBezTo>
                    <a:pt x="20676" y="6854"/>
                    <a:pt x="20676" y="6854"/>
                    <a:pt x="20676" y="6854"/>
                  </a:cubicBezTo>
                  <a:cubicBezTo>
                    <a:pt x="20676" y="6797"/>
                    <a:pt x="20676" y="6797"/>
                    <a:pt x="20676" y="6797"/>
                  </a:cubicBezTo>
                  <a:cubicBezTo>
                    <a:pt x="20618" y="6682"/>
                    <a:pt x="20618" y="6682"/>
                    <a:pt x="20618" y="6682"/>
                  </a:cubicBezTo>
                  <a:cubicBezTo>
                    <a:pt x="20618" y="6624"/>
                    <a:pt x="20618" y="6624"/>
                    <a:pt x="20618" y="6624"/>
                  </a:cubicBezTo>
                  <a:cubicBezTo>
                    <a:pt x="20560" y="6624"/>
                    <a:pt x="20560" y="6624"/>
                    <a:pt x="20560" y="6624"/>
                  </a:cubicBezTo>
                  <a:cubicBezTo>
                    <a:pt x="20560" y="6566"/>
                    <a:pt x="20560" y="6566"/>
                    <a:pt x="20560" y="6566"/>
                  </a:cubicBezTo>
                  <a:cubicBezTo>
                    <a:pt x="20503" y="6509"/>
                    <a:pt x="20503" y="6509"/>
                    <a:pt x="20503" y="6509"/>
                  </a:cubicBezTo>
                  <a:cubicBezTo>
                    <a:pt x="20445" y="6394"/>
                    <a:pt x="20445" y="6394"/>
                    <a:pt x="20445" y="6394"/>
                  </a:cubicBezTo>
                  <a:cubicBezTo>
                    <a:pt x="20445" y="6394"/>
                    <a:pt x="20445" y="6394"/>
                    <a:pt x="20445" y="6336"/>
                  </a:cubicBezTo>
                  <a:cubicBezTo>
                    <a:pt x="20387" y="6278"/>
                    <a:pt x="20387" y="6278"/>
                    <a:pt x="20387" y="6278"/>
                  </a:cubicBezTo>
                  <a:cubicBezTo>
                    <a:pt x="20387" y="6336"/>
                    <a:pt x="20387" y="6336"/>
                    <a:pt x="20387" y="6336"/>
                  </a:cubicBezTo>
                  <a:cubicBezTo>
                    <a:pt x="20387" y="6278"/>
                    <a:pt x="20387" y="6278"/>
                    <a:pt x="20387" y="6278"/>
                  </a:cubicBezTo>
                  <a:cubicBezTo>
                    <a:pt x="20387" y="6221"/>
                    <a:pt x="20387" y="6221"/>
                    <a:pt x="20387" y="6221"/>
                  </a:cubicBezTo>
                  <a:cubicBezTo>
                    <a:pt x="20329" y="6163"/>
                    <a:pt x="20329" y="6163"/>
                    <a:pt x="20329" y="6163"/>
                  </a:cubicBezTo>
                  <a:lnTo>
                    <a:pt x="20329" y="6106"/>
                  </a:lnTo>
                  <a:cubicBezTo>
                    <a:pt x="20272" y="6048"/>
                    <a:pt x="20272" y="6048"/>
                    <a:pt x="20272" y="6048"/>
                  </a:cubicBezTo>
                  <a:cubicBezTo>
                    <a:pt x="20272" y="6048"/>
                    <a:pt x="20272" y="5990"/>
                    <a:pt x="20214" y="5990"/>
                  </a:cubicBezTo>
                  <a:lnTo>
                    <a:pt x="20214" y="5933"/>
                  </a:lnTo>
                  <a:cubicBezTo>
                    <a:pt x="20214" y="5875"/>
                    <a:pt x="20214" y="5875"/>
                    <a:pt x="20214" y="5875"/>
                  </a:cubicBezTo>
                  <a:cubicBezTo>
                    <a:pt x="20156" y="5875"/>
                    <a:pt x="20156" y="5875"/>
                    <a:pt x="20156" y="5875"/>
                  </a:cubicBezTo>
                  <a:cubicBezTo>
                    <a:pt x="20098" y="5760"/>
                    <a:pt x="20098" y="5760"/>
                    <a:pt x="20098" y="5760"/>
                  </a:cubicBezTo>
                  <a:cubicBezTo>
                    <a:pt x="20041" y="5760"/>
                    <a:pt x="20041" y="5760"/>
                    <a:pt x="20041" y="5760"/>
                  </a:cubicBezTo>
                  <a:cubicBezTo>
                    <a:pt x="20041" y="5645"/>
                    <a:pt x="20041" y="5645"/>
                    <a:pt x="20041" y="5645"/>
                  </a:cubicBezTo>
                  <a:cubicBezTo>
                    <a:pt x="19983" y="5645"/>
                    <a:pt x="19983" y="5645"/>
                    <a:pt x="19983" y="5645"/>
                  </a:cubicBezTo>
                  <a:cubicBezTo>
                    <a:pt x="19925" y="5530"/>
                    <a:pt x="19925" y="5530"/>
                    <a:pt x="19925" y="5530"/>
                  </a:cubicBezTo>
                  <a:cubicBezTo>
                    <a:pt x="19925" y="5587"/>
                    <a:pt x="19925" y="5587"/>
                    <a:pt x="19925" y="5587"/>
                  </a:cubicBezTo>
                  <a:cubicBezTo>
                    <a:pt x="19925" y="5530"/>
                    <a:pt x="19925" y="5530"/>
                    <a:pt x="19925" y="5530"/>
                  </a:cubicBezTo>
                  <a:cubicBezTo>
                    <a:pt x="19810" y="5357"/>
                    <a:pt x="19810" y="5357"/>
                    <a:pt x="19810" y="5357"/>
                  </a:cubicBezTo>
                  <a:cubicBezTo>
                    <a:pt x="19752" y="5299"/>
                    <a:pt x="19752" y="5299"/>
                    <a:pt x="19752" y="5299"/>
                  </a:cubicBezTo>
                  <a:cubicBezTo>
                    <a:pt x="19752" y="5242"/>
                    <a:pt x="19752" y="5242"/>
                    <a:pt x="19752" y="5242"/>
                  </a:cubicBezTo>
                  <a:cubicBezTo>
                    <a:pt x="19694" y="5184"/>
                    <a:pt x="19694" y="5184"/>
                    <a:pt x="19694" y="5184"/>
                  </a:cubicBezTo>
                  <a:cubicBezTo>
                    <a:pt x="19694" y="5126"/>
                    <a:pt x="19694" y="5126"/>
                    <a:pt x="19694" y="5126"/>
                  </a:cubicBezTo>
                  <a:cubicBezTo>
                    <a:pt x="19636" y="5069"/>
                    <a:pt x="19636" y="5069"/>
                    <a:pt x="19636" y="5069"/>
                  </a:cubicBezTo>
                  <a:lnTo>
                    <a:pt x="19579" y="5069"/>
                  </a:lnTo>
                  <a:cubicBezTo>
                    <a:pt x="19579" y="5011"/>
                    <a:pt x="19579" y="5011"/>
                    <a:pt x="19579" y="5011"/>
                  </a:cubicBezTo>
                  <a:cubicBezTo>
                    <a:pt x="19521" y="5011"/>
                    <a:pt x="19521" y="5011"/>
                    <a:pt x="19521" y="5011"/>
                  </a:cubicBezTo>
                  <a:cubicBezTo>
                    <a:pt x="19521" y="4954"/>
                    <a:pt x="19521" y="4954"/>
                    <a:pt x="19521" y="4954"/>
                  </a:cubicBezTo>
                  <a:lnTo>
                    <a:pt x="19463" y="4896"/>
                  </a:lnTo>
                  <a:lnTo>
                    <a:pt x="19463" y="4838"/>
                  </a:lnTo>
                  <a:cubicBezTo>
                    <a:pt x="19405" y="4838"/>
                    <a:pt x="19405" y="4838"/>
                    <a:pt x="19405" y="4838"/>
                  </a:cubicBezTo>
                  <a:cubicBezTo>
                    <a:pt x="19348" y="4723"/>
                    <a:pt x="19348" y="4723"/>
                    <a:pt x="19348" y="4723"/>
                  </a:cubicBezTo>
                  <a:cubicBezTo>
                    <a:pt x="19348" y="4666"/>
                    <a:pt x="19348" y="4666"/>
                    <a:pt x="19348" y="4666"/>
                  </a:cubicBezTo>
                  <a:cubicBezTo>
                    <a:pt x="19290" y="4608"/>
                    <a:pt x="19290" y="4608"/>
                    <a:pt x="19290" y="4608"/>
                  </a:cubicBezTo>
                  <a:cubicBezTo>
                    <a:pt x="19348" y="4608"/>
                    <a:pt x="19348" y="4608"/>
                    <a:pt x="19348" y="4608"/>
                  </a:cubicBezTo>
                  <a:cubicBezTo>
                    <a:pt x="19348" y="4550"/>
                    <a:pt x="19290" y="4550"/>
                    <a:pt x="19290" y="4493"/>
                  </a:cubicBezTo>
                  <a:cubicBezTo>
                    <a:pt x="19232" y="4435"/>
                    <a:pt x="19232" y="4435"/>
                    <a:pt x="19232" y="4435"/>
                  </a:cubicBezTo>
                  <a:cubicBezTo>
                    <a:pt x="19232" y="4493"/>
                    <a:pt x="19232" y="4493"/>
                    <a:pt x="19232" y="4493"/>
                  </a:cubicBezTo>
                  <a:cubicBezTo>
                    <a:pt x="19174" y="4378"/>
                    <a:pt x="19174" y="4378"/>
                    <a:pt x="19174" y="4378"/>
                  </a:cubicBezTo>
                  <a:cubicBezTo>
                    <a:pt x="19117" y="4378"/>
                    <a:pt x="19174" y="4378"/>
                    <a:pt x="19117" y="4378"/>
                  </a:cubicBezTo>
                  <a:cubicBezTo>
                    <a:pt x="19059" y="4320"/>
                    <a:pt x="19059" y="4320"/>
                    <a:pt x="19059" y="4320"/>
                  </a:cubicBezTo>
                  <a:cubicBezTo>
                    <a:pt x="19059" y="4262"/>
                    <a:pt x="19059" y="4262"/>
                    <a:pt x="19059" y="4262"/>
                  </a:cubicBezTo>
                  <a:cubicBezTo>
                    <a:pt x="19001" y="4205"/>
                    <a:pt x="19001" y="4205"/>
                    <a:pt x="19001" y="4205"/>
                  </a:cubicBezTo>
                  <a:cubicBezTo>
                    <a:pt x="18943" y="4147"/>
                    <a:pt x="18943" y="4147"/>
                    <a:pt x="18943" y="4147"/>
                  </a:cubicBezTo>
                  <a:cubicBezTo>
                    <a:pt x="18886" y="4090"/>
                    <a:pt x="18886" y="4090"/>
                    <a:pt x="18886" y="4090"/>
                  </a:cubicBezTo>
                  <a:cubicBezTo>
                    <a:pt x="18712" y="3917"/>
                    <a:pt x="18712" y="3917"/>
                    <a:pt x="18712" y="3917"/>
                  </a:cubicBezTo>
                  <a:cubicBezTo>
                    <a:pt x="18655" y="3859"/>
                    <a:pt x="18655" y="3802"/>
                    <a:pt x="18597" y="3744"/>
                  </a:cubicBezTo>
                  <a:cubicBezTo>
                    <a:pt x="18539" y="3686"/>
                    <a:pt x="18539" y="3686"/>
                    <a:pt x="18539" y="3686"/>
                  </a:cubicBezTo>
                  <a:cubicBezTo>
                    <a:pt x="18539" y="3686"/>
                    <a:pt x="18539" y="3629"/>
                    <a:pt x="18481" y="3629"/>
                  </a:cubicBezTo>
                  <a:cubicBezTo>
                    <a:pt x="18481" y="3571"/>
                    <a:pt x="18481" y="3571"/>
                    <a:pt x="18481" y="3571"/>
                  </a:cubicBezTo>
                  <a:cubicBezTo>
                    <a:pt x="18424" y="3571"/>
                    <a:pt x="18424" y="3571"/>
                    <a:pt x="18424" y="3571"/>
                  </a:cubicBezTo>
                  <a:cubicBezTo>
                    <a:pt x="18424" y="3571"/>
                    <a:pt x="18424" y="3571"/>
                    <a:pt x="18424" y="3514"/>
                  </a:cubicBezTo>
                  <a:cubicBezTo>
                    <a:pt x="18366" y="3571"/>
                    <a:pt x="18366" y="3571"/>
                    <a:pt x="18366" y="3571"/>
                  </a:cubicBezTo>
                  <a:cubicBezTo>
                    <a:pt x="18308" y="3514"/>
                    <a:pt x="18308" y="3514"/>
                    <a:pt x="18308" y="3514"/>
                  </a:cubicBezTo>
                  <a:cubicBezTo>
                    <a:pt x="18250" y="3456"/>
                    <a:pt x="18250" y="3456"/>
                    <a:pt x="18250" y="3456"/>
                  </a:cubicBezTo>
                  <a:cubicBezTo>
                    <a:pt x="18250" y="3398"/>
                    <a:pt x="18250" y="3398"/>
                    <a:pt x="18250" y="3398"/>
                  </a:cubicBezTo>
                  <a:cubicBezTo>
                    <a:pt x="18193" y="3341"/>
                    <a:pt x="18193" y="3341"/>
                    <a:pt x="18193" y="3341"/>
                  </a:cubicBezTo>
                  <a:cubicBezTo>
                    <a:pt x="18193" y="3398"/>
                    <a:pt x="18193" y="3398"/>
                    <a:pt x="18193" y="3398"/>
                  </a:cubicBezTo>
                  <a:cubicBezTo>
                    <a:pt x="18135" y="3341"/>
                    <a:pt x="18135" y="3341"/>
                    <a:pt x="18135" y="3341"/>
                  </a:cubicBezTo>
                  <a:cubicBezTo>
                    <a:pt x="18135" y="3341"/>
                    <a:pt x="18135" y="3341"/>
                    <a:pt x="18077" y="3341"/>
                  </a:cubicBezTo>
                  <a:cubicBezTo>
                    <a:pt x="18077" y="3283"/>
                    <a:pt x="18077" y="3283"/>
                    <a:pt x="18077" y="3226"/>
                  </a:cubicBezTo>
                  <a:cubicBezTo>
                    <a:pt x="18019" y="3226"/>
                    <a:pt x="18019" y="3226"/>
                    <a:pt x="18019" y="3226"/>
                  </a:cubicBezTo>
                  <a:cubicBezTo>
                    <a:pt x="18019" y="3226"/>
                    <a:pt x="17961" y="3226"/>
                    <a:pt x="17961" y="3168"/>
                  </a:cubicBezTo>
                  <a:cubicBezTo>
                    <a:pt x="17904" y="3168"/>
                    <a:pt x="17904" y="3168"/>
                    <a:pt x="17904" y="3168"/>
                  </a:cubicBezTo>
                  <a:cubicBezTo>
                    <a:pt x="17904" y="3110"/>
                    <a:pt x="17904" y="3110"/>
                    <a:pt x="17904" y="3110"/>
                  </a:cubicBezTo>
                  <a:cubicBezTo>
                    <a:pt x="17904" y="3053"/>
                    <a:pt x="17904" y="3053"/>
                    <a:pt x="17904" y="3053"/>
                  </a:cubicBezTo>
                  <a:cubicBezTo>
                    <a:pt x="17846" y="3110"/>
                    <a:pt x="17846" y="3110"/>
                    <a:pt x="17846" y="3110"/>
                  </a:cubicBezTo>
                  <a:cubicBezTo>
                    <a:pt x="17846" y="3053"/>
                    <a:pt x="17846" y="3053"/>
                    <a:pt x="17846" y="3053"/>
                  </a:cubicBezTo>
                  <a:cubicBezTo>
                    <a:pt x="17846" y="3110"/>
                    <a:pt x="17846" y="3110"/>
                    <a:pt x="17846" y="3110"/>
                  </a:cubicBezTo>
                  <a:cubicBezTo>
                    <a:pt x="17788" y="3053"/>
                    <a:pt x="17788" y="3053"/>
                    <a:pt x="17788" y="3053"/>
                  </a:cubicBezTo>
                  <a:lnTo>
                    <a:pt x="17673" y="2938"/>
                  </a:lnTo>
                  <a:cubicBezTo>
                    <a:pt x="17615" y="2880"/>
                    <a:pt x="17615" y="2880"/>
                    <a:pt x="17615" y="2880"/>
                  </a:cubicBezTo>
                  <a:cubicBezTo>
                    <a:pt x="17615" y="2938"/>
                    <a:pt x="17615" y="2938"/>
                    <a:pt x="17615" y="2938"/>
                  </a:cubicBezTo>
                  <a:cubicBezTo>
                    <a:pt x="17557" y="2880"/>
                    <a:pt x="17557" y="2822"/>
                    <a:pt x="17499" y="2822"/>
                  </a:cubicBezTo>
                  <a:cubicBezTo>
                    <a:pt x="17499" y="2765"/>
                    <a:pt x="17499" y="2822"/>
                    <a:pt x="17499" y="2765"/>
                  </a:cubicBezTo>
                  <a:cubicBezTo>
                    <a:pt x="17442" y="2707"/>
                    <a:pt x="17442" y="2707"/>
                    <a:pt x="17442" y="2707"/>
                  </a:cubicBezTo>
                  <a:cubicBezTo>
                    <a:pt x="17442" y="2650"/>
                    <a:pt x="17442" y="2707"/>
                    <a:pt x="17384" y="2707"/>
                  </a:cubicBezTo>
                  <a:cubicBezTo>
                    <a:pt x="17384" y="2650"/>
                    <a:pt x="17384" y="2650"/>
                    <a:pt x="17384" y="2650"/>
                  </a:cubicBezTo>
                  <a:lnTo>
                    <a:pt x="17326" y="2650"/>
                  </a:lnTo>
                  <a:cubicBezTo>
                    <a:pt x="17268" y="2592"/>
                    <a:pt x="17211" y="2534"/>
                    <a:pt x="17153" y="2477"/>
                  </a:cubicBezTo>
                  <a:cubicBezTo>
                    <a:pt x="17153" y="2534"/>
                    <a:pt x="17153" y="2534"/>
                    <a:pt x="17153" y="2534"/>
                  </a:cubicBezTo>
                  <a:cubicBezTo>
                    <a:pt x="17095" y="2477"/>
                    <a:pt x="17095" y="2477"/>
                    <a:pt x="17095" y="2477"/>
                  </a:cubicBezTo>
                  <a:cubicBezTo>
                    <a:pt x="17037" y="2419"/>
                    <a:pt x="17037" y="2419"/>
                    <a:pt x="17037" y="2419"/>
                  </a:cubicBezTo>
                  <a:cubicBezTo>
                    <a:pt x="16980" y="2419"/>
                    <a:pt x="16980" y="2419"/>
                    <a:pt x="16980" y="2419"/>
                  </a:cubicBezTo>
                  <a:cubicBezTo>
                    <a:pt x="17037" y="2419"/>
                    <a:pt x="17037" y="2419"/>
                    <a:pt x="17037" y="2419"/>
                  </a:cubicBezTo>
                  <a:cubicBezTo>
                    <a:pt x="16980" y="2362"/>
                    <a:pt x="16980" y="2419"/>
                    <a:pt x="16980" y="2419"/>
                  </a:cubicBezTo>
                  <a:cubicBezTo>
                    <a:pt x="16922" y="2304"/>
                    <a:pt x="16922" y="2304"/>
                    <a:pt x="16922" y="2304"/>
                  </a:cubicBezTo>
                  <a:cubicBezTo>
                    <a:pt x="16922" y="2362"/>
                    <a:pt x="16922" y="2362"/>
                    <a:pt x="16922" y="2362"/>
                  </a:cubicBezTo>
                  <a:cubicBezTo>
                    <a:pt x="16806" y="2304"/>
                    <a:pt x="16806" y="2304"/>
                    <a:pt x="16806" y="2304"/>
                  </a:cubicBezTo>
                  <a:cubicBezTo>
                    <a:pt x="16749" y="2246"/>
                    <a:pt x="16749" y="2246"/>
                    <a:pt x="16749" y="2246"/>
                  </a:cubicBezTo>
                  <a:cubicBezTo>
                    <a:pt x="16691" y="2189"/>
                    <a:pt x="16691" y="2189"/>
                    <a:pt x="16691" y="2189"/>
                  </a:cubicBezTo>
                  <a:cubicBezTo>
                    <a:pt x="16691" y="2246"/>
                    <a:pt x="16691" y="2246"/>
                    <a:pt x="16691" y="2246"/>
                  </a:cubicBezTo>
                  <a:cubicBezTo>
                    <a:pt x="16575" y="2131"/>
                    <a:pt x="16575" y="2131"/>
                    <a:pt x="16575" y="2131"/>
                  </a:cubicBezTo>
                  <a:cubicBezTo>
                    <a:pt x="16518" y="2131"/>
                    <a:pt x="16518" y="2131"/>
                    <a:pt x="16518" y="2131"/>
                  </a:cubicBezTo>
                  <a:cubicBezTo>
                    <a:pt x="16518" y="2074"/>
                    <a:pt x="16518" y="2074"/>
                    <a:pt x="16518" y="2074"/>
                  </a:cubicBezTo>
                  <a:cubicBezTo>
                    <a:pt x="16518" y="2131"/>
                    <a:pt x="16518" y="2131"/>
                    <a:pt x="16518" y="2131"/>
                  </a:cubicBezTo>
                  <a:cubicBezTo>
                    <a:pt x="16402" y="2074"/>
                    <a:pt x="16402" y="2074"/>
                    <a:pt x="16402" y="2074"/>
                  </a:cubicBezTo>
                  <a:cubicBezTo>
                    <a:pt x="16402" y="2016"/>
                    <a:pt x="16402" y="2016"/>
                    <a:pt x="16402" y="2016"/>
                  </a:cubicBezTo>
                  <a:cubicBezTo>
                    <a:pt x="16344" y="2074"/>
                    <a:pt x="16344" y="2074"/>
                    <a:pt x="16344" y="2074"/>
                  </a:cubicBezTo>
                  <a:cubicBezTo>
                    <a:pt x="16287" y="2016"/>
                    <a:pt x="16287" y="2016"/>
                    <a:pt x="16287" y="2016"/>
                  </a:cubicBezTo>
                  <a:cubicBezTo>
                    <a:pt x="16287" y="1958"/>
                    <a:pt x="16287" y="1958"/>
                    <a:pt x="16287" y="1958"/>
                  </a:cubicBezTo>
                  <a:cubicBezTo>
                    <a:pt x="16171" y="1901"/>
                    <a:pt x="16171" y="1901"/>
                    <a:pt x="16171" y="1901"/>
                  </a:cubicBezTo>
                  <a:cubicBezTo>
                    <a:pt x="16113" y="1901"/>
                    <a:pt x="16113" y="1901"/>
                    <a:pt x="16113" y="1901"/>
                  </a:cubicBezTo>
                  <a:lnTo>
                    <a:pt x="16113" y="1843"/>
                  </a:lnTo>
                  <a:cubicBezTo>
                    <a:pt x="16056" y="1843"/>
                    <a:pt x="16056" y="1843"/>
                    <a:pt x="16056" y="1843"/>
                  </a:cubicBezTo>
                  <a:cubicBezTo>
                    <a:pt x="15998" y="1786"/>
                    <a:pt x="15998" y="1786"/>
                    <a:pt x="15998" y="1786"/>
                  </a:cubicBezTo>
                  <a:cubicBezTo>
                    <a:pt x="15940" y="1843"/>
                    <a:pt x="15940" y="1843"/>
                    <a:pt x="15940" y="1843"/>
                  </a:cubicBezTo>
                  <a:cubicBezTo>
                    <a:pt x="15940" y="1786"/>
                    <a:pt x="15940" y="1786"/>
                    <a:pt x="15940" y="1786"/>
                  </a:cubicBezTo>
                  <a:cubicBezTo>
                    <a:pt x="15940" y="1843"/>
                    <a:pt x="15940" y="1843"/>
                    <a:pt x="15940" y="1843"/>
                  </a:cubicBezTo>
                  <a:cubicBezTo>
                    <a:pt x="15882" y="1786"/>
                    <a:pt x="15882" y="1786"/>
                    <a:pt x="15882" y="1786"/>
                  </a:cubicBezTo>
                  <a:cubicBezTo>
                    <a:pt x="15825" y="1786"/>
                    <a:pt x="15882" y="1786"/>
                    <a:pt x="15882" y="1786"/>
                  </a:cubicBezTo>
                  <a:cubicBezTo>
                    <a:pt x="15767" y="1728"/>
                    <a:pt x="15767" y="1728"/>
                    <a:pt x="15767" y="1728"/>
                  </a:cubicBezTo>
                  <a:cubicBezTo>
                    <a:pt x="15651" y="1670"/>
                    <a:pt x="15651" y="1670"/>
                    <a:pt x="15651" y="1670"/>
                  </a:cubicBezTo>
                  <a:cubicBezTo>
                    <a:pt x="15594" y="1670"/>
                    <a:pt x="15594" y="1670"/>
                    <a:pt x="15594" y="1670"/>
                  </a:cubicBezTo>
                  <a:cubicBezTo>
                    <a:pt x="15594" y="1613"/>
                    <a:pt x="15594" y="1613"/>
                    <a:pt x="15594" y="1613"/>
                  </a:cubicBezTo>
                  <a:cubicBezTo>
                    <a:pt x="15536" y="1613"/>
                    <a:pt x="15536" y="1613"/>
                    <a:pt x="15536" y="1613"/>
                  </a:cubicBezTo>
                  <a:cubicBezTo>
                    <a:pt x="15594" y="1613"/>
                    <a:pt x="15594" y="1613"/>
                    <a:pt x="15594" y="1613"/>
                  </a:cubicBezTo>
                  <a:cubicBezTo>
                    <a:pt x="15536" y="1613"/>
                    <a:pt x="15536" y="1613"/>
                    <a:pt x="15536" y="1613"/>
                  </a:cubicBezTo>
                  <a:cubicBezTo>
                    <a:pt x="15478" y="1613"/>
                    <a:pt x="15478" y="1613"/>
                    <a:pt x="15478" y="1613"/>
                  </a:cubicBezTo>
                  <a:cubicBezTo>
                    <a:pt x="15420" y="1555"/>
                    <a:pt x="15420" y="1555"/>
                    <a:pt x="15420" y="1555"/>
                  </a:cubicBezTo>
                  <a:lnTo>
                    <a:pt x="15363" y="1555"/>
                  </a:lnTo>
                  <a:cubicBezTo>
                    <a:pt x="15305" y="1498"/>
                    <a:pt x="15305" y="1498"/>
                    <a:pt x="15305" y="1498"/>
                  </a:cubicBezTo>
                  <a:cubicBezTo>
                    <a:pt x="15363" y="1498"/>
                    <a:pt x="15363" y="1498"/>
                    <a:pt x="15363" y="1498"/>
                  </a:cubicBezTo>
                  <a:cubicBezTo>
                    <a:pt x="15478" y="1555"/>
                    <a:pt x="15478" y="1555"/>
                    <a:pt x="15478" y="1555"/>
                  </a:cubicBezTo>
                  <a:cubicBezTo>
                    <a:pt x="15536" y="1613"/>
                    <a:pt x="15536" y="1613"/>
                    <a:pt x="15536" y="1613"/>
                  </a:cubicBezTo>
                  <a:cubicBezTo>
                    <a:pt x="15536" y="1555"/>
                    <a:pt x="15536" y="1555"/>
                    <a:pt x="15536" y="1555"/>
                  </a:cubicBezTo>
                  <a:cubicBezTo>
                    <a:pt x="15536" y="1613"/>
                    <a:pt x="15536" y="1613"/>
                    <a:pt x="15536" y="1613"/>
                  </a:cubicBezTo>
                  <a:cubicBezTo>
                    <a:pt x="15594" y="1613"/>
                    <a:pt x="15594" y="1613"/>
                    <a:pt x="15594" y="1613"/>
                  </a:cubicBezTo>
                  <a:cubicBezTo>
                    <a:pt x="15594" y="1555"/>
                    <a:pt x="15594" y="1555"/>
                    <a:pt x="15594" y="1555"/>
                  </a:cubicBezTo>
                  <a:cubicBezTo>
                    <a:pt x="15478" y="1555"/>
                    <a:pt x="15478" y="1555"/>
                    <a:pt x="15478" y="1555"/>
                  </a:cubicBezTo>
                  <a:cubicBezTo>
                    <a:pt x="15478" y="1498"/>
                    <a:pt x="15478" y="1498"/>
                    <a:pt x="15478" y="1498"/>
                  </a:cubicBezTo>
                  <a:cubicBezTo>
                    <a:pt x="15189" y="1382"/>
                    <a:pt x="15189" y="1382"/>
                    <a:pt x="15189" y="1382"/>
                  </a:cubicBezTo>
                  <a:cubicBezTo>
                    <a:pt x="15074" y="1325"/>
                    <a:pt x="15074" y="1325"/>
                    <a:pt x="15074" y="1325"/>
                  </a:cubicBezTo>
                  <a:cubicBezTo>
                    <a:pt x="15074" y="1267"/>
                    <a:pt x="15074" y="1267"/>
                    <a:pt x="15074" y="1267"/>
                  </a:cubicBezTo>
                  <a:cubicBezTo>
                    <a:pt x="15074" y="1267"/>
                    <a:pt x="14958" y="1210"/>
                    <a:pt x="14843" y="1210"/>
                  </a:cubicBezTo>
                  <a:cubicBezTo>
                    <a:pt x="14727" y="1152"/>
                    <a:pt x="14612" y="1094"/>
                    <a:pt x="14439" y="1037"/>
                  </a:cubicBezTo>
                  <a:cubicBezTo>
                    <a:pt x="14265" y="979"/>
                    <a:pt x="14092" y="922"/>
                    <a:pt x="13976" y="922"/>
                  </a:cubicBezTo>
                  <a:cubicBezTo>
                    <a:pt x="13861" y="864"/>
                    <a:pt x="13803" y="864"/>
                    <a:pt x="13803" y="864"/>
                  </a:cubicBezTo>
                  <a:cubicBezTo>
                    <a:pt x="13745" y="864"/>
                    <a:pt x="13745" y="864"/>
                    <a:pt x="13745" y="864"/>
                  </a:cubicBezTo>
                  <a:cubicBezTo>
                    <a:pt x="13745" y="864"/>
                    <a:pt x="13688" y="806"/>
                    <a:pt x="13514" y="806"/>
                  </a:cubicBezTo>
                  <a:cubicBezTo>
                    <a:pt x="13399" y="749"/>
                    <a:pt x="13168" y="691"/>
                    <a:pt x="12995" y="691"/>
                  </a:cubicBezTo>
                  <a:cubicBezTo>
                    <a:pt x="12821" y="634"/>
                    <a:pt x="12648" y="634"/>
                    <a:pt x="12475" y="576"/>
                  </a:cubicBezTo>
                  <a:cubicBezTo>
                    <a:pt x="12417" y="576"/>
                    <a:pt x="12359" y="576"/>
                    <a:pt x="12359" y="576"/>
                  </a:cubicBezTo>
                  <a:cubicBezTo>
                    <a:pt x="12417" y="576"/>
                    <a:pt x="12417" y="576"/>
                    <a:pt x="12417" y="576"/>
                  </a:cubicBezTo>
                  <a:cubicBezTo>
                    <a:pt x="12475" y="576"/>
                    <a:pt x="12533" y="634"/>
                    <a:pt x="12533" y="634"/>
                  </a:cubicBezTo>
                  <a:cubicBezTo>
                    <a:pt x="12590" y="634"/>
                    <a:pt x="12648" y="634"/>
                    <a:pt x="12648" y="634"/>
                  </a:cubicBezTo>
                  <a:cubicBezTo>
                    <a:pt x="12648" y="634"/>
                    <a:pt x="12533" y="634"/>
                    <a:pt x="12475" y="634"/>
                  </a:cubicBezTo>
                  <a:cubicBezTo>
                    <a:pt x="12417" y="634"/>
                    <a:pt x="12302" y="634"/>
                    <a:pt x="12302" y="634"/>
                  </a:cubicBezTo>
                  <a:cubicBezTo>
                    <a:pt x="12302" y="576"/>
                    <a:pt x="12302" y="576"/>
                    <a:pt x="12302" y="576"/>
                  </a:cubicBezTo>
                  <a:cubicBezTo>
                    <a:pt x="12244" y="576"/>
                    <a:pt x="12244" y="576"/>
                    <a:pt x="12244" y="576"/>
                  </a:cubicBezTo>
                  <a:cubicBezTo>
                    <a:pt x="12186" y="576"/>
                    <a:pt x="12186" y="576"/>
                    <a:pt x="12186" y="576"/>
                  </a:cubicBezTo>
                  <a:cubicBezTo>
                    <a:pt x="12244" y="634"/>
                    <a:pt x="12244" y="634"/>
                    <a:pt x="12244" y="634"/>
                  </a:cubicBezTo>
                  <a:cubicBezTo>
                    <a:pt x="12244" y="691"/>
                    <a:pt x="12244" y="634"/>
                    <a:pt x="12186" y="634"/>
                  </a:cubicBezTo>
                  <a:cubicBezTo>
                    <a:pt x="12186" y="691"/>
                    <a:pt x="12186" y="691"/>
                    <a:pt x="12186" y="691"/>
                  </a:cubicBezTo>
                  <a:cubicBezTo>
                    <a:pt x="12244" y="691"/>
                    <a:pt x="12244" y="691"/>
                    <a:pt x="12244" y="691"/>
                  </a:cubicBezTo>
                  <a:cubicBezTo>
                    <a:pt x="12302" y="691"/>
                    <a:pt x="12302" y="691"/>
                    <a:pt x="12302" y="691"/>
                  </a:cubicBezTo>
                  <a:cubicBezTo>
                    <a:pt x="12359" y="691"/>
                    <a:pt x="12359" y="691"/>
                    <a:pt x="12359" y="691"/>
                  </a:cubicBezTo>
                  <a:cubicBezTo>
                    <a:pt x="12417" y="691"/>
                    <a:pt x="12417" y="691"/>
                    <a:pt x="12417" y="691"/>
                  </a:cubicBezTo>
                  <a:cubicBezTo>
                    <a:pt x="12475" y="691"/>
                    <a:pt x="12475" y="691"/>
                    <a:pt x="12475" y="691"/>
                  </a:cubicBezTo>
                  <a:cubicBezTo>
                    <a:pt x="12475" y="634"/>
                    <a:pt x="12475" y="634"/>
                    <a:pt x="12475" y="634"/>
                  </a:cubicBezTo>
                  <a:cubicBezTo>
                    <a:pt x="12417" y="634"/>
                    <a:pt x="12417" y="634"/>
                    <a:pt x="12417" y="634"/>
                  </a:cubicBezTo>
                  <a:cubicBezTo>
                    <a:pt x="12475" y="634"/>
                    <a:pt x="12475" y="634"/>
                    <a:pt x="12533" y="634"/>
                  </a:cubicBezTo>
                  <a:lnTo>
                    <a:pt x="12648" y="691"/>
                  </a:lnTo>
                  <a:cubicBezTo>
                    <a:pt x="12706" y="691"/>
                    <a:pt x="12706" y="691"/>
                    <a:pt x="12706" y="691"/>
                  </a:cubicBezTo>
                  <a:cubicBezTo>
                    <a:pt x="12764" y="634"/>
                    <a:pt x="12764" y="634"/>
                    <a:pt x="12764" y="634"/>
                  </a:cubicBezTo>
                  <a:cubicBezTo>
                    <a:pt x="12764" y="691"/>
                    <a:pt x="12764" y="691"/>
                    <a:pt x="12764" y="691"/>
                  </a:cubicBezTo>
                  <a:cubicBezTo>
                    <a:pt x="12879" y="691"/>
                    <a:pt x="12879" y="691"/>
                    <a:pt x="12879" y="691"/>
                  </a:cubicBezTo>
                  <a:cubicBezTo>
                    <a:pt x="12937" y="691"/>
                    <a:pt x="12937" y="691"/>
                    <a:pt x="12937" y="691"/>
                  </a:cubicBezTo>
                  <a:cubicBezTo>
                    <a:pt x="12995" y="691"/>
                    <a:pt x="12995" y="691"/>
                    <a:pt x="12995" y="691"/>
                  </a:cubicBezTo>
                  <a:cubicBezTo>
                    <a:pt x="13052" y="691"/>
                    <a:pt x="13052" y="691"/>
                    <a:pt x="13052" y="691"/>
                  </a:cubicBezTo>
                  <a:cubicBezTo>
                    <a:pt x="13110" y="749"/>
                    <a:pt x="13110" y="749"/>
                    <a:pt x="13110" y="749"/>
                  </a:cubicBezTo>
                  <a:cubicBezTo>
                    <a:pt x="13110" y="691"/>
                    <a:pt x="13110" y="691"/>
                    <a:pt x="13110" y="691"/>
                  </a:cubicBezTo>
                  <a:cubicBezTo>
                    <a:pt x="13110" y="749"/>
                    <a:pt x="13110" y="749"/>
                    <a:pt x="13110" y="749"/>
                  </a:cubicBezTo>
                  <a:cubicBezTo>
                    <a:pt x="13168" y="749"/>
                    <a:pt x="13168" y="749"/>
                    <a:pt x="13168" y="749"/>
                  </a:cubicBezTo>
                  <a:cubicBezTo>
                    <a:pt x="13226" y="749"/>
                    <a:pt x="13226" y="749"/>
                    <a:pt x="13226" y="749"/>
                  </a:cubicBezTo>
                  <a:cubicBezTo>
                    <a:pt x="13283" y="749"/>
                    <a:pt x="13341" y="749"/>
                    <a:pt x="13341" y="806"/>
                  </a:cubicBezTo>
                  <a:cubicBezTo>
                    <a:pt x="13457" y="806"/>
                    <a:pt x="13457" y="806"/>
                    <a:pt x="13457" y="806"/>
                  </a:cubicBezTo>
                  <a:cubicBezTo>
                    <a:pt x="13457" y="806"/>
                    <a:pt x="13399" y="806"/>
                    <a:pt x="13341" y="806"/>
                  </a:cubicBezTo>
                  <a:cubicBezTo>
                    <a:pt x="13226" y="806"/>
                    <a:pt x="13168" y="749"/>
                    <a:pt x="13052" y="749"/>
                  </a:cubicBezTo>
                  <a:cubicBezTo>
                    <a:pt x="12937" y="749"/>
                    <a:pt x="12879" y="691"/>
                    <a:pt x="12764" y="691"/>
                  </a:cubicBezTo>
                  <a:cubicBezTo>
                    <a:pt x="12821" y="691"/>
                    <a:pt x="12821" y="691"/>
                    <a:pt x="12821" y="691"/>
                  </a:cubicBezTo>
                  <a:cubicBezTo>
                    <a:pt x="12879" y="691"/>
                    <a:pt x="12879" y="691"/>
                    <a:pt x="12879" y="691"/>
                  </a:cubicBezTo>
                  <a:cubicBezTo>
                    <a:pt x="12879" y="749"/>
                    <a:pt x="12879" y="749"/>
                    <a:pt x="12879" y="749"/>
                  </a:cubicBezTo>
                  <a:cubicBezTo>
                    <a:pt x="12995" y="749"/>
                    <a:pt x="12995" y="749"/>
                    <a:pt x="12995" y="749"/>
                  </a:cubicBezTo>
                  <a:cubicBezTo>
                    <a:pt x="12937" y="749"/>
                    <a:pt x="12937" y="749"/>
                    <a:pt x="12879" y="749"/>
                  </a:cubicBezTo>
                  <a:cubicBezTo>
                    <a:pt x="12995" y="749"/>
                    <a:pt x="12995" y="749"/>
                    <a:pt x="12995" y="749"/>
                  </a:cubicBezTo>
                  <a:cubicBezTo>
                    <a:pt x="12995" y="749"/>
                    <a:pt x="13052" y="749"/>
                    <a:pt x="13110" y="749"/>
                  </a:cubicBezTo>
                  <a:cubicBezTo>
                    <a:pt x="13110" y="749"/>
                    <a:pt x="13110" y="749"/>
                    <a:pt x="13052" y="749"/>
                  </a:cubicBezTo>
                  <a:cubicBezTo>
                    <a:pt x="13052" y="806"/>
                    <a:pt x="13052" y="806"/>
                    <a:pt x="13052" y="806"/>
                  </a:cubicBezTo>
                  <a:cubicBezTo>
                    <a:pt x="13052" y="806"/>
                    <a:pt x="13052" y="806"/>
                    <a:pt x="13110" y="806"/>
                  </a:cubicBezTo>
                  <a:cubicBezTo>
                    <a:pt x="13168" y="806"/>
                    <a:pt x="13168" y="806"/>
                    <a:pt x="13168" y="806"/>
                  </a:cubicBezTo>
                  <a:cubicBezTo>
                    <a:pt x="13168" y="806"/>
                    <a:pt x="13168" y="806"/>
                    <a:pt x="13226" y="806"/>
                  </a:cubicBezTo>
                  <a:cubicBezTo>
                    <a:pt x="13168" y="806"/>
                    <a:pt x="13168" y="806"/>
                    <a:pt x="13168" y="806"/>
                  </a:cubicBezTo>
                  <a:cubicBezTo>
                    <a:pt x="13226" y="806"/>
                    <a:pt x="13226" y="806"/>
                    <a:pt x="13226" y="806"/>
                  </a:cubicBezTo>
                  <a:cubicBezTo>
                    <a:pt x="13283" y="864"/>
                    <a:pt x="13283" y="864"/>
                    <a:pt x="13283" y="806"/>
                  </a:cubicBezTo>
                  <a:cubicBezTo>
                    <a:pt x="13341" y="806"/>
                    <a:pt x="13341" y="806"/>
                    <a:pt x="13341" y="806"/>
                  </a:cubicBezTo>
                  <a:cubicBezTo>
                    <a:pt x="13341" y="864"/>
                    <a:pt x="13341" y="864"/>
                    <a:pt x="13341" y="864"/>
                  </a:cubicBezTo>
                  <a:cubicBezTo>
                    <a:pt x="13341" y="806"/>
                    <a:pt x="13341" y="806"/>
                    <a:pt x="13341" y="806"/>
                  </a:cubicBezTo>
                  <a:cubicBezTo>
                    <a:pt x="13399" y="864"/>
                    <a:pt x="13399" y="864"/>
                    <a:pt x="13399" y="864"/>
                  </a:cubicBezTo>
                  <a:cubicBezTo>
                    <a:pt x="13399" y="806"/>
                    <a:pt x="13399" y="806"/>
                    <a:pt x="13399" y="806"/>
                  </a:cubicBezTo>
                  <a:cubicBezTo>
                    <a:pt x="13457" y="864"/>
                    <a:pt x="13457" y="864"/>
                    <a:pt x="13457" y="864"/>
                  </a:cubicBezTo>
                  <a:cubicBezTo>
                    <a:pt x="13514" y="864"/>
                    <a:pt x="13514" y="864"/>
                    <a:pt x="13514" y="864"/>
                  </a:cubicBezTo>
                  <a:cubicBezTo>
                    <a:pt x="13572" y="864"/>
                    <a:pt x="13572" y="864"/>
                    <a:pt x="13572" y="864"/>
                  </a:cubicBezTo>
                  <a:cubicBezTo>
                    <a:pt x="13630" y="922"/>
                    <a:pt x="13630" y="922"/>
                    <a:pt x="13630" y="922"/>
                  </a:cubicBezTo>
                  <a:cubicBezTo>
                    <a:pt x="13630" y="864"/>
                    <a:pt x="13630" y="864"/>
                    <a:pt x="13630" y="864"/>
                  </a:cubicBezTo>
                  <a:cubicBezTo>
                    <a:pt x="13630" y="864"/>
                    <a:pt x="13630" y="922"/>
                    <a:pt x="13688" y="922"/>
                  </a:cubicBezTo>
                  <a:cubicBezTo>
                    <a:pt x="13745" y="922"/>
                    <a:pt x="13745" y="922"/>
                    <a:pt x="13745" y="922"/>
                  </a:cubicBezTo>
                  <a:cubicBezTo>
                    <a:pt x="13803" y="922"/>
                    <a:pt x="13803" y="922"/>
                    <a:pt x="13803" y="922"/>
                  </a:cubicBezTo>
                  <a:cubicBezTo>
                    <a:pt x="13803" y="979"/>
                    <a:pt x="13803" y="979"/>
                    <a:pt x="13803" y="979"/>
                  </a:cubicBezTo>
                  <a:cubicBezTo>
                    <a:pt x="13919" y="979"/>
                    <a:pt x="13919" y="979"/>
                    <a:pt x="13919" y="979"/>
                  </a:cubicBezTo>
                  <a:cubicBezTo>
                    <a:pt x="13976" y="979"/>
                    <a:pt x="13976" y="979"/>
                    <a:pt x="13976" y="979"/>
                  </a:cubicBezTo>
                  <a:cubicBezTo>
                    <a:pt x="13976" y="1037"/>
                    <a:pt x="13976" y="1037"/>
                    <a:pt x="13976" y="1037"/>
                  </a:cubicBezTo>
                  <a:cubicBezTo>
                    <a:pt x="13976" y="979"/>
                    <a:pt x="13976" y="979"/>
                    <a:pt x="13976" y="979"/>
                  </a:cubicBezTo>
                  <a:cubicBezTo>
                    <a:pt x="13976" y="1037"/>
                    <a:pt x="13976" y="1037"/>
                    <a:pt x="13976" y="1037"/>
                  </a:cubicBezTo>
                  <a:cubicBezTo>
                    <a:pt x="14034" y="1037"/>
                    <a:pt x="14034" y="1037"/>
                    <a:pt x="14034" y="1037"/>
                  </a:cubicBezTo>
                  <a:cubicBezTo>
                    <a:pt x="14150" y="1037"/>
                    <a:pt x="14150" y="1037"/>
                    <a:pt x="14150" y="1037"/>
                  </a:cubicBezTo>
                  <a:cubicBezTo>
                    <a:pt x="14207" y="1037"/>
                    <a:pt x="14207" y="1037"/>
                    <a:pt x="14207" y="1037"/>
                  </a:cubicBezTo>
                  <a:cubicBezTo>
                    <a:pt x="14207" y="1037"/>
                    <a:pt x="14150" y="1094"/>
                    <a:pt x="14207" y="1094"/>
                  </a:cubicBezTo>
                  <a:cubicBezTo>
                    <a:pt x="14150" y="1094"/>
                    <a:pt x="14150" y="1094"/>
                    <a:pt x="14150" y="1094"/>
                  </a:cubicBezTo>
                  <a:cubicBezTo>
                    <a:pt x="14150" y="1037"/>
                    <a:pt x="14150" y="1094"/>
                    <a:pt x="14150" y="1094"/>
                  </a:cubicBezTo>
                  <a:cubicBezTo>
                    <a:pt x="14092" y="1037"/>
                    <a:pt x="14092" y="1037"/>
                    <a:pt x="14092" y="1037"/>
                  </a:cubicBezTo>
                  <a:cubicBezTo>
                    <a:pt x="14092" y="1094"/>
                    <a:pt x="14092" y="1094"/>
                    <a:pt x="14092" y="1094"/>
                  </a:cubicBezTo>
                  <a:lnTo>
                    <a:pt x="14150" y="1094"/>
                  </a:lnTo>
                  <a:cubicBezTo>
                    <a:pt x="14207" y="1094"/>
                    <a:pt x="14150" y="1094"/>
                    <a:pt x="14207" y="1094"/>
                  </a:cubicBezTo>
                  <a:cubicBezTo>
                    <a:pt x="14207" y="1152"/>
                    <a:pt x="14207" y="1152"/>
                    <a:pt x="14207" y="1152"/>
                  </a:cubicBezTo>
                  <a:cubicBezTo>
                    <a:pt x="14323" y="1152"/>
                    <a:pt x="14323" y="1152"/>
                    <a:pt x="14323" y="1152"/>
                  </a:cubicBezTo>
                  <a:cubicBezTo>
                    <a:pt x="14381" y="1152"/>
                    <a:pt x="14381" y="1152"/>
                    <a:pt x="14381" y="1152"/>
                  </a:cubicBezTo>
                  <a:cubicBezTo>
                    <a:pt x="14381" y="1210"/>
                    <a:pt x="14381" y="1210"/>
                    <a:pt x="14381" y="1210"/>
                  </a:cubicBezTo>
                  <a:cubicBezTo>
                    <a:pt x="14439" y="1210"/>
                    <a:pt x="14439" y="1210"/>
                    <a:pt x="14439" y="1210"/>
                  </a:cubicBezTo>
                  <a:cubicBezTo>
                    <a:pt x="14496" y="1210"/>
                    <a:pt x="14496" y="1210"/>
                    <a:pt x="14496" y="1210"/>
                  </a:cubicBezTo>
                  <a:cubicBezTo>
                    <a:pt x="14554" y="1210"/>
                    <a:pt x="14554" y="1210"/>
                    <a:pt x="14612" y="1267"/>
                  </a:cubicBezTo>
                  <a:cubicBezTo>
                    <a:pt x="14612" y="1210"/>
                    <a:pt x="14612" y="1210"/>
                    <a:pt x="14612" y="1210"/>
                  </a:cubicBezTo>
                  <a:cubicBezTo>
                    <a:pt x="14670" y="1267"/>
                    <a:pt x="14670" y="1267"/>
                    <a:pt x="14670" y="1267"/>
                  </a:cubicBezTo>
                  <a:cubicBezTo>
                    <a:pt x="14785" y="1267"/>
                    <a:pt x="14785" y="1267"/>
                    <a:pt x="14785" y="1267"/>
                  </a:cubicBezTo>
                  <a:cubicBezTo>
                    <a:pt x="14785" y="1325"/>
                    <a:pt x="14785" y="1325"/>
                    <a:pt x="14785" y="1325"/>
                  </a:cubicBezTo>
                  <a:cubicBezTo>
                    <a:pt x="14670" y="1325"/>
                    <a:pt x="14670" y="1325"/>
                    <a:pt x="14670" y="1325"/>
                  </a:cubicBezTo>
                  <a:cubicBezTo>
                    <a:pt x="14670" y="1267"/>
                    <a:pt x="14670" y="1267"/>
                    <a:pt x="14670" y="1267"/>
                  </a:cubicBezTo>
                  <a:cubicBezTo>
                    <a:pt x="14612" y="1267"/>
                    <a:pt x="14612" y="1267"/>
                    <a:pt x="14612" y="1267"/>
                  </a:cubicBezTo>
                  <a:cubicBezTo>
                    <a:pt x="14496" y="1267"/>
                    <a:pt x="14496" y="1267"/>
                    <a:pt x="14496" y="1267"/>
                  </a:cubicBezTo>
                  <a:cubicBezTo>
                    <a:pt x="14439" y="1267"/>
                    <a:pt x="14439" y="1267"/>
                    <a:pt x="14439" y="1267"/>
                  </a:cubicBezTo>
                  <a:cubicBezTo>
                    <a:pt x="14323" y="1210"/>
                    <a:pt x="14323" y="1210"/>
                    <a:pt x="14323" y="1210"/>
                  </a:cubicBezTo>
                  <a:cubicBezTo>
                    <a:pt x="14265" y="1210"/>
                    <a:pt x="14265" y="1210"/>
                    <a:pt x="14265" y="1210"/>
                  </a:cubicBezTo>
                  <a:cubicBezTo>
                    <a:pt x="14265" y="1210"/>
                    <a:pt x="14265" y="1210"/>
                    <a:pt x="14207" y="1210"/>
                  </a:cubicBezTo>
                  <a:cubicBezTo>
                    <a:pt x="14150" y="1152"/>
                    <a:pt x="14150" y="1152"/>
                    <a:pt x="14150" y="1152"/>
                  </a:cubicBezTo>
                  <a:lnTo>
                    <a:pt x="14092" y="1152"/>
                  </a:lnTo>
                  <a:cubicBezTo>
                    <a:pt x="14092" y="1152"/>
                    <a:pt x="14092" y="1152"/>
                    <a:pt x="14092" y="1094"/>
                  </a:cubicBezTo>
                  <a:cubicBezTo>
                    <a:pt x="14092" y="1152"/>
                    <a:pt x="14092" y="1152"/>
                    <a:pt x="14092" y="1152"/>
                  </a:cubicBezTo>
                  <a:cubicBezTo>
                    <a:pt x="13976" y="1094"/>
                    <a:pt x="13976" y="1094"/>
                    <a:pt x="13976" y="1094"/>
                  </a:cubicBezTo>
                  <a:cubicBezTo>
                    <a:pt x="13919" y="1094"/>
                    <a:pt x="13919" y="1094"/>
                    <a:pt x="13919" y="1094"/>
                  </a:cubicBezTo>
                  <a:cubicBezTo>
                    <a:pt x="13919" y="1094"/>
                    <a:pt x="13919" y="1037"/>
                    <a:pt x="13861" y="1037"/>
                  </a:cubicBezTo>
                  <a:cubicBezTo>
                    <a:pt x="13861" y="1094"/>
                    <a:pt x="13861" y="1094"/>
                    <a:pt x="13861" y="1094"/>
                  </a:cubicBezTo>
                  <a:cubicBezTo>
                    <a:pt x="13803" y="1037"/>
                    <a:pt x="13803" y="1037"/>
                    <a:pt x="13803" y="1037"/>
                  </a:cubicBezTo>
                  <a:cubicBezTo>
                    <a:pt x="13803" y="1094"/>
                    <a:pt x="13803" y="1094"/>
                    <a:pt x="13803" y="1094"/>
                  </a:cubicBezTo>
                  <a:cubicBezTo>
                    <a:pt x="13745" y="1037"/>
                    <a:pt x="13745" y="1037"/>
                    <a:pt x="13745" y="1037"/>
                  </a:cubicBezTo>
                  <a:cubicBezTo>
                    <a:pt x="13630" y="1037"/>
                    <a:pt x="13630" y="1037"/>
                    <a:pt x="13630" y="1037"/>
                  </a:cubicBezTo>
                  <a:cubicBezTo>
                    <a:pt x="13572" y="1037"/>
                    <a:pt x="13572" y="1037"/>
                    <a:pt x="13572" y="1037"/>
                  </a:cubicBezTo>
                  <a:cubicBezTo>
                    <a:pt x="13572" y="979"/>
                    <a:pt x="13572" y="979"/>
                    <a:pt x="13572" y="979"/>
                  </a:cubicBezTo>
                  <a:lnTo>
                    <a:pt x="13514" y="979"/>
                  </a:lnTo>
                  <a:cubicBezTo>
                    <a:pt x="13457" y="979"/>
                    <a:pt x="13457" y="979"/>
                    <a:pt x="13457" y="979"/>
                  </a:cubicBezTo>
                  <a:cubicBezTo>
                    <a:pt x="13399" y="979"/>
                    <a:pt x="13399" y="979"/>
                    <a:pt x="13399" y="979"/>
                  </a:cubicBezTo>
                  <a:cubicBezTo>
                    <a:pt x="13341" y="922"/>
                    <a:pt x="13341" y="922"/>
                    <a:pt x="13341" y="922"/>
                  </a:cubicBezTo>
                  <a:cubicBezTo>
                    <a:pt x="13341" y="979"/>
                    <a:pt x="13341" y="979"/>
                    <a:pt x="13341" y="979"/>
                  </a:cubicBezTo>
                  <a:cubicBezTo>
                    <a:pt x="13341" y="922"/>
                    <a:pt x="13341" y="922"/>
                    <a:pt x="13341" y="922"/>
                  </a:cubicBezTo>
                  <a:cubicBezTo>
                    <a:pt x="13283" y="922"/>
                    <a:pt x="13283" y="922"/>
                    <a:pt x="13283" y="922"/>
                  </a:cubicBezTo>
                  <a:cubicBezTo>
                    <a:pt x="13226" y="922"/>
                    <a:pt x="13226" y="922"/>
                    <a:pt x="13226" y="922"/>
                  </a:cubicBezTo>
                  <a:cubicBezTo>
                    <a:pt x="13168" y="922"/>
                    <a:pt x="13168" y="922"/>
                    <a:pt x="13168" y="922"/>
                  </a:cubicBezTo>
                  <a:cubicBezTo>
                    <a:pt x="13110" y="922"/>
                    <a:pt x="13110" y="922"/>
                    <a:pt x="13110" y="922"/>
                  </a:cubicBezTo>
                  <a:cubicBezTo>
                    <a:pt x="13052" y="864"/>
                    <a:pt x="13052" y="864"/>
                    <a:pt x="13052" y="864"/>
                  </a:cubicBezTo>
                  <a:cubicBezTo>
                    <a:pt x="12995" y="864"/>
                    <a:pt x="12995" y="864"/>
                    <a:pt x="12995" y="864"/>
                  </a:cubicBezTo>
                  <a:cubicBezTo>
                    <a:pt x="12764" y="864"/>
                    <a:pt x="12764" y="864"/>
                    <a:pt x="12764" y="864"/>
                  </a:cubicBezTo>
                  <a:cubicBezTo>
                    <a:pt x="12764" y="806"/>
                    <a:pt x="12764" y="806"/>
                    <a:pt x="12764" y="806"/>
                  </a:cubicBezTo>
                  <a:cubicBezTo>
                    <a:pt x="12590" y="806"/>
                    <a:pt x="12590" y="806"/>
                    <a:pt x="12590" y="806"/>
                  </a:cubicBezTo>
                  <a:cubicBezTo>
                    <a:pt x="12533" y="749"/>
                    <a:pt x="12533" y="749"/>
                    <a:pt x="12533" y="749"/>
                  </a:cubicBezTo>
                  <a:cubicBezTo>
                    <a:pt x="12590" y="749"/>
                    <a:pt x="12590" y="749"/>
                    <a:pt x="12590" y="749"/>
                  </a:cubicBezTo>
                  <a:cubicBezTo>
                    <a:pt x="12533" y="691"/>
                    <a:pt x="12533" y="691"/>
                    <a:pt x="12533" y="691"/>
                  </a:cubicBezTo>
                  <a:cubicBezTo>
                    <a:pt x="12475" y="691"/>
                    <a:pt x="12475" y="691"/>
                    <a:pt x="12475" y="691"/>
                  </a:cubicBezTo>
                  <a:cubicBezTo>
                    <a:pt x="12475" y="749"/>
                    <a:pt x="12475" y="749"/>
                    <a:pt x="12475" y="749"/>
                  </a:cubicBezTo>
                  <a:cubicBezTo>
                    <a:pt x="12417" y="749"/>
                    <a:pt x="12417" y="749"/>
                    <a:pt x="12417" y="749"/>
                  </a:cubicBezTo>
                  <a:cubicBezTo>
                    <a:pt x="12359" y="749"/>
                    <a:pt x="12359" y="749"/>
                    <a:pt x="12359" y="749"/>
                  </a:cubicBezTo>
                  <a:cubicBezTo>
                    <a:pt x="12302" y="749"/>
                    <a:pt x="12302" y="749"/>
                    <a:pt x="12302" y="749"/>
                  </a:cubicBezTo>
                  <a:cubicBezTo>
                    <a:pt x="12302" y="749"/>
                    <a:pt x="12244" y="749"/>
                    <a:pt x="12302" y="749"/>
                  </a:cubicBezTo>
                  <a:cubicBezTo>
                    <a:pt x="12244" y="749"/>
                    <a:pt x="12244" y="749"/>
                    <a:pt x="12244" y="749"/>
                  </a:cubicBezTo>
                  <a:cubicBezTo>
                    <a:pt x="12302" y="749"/>
                    <a:pt x="12302" y="749"/>
                    <a:pt x="12302" y="749"/>
                  </a:cubicBezTo>
                  <a:cubicBezTo>
                    <a:pt x="12302" y="806"/>
                    <a:pt x="12302" y="749"/>
                    <a:pt x="12302" y="749"/>
                  </a:cubicBezTo>
                  <a:cubicBezTo>
                    <a:pt x="12302" y="806"/>
                    <a:pt x="12359" y="806"/>
                    <a:pt x="12359" y="806"/>
                  </a:cubicBezTo>
                  <a:cubicBezTo>
                    <a:pt x="12359" y="749"/>
                    <a:pt x="12359" y="749"/>
                    <a:pt x="12359" y="749"/>
                  </a:cubicBezTo>
                  <a:cubicBezTo>
                    <a:pt x="12359" y="806"/>
                    <a:pt x="12359" y="806"/>
                    <a:pt x="12359" y="806"/>
                  </a:cubicBezTo>
                  <a:cubicBezTo>
                    <a:pt x="12359" y="749"/>
                    <a:pt x="12359" y="749"/>
                    <a:pt x="12359" y="749"/>
                  </a:cubicBezTo>
                  <a:cubicBezTo>
                    <a:pt x="12417" y="806"/>
                    <a:pt x="12417" y="806"/>
                    <a:pt x="12417" y="806"/>
                  </a:cubicBezTo>
                  <a:lnTo>
                    <a:pt x="12475" y="806"/>
                  </a:lnTo>
                  <a:cubicBezTo>
                    <a:pt x="12533" y="806"/>
                    <a:pt x="12533" y="806"/>
                    <a:pt x="12533" y="806"/>
                  </a:cubicBezTo>
                  <a:cubicBezTo>
                    <a:pt x="12590" y="806"/>
                    <a:pt x="12590" y="806"/>
                    <a:pt x="12648" y="806"/>
                  </a:cubicBezTo>
                  <a:cubicBezTo>
                    <a:pt x="12590" y="806"/>
                    <a:pt x="12590" y="806"/>
                    <a:pt x="12590" y="806"/>
                  </a:cubicBezTo>
                  <a:cubicBezTo>
                    <a:pt x="12590" y="864"/>
                    <a:pt x="12590" y="864"/>
                    <a:pt x="12590" y="864"/>
                  </a:cubicBezTo>
                  <a:cubicBezTo>
                    <a:pt x="12590" y="922"/>
                    <a:pt x="12533" y="979"/>
                    <a:pt x="12533" y="979"/>
                  </a:cubicBezTo>
                  <a:cubicBezTo>
                    <a:pt x="12533" y="922"/>
                    <a:pt x="12533" y="922"/>
                    <a:pt x="12533" y="922"/>
                  </a:cubicBezTo>
                  <a:cubicBezTo>
                    <a:pt x="12533" y="922"/>
                    <a:pt x="12533" y="922"/>
                    <a:pt x="12475" y="922"/>
                  </a:cubicBezTo>
                  <a:cubicBezTo>
                    <a:pt x="12417" y="922"/>
                    <a:pt x="12475" y="922"/>
                    <a:pt x="12417" y="864"/>
                  </a:cubicBezTo>
                  <a:cubicBezTo>
                    <a:pt x="12475" y="864"/>
                    <a:pt x="12475" y="864"/>
                    <a:pt x="12475" y="864"/>
                  </a:cubicBezTo>
                  <a:cubicBezTo>
                    <a:pt x="12302" y="806"/>
                    <a:pt x="12302" y="806"/>
                    <a:pt x="12302" y="806"/>
                  </a:cubicBezTo>
                  <a:cubicBezTo>
                    <a:pt x="12302" y="806"/>
                    <a:pt x="12244" y="806"/>
                    <a:pt x="12186" y="806"/>
                  </a:cubicBezTo>
                  <a:cubicBezTo>
                    <a:pt x="12128" y="806"/>
                    <a:pt x="12128" y="806"/>
                    <a:pt x="12128" y="806"/>
                  </a:cubicBezTo>
                  <a:cubicBezTo>
                    <a:pt x="12071" y="806"/>
                    <a:pt x="12071" y="806"/>
                    <a:pt x="12071" y="806"/>
                  </a:cubicBezTo>
                  <a:cubicBezTo>
                    <a:pt x="12013" y="806"/>
                    <a:pt x="12013" y="806"/>
                    <a:pt x="12013" y="806"/>
                  </a:cubicBezTo>
                  <a:cubicBezTo>
                    <a:pt x="11955" y="806"/>
                    <a:pt x="11955" y="806"/>
                    <a:pt x="11955" y="806"/>
                  </a:cubicBezTo>
                  <a:cubicBezTo>
                    <a:pt x="11897" y="806"/>
                    <a:pt x="11897" y="806"/>
                    <a:pt x="11897" y="806"/>
                  </a:cubicBezTo>
                  <a:cubicBezTo>
                    <a:pt x="11840" y="806"/>
                    <a:pt x="11840" y="806"/>
                    <a:pt x="11840" y="806"/>
                  </a:cubicBezTo>
                  <a:cubicBezTo>
                    <a:pt x="11724" y="806"/>
                    <a:pt x="11724" y="806"/>
                    <a:pt x="11724" y="806"/>
                  </a:cubicBezTo>
                  <a:cubicBezTo>
                    <a:pt x="11666" y="806"/>
                    <a:pt x="11666" y="806"/>
                    <a:pt x="11666" y="806"/>
                  </a:cubicBezTo>
                  <a:lnTo>
                    <a:pt x="11609" y="749"/>
                  </a:lnTo>
                  <a:cubicBezTo>
                    <a:pt x="11609" y="806"/>
                    <a:pt x="11609" y="806"/>
                    <a:pt x="11609" y="806"/>
                  </a:cubicBezTo>
                  <a:cubicBezTo>
                    <a:pt x="11609" y="749"/>
                    <a:pt x="11609" y="749"/>
                    <a:pt x="11609" y="749"/>
                  </a:cubicBezTo>
                  <a:cubicBezTo>
                    <a:pt x="11551" y="749"/>
                    <a:pt x="11551" y="749"/>
                    <a:pt x="11551" y="749"/>
                  </a:cubicBezTo>
                  <a:cubicBezTo>
                    <a:pt x="11551" y="806"/>
                    <a:pt x="11551" y="806"/>
                    <a:pt x="11551" y="806"/>
                  </a:cubicBezTo>
                  <a:lnTo>
                    <a:pt x="11493" y="749"/>
                  </a:lnTo>
                  <a:cubicBezTo>
                    <a:pt x="11435" y="749"/>
                    <a:pt x="11435" y="749"/>
                    <a:pt x="11435" y="749"/>
                  </a:cubicBezTo>
                  <a:cubicBezTo>
                    <a:pt x="11378" y="749"/>
                    <a:pt x="11378" y="749"/>
                    <a:pt x="11378" y="749"/>
                  </a:cubicBezTo>
                  <a:cubicBezTo>
                    <a:pt x="11147" y="691"/>
                    <a:pt x="11147" y="691"/>
                    <a:pt x="11147" y="691"/>
                  </a:cubicBezTo>
                  <a:cubicBezTo>
                    <a:pt x="11031" y="691"/>
                    <a:pt x="11031" y="691"/>
                    <a:pt x="11031" y="691"/>
                  </a:cubicBezTo>
                  <a:cubicBezTo>
                    <a:pt x="10973" y="691"/>
                    <a:pt x="10973" y="691"/>
                    <a:pt x="10973" y="691"/>
                  </a:cubicBezTo>
                  <a:cubicBezTo>
                    <a:pt x="10973" y="634"/>
                    <a:pt x="10916" y="634"/>
                    <a:pt x="10916" y="634"/>
                  </a:cubicBezTo>
                  <a:cubicBezTo>
                    <a:pt x="10916" y="634"/>
                    <a:pt x="10858" y="634"/>
                    <a:pt x="10800" y="634"/>
                  </a:cubicBezTo>
                  <a:lnTo>
                    <a:pt x="10742" y="634"/>
                  </a:lnTo>
                  <a:cubicBezTo>
                    <a:pt x="10742" y="634"/>
                    <a:pt x="10742" y="634"/>
                    <a:pt x="10684" y="634"/>
                  </a:cubicBezTo>
                  <a:cubicBezTo>
                    <a:pt x="10684" y="576"/>
                    <a:pt x="10684" y="576"/>
                    <a:pt x="10684" y="576"/>
                  </a:cubicBezTo>
                  <a:cubicBezTo>
                    <a:pt x="10627" y="576"/>
                    <a:pt x="10627" y="576"/>
                    <a:pt x="10627" y="576"/>
                  </a:cubicBezTo>
                  <a:cubicBezTo>
                    <a:pt x="10627" y="518"/>
                    <a:pt x="10627" y="518"/>
                    <a:pt x="10627" y="518"/>
                  </a:cubicBezTo>
                  <a:cubicBezTo>
                    <a:pt x="10627" y="518"/>
                    <a:pt x="10627" y="518"/>
                    <a:pt x="10684" y="518"/>
                  </a:cubicBezTo>
                  <a:lnTo>
                    <a:pt x="10684" y="576"/>
                  </a:lnTo>
                  <a:cubicBezTo>
                    <a:pt x="10684" y="518"/>
                    <a:pt x="10684" y="518"/>
                    <a:pt x="10684" y="518"/>
                  </a:cubicBezTo>
                  <a:cubicBezTo>
                    <a:pt x="10742" y="576"/>
                    <a:pt x="10742" y="576"/>
                    <a:pt x="10742" y="576"/>
                  </a:cubicBezTo>
                  <a:cubicBezTo>
                    <a:pt x="10800" y="576"/>
                    <a:pt x="10800" y="576"/>
                    <a:pt x="10800" y="576"/>
                  </a:cubicBezTo>
                  <a:cubicBezTo>
                    <a:pt x="10800" y="518"/>
                    <a:pt x="10800" y="518"/>
                    <a:pt x="10800" y="518"/>
                  </a:cubicBezTo>
                  <a:cubicBezTo>
                    <a:pt x="10800" y="576"/>
                    <a:pt x="10800" y="576"/>
                    <a:pt x="10800" y="576"/>
                  </a:cubicBezTo>
                  <a:cubicBezTo>
                    <a:pt x="10858" y="576"/>
                    <a:pt x="10858" y="576"/>
                    <a:pt x="10858" y="576"/>
                  </a:cubicBezTo>
                  <a:cubicBezTo>
                    <a:pt x="10858" y="518"/>
                    <a:pt x="10858" y="576"/>
                    <a:pt x="10858" y="518"/>
                  </a:cubicBezTo>
                  <a:lnTo>
                    <a:pt x="10742" y="518"/>
                  </a:lnTo>
                  <a:cubicBezTo>
                    <a:pt x="10800" y="518"/>
                    <a:pt x="10800" y="518"/>
                    <a:pt x="10858" y="518"/>
                  </a:cubicBezTo>
                  <a:lnTo>
                    <a:pt x="10800" y="461"/>
                  </a:lnTo>
                  <a:cubicBezTo>
                    <a:pt x="10800" y="518"/>
                    <a:pt x="10800" y="518"/>
                    <a:pt x="10800" y="518"/>
                  </a:cubicBezTo>
                  <a:cubicBezTo>
                    <a:pt x="10800" y="461"/>
                    <a:pt x="10800" y="461"/>
                    <a:pt x="10800" y="461"/>
                  </a:cubicBezTo>
                  <a:cubicBezTo>
                    <a:pt x="10858" y="461"/>
                    <a:pt x="10858" y="461"/>
                    <a:pt x="10858" y="461"/>
                  </a:cubicBezTo>
                  <a:cubicBezTo>
                    <a:pt x="10858" y="518"/>
                    <a:pt x="10858" y="518"/>
                    <a:pt x="10858" y="518"/>
                  </a:cubicBezTo>
                  <a:cubicBezTo>
                    <a:pt x="10916" y="518"/>
                    <a:pt x="10916" y="518"/>
                    <a:pt x="10916" y="518"/>
                  </a:cubicBezTo>
                  <a:cubicBezTo>
                    <a:pt x="10973" y="518"/>
                    <a:pt x="10973" y="518"/>
                    <a:pt x="10973" y="518"/>
                  </a:cubicBezTo>
                  <a:cubicBezTo>
                    <a:pt x="10973" y="518"/>
                    <a:pt x="11031" y="518"/>
                    <a:pt x="10973" y="576"/>
                  </a:cubicBezTo>
                  <a:cubicBezTo>
                    <a:pt x="11031" y="576"/>
                    <a:pt x="11031" y="576"/>
                    <a:pt x="11031" y="576"/>
                  </a:cubicBezTo>
                  <a:cubicBezTo>
                    <a:pt x="10973" y="576"/>
                    <a:pt x="10973" y="576"/>
                    <a:pt x="10973" y="576"/>
                  </a:cubicBezTo>
                  <a:lnTo>
                    <a:pt x="10973" y="634"/>
                  </a:lnTo>
                  <a:cubicBezTo>
                    <a:pt x="10858" y="576"/>
                    <a:pt x="10858" y="576"/>
                    <a:pt x="10858" y="576"/>
                  </a:cubicBezTo>
                  <a:cubicBezTo>
                    <a:pt x="10858" y="634"/>
                    <a:pt x="10858" y="634"/>
                    <a:pt x="10858" y="634"/>
                  </a:cubicBezTo>
                  <a:cubicBezTo>
                    <a:pt x="10916" y="634"/>
                    <a:pt x="10916" y="634"/>
                    <a:pt x="10916" y="634"/>
                  </a:cubicBezTo>
                  <a:cubicBezTo>
                    <a:pt x="10973" y="634"/>
                    <a:pt x="10973" y="634"/>
                    <a:pt x="10973" y="634"/>
                  </a:cubicBezTo>
                  <a:cubicBezTo>
                    <a:pt x="11031" y="634"/>
                    <a:pt x="11031" y="634"/>
                    <a:pt x="11031" y="634"/>
                  </a:cubicBezTo>
                  <a:cubicBezTo>
                    <a:pt x="11089" y="634"/>
                    <a:pt x="11089" y="634"/>
                    <a:pt x="11089" y="634"/>
                  </a:cubicBezTo>
                  <a:cubicBezTo>
                    <a:pt x="11147" y="634"/>
                    <a:pt x="11147" y="634"/>
                    <a:pt x="11147" y="634"/>
                  </a:cubicBezTo>
                  <a:cubicBezTo>
                    <a:pt x="11493" y="691"/>
                    <a:pt x="11493" y="691"/>
                    <a:pt x="11493" y="691"/>
                  </a:cubicBezTo>
                  <a:cubicBezTo>
                    <a:pt x="11493" y="634"/>
                    <a:pt x="11435" y="634"/>
                    <a:pt x="11435" y="634"/>
                  </a:cubicBezTo>
                  <a:cubicBezTo>
                    <a:pt x="11320" y="634"/>
                    <a:pt x="11320" y="634"/>
                    <a:pt x="11320" y="634"/>
                  </a:cubicBezTo>
                  <a:cubicBezTo>
                    <a:pt x="11262" y="634"/>
                    <a:pt x="11262" y="634"/>
                    <a:pt x="11262" y="634"/>
                  </a:cubicBezTo>
                  <a:cubicBezTo>
                    <a:pt x="11262" y="576"/>
                    <a:pt x="11262" y="576"/>
                    <a:pt x="11262" y="576"/>
                  </a:cubicBezTo>
                  <a:cubicBezTo>
                    <a:pt x="11320" y="576"/>
                    <a:pt x="11320" y="576"/>
                    <a:pt x="11320" y="576"/>
                  </a:cubicBezTo>
                  <a:lnTo>
                    <a:pt x="11262" y="576"/>
                  </a:lnTo>
                  <a:cubicBezTo>
                    <a:pt x="11320" y="576"/>
                    <a:pt x="11320" y="576"/>
                    <a:pt x="11320" y="576"/>
                  </a:cubicBezTo>
                  <a:cubicBezTo>
                    <a:pt x="11320" y="518"/>
                    <a:pt x="11320" y="518"/>
                    <a:pt x="11320" y="518"/>
                  </a:cubicBezTo>
                  <a:cubicBezTo>
                    <a:pt x="11320" y="576"/>
                    <a:pt x="11320" y="576"/>
                    <a:pt x="11320" y="576"/>
                  </a:cubicBezTo>
                  <a:cubicBezTo>
                    <a:pt x="11378" y="576"/>
                    <a:pt x="11378" y="576"/>
                    <a:pt x="11378" y="576"/>
                  </a:cubicBezTo>
                  <a:cubicBezTo>
                    <a:pt x="11435" y="634"/>
                    <a:pt x="11435" y="634"/>
                    <a:pt x="11435" y="634"/>
                  </a:cubicBezTo>
                  <a:cubicBezTo>
                    <a:pt x="11435" y="576"/>
                    <a:pt x="11435" y="576"/>
                    <a:pt x="11435" y="576"/>
                  </a:cubicBezTo>
                  <a:cubicBezTo>
                    <a:pt x="11493" y="576"/>
                    <a:pt x="11493" y="576"/>
                    <a:pt x="11493" y="576"/>
                  </a:cubicBezTo>
                  <a:cubicBezTo>
                    <a:pt x="11493" y="634"/>
                    <a:pt x="11493" y="634"/>
                    <a:pt x="11493" y="634"/>
                  </a:cubicBezTo>
                  <a:cubicBezTo>
                    <a:pt x="11609" y="634"/>
                    <a:pt x="11609" y="634"/>
                    <a:pt x="11609" y="634"/>
                  </a:cubicBezTo>
                  <a:cubicBezTo>
                    <a:pt x="11551" y="634"/>
                    <a:pt x="11551" y="634"/>
                    <a:pt x="11551" y="634"/>
                  </a:cubicBezTo>
                  <a:cubicBezTo>
                    <a:pt x="11609" y="634"/>
                    <a:pt x="11609" y="634"/>
                    <a:pt x="11609" y="634"/>
                  </a:cubicBezTo>
                  <a:lnTo>
                    <a:pt x="11666" y="691"/>
                  </a:lnTo>
                  <a:cubicBezTo>
                    <a:pt x="11666" y="691"/>
                    <a:pt x="11666" y="691"/>
                    <a:pt x="11609" y="691"/>
                  </a:cubicBezTo>
                  <a:cubicBezTo>
                    <a:pt x="11551" y="691"/>
                    <a:pt x="11493" y="691"/>
                    <a:pt x="11493" y="691"/>
                  </a:cubicBezTo>
                  <a:cubicBezTo>
                    <a:pt x="11551" y="691"/>
                    <a:pt x="11551" y="691"/>
                    <a:pt x="11551" y="691"/>
                  </a:cubicBezTo>
                  <a:cubicBezTo>
                    <a:pt x="11551" y="749"/>
                    <a:pt x="11551" y="749"/>
                    <a:pt x="11551" y="749"/>
                  </a:cubicBezTo>
                  <a:cubicBezTo>
                    <a:pt x="11609" y="749"/>
                    <a:pt x="11609" y="749"/>
                    <a:pt x="11609" y="749"/>
                  </a:cubicBezTo>
                  <a:cubicBezTo>
                    <a:pt x="11666" y="749"/>
                    <a:pt x="11666" y="749"/>
                    <a:pt x="11666" y="749"/>
                  </a:cubicBezTo>
                  <a:cubicBezTo>
                    <a:pt x="11666" y="691"/>
                    <a:pt x="11666" y="691"/>
                    <a:pt x="11666" y="691"/>
                  </a:cubicBezTo>
                  <a:cubicBezTo>
                    <a:pt x="11724" y="691"/>
                    <a:pt x="11724" y="691"/>
                    <a:pt x="11724" y="691"/>
                  </a:cubicBezTo>
                  <a:cubicBezTo>
                    <a:pt x="11724" y="691"/>
                    <a:pt x="11724" y="691"/>
                    <a:pt x="11724" y="634"/>
                  </a:cubicBezTo>
                  <a:cubicBezTo>
                    <a:pt x="11782" y="634"/>
                    <a:pt x="11782" y="634"/>
                    <a:pt x="11782" y="634"/>
                  </a:cubicBezTo>
                  <a:cubicBezTo>
                    <a:pt x="11840" y="634"/>
                    <a:pt x="11840" y="634"/>
                    <a:pt x="11840" y="634"/>
                  </a:cubicBezTo>
                  <a:cubicBezTo>
                    <a:pt x="11840" y="691"/>
                    <a:pt x="11840" y="691"/>
                    <a:pt x="11840" y="691"/>
                  </a:cubicBezTo>
                  <a:cubicBezTo>
                    <a:pt x="11897" y="691"/>
                    <a:pt x="11897" y="691"/>
                    <a:pt x="11897" y="691"/>
                  </a:cubicBezTo>
                  <a:cubicBezTo>
                    <a:pt x="11897" y="634"/>
                    <a:pt x="11897" y="634"/>
                    <a:pt x="11897" y="634"/>
                  </a:cubicBezTo>
                  <a:cubicBezTo>
                    <a:pt x="11955" y="691"/>
                    <a:pt x="11955" y="691"/>
                    <a:pt x="11955" y="691"/>
                  </a:cubicBezTo>
                  <a:cubicBezTo>
                    <a:pt x="11955" y="634"/>
                    <a:pt x="11955" y="634"/>
                    <a:pt x="11955" y="634"/>
                  </a:cubicBezTo>
                  <a:cubicBezTo>
                    <a:pt x="11897" y="634"/>
                    <a:pt x="11897" y="634"/>
                    <a:pt x="11897" y="634"/>
                  </a:cubicBezTo>
                  <a:cubicBezTo>
                    <a:pt x="11840" y="634"/>
                    <a:pt x="11840" y="634"/>
                    <a:pt x="11840" y="634"/>
                  </a:cubicBezTo>
                  <a:cubicBezTo>
                    <a:pt x="11666" y="576"/>
                    <a:pt x="11666" y="576"/>
                    <a:pt x="11666" y="576"/>
                  </a:cubicBezTo>
                  <a:cubicBezTo>
                    <a:pt x="11609" y="576"/>
                    <a:pt x="11609" y="576"/>
                    <a:pt x="11609" y="576"/>
                  </a:cubicBezTo>
                  <a:cubicBezTo>
                    <a:pt x="11493" y="576"/>
                    <a:pt x="11493" y="576"/>
                    <a:pt x="11493" y="576"/>
                  </a:cubicBezTo>
                  <a:cubicBezTo>
                    <a:pt x="11435" y="518"/>
                    <a:pt x="11435" y="518"/>
                    <a:pt x="11435" y="518"/>
                  </a:cubicBezTo>
                  <a:lnTo>
                    <a:pt x="11378" y="518"/>
                  </a:lnTo>
                  <a:cubicBezTo>
                    <a:pt x="11031" y="518"/>
                    <a:pt x="11031" y="518"/>
                    <a:pt x="11031" y="518"/>
                  </a:cubicBezTo>
                  <a:lnTo>
                    <a:pt x="11031" y="461"/>
                  </a:lnTo>
                  <a:cubicBezTo>
                    <a:pt x="11031" y="518"/>
                    <a:pt x="11031" y="518"/>
                    <a:pt x="11031" y="518"/>
                  </a:cubicBezTo>
                  <a:cubicBezTo>
                    <a:pt x="11031" y="461"/>
                    <a:pt x="11031" y="461"/>
                    <a:pt x="11031" y="461"/>
                  </a:cubicBezTo>
                  <a:cubicBezTo>
                    <a:pt x="10973" y="461"/>
                    <a:pt x="10973" y="461"/>
                    <a:pt x="10973" y="461"/>
                  </a:cubicBezTo>
                  <a:cubicBezTo>
                    <a:pt x="11031" y="461"/>
                    <a:pt x="11031" y="461"/>
                    <a:pt x="11031" y="461"/>
                  </a:cubicBezTo>
                  <a:cubicBezTo>
                    <a:pt x="11147" y="461"/>
                    <a:pt x="11147" y="461"/>
                    <a:pt x="11147" y="461"/>
                  </a:cubicBezTo>
                  <a:cubicBezTo>
                    <a:pt x="11493" y="461"/>
                    <a:pt x="11493" y="461"/>
                    <a:pt x="11493" y="461"/>
                  </a:cubicBezTo>
                  <a:cubicBezTo>
                    <a:pt x="11435" y="461"/>
                    <a:pt x="11435" y="461"/>
                    <a:pt x="11435" y="461"/>
                  </a:cubicBezTo>
                  <a:cubicBezTo>
                    <a:pt x="11320" y="461"/>
                    <a:pt x="11320" y="461"/>
                    <a:pt x="11320" y="461"/>
                  </a:cubicBezTo>
                  <a:cubicBezTo>
                    <a:pt x="11320" y="518"/>
                    <a:pt x="11320" y="518"/>
                    <a:pt x="11320" y="518"/>
                  </a:cubicBezTo>
                  <a:cubicBezTo>
                    <a:pt x="11378" y="518"/>
                    <a:pt x="11378" y="518"/>
                    <a:pt x="11378" y="518"/>
                  </a:cubicBezTo>
                  <a:cubicBezTo>
                    <a:pt x="11609" y="518"/>
                    <a:pt x="11609" y="518"/>
                    <a:pt x="11609" y="518"/>
                  </a:cubicBezTo>
                  <a:cubicBezTo>
                    <a:pt x="11551" y="518"/>
                    <a:pt x="11551" y="518"/>
                    <a:pt x="11551" y="518"/>
                  </a:cubicBezTo>
                  <a:cubicBezTo>
                    <a:pt x="11609" y="576"/>
                    <a:pt x="11609" y="576"/>
                    <a:pt x="11609" y="576"/>
                  </a:cubicBezTo>
                  <a:cubicBezTo>
                    <a:pt x="11666" y="576"/>
                    <a:pt x="11609" y="576"/>
                    <a:pt x="11666" y="576"/>
                  </a:cubicBezTo>
                  <a:cubicBezTo>
                    <a:pt x="11666" y="518"/>
                    <a:pt x="11666" y="518"/>
                    <a:pt x="11666" y="518"/>
                  </a:cubicBezTo>
                  <a:cubicBezTo>
                    <a:pt x="11782" y="518"/>
                    <a:pt x="11782" y="518"/>
                    <a:pt x="11782" y="518"/>
                  </a:cubicBezTo>
                  <a:lnTo>
                    <a:pt x="11782" y="576"/>
                  </a:lnTo>
                  <a:cubicBezTo>
                    <a:pt x="11724" y="576"/>
                    <a:pt x="11724" y="576"/>
                    <a:pt x="11724" y="576"/>
                  </a:cubicBezTo>
                  <a:cubicBezTo>
                    <a:pt x="11782" y="576"/>
                    <a:pt x="11782" y="576"/>
                    <a:pt x="11782" y="576"/>
                  </a:cubicBezTo>
                  <a:cubicBezTo>
                    <a:pt x="11897" y="576"/>
                    <a:pt x="11897" y="576"/>
                    <a:pt x="11897" y="576"/>
                  </a:cubicBezTo>
                  <a:cubicBezTo>
                    <a:pt x="11955" y="576"/>
                    <a:pt x="11955" y="576"/>
                    <a:pt x="11955" y="576"/>
                  </a:cubicBezTo>
                  <a:cubicBezTo>
                    <a:pt x="12013" y="576"/>
                    <a:pt x="12013" y="576"/>
                    <a:pt x="12013" y="576"/>
                  </a:cubicBezTo>
                  <a:cubicBezTo>
                    <a:pt x="12013" y="634"/>
                    <a:pt x="12013" y="634"/>
                    <a:pt x="12013" y="634"/>
                  </a:cubicBezTo>
                  <a:cubicBezTo>
                    <a:pt x="12013" y="691"/>
                    <a:pt x="12013" y="691"/>
                    <a:pt x="12013" y="691"/>
                  </a:cubicBezTo>
                  <a:cubicBezTo>
                    <a:pt x="11955" y="634"/>
                    <a:pt x="11955" y="634"/>
                    <a:pt x="11955" y="634"/>
                  </a:cubicBezTo>
                  <a:cubicBezTo>
                    <a:pt x="11955" y="691"/>
                    <a:pt x="11955" y="691"/>
                    <a:pt x="11955" y="691"/>
                  </a:cubicBezTo>
                  <a:cubicBezTo>
                    <a:pt x="12013" y="691"/>
                    <a:pt x="12013" y="691"/>
                    <a:pt x="12013" y="691"/>
                  </a:cubicBezTo>
                  <a:cubicBezTo>
                    <a:pt x="12128" y="691"/>
                    <a:pt x="12128" y="691"/>
                    <a:pt x="12128" y="691"/>
                  </a:cubicBezTo>
                  <a:cubicBezTo>
                    <a:pt x="12186" y="691"/>
                    <a:pt x="12186" y="691"/>
                    <a:pt x="12186" y="691"/>
                  </a:cubicBezTo>
                  <a:cubicBezTo>
                    <a:pt x="12186" y="634"/>
                    <a:pt x="12186" y="634"/>
                    <a:pt x="12186" y="634"/>
                  </a:cubicBezTo>
                  <a:cubicBezTo>
                    <a:pt x="12128" y="634"/>
                    <a:pt x="12128" y="634"/>
                    <a:pt x="12128" y="634"/>
                  </a:cubicBezTo>
                  <a:cubicBezTo>
                    <a:pt x="12128" y="576"/>
                    <a:pt x="12128" y="576"/>
                    <a:pt x="12186" y="576"/>
                  </a:cubicBezTo>
                  <a:cubicBezTo>
                    <a:pt x="11955" y="576"/>
                    <a:pt x="11955" y="576"/>
                    <a:pt x="11955" y="576"/>
                  </a:cubicBezTo>
                  <a:cubicBezTo>
                    <a:pt x="11955" y="518"/>
                    <a:pt x="11955" y="518"/>
                    <a:pt x="11897" y="518"/>
                  </a:cubicBezTo>
                  <a:cubicBezTo>
                    <a:pt x="11955" y="518"/>
                    <a:pt x="11955" y="518"/>
                    <a:pt x="11955" y="518"/>
                  </a:cubicBezTo>
                  <a:cubicBezTo>
                    <a:pt x="12071" y="576"/>
                    <a:pt x="12071" y="576"/>
                    <a:pt x="12071" y="576"/>
                  </a:cubicBezTo>
                  <a:cubicBezTo>
                    <a:pt x="12071" y="518"/>
                    <a:pt x="12071" y="518"/>
                    <a:pt x="12071" y="518"/>
                  </a:cubicBezTo>
                  <a:cubicBezTo>
                    <a:pt x="12128" y="518"/>
                    <a:pt x="12186" y="576"/>
                    <a:pt x="12186" y="576"/>
                  </a:cubicBezTo>
                  <a:cubicBezTo>
                    <a:pt x="12186" y="518"/>
                    <a:pt x="12186" y="518"/>
                    <a:pt x="12186" y="518"/>
                  </a:cubicBezTo>
                  <a:cubicBezTo>
                    <a:pt x="11840" y="518"/>
                    <a:pt x="11840" y="518"/>
                    <a:pt x="11840" y="518"/>
                  </a:cubicBezTo>
                  <a:cubicBezTo>
                    <a:pt x="11782" y="518"/>
                    <a:pt x="11782" y="518"/>
                    <a:pt x="11782" y="518"/>
                  </a:cubicBezTo>
                  <a:cubicBezTo>
                    <a:pt x="11782" y="518"/>
                    <a:pt x="11782" y="518"/>
                    <a:pt x="11840" y="518"/>
                  </a:cubicBezTo>
                  <a:cubicBezTo>
                    <a:pt x="11724" y="518"/>
                    <a:pt x="11724" y="518"/>
                    <a:pt x="11724" y="518"/>
                  </a:cubicBezTo>
                  <a:cubicBezTo>
                    <a:pt x="11666" y="518"/>
                    <a:pt x="11666" y="518"/>
                    <a:pt x="11666" y="518"/>
                  </a:cubicBezTo>
                  <a:cubicBezTo>
                    <a:pt x="11666" y="518"/>
                    <a:pt x="11666" y="518"/>
                    <a:pt x="11724" y="461"/>
                  </a:cubicBezTo>
                  <a:cubicBezTo>
                    <a:pt x="11724" y="461"/>
                    <a:pt x="11666" y="461"/>
                    <a:pt x="11609" y="461"/>
                  </a:cubicBezTo>
                  <a:cubicBezTo>
                    <a:pt x="11551" y="461"/>
                    <a:pt x="11551" y="461"/>
                    <a:pt x="11551" y="461"/>
                  </a:cubicBezTo>
                  <a:cubicBezTo>
                    <a:pt x="11551" y="461"/>
                    <a:pt x="11551" y="461"/>
                    <a:pt x="11551" y="518"/>
                  </a:cubicBezTo>
                  <a:cubicBezTo>
                    <a:pt x="11493" y="461"/>
                    <a:pt x="11493" y="461"/>
                    <a:pt x="11493" y="461"/>
                  </a:cubicBezTo>
                  <a:cubicBezTo>
                    <a:pt x="11551" y="461"/>
                    <a:pt x="11551" y="461"/>
                    <a:pt x="11551" y="461"/>
                  </a:cubicBezTo>
                  <a:cubicBezTo>
                    <a:pt x="11493" y="461"/>
                    <a:pt x="11493" y="461"/>
                    <a:pt x="11493" y="461"/>
                  </a:cubicBezTo>
                  <a:cubicBezTo>
                    <a:pt x="11435" y="461"/>
                    <a:pt x="11435" y="461"/>
                    <a:pt x="11378" y="461"/>
                  </a:cubicBezTo>
                  <a:cubicBezTo>
                    <a:pt x="11262" y="403"/>
                    <a:pt x="11262" y="403"/>
                    <a:pt x="11262" y="403"/>
                  </a:cubicBezTo>
                  <a:cubicBezTo>
                    <a:pt x="11262" y="461"/>
                    <a:pt x="11262" y="461"/>
                    <a:pt x="11262" y="461"/>
                  </a:cubicBezTo>
                  <a:cubicBezTo>
                    <a:pt x="11204" y="403"/>
                    <a:pt x="11204" y="403"/>
                    <a:pt x="11204" y="403"/>
                  </a:cubicBezTo>
                  <a:cubicBezTo>
                    <a:pt x="11089" y="403"/>
                    <a:pt x="11089" y="403"/>
                    <a:pt x="11089" y="403"/>
                  </a:cubicBezTo>
                  <a:cubicBezTo>
                    <a:pt x="11031" y="403"/>
                    <a:pt x="11089" y="403"/>
                    <a:pt x="11031" y="403"/>
                  </a:cubicBezTo>
                  <a:cubicBezTo>
                    <a:pt x="10973" y="403"/>
                    <a:pt x="10973" y="403"/>
                    <a:pt x="10973" y="403"/>
                  </a:cubicBezTo>
                  <a:cubicBezTo>
                    <a:pt x="10916" y="403"/>
                    <a:pt x="10916" y="403"/>
                    <a:pt x="10916" y="403"/>
                  </a:cubicBezTo>
                  <a:cubicBezTo>
                    <a:pt x="10800" y="403"/>
                    <a:pt x="10800" y="403"/>
                    <a:pt x="10800" y="403"/>
                  </a:cubicBezTo>
                  <a:lnTo>
                    <a:pt x="10742" y="403"/>
                  </a:lnTo>
                  <a:cubicBezTo>
                    <a:pt x="10684" y="403"/>
                    <a:pt x="10684" y="403"/>
                    <a:pt x="10684" y="403"/>
                  </a:cubicBezTo>
                  <a:cubicBezTo>
                    <a:pt x="10684" y="346"/>
                    <a:pt x="10627" y="346"/>
                    <a:pt x="10627" y="346"/>
                  </a:cubicBezTo>
                  <a:cubicBezTo>
                    <a:pt x="10569" y="346"/>
                    <a:pt x="10569" y="346"/>
                    <a:pt x="10569" y="346"/>
                  </a:cubicBezTo>
                  <a:cubicBezTo>
                    <a:pt x="10453" y="346"/>
                    <a:pt x="10453" y="346"/>
                    <a:pt x="10453" y="346"/>
                  </a:cubicBezTo>
                  <a:cubicBezTo>
                    <a:pt x="10338" y="346"/>
                    <a:pt x="10338" y="346"/>
                    <a:pt x="10338" y="346"/>
                  </a:cubicBezTo>
                  <a:cubicBezTo>
                    <a:pt x="10280" y="346"/>
                    <a:pt x="10280" y="346"/>
                    <a:pt x="10280" y="346"/>
                  </a:cubicBezTo>
                  <a:cubicBezTo>
                    <a:pt x="10165" y="346"/>
                    <a:pt x="10165" y="346"/>
                    <a:pt x="10165" y="346"/>
                  </a:cubicBezTo>
                  <a:cubicBezTo>
                    <a:pt x="10107" y="346"/>
                    <a:pt x="10107" y="346"/>
                    <a:pt x="10107" y="346"/>
                  </a:cubicBezTo>
                  <a:cubicBezTo>
                    <a:pt x="10049" y="346"/>
                    <a:pt x="10049" y="346"/>
                    <a:pt x="10049" y="346"/>
                  </a:cubicBezTo>
                  <a:cubicBezTo>
                    <a:pt x="10049" y="403"/>
                    <a:pt x="10049" y="403"/>
                    <a:pt x="10049" y="403"/>
                  </a:cubicBezTo>
                  <a:cubicBezTo>
                    <a:pt x="10049" y="461"/>
                    <a:pt x="10049" y="461"/>
                    <a:pt x="10049" y="461"/>
                  </a:cubicBezTo>
                  <a:cubicBezTo>
                    <a:pt x="10165" y="461"/>
                    <a:pt x="10165" y="461"/>
                    <a:pt x="10165" y="461"/>
                  </a:cubicBezTo>
                  <a:cubicBezTo>
                    <a:pt x="10165" y="403"/>
                    <a:pt x="10165" y="403"/>
                    <a:pt x="10165" y="403"/>
                  </a:cubicBezTo>
                  <a:lnTo>
                    <a:pt x="10165" y="461"/>
                  </a:lnTo>
                  <a:cubicBezTo>
                    <a:pt x="10280" y="403"/>
                    <a:pt x="10280" y="403"/>
                    <a:pt x="10280" y="403"/>
                  </a:cubicBezTo>
                  <a:cubicBezTo>
                    <a:pt x="10280" y="461"/>
                    <a:pt x="10280" y="461"/>
                    <a:pt x="10280" y="461"/>
                  </a:cubicBezTo>
                  <a:cubicBezTo>
                    <a:pt x="10511" y="461"/>
                    <a:pt x="10511" y="461"/>
                    <a:pt x="10511" y="461"/>
                  </a:cubicBezTo>
                  <a:cubicBezTo>
                    <a:pt x="10511" y="461"/>
                    <a:pt x="10511" y="461"/>
                    <a:pt x="10569" y="461"/>
                  </a:cubicBezTo>
                  <a:cubicBezTo>
                    <a:pt x="10511" y="461"/>
                    <a:pt x="10511" y="461"/>
                    <a:pt x="10511" y="461"/>
                  </a:cubicBezTo>
                  <a:cubicBezTo>
                    <a:pt x="10396" y="461"/>
                    <a:pt x="10396" y="461"/>
                    <a:pt x="10396" y="461"/>
                  </a:cubicBezTo>
                  <a:cubicBezTo>
                    <a:pt x="10396" y="461"/>
                    <a:pt x="10396" y="518"/>
                    <a:pt x="10453" y="518"/>
                  </a:cubicBezTo>
                  <a:cubicBezTo>
                    <a:pt x="10396" y="518"/>
                    <a:pt x="10396" y="518"/>
                    <a:pt x="10396" y="518"/>
                  </a:cubicBezTo>
                  <a:cubicBezTo>
                    <a:pt x="10396" y="461"/>
                    <a:pt x="10396" y="518"/>
                    <a:pt x="10396" y="461"/>
                  </a:cubicBezTo>
                  <a:cubicBezTo>
                    <a:pt x="10338" y="461"/>
                    <a:pt x="10280" y="461"/>
                    <a:pt x="10280" y="461"/>
                  </a:cubicBezTo>
                  <a:cubicBezTo>
                    <a:pt x="10165" y="461"/>
                    <a:pt x="10165" y="461"/>
                    <a:pt x="10165" y="461"/>
                  </a:cubicBezTo>
                  <a:cubicBezTo>
                    <a:pt x="10107" y="461"/>
                    <a:pt x="10049" y="461"/>
                    <a:pt x="10049" y="461"/>
                  </a:cubicBezTo>
                  <a:cubicBezTo>
                    <a:pt x="9991" y="461"/>
                    <a:pt x="9991" y="461"/>
                    <a:pt x="9991" y="461"/>
                  </a:cubicBezTo>
                  <a:cubicBezTo>
                    <a:pt x="9991" y="403"/>
                    <a:pt x="9991" y="403"/>
                    <a:pt x="9991" y="403"/>
                  </a:cubicBezTo>
                  <a:cubicBezTo>
                    <a:pt x="9934" y="403"/>
                    <a:pt x="9876" y="403"/>
                    <a:pt x="9818" y="403"/>
                  </a:cubicBezTo>
                  <a:cubicBezTo>
                    <a:pt x="9760" y="403"/>
                    <a:pt x="9760" y="403"/>
                    <a:pt x="9703" y="403"/>
                  </a:cubicBezTo>
                  <a:cubicBezTo>
                    <a:pt x="9529" y="403"/>
                    <a:pt x="9529" y="403"/>
                    <a:pt x="9529" y="403"/>
                  </a:cubicBezTo>
                  <a:cubicBezTo>
                    <a:pt x="9356" y="403"/>
                    <a:pt x="9356" y="403"/>
                    <a:pt x="9356" y="403"/>
                  </a:cubicBezTo>
                  <a:cubicBezTo>
                    <a:pt x="9298" y="403"/>
                    <a:pt x="9298" y="403"/>
                    <a:pt x="9241" y="403"/>
                  </a:cubicBezTo>
                  <a:cubicBezTo>
                    <a:pt x="9183" y="403"/>
                    <a:pt x="9183" y="403"/>
                    <a:pt x="9183" y="403"/>
                  </a:cubicBezTo>
                  <a:cubicBezTo>
                    <a:pt x="9183" y="461"/>
                    <a:pt x="9183" y="461"/>
                    <a:pt x="9183" y="461"/>
                  </a:cubicBezTo>
                  <a:cubicBezTo>
                    <a:pt x="9125" y="403"/>
                    <a:pt x="9183" y="461"/>
                    <a:pt x="9125" y="403"/>
                  </a:cubicBezTo>
                  <a:cubicBezTo>
                    <a:pt x="9067" y="403"/>
                    <a:pt x="9067" y="403"/>
                    <a:pt x="9067" y="403"/>
                  </a:cubicBezTo>
                  <a:cubicBezTo>
                    <a:pt x="9010" y="403"/>
                    <a:pt x="9010" y="403"/>
                    <a:pt x="9010" y="403"/>
                  </a:cubicBezTo>
                  <a:cubicBezTo>
                    <a:pt x="9183" y="346"/>
                    <a:pt x="9183" y="346"/>
                    <a:pt x="9183" y="346"/>
                  </a:cubicBezTo>
                  <a:cubicBezTo>
                    <a:pt x="9241" y="346"/>
                    <a:pt x="9241" y="346"/>
                    <a:pt x="9241" y="346"/>
                  </a:cubicBezTo>
                  <a:cubicBezTo>
                    <a:pt x="9298" y="346"/>
                    <a:pt x="9298" y="346"/>
                    <a:pt x="9298" y="346"/>
                  </a:cubicBezTo>
                  <a:cubicBezTo>
                    <a:pt x="9414" y="288"/>
                    <a:pt x="9414" y="288"/>
                    <a:pt x="9414" y="288"/>
                  </a:cubicBezTo>
                  <a:cubicBezTo>
                    <a:pt x="9472" y="288"/>
                    <a:pt x="9472" y="288"/>
                    <a:pt x="9472" y="288"/>
                  </a:cubicBezTo>
                  <a:lnTo>
                    <a:pt x="9529" y="288"/>
                  </a:lnTo>
                  <a:cubicBezTo>
                    <a:pt x="9587" y="288"/>
                    <a:pt x="9587" y="288"/>
                    <a:pt x="9587" y="288"/>
                  </a:cubicBezTo>
                  <a:cubicBezTo>
                    <a:pt x="9587" y="230"/>
                    <a:pt x="9587" y="230"/>
                    <a:pt x="9587" y="230"/>
                  </a:cubicBezTo>
                  <a:cubicBezTo>
                    <a:pt x="9587" y="288"/>
                    <a:pt x="9587" y="288"/>
                    <a:pt x="9587" y="288"/>
                  </a:cubicBezTo>
                  <a:cubicBezTo>
                    <a:pt x="9645" y="288"/>
                    <a:pt x="9645" y="288"/>
                    <a:pt x="9645" y="288"/>
                  </a:cubicBezTo>
                  <a:cubicBezTo>
                    <a:pt x="9703" y="288"/>
                    <a:pt x="9703" y="288"/>
                    <a:pt x="9703" y="288"/>
                  </a:cubicBezTo>
                  <a:cubicBezTo>
                    <a:pt x="9703" y="230"/>
                    <a:pt x="9703" y="230"/>
                    <a:pt x="9703" y="230"/>
                  </a:cubicBezTo>
                  <a:cubicBezTo>
                    <a:pt x="9818" y="230"/>
                    <a:pt x="9818" y="230"/>
                    <a:pt x="9818" y="230"/>
                  </a:cubicBezTo>
                  <a:cubicBezTo>
                    <a:pt x="9818" y="230"/>
                    <a:pt x="9876" y="230"/>
                    <a:pt x="9934" y="230"/>
                  </a:cubicBezTo>
                  <a:cubicBezTo>
                    <a:pt x="9991" y="230"/>
                    <a:pt x="9991" y="230"/>
                    <a:pt x="9991" y="230"/>
                  </a:cubicBezTo>
                  <a:cubicBezTo>
                    <a:pt x="10165" y="173"/>
                    <a:pt x="10165" y="173"/>
                    <a:pt x="10165" y="173"/>
                  </a:cubicBezTo>
                  <a:cubicBezTo>
                    <a:pt x="10165" y="230"/>
                    <a:pt x="10165" y="230"/>
                    <a:pt x="10165" y="230"/>
                  </a:cubicBezTo>
                  <a:cubicBezTo>
                    <a:pt x="10049" y="230"/>
                    <a:pt x="10049" y="230"/>
                    <a:pt x="10049" y="230"/>
                  </a:cubicBezTo>
                  <a:cubicBezTo>
                    <a:pt x="9934" y="230"/>
                    <a:pt x="9934" y="230"/>
                    <a:pt x="9934" y="230"/>
                  </a:cubicBezTo>
                  <a:cubicBezTo>
                    <a:pt x="9934" y="288"/>
                    <a:pt x="9934" y="288"/>
                    <a:pt x="9934" y="288"/>
                  </a:cubicBezTo>
                  <a:cubicBezTo>
                    <a:pt x="9876" y="288"/>
                    <a:pt x="9876" y="288"/>
                    <a:pt x="9876" y="288"/>
                  </a:cubicBezTo>
                  <a:cubicBezTo>
                    <a:pt x="9934" y="288"/>
                    <a:pt x="9934" y="288"/>
                    <a:pt x="9934" y="288"/>
                  </a:cubicBezTo>
                  <a:cubicBezTo>
                    <a:pt x="9991" y="288"/>
                    <a:pt x="9991" y="288"/>
                    <a:pt x="9991" y="288"/>
                  </a:cubicBezTo>
                  <a:cubicBezTo>
                    <a:pt x="9991" y="288"/>
                    <a:pt x="9934" y="288"/>
                    <a:pt x="9991" y="288"/>
                  </a:cubicBezTo>
                  <a:cubicBezTo>
                    <a:pt x="10049" y="288"/>
                    <a:pt x="10049" y="288"/>
                    <a:pt x="10049" y="288"/>
                  </a:cubicBezTo>
                  <a:cubicBezTo>
                    <a:pt x="10165" y="230"/>
                    <a:pt x="10165" y="230"/>
                    <a:pt x="10165" y="230"/>
                  </a:cubicBezTo>
                  <a:cubicBezTo>
                    <a:pt x="10107" y="230"/>
                    <a:pt x="10107" y="230"/>
                    <a:pt x="10107" y="230"/>
                  </a:cubicBezTo>
                  <a:cubicBezTo>
                    <a:pt x="10165" y="230"/>
                    <a:pt x="10165" y="288"/>
                    <a:pt x="10165" y="288"/>
                  </a:cubicBezTo>
                  <a:cubicBezTo>
                    <a:pt x="10222" y="230"/>
                    <a:pt x="10222" y="230"/>
                    <a:pt x="10222" y="230"/>
                  </a:cubicBezTo>
                  <a:cubicBezTo>
                    <a:pt x="10280" y="230"/>
                    <a:pt x="10280" y="230"/>
                    <a:pt x="10280" y="230"/>
                  </a:cubicBezTo>
                  <a:cubicBezTo>
                    <a:pt x="10338" y="230"/>
                    <a:pt x="10338" y="230"/>
                    <a:pt x="10338" y="230"/>
                  </a:cubicBezTo>
                  <a:cubicBezTo>
                    <a:pt x="10338" y="230"/>
                    <a:pt x="10338" y="230"/>
                    <a:pt x="10396" y="230"/>
                  </a:cubicBezTo>
                  <a:cubicBezTo>
                    <a:pt x="10396" y="173"/>
                    <a:pt x="10396" y="173"/>
                    <a:pt x="10396" y="173"/>
                  </a:cubicBezTo>
                  <a:cubicBezTo>
                    <a:pt x="10453" y="173"/>
                    <a:pt x="10453" y="173"/>
                    <a:pt x="10453" y="173"/>
                  </a:cubicBezTo>
                  <a:cubicBezTo>
                    <a:pt x="10453" y="173"/>
                    <a:pt x="10453" y="173"/>
                    <a:pt x="10511" y="173"/>
                  </a:cubicBezTo>
                  <a:cubicBezTo>
                    <a:pt x="10511" y="115"/>
                    <a:pt x="10511" y="115"/>
                    <a:pt x="10511" y="115"/>
                  </a:cubicBezTo>
                  <a:lnTo>
                    <a:pt x="10569" y="115"/>
                  </a:lnTo>
                  <a:cubicBezTo>
                    <a:pt x="10569" y="173"/>
                    <a:pt x="10569" y="173"/>
                    <a:pt x="10569" y="173"/>
                  </a:cubicBezTo>
                  <a:cubicBezTo>
                    <a:pt x="10627" y="173"/>
                    <a:pt x="10627" y="173"/>
                    <a:pt x="10627" y="173"/>
                  </a:cubicBezTo>
                  <a:cubicBezTo>
                    <a:pt x="10684" y="173"/>
                    <a:pt x="10684" y="173"/>
                    <a:pt x="10684" y="173"/>
                  </a:cubicBezTo>
                  <a:cubicBezTo>
                    <a:pt x="10684" y="115"/>
                    <a:pt x="10684" y="115"/>
                    <a:pt x="10684" y="115"/>
                  </a:cubicBezTo>
                  <a:cubicBezTo>
                    <a:pt x="10742" y="115"/>
                    <a:pt x="10742" y="115"/>
                    <a:pt x="10742" y="115"/>
                  </a:cubicBezTo>
                  <a:cubicBezTo>
                    <a:pt x="10916" y="115"/>
                    <a:pt x="10916" y="115"/>
                    <a:pt x="10916" y="115"/>
                  </a:cubicBezTo>
                  <a:cubicBezTo>
                    <a:pt x="10973" y="115"/>
                    <a:pt x="10973" y="115"/>
                    <a:pt x="10973" y="115"/>
                  </a:cubicBezTo>
                  <a:cubicBezTo>
                    <a:pt x="10973" y="58"/>
                    <a:pt x="10973" y="58"/>
                    <a:pt x="10973" y="58"/>
                  </a:cubicBezTo>
                  <a:cubicBezTo>
                    <a:pt x="10973" y="115"/>
                    <a:pt x="10973" y="115"/>
                    <a:pt x="10973" y="115"/>
                  </a:cubicBezTo>
                  <a:cubicBezTo>
                    <a:pt x="11031" y="115"/>
                    <a:pt x="11031" y="58"/>
                    <a:pt x="11031" y="58"/>
                  </a:cubicBezTo>
                  <a:cubicBezTo>
                    <a:pt x="10858" y="58"/>
                    <a:pt x="10858" y="58"/>
                    <a:pt x="10858" y="58"/>
                  </a:cubicBezTo>
                  <a:cubicBezTo>
                    <a:pt x="10916" y="58"/>
                    <a:pt x="10916" y="58"/>
                    <a:pt x="10916" y="58"/>
                  </a:cubicBezTo>
                  <a:cubicBezTo>
                    <a:pt x="10916" y="0"/>
                    <a:pt x="10916" y="0"/>
                    <a:pt x="10916" y="0"/>
                  </a:cubicBezTo>
                  <a:cubicBezTo>
                    <a:pt x="10858" y="58"/>
                    <a:pt x="10858" y="0"/>
                    <a:pt x="10800" y="0"/>
                  </a:cubicBezTo>
                  <a:cubicBezTo>
                    <a:pt x="10742" y="0"/>
                    <a:pt x="10742" y="0"/>
                    <a:pt x="10742" y="0"/>
                  </a:cubicBezTo>
                  <a:cubicBezTo>
                    <a:pt x="10684" y="0"/>
                    <a:pt x="10684" y="0"/>
                    <a:pt x="10684" y="0"/>
                  </a:cubicBezTo>
                  <a:cubicBezTo>
                    <a:pt x="10627" y="0"/>
                    <a:pt x="10627" y="0"/>
                    <a:pt x="10627" y="0"/>
                  </a:cubicBezTo>
                  <a:cubicBezTo>
                    <a:pt x="10569" y="0"/>
                    <a:pt x="10569" y="0"/>
                    <a:pt x="10569" y="0"/>
                  </a:cubicBezTo>
                  <a:lnTo>
                    <a:pt x="10511" y="0"/>
                  </a:lnTo>
                  <a:cubicBezTo>
                    <a:pt x="10453" y="0"/>
                    <a:pt x="10396" y="0"/>
                    <a:pt x="10396" y="0"/>
                  </a:cubicBezTo>
                  <a:cubicBezTo>
                    <a:pt x="10396" y="0"/>
                    <a:pt x="10396" y="58"/>
                    <a:pt x="10338" y="58"/>
                  </a:cubicBezTo>
                  <a:cubicBezTo>
                    <a:pt x="10338" y="0"/>
                    <a:pt x="10338" y="0"/>
                    <a:pt x="10338" y="0"/>
                  </a:cubicBezTo>
                  <a:cubicBezTo>
                    <a:pt x="10338" y="58"/>
                    <a:pt x="10338" y="58"/>
                    <a:pt x="10338" y="58"/>
                  </a:cubicBezTo>
                  <a:cubicBezTo>
                    <a:pt x="10280" y="58"/>
                    <a:pt x="10280" y="58"/>
                    <a:pt x="10280" y="58"/>
                  </a:cubicBezTo>
                  <a:cubicBezTo>
                    <a:pt x="10280" y="58"/>
                    <a:pt x="10280" y="58"/>
                    <a:pt x="10222" y="58"/>
                  </a:cubicBezTo>
                  <a:cubicBezTo>
                    <a:pt x="10165" y="58"/>
                    <a:pt x="10165" y="58"/>
                    <a:pt x="10165" y="58"/>
                  </a:cubicBezTo>
                  <a:cubicBezTo>
                    <a:pt x="10107" y="58"/>
                    <a:pt x="10107" y="58"/>
                    <a:pt x="10107" y="58"/>
                  </a:cubicBezTo>
                  <a:cubicBezTo>
                    <a:pt x="10049" y="58"/>
                    <a:pt x="10049" y="58"/>
                    <a:pt x="10049" y="58"/>
                  </a:cubicBezTo>
                  <a:cubicBezTo>
                    <a:pt x="10049" y="115"/>
                    <a:pt x="9991" y="58"/>
                    <a:pt x="9991" y="58"/>
                  </a:cubicBezTo>
                  <a:cubicBezTo>
                    <a:pt x="9991" y="115"/>
                    <a:pt x="9991" y="115"/>
                    <a:pt x="9991" y="115"/>
                  </a:cubicBezTo>
                  <a:cubicBezTo>
                    <a:pt x="9818" y="115"/>
                    <a:pt x="9818" y="115"/>
                    <a:pt x="9818" y="115"/>
                  </a:cubicBezTo>
                  <a:cubicBezTo>
                    <a:pt x="9760" y="115"/>
                    <a:pt x="9760" y="115"/>
                    <a:pt x="9760" y="115"/>
                  </a:cubicBezTo>
                  <a:cubicBezTo>
                    <a:pt x="9703" y="115"/>
                    <a:pt x="9703" y="115"/>
                    <a:pt x="9703" y="115"/>
                  </a:cubicBezTo>
                  <a:cubicBezTo>
                    <a:pt x="9703" y="173"/>
                    <a:pt x="9703" y="173"/>
                    <a:pt x="9703" y="173"/>
                  </a:cubicBezTo>
                  <a:cubicBezTo>
                    <a:pt x="9587" y="173"/>
                    <a:pt x="9472" y="173"/>
                    <a:pt x="9414" y="173"/>
                  </a:cubicBezTo>
                  <a:cubicBezTo>
                    <a:pt x="9414" y="230"/>
                    <a:pt x="9414" y="230"/>
                    <a:pt x="9414" y="230"/>
                  </a:cubicBezTo>
                  <a:cubicBezTo>
                    <a:pt x="9298" y="230"/>
                    <a:pt x="9298" y="230"/>
                    <a:pt x="9298" y="230"/>
                  </a:cubicBezTo>
                  <a:cubicBezTo>
                    <a:pt x="9241" y="230"/>
                    <a:pt x="9241" y="230"/>
                    <a:pt x="9241" y="230"/>
                  </a:cubicBezTo>
                  <a:cubicBezTo>
                    <a:pt x="9183" y="230"/>
                    <a:pt x="9183" y="230"/>
                    <a:pt x="9183" y="230"/>
                  </a:cubicBezTo>
                  <a:cubicBezTo>
                    <a:pt x="9183" y="288"/>
                    <a:pt x="9183" y="288"/>
                    <a:pt x="9183" y="288"/>
                  </a:cubicBezTo>
                  <a:cubicBezTo>
                    <a:pt x="9067" y="288"/>
                    <a:pt x="9067" y="288"/>
                    <a:pt x="9067" y="288"/>
                  </a:cubicBezTo>
                  <a:cubicBezTo>
                    <a:pt x="9067" y="288"/>
                    <a:pt x="9067" y="288"/>
                    <a:pt x="9010" y="288"/>
                  </a:cubicBezTo>
                  <a:cubicBezTo>
                    <a:pt x="8952" y="288"/>
                    <a:pt x="8952" y="288"/>
                    <a:pt x="8952" y="288"/>
                  </a:cubicBezTo>
                  <a:cubicBezTo>
                    <a:pt x="8952" y="346"/>
                    <a:pt x="8952" y="346"/>
                    <a:pt x="8952" y="346"/>
                  </a:cubicBezTo>
                  <a:lnTo>
                    <a:pt x="8952" y="288"/>
                  </a:lnTo>
                  <a:cubicBezTo>
                    <a:pt x="8894" y="346"/>
                    <a:pt x="8894" y="346"/>
                    <a:pt x="8894" y="346"/>
                  </a:cubicBezTo>
                  <a:cubicBezTo>
                    <a:pt x="8894" y="288"/>
                    <a:pt x="8894" y="288"/>
                    <a:pt x="8894" y="288"/>
                  </a:cubicBezTo>
                  <a:cubicBezTo>
                    <a:pt x="8779" y="346"/>
                    <a:pt x="8779" y="346"/>
                    <a:pt x="8779" y="346"/>
                  </a:cubicBezTo>
                  <a:cubicBezTo>
                    <a:pt x="8721" y="346"/>
                    <a:pt x="8721" y="346"/>
                    <a:pt x="8721" y="346"/>
                  </a:cubicBezTo>
                  <a:cubicBezTo>
                    <a:pt x="8721" y="288"/>
                    <a:pt x="8721" y="288"/>
                    <a:pt x="8721" y="288"/>
                  </a:cubicBezTo>
                  <a:cubicBezTo>
                    <a:pt x="8663" y="288"/>
                    <a:pt x="8663" y="288"/>
                    <a:pt x="8663" y="288"/>
                  </a:cubicBezTo>
                  <a:cubicBezTo>
                    <a:pt x="8663" y="288"/>
                    <a:pt x="8605" y="346"/>
                    <a:pt x="8605" y="288"/>
                  </a:cubicBezTo>
                  <a:cubicBezTo>
                    <a:pt x="8548" y="288"/>
                    <a:pt x="8548" y="346"/>
                    <a:pt x="8548" y="403"/>
                  </a:cubicBezTo>
                  <a:lnTo>
                    <a:pt x="8490" y="403"/>
                  </a:lnTo>
                  <a:cubicBezTo>
                    <a:pt x="8490" y="346"/>
                    <a:pt x="8490" y="346"/>
                    <a:pt x="8490" y="346"/>
                  </a:cubicBezTo>
                  <a:lnTo>
                    <a:pt x="8490" y="403"/>
                  </a:lnTo>
                  <a:cubicBezTo>
                    <a:pt x="8432" y="403"/>
                    <a:pt x="8432" y="403"/>
                    <a:pt x="8374" y="403"/>
                  </a:cubicBezTo>
                  <a:cubicBezTo>
                    <a:pt x="8374" y="346"/>
                    <a:pt x="8374" y="346"/>
                    <a:pt x="8374" y="346"/>
                  </a:cubicBezTo>
                  <a:cubicBezTo>
                    <a:pt x="8317" y="403"/>
                    <a:pt x="8317" y="403"/>
                    <a:pt x="8317" y="403"/>
                  </a:cubicBezTo>
                  <a:cubicBezTo>
                    <a:pt x="8432" y="403"/>
                    <a:pt x="8432" y="403"/>
                    <a:pt x="8432" y="403"/>
                  </a:cubicBezTo>
                  <a:cubicBezTo>
                    <a:pt x="8432" y="403"/>
                    <a:pt x="8374" y="403"/>
                    <a:pt x="8374" y="461"/>
                  </a:cubicBezTo>
                  <a:cubicBezTo>
                    <a:pt x="8317" y="461"/>
                    <a:pt x="8317" y="461"/>
                    <a:pt x="8317" y="461"/>
                  </a:cubicBezTo>
                  <a:cubicBezTo>
                    <a:pt x="8259" y="461"/>
                    <a:pt x="8259" y="461"/>
                    <a:pt x="8259" y="461"/>
                  </a:cubicBezTo>
                  <a:cubicBezTo>
                    <a:pt x="8259" y="461"/>
                    <a:pt x="8259" y="461"/>
                    <a:pt x="8201" y="461"/>
                  </a:cubicBezTo>
                  <a:lnTo>
                    <a:pt x="8143" y="461"/>
                  </a:lnTo>
                  <a:cubicBezTo>
                    <a:pt x="8028" y="461"/>
                    <a:pt x="8028" y="461"/>
                    <a:pt x="8028" y="461"/>
                  </a:cubicBezTo>
                  <a:cubicBezTo>
                    <a:pt x="7970" y="461"/>
                    <a:pt x="7970" y="461"/>
                    <a:pt x="7970" y="461"/>
                  </a:cubicBezTo>
                  <a:cubicBezTo>
                    <a:pt x="7912" y="461"/>
                    <a:pt x="7912" y="461"/>
                    <a:pt x="7855" y="461"/>
                  </a:cubicBezTo>
                  <a:cubicBezTo>
                    <a:pt x="7855" y="461"/>
                    <a:pt x="7912" y="518"/>
                    <a:pt x="7855" y="461"/>
                  </a:cubicBezTo>
                  <a:cubicBezTo>
                    <a:pt x="7855" y="518"/>
                    <a:pt x="7855" y="518"/>
                    <a:pt x="7855" y="518"/>
                  </a:cubicBezTo>
                  <a:cubicBezTo>
                    <a:pt x="7855" y="518"/>
                    <a:pt x="7855" y="518"/>
                    <a:pt x="7797" y="518"/>
                  </a:cubicBezTo>
                  <a:cubicBezTo>
                    <a:pt x="7797" y="518"/>
                    <a:pt x="7797" y="518"/>
                    <a:pt x="7739" y="518"/>
                  </a:cubicBezTo>
                  <a:cubicBezTo>
                    <a:pt x="7739" y="518"/>
                    <a:pt x="7739" y="634"/>
                    <a:pt x="7739" y="691"/>
                  </a:cubicBezTo>
                  <a:cubicBezTo>
                    <a:pt x="7739" y="634"/>
                    <a:pt x="7739" y="518"/>
                    <a:pt x="7739" y="518"/>
                  </a:cubicBezTo>
                  <a:cubicBezTo>
                    <a:pt x="7739" y="518"/>
                    <a:pt x="7739" y="634"/>
                    <a:pt x="7739" y="691"/>
                  </a:cubicBezTo>
                  <a:cubicBezTo>
                    <a:pt x="7681" y="691"/>
                    <a:pt x="7681" y="691"/>
                    <a:pt x="7681" y="691"/>
                  </a:cubicBezTo>
                  <a:cubicBezTo>
                    <a:pt x="7624" y="691"/>
                    <a:pt x="7624" y="691"/>
                    <a:pt x="7624" y="691"/>
                  </a:cubicBezTo>
                  <a:cubicBezTo>
                    <a:pt x="7566" y="691"/>
                    <a:pt x="7566" y="691"/>
                    <a:pt x="7566" y="691"/>
                  </a:cubicBezTo>
                  <a:cubicBezTo>
                    <a:pt x="7566" y="691"/>
                    <a:pt x="7566" y="691"/>
                    <a:pt x="7508" y="691"/>
                  </a:cubicBezTo>
                  <a:cubicBezTo>
                    <a:pt x="7450" y="691"/>
                    <a:pt x="7450" y="691"/>
                    <a:pt x="7450" y="691"/>
                  </a:cubicBezTo>
                  <a:cubicBezTo>
                    <a:pt x="7393" y="691"/>
                    <a:pt x="7393" y="691"/>
                    <a:pt x="7393" y="691"/>
                  </a:cubicBezTo>
                  <a:cubicBezTo>
                    <a:pt x="7393" y="691"/>
                    <a:pt x="7335" y="691"/>
                    <a:pt x="7277" y="749"/>
                  </a:cubicBezTo>
                  <a:cubicBezTo>
                    <a:pt x="7277" y="806"/>
                    <a:pt x="7277" y="806"/>
                    <a:pt x="7277" y="806"/>
                  </a:cubicBezTo>
                  <a:cubicBezTo>
                    <a:pt x="7161" y="806"/>
                    <a:pt x="7161" y="806"/>
                    <a:pt x="7161" y="806"/>
                  </a:cubicBezTo>
                  <a:cubicBezTo>
                    <a:pt x="7104" y="749"/>
                    <a:pt x="7104" y="749"/>
                    <a:pt x="7104" y="749"/>
                  </a:cubicBezTo>
                  <a:cubicBezTo>
                    <a:pt x="7046" y="749"/>
                    <a:pt x="7046" y="749"/>
                    <a:pt x="7046" y="749"/>
                  </a:cubicBezTo>
                  <a:cubicBezTo>
                    <a:pt x="6988" y="749"/>
                    <a:pt x="7046" y="749"/>
                    <a:pt x="6988" y="749"/>
                  </a:cubicBezTo>
                  <a:cubicBezTo>
                    <a:pt x="6930" y="806"/>
                    <a:pt x="6930" y="806"/>
                    <a:pt x="6930" y="806"/>
                  </a:cubicBezTo>
                  <a:cubicBezTo>
                    <a:pt x="6930" y="864"/>
                    <a:pt x="6930" y="864"/>
                    <a:pt x="6930" y="864"/>
                  </a:cubicBezTo>
                  <a:cubicBezTo>
                    <a:pt x="6988" y="864"/>
                    <a:pt x="6988" y="864"/>
                    <a:pt x="6988" y="864"/>
                  </a:cubicBezTo>
                  <a:cubicBezTo>
                    <a:pt x="6988" y="864"/>
                    <a:pt x="6988" y="864"/>
                    <a:pt x="6988" y="922"/>
                  </a:cubicBezTo>
                  <a:cubicBezTo>
                    <a:pt x="6988" y="864"/>
                    <a:pt x="6988" y="864"/>
                    <a:pt x="6988" y="864"/>
                  </a:cubicBezTo>
                  <a:cubicBezTo>
                    <a:pt x="7046" y="864"/>
                    <a:pt x="7046" y="864"/>
                    <a:pt x="7046" y="864"/>
                  </a:cubicBezTo>
                  <a:cubicBezTo>
                    <a:pt x="7046" y="922"/>
                    <a:pt x="7046" y="922"/>
                    <a:pt x="7046" y="922"/>
                  </a:cubicBezTo>
                  <a:cubicBezTo>
                    <a:pt x="6988" y="979"/>
                    <a:pt x="6988" y="979"/>
                    <a:pt x="6988" y="979"/>
                  </a:cubicBezTo>
                  <a:cubicBezTo>
                    <a:pt x="6988" y="922"/>
                    <a:pt x="6988" y="922"/>
                    <a:pt x="6988" y="922"/>
                  </a:cubicBezTo>
                  <a:cubicBezTo>
                    <a:pt x="6930" y="922"/>
                    <a:pt x="6988" y="979"/>
                    <a:pt x="6988" y="979"/>
                  </a:cubicBezTo>
                  <a:cubicBezTo>
                    <a:pt x="6930" y="979"/>
                    <a:pt x="6930" y="979"/>
                    <a:pt x="6930" y="979"/>
                  </a:cubicBezTo>
                  <a:cubicBezTo>
                    <a:pt x="6873" y="979"/>
                    <a:pt x="6873" y="979"/>
                    <a:pt x="6873" y="979"/>
                  </a:cubicBezTo>
                  <a:cubicBezTo>
                    <a:pt x="6815" y="1037"/>
                    <a:pt x="6815" y="1037"/>
                    <a:pt x="6815" y="1037"/>
                  </a:cubicBezTo>
                  <a:cubicBezTo>
                    <a:pt x="6757" y="1037"/>
                    <a:pt x="6757" y="1037"/>
                    <a:pt x="6757" y="1037"/>
                  </a:cubicBezTo>
                  <a:cubicBezTo>
                    <a:pt x="6757" y="1094"/>
                    <a:pt x="6757" y="1094"/>
                    <a:pt x="6757" y="1094"/>
                  </a:cubicBezTo>
                  <a:cubicBezTo>
                    <a:pt x="6699" y="1037"/>
                    <a:pt x="6699" y="1037"/>
                    <a:pt x="6699" y="1037"/>
                  </a:cubicBezTo>
                  <a:cubicBezTo>
                    <a:pt x="6642" y="1037"/>
                    <a:pt x="6584" y="1094"/>
                    <a:pt x="6526" y="1094"/>
                  </a:cubicBezTo>
                  <a:cubicBezTo>
                    <a:pt x="6526" y="1152"/>
                    <a:pt x="6526" y="1152"/>
                    <a:pt x="6526" y="1152"/>
                  </a:cubicBezTo>
                  <a:lnTo>
                    <a:pt x="6468" y="1152"/>
                  </a:lnTo>
                  <a:cubicBezTo>
                    <a:pt x="6526" y="1152"/>
                    <a:pt x="6526" y="1152"/>
                    <a:pt x="6526" y="1152"/>
                  </a:cubicBezTo>
                  <a:cubicBezTo>
                    <a:pt x="6468" y="1152"/>
                    <a:pt x="6468" y="1152"/>
                    <a:pt x="6468" y="1152"/>
                  </a:cubicBezTo>
                  <a:cubicBezTo>
                    <a:pt x="6468" y="1210"/>
                    <a:pt x="6468" y="1210"/>
                    <a:pt x="6468" y="1210"/>
                  </a:cubicBezTo>
                  <a:cubicBezTo>
                    <a:pt x="6468" y="1210"/>
                    <a:pt x="6468" y="1152"/>
                    <a:pt x="6411" y="1152"/>
                  </a:cubicBezTo>
                  <a:cubicBezTo>
                    <a:pt x="6468" y="1210"/>
                    <a:pt x="6468" y="1210"/>
                    <a:pt x="6468" y="1210"/>
                  </a:cubicBezTo>
                  <a:cubicBezTo>
                    <a:pt x="6411" y="1210"/>
                    <a:pt x="6411" y="1210"/>
                    <a:pt x="6411" y="1210"/>
                  </a:cubicBezTo>
                  <a:lnTo>
                    <a:pt x="6353" y="1210"/>
                  </a:lnTo>
                  <a:cubicBezTo>
                    <a:pt x="6295" y="1267"/>
                    <a:pt x="6295" y="1267"/>
                    <a:pt x="6295" y="1267"/>
                  </a:cubicBezTo>
                  <a:cubicBezTo>
                    <a:pt x="6353" y="1267"/>
                    <a:pt x="6353" y="1267"/>
                    <a:pt x="6353" y="1267"/>
                  </a:cubicBezTo>
                  <a:cubicBezTo>
                    <a:pt x="6295" y="1267"/>
                    <a:pt x="6295" y="1267"/>
                    <a:pt x="6295" y="1267"/>
                  </a:cubicBezTo>
                  <a:cubicBezTo>
                    <a:pt x="6237" y="1325"/>
                    <a:pt x="6237" y="1325"/>
                    <a:pt x="6237" y="1325"/>
                  </a:cubicBezTo>
                  <a:cubicBezTo>
                    <a:pt x="6237" y="1325"/>
                    <a:pt x="6237" y="1325"/>
                    <a:pt x="6180" y="1325"/>
                  </a:cubicBezTo>
                  <a:cubicBezTo>
                    <a:pt x="6122" y="1325"/>
                    <a:pt x="6122" y="1325"/>
                    <a:pt x="6122" y="1325"/>
                  </a:cubicBezTo>
                  <a:cubicBezTo>
                    <a:pt x="6122" y="1325"/>
                    <a:pt x="6064" y="1325"/>
                    <a:pt x="6064" y="1382"/>
                  </a:cubicBezTo>
                  <a:lnTo>
                    <a:pt x="6006" y="1382"/>
                  </a:lnTo>
                  <a:cubicBezTo>
                    <a:pt x="6006" y="1440"/>
                    <a:pt x="6006" y="1440"/>
                    <a:pt x="6006" y="1440"/>
                  </a:cubicBezTo>
                  <a:lnTo>
                    <a:pt x="5949" y="1440"/>
                  </a:lnTo>
                  <a:cubicBezTo>
                    <a:pt x="5891" y="1440"/>
                    <a:pt x="5891" y="1440"/>
                    <a:pt x="5891" y="1440"/>
                  </a:cubicBezTo>
                  <a:cubicBezTo>
                    <a:pt x="5949" y="1440"/>
                    <a:pt x="6006" y="1382"/>
                    <a:pt x="6006" y="1382"/>
                  </a:cubicBezTo>
                  <a:cubicBezTo>
                    <a:pt x="6064" y="1325"/>
                    <a:pt x="6064" y="1325"/>
                    <a:pt x="6064" y="1325"/>
                  </a:cubicBezTo>
                  <a:cubicBezTo>
                    <a:pt x="6180" y="1267"/>
                    <a:pt x="6180" y="1267"/>
                    <a:pt x="6180" y="1267"/>
                  </a:cubicBezTo>
                  <a:cubicBezTo>
                    <a:pt x="6180" y="1210"/>
                    <a:pt x="6180" y="1210"/>
                    <a:pt x="6180" y="1210"/>
                  </a:cubicBezTo>
                  <a:cubicBezTo>
                    <a:pt x="6180" y="1210"/>
                    <a:pt x="6180" y="1210"/>
                    <a:pt x="6237" y="1210"/>
                  </a:cubicBezTo>
                  <a:cubicBezTo>
                    <a:pt x="6295" y="1210"/>
                    <a:pt x="6295" y="1210"/>
                    <a:pt x="6295" y="1210"/>
                  </a:cubicBezTo>
                  <a:cubicBezTo>
                    <a:pt x="6237" y="1152"/>
                    <a:pt x="6237" y="1152"/>
                    <a:pt x="6237" y="1152"/>
                  </a:cubicBezTo>
                  <a:cubicBezTo>
                    <a:pt x="6122" y="1210"/>
                    <a:pt x="6122" y="1210"/>
                    <a:pt x="6122" y="1210"/>
                  </a:cubicBezTo>
                  <a:cubicBezTo>
                    <a:pt x="6064" y="1267"/>
                    <a:pt x="6064" y="1267"/>
                    <a:pt x="6006" y="1267"/>
                  </a:cubicBezTo>
                  <a:cubicBezTo>
                    <a:pt x="6006" y="1325"/>
                    <a:pt x="5891" y="1325"/>
                    <a:pt x="5833" y="1382"/>
                  </a:cubicBezTo>
                  <a:cubicBezTo>
                    <a:pt x="5775" y="1382"/>
                    <a:pt x="5775" y="1382"/>
                    <a:pt x="5775" y="1382"/>
                  </a:cubicBezTo>
                  <a:cubicBezTo>
                    <a:pt x="5718" y="1382"/>
                    <a:pt x="5660" y="1498"/>
                    <a:pt x="5602" y="1440"/>
                  </a:cubicBezTo>
                  <a:cubicBezTo>
                    <a:pt x="5660" y="1498"/>
                    <a:pt x="5660" y="1498"/>
                    <a:pt x="5660" y="1498"/>
                  </a:cubicBezTo>
                  <a:cubicBezTo>
                    <a:pt x="5602" y="1555"/>
                    <a:pt x="5602" y="1555"/>
                    <a:pt x="5602" y="1555"/>
                  </a:cubicBezTo>
                  <a:cubicBezTo>
                    <a:pt x="5602" y="1498"/>
                    <a:pt x="5602" y="1498"/>
                    <a:pt x="5602" y="1498"/>
                  </a:cubicBezTo>
                  <a:cubicBezTo>
                    <a:pt x="5544" y="1555"/>
                    <a:pt x="5544" y="1555"/>
                    <a:pt x="5544" y="1555"/>
                  </a:cubicBezTo>
                  <a:cubicBezTo>
                    <a:pt x="5544" y="1498"/>
                    <a:pt x="5544" y="1498"/>
                    <a:pt x="5544" y="1498"/>
                  </a:cubicBezTo>
                  <a:cubicBezTo>
                    <a:pt x="5487" y="1498"/>
                    <a:pt x="5487" y="1555"/>
                    <a:pt x="5429" y="1555"/>
                  </a:cubicBezTo>
                  <a:cubicBezTo>
                    <a:pt x="5429" y="1613"/>
                    <a:pt x="5429" y="1613"/>
                    <a:pt x="5429" y="1613"/>
                  </a:cubicBezTo>
                  <a:cubicBezTo>
                    <a:pt x="5487" y="1555"/>
                    <a:pt x="5487" y="1555"/>
                    <a:pt x="5487" y="1555"/>
                  </a:cubicBezTo>
                  <a:cubicBezTo>
                    <a:pt x="5487" y="1613"/>
                    <a:pt x="5487" y="1613"/>
                    <a:pt x="5487" y="1613"/>
                  </a:cubicBezTo>
                  <a:cubicBezTo>
                    <a:pt x="5429" y="1613"/>
                    <a:pt x="5429" y="1613"/>
                    <a:pt x="5429" y="1613"/>
                  </a:cubicBezTo>
                  <a:cubicBezTo>
                    <a:pt x="5371" y="1555"/>
                    <a:pt x="5371" y="1555"/>
                    <a:pt x="5371" y="1555"/>
                  </a:cubicBezTo>
                  <a:cubicBezTo>
                    <a:pt x="5256" y="1670"/>
                    <a:pt x="5256" y="1670"/>
                    <a:pt x="5256" y="1670"/>
                  </a:cubicBezTo>
                  <a:cubicBezTo>
                    <a:pt x="5313" y="1670"/>
                    <a:pt x="5313" y="1670"/>
                    <a:pt x="5313" y="1670"/>
                  </a:cubicBezTo>
                  <a:cubicBezTo>
                    <a:pt x="5371" y="1613"/>
                    <a:pt x="5371" y="1613"/>
                    <a:pt x="5371" y="1613"/>
                  </a:cubicBezTo>
                  <a:cubicBezTo>
                    <a:pt x="5371" y="1670"/>
                    <a:pt x="5371" y="1670"/>
                    <a:pt x="5371" y="1670"/>
                  </a:cubicBezTo>
                  <a:cubicBezTo>
                    <a:pt x="5371" y="1613"/>
                    <a:pt x="5371" y="1613"/>
                    <a:pt x="5371" y="1613"/>
                  </a:cubicBezTo>
                  <a:cubicBezTo>
                    <a:pt x="5429" y="1670"/>
                    <a:pt x="5429" y="1670"/>
                    <a:pt x="5429" y="1670"/>
                  </a:cubicBezTo>
                  <a:cubicBezTo>
                    <a:pt x="5429" y="1670"/>
                    <a:pt x="5371" y="1670"/>
                    <a:pt x="5429" y="1670"/>
                  </a:cubicBezTo>
                  <a:cubicBezTo>
                    <a:pt x="5429" y="1613"/>
                    <a:pt x="5487" y="1613"/>
                    <a:pt x="5487" y="1613"/>
                  </a:cubicBezTo>
                  <a:cubicBezTo>
                    <a:pt x="5544" y="1555"/>
                    <a:pt x="5544" y="1555"/>
                    <a:pt x="5544" y="1555"/>
                  </a:cubicBezTo>
                  <a:cubicBezTo>
                    <a:pt x="5544" y="1613"/>
                    <a:pt x="5544" y="1613"/>
                    <a:pt x="5544" y="1613"/>
                  </a:cubicBezTo>
                  <a:lnTo>
                    <a:pt x="5602" y="1555"/>
                  </a:lnTo>
                  <a:cubicBezTo>
                    <a:pt x="5660" y="1498"/>
                    <a:pt x="5660" y="1498"/>
                    <a:pt x="5660" y="1498"/>
                  </a:cubicBezTo>
                  <a:cubicBezTo>
                    <a:pt x="5660" y="1440"/>
                    <a:pt x="5660" y="1440"/>
                    <a:pt x="5660" y="1440"/>
                  </a:cubicBezTo>
                  <a:cubicBezTo>
                    <a:pt x="5718" y="1498"/>
                    <a:pt x="5718" y="1498"/>
                    <a:pt x="5718" y="1498"/>
                  </a:cubicBezTo>
                  <a:cubicBezTo>
                    <a:pt x="5833" y="1440"/>
                    <a:pt x="5833" y="1440"/>
                    <a:pt x="5833" y="1440"/>
                  </a:cubicBezTo>
                  <a:cubicBezTo>
                    <a:pt x="5833" y="1382"/>
                    <a:pt x="5833" y="1382"/>
                    <a:pt x="5833" y="1382"/>
                  </a:cubicBezTo>
                  <a:cubicBezTo>
                    <a:pt x="5891" y="1440"/>
                    <a:pt x="5891" y="1440"/>
                    <a:pt x="5891" y="1440"/>
                  </a:cubicBezTo>
                  <a:cubicBezTo>
                    <a:pt x="5891" y="1498"/>
                    <a:pt x="5891" y="1498"/>
                    <a:pt x="5891" y="1498"/>
                  </a:cubicBezTo>
                  <a:cubicBezTo>
                    <a:pt x="5833" y="1498"/>
                    <a:pt x="5833" y="1498"/>
                    <a:pt x="5833" y="1498"/>
                  </a:cubicBezTo>
                  <a:cubicBezTo>
                    <a:pt x="5775" y="1498"/>
                    <a:pt x="5775" y="1498"/>
                    <a:pt x="5775" y="1498"/>
                  </a:cubicBezTo>
                  <a:cubicBezTo>
                    <a:pt x="5775" y="1555"/>
                    <a:pt x="5775" y="1498"/>
                    <a:pt x="5775" y="1555"/>
                  </a:cubicBezTo>
                  <a:cubicBezTo>
                    <a:pt x="5718" y="1555"/>
                    <a:pt x="5718" y="1555"/>
                    <a:pt x="5718" y="1555"/>
                  </a:cubicBezTo>
                  <a:cubicBezTo>
                    <a:pt x="5718" y="1555"/>
                    <a:pt x="5718" y="1555"/>
                    <a:pt x="5660" y="1555"/>
                  </a:cubicBezTo>
                  <a:cubicBezTo>
                    <a:pt x="5660" y="1613"/>
                    <a:pt x="5660" y="1613"/>
                    <a:pt x="5660" y="1613"/>
                  </a:cubicBezTo>
                  <a:cubicBezTo>
                    <a:pt x="5660" y="1613"/>
                    <a:pt x="5660" y="1613"/>
                    <a:pt x="5602" y="1613"/>
                  </a:cubicBezTo>
                  <a:cubicBezTo>
                    <a:pt x="5660" y="1613"/>
                    <a:pt x="5660" y="1613"/>
                    <a:pt x="5660" y="1613"/>
                  </a:cubicBezTo>
                  <a:cubicBezTo>
                    <a:pt x="5602" y="1613"/>
                    <a:pt x="5602" y="1613"/>
                    <a:pt x="5602" y="1613"/>
                  </a:cubicBezTo>
                  <a:cubicBezTo>
                    <a:pt x="5602" y="1670"/>
                    <a:pt x="5602" y="1670"/>
                    <a:pt x="5602" y="1670"/>
                  </a:cubicBezTo>
                  <a:cubicBezTo>
                    <a:pt x="5602" y="1613"/>
                    <a:pt x="5602" y="1613"/>
                    <a:pt x="5602" y="1613"/>
                  </a:cubicBezTo>
                  <a:cubicBezTo>
                    <a:pt x="5544" y="1670"/>
                    <a:pt x="5544" y="1670"/>
                    <a:pt x="5544" y="1670"/>
                  </a:cubicBezTo>
                  <a:cubicBezTo>
                    <a:pt x="5487" y="1670"/>
                    <a:pt x="5487" y="1670"/>
                    <a:pt x="5487" y="1670"/>
                  </a:cubicBezTo>
                  <a:cubicBezTo>
                    <a:pt x="5429" y="1728"/>
                    <a:pt x="5429" y="1728"/>
                    <a:pt x="5429" y="1728"/>
                  </a:cubicBezTo>
                  <a:cubicBezTo>
                    <a:pt x="5371" y="1786"/>
                    <a:pt x="5371" y="1786"/>
                    <a:pt x="5371" y="1786"/>
                  </a:cubicBezTo>
                  <a:cubicBezTo>
                    <a:pt x="5313" y="1786"/>
                    <a:pt x="5313" y="1786"/>
                    <a:pt x="5313" y="1786"/>
                  </a:cubicBezTo>
                  <a:cubicBezTo>
                    <a:pt x="5313" y="1786"/>
                    <a:pt x="5313" y="1786"/>
                    <a:pt x="5371" y="1786"/>
                  </a:cubicBezTo>
                  <a:cubicBezTo>
                    <a:pt x="5371" y="1728"/>
                    <a:pt x="5313" y="1728"/>
                    <a:pt x="5371" y="1728"/>
                  </a:cubicBezTo>
                  <a:cubicBezTo>
                    <a:pt x="5256" y="1786"/>
                    <a:pt x="5256" y="1786"/>
                    <a:pt x="5256" y="1786"/>
                  </a:cubicBezTo>
                  <a:cubicBezTo>
                    <a:pt x="5198" y="1786"/>
                    <a:pt x="5198" y="1786"/>
                    <a:pt x="5198" y="1786"/>
                  </a:cubicBezTo>
                  <a:cubicBezTo>
                    <a:pt x="5256" y="1786"/>
                    <a:pt x="5256" y="1786"/>
                    <a:pt x="5256" y="1786"/>
                  </a:cubicBezTo>
                  <a:cubicBezTo>
                    <a:pt x="5198" y="1786"/>
                    <a:pt x="5198" y="1786"/>
                    <a:pt x="5198" y="1786"/>
                  </a:cubicBezTo>
                  <a:cubicBezTo>
                    <a:pt x="5256" y="1843"/>
                    <a:pt x="5256" y="1843"/>
                    <a:pt x="5256" y="1843"/>
                  </a:cubicBezTo>
                  <a:cubicBezTo>
                    <a:pt x="5256" y="1786"/>
                    <a:pt x="5256" y="1786"/>
                    <a:pt x="5256" y="1786"/>
                  </a:cubicBezTo>
                  <a:cubicBezTo>
                    <a:pt x="5256" y="1843"/>
                    <a:pt x="5256" y="1843"/>
                    <a:pt x="5256" y="1843"/>
                  </a:cubicBezTo>
                  <a:cubicBezTo>
                    <a:pt x="5198" y="1843"/>
                    <a:pt x="5198" y="1843"/>
                    <a:pt x="5198" y="1843"/>
                  </a:cubicBezTo>
                  <a:cubicBezTo>
                    <a:pt x="5198" y="1843"/>
                    <a:pt x="5198" y="1843"/>
                    <a:pt x="5140" y="1901"/>
                  </a:cubicBezTo>
                  <a:lnTo>
                    <a:pt x="5082" y="1901"/>
                  </a:lnTo>
                  <a:cubicBezTo>
                    <a:pt x="5025" y="1958"/>
                    <a:pt x="5025" y="1958"/>
                    <a:pt x="5025" y="1958"/>
                  </a:cubicBezTo>
                  <a:lnTo>
                    <a:pt x="5025" y="2016"/>
                  </a:lnTo>
                  <a:cubicBezTo>
                    <a:pt x="5025" y="1958"/>
                    <a:pt x="5025" y="1958"/>
                    <a:pt x="5025" y="1958"/>
                  </a:cubicBezTo>
                  <a:cubicBezTo>
                    <a:pt x="4909" y="2016"/>
                    <a:pt x="4909" y="2016"/>
                    <a:pt x="4909" y="2016"/>
                  </a:cubicBezTo>
                  <a:cubicBezTo>
                    <a:pt x="4851" y="2074"/>
                    <a:pt x="4851" y="2074"/>
                    <a:pt x="4851" y="2074"/>
                  </a:cubicBezTo>
                  <a:lnTo>
                    <a:pt x="4794" y="2131"/>
                  </a:lnTo>
                  <a:cubicBezTo>
                    <a:pt x="4678" y="2189"/>
                    <a:pt x="4678" y="2189"/>
                    <a:pt x="4678" y="2189"/>
                  </a:cubicBezTo>
                  <a:cubicBezTo>
                    <a:pt x="4678" y="2189"/>
                    <a:pt x="4678" y="2189"/>
                    <a:pt x="4678" y="2246"/>
                  </a:cubicBezTo>
                  <a:cubicBezTo>
                    <a:pt x="4620" y="2189"/>
                    <a:pt x="4620" y="2189"/>
                    <a:pt x="4620" y="2189"/>
                  </a:cubicBezTo>
                  <a:cubicBezTo>
                    <a:pt x="4736" y="2131"/>
                    <a:pt x="4736" y="2131"/>
                    <a:pt x="4736" y="2131"/>
                  </a:cubicBezTo>
                  <a:cubicBezTo>
                    <a:pt x="4794" y="2131"/>
                    <a:pt x="4794" y="2131"/>
                    <a:pt x="4794" y="2131"/>
                  </a:cubicBezTo>
                  <a:cubicBezTo>
                    <a:pt x="4794" y="2074"/>
                    <a:pt x="4794" y="2074"/>
                    <a:pt x="4794" y="2074"/>
                  </a:cubicBezTo>
                  <a:cubicBezTo>
                    <a:pt x="4851" y="2074"/>
                    <a:pt x="4851" y="2074"/>
                    <a:pt x="4851" y="2074"/>
                  </a:cubicBezTo>
                  <a:cubicBezTo>
                    <a:pt x="4851" y="2016"/>
                    <a:pt x="4851" y="2016"/>
                    <a:pt x="4851" y="2016"/>
                  </a:cubicBezTo>
                  <a:cubicBezTo>
                    <a:pt x="4851" y="2074"/>
                    <a:pt x="4851" y="2074"/>
                    <a:pt x="4851" y="2074"/>
                  </a:cubicBezTo>
                  <a:cubicBezTo>
                    <a:pt x="4794" y="2016"/>
                    <a:pt x="4794" y="2074"/>
                    <a:pt x="4736" y="2131"/>
                  </a:cubicBezTo>
                  <a:cubicBezTo>
                    <a:pt x="4736" y="2074"/>
                    <a:pt x="4736" y="2074"/>
                    <a:pt x="4736" y="2074"/>
                  </a:cubicBezTo>
                  <a:cubicBezTo>
                    <a:pt x="4678" y="2131"/>
                    <a:pt x="4678" y="2131"/>
                    <a:pt x="4678" y="2131"/>
                  </a:cubicBezTo>
                  <a:cubicBezTo>
                    <a:pt x="4678" y="2074"/>
                    <a:pt x="4678" y="2074"/>
                    <a:pt x="4678" y="2074"/>
                  </a:cubicBezTo>
                  <a:cubicBezTo>
                    <a:pt x="4678" y="2131"/>
                    <a:pt x="4678" y="2131"/>
                    <a:pt x="4678" y="2131"/>
                  </a:cubicBezTo>
                  <a:cubicBezTo>
                    <a:pt x="4620" y="2131"/>
                    <a:pt x="4620" y="2131"/>
                    <a:pt x="4620" y="2131"/>
                  </a:cubicBezTo>
                  <a:cubicBezTo>
                    <a:pt x="4620" y="2189"/>
                    <a:pt x="4620" y="2189"/>
                    <a:pt x="4620" y="2189"/>
                  </a:cubicBezTo>
                  <a:cubicBezTo>
                    <a:pt x="4563" y="2189"/>
                    <a:pt x="4563" y="2189"/>
                    <a:pt x="4563" y="2189"/>
                  </a:cubicBezTo>
                  <a:cubicBezTo>
                    <a:pt x="4505" y="2246"/>
                    <a:pt x="4505" y="2246"/>
                    <a:pt x="4505" y="2246"/>
                  </a:cubicBezTo>
                  <a:cubicBezTo>
                    <a:pt x="4447" y="2304"/>
                    <a:pt x="4447" y="2304"/>
                    <a:pt x="4447" y="2304"/>
                  </a:cubicBezTo>
                  <a:cubicBezTo>
                    <a:pt x="4389" y="2304"/>
                    <a:pt x="4389" y="2304"/>
                    <a:pt x="4389" y="2304"/>
                  </a:cubicBezTo>
                  <a:cubicBezTo>
                    <a:pt x="4389" y="2304"/>
                    <a:pt x="4389" y="2304"/>
                    <a:pt x="4389" y="2362"/>
                  </a:cubicBezTo>
                  <a:cubicBezTo>
                    <a:pt x="4332" y="2362"/>
                    <a:pt x="4332" y="2362"/>
                    <a:pt x="4332" y="2362"/>
                  </a:cubicBezTo>
                  <a:cubicBezTo>
                    <a:pt x="4389" y="2362"/>
                    <a:pt x="4389" y="2362"/>
                    <a:pt x="4389" y="2362"/>
                  </a:cubicBezTo>
                  <a:cubicBezTo>
                    <a:pt x="4332" y="2362"/>
                    <a:pt x="4274" y="2419"/>
                    <a:pt x="4274" y="2419"/>
                  </a:cubicBezTo>
                  <a:cubicBezTo>
                    <a:pt x="4216" y="2419"/>
                    <a:pt x="4274" y="2419"/>
                    <a:pt x="4216" y="2419"/>
                  </a:cubicBezTo>
                  <a:cubicBezTo>
                    <a:pt x="4216" y="2477"/>
                    <a:pt x="4216" y="2477"/>
                    <a:pt x="4216" y="2477"/>
                  </a:cubicBezTo>
                  <a:cubicBezTo>
                    <a:pt x="4216" y="2419"/>
                    <a:pt x="4216" y="2419"/>
                    <a:pt x="4216" y="2419"/>
                  </a:cubicBezTo>
                  <a:cubicBezTo>
                    <a:pt x="4158" y="2419"/>
                    <a:pt x="4158" y="2477"/>
                    <a:pt x="4158" y="2477"/>
                  </a:cubicBezTo>
                  <a:cubicBezTo>
                    <a:pt x="4101" y="2477"/>
                    <a:pt x="4101" y="2477"/>
                    <a:pt x="4101" y="2477"/>
                  </a:cubicBezTo>
                  <a:cubicBezTo>
                    <a:pt x="4101" y="2477"/>
                    <a:pt x="4216" y="2362"/>
                    <a:pt x="4389" y="2246"/>
                  </a:cubicBezTo>
                  <a:cubicBezTo>
                    <a:pt x="4505" y="2131"/>
                    <a:pt x="4620" y="2016"/>
                    <a:pt x="4620" y="2016"/>
                  </a:cubicBezTo>
                  <a:cubicBezTo>
                    <a:pt x="4678" y="2016"/>
                    <a:pt x="4678" y="2016"/>
                    <a:pt x="4678" y="2016"/>
                  </a:cubicBezTo>
                  <a:cubicBezTo>
                    <a:pt x="4678" y="1958"/>
                    <a:pt x="4678" y="1958"/>
                    <a:pt x="4678" y="1958"/>
                  </a:cubicBezTo>
                  <a:cubicBezTo>
                    <a:pt x="4851" y="1843"/>
                    <a:pt x="4851" y="1843"/>
                    <a:pt x="4851" y="1843"/>
                  </a:cubicBezTo>
                  <a:cubicBezTo>
                    <a:pt x="4909" y="1843"/>
                    <a:pt x="4909" y="1843"/>
                    <a:pt x="4909" y="1843"/>
                  </a:cubicBezTo>
                  <a:cubicBezTo>
                    <a:pt x="4909" y="1786"/>
                    <a:pt x="4909" y="1786"/>
                    <a:pt x="4909" y="1786"/>
                  </a:cubicBezTo>
                  <a:cubicBezTo>
                    <a:pt x="5256" y="1498"/>
                    <a:pt x="5256" y="1498"/>
                    <a:pt x="5256" y="1498"/>
                  </a:cubicBezTo>
                  <a:cubicBezTo>
                    <a:pt x="5313" y="1498"/>
                    <a:pt x="5313" y="1498"/>
                    <a:pt x="5313" y="1498"/>
                  </a:cubicBezTo>
                  <a:cubicBezTo>
                    <a:pt x="5429" y="1382"/>
                    <a:pt x="5429" y="1382"/>
                    <a:pt x="5429" y="1382"/>
                  </a:cubicBezTo>
                  <a:cubicBezTo>
                    <a:pt x="5487" y="1325"/>
                    <a:pt x="5487" y="1325"/>
                    <a:pt x="5487" y="1325"/>
                  </a:cubicBezTo>
                  <a:cubicBezTo>
                    <a:pt x="5544" y="1325"/>
                    <a:pt x="5487" y="1325"/>
                    <a:pt x="5487" y="1325"/>
                  </a:cubicBezTo>
                  <a:cubicBezTo>
                    <a:pt x="5544" y="1325"/>
                    <a:pt x="5544" y="1267"/>
                    <a:pt x="5602" y="1267"/>
                  </a:cubicBezTo>
                  <a:cubicBezTo>
                    <a:pt x="5775" y="1094"/>
                    <a:pt x="5775" y="1094"/>
                    <a:pt x="5775" y="1094"/>
                  </a:cubicBezTo>
                  <a:cubicBezTo>
                    <a:pt x="5891" y="1094"/>
                    <a:pt x="5949" y="1037"/>
                    <a:pt x="6006" y="979"/>
                  </a:cubicBezTo>
                  <a:cubicBezTo>
                    <a:pt x="6064" y="979"/>
                    <a:pt x="6064" y="979"/>
                    <a:pt x="6064" y="979"/>
                  </a:cubicBezTo>
                  <a:cubicBezTo>
                    <a:pt x="6122" y="979"/>
                    <a:pt x="6122" y="979"/>
                    <a:pt x="6122" y="979"/>
                  </a:cubicBezTo>
                  <a:cubicBezTo>
                    <a:pt x="6180" y="922"/>
                    <a:pt x="6237" y="922"/>
                    <a:pt x="6295" y="864"/>
                  </a:cubicBezTo>
                  <a:cubicBezTo>
                    <a:pt x="6353" y="864"/>
                    <a:pt x="6353" y="864"/>
                    <a:pt x="6353" y="864"/>
                  </a:cubicBezTo>
                  <a:cubicBezTo>
                    <a:pt x="6411" y="806"/>
                    <a:pt x="6411" y="806"/>
                    <a:pt x="6411" y="806"/>
                  </a:cubicBezTo>
                  <a:cubicBezTo>
                    <a:pt x="6411" y="864"/>
                    <a:pt x="6411" y="864"/>
                    <a:pt x="6411" y="864"/>
                  </a:cubicBezTo>
                  <a:cubicBezTo>
                    <a:pt x="6411" y="806"/>
                    <a:pt x="6411" y="806"/>
                    <a:pt x="6411" y="806"/>
                  </a:cubicBezTo>
                  <a:cubicBezTo>
                    <a:pt x="6468" y="806"/>
                    <a:pt x="6526" y="806"/>
                    <a:pt x="6584" y="749"/>
                  </a:cubicBezTo>
                  <a:cubicBezTo>
                    <a:pt x="6526" y="749"/>
                    <a:pt x="6526" y="749"/>
                    <a:pt x="6526" y="749"/>
                  </a:cubicBezTo>
                  <a:cubicBezTo>
                    <a:pt x="6642" y="691"/>
                    <a:pt x="6699" y="691"/>
                    <a:pt x="6757" y="634"/>
                  </a:cubicBezTo>
                  <a:cubicBezTo>
                    <a:pt x="6815" y="634"/>
                    <a:pt x="6815" y="634"/>
                    <a:pt x="6815" y="634"/>
                  </a:cubicBezTo>
                  <a:cubicBezTo>
                    <a:pt x="6873" y="634"/>
                    <a:pt x="6873" y="634"/>
                    <a:pt x="6873" y="634"/>
                  </a:cubicBezTo>
                  <a:cubicBezTo>
                    <a:pt x="6930" y="576"/>
                    <a:pt x="6930" y="576"/>
                    <a:pt x="6930" y="576"/>
                  </a:cubicBezTo>
                  <a:lnTo>
                    <a:pt x="6988" y="576"/>
                  </a:lnTo>
                  <a:cubicBezTo>
                    <a:pt x="7046" y="576"/>
                    <a:pt x="7046" y="576"/>
                    <a:pt x="7046" y="576"/>
                  </a:cubicBezTo>
                  <a:cubicBezTo>
                    <a:pt x="7104" y="576"/>
                    <a:pt x="7046" y="518"/>
                    <a:pt x="7046" y="518"/>
                  </a:cubicBezTo>
                  <a:cubicBezTo>
                    <a:pt x="7104" y="518"/>
                    <a:pt x="7104" y="518"/>
                    <a:pt x="7104" y="518"/>
                  </a:cubicBezTo>
                  <a:cubicBezTo>
                    <a:pt x="7161" y="518"/>
                    <a:pt x="7161" y="518"/>
                    <a:pt x="7161" y="518"/>
                  </a:cubicBezTo>
                  <a:cubicBezTo>
                    <a:pt x="7161" y="461"/>
                    <a:pt x="7161" y="461"/>
                    <a:pt x="7161" y="461"/>
                  </a:cubicBezTo>
                  <a:cubicBezTo>
                    <a:pt x="7219" y="461"/>
                    <a:pt x="7219" y="461"/>
                    <a:pt x="7219" y="461"/>
                  </a:cubicBezTo>
                  <a:cubicBezTo>
                    <a:pt x="7277" y="461"/>
                    <a:pt x="7277" y="461"/>
                    <a:pt x="7335" y="461"/>
                  </a:cubicBezTo>
                  <a:cubicBezTo>
                    <a:pt x="7393" y="461"/>
                    <a:pt x="7335" y="461"/>
                    <a:pt x="7393" y="403"/>
                  </a:cubicBezTo>
                  <a:cubicBezTo>
                    <a:pt x="7450" y="403"/>
                    <a:pt x="7450" y="403"/>
                    <a:pt x="7450" y="403"/>
                  </a:cubicBezTo>
                  <a:cubicBezTo>
                    <a:pt x="7450" y="346"/>
                    <a:pt x="7450" y="346"/>
                    <a:pt x="7450" y="346"/>
                  </a:cubicBezTo>
                  <a:cubicBezTo>
                    <a:pt x="7508" y="346"/>
                    <a:pt x="7508" y="346"/>
                    <a:pt x="7508" y="346"/>
                  </a:cubicBezTo>
                  <a:cubicBezTo>
                    <a:pt x="7508" y="403"/>
                    <a:pt x="7624" y="346"/>
                    <a:pt x="7681" y="288"/>
                  </a:cubicBezTo>
                  <a:cubicBezTo>
                    <a:pt x="7681" y="288"/>
                    <a:pt x="7681" y="288"/>
                    <a:pt x="7739" y="288"/>
                  </a:cubicBezTo>
                  <a:cubicBezTo>
                    <a:pt x="7739" y="230"/>
                    <a:pt x="7739" y="230"/>
                    <a:pt x="7739" y="230"/>
                  </a:cubicBezTo>
                  <a:cubicBezTo>
                    <a:pt x="7739" y="173"/>
                    <a:pt x="7739" y="173"/>
                    <a:pt x="7739" y="173"/>
                  </a:cubicBezTo>
                  <a:cubicBezTo>
                    <a:pt x="7681" y="230"/>
                    <a:pt x="7681" y="230"/>
                    <a:pt x="7681" y="230"/>
                  </a:cubicBezTo>
                  <a:cubicBezTo>
                    <a:pt x="7624" y="230"/>
                    <a:pt x="7681" y="230"/>
                    <a:pt x="7624" y="230"/>
                  </a:cubicBezTo>
                  <a:cubicBezTo>
                    <a:pt x="7566" y="288"/>
                    <a:pt x="7566" y="288"/>
                    <a:pt x="7566" y="288"/>
                  </a:cubicBezTo>
                  <a:cubicBezTo>
                    <a:pt x="7566" y="288"/>
                    <a:pt x="7566" y="288"/>
                    <a:pt x="7508" y="288"/>
                  </a:cubicBezTo>
                  <a:cubicBezTo>
                    <a:pt x="7450" y="346"/>
                    <a:pt x="7450" y="346"/>
                    <a:pt x="7450" y="346"/>
                  </a:cubicBezTo>
                  <a:cubicBezTo>
                    <a:pt x="7393" y="346"/>
                    <a:pt x="7393" y="346"/>
                    <a:pt x="7393" y="346"/>
                  </a:cubicBezTo>
                  <a:cubicBezTo>
                    <a:pt x="7335" y="346"/>
                    <a:pt x="7335" y="346"/>
                    <a:pt x="7335" y="346"/>
                  </a:cubicBezTo>
                  <a:cubicBezTo>
                    <a:pt x="7335" y="346"/>
                    <a:pt x="7335" y="346"/>
                    <a:pt x="7277" y="346"/>
                  </a:cubicBezTo>
                  <a:cubicBezTo>
                    <a:pt x="7277" y="403"/>
                    <a:pt x="7277" y="403"/>
                    <a:pt x="7277" y="403"/>
                  </a:cubicBezTo>
                  <a:cubicBezTo>
                    <a:pt x="7277" y="346"/>
                    <a:pt x="7277" y="346"/>
                    <a:pt x="7277" y="346"/>
                  </a:cubicBezTo>
                  <a:lnTo>
                    <a:pt x="7335" y="346"/>
                  </a:lnTo>
                  <a:cubicBezTo>
                    <a:pt x="7335" y="288"/>
                    <a:pt x="7335" y="288"/>
                    <a:pt x="7335" y="288"/>
                  </a:cubicBezTo>
                  <a:cubicBezTo>
                    <a:pt x="7393" y="288"/>
                    <a:pt x="7393" y="288"/>
                    <a:pt x="7393" y="288"/>
                  </a:cubicBezTo>
                  <a:cubicBezTo>
                    <a:pt x="7393" y="288"/>
                    <a:pt x="7450" y="288"/>
                    <a:pt x="7508" y="230"/>
                  </a:cubicBezTo>
                  <a:cubicBezTo>
                    <a:pt x="7393" y="288"/>
                    <a:pt x="7393" y="288"/>
                    <a:pt x="7393" y="288"/>
                  </a:cubicBezTo>
                  <a:cubicBezTo>
                    <a:pt x="7393" y="230"/>
                    <a:pt x="7393" y="230"/>
                    <a:pt x="7393" y="230"/>
                  </a:cubicBezTo>
                  <a:cubicBezTo>
                    <a:pt x="7335" y="288"/>
                    <a:pt x="7335" y="288"/>
                    <a:pt x="7335" y="288"/>
                  </a:cubicBezTo>
                  <a:cubicBezTo>
                    <a:pt x="7335" y="230"/>
                    <a:pt x="7335" y="230"/>
                    <a:pt x="7393" y="230"/>
                  </a:cubicBezTo>
                  <a:cubicBezTo>
                    <a:pt x="7219" y="288"/>
                    <a:pt x="7219" y="288"/>
                    <a:pt x="7219" y="288"/>
                  </a:cubicBezTo>
                  <a:cubicBezTo>
                    <a:pt x="7219" y="346"/>
                    <a:pt x="7219" y="346"/>
                    <a:pt x="7219" y="346"/>
                  </a:cubicBezTo>
                  <a:cubicBezTo>
                    <a:pt x="7104" y="403"/>
                    <a:pt x="7104" y="403"/>
                    <a:pt x="7104" y="403"/>
                  </a:cubicBezTo>
                  <a:cubicBezTo>
                    <a:pt x="7104" y="346"/>
                    <a:pt x="7104" y="346"/>
                    <a:pt x="7104" y="346"/>
                  </a:cubicBezTo>
                  <a:cubicBezTo>
                    <a:pt x="7104" y="346"/>
                    <a:pt x="7104" y="346"/>
                    <a:pt x="7046" y="403"/>
                  </a:cubicBezTo>
                  <a:cubicBezTo>
                    <a:pt x="6988" y="403"/>
                    <a:pt x="6988" y="403"/>
                    <a:pt x="6988" y="403"/>
                  </a:cubicBezTo>
                  <a:cubicBezTo>
                    <a:pt x="7046" y="403"/>
                    <a:pt x="7046" y="403"/>
                    <a:pt x="7046" y="403"/>
                  </a:cubicBezTo>
                  <a:cubicBezTo>
                    <a:pt x="7046" y="346"/>
                    <a:pt x="7046" y="403"/>
                    <a:pt x="7046" y="403"/>
                  </a:cubicBezTo>
                  <a:cubicBezTo>
                    <a:pt x="7046" y="403"/>
                    <a:pt x="7046" y="403"/>
                    <a:pt x="7104" y="403"/>
                  </a:cubicBezTo>
                  <a:cubicBezTo>
                    <a:pt x="7104" y="403"/>
                    <a:pt x="6988" y="403"/>
                    <a:pt x="6930" y="461"/>
                  </a:cubicBezTo>
                  <a:cubicBezTo>
                    <a:pt x="6815" y="518"/>
                    <a:pt x="6815" y="518"/>
                    <a:pt x="6815" y="518"/>
                  </a:cubicBezTo>
                  <a:cubicBezTo>
                    <a:pt x="6757" y="518"/>
                    <a:pt x="6757" y="518"/>
                    <a:pt x="6757" y="518"/>
                  </a:cubicBezTo>
                  <a:cubicBezTo>
                    <a:pt x="6699" y="518"/>
                    <a:pt x="6699" y="518"/>
                    <a:pt x="6699" y="518"/>
                  </a:cubicBezTo>
                  <a:cubicBezTo>
                    <a:pt x="6526" y="634"/>
                    <a:pt x="6526" y="634"/>
                    <a:pt x="6526" y="634"/>
                  </a:cubicBezTo>
                  <a:cubicBezTo>
                    <a:pt x="6526" y="691"/>
                    <a:pt x="6526" y="691"/>
                    <a:pt x="6526" y="691"/>
                  </a:cubicBezTo>
                  <a:cubicBezTo>
                    <a:pt x="6411" y="749"/>
                    <a:pt x="6411" y="749"/>
                    <a:pt x="6411" y="749"/>
                  </a:cubicBezTo>
                  <a:cubicBezTo>
                    <a:pt x="6411" y="749"/>
                    <a:pt x="6353" y="806"/>
                    <a:pt x="6295" y="806"/>
                  </a:cubicBezTo>
                  <a:cubicBezTo>
                    <a:pt x="6237" y="864"/>
                    <a:pt x="6122" y="922"/>
                    <a:pt x="6122" y="922"/>
                  </a:cubicBezTo>
                  <a:cubicBezTo>
                    <a:pt x="6180" y="922"/>
                    <a:pt x="6180" y="922"/>
                    <a:pt x="6180" y="922"/>
                  </a:cubicBezTo>
                  <a:cubicBezTo>
                    <a:pt x="6122" y="922"/>
                    <a:pt x="6122" y="922"/>
                    <a:pt x="6122" y="922"/>
                  </a:cubicBezTo>
                  <a:cubicBezTo>
                    <a:pt x="6006" y="979"/>
                    <a:pt x="6006" y="979"/>
                    <a:pt x="6006" y="979"/>
                  </a:cubicBezTo>
                  <a:cubicBezTo>
                    <a:pt x="5949" y="979"/>
                    <a:pt x="5949" y="979"/>
                    <a:pt x="5949" y="979"/>
                  </a:cubicBezTo>
                  <a:cubicBezTo>
                    <a:pt x="5949" y="1037"/>
                    <a:pt x="5949" y="1037"/>
                    <a:pt x="5949" y="1037"/>
                  </a:cubicBezTo>
                  <a:cubicBezTo>
                    <a:pt x="5891" y="1037"/>
                    <a:pt x="5891" y="1037"/>
                    <a:pt x="5891" y="1037"/>
                  </a:cubicBezTo>
                  <a:cubicBezTo>
                    <a:pt x="5833" y="1037"/>
                    <a:pt x="5833" y="1094"/>
                    <a:pt x="5833" y="1094"/>
                  </a:cubicBezTo>
                  <a:cubicBezTo>
                    <a:pt x="5775" y="1094"/>
                    <a:pt x="5775" y="1094"/>
                    <a:pt x="5775" y="1094"/>
                  </a:cubicBezTo>
                  <a:cubicBezTo>
                    <a:pt x="5718" y="1094"/>
                    <a:pt x="5775" y="1094"/>
                    <a:pt x="5718" y="1152"/>
                  </a:cubicBezTo>
                  <a:cubicBezTo>
                    <a:pt x="5718" y="1094"/>
                    <a:pt x="5718" y="1094"/>
                    <a:pt x="5718" y="1094"/>
                  </a:cubicBezTo>
                  <a:lnTo>
                    <a:pt x="5718" y="1152"/>
                  </a:lnTo>
                  <a:cubicBezTo>
                    <a:pt x="5660" y="1152"/>
                    <a:pt x="5660" y="1152"/>
                    <a:pt x="5660" y="1152"/>
                  </a:cubicBezTo>
                  <a:cubicBezTo>
                    <a:pt x="5660" y="1210"/>
                    <a:pt x="5660" y="1210"/>
                    <a:pt x="5660" y="1210"/>
                  </a:cubicBezTo>
                  <a:cubicBezTo>
                    <a:pt x="5602" y="1210"/>
                    <a:pt x="5602" y="1210"/>
                    <a:pt x="5602" y="1210"/>
                  </a:cubicBezTo>
                  <a:cubicBezTo>
                    <a:pt x="5544" y="1210"/>
                    <a:pt x="5544" y="1210"/>
                    <a:pt x="5544" y="1267"/>
                  </a:cubicBezTo>
                  <a:cubicBezTo>
                    <a:pt x="5487" y="1267"/>
                    <a:pt x="5487" y="1267"/>
                    <a:pt x="5487" y="1267"/>
                  </a:cubicBezTo>
                  <a:cubicBezTo>
                    <a:pt x="5487" y="1210"/>
                    <a:pt x="5487" y="1210"/>
                    <a:pt x="5487" y="1210"/>
                  </a:cubicBezTo>
                  <a:cubicBezTo>
                    <a:pt x="5487" y="1267"/>
                    <a:pt x="5487" y="1267"/>
                    <a:pt x="5487" y="1267"/>
                  </a:cubicBezTo>
                  <a:cubicBezTo>
                    <a:pt x="5371" y="1382"/>
                    <a:pt x="5371" y="1382"/>
                    <a:pt x="5371" y="1382"/>
                  </a:cubicBezTo>
                  <a:cubicBezTo>
                    <a:pt x="5371" y="1325"/>
                    <a:pt x="5371" y="1325"/>
                    <a:pt x="5371" y="1325"/>
                  </a:cubicBezTo>
                  <a:cubicBezTo>
                    <a:pt x="5313" y="1382"/>
                    <a:pt x="5313" y="1382"/>
                    <a:pt x="5313" y="1382"/>
                  </a:cubicBezTo>
                  <a:cubicBezTo>
                    <a:pt x="5256" y="1382"/>
                    <a:pt x="5256" y="1382"/>
                    <a:pt x="5256" y="1382"/>
                  </a:cubicBezTo>
                  <a:cubicBezTo>
                    <a:pt x="5198" y="1382"/>
                    <a:pt x="5198" y="1382"/>
                    <a:pt x="5198" y="1382"/>
                  </a:cubicBezTo>
                  <a:cubicBezTo>
                    <a:pt x="5256" y="1440"/>
                    <a:pt x="5256" y="1440"/>
                    <a:pt x="5256" y="1440"/>
                  </a:cubicBezTo>
                  <a:cubicBezTo>
                    <a:pt x="5198" y="1440"/>
                    <a:pt x="5198" y="1440"/>
                    <a:pt x="5198" y="1440"/>
                  </a:cubicBezTo>
                  <a:cubicBezTo>
                    <a:pt x="5198" y="1498"/>
                    <a:pt x="5198" y="1498"/>
                    <a:pt x="5198" y="1498"/>
                  </a:cubicBezTo>
                  <a:cubicBezTo>
                    <a:pt x="5140" y="1498"/>
                    <a:pt x="5140" y="1440"/>
                    <a:pt x="5140" y="1440"/>
                  </a:cubicBezTo>
                  <a:cubicBezTo>
                    <a:pt x="5082" y="1440"/>
                    <a:pt x="5082" y="1440"/>
                    <a:pt x="5082" y="1440"/>
                  </a:cubicBezTo>
                  <a:cubicBezTo>
                    <a:pt x="5140" y="1440"/>
                    <a:pt x="5140" y="1440"/>
                    <a:pt x="5140" y="1440"/>
                  </a:cubicBezTo>
                  <a:cubicBezTo>
                    <a:pt x="5198" y="1382"/>
                    <a:pt x="5198" y="1382"/>
                    <a:pt x="5198" y="1382"/>
                  </a:cubicBezTo>
                  <a:cubicBezTo>
                    <a:pt x="5256" y="1382"/>
                    <a:pt x="5256" y="1382"/>
                    <a:pt x="5256" y="1382"/>
                  </a:cubicBezTo>
                  <a:cubicBezTo>
                    <a:pt x="5313" y="1267"/>
                    <a:pt x="5313" y="1267"/>
                    <a:pt x="5313" y="1267"/>
                  </a:cubicBezTo>
                  <a:cubicBezTo>
                    <a:pt x="5371" y="1267"/>
                    <a:pt x="5371" y="1267"/>
                    <a:pt x="5371" y="1267"/>
                  </a:cubicBezTo>
                  <a:cubicBezTo>
                    <a:pt x="5429" y="1267"/>
                    <a:pt x="5429" y="1267"/>
                    <a:pt x="5429" y="1267"/>
                  </a:cubicBezTo>
                  <a:cubicBezTo>
                    <a:pt x="5371" y="1267"/>
                    <a:pt x="5371" y="1267"/>
                    <a:pt x="5371" y="1267"/>
                  </a:cubicBezTo>
                  <a:cubicBezTo>
                    <a:pt x="5429" y="1267"/>
                    <a:pt x="5429" y="1267"/>
                    <a:pt x="5429" y="1267"/>
                  </a:cubicBezTo>
                  <a:cubicBezTo>
                    <a:pt x="5429" y="1210"/>
                    <a:pt x="5429" y="1210"/>
                    <a:pt x="5429" y="1210"/>
                  </a:cubicBezTo>
                  <a:cubicBezTo>
                    <a:pt x="5487" y="1210"/>
                    <a:pt x="5487" y="1210"/>
                    <a:pt x="5487" y="1210"/>
                  </a:cubicBezTo>
                  <a:cubicBezTo>
                    <a:pt x="5487" y="1152"/>
                    <a:pt x="5544" y="1152"/>
                    <a:pt x="5544" y="1152"/>
                  </a:cubicBezTo>
                  <a:cubicBezTo>
                    <a:pt x="5544" y="1094"/>
                    <a:pt x="5544" y="1094"/>
                    <a:pt x="5544" y="1094"/>
                  </a:cubicBezTo>
                  <a:cubicBezTo>
                    <a:pt x="5602" y="1094"/>
                    <a:pt x="5602" y="1094"/>
                    <a:pt x="5602" y="1094"/>
                  </a:cubicBezTo>
                  <a:cubicBezTo>
                    <a:pt x="5660" y="1094"/>
                    <a:pt x="5660" y="1094"/>
                    <a:pt x="5660" y="1094"/>
                  </a:cubicBezTo>
                  <a:cubicBezTo>
                    <a:pt x="5602" y="1037"/>
                    <a:pt x="5602" y="1037"/>
                    <a:pt x="5602" y="1037"/>
                  </a:cubicBezTo>
                  <a:cubicBezTo>
                    <a:pt x="5660" y="1037"/>
                    <a:pt x="5660" y="979"/>
                    <a:pt x="5660" y="1037"/>
                  </a:cubicBezTo>
                  <a:cubicBezTo>
                    <a:pt x="5718" y="1037"/>
                    <a:pt x="5718" y="1037"/>
                    <a:pt x="5718" y="1037"/>
                  </a:cubicBezTo>
                  <a:cubicBezTo>
                    <a:pt x="5775" y="979"/>
                    <a:pt x="5775" y="979"/>
                    <a:pt x="5775" y="979"/>
                  </a:cubicBezTo>
                  <a:cubicBezTo>
                    <a:pt x="5775" y="1037"/>
                    <a:pt x="5775" y="1037"/>
                    <a:pt x="5775" y="1037"/>
                  </a:cubicBezTo>
                  <a:cubicBezTo>
                    <a:pt x="5775" y="979"/>
                    <a:pt x="5775" y="979"/>
                    <a:pt x="5775" y="979"/>
                  </a:cubicBezTo>
                  <a:cubicBezTo>
                    <a:pt x="5833" y="922"/>
                    <a:pt x="5833" y="922"/>
                    <a:pt x="5833" y="922"/>
                  </a:cubicBezTo>
                  <a:cubicBezTo>
                    <a:pt x="5833" y="864"/>
                    <a:pt x="5833" y="864"/>
                    <a:pt x="5833" y="864"/>
                  </a:cubicBezTo>
                  <a:cubicBezTo>
                    <a:pt x="5833" y="922"/>
                    <a:pt x="5833" y="922"/>
                    <a:pt x="5833" y="922"/>
                  </a:cubicBezTo>
                  <a:cubicBezTo>
                    <a:pt x="5833" y="864"/>
                    <a:pt x="5833" y="864"/>
                    <a:pt x="5833" y="864"/>
                  </a:cubicBezTo>
                  <a:cubicBezTo>
                    <a:pt x="5949" y="806"/>
                    <a:pt x="5949" y="806"/>
                    <a:pt x="5949" y="806"/>
                  </a:cubicBezTo>
                  <a:cubicBezTo>
                    <a:pt x="6064" y="806"/>
                    <a:pt x="6064" y="806"/>
                    <a:pt x="6064" y="806"/>
                  </a:cubicBezTo>
                  <a:cubicBezTo>
                    <a:pt x="6064" y="749"/>
                    <a:pt x="6064" y="749"/>
                    <a:pt x="6064" y="749"/>
                  </a:cubicBezTo>
                  <a:cubicBezTo>
                    <a:pt x="6064" y="749"/>
                    <a:pt x="6064" y="749"/>
                    <a:pt x="6122" y="749"/>
                  </a:cubicBezTo>
                  <a:cubicBezTo>
                    <a:pt x="6064" y="749"/>
                    <a:pt x="6064" y="749"/>
                    <a:pt x="6064" y="749"/>
                  </a:cubicBezTo>
                  <a:cubicBezTo>
                    <a:pt x="5949" y="806"/>
                    <a:pt x="5949" y="806"/>
                    <a:pt x="5949" y="806"/>
                  </a:cubicBezTo>
                  <a:cubicBezTo>
                    <a:pt x="5949" y="806"/>
                    <a:pt x="5775" y="864"/>
                    <a:pt x="5487" y="1037"/>
                  </a:cubicBezTo>
                  <a:cubicBezTo>
                    <a:pt x="5256" y="1210"/>
                    <a:pt x="4909" y="1440"/>
                    <a:pt x="4620" y="1670"/>
                  </a:cubicBezTo>
                  <a:cubicBezTo>
                    <a:pt x="4274" y="1901"/>
                    <a:pt x="3985" y="2131"/>
                    <a:pt x="3754" y="2362"/>
                  </a:cubicBezTo>
                  <a:cubicBezTo>
                    <a:pt x="3639" y="2477"/>
                    <a:pt x="3523" y="2534"/>
                    <a:pt x="3465" y="2650"/>
                  </a:cubicBezTo>
                  <a:cubicBezTo>
                    <a:pt x="3465" y="2592"/>
                    <a:pt x="3465" y="2592"/>
                    <a:pt x="3465" y="2592"/>
                  </a:cubicBezTo>
                  <a:cubicBezTo>
                    <a:pt x="3523" y="2592"/>
                    <a:pt x="3523" y="2592"/>
                    <a:pt x="3523" y="2592"/>
                  </a:cubicBezTo>
                  <a:cubicBezTo>
                    <a:pt x="3523" y="2534"/>
                    <a:pt x="3523" y="2534"/>
                    <a:pt x="3523" y="2534"/>
                  </a:cubicBezTo>
                  <a:cubicBezTo>
                    <a:pt x="3581" y="2534"/>
                    <a:pt x="3581" y="2534"/>
                    <a:pt x="3581" y="2534"/>
                  </a:cubicBezTo>
                  <a:cubicBezTo>
                    <a:pt x="3639" y="2477"/>
                    <a:pt x="3639" y="2477"/>
                    <a:pt x="3639" y="2477"/>
                  </a:cubicBezTo>
                  <a:cubicBezTo>
                    <a:pt x="3696" y="2477"/>
                    <a:pt x="3696" y="2419"/>
                    <a:pt x="3754" y="2362"/>
                  </a:cubicBezTo>
                  <a:lnTo>
                    <a:pt x="3754" y="2419"/>
                  </a:lnTo>
                  <a:cubicBezTo>
                    <a:pt x="3754" y="2419"/>
                    <a:pt x="3754" y="2419"/>
                    <a:pt x="3696" y="2419"/>
                  </a:cubicBezTo>
                  <a:cubicBezTo>
                    <a:pt x="3754" y="2419"/>
                    <a:pt x="3754" y="2419"/>
                    <a:pt x="3754" y="2419"/>
                  </a:cubicBezTo>
                  <a:cubicBezTo>
                    <a:pt x="3696" y="2419"/>
                    <a:pt x="3696" y="2419"/>
                    <a:pt x="3696" y="2419"/>
                  </a:cubicBezTo>
                  <a:cubicBezTo>
                    <a:pt x="3754" y="2419"/>
                    <a:pt x="3754" y="2419"/>
                    <a:pt x="3754" y="2419"/>
                  </a:cubicBezTo>
                  <a:cubicBezTo>
                    <a:pt x="3754" y="2362"/>
                    <a:pt x="3754" y="2362"/>
                    <a:pt x="3754" y="2362"/>
                  </a:cubicBezTo>
                  <a:cubicBezTo>
                    <a:pt x="3812" y="2362"/>
                    <a:pt x="3812" y="2362"/>
                    <a:pt x="3812" y="2362"/>
                  </a:cubicBezTo>
                  <a:cubicBezTo>
                    <a:pt x="3812" y="2304"/>
                    <a:pt x="3812" y="2304"/>
                    <a:pt x="3812" y="2304"/>
                  </a:cubicBezTo>
                  <a:cubicBezTo>
                    <a:pt x="3870" y="2304"/>
                    <a:pt x="3870" y="2304"/>
                    <a:pt x="3870" y="2304"/>
                  </a:cubicBezTo>
                  <a:cubicBezTo>
                    <a:pt x="3812" y="2304"/>
                    <a:pt x="3812" y="2304"/>
                    <a:pt x="3812" y="2304"/>
                  </a:cubicBezTo>
                  <a:cubicBezTo>
                    <a:pt x="3927" y="2246"/>
                    <a:pt x="3927" y="2246"/>
                    <a:pt x="3927" y="2246"/>
                  </a:cubicBezTo>
                  <a:cubicBezTo>
                    <a:pt x="3927" y="2189"/>
                    <a:pt x="3927" y="2189"/>
                    <a:pt x="3927" y="2189"/>
                  </a:cubicBezTo>
                  <a:cubicBezTo>
                    <a:pt x="3985" y="2189"/>
                    <a:pt x="3985" y="2189"/>
                    <a:pt x="3985" y="2189"/>
                  </a:cubicBezTo>
                  <a:cubicBezTo>
                    <a:pt x="3985" y="2131"/>
                    <a:pt x="3985" y="2131"/>
                    <a:pt x="3985" y="2131"/>
                  </a:cubicBezTo>
                  <a:cubicBezTo>
                    <a:pt x="4043" y="2131"/>
                    <a:pt x="4043" y="2131"/>
                    <a:pt x="4043" y="2131"/>
                  </a:cubicBezTo>
                  <a:cubicBezTo>
                    <a:pt x="4101" y="2074"/>
                    <a:pt x="4101" y="2074"/>
                    <a:pt x="4101" y="2074"/>
                  </a:cubicBezTo>
                  <a:cubicBezTo>
                    <a:pt x="4158" y="2074"/>
                    <a:pt x="4158" y="2074"/>
                    <a:pt x="4158" y="2074"/>
                  </a:cubicBezTo>
                  <a:cubicBezTo>
                    <a:pt x="4158" y="2016"/>
                    <a:pt x="4158" y="2016"/>
                    <a:pt x="4158" y="2016"/>
                  </a:cubicBezTo>
                  <a:cubicBezTo>
                    <a:pt x="4216" y="1958"/>
                    <a:pt x="4216" y="1958"/>
                    <a:pt x="4216" y="1958"/>
                  </a:cubicBezTo>
                  <a:cubicBezTo>
                    <a:pt x="4332" y="1901"/>
                    <a:pt x="4332" y="1901"/>
                    <a:pt x="4332" y="1901"/>
                  </a:cubicBezTo>
                  <a:cubicBezTo>
                    <a:pt x="4505" y="1786"/>
                    <a:pt x="4505" y="1786"/>
                    <a:pt x="4505" y="1786"/>
                  </a:cubicBezTo>
                  <a:cubicBezTo>
                    <a:pt x="4447" y="1786"/>
                    <a:pt x="4447" y="1786"/>
                    <a:pt x="4447" y="1786"/>
                  </a:cubicBezTo>
                  <a:cubicBezTo>
                    <a:pt x="4505" y="1786"/>
                    <a:pt x="4505" y="1786"/>
                    <a:pt x="4505" y="1786"/>
                  </a:cubicBezTo>
                  <a:cubicBezTo>
                    <a:pt x="4563" y="1728"/>
                    <a:pt x="4563" y="1728"/>
                    <a:pt x="4563" y="1728"/>
                  </a:cubicBezTo>
                  <a:cubicBezTo>
                    <a:pt x="4678" y="1670"/>
                    <a:pt x="4678" y="1670"/>
                    <a:pt x="4678" y="1670"/>
                  </a:cubicBezTo>
                  <a:cubicBezTo>
                    <a:pt x="4678" y="1613"/>
                    <a:pt x="4678" y="1613"/>
                    <a:pt x="4678" y="1613"/>
                  </a:cubicBezTo>
                  <a:lnTo>
                    <a:pt x="4736" y="1613"/>
                  </a:lnTo>
                  <a:cubicBezTo>
                    <a:pt x="4736" y="1613"/>
                    <a:pt x="4736" y="1613"/>
                    <a:pt x="4794" y="1613"/>
                  </a:cubicBezTo>
                  <a:cubicBezTo>
                    <a:pt x="4794" y="1555"/>
                    <a:pt x="4794" y="1555"/>
                    <a:pt x="4794" y="1555"/>
                  </a:cubicBezTo>
                  <a:cubicBezTo>
                    <a:pt x="4851" y="1555"/>
                    <a:pt x="4851" y="1555"/>
                    <a:pt x="4851" y="1555"/>
                  </a:cubicBezTo>
                  <a:cubicBezTo>
                    <a:pt x="4851" y="1498"/>
                    <a:pt x="4851" y="1498"/>
                    <a:pt x="4851" y="1498"/>
                  </a:cubicBezTo>
                  <a:cubicBezTo>
                    <a:pt x="4851" y="1555"/>
                    <a:pt x="4851" y="1555"/>
                    <a:pt x="4851" y="1555"/>
                  </a:cubicBezTo>
                  <a:cubicBezTo>
                    <a:pt x="4909" y="1498"/>
                    <a:pt x="4909" y="1498"/>
                    <a:pt x="4909" y="1498"/>
                  </a:cubicBezTo>
                  <a:cubicBezTo>
                    <a:pt x="4909" y="1555"/>
                    <a:pt x="4909" y="1555"/>
                    <a:pt x="4909" y="1555"/>
                  </a:cubicBezTo>
                  <a:cubicBezTo>
                    <a:pt x="4967" y="1498"/>
                    <a:pt x="4967" y="1498"/>
                    <a:pt x="4967" y="1498"/>
                  </a:cubicBezTo>
                  <a:lnTo>
                    <a:pt x="4909" y="1498"/>
                  </a:lnTo>
                  <a:cubicBezTo>
                    <a:pt x="5025" y="1440"/>
                    <a:pt x="5025" y="1440"/>
                    <a:pt x="5025" y="1440"/>
                  </a:cubicBezTo>
                  <a:cubicBezTo>
                    <a:pt x="5025" y="1382"/>
                    <a:pt x="5082" y="1382"/>
                    <a:pt x="5140" y="1382"/>
                  </a:cubicBezTo>
                  <a:cubicBezTo>
                    <a:pt x="5140" y="1325"/>
                    <a:pt x="5140" y="1325"/>
                    <a:pt x="5140" y="1325"/>
                  </a:cubicBezTo>
                  <a:cubicBezTo>
                    <a:pt x="5198" y="1325"/>
                    <a:pt x="5198" y="1325"/>
                    <a:pt x="5198" y="1325"/>
                  </a:cubicBezTo>
                  <a:cubicBezTo>
                    <a:pt x="5313" y="1210"/>
                    <a:pt x="5313" y="1210"/>
                    <a:pt x="5313" y="1210"/>
                  </a:cubicBezTo>
                  <a:cubicBezTo>
                    <a:pt x="5313" y="1267"/>
                    <a:pt x="5313" y="1267"/>
                    <a:pt x="5313" y="1267"/>
                  </a:cubicBezTo>
                  <a:cubicBezTo>
                    <a:pt x="5256" y="1325"/>
                    <a:pt x="5256" y="1325"/>
                    <a:pt x="5256" y="1325"/>
                  </a:cubicBezTo>
                  <a:cubicBezTo>
                    <a:pt x="5140" y="1382"/>
                    <a:pt x="5140" y="1382"/>
                    <a:pt x="5140" y="1382"/>
                  </a:cubicBezTo>
                  <a:cubicBezTo>
                    <a:pt x="5082" y="1440"/>
                    <a:pt x="5082" y="1440"/>
                    <a:pt x="5082" y="1440"/>
                  </a:cubicBezTo>
                  <a:cubicBezTo>
                    <a:pt x="5082" y="1498"/>
                    <a:pt x="5025" y="1498"/>
                    <a:pt x="5025" y="1555"/>
                  </a:cubicBezTo>
                  <a:lnTo>
                    <a:pt x="4967" y="1555"/>
                  </a:lnTo>
                  <a:cubicBezTo>
                    <a:pt x="4851" y="1613"/>
                    <a:pt x="4851" y="1613"/>
                    <a:pt x="4851" y="1613"/>
                  </a:cubicBezTo>
                  <a:cubicBezTo>
                    <a:pt x="4851" y="1670"/>
                    <a:pt x="4851" y="1670"/>
                    <a:pt x="4851" y="1670"/>
                  </a:cubicBezTo>
                  <a:cubicBezTo>
                    <a:pt x="4794" y="1670"/>
                    <a:pt x="4794" y="1670"/>
                    <a:pt x="4794" y="1670"/>
                  </a:cubicBezTo>
                  <a:cubicBezTo>
                    <a:pt x="4794" y="1670"/>
                    <a:pt x="4794" y="1728"/>
                    <a:pt x="4736" y="1728"/>
                  </a:cubicBezTo>
                  <a:lnTo>
                    <a:pt x="4678" y="1728"/>
                  </a:lnTo>
                  <a:cubicBezTo>
                    <a:pt x="4678" y="1786"/>
                    <a:pt x="4678" y="1786"/>
                    <a:pt x="4678" y="1786"/>
                  </a:cubicBezTo>
                  <a:cubicBezTo>
                    <a:pt x="4620" y="1786"/>
                    <a:pt x="4620" y="1786"/>
                    <a:pt x="4620" y="1786"/>
                  </a:cubicBezTo>
                  <a:cubicBezTo>
                    <a:pt x="4620" y="1786"/>
                    <a:pt x="4505" y="1843"/>
                    <a:pt x="4505" y="1901"/>
                  </a:cubicBezTo>
                  <a:cubicBezTo>
                    <a:pt x="4447" y="1958"/>
                    <a:pt x="4447" y="1958"/>
                    <a:pt x="4447" y="1958"/>
                  </a:cubicBezTo>
                  <a:cubicBezTo>
                    <a:pt x="4389" y="1958"/>
                    <a:pt x="4389" y="1958"/>
                    <a:pt x="4389" y="1958"/>
                  </a:cubicBezTo>
                  <a:cubicBezTo>
                    <a:pt x="4332" y="2016"/>
                    <a:pt x="4332" y="2016"/>
                    <a:pt x="4332" y="2016"/>
                  </a:cubicBezTo>
                  <a:cubicBezTo>
                    <a:pt x="4332" y="1958"/>
                    <a:pt x="4332" y="1958"/>
                    <a:pt x="4332" y="1958"/>
                  </a:cubicBezTo>
                  <a:cubicBezTo>
                    <a:pt x="4274" y="1958"/>
                    <a:pt x="4274" y="1958"/>
                    <a:pt x="4274" y="2016"/>
                  </a:cubicBezTo>
                  <a:cubicBezTo>
                    <a:pt x="4274" y="2016"/>
                    <a:pt x="4274" y="2016"/>
                    <a:pt x="4274" y="2074"/>
                  </a:cubicBezTo>
                  <a:cubicBezTo>
                    <a:pt x="4274" y="2074"/>
                    <a:pt x="4274" y="2074"/>
                    <a:pt x="4216" y="2074"/>
                  </a:cubicBezTo>
                  <a:cubicBezTo>
                    <a:pt x="4216" y="2131"/>
                    <a:pt x="4158" y="2131"/>
                    <a:pt x="4158" y="2131"/>
                  </a:cubicBezTo>
                  <a:cubicBezTo>
                    <a:pt x="4101" y="2131"/>
                    <a:pt x="4158" y="2131"/>
                    <a:pt x="4101" y="2189"/>
                  </a:cubicBezTo>
                  <a:cubicBezTo>
                    <a:pt x="4101" y="2131"/>
                    <a:pt x="4101" y="2131"/>
                    <a:pt x="4101" y="2131"/>
                  </a:cubicBezTo>
                  <a:lnTo>
                    <a:pt x="4043" y="2189"/>
                  </a:lnTo>
                  <a:cubicBezTo>
                    <a:pt x="3985" y="2246"/>
                    <a:pt x="3985" y="2246"/>
                    <a:pt x="3985" y="2246"/>
                  </a:cubicBezTo>
                  <a:cubicBezTo>
                    <a:pt x="3927" y="2304"/>
                    <a:pt x="3927" y="2304"/>
                    <a:pt x="3927" y="2304"/>
                  </a:cubicBezTo>
                  <a:cubicBezTo>
                    <a:pt x="3927" y="2304"/>
                    <a:pt x="3927" y="2304"/>
                    <a:pt x="3870" y="2304"/>
                  </a:cubicBezTo>
                  <a:cubicBezTo>
                    <a:pt x="3870" y="2304"/>
                    <a:pt x="3870" y="2304"/>
                    <a:pt x="3927" y="2304"/>
                  </a:cubicBezTo>
                  <a:cubicBezTo>
                    <a:pt x="3870" y="2304"/>
                    <a:pt x="3870" y="2304"/>
                    <a:pt x="3870" y="2304"/>
                  </a:cubicBezTo>
                  <a:lnTo>
                    <a:pt x="3870" y="2362"/>
                  </a:lnTo>
                  <a:cubicBezTo>
                    <a:pt x="3812" y="2362"/>
                    <a:pt x="3812" y="2362"/>
                    <a:pt x="3812" y="2362"/>
                  </a:cubicBezTo>
                  <a:cubicBezTo>
                    <a:pt x="3812" y="2362"/>
                    <a:pt x="3812" y="2362"/>
                    <a:pt x="3812" y="2419"/>
                  </a:cubicBezTo>
                  <a:cubicBezTo>
                    <a:pt x="3812" y="2362"/>
                    <a:pt x="3812" y="2362"/>
                    <a:pt x="3812" y="2362"/>
                  </a:cubicBezTo>
                  <a:lnTo>
                    <a:pt x="3812" y="2419"/>
                  </a:lnTo>
                  <a:cubicBezTo>
                    <a:pt x="3696" y="2477"/>
                    <a:pt x="3696" y="2477"/>
                    <a:pt x="3696" y="2477"/>
                  </a:cubicBezTo>
                  <a:cubicBezTo>
                    <a:pt x="3754" y="2477"/>
                    <a:pt x="3754" y="2477"/>
                    <a:pt x="3754" y="2477"/>
                  </a:cubicBezTo>
                  <a:cubicBezTo>
                    <a:pt x="3696" y="2477"/>
                    <a:pt x="3696" y="2477"/>
                    <a:pt x="3696" y="2477"/>
                  </a:cubicBezTo>
                  <a:lnTo>
                    <a:pt x="3581" y="2534"/>
                  </a:lnTo>
                  <a:cubicBezTo>
                    <a:pt x="3581" y="2592"/>
                    <a:pt x="3581" y="2592"/>
                    <a:pt x="3581" y="2592"/>
                  </a:cubicBezTo>
                  <a:cubicBezTo>
                    <a:pt x="3523" y="2592"/>
                    <a:pt x="3465" y="2650"/>
                    <a:pt x="3465" y="2650"/>
                  </a:cubicBezTo>
                  <a:cubicBezTo>
                    <a:pt x="3465" y="2707"/>
                    <a:pt x="3350" y="2765"/>
                    <a:pt x="3292" y="2822"/>
                  </a:cubicBezTo>
                  <a:cubicBezTo>
                    <a:pt x="3350" y="2822"/>
                    <a:pt x="3350" y="2822"/>
                    <a:pt x="3350" y="2822"/>
                  </a:cubicBezTo>
                  <a:cubicBezTo>
                    <a:pt x="3292" y="2880"/>
                    <a:pt x="3292" y="2880"/>
                    <a:pt x="3292" y="2880"/>
                  </a:cubicBezTo>
                  <a:cubicBezTo>
                    <a:pt x="3234" y="2880"/>
                    <a:pt x="3292" y="2880"/>
                    <a:pt x="3292" y="2880"/>
                  </a:cubicBezTo>
                  <a:cubicBezTo>
                    <a:pt x="3176" y="2938"/>
                    <a:pt x="3176" y="2938"/>
                    <a:pt x="3176" y="2938"/>
                  </a:cubicBezTo>
                  <a:cubicBezTo>
                    <a:pt x="3176" y="2938"/>
                    <a:pt x="3176" y="2938"/>
                    <a:pt x="3119" y="2995"/>
                  </a:cubicBezTo>
                  <a:cubicBezTo>
                    <a:pt x="3176" y="2938"/>
                    <a:pt x="3176" y="2938"/>
                    <a:pt x="3176" y="2938"/>
                  </a:cubicBezTo>
                  <a:cubicBezTo>
                    <a:pt x="3234" y="2880"/>
                    <a:pt x="3234" y="2880"/>
                    <a:pt x="3234" y="2880"/>
                  </a:cubicBezTo>
                  <a:cubicBezTo>
                    <a:pt x="3234" y="2822"/>
                    <a:pt x="3234" y="2822"/>
                    <a:pt x="3234" y="2822"/>
                  </a:cubicBezTo>
                  <a:cubicBezTo>
                    <a:pt x="3292" y="2822"/>
                    <a:pt x="3350" y="2765"/>
                    <a:pt x="3350" y="2765"/>
                  </a:cubicBezTo>
                  <a:cubicBezTo>
                    <a:pt x="3350" y="2707"/>
                    <a:pt x="3350" y="2707"/>
                    <a:pt x="3350" y="2707"/>
                  </a:cubicBezTo>
                  <a:cubicBezTo>
                    <a:pt x="3061" y="2995"/>
                    <a:pt x="3061" y="2995"/>
                    <a:pt x="3061" y="2995"/>
                  </a:cubicBezTo>
                  <a:cubicBezTo>
                    <a:pt x="3061" y="3053"/>
                    <a:pt x="3061" y="3053"/>
                    <a:pt x="3061" y="3053"/>
                  </a:cubicBezTo>
                  <a:cubicBezTo>
                    <a:pt x="3003" y="3110"/>
                    <a:pt x="3003" y="3110"/>
                    <a:pt x="3003" y="3110"/>
                  </a:cubicBezTo>
                  <a:cubicBezTo>
                    <a:pt x="3003" y="3053"/>
                    <a:pt x="3061" y="3053"/>
                    <a:pt x="3061" y="3053"/>
                  </a:cubicBezTo>
                  <a:cubicBezTo>
                    <a:pt x="3061" y="3110"/>
                    <a:pt x="3061" y="3110"/>
                    <a:pt x="3061" y="3110"/>
                  </a:cubicBezTo>
                  <a:cubicBezTo>
                    <a:pt x="3061" y="3168"/>
                    <a:pt x="3061" y="3168"/>
                    <a:pt x="3061" y="3168"/>
                  </a:cubicBezTo>
                  <a:cubicBezTo>
                    <a:pt x="3061" y="3110"/>
                    <a:pt x="3061" y="3110"/>
                    <a:pt x="3061" y="3110"/>
                  </a:cubicBezTo>
                  <a:cubicBezTo>
                    <a:pt x="3119" y="3110"/>
                    <a:pt x="3061" y="3110"/>
                    <a:pt x="3061" y="3110"/>
                  </a:cubicBezTo>
                  <a:cubicBezTo>
                    <a:pt x="3176" y="3053"/>
                    <a:pt x="3176" y="3053"/>
                    <a:pt x="3176" y="3053"/>
                  </a:cubicBezTo>
                  <a:cubicBezTo>
                    <a:pt x="3176" y="2995"/>
                    <a:pt x="3176" y="2995"/>
                    <a:pt x="3176" y="2995"/>
                  </a:cubicBezTo>
                  <a:cubicBezTo>
                    <a:pt x="3234" y="2995"/>
                    <a:pt x="3234" y="2995"/>
                    <a:pt x="3234" y="2938"/>
                  </a:cubicBezTo>
                  <a:lnTo>
                    <a:pt x="3292" y="2938"/>
                  </a:lnTo>
                  <a:cubicBezTo>
                    <a:pt x="3292" y="2880"/>
                    <a:pt x="3292" y="2880"/>
                    <a:pt x="3292" y="2880"/>
                  </a:cubicBezTo>
                  <a:cubicBezTo>
                    <a:pt x="3350" y="2938"/>
                    <a:pt x="3350" y="2938"/>
                    <a:pt x="3350" y="2938"/>
                  </a:cubicBezTo>
                  <a:cubicBezTo>
                    <a:pt x="3292" y="2995"/>
                    <a:pt x="3292" y="2995"/>
                    <a:pt x="3292" y="2995"/>
                  </a:cubicBezTo>
                  <a:cubicBezTo>
                    <a:pt x="3350" y="2995"/>
                    <a:pt x="3350" y="2995"/>
                    <a:pt x="3350" y="2995"/>
                  </a:cubicBezTo>
                  <a:cubicBezTo>
                    <a:pt x="3292" y="2938"/>
                    <a:pt x="3292" y="2938"/>
                    <a:pt x="3292" y="2938"/>
                  </a:cubicBezTo>
                  <a:cubicBezTo>
                    <a:pt x="3350" y="2938"/>
                    <a:pt x="3350" y="2938"/>
                    <a:pt x="3350" y="2938"/>
                  </a:cubicBezTo>
                  <a:cubicBezTo>
                    <a:pt x="3407" y="2880"/>
                    <a:pt x="3407" y="2880"/>
                    <a:pt x="3407" y="2880"/>
                  </a:cubicBezTo>
                  <a:cubicBezTo>
                    <a:pt x="3350" y="2880"/>
                    <a:pt x="3350" y="2880"/>
                    <a:pt x="3350" y="2880"/>
                  </a:cubicBezTo>
                  <a:cubicBezTo>
                    <a:pt x="3407" y="2822"/>
                    <a:pt x="3407" y="2822"/>
                    <a:pt x="3407" y="2822"/>
                  </a:cubicBezTo>
                  <a:cubicBezTo>
                    <a:pt x="3350" y="2822"/>
                    <a:pt x="3350" y="2822"/>
                    <a:pt x="3350" y="2822"/>
                  </a:cubicBezTo>
                  <a:cubicBezTo>
                    <a:pt x="3350" y="2765"/>
                    <a:pt x="3350" y="2765"/>
                    <a:pt x="3350" y="2765"/>
                  </a:cubicBezTo>
                  <a:cubicBezTo>
                    <a:pt x="3350" y="2822"/>
                    <a:pt x="3350" y="2822"/>
                    <a:pt x="3350" y="2822"/>
                  </a:cubicBezTo>
                  <a:cubicBezTo>
                    <a:pt x="3407" y="2765"/>
                    <a:pt x="3407" y="2765"/>
                    <a:pt x="3407" y="2765"/>
                  </a:cubicBezTo>
                  <a:cubicBezTo>
                    <a:pt x="3465" y="2765"/>
                    <a:pt x="3465" y="2765"/>
                    <a:pt x="3465" y="2765"/>
                  </a:cubicBezTo>
                  <a:lnTo>
                    <a:pt x="3407" y="2765"/>
                  </a:lnTo>
                  <a:cubicBezTo>
                    <a:pt x="3465" y="2765"/>
                    <a:pt x="3465" y="2707"/>
                    <a:pt x="3465" y="2707"/>
                  </a:cubicBezTo>
                  <a:cubicBezTo>
                    <a:pt x="3465" y="2765"/>
                    <a:pt x="3465" y="2707"/>
                    <a:pt x="3465" y="2765"/>
                  </a:cubicBezTo>
                  <a:cubicBezTo>
                    <a:pt x="3523" y="2765"/>
                    <a:pt x="3523" y="2765"/>
                    <a:pt x="3523" y="2765"/>
                  </a:cubicBezTo>
                  <a:cubicBezTo>
                    <a:pt x="3523" y="2707"/>
                    <a:pt x="3581" y="2707"/>
                    <a:pt x="3639" y="2707"/>
                  </a:cubicBezTo>
                  <a:cubicBezTo>
                    <a:pt x="3639" y="2650"/>
                    <a:pt x="3639" y="2650"/>
                    <a:pt x="3639" y="2650"/>
                  </a:cubicBezTo>
                  <a:cubicBezTo>
                    <a:pt x="3639" y="2707"/>
                    <a:pt x="3639" y="2707"/>
                    <a:pt x="3639" y="2707"/>
                  </a:cubicBezTo>
                  <a:cubicBezTo>
                    <a:pt x="3639" y="2650"/>
                    <a:pt x="3639" y="2650"/>
                    <a:pt x="3639" y="2650"/>
                  </a:cubicBezTo>
                  <a:cubicBezTo>
                    <a:pt x="3581" y="2650"/>
                    <a:pt x="3581" y="2650"/>
                    <a:pt x="3581" y="2650"/>
                  </a:cubicBezTo>
                  <a:cubicBezTo>
                    <a:pt x="3639" y="2592"/>
                    <a:pt x="3639" y="2592"/>
                    <a:pt x="3639" y="2592"/>
                  </a:cubicBezTo>
                  <a:cubicBezTo>
                    <a:pt x="3639" y="2650"/>
                    <a:pt x="3639" y="2650"/>
                    <a:pt x="3639" y="2650"/>
                  </a:cubicBezTo>
                  <a:cubicBezTo>
                    <a:pt x="3696" y="2650"/>
                    <a:pt x="3696" y="2650"/>
                    <a:pt x="3696" y="2650"/>
                  </a:cubicBezTo>
                  <a:cubicBezTo>
                    <a:pt x="3696" y="2650"/>
                    <a:pt x="3696" y="2650"/>
                    <a:pt x="3696" y="2592"/>
                  </a:cubicBezTo>
                  <a:cubicBezTo>
                    <a:pt x="3696" y="2650"/>
                    <a:pt x="3696" y="2650"/>
                    <a:pt x="3696" y="2650"/>
                  </a:cubicBezTo>
                  <a:cubicBezTo>
                    <a:pt x="3696" y="2592"/>
                    <a:pt x="3696" y="2592"/>
                    <a:pt x="3696" y="2592"/>
                  </a:cubicBezTo>
                  <a:cubicBezTo>
                    <a:pt x="3754" y="2592"/>
                    <a:pt x="3754" y="2592"/>
                    <a:pt x="3754" y="2592"/>
                  </a:cubicBezTo>
                  <a:cubicBezTo>
                    <a:pt x="3812" y="2592"/>
                    <a:pt x="3812" y="2592"/>
                    <a:pt x="3812" y="2592"/>
                  </a:cubicBezTo>
                  <a:lnTo>
                    <a:pt x="3812" y="2534"/>
                  </a:lnTo>
                  <a:cubicBezTo>
                    <a:pt x="3870" y="2534"/>
                    <a:pt x="3812" y="2477"/>
                    <a:pt x="3870" y="2477"/>
                  </a:cubicBezTo>
                  <a:cubicBezTo>
                    <a:pt x="3927" y="2477"/>
                    <a:pt x="3927" y="2477"/>
                    <a:pt x="3927" y="2477"/>
                  </a:cubicBezTo>
                  <a:cubicBezTo>
                    <a:pt x="3985" y="2419"/>
                    <a:pt x="3985" y="2419"/>
                    <a:pt x="3985" y="2419"/>
                  </a:cubicBezTo>
                  <a:cubicBezTo>
                    <a:pt x="4043" y="2362"/>
                    <a:pt x="4043" y="2362"/>
                    <a:pt x="4043" y="2362"/>
                  </a:cubicBezTo>
                  <a:cubicBezTo>
                    <a:pt x="4101" y="2362"/>
                    <a:pt x="4043" y="2304"/>
                    <a:pt x="4101" y="2304"/>
                  </a:cubicBezTo>
                  <a:cubicBezTo>
                    <a:pt x="4043" y="2246"/>
                    <a:pt x="4043" y="2246"/>
                    <a:pt x="4043" y="2246"/>
                  </a:cubicBezTo>
                  <a:cubicBezTo>
                    <a:pt x="4043" y="2304"/>
                    <a:pt x="4043" y="2304"/>
                    <a:pt x="4043" y="2304"/>
                  </a:cubicBezTo>
                  <a:cubicBezTo>
                    <a:pt x="4043" y="2246"/>
                    <a:pt x="4043" y="2246"/>
                    <a:pt x="4043" y="2246"/>
                  </a:cubicBezTo>
                  <a:cubicBezTo>
                    <a:pt x="4043" y="2246"/>
                    <a:pt x="4043" y="2246"/>
                    <a:pt x="4101" y="2246"/>
                  </a:cubicBezTo>
                  <a:cubicBezTo>
                    <a:pt x="4101" y="2189"/>
                    <a:pt x="4158" y="2131"/>
                    <a:pt x="4216" y="2131"/>
                  </a:cubicBezTo>
                  <a:cubicBezTo>
                    <a:pt x="4274" y="2131"/>
                    <a:pt x="4274" y="2131"/>
                    <a:pt x="4274" y="2131"/>
                  </a:cubicBezTo>
                  <a:cubicBezTo>
                    <a:pt x="4332" y="2074"/>
                    <a:pt x="4332" y="2074"/>
                    <a:pt x="4332" y="2074"/>
                  </a:cubicBezTo>
                  <a:cubicBezTo>
                    <a:pt x="4332" y="2131"/>
                    <a:pt x="4332" y="2131"/>
                    <a:pt x="4332" y="2131"/>
                  </a:cubicBezTo>
                  <a:cubicBezTo>
                    <a:pt x="4389" y="2074"/>
                    <a:pt x="4389" y="2074"/>
                    <a:pt x="4389" y="2074"/>
                  </a:cubicBezTo>
                  <a:cubicBezTo>
                    <a:pt x="4447" y="2074"/>
                    <a:pt x="4447" y="2074"/>
                    <a:pt x="4447" y="2074"/>
                  </a:cubicBezTo>
                  <a:cubicBezTo>
                    <a:pt x="4389" y="2131"/>
                    <a:pt x="4389" y="2131"/>
                    <a:pt x="4389" y="2131"/>
                  </a:cubicBezTo>
                  <a:cubicBezTo>
                    <a:pt x="4332" y="2189"/>
                    <a:pt x="4332" y="2189"/>
                    <a:pt x="4332" y="2189"/>
                  </a:cubicBezTo>
                  <a:cubicBezTo>
                    <a:pt x="4332" y="2131"/>
                    <a:pt x="4332" y="2131"/>
                    <a:pt x="4332" y="2131"/>
                  </a:cubicBezTo>
                  <a:cubicBezTo>
                    <a:pt x="4274" y="2189"/>
                    <a:pt x="4274" y="2189"/>
                    <a:pt x="4274" y="2189"/>
                  </a:cubicBezTo>
                  <a:cubicBezTo>
                    <a:pt x="4274" y="2246"/>
                    <a:pt x="4274" y="2246"/>
                    <a:pt x="4274" y="2246"/>
                  </a:cubicBezTo>
                  <a:cubicBezTo>
                    <a:pt x="4216" y="2246"/>
                    <a:pt x="4216" y="2304"/>
                    <a:pt x="4158" y="2304"/>
                  </a:cubicBezTo>
                  <a:cubicBezTo>
                    <a:pt x="4101" y="2362"/>
                    <a:pt x="4101" y="2362"/>
                    <a:pt x="4101" y="2362"/>
                  </a:cubicBezTo>
                  <a:cubicBezTo>
                    <a:pt x="3985" y="2419"/>
                    <a:pt x="3985" y="2419"/>
                    <a:pt x="3985" y="2419"/>
                  </a:cubicBezTo>
                  <a:cubicBezTo>
                    <a:pt x="3985" y="2477"/>
                    <a:pt x="3985" y="2477"/>
                    <a:pt x="3985" y="2477"/>
                  </a:cubicBezTo>
                  <a:cubicBezTo>
                    <a:pt x="3927" y="2477"/>
                    <a:pt x="3927" y="2477"/>
                    <a:pt x="3927" y="2477"/>
                  </a:cubicBezTo>
                  <a:cubicBezTo>
                    <a:pt x="3927" y="2534"/>
                    <a:pt x="3927" y="2534"/>
                    <a:pt x="3927" y="2534"/>
                  </a:cubicBezTo>
                  <a:cubicBezTo>
                    <a:pt x="3927" y="2477"/>
                    <a:pt x="3927" y="2477"/>
                    <a:pt x="3927" y="2477"/>
                  </a:cubicBezTo>
                  <a:cubicBezTo>
                    <a:pt x="3812" y="2592"/>
                    <a:pt x="3812" y="2592"/>
                    <a:pt x="3812" y="2592"/>
                  </a:cubicBezTo>
                  <a:cubicBezTo>
                    <a:pt x="3870" y="2592"/>
                    <a:pt x="3870" y="2592"/>
                    <a:pt x="3870" y="2592"/>
                  </a:cubicBezTo>
                  <a:cubicBezTo>
                    <a:pt x="3812" y="2592"/>
                    <a:pt x="3812" y="2592"/>
                    <a:pt x="3812" y="2592"/>
                  </a:cubicBezTo>
                  <a:cubicBezTo>
                    <a:pt x="3812" y="2650"/>
                    <a:pt x="3754" y="2650"/>
                    <a:pt x="3754" y="2650"/>
                  </a:cubicBezTo>
                  <a:cubicBezTo>
                    <a:pt x="3639" y="2765"/>
                    <a:pt x="3639" y="2765"/>
                    <a:pt x="3639" y="2765"/>
                  </a:cubicBezTo>
                  <a:cubicBezTo>
                    <a:pt x="3639" y="2707"/>
                    <a:pt x="3639" y="2707"/>
                    <a:pt x="3639" y="2707"/>
                  </a:cubicBezTo>
                  <a:cubicBezTo>
                    <a:pt x="3581" y="2765"/>
                    <a:pt x="3581" y="2765"/>
                    <a:pt x="3581" y="2765"/>
                  </a:cubicBezTo>
                  <a:cubicBezTo>
                    <a:pt x="3523" y="2765"/>
                    <a:pt x="3523" y="2765"/>
                    <a:pt x="3523" y="2765"/>
                  </a:cubicBezTo>
                  <a:cubicBezTo>
                    <a:pt x="3523" y="2822"/>
                    <a:pt x="3523" y="2822"/>
                    <a:pt x="3523" y="2822"/>
                  </a:cubicBezTo>
                  <a:cubicBezTo>
                    <a:pt x="3465" y="2880"/>
                    <a:pt x="3465" y="2880"/>
                    <a:pt x="3465" y="2880"/>
                  </a:cubicBezTo>
                  <a:cubicBezTo>
                    <a:pt x="3407" y="2938"/>
                    <a:pt x="3407" y="2938"/>
                    <a:pt x="3407" y="2938"/>
                  </a:cubicBezTo>
                  <a:cubicBezTo>
                    <a:pt x="3350" y="2995"/>
                    <a:pt x="3350" y="2995"/>
                    <a:pt x="3350" y="2995"/>
                  </a:cubicBezTo>
                  <a:cubicBezTo>
                    <a:pt x="3407" y="2995"/>
                    <a:pt x="3407" y="2995"/>
                    <a:pt x="3407" y="2995"/>
                  </a:cubicBezTo>
                  <a:cubicBezTo>
                    <a:pt x="3350" y="2995"/>
                    <a:pt x="3350" y="2995"/>
                    <a:pt x="3350" y="2995"/>
                  </a:cubicBezTo>
                  <a:cubicBezTo>
                    <a:pt x="3292" y="3053"/>
                    <a:pt x="3292" y="3053"/>
                    <a:pt x="3292" y="3053"/>
                  </a:cubicBezTo>
                  <a:cubicBezTo>
                    <a:pt x="3350" y="3053"/>
                    <a:pt x="3350" y="3053"/>
                    <a:pt x="3350" y="3053"/>
                  </a:cubicBezTo>
                  <a:cubicBezTo>
                    <a:pt x="3234" y="3110"/>
                    <a:pt x="3234" y="3110"/>
                    <a:pt x="3234" y="3110"/>
                  </a:cubicBezTo>
                  <a:cubicBezTo>
                    <a:pt x="3176" y="3168"/>
                    <a:pt x="3176" y="3168"/>
                    <a:pt x="3176" y="3168"/>
                  </a:cubicBezTo>
                  <a:cubicBezTo>
                    <a:pt x="3176" y="3168"/>
                    <a:pt x="3176" y="3226"/>
                    <a:pt x="3119" y="3226"/>
                  </a:cubicBezTo>
                  <a:cubicBezTo>
                    <a:pt x="3119" y="3283"/>
                    <a:pt x="3119" y="3283"/>
                    <a:pt x="3119" y="3283"/>
                  </a:cubicBezTo>
                  <a:cubicBezTo>
                    <a:pt x="3119" y="3341"/>
                    <a:pt x="3119" y="3283"/>
                    <a:pt x="3119" y="3341"/>
                  </a:cubicBezTo>
                  <a:cubicBezTo>
                    <a:pt x="3176" y="3283"/>
                    <a:pt x="3176" y="3283"/>
                    <a:pt x="3176" y="3283"/>
                  </a:cubicBezTo>
                  <a:cubicBezTo>
                    <a:pt x="3234" y="3341"/>
                    <a:pt x="3234" y="3341"/>
                    <a:pt x="3234" y="3341"/>
                  </a:cubicBezTo>
                  <a:cubicBezTo>
                    <a:pt x="3234" y="3341"/>
                    <a:pt x="3234" y="3341"/>
                    <a:pt x="3176" y="3341"/>
                  </a:cubicBezTo>
                  <a:cubicBezTo>
                    <a:pt x="3176" y="3398"/>
                    <a:pt x="3176" y="3398"/>
                    <a:pt x="3176" y="3398"/>
                  </a:cubicBezTo>
                  <a:cubicBezTo>
                    <a:pt x="3119" y="3398"/>
                    <a:pt x="3119" y="3398"/>
                    <a:pt x="3119" y="3398"/>
                  </a:cubicBezTo>
                  <a:cubicBezTo>
                    <a:pt x="3176" y="3398"/>
                    <a:pt x="3176" y="3398"/>
                    <a:pt x="3176" y="3398"/>
                  </a:cubicBezTo>
                  <a:cubicBezTo>
                    <a:pt x="3176" y="3456"/>
                    <a:pt x="3176" y="3456"/>
                    <a:pt x="3176" y="3456"/>
                  </a:cubicBezTo>
                  <a:cubicBezTo>
                    <a:pt x="3119" y="3456"/>
                    <a:pt x="3119" y="3456"/>
                    <a:pt x="3119" y="3456"/>
                  </a:cubicBezTo>
                  <a:cubicBezTo>
                    <a:pt x="3119" y="3514"/>
                    <a:pt x="3119" y="3514"/>
                    <a:pt x="3119" y="3514"/>
                  </a:cubicBezTo>
                  <a:lnTo>
                    <a:pt x="3061" y="3514"/>
                  </a:lnTo>
                  <a:cubicBezTo>
                    <a:pt x="3119" y="3456"/>
                    <a:pt x="3119" y="3456"/>
                    <a:pt x="3119" y="3456"/>
                  </a:cubicBezTo>
                  <a:cubicBezTo>
                    <a:pt x="3119" y="3456"/>
                    <a:pt x="3119" y="3456"/>
                    <a:pt x="3061" y="3456"/>
                  </a:cubicBezTo>
                  <a:cubicBezTo>
                    <a:pt x="3119" y="3398"/>
                    <a:pt x="3119" y="3398"/>
                    <a:pt x="3119" y="3398"/>
                  </a:cubicBezTo>
                  <a:cubicBezTo>
                    <a:pt x="3119" y="3341"/>
                    <a:pt x="3119" y="3341"/>
                    <a:pt x="3119" y="3341"/>
                  </a:cubicBezTo>
                  <a:cubicBezTo>
                    <a:pt x="3061" y="3283"/>
                    <a:pt x="3061" y="3283"/>
                    <a:pt x="3061" y="3283"/>
                  </a:cubicBezTo>
                  <a:cubicBezTo>
                    <a:pt x="3003" y="3398"/>
                    <a:pt x="2945" y="3456"/>
                    <a:pt x="2888" y="3514"/>
                  </a:cubicBezTo>
                  <a:cubicBezTo>
                    <a:pt x="2888" y="3571"/>
                    <a:pt x="2888" y="3571"/>
                    <a:pt x="2888" y="3571"/>
                  </a:cubicBezTo>
                  <a:cubicBezTo>
                    <a:pt x="2888" y="3629"/>
                    <a:pt x="2888" y="3629"/>
                    <a:pt x="2888" y="3629"/>
                  </a:cubicBezTo>
                  <a:cubicBezTo>
                    <a:pt x="2830" y="3629"/>
                    <a:pt x="2830" y="3629"/>
                    <a:pt x="2830" y="3629"/>
                  </a:cubicBezTo>
                  <a:cubicBezTo>
                    <a:pt x="2830" y="3686"/>
                    <a:pt x="2830" y="3686"/>
                    <a:pt x="2830" y="3686"/>
                  </a:cubicBezTo>
                  <a:cubicBezTo>
                    <a:pt x="2830" y="3744"/>
                    <a:pt x="2830" y="3744"/>
                    <a:pt x="2830" y="3744"/>
                  </a:cubicBezTo>
                  <a:cubicBezTo>
                    <a:pt x="2772" y="3686"/>
                    <a:pt x="2772" y="3686"/>
                    <a:pt x="2772" y="3686"/>
                  </a:cubicBezTo>
                  <a:cubicBezTo>
                    <a:pt x="2772" y="3744"/>
                    <a:pt x="2772" y="3744"/>
                    <a:pt x="2772" y="3744"/>
                  </a:cubicBezTo>
                  <a:cubicBezTo>
                    <a:pt x="2714" y="3802"/>
                    <a:pt x="2714" y="3802"/>
                    <a:pt x="2714" y="3802"/>
                  </a:cubicBezTo>
                  <a:cubicBezTo>
                    <a:pt x="2657" y="3859"/>
                    <a:pt x="2657" y="3859"/>
                    <a:pt x="2657" y="3859"/>
                  </a:cubicBezTo>
                  <a:cubicBezTo>
                    <a:pt x="2657" y="3917"/>
                    <a:pt x="2657" y="3917"/>
                    <a:pt x="2657" y="3917"/>
                  </a:cubicBezTo>
                  <a:cubicBezTo>
                    <a:pt x="2599" y="3917"/>
                    <a:pt x="2599" y="3917"/>
                    <a:pt x="2599" y="3917"/>
                  </a:cubicBezTo>
                  <a:cubicBezTo>
                    <a:pt x="2599" y="3917"/>
                    <a:pt x="2599" y="3917"/>
                    <a:pt x="2599" y="3974"/>
                  </a:cubicBezTo>
                  <a:cubicBezTo>
                    <a:pt x="2541" y="4032"/>
                    <a:pt x="2541" y="4032"/>
                    <a:pt x="2483" y="4090"/>
                  </a:cubicBezTo>
                  <a:cubicBezTo>
                    <a:pt x="2541" y="4090"/>
                    <a:pt x="2541" y="4090"/>
                    <a:pt x="2541" y="4090"/>
                  </a:cubicBezTo>
                  <a:cubicBezTo>
                    <a:pt x="2541" y="4032"/>
                    <a:pt x="2599" y="3974"/>
                    <a:pt x="2599" y="3974"/>
                  </a:cubicBezTo>
                  <a:cubicBezTo>
                    <a:pt x="2657" y="3974"/>
                    <a:pt x="2657" y="3974"/>
                    <a:pt x="2657" y="3974"/>
                  </a:cubicBezTo>
                  <a:cubicBezTo>
                    <a:pt x="2599" y="3974"/>
                    <a:pt x="2599" y="3974"/>
                    <a:pt x="2599" y="3974"/>
                  </a:cubicBezTo>
                  <a:cubicBezTo>
                    <a:pt x="2657" y="4032"/>
                    <a:pt x="2657" y="4032"/>
                    <a:pt x="2714" y="4032"/>
                  </a:cubicBezTo>
                  <a:cubicBezTo>
                    <a:pt x="2772" y="4032"/>
                    <a:pt x="2772" y="4032"/>
                    <a:pt x="2772" y="4032"/>
                  </a:cubicBezTo>
                  <a:cubicBezTo>
                    <a:pt x="2830" y="3917"/>
                    <a:pt x="2830" y="3917"/>
                    <a:pt x="2830" y="3917"/>
                  </a:cubicBezTo>
                  <a:cubicBezTo>
                    <a:pt x="2888" y="3859"/>
                    <a:pt x="2888" y="3859"/>
                    <a:pt x="2888" y="3859"/>
                  </a:cubicBezTo>
                  <a:cubicBezTo>
                    <a:pt x="2888" y="3802"/>
                    <a:pt x="2888" y="3802"/>
                    <a:pt x="2888" y="3802"/>
                  </a:cubicBezTo>
                  <a:cubicBezTo>
                    <a:pt x="2945" y="3802"/>
                    <a:pt x="2945" y="3802"/>
                    <a:pt x="2945" y="3802"/>
                  </a:cubicBezTo>
                  <a:cubicBezTo>
                    <a:pt x="2945" y="3744"/>
                    <a:pt x="2945" y="3744"/>
                    <a:pt x="2945" y="3744"/>
                  </a:cubicBezTo>
                  <a:cubicBezTo>
                    <a:pt x="2888" y="3802"/>
                    <a:pt x="2888" y="3802"/>
                    <a:pt x="2888" y="3802"/>
                  </a:cubicBezTo>
                  <a:cubicBezTo>
                    <a:pt x="2945" y="3686"/>
                    <a:pt x="2945" y="3686"/>
                    <a:pt x="2945" y="3686"/>
                  </a:cubicBezTo>
                  <a:cubicBezTo>
                    <a:pt x="3003" y="3744"/>
                    <a:pt x="3003" y="3744"/>
                    <a:pt x="3003" y="3744"/>
                  </a:cubicBezTo>
                  <a:cubicBezTo>
                    <a:pt x="3003" y="3686"/>
                    <a:pt x="3003" y="3686"/>
                    <a:pt x="3003" y="3686"/>
                  </a:cubicBezTo>
                  <a:cubicBezTo>
                    <a:pt x="3003" y="3629"/>
                    <a:pt x="3003" y="3629"/>
                    <a:pt x="3003" y="3629"/>
                  </a:cubicBezTo>
                  <a:cubicBezTo>
                    <a:pt x="3061" y="3629"/>
                    <a:pt x="3061" y="3629"/>
                    <a:pt x="3061" y="3629"/>
                  </a:cubicBezTo>
                  <a:cubicBezTo>
                    <a:pt x="3061" y="3629"/>
                    <a:pt x="3061" y="3629"/>
                    <a:pt x="3061" y="3571"/>
                  </a:cubicBezTo>
                  <a:cubicBezTo>
                    <a:pt x="3119" y="3571"/>
                    <a:pt x="3119" y="3514"/>
                    <a:pt x="3119" y="3514"/>
                  </a:cubicBezTo>
                  <a:cubicBezTo>
                    <a:pt x="3119" y="3571"/>
                    <a:pt x="3119" y="3571"/>
                    <a:pt x="3119" y="3571"/>
                  </a:cubicBezTo>
                  <a:cubicBezTo>
                    <a:pt x="3119" y="3514"/>
                    <a:pt x="3119" y="3514"/>
                    <a:pt x="3119" y="3514"/>
                  </a:cubicBezTo>
                  <a:lnTo>
                    <a:pt x="3176" y="3514"/>
                  </a:lnTo>
                  <a:cubicBezTo>
                    <a:pt x="3234" y="3456"/>
                    <a:pt x="3234" y="3456"/>
                    <a:pt x="3234" y="3456"/>
                  </a:cubicBezTo>
                  <a:cubicBezTo>
                    <a:pt x="3234" y="3398"/>
                    <a:pt x="3234" y="3398"/>
                    <a:pt x="3234" y="3398"/>
                  </a:cubicBezTo>
                  <a:cubicBezTo>
                    <a:pt x="3292" y="3398"/>
                    <a:pt x="3292" y="3398"/>
                    <a:pt x="3292" y="3341"/>
                  </a:cubicBezTo>
                  <a:cubicBezTo>
                    <a:pt x="3350" y="3283"/>
                    <a:pt x="3350" y="3283"/>
                    <a:pt x="3350" y="3283"/>
                  </a:cubicBezTo>
                  <a:cubicBezTo>
                    <a:pt x="3407" y="3168"/>
                    <a:pt x="3407" y="3168"/>
                    <a:pt x="3407" y="3168"/>
                  </a:cubicBezTo>
                  <a:cubicBezTo>
                    <a:pt x="3407" y="3168"/>
                    <a:pt x="3465" y="3168"/>
                    <a:pt x="3523" y="3053"/>
                  </a:cubicBezTo>
                  <a:cubicBezTo>
                    <a:pt x="3581" y="2995"/>
                    <a:pt x="3696" y="2938"/>
                    <a:pt x="3754" y="2822"/>
                  </a:cubicBezTo>
                  <a:cubicBezTo>
                    <a:pt x="3927" y="2650"/>
                    <a:pt x="4101" y="2477"/>
                    <a:pt x="4101" y="2477"/>
                  </a:cubicBezTo>
                  <a:cubicBezTo>
                    <a:pt x="4101" y="2534"/>
                    <a:pt x="4101" y="2534"/>
                    <a:pt x="4158" y="2477"/>
                  </a:cubicBezTo>
                  <a:cubicBezTo>
                    <a:pt x="4158" y="2534"/>
                    <a:pt x="4158" y="2534"/>
                    <a:pt x="4158" y="2534"/>
                  </a:cubicBezTo>
                  <a:cubicBezTo>
                    <a:pt x="4101" y="2534"/>
                    <a:pt x="4101" y="2534"/>
                    <a:pt x="4101" y="2534"/>
                  </a:cubicBezTo>
                  <a:cubicBezTo>
                    <a:pt x="4101" y="2592"/>
                    <a:pt x="4101" y="2592"/>
                    <a:pt x="4101" y="2592"/>
                  </a:cubicBezTo>
                  <a:cubicBezTo>
                    <a:pt x="4043" y="2592"/>
                    <a:pt x="4043" y="2592"/>
                    <a:pt x="4043" y="2592"/>
                  </a:cubicBezTo>
                  <a:cubicBezTo>
                    <a:pt x="3985" y="2592"/>
                    <a:pt x="3985" y="2592"/>
                    <a:pt x="3985" y="2592"/>
                  </a:cubicBezTo>
                  <a:cubicBezTo>
                    <a:pt x="4043" y="2592"/>
                    <a:pt x="4043" y="2592"/>
                    <a:pt x="4043" y="2592"/>
                  </a:cubicBezTo>
                  <a:cubicBezTo>
                    <a:pt x="3985" y="2650"/>
                    <a:pt x="3985" y="2650"/>
                    <a:pt x="3985" y="2650"/>
                  </a:cubicBezTo>
                  <a:cubicBezTo>
                    <a:pt x="4043" y="2650"/>
                    <a:pt x="4043" y="2650"/>
                    <a:pt x="4043" y="2592"/>
                  </a:cubicBezTo>
                  <a:cubicBezTo>
                    <a:pt x="4043" y="2650"/>
                    <a:pt x="4101" y="2650"/>
                    <a:pt x="4101" y="2650"/>
                  </a:cubicBezTo>
                  <a:cubicBezTo>
                    <a:pt x="3985" y="2707"/>
                    <a:pt x="3985" y="2707"/>
                    <a:pt x="3985" y="2707"/>
                  </a:cubicBezTo>
                  <a:cubicBezTo>
                    <a:pt x="3985" y="2765"/>
                    <a:pt x="3985" y="2765"/>
                    <a:pt x="3985" y="2765"/>
                  </a:cubicBezTo>
                  <a:cubicBezTo>
                    <a:pt x="3927" y="2765"/>
                    <a:pt x="3927" y="2765"/>
                    <a:pt x="3927" y="2765"/>
                  </a:cubicBezTo>
                  <a:cubicBezTo>
                    <a:pt x="3870" y="2822"/>
                    <a:pt x="3870" y="2822"/>
                    <a:pt x="3870" y="2822"/>
                  </a:cubicBezTo>
                  <a:cubicBezTo>
                    <a:pt x="3870" y="2880"/>
                    <a:pt x="3870" y="2880"/>
                    <a:pt x="3870" y="2880"/>
                  </a:cubicBezTo>
                  <a:cubicBezTo>
                    <a:pt x="3812" y="2822"/>
                    <a:pt x="3812" y="2822"/>
                    <a:pt x="3812" y="2822"/>
                  </a:cubicBezTo>
                  <a:cubicBezTo>
                    <a:pt x="3696" y="2995"/>
                    <a:pt x="3696" y="2995"/>
                    <a:pt x="3696" y="2995"/>
                  </a:cubicBezTo>
                  <a:lnTo>
                    <a:pt x="3639" y="2995"/>
                  </a:lnTo>
                  <a:cubicBezTo>
                    <a:pt x="3581" y="3053"/>
                    <a:pt x="3581" y="3053"/>
                    <a:pt x="3581" y="3053"/>
                  </a:cubicBezTo>
                  <a:cubicBezTo>
                    <a:pt x="3581" y="3110"/>
                    <a:pt x="3581" y="3110"/>
                    <a:pt x="3581" y="3110"/>
                  </a:cubicBezTo>
                  <a:cubicBezTo>
                    <a:pt x="3523" y="3110"/>
                    <a:pt x="3523" y="3110"/>
                    <a:pt x="3523" y="3110"/>
                  </a:cubicBezTo>
                  <a:cubicBezTo>
                    <a:pt x="3465" y="3168"/>
                    <a:pt x="3465" y="3168"/>
                    <a:pt x="3465" y="3226"/>
                  </a:cubicBezTo>
                  <a:cubicBezTo>
                    <a:pt x="3407" y="3168"/>
                    <a:pt x="3407" y="3168"/>
                    <a:pt x="3407" y="3168"/>
                  </a:cubicBezTo>
                  <a:cubicBezTo>
                    <a:pt x="3407" y="3226"/>
                    <a:pt x="3407" y="3226"/>
                    <a:pt x="3407" y="3226"/>
                  </a:cubicBezTo>
                  <a:cubicBezTo>
                    <a:pt x="3407" y="3226"/>
                    <a:pt x="3407" y="3226"/>
                    <a:pt x="3350" y="3283"/>
                  </a:cubicBezTo>
                  <a:cubicBezTo>
                    <a:pt x="3234" y="3398"/>
                    <a:pt x="3234" y="3398"/>
                    <a:pt x="3234" y="3398"/>
                  </a:cubicBezTo>
                  <a:cubicBezTo>
                    <a:pt x="3292" y="3398"/>
                    <a:pt x="3292" y="3398"/>
                    <a:pt x="3292" y="3398"/>
                  </a:cubicBezTo>
                  <a:cubicBezTo>
                    <a:pt x="3234" y="3398"/>
                    <a:pt x="3234" y="3398"/>
                    <a:pt x="3234" y="3398"/>
                  </a:cubicBezTo>
                  <a:cubicBezTo>
                    <a:pt x="3234" y="3456"/>
                    <a:pt x="3234" y="3456"/>
                    <a:pt x="3234" y="3456"/>
                  </a:cubicBezTo>
                  <a:cubicBezTo>
                    <a:pt x="3234" y="3456"/>
                    <a:pt x="3176" y="3456"/>
                    <a:pt x="3176" y="3514"/>
                  </a:cubicBezTo>
                  <a:cubicBezTo>
                    <a:pt x="3119" y="3514"/>
                    <a:pt x="3119" y="3514"/>
                    <a:pt x="3119" y="3514"/>
                  </a:cubicBezTo>
                  <a:cubicBezTo>
                    <a:pt x="3176" y="3514"/>
                    <a:pt x="3176" y="3514"/>
                    <a:pt x="3176" y="3514"/>
                  </a:cubicBezTo>
                  <a:cubicBezTo>
                    <a:pt x="3119" y="3571"/>
                    <a:pt x="3119" y="3571"/>
                    <a:pt x="3119" y="3571"/>
                  </a:cubicBezTo>
                  <a:cubicBezTo>
                    <a:pt x="3119" y="3571"/>
                    <a:pt x="3061" y="3629"/>
                    <a:pt x="3061" y="3686"/>
                  </a:cubicBezTo>
                  <a:cubicBezTo>
                    <a:pt x="3003" y="3686"/>
                    <a:pt x="2945" y="3744"/>
                    <a:pt x="2945" y="3744"/>
                  </a:cubicBezTo>
                  <a:cubicBezTo>
                    <a:pt x="2945" y="3744"/>
                    <a:pt x="2945" y="3744"/>
                    <a:pt x="2945" y="3802"/>
                  </a:cubicBezTo>
                  <a:cubicBezTo>
                    <a:pt x="2888" y="3859"/>
                    <a:pt x="2888" y="3859"/>
                    <a:pt x="2888" y="3859"/>
                  </a:cubicBezTo>
                  <a:cubicBezTo>
                    <a:pt x="2945" y="3859"/>
                    <a:pt x="2945" y="3859"/>
                    <a:pt x="2945" y="3859"/>
                  </a:cubicBezTo>
                  <a:cubicBezTo>
                    <a:pt x="2888" y="3859"/>
                    <a:pt x="2888" y="3859"/>
                    <a:pt x="2888" y="3859"/>
                  </a:cubicBezTo>
                  <a:cubicBezTo>
                    <a:pt x="2888" y="3917"/>
                    <a:pt x="2888" y="3917"/>
                    <a:pt x="2888" y="3917"/>
                  </a:cubicBezTo>
                  <a:cubicBezTo>
                    <a:pt x="2830" y="3917"/>
                    <a:pt x="2830" y="3917"/>
                    <a:pt x="2830" y="3917"/>
                  </a:cubicBezTo>
                  <a:cubicBezTo>
                    <a:pt x="2772" y="4032"/>
                    <a:pt x="2772" y="4032"/>
                    <a:pt x="2772" y="4032"/>
                  </a:cubicBezTo>
                  <a:cubicBezTo>
                    <a:pt x="2772" y="4032"/>
                    <a:pt x="2599" y="4262"/>
                    <a:pt x="2483" y="4493"/>
                  </a:cubicBezTo>
                  <a:cubicBezTo>
                    <a:pt x="2310" y="4723"/>
                    <a:pt x="2195" y="4954"/>
                    <a:pt x="2195" y="4954"/>
                  </a:cubicBezTo>
                  <a:cubicBezTo>
                    <a:pt x="2137" y="4896"/>
                    <a:pt x="2137" y="4896"/>
                    <a:pt x="2137" y="4896"/>
                  </a:cubicBezTo>
                  <a:cubicBezTo>
                    <a:pt x="2137" y="4954"/>
                    <a:pt x="2137" y="4954"/>
                    <a:pt x="2137" y="4954"/>
                  </a:cubicBezTo>
                  <a:cubicBezTo>
                    <a:pt x="2137" y="5011"/>
                    <a:pt x="2137" y="5011"/>
                    <a:pt x="2137" y="5011"/>
                  </a:cubicBezTo>
                  <a:cubicBezTo>
                    <a:pt x="2137" y="4954"/>
                    <a:pt x="2137" y="4954"/>
                    <a:pt x="2137" y="4954"/>
                  </a:cubicBezTo>
                  <a:cubicBezTo>
                    <a:pt x="2137" y="5011"/>
                    <a:pt x="2137" y="5011"/>
                    <a:pt x="2137" y="5011"/>
                  </a:cubicBezTo>
                  <a:cubicBezTo>
                    <a:pt x="2079" y="5126"/>
                    <a:pt x="2079" y="5126"/>
                    <a:pt x="2079" y="5126"/>
                  </a:cubicBezTo>
                  <a:cubicBezTo>
                    <a:pt x="2021" y="5184"/>
                    <a:pt x="2021" y="5184"/>
                    <a:pt x="2021" y="5184"/>
                  </a:cubicBezTo>
                  <a:cubicBezTo>
                    <a:pt x="2021" y="5242"/>
                    <a:pt x="2021" y="5242"/>
                    <a:pt x="2021" y="5242"/>
                  </a:cubicBezTo>
                  <a:cubicBezTo>
                    <a:pt x="1906" y="5472"/>
                    <a:pt x="1906" y="5472"/>
                    <a:pt x="1906" y="5472"/>
                  </a:cubicBezTo>
                  <a:lnTo>
                    <a:pt x="1906" y="5414"/>
                  </a:lnTo>
                  <a:cubicBezTo>
                    <a:pt x="1906" y="5357"/>
                    <a:pt x="1906" y="5357"/>
                    <a:pt x="1906" y="5357"/>
                  </a:cubicBezTo>
                  <a:cubicBezTo>
                    <a:pt x="1964" y="5357"/>
                    <a:pt x="1964" y="5299"/>
                    <a:pt x="1964" y="5299"/>
                  </a:cubicBezTo>
                  <a:cubicBezTo>
                    <a:pt x="1964" y="5242"/>
                    <a:pt x="1964" y="5242"/>
                    <a:pt x="1964" y="5242"/>
                  </a:cubicBezTo>
                  <a:cubicBezTo>
                    <a:pt x="2021" y="5184"/>
                    <a:pt x="2021" y="5184"/>
                    <a:pt x="2021" y="5184"/>
                  </a:cubicBezTo>
                  <a:cubicBezTo>
                    <a:pt x="2021" y="5126"/>
                    <a:pt x="2021" y="5126"/>
                    <a:pt x="2021" y="5126"/>
                  </a:cubicBezTo>
                  <a:cubicBezTo>
                    <a:pt x="2079" y="5069"/>
                    <a:pt x="2079" y="5069"/>
                    <a:pt x="2079" y="5069"/>
                  </a:cubicBezTo>
                  <a:cubicBezTo>
                    <a:pt x="2021" y="5069"/>
                    <a:pt x="2021" y="5069"/>
                    <a:pt x="2021" y="5069"/>
                  </a:cubicBezTo>
                  <a:cubicBezTo>
                    <a:pt x="1964" y="5126"/>
                    <a:pt x="1964" y="5126"/>
                    <a:pt x="1964" y="5126"/>
                  </a:cubicBezTo>
                  <a:cubicBezTo>
                    <a:pt x="2021" y="5184"/>
                    <a:pt x="2021" y="5184"/>
                    <a:pt x="2021" y="5184"/>
                  </a:cubicBezTo>
                  <a:cubicBezTo>
                    <a:pt x="1964" y="5242"/>
                    <a:pt x="1964" y="5242"/>
                    <a:pt x="1964" y="5242"/>
                  </a:cubicBezTo>
                  <a:cubicBezTo>
                    <a:pt x="1964" y="5299"/>
                    <a:pt x="1964" y="5299"/>
                    <a:pt x="1964" y="5299"/>
                  </a:cubicBezTo>
                  <a:lnTo>
                    <a:pt x="1906" y="5299"/>
                  </a:lnTo>
                  <a:cubicBezTo>
                    <a:pt x="1906" y="5357"/>
                    <a:pt x="1906" y="5357"/>
                    <a:pt x="1906" y="5357"/>
                  </a:cubicBezTo>
                  <a:cubicBezTo>
                    <a:pt x="1906" y="5299"/>
                    <a:pt x="1906" y="5299"/>
                    <a:pt x="1906" y="5299"/>
                  </a:cubicBezTo>
                  <a:cubicBezTo>
                    <a:pt x="1906" y="5299"/>
                    <a:pt x="1906" y="5357"/>
                    <a:pt x="1848" y="5357"/>
                  </a:cubicBezTo>
                  <a:cubicBezTo>
                    <a:pt x="1848" y="5414"/>
                    <a:pt x="1848" y="5472"/>
                    <a:pt x="1848" y="5472"/>
                  </a:cubicBezTo>
                  <a:cubicBezTo>
                    <a:pt x="1906" y="5357"/>
                    <a:pt x="1906" y="5357"/>
                    <a:pt x="1906" y="5357"/>
                  </a:cubicBezTo>
                  <a:cubicBezTo>
                    <a:pt x="1906" y="5414"/>
                    <a:pt x="1906" y="5414"/>
                    <a:pt x="1906" y="5414"/>
                  </a:cubicBezTo>
                  <a:lnTo>
                    <a:pt x="1848" y="5472"/>
                  </a:lnTo>
                  <a:cubicBezTo>
                    <a:pt x="1848" y="5530"/>
                    <a:pt x="1848" y="5530"/>
                    <a:pt x="1848" y="5530"/>
                  </a:cubicBezTo>
                  <a:cubicBezTo>
                    <a:pt x="1790" y="5587"/>
                    <a:pt x="1790" y="5587"/>
                    <a:pt x="1790" y="5587"/>
                  </a:cubicBezTo>
                  <a:cubicBezTo>
                    <a:pt x="1790" y="5530"/>
                    <a:pt x="1790" y="5530"/>
                    <a:pt x="1790" y="5530"/>
                  </a:cubicBezTo>
                  <a:cubicBezTo>
                    <a:pt x="1848" y="5472"/>
                    <a:pt x="1848" y="5472"/>
                    <a:pt x="1848" y="5472"/>
                  </a:cubicBezTo>
                  <a:cubicBezTo>
                    <a:pt x="1790" y="5472"/>
                    <a:pt x="1790" y="5472"/>
                    <a:pt x="1790" y="5472"/>
                  </a:cubicBezTo>
                  <a:cubicBezTo>
                    <a:pt x="1848" y="5414"/>
                    <a:pt x="1848" y="5414"/>
                    <a:pt x="1848" y="5414"/>
                  </a:cubicBezTo>
                  <a:lnTo>
                    <a:pt x="1790" y="5414"/>
                  </a:lnTo>
                  <a:cubicBezTo>
                    <a:pt x="1790" y="5357"/>
                    <a:pt x="1790" y="5357"/>
                    <a:pt x="1790" y="5357"/>
                  </a:cubicBezTo>
                  <a:cubicBezTo>
                    <a:pt x="1733" y="5414"/>
                    <a:pt x="1733" y="5414"/>
                    <a:pt x="1733" y="5414"/>
                  </a:cubicBezTo>
                  <a:cubicBezTo>
                    <a:pt x="1790" y="5414"/>
                    <a:pt x="1790" y="5414"/>
                    <a:pt x="1790" y="5414"/>
                  </a:cubicBezTo>
                  <a:cubicBezTo>
                    <a:pt x="1790" y="5472"/>
                    <a:pt x="1790" y="5472"/>
                    <a:pt x="1790" y="5472"/>
                  </a:cubicBezTo>
                  <a:cubicBezTo>
                    <a:pt x="1790" y="5530"/>
                    <a:pt x="1790" y="5530"/>
                    <a:pt x="1790" y="5530"/>
                  </a:cubicBezTo>
                  <a:cubicBezTo>
                    <a:pt x="1733" y="5472"/>
                    <a:pt x="1733" y="5472"/>
                    <a:pt x="1733" y="5472"/>
                  </a:cubicBezTo>
                  <a:cubicBezTo>
                    <a:pt x="1733" y="5530"/>
                    <a:pt x="1733" y="5530"/>
                    <a:pt x="1733" y="5530"/>
                  </a:cubicBezTo>
                  <a:lnTo>
                    <a:pt x="1790" y="5530"/>
                  </a:lnTo>
                  <a:cubicBezTo>
                    <a:pt x="1733" y="5530"/>
                    <a:pt x="1733" y="5530"/>
                    <a:pt x="1733" y="5530"/>
                  </a:cubicBezTo>
                  <a:cubicBezTo>
                    <a:pt x="1790" y="5530"/>
                    <a:pt x="1790" y="5530"/>
                    <a:pt x="1790" y="5530"/>
                  </a:cubicBezTo>
                  <a:cubicBezTo>
                    <a:pt x="1733" y="5587"/>
                    <a:pt x="1733" y="5587"/>
                    <a:pt x="1733" y="5587"/>
                  </a:cubicBezTo>
                  <a:cubicBezTo>
                    <a:pt x="1733" y="5587"/>
                    <a:pt x="1733" y="5587"/>
                    <a:pt x="1733" y="5530"/>
                  </a:cubicBezTo>
                  <a:cubicBezTo>
                    <a:pt x="1675" y="5530"/>
                    <a:pt x="1675" y="5587"/>
                    <a:pt x="1675" y="5587"/>
                  </a:cubicBezTo>
                  <a:cubicBezTo>
                    <a:pt x="1675" y="5645"/>
                    <a:pt x="1675" y="5645"/>
                    <a:pt x="1675" y="5645"/>
                  </a:cubicBezTo>
                  <a:cubicBezTo>
                    <a:pt x="1733" y="5645"/>
                    <a:pt x="1733" y="5645"/>
                    <a:pt x="1733" y="5645"/>
                  </a:cubicBezTo>
                  <a:cubicBezTo>
                    <a:pt x="1733" y="5702"/>
                    <a:pt x="1733" y="5702"/>
                    <a:pt x="1675" y="5702"/>
                  </a:cubicBezTo>
                  <a:cubicBezTo>
                    <a:pt x="1675" y="5702"/>
                    <a:pt x="1675" y="5702"/>
                    <a:pt x="1675" y="5645"/>
                  </a:cubicBezTo>
                  <a:cubicBezTo>
                    <a:pt x="1617" y="5702"/>
                    <a:pt x="1675" y="5702"/>
                    <a:pt x="1617" y="5702"/>
                  </a:cubicBezTo>
                  <a:cubicBezTo>
                    <a:pt x="1617" y="5760"/>
                    <a:pt x="1617" y="5760"/>
                    <a:pt x="1617" y="5760"/>
                  </a:cubicBezTo>
                  <a:cubicBezTo>
                    <a:pt x="1675" y="5702"/>
                    <a:pt x="1675" y="5702"/>
                    <a:pt x="1675" y="5702"/>
                  </a:cubicBezTo>
                  <a:cubicBezTo>
                    <a:pt x="1675" y="5702"/>
                    <a:pt x="1675" y="5702"/>
                    <a:pt x="1675" y="5760"/>
                  </a:cubicBezTo>
                  <a:lnTo>
                    <a:pt x="1675" y="5818"/>
                  </a:lnTo>
                  <a:cubicBezTo>
                    <a:pt x="1675" y="5875"/>
                    <a:pt x="1675" y="5875"/>
                    <a:pt x="1675" y="5875"/>
                  </a:cubicBezTo>
                  <a:cubicBezTo>
                    <a:pt x="1617" y="5875"/>
                    <a:pt x="1617" y="5875"/>
                    <a:pt x="1617" y="5875"/>
                  </a:cubicBezTo>
                  <a:cubicBezTo>
                    <a:pt x="1559" y="5933"/>
                    <a:pt x="1559" y="5933"/>
                    <a:pt x="1559" y="5933"/>
                  </a:cubicBezTo>
                  <a:lnTo>
                    <a:pt x="1559" y="5990"/>
                  </a:lnTo>
                  <a:cubicBezTo>
                    <a:pt x="1502" y="6048"/>
                    <a:pt x="1502" y="6048"/>
                    <a:pt x="1502" y="6048"/>
                  </a:cubicBezTo>
                  <a:cubicBezTo>
                    <a:pt x="1559" y="6048"/>
                    <a:pt x="1559" y="6048"/>
                    <a:pt x="1559" y="6048"/>
                  </a:cubicBezTo>
                  <a:cubicBezTo>
                    <a:pt x="1502" y="6048"/>
                    <a:pt x="1502" y="6048"/>
                    <a:pt x="1502" y="6048"/>
                  </a:cubicBezTo>
                  <a:cubicBezTo>
                    <a:pt x="1559" y="6048"/>
                    <a:pt x="1559" y="6048"/>
                    <a:pt x="1559" y="6048"/>
                  </a:cubicBezTo>
                  <a:cubicBezTo>
                    <a:pt x="1502" y="6048"/>
                    <a:pt x="1502" y="6048"/>
                    <a:pt x="1502" y="6048"/>
                  </a:cubicBezTo>
                  <a:cubicBezTo>
                    <a:pt x="1502" y="6048"/>
                    <a:pt x="1502" y="6048"/>
                    <a:pt x="1502" y="6106"/>
                  </a:cubicBezTo>
                  <a:cubicBezTo>
                    <a:pt x="1502" y="6163"/>
                    <a:pt x="1502" y="6163"/>
                    <a:pt x="1502" y="6163"/>
                  </a:cubicBezTo>
                  <a:lnTo>
                    <a:pt x="1444" y="6221"/>
                  </a:lnTo>
                  <a:cubicBezTo>
                    <a:pt x="1444" y="6278"/>
                    <a:pt x="1444" y="6278"/>
                    <a:pt x="1444" y="6278"/>
                  </a:cubicBezTo>
                  <a:cubicBezTo>
                    <a:pt x="1386" y="6336"/>
                    <a:pt x="1386" y="6336"/>
                    <a:pt x="1386" y="6336"/>
                  </a:cubicBezTo>
                  <a:cubicBezTo>
                    <a:pt x="1444" y="6336"/>
                    <a:pt x="1444" y="6336"/>
                    <a:pt x="1444" y="6336"/>
                  </a:cubicBezTo>
                  <a:lnTo>
                    <a:pt x="1386" y="6336"/>
                  </a:lnTo>
                  <a:cubicBezTo>
                    <a:pt x="1386" y="6394"/>
                    <a:pt x="1386" y="6394"/>
                    <a:pt x="1386" y="6394"/>
                  </a:cubicBezTo>
                  <a:cubicBezTo>
                    <a:pt x="1386" y="6394"/>
                    <a:pt x="1386" y="6451"/>
                    <a:pt x="1386" y="6394"/>
                  </a:cubicBezTo>
                  <a:cubicBezTo>
                    <a:pt x="1386" y="6394"/>
                    <a:pt x="1386" y="6451"/>
                    <a:pt x="1328" y="6451"/>
                  </a:cubicBezTo>
                  <a:cubicBezTo>
                    <a:pt x="1386" y="6451"/>
                    <a:pt x="1386" y="6451"/>
                    <a:pt x="1386" y="6451"/>
                  </a:cubicBezTo>
                  <a:cubicBezTo>
                    <a:pt x="1328" y="6566"/>
                    <a:pt x="1328" y="6566"/>
                    <a:pt x="1328" y="6566"/>
                  </a:cubicBezTo>
                  <a:cubicBezTo>
                    <a:pt x="1328" y="6624"/>
                    <a:pt x="1271" y="6566"/>
                    <a:pt x="1271" y="6624"/>
                  </a:cubicBezTo>
                  <a:cubicBezTo>
                    <a:pt x="1271" y="6682"/>
                    <a:pt x="1271" y="6682"/>
                    <a:pt x="1271" y="6682"/>
                  </a:cubicBezTo>
                  <a:cubicBezTo>
                    <a:pt x="1213" y="6682"/>
                    <a:pt x="1213" y="6682"/>
                    <a:pt x="1213" y="6682"/>
                  </a:cubicBezTo>
                  <a:cubicBezTo>
                    <a:pt x="1213" y="6739"/>
                    <a:pt x="1213" y="6739"/>
                    <a:pt x="1213" y="6739"/>
                  </a:cubicBezTo>
                  <a:cubicBezTo>
                    <a:pt x="1155" y="6739"/>
                    <a:pt x="1155" y="6739"/>
                    <a:pt x="1155" y="6739"/>
                  </a:cubicBezTo>
                  <a:cubicBezTo>
                    <a:pt x="1155" y="6682"/>
                    <a:pt x="1213" y="6624"/>
                    <a:pt x="1213" y="6566"/>
                  </a:cubicBezTo>
                  <a:cubicBezTo>
                    <a:pt x="1213" y="6624"/>
                    <a:pt x="1213" y="6624"/>
                    <a:pt x="1213" y="6566"/>
                  </a:cubicBezTo>
                  <a:lnTo>
                    <a:pt x="1271" y="6509"/>
                  </a:lnTo>
                  <a:cubicBezTo>
                    <a:pt x="1271" y="6451"/>
                    <a:pt x="1271" y="6451"/>
                    <a:pt x="1271" y="6451"/>
                  </a:cubicBezTo>
                  <a:lnTo>
                    <a:pt x="1271" y="6394"/>
                  </a:lnTo>
                  <a:lnTo>
                    <a:pt x="1213" y="6394"/>
                  </a:lnTo>
                  <a:cubicBezTo>
                    <a:pt x="1213" y="6451"/>
                    <a:pt x="1213" y="6451"/>
                    <a:pt x="1213" y="6451"/>
                  </a:cubicBezTo>
                  <a:cubicBezTo>
                    <a:pt x="1213" y="6509"/>
                    <a:pt x="1155" y="6566"/>
                    <a:pt x="1155" y="6624"/>
                  </a:cubicBezTo>
                  <a:cubicBezTo>
                    <a:pt x="1155" y="6682"/>
                    <a:pt x="1155" y="6682"/>
                    <a:pt x="1155" y="6682"/>
                  </a:cubicBezTo>
                  <a:cubicBezTo>
                    <a:pt x="1097" y="6739"/>
                    <a:pt x="1097" y="6739"/>
                    <a:pt x="1097" y="6739"/>
                  </a:cubicBezTo>
                  <a:cubicBezTo>
                    <a:pt x="1155" y="6739"/>
                    <a:pt x="1155" y="6739"/>
                    <a:pt x="1155" y="6739"/>
                  </a:cubicBezTo>
                  <a:lnTo>
                    <a:pt x="1097" y="6739"/>
                  </a:lnTo>
                  <a:cubicBezTo>
                    <a:pt x="1097" y="6797"/>
                    <a:pt x="1097" y="6797"/>
                    <a:pt x="1097" y="6854"/>
                  </a:cubicBezTo>
                  <a:cubicBezTo>
                    <a:pt x="1097" y="6854"/>
                    <a:pt x="1097" y="6854"/>
                    <a:pt x="1040" y="6854"/>
                  </a:cubicBezTo>
                  <a:cubicBezTo>
                    <a:pt x="1040" y="6912"/>
                    <a:pt x="1040" y="6912"/>
                    <a:pt x="1040" y="6912"/>
                  </a:cubicBezTo>
                  <a:cubicBezTo>
                    <a:pt x="982" y="6970"/>
                    <a:pt x="982" y="6970"/>
                    <a:pt x="982" y="6970"/>
                  </a:cubicBezTo>
                  <a:cubicBezTo>
                    <a:pt x="982" y="7085"/>
                    <a:pt x="982" y="7085"/>
                    <a:pt x="982" y="7085"/>
                  </a:cubicBezTo>
                  <a:cubicBezTo>
                    <a:pt x="982" y="7027"/>
                    <a:pt x="982" y="7027"/>
                    <a:pt x="982" y="7027"/>
                  </a:cubicBezTo>
                  <a:cubicBezTo>
                    <a:pt x="1040" y="7027"/>
                    <a:pt x="1040" y="7027"/>
                    <a:pt x="1040" y="7027"/>
                  </a:cubicBezTo>
                  <a:cubicBezTo>
                    <a:pt x="982" y="7142"/>
                    <a:pt x="982" y="7142"/>
                    <a:pt x="982" y="7142"/>
                  </a:cubicBezTo>
                  <a:cubicBezTo>
                    <a:pt x="982" y="7142"/>
                    <a:pt x="982" y="7200"/>
                    <a:pt x="924" y="7258"/>
                  </a:cubicBezTo>
                  <a:cubicBezTo>
                    <a:pt x="924" y="7258"/>
                    <a:pt x="924" y="7258"/>
                    <a:pt x="924" y="7315"/>
                  </a:cubicBezTo>
                  <a:cubicBezTo>
                    <a:pt x="866" y="7373"/>
                    <a:pt x="866" y="7373"/>
                    <a:pt x="866" y="7373"/>
                  </a:cubicBezTo>
                  <a:cubicBezTo>
                    <a:pt x="924" y="7373"/>
                    <a:pt x="924" y="7373"/>
                    <a:pt x="924" y="7315"/>
                  </a:cubicBezTo>
                  <a:cubicBezTo>
                    <a:pt x="924" y="7430"/>
                    <a:pt x="924" y="7430"/>
                    <a:pt x="924" y="7430"/>
                  </a:cubicBezTo>
                  <a:cubicBezTo>
                    <a:pt x="866" y="7488"/>
                    <a:pt x="866" y="7488"/>
                    <a:pt x="866" y="7488"/>
                  </a:cubicBezTo>
                  <a:cubicBezTo>
                    <a:pt x="809" y="7546"/>
                    <a:pt x="809" y="7546"/>
                    <a:pt x="809" y="7546"/>
                  </a:cubicBezTo>
                  <a:cubicBezTo>
                    <a:pt x="809" y="7603"/>
                    <a:pt x="809" y="7603"/>
                    <a:pt x="809" y="7603"/>
                  </a:cubicBezTo>
                  <a:cubicBezTo>
                    <a:pt x="751" y="7603"/>
                    <a:pt x="751" y="7603"/>
                    <a:pt x="751" y="7603"/>
                  </a:cubicBezTo>
                  <a:cubicBezTo>
                    <a:pt x="809" y="7603"/>
                    <a:pt x="809" y="7603"/>
                    <a:pt x="809" y="7603"/>
                  </a:cubicBezTo>
                  <a:cubicBezTo>
                    <a:pt x="751" y="7661"/>
                    <a:pt x="751" y="7661"/>
                    <a:pt x="751" y="7661"/>
                  </a:cubicBezTo>
                  <a:cubicBezTo>
                    <a:pt x="751" y="7718"/>
                    <a:pt x="751" y="7718"/>
                    <a:pt x="751" y="7718"/>
                  </a:cubicBezTo>
                  <a:cubicBezTo>
                    <a:pt x="809" y="7718"/>
                    <a:pt x="809" y="7718"/>
                    <a:pt x="809" y="7718"/>
                  </a:cubicBezTo>
                  <a:cubicBezTo>
                    <a:pt x="751" y="7718"/>
                    <a:pt x="751" y="7718"/>
                    <a:pt x="751" y="7718"/>
                  </a:cubicBezTo>
                  <a:cubicBezTo>
                    <a:pt x="693" y="7776"/>
                    <a:pt x="751" y="7776"/>
                    <a:pt x="751" y="7776"/>
                  </a:cubicBezTo>
                  <a:cubicBezTo>
                    <a:pt x="751" y="7834"/>
                    <a:pt x="751" y="7834"/>
                    <a:pt x="751" y="7834"/>
                  </a:cubicBezTo>
                  <a:cubicBezTo>
                    <a:pt x="693" y="7891"/>
                    <a:pt x="693" y="7891"/>
                    <a:pt x="693" y="7891"/>
                  </a:cubicBezTo>
                  <a:cubicBezTo>
                    <a:pt x="693" y="7949"/>
                    <a:pt x="693" y="7949"/>
                    <a:pt x="693" y="7949"/>
                  </a:cubicBezTo>
                  <a:cubicBezTo>
                    <a:pt x="635" y="7949"/>
                    <a:pt x="635" y="7949"/>
                    <a:pt x="635" y="7949"/>
                  </a:cubicBezTo>
                  <a:cubicBezTo>
                    <a:pt x="635" y="8006"/>
                    <a:pt x="635" y="8064"/>
                    <a:pt x="635" y="8064"/>
                  </a:cubicBezTo>
                  <a:cubicBezTo>
                    <a:pt x="635" y="8006"/>
                    <a:pt x="635" y="8006"/>
                    <a:pt x="635" y="8006"/>
                  </a:cubicBezTo>
                  <a:cubicBezTo>
                    <a:pt x="693" y="7891"/>
                    <a:pt x="693" y="7891"/>
                    <a:pt x="693" y="7891"/>
                  </a:cubicBezTo>
                  <a:cubicBezTo>
                    <a:pt x="635" y="7891"/>
                    <a:pt x="635" y="7891"/>
                    <a:pt x="635" y="7891"/>
                  </a:cubicBezTo>
                  <a:cubicBezTo>
                    <a:pt x="635" y="7949"/>
                    <a:pt x="635" y="7949"/>
                    <a:pt x="635" y="7949"/>
                  </a:cubicBezTo>
                  <a:cubicBezTo>
                    <a:pt x="578" y="7891"/>
                    <a:pt x="578" y="7891"/>
                    <a:pt x="578" y="7891"/>
                  </a:cubicBezTo>
                  <a:cubicBezTo>
                    <a:pt x="635" y="7834"/>
                    <a:pt x="635" y="7834"/>
                    <a:pt x="635" y="7834"/>
                  </a:cubicBezTo>
                  <a:cubicBezTo>
                    <a:pt x="578" y="7834"/>
                    <a:pt x="578" y="7834"/>
                    <a:pt x="578" y="7834"/>
                  </a:cubicBezTo>
                  <a:cubicBezTo>
                    <a:pt x="578" y="7891"/>
                    <a:pt x="578" y="7891"/>
                    <a:pt x="578" y="7891"/>
                  </a:cubicBezTo>
                  <a:cubicBezTo>
                    <a:pt x="578" y="7949"/>
                    <a:pt x="578" y="7949"/>
                    <a:pt x="578" y="7949"/>
                  </a:cubicBezTo>
                  <a:cubicBezTo>
                    <a:pt x="520" y="7949"/>
                    <a:pt x="520" y="7949"/>
                    <a:pt x="520" y="7949"/>
                  </a:cubicBezTo>
                  <a:cubicBezTo>
                    <a:pt x="520" y="8006"/>
                    <a:pt x="520" y="8006"/>
                    <a:pt x="520" y="8006"/>
                  </a:cubicBezTo>
                  <a:cubicBezTo>
                    <a:pt x="578" y="7949"/>
                    <a:pt x="578" y="7949"/>
                    <a:pt x="578" y="7949"/>
                  </a:cubicBezTo>
                  <a:cubicBezTo>
                    <a:pt x="578" y="8006"/>
                    <a:pt x="578" y="8006"/>
                    <a:pt x="578" y="8006"/>
                  </a:cubicBezTo>
                  <a:cubicBezTo>
                    <a:pt x="578" y="8064"/>
                    <a:pt x="578" y="8064"/>
                    <a:pt x="578" y="8064"/>
                  </a:cubicBezTo>
                  <a:cubicBezTo>
                    <a:pt x="635" y="8064"/>
                    <a:pt x="635" y="8064"/>
                    <a:pt x="635" y="8064"/>
                  </a:cubicBezTo>
                  <a:cubicBezTo>
                    <a:pt x="578" y="8064"/>
                    <a:pt x="578" y="8064"/>
                    <a:pt x="578" y="8064"/>
                  </a:cubicBezTo>
                  <a:cubicBezTo>
                    <a:pt x="578" y="8122"/>
                    <a:pt x="578" y="8122"/>
                    <a:pt x="578" y="8122"/>
                  </a:cubicBezTo>
                  <a:cubicBezTo>
                    <a:pt x="578" y="8237"/>
                    <a:pt x="578" y="8237"/>
                    <a:pt x="578" y="8237"/>
                  </a:cubicBezTo>
                  <a:cubicBezTo>
                    <a:pt x="520" y="8237"/>
                    <a:pt x="520" y="8237"/>
                    <a:pt x="520" y="8237"/>
                  </a:cubicBezTo>
                  <a:lnTo>
                    <a:pt x="520" y="8352"/>
                  </a:lnTo>
                  <a:cubicBezTo>
                    <a:pt x="520" y="8352"/>
                    <a:pt x="520" y="8352"/>
                    <a:pt x="520" y="8410"/>
                  </a:cubicBezTo>
                  <a:lnTo>
                    <a:pt x="520" y="8467"/>
                  </a:lnTo>
                  <a:cubicBezTo>
                    <a:pt x="462" y="8467"/>
                    <a:pt x="462" y="8467"/>
                    <a:pt x="462" y="8467"/>
                  </a:cubicBezTo>
                  <a:cubicBezTo>
                    <a:pt x="462" y="8525"/>
                    <a:pt x="462" y="8525"/>
                    <a:pt x="462" y="8525"/>
                  </a:cubicBezTo>
                  <a:cubicBezTo>
                    <a:pt x="462" y="8582"/>
                    <a:pt x="462" y="8582"/>
                    <a:pt x="462" y="8582"/>
                  </a:cubicBezTo>
                  <a:cubicBezTo>
                    <a:pt x="462" y="8640"/>
                    <a:pt x="462" y="8640"/>
                    <a:pt x="462" y="8640"/>
                  </a:cubicBezTo>
                  <a:cubicBezTo>
                    <a:pt x="404" y="8640"/>
                    <a:pt x="404" y="8640"/>
                    <a:pt x="404" y="8640"/>
                  </a:cubicBezTo>
                  <a:cubicBezTo>
                    <a:pt x="404" y="8755"/>
                    <a:pt x="404" y="8755"/>
                    <a:pt x="404" y="8755"/>
                  </a:cubicBezTo>
                  <a:cubicBezTo>
                    <a:pt x="404" y="8813"/>
                    <a:pt x="347" y="8870"/>
                    <a:pt x="347" y="8986"/>
                  </a:cubicBezTo>
                  <a:cubicBezTo>
                    <a:pt x="347" y="9101"/>
                    <a:pt x="347" y="9101"/>
                    <a:pt x="347" y="9101"/>
                  </a:cubicBezTo>
                  <a:cubicBezTo>
                    <a:pt x="347" y="9158"/>
                    <a:pt x="347" y="9158"/>
                    <a:pt x="347" y="9158"/>
                  </a:cubicBezTo>
                  <a:cubicBezTo>
                    <a:pt x="289" y="9158"/>
                    <a:pt x="289" y="9158"/>
                    <a:pt x="289" y="9158"/>
                  </a:cubicBezTo>
                  <a:cubicBezTo>
                    <a:pt x="289" y="9216"/>
                    <a:pt x="289" y="9216"/>
                    <a:pt x="289" y="9274"/>
                  </a:cubicBezTo>
                  <a:cubicBezTo>
                    <a:pt x="231" y="9677"/>
                    <a:pt x="231" y="9677"/>
                    <a:pt x="231" y="9677"/>
                  </a:cubicBezTo>
                  <a:cubicBezTo>
                    <a:pt x="231" y="9734"/>
                    <a:pt x="231" y="9734"/>
                    <a:pt x="231" y="9734"/>
                  </a:cubicBezTo>
                  <a:cubicBezTo>
                    <a:pt x="289" y="9734"/>
                    <a:pt x="231" y="9677"/>
                    <a:pt x="289" y="9677"/>
                  </a:cubicBezTo>
                  <a:lnTo>
                    <a:pt x="289" y="9734"/>
                  </a:lnTo>
                  <a:cubicBezTo>
                    <a:pt x="231" y="9734"/>
                    <a:pt x="231" y="9734"/>
                    <a:pt x="231" y="9734"/>
                  </a:cubicBezTo>
                  <a:cubicBezTo>
                    <a:pt x="173" y="9734"/>
                    <a:pt x="173" y="9734"/>
                    <a:pt x="173" y="9734"/>
                  </a:cubicBezTo>
                  <a:cubicBezTo>
                    <a:pt x="231" y="9734"/>
                    <a:pt x="231" y="9677"/>
                    <a:pt x="231" y="9677"/>
                  </a:cubicBezTo>
                  <a:cubicBezTo>
                    <a:pt x="231" y="9677"/>
                    <a:pt x="231" y="9619"/>
                    <a:pt x="173" y="9619"/>
                  </a:cubicBezTo>
                  <a:cubicBezTo>
                    <a:pt x="231" y="9619"/>
                    <a:pt x="231" y="9619"/>
                    <a:pt x="231" y="9619"/>
                  </a:cubicBezTo>
                  <a:cubicBezTo>
                    <a:pt x="173" y="9619"/>
                    <a:pt x="173" y="9619"/>
                    <a:pt x="173" y="9619"/>
                  </a:cubicBezTo>
                  <a:cubicBezTo>
                    <a:pt x="231" y="9562"/>
                    <a:pt x="231" y="9562"/>
                    <a:pt x="231" y="9562"/>
                  </a:cubicBezTo>
                  <a:cubicBezTo>
                    <a:pt x="231" y="9504"/>
                    <a:pt x="231" y="9504"/>
                    <a:pt x="231" y="9504"/>
                  </a:cubicBezTo>
                  <a:cubicBezTo>
                    <a:pt x="173" y="9504"/>
                    <a:pt x="173" y="9504"/>
                    <a:pt x="173" y="9504"/>
                  </a:cubicBezTo>
                  <a:cubicBezTo>
                    <a:pt x="231" y="9446"/>
                    <a:pt x="231" y="9446"/>
                    <a:pt x="231" y="9446"/>
                  </a:cubicBezTo>
                  <a:cubicBezTo>
                    <a:pt x="173" y="9446"/>
                    <a:pt x="173" y="9446"/>
                    <a:pt x="173" y="9446"/>
                  </a:cubicBezTo>
                  <a:cubicBezTo>
                    <a:pt x="173" y="9389"/>
                    <a:pt x="173" y="9389"/>
                    <a:pt x="173" y="9389"/>
                  </a:cubicBezTo>
                  <a:cubicBezTo>
                    <a:pt x="173" y="9504"/>
                    <a:pt x="173" y="9504"/>
                    <a:pt x="173" y="9504"/>
                  </a:cubicBezTo>
                  <a:cubicBezTo>
                    <a:pt x="116" y="9504"/>
                    <a:pt x="116" y="9504"/>
                    <a:pt x="116" y="9504"/>
                  </a:cubicBezTo>
                  <a:cubicBezTo>
                    <a:pt x="116" y="9619"/>
                    <a:pt x="116" y="9677"/>
                    <a:pt x="116" y="9792"/>
                  </a:cubicBezTo>
                  <a:cubicBezTo>
                    <a:pt x="116" y="9850"/>
                    <a:pt x="116" y="9850"/>
                    <a:pt x="116" y="9850"/>
                  </a:cubicBezTo>
                  <a:cubicBezTo>
                    <a:pt x="58" y="9850"/>
                    <a:pt x="58" y="9850"/>
                    <a:pt x="58" y="9850"/>
                  </a:cubicBezTo>
                  <a:cubicBezTo>
                    <a:pt x="58" y="9850"/>
                    <a:pt x="58" y="9734"/>
                    <a:pt x="58" y="9619"/>
                  </a:cubicBezTo>
                  <a:cubicBezTo>
                    <a:pt x="58" y="9446"/>
                    <a:pt x="116" y="9331"/>
                    <a:pt x="116" y="9331"/>
                  </a:cubicBezTo>
                  <a:cubicBezTo>
                    <a:pt x="58" y="9389"/>
                    <a:pt x="58" y="9446"/>
                    <a:pt x="58" y="9504"/>
                  </a:cubicBezTo>
                  <a:cubicBezTo>
                    <a:pt x="0" y="9619"/>
                    <a:pt x="0" y="9619"/>
                    <a:pt x="0" y="9619"/>
                  </a:cubicBezTo>
                  <a:cubicBezTo>
                    <a:pt x="58" y="9677"/>
                    <a:pt x="58" y="9677"/>
                    <a:pt x="58" y="9677"/>
                  </a:cubicBezTo>
                  <a:lnTo>
                    <a:pt x="58" y="9734"/>
                  </a:lnTo>
                  <a:cubicBezTo>
                    <a:pt x="0" y="9734"/>
                    <a:pt x="0" y="9734"/>
                    <a:pt x="0" y="9734"/>
                  </a:cubicBezTo>
                  <a:lnTo>
                    <a:pt x="58" y="9734"/>
                  </a:lnTo>
                  <a:cubicBezTo>
                    <a:pt x="0" y="9792"/>
                    <a:pt x="0" y="9792"/>
                    <a:pt x="0" y="9792"/>
                  </a:cubicBezTo>
                  <a:cubicBezTo>
                    <a:pt x="0" y="9850"/>
                    <a:pt x="0" y="9850"/>
                    <a:pt x="0" y="9850"/>
                  </a:cubicBezTo>
                  <a:cubicBezTo>
                    <a:pt x="0" y="9907"/>
                    <a:pt x="0" y="9907"/>
                    <a:pt x="0" y="9907"/>
                  </a:cubicBezTo>
                  <a:cubicBezTo>
                    <a:pt x="0" y="9965"/>
                    <a:pt x="0" y="9965"/>
                    <a:pt x="0" y="9965"/>
                  </a:cubicBezTo>
                  <a:lnTo>
                    <a:pt x="0" y="10022"/>
                  </a:lnTo>
                  <a:cubicBezTo>
                    <a:pt x="0" y="10080"/>
                    <a:pt x="0" y="10080"/>
                    <a:pt x="0" y="10080"/>
                  </a:cubicBezTo>
                  <a:cubicBezTo>
                    <a:pt x="58" y="10080"/>
                    <a:pt x="58" y="10080"/>
                    <a:pt x="58" y="10080"/>
                  </a:cubicBezTo>
                  <a:cubicBezTo>
                    <a:pt x="0" y="10253"/>
                    <a:pt x="0" y="10253"/>
                    <a:pt x="0" y="10253"/>
                  </a:cubicBezTo>
                  <a:cubicBezTo>
                    <a:pt x="58" y="10253"/>
                    <a:pt x="0" y="10310"/>
                    <a:pt x="58" y="10253"/>
                  </a:cubicBezTo>
                  <a:cubicBezTo>
                    <a:pt x="58" y="10483"/>
                    <a:pt x="58" y="10483"/>
                    <a:pt x="58" y="10483"/>
                  </a:cubicBezTo>
                  <a:cubicBezTo>
                    <a:pt x="58" y="10541"/>
                    <a:pt x="58" y="10541"/>
                    <a:pt x="58" y="10541"/>
                  </a:cubicBezTo>
                  <a:lnTo>
                    <a:pt x="58" y="10483"/>
                  </a:lnTo>
                  <a:cubicBezTo>
                    <a:pt x="58" y="10541"/>
                    <a:pt x="58" y="10541"/>
                    <a:pt x="58" y="10541"/>
                  </a:cubicBezTo>
                  <a:cubicBezTo>
                    <a:pt x="58" y="10771"/>
                    <a:pt x="58" y="10771"/>
                    <a:pt x="58" y="10771"/>
                  </a:cubicBezTo>
                  <a:cubicBezTo>
                    <a:pt x="58" y="10944"/>
                    <a:pt x="58" y="10944"/>
                    <a:pt x="58" y="10944"/>
                  </a:cubicBezTo>
                  <a:cubicBezTo>
                    <a:pt x="58" y="10944"/>
                    <a:pt x="58" y="11002"/>
                    <a:pt x="58" y="11059"/>
                  </a:cubicBezTo>
                  <a:cubicBezTo>
                    <a:pt x="58" y="11117"/>
                    <a:pt x="58" y="11117"/>
                    <a:pt x="58" y="11117"/>
                  </a:cubicBezTo>
                  <a:cubicBezTo>
                    <a:pt x="58" y="11174"/>
                    <a:pt x="58" y="11174"/>
                    <a:pt x="58" y="11174"/>
                  </a:cubicBezTo>
                  <a:cubicBezTo>
                    <a:pt x="58" y="11290"/>
                    <a:pt x="58" y="11290"/>
                    <a:pt x="58" y="11290"/>
                  </a:cubicBezTo>
                  <a:cubicBezTo>
                    <a:pt x="116" y="11290"/>
                    <a:pt x="116" y="11290"/>
                    <a:pt x="116" y="11290"/>
                  </a:cubicBezTo>
                  <a:cubicBezTo>
                    <a:pt x="116" y="11290"/>
                    <a:pt x="116" y="11290"/>
                    <a:pt x="116" y="11405"/>
                  </a:cubicBezTo>
                  <a:cubicBezTo>
                    <a:pt x="116" y="11462"/>
                    <a:pt x="116" y="11578"/>
                    <a:pt x="116" y="11635"/>
                  </a:cubicBezTo>
                  <a:cubicBezTo>
                    <a:pt x="173" y="11808"/>
                    <a:pt x="173" y="12038"/>
                    <a:pt x="173" y="12038"/>
                  </a:cubicBezTo>
                  <a:cubicBezTo>
                    <a:pt x="173" y="12038"/>
                    <a:pt x="173" y="12096"/>
                    <a:pt x="173" y="12154"/>
                  </a:cubicBezTo>
                  <a:cubicBezTo>
                    <a:pt x="173" y="12211"/>
                    <a:pt x="231" y="12326"/>
                    <a:pt x="231" y="12326"/>
                  </a:cubicBezTo>
                  <a:cubicBezTo>
                    <a:pt x="173" y="12326"/>
                    <a:pt x="173" y="12326"/>
                    <a:pt x="173" y="12326"/>
                  </a:cubicBezTo>
                  <a:cubicBezTo>
                    <a:pt x="173" y="12269"/>
                    <a:pt x="173" y="12269"/>
                    <a:pt x="173" y="12269"/>
                  </a:cubicBezTo>
                  <a:cubicBezTo>
                    <a:pt x="173" y="12384"/>
                    <a:pt x="173" y="12384"/>
                    <a:pt x="173" y="12384"/>
                  </a:cubicBezTo>
                  <a:lnTo>
                    <a:pt x="173" y="12442"/>
                  </a:lnTo>
                  <a:cubicBezTo>
                    <a:pt x="173" y="12557"/>
                    <a:pt x="173" y="12557"/>
                    <a:pt x="173" y="12557"/>
                  </a:cubicBezTo>
                  <a:cubicBezTo>
                    <a:pt x="173" y="12499"/>
                    <a:pt x="173" y="12499"/>
                    <a:pt x="173" y="12499"/>
                  </a:cubicBezTo>
                  <a:cubicBezTo>
                    <a:pt x="116" y="12499"/>
                    <a:pt x="173" y="12499"/>
                    <a:pt x="173" y="12557"/>
                  </a:cubicBezTo>
                  <a:cubicBezTo>
                    <a:pt x="116" y="12557"/>
                    <a:pt x="116" y="12557"/>
                    <a:pt x="116" y="12614"/>
                  </a:cubicBezTo>
                  <a:lnTo>
                    <a:pt x="173" y="12614"/>
                  </a:lnTo>
                  <a:lnTo>
                    <a:pt x="173" y="12672"/>
                  </a:lnTo>
                  <a:lnTo>
                    <a:pt x="173" y="12730"/>
                  </a:lnTo>
                  <a:cubicBezTo>
                    <a:pt x="231" y="12730"/>
                    <a:pt x="231" y="12730"/>
                    <a:pt x="231" y="12730"/>
                  </a:cubicBezTo>
                  <a:cubicBezTo>
                    <a:pt x="173" y="12730"/>
                    <a:pt x="173" y="12787"/>
                    <a:pt x="231" y="12787"/>
                  </a:cubicBezTo>
                  <a:cubicBezTo>
                    <a:pt x="231" y="12845"/>
                    <a:pt x="231" y="12845"/>
                    <a:pt x="231" y="12845"/>
                  </a:cubicBezTo>
                  <a:cubicBezTo>
                    <a:pt x="289" y="12845"/>
                    <a:pt x="289" y="12845"/>
                    <a:pt x="289" y="12845"/>
                  </a:cubicBezTo>
                  <a:lnTo>
                    <a:pt x="231" y="12902"/>
                  </a:lnTo>
                  <a:cubicBezTo>
                    <a:pt x="289" y="12902"/>
                    <a:pt x="289" y="12902"/>
                    <a:pt x="289" y="12902"/>
                  </a:cubicBezTo>
                  <a:cubicBezTo>
                    <a:pt x="289" y="12960"/>
                    <a:pt x="289" y="12960"/>
                    <a:pt x="289" y="12960"/>
                  </a:cubicBezTo>
                  <a:cubicBezTo>
                    <a:pt x="289" y="13018"/>
                    <a:pt x="289" y="13018"/>
                    <a:pt x="289" y="13018"/>
                  </a:cubicBezTo>
                  <a:lnTo>
                    <a:pt x="347" y="13018"/>
                  </a:lnTo>
                  <a:cubicBezTo>
                    <a:pt x="347" y="12960"/>
                    <a:pt x="347" y="12960"/>
                    <a:pt x="347" y="12960"/>
                  </a:cubicBezTo>
                  <a:cubicBezTo>
                    <a:pt x="289" y="12902"/>
                    <a:pt x="289" y="12902"/>
                    <a:pt x="289" y="12902"/>
                  </a:cubicBezTo>
                  <a:cubicBezTo>
                    <a:pt x="289" y="12787"/>
                    <a:pt x="289" y="12787"/>
                    <a:pt x="289" y="12787"/>
                  </a:cubicBezTo>
                  <a:cubicBezTo>
                    <a:pt x="289" y="12730"/>
                    <a:pt x="289" y="12730"/>
                    <a:pt x="289" y="12730"/>
                  </a:cubicBezTo>
                  <a:cubicBezTo>
                    <a:pt x="289" y="12672"/>
                    <a:pt x="289" y="12672"/>
                    <a:pt x="289" y="12672"/>
                  </a:cubicBezTo>
                  <a:cubicBezTo>
                    <a:pt x="289" y="12614"/>
                    <a:pt x="289" y="12614"/>
                    <a:pt x="289" y="12614"/>
                  </a:cubicBezTo>
                  <a:cubicBezTo>
                    <a:pt x="289" y="12672"/>
                    <a:pt x="289" y="12672"/>
                    <a:pt x="289" y="12672"/>
                  </a:cubicBezTo>
                  <a:cubicBezTo>
                    <a:pt x="289" y="12730"/>
                    <a:pt x="289" y="12730"/>
                    <a:pt x="289" y="12730"/>
                  </a:cubicBezTo>
                  <a:cubicBezTo>
                    <a:pt x="289" y="12787"/>
                    <a:pt x="289" y="12787"/>
                    <a:pt x="289" y="12787"/>
                  </a:cubicBezTo>
                  <a:cubicBezTo>
                    <a:pt x="289" y="12730"/>
                    <a:pt x="289" y="12730"/>
                    <a:pt x="289" y="12730"/>
                  </a:cubicBezTo>
                  <a:cubicBezTo>
                    <a:pt x="347" y="12845"/>
                    <a:pt x="347" y="12845"/>
                    <a:pt x="347" y="12845"/>
                  </a:cubicBezTo>
                  <a:cubicBezTo>
                    <a:pt x="347" y="12845"/>
                    <a:pt x="347" y="12845"/>
                    <a:pt x="347" y="12902"/>
                  </a:cubicBezTo>
                  <a:cubicBezTo>
                    <a:pt x="347" y="12902"/>
                    <a:pt x="347" y="13018"/>
                    <a:pt x="404" y="13075"/>
                  </a:cubicBezTo>
                  <a:cubicBezTo>
                    <a:pt x="404" y="13133"/>
                    <a:pt x="404" y="13248"/>
                    <a:pt x="404" y="13248"/>
                  </a:cubicBezTo>
                  <a:cubicBezTo>
                    <a:pt x="404" y="13306"/>
                    <a:pt x="404" y="13306"/>
                    <a:pt x="404" y="13306"/>
                  </a:cubicBezTo>
                  <a:cubicBezTo>
                    <a:pt x="462" y="13248"/>
                    <a:pt x="462" y="13248"/>
                    <a:pt x="462" y="13248"/>
                  </a:cubicBezTo>
                  <a:cubicBezTo>
                    <a:pt x="520" y="13594"/>
                    <a:pt x="520" y="13594"/>
                    <a:pt x="520" y="13594"/>
                  </a:cubicBezTo>
                  <a:cubicBezTo>
                    <a:pt x="520" y="13536"/>
                    <a:pt x="520" y="13536"/>
                    <a:pt x="520" y="13536"/>
                  </a:cubicBezTo>
                  <a:cubicBezTo>
                    <a:pt x="520" y="13478"/>
                    <a:pt x="520" y="13478"/>
                    <a:pt x="520" y="13478"/>
                  </a:cubicBezTo>
                  <a:cubicBezTo>
                    <a:pt x="520" y="13421"/>
                    <a:pt x="520" y="13421"/>
                    <a:pt x="520" y="13421"/>
                  </a:cubicBezTo>
                  <a:cubicBezTo>
                    <a:pt x="520" y="13478"/>
                    <a:pt x="520" y="13478"/>
                    <a:pt x="520" y="13478"/>
                  </a:cubicBezTo>
                  <a:cubicBezTo>
                    <a:pt x="520" y="13536"/>
                    <a:pt x="520" y="13536"/>
                    <a:pt x="520" y="13536"/>
                  </a:cubicBezTo>
                  <a:cubicBezTo>
                    <a:pt x="520" y="13478"/>
                    <a:pt x="520" y="13478"/>
                    <a:pt x="520" y="13478"/>
                  </a:cubicBezTo>
                  <a:cubicBezTo>
                    <a:pt x="578" y="13478"/>
                    <a:pt x="578" y="13478"/>
                    <a:pt x="578" y="13478"/>
                  </a:cubicBezTo>
                  <a:cubicBezTo>
                    <a:pt x="578" y="13536"/>
                    <a:pt x="578" y="13536"/>
                    <a:pt x="578" y="13536"/>
                  </a:cubicBezTo>
                  <a:lnTo>
                    <a:pt x="578" y="13594"/>
                  </a:lnTo>
                  <a:cubicBezTo>
                    <a:pt x="578" y="13594"/>
                    <a:pt x="578" y="13594"/>
                    <a:pt x="578" y="13536"/>
                  </a:cubicBezTo>
                  <a:cubicBezTo>
                    <a:pt x="635" y="13766"/>
                    <a:pt x="635" y="13766"/>
                    <a:pt x="635" y="13766"/>
                  </a:cubicBezTo>
                  <a:lnTo>
                    <a:pt x="635" y="13709"/>
                  </a:lnTo>
                  <a:cubicBezTo>
                    <a:pt x="693" y="13709"/>
                    <a:pt x="693" y="13709"/>
                    <a:pt x="693" y="13709"/>
                  </a:cubicBezTo>
                  <a:cubicBezTo>
                    <a:pt x="635" y="13709"/>
                    <a:pt x="635" y="13709"/>
                    <a:pt x="635" y="13709"/>
                  </a:cubicBezTo>
                  <a:cubicBezTo>
                    <a:pt x="635" y="13651"/>
                    <a:pt x="635" y="13651"/>
                    <a:pt x="635" y="13651"/>
                  </a:cubicBezTo>
                  <a:cubicBezTo>
                    <a:pt x="635" y="13594"/>
                    <a:pt x="635" y="13594"/>
                    <a:pt x="635" y="13594"/>
                  </a:cubicBezTo>
                  <a:cubicBezTo>
                    <a:pt x="635" y="13536"/>
                    <a:pt x="635" y="13536"/>
                    <a:pt x="635" y="13536"/>
                  </a:cubicBezTo>
                  <a:cubicBezTo>
                    <a:pt x="635" y="13478"/>
                    <a:pt x="635" y="13478"/>
                    <a:pt x="635" y="13478"/>
                  </a:cubicBezTo>
                  <a:lnTo>
                    <a:pt x="578" y="13478"/>
                  </a:lnTo>
                  <a:cubicBezTo>
                    <a:pt x="578" y="13363"/>
                    <a:pt x="578" y="13363"/>
                    <a:pt x="578" y="13363"/>
                  </a:cubicBezTo>
                  <a:cubicBezTo>
                    <a:pt x="578" y="13306"/>
                    <a:pt x="578" y="13306"/>
                    <a:pt x="578" y="13306"/>
                  </a:cubicBezTo>
                  <a:cubicBezTo>
                    <a:pt x="578" y="13306"/>
                    <a:pt x="578" y="13248"/>
                    <a:pt x="520" y="13248"/>
                  </a:cubicBezTo>
                  <a:cubicBezTo>
                    <a:pt x="520" y="13306"/>
                    <a:pt x="520" y="13306"/>
                    <a:pt x="520" y="13363"/>
                  </a:cubicBezTo>
                  <a:cubicBezTo>
                    <a:pt x="520" y="13306"/>
                    <a:pt x="520" y="13306"/>
                    <a:pt x="520" y="13306"/>
                  </a:cubicBezTo>
                  <a:cubicBezTo>
                    <a:pt x="520" y="13248"/>
                    <a:pt x="520" y="13248"/>
                    <a:pt x="520" y="13248"/>
                  </a:cubicBezTo>
                  <a:cubicBezTo>
                    <a:pt x="462" y="13248"/>
                    <a:pt x="462" y="13248"/>
                    <a:pt x="462" y="13248"/>
                  </a:cubicBezTo>
                  <a:cubicBezTo>
                    <a:pt x="462" y="13190"/>
                    <a:pt x="462" y="13190"/>
                    <a:pt x="462" y="13190"/>
                  </a:cubicBezTo>
                  <a:cubicBezTo>
                    <a:pt x="462" y="13133"/>
                    <a:pt x="462" y="13133"/>
                    <a:pt x="462" y="13133"/>
                  </a:cubicBezTo>
                  <a:cubicBezTo>
                    <a:pt x="404" y="13075"/>
                    <a:pt x="404" y="13075"/>
                    <a:pt x="404" y="13018"/>
                  </a:cubicBezTo>
                  <a:cubicBezTo>
                    <a:pt x="462" y="13018"/>
                    <a:pt x="462" y="13018"/>
                    <a:pt x="462" y="13018"/>
                  </a:cubicBezTo>
                  <a:cubicBezTo>
                    <a:pt x="404" y="13018"/>
                    <a:pt x="404" y="13018"/>
                    <a:pt x="404" y="13018"/>
                  </a:cubicBezTo>
                  <a:cubicBezTo>
                    <a:pt x="404" y="12902"/>
                    <a:pt x="404" y="12902"/>
                    <a:pt x="404" y="12902"/>
                  </a:cubicBezTo>
                  <a:cubicBezTo>
                    <a:pt x="404" y="12845"/>
                    <a:pt x="404" y="12845"/>
                    <a:pt x="404" y="12845"/>
                  </a:cubicBezTo>
                  <a:cubicBezTo>
                    <a:pt x="347" y="12845"/>
                    <a:pt x="347" y="12845"/>
                    <a:pt x="347" y="12845"/>
                  </a:cubicBezTo>
                  <a:cubicBezTo>
                    <a:pt x="404" y="12845"/>
                    <a:pt x="404" y="12845"/>
                    <a:pt x="404" y="12845"/>
                  </a:cubicBezTo>
                  <a:cubicBezTo>
                    <a:pt x="347" y="12787"/>
                    <a:pt x="347" y="12787"/>
                    <a:pt x="347" y="12787"/>
                  </a:cubicBezTo>
                  <a:cubicBezTo>
                    <a:pt x="347" y="12730"/>
                    <a:pt x="347" y="12730"/>
                    <a:pt x="347" y="12730"/>
                  </a:cubicBezTo>
                  <a:cubicBezTo>
                    <a:pt x="347" y="12672"/>
                    <a:pt x="347" y="12672"/>
                    <a:pt x="347" y="12672"/>
                  </a:cubicBezTo>
                  <a:cubicBezTo>
                    <a:pt x="347" y="12614"/>
                    <a:pt x="289" y="12557"/>
                    <a:pt x="347" y="12557"/>
                  </a:cubicBezTo>
                  <a:cubicBezTo>
                    <a:pt x="347" y="12614"/>
                    <a:pt x="347" y="12614"/>
                    <a:pt x="404" y="12614"/>
                  </a:cubicBezTo>
                  <a:cubicBezTo>
                    <a:pt x="404" y="12557"/>
                    <a:pt x="404" y="12557"/>
                    <a:pt x="347" y="12557"/>
                  </a:cubicBezTo>
                  <a:cubicBezTo>
                    <a:pt x="347" y="12557"/>
                    <a:pt x="347" y="12557"/>
                    <a:pt x="347" y="12499"/>
                  </a:cubicBezTo>
                  <a:cubicBezTo>
                    <a:pt x="347" y="12442"/>
                    <a:pt x="347" y="12442"/>
                    <a:pt x="347" y="12442"/>
                  </a:cubicBezTo>
                  <a:cubicBezTo>
                    <a:pt x="289" y="12442"/>
                    <a:pt x="289" y="12442"/>
                    <a:pt x="289" y="12442"/>
                  </a:cubicBezTo>
                  <a:cubicBezTo>
                    <a:pt x="289" y="12269"/>
                    <a:pt x="289" y="12269"/>
                    <a:pt x="289" y="12269"/>
                  </a:cubicBezTo>
                  <a:lnTo>
                    <a:pt x="289" y="12211"/>
                  </a:lnTo>
                  <a:cubicBezTo>
                    <a:pt x="231" y="12211"/>
                    <a:pt x="231" y="12211"/>
                    <a:pt x="231" y="12211"/>
                  </a:cubicBezTo>
                  <a:cubicBezTo>
                    <a:pt x="231" y="12154"/>
                    <a:pt x="231" y="12154"/>
                    <a:pt x="231" y="12154"/>
                  </a:cubicBezTo>
                  <a:cubicBezTo>
                    <a:pt x="231" y="12096"/>
                    <a:pt x="231" y="12096"/>
                    <a:pt x="231" y="12096"/>
                  </a:cubicBezTo>
                  <a:cubicBezTo>
                    <a:pt x="231" y="12038"/>
                    <a:pt x="231" y="12038"/>
                    <a:pt x="231" y="12038"/>
                  </a:cubicBezTo>
                  <a:cubicBezTo>
                    <a:pt x="289" y="12096"/>
                    <a:pt x="289" y="12096"/>
                    <a:pt x="289" y="12096"/>
                  </a:cubicBezTo>
                  <a:cubicBezTo>
                    <a:pt x="231" y="12096"/>
                    <a:pt x="231" y="12096"/>
                    <a:pt x="231" y="12096"/>
                  </a:cubicBezTo>
                  <a:cubicBezTo>
                    <a:pt x="289" y="12096"/>
                    <a:pt x="289" y="12096"/>
                    <a:pt x="289" y="12096"/>
                  </a:cubicBezTo>
                  <a:cubicBezTo>
                    <a:pt x="289" y="12154"/>
                    <a:pt x="289" y="12154"/>
                    <a:pt x="289" y="12154"/>
                  </a:cubicBezTo>
                  <a:cubicBezTo>
                    <a:pt x="289" y="12211"/>
                    <a:pt x="289" y="12211"/>
                    <a:pt x="289" y="12211"/>
                  </a:cubicBezTo>
                  <a:lnTo>
                    <a:pt x="289" y="12269"/>
                  </a:lnTo>
                  <a:cubicBezTo>
                    <a:pt x="347" y="12269"/>
                    <a:pt x="347" y="12269"/>
                    <a:pt x="347" y="12269"/>
                  </a:cubicBezTo>
                  <a:cubicBezTo>
                    <a:pt x="347" y="12326"/>
                    <a:pt x="347" y="12326"/>
                    <a:pt x="347" y="12326"/>
                  </a:cubicBezTo>
                  <a:cubicBezTo>
                    <a:pt x="404" y="12326"/>
                    <a:pt x="404" y="12326"/>
                    <a:pt x="404" y="12326"/>
                  </a:cubicBezTo>
                  <a:cubicBezTo>
                    <a:pt x="404" y="12384"/>
                    <a:pt x="404" y="12384"/>
                    <a:pt x="404" y="12384"/>
                  </a:cubicBezTo>
                  <a:cubicBezTo>
                    <a:pt x="404" y="12442"/>
                    <a:pt x="404" y="12442"/>
                    <a:pt x="404" y="12442"/>
                  </a:cubicBezTo>
                  <a:cubicBezTo>
                    <a:pt x="347" y="12442"/>
                    <a:pt x="347" y="12442"/>
                    <a:pt x="347" y="12442"/>
                  </a:cubicBezTo>
                  <a:cubicBezTo>
                    <a:pt x="347" y="12499"/>
                    <a:pt x="347" y="12499"/>
                    <a:pt x="347" y="12499"/>
                  </a:cubicBezTo>
                  <a:cubicBezTo>
                    <a:pt x="404" y="12499"/>
                    <a:pt x="404" y="12499"/>
                    <a:pt x="404" y="12499"/>
                  </a:cubicBezTo>
                  <a:cubicBezTo>
                    <a:pt x="404" y="12557"/>
                    <a:pt x="404" y="12557"/>
                    <a:pt x="404" y="12557"/>
                  </a:cubicBezTo>
                  <a:cubicBezTo>
                    <a:pt x="462" y="12557"/>
                    <a:pt x="462" y="12557"/>
                    <a:pt x="462" y="12557"/>
                  </a:cubicBezTo>
                  <a:cubicBezTo>
                    <a:pt x="462" y="12672"/>
                    <a:pt x="462" y="12672"/>
                    <a:pt x="462" y="12672"/>
                  </a:cubicBezTo>
                  <a:cubicBezTo>
                    <a:pt x="520" y="12672"/>
                    <a:pt x="520" y="12672"/>
                    <a:pt x="520" y="12672"/>
                  </a:cubicBezTo>
                  <a:cubicBezTo>
                    <a:pt x="520" y="12730"/>
                    <a:pt x="462" y="12730"/>
                    <a:pt x="520" y="12787"/>
                  </a:cubicBezTo>
                  <a:cubicBezTo>
                    <a:pt x="578" y="13018"/>
                    <a:pt x="578" y="13018"/>
                    <a:pt x="578" y="13018"/>
                  </a:cubicBezTo>
                  <a:cubicBezTo>
                    <a:pt x="578" y="13075"/>
                    <a:pt x="578" y="13075"/>
                    <a:pt x="578" y="13075"/>
                  </a:cubicBezTo>
                  <a:cubicBezTo>
                    <a:pt x="578" y="13133"/>
                    <a:pt x="578" y="13133"/>
                    <a:pt x="578" y="13133"/>
                  </a:cubicBezTo>
                  <a:cubicBezTo>
                    <a:pt x="520" y="13133"/>
                    <a:pt x="520" y="13133"/>
                    <a:pt x="520" y="13133"/>
                  </a:cubicBezTo>
                  <a:cubicBezTo>
                    <a:pt x="520" y="13018"/>
                    <a:pt x="520" y="13018"/>
                    <a:pt x="520" y="13018"/>
                  </a:cubicBezTo>
                  <a:cubicBezTo>
                    <a:pt x="462" y="13018"/>
                    <a:pt x="462" y="13018"/>
                    <a:pt x="462" y="13018"/>
                  </a:cubicBezTo>
                  <a:cubicBezTo>
                    <a:pt x="520" y="13133"/>
                    <a:pt x="520" y="13133"/>
                    <a:pt x="520" y="13133"/>
                  </a:cubicBezTo>
                  <a:cubicBezTo>
                    <a:pt x="520" y="13190"/>
                    <a:pt x="520" y="13190"/>
                    <a:pt x="520" y="13190"/>
                  </a:cubicBezTo>
                  <a:cubicBezTo>
                    <a:pt x="462" y="13190"/>
                    <a:pt x="520" y="13190"/>
                    <a:pt x="520" y="13190"/>
                  </a:cubicBezTo>
                  <a:cubicBezTo>
                    <a:pt x="578" y="13190"/>
                    <a:pt x="578" y="13190"/>
                    <a:pt x="578" y="13190"/>
                  </a:cubicBezTo>
                  <a:cubicBezTo>
                    <a:pt x="578" y="13248"/>
                    <a:pt x="578" y="13248"/>
                    <a:pt x="578" y="13248"/>
                  </a:cubicBezTo>
                  <a:cubicBezTo>
                    <a:pt x="635" y="13190"/>
                    <a:pt x="635" y="13190"/>
                    <a:pt x="635" y="13190"/>
                  </a:cubicBezTo>
                  <a:cubicBezTo>
                    <a:pt x="635" y="13248"/>
                    <a:pt x="635" y="13248"/>
                    <a:pt x="635" y="13248"/>
                  </a:cubicBezTo>
                  <a:cubicBezTo>
                    <a:pt x="578" y="13248"/>
                    <a:pt x="578" y="13248"/>
                    <a:pt x="578" y="13248"/>
                  </a:cubicBezTo>
                  <a:cubicBezTo>
                    <a:pt x="635" y="13306"/>
                    <a:pt x="635" y="13306"/>
                    <a:pt x="635" y="13306"/>
                  </a:cubicBezTo>
                  <a:lnTo>
                    <a:pt x="635" y="13248"/>
                  </a:lnTo>
                  <a:cubicBezTo>
                    <a:pt x="635" y="13306"/>
                    <a:pt x="635" y="13306"/>
                    <a:pt x="635" y="13306"/>
                  </a:cubicBezTo>
                  <a:cubicBezTo>
                    <a:pt x="635" y="13363"/>
                    <a:pt x="635" y="13363"/>
                    <a:pt x="635" y="13363"/>
                  </a:cubicBezTo>
                  <a:cubicBezTo>
                    <a:pt x="635" y="13363"/>
                    <a:pt x="635" y="13363"/>
                    <a:pt x="635" y="13306"/>
                  </a:cubicBezTo>
                  <a:cubicBezTo>
                    <a:pt x="693" y="13421"/>
                    <a:pt x="693" y="13421"/>
                    <a:pt x="693" y="13421"/>
                  </a:cubicBezTo>
                  <a:cubicBezTo>
                    <a:pt x="693" y="13363"/>
                    <a:pt x="693" y="13363"/>
                    <a:pt x="693" y="13363"/>
                  </a:cubicBezTo>
                  <a:cubicBezTo>
                    <a:pt x="693" y="13306"/>
                    <a:pt x="693" y="13306"/>
                    <a:pt x="693" y="13306"/>
                  </a:cubicBezTo>
                  <a:cubicBezTo>
                    <a:pt x="635" y="13306"/>
                    <a:pt x="635" y="13306"/>
                    <a:pt x="635" y="13306"/>
                  </a:cubicBezTo>
                  <a:cubicBezTo>
                    <a:pt x="693" y="13306"/>
                    <a:pt x="693" y="13306"/>
                    <a:pt x="693" y="13306"/>
                  </a:cubicBezTo>
                  <a:cubicBezTo>
                    <a:pt x="635" y="13248"/>
                    <a:pt x="635" y="13248"/>
                    <a:pt x="635" y="13248"/>
                  </a:cubicBezTo>
                  <a:cubicBezTo>
                    <a:pt x="693" y="13248"/>
                    <a:pt x="693" y="13248"/>
                    <a:pt x="693" y="13190"/>
                  </a:cubicBezTo>
                  <a:cubicBezTo>
                    <a:pt x="809" y="13190"/>
                    <a:pt x="809" y="13190"/>
                    <a:pt x="809" y="13190"/>
                  </a:cubicBezTo>
                  <a:cubicBezTo>
                    <a:pt x="809" y="13248"/>
                    <a:pt x="809" y="13248"/>
                    <a:pt x="809" y="13248"/>
                  </a:cubicBezTo>
                  <a:cubicBezTo>
                    <a:pt x="809" y="13306"/>
                    <a:pt x="809" y="13306"/>
                    <a:pt x="809" y="13306"/>
                  </a:cubicBezTo>
                  <a:cubicBezTo>
                    <a:pt x="866" y="13478"/>
                    <a:pt x="866" y="13478"/>
                    <a:pt x="866" y="13478"/>
                  </a:cubicBezTo>
                  <a:cubicBezTo>
                    <a:pt x="866" y="13536"/>
                    <a:pt x="866" y="13536"/>
                    <a:pt x="866" y="13536"/>
                  </a:cubicBezTo>
                  <a:cubicBezTo>
                    <a:pt x="866" y="13594"/>
                    <a:pt x="866" y="13594"/>
                    <a:pt x="866" y="13594"/>
                  </a:cubicBezTo>
                  <a:cubicBezTo>
                    <a:pt x="809" y="13536"/>
                    <a:pt x="809" y="13536"/>
                    <a:pt x="809" y="13536"/>
                  </a:cubicBezTo>
                  <a:cubicBezTo>
                    <a:pt x="809" y="13651"/>
                    <a:pt x="809" y="13651"/>
                    <a:pt x="809" y="13651"/>
                  </a:cubicBezTo>
                  <a:cubicBezTo>
                    <a:pt x="866" y="13651"/>
                    <a:pt x="866" y="13651"/>
                    <a:pt x="866" y="13651"/>
                  </a:cubicBezTo>
                  <a:cubicBezTo>
                    <a:pt x="809" y="13651"/>
                    <a:pt x="809" y="13651"/>
                    <a:pt x="809" y="13651"/>
                  </a:cubicBezTo>
                  <a:cubicBezTo>
                    <a:pt x="809" y="13709"/>
                    <a:pt x="809" y="13709"/>
                    <a:pt x="809" y="13709"/>
                  </a:cubicBezTo>
                  <a:cubicBezTo>
                    <a:pt x="866" y="13709"/>
                    <a:pt x="866" y="13709"/>
                    <a:pt x="866" y="13709"/>
                  </a:cubicBezTo>
                  <a:cubicBezTo>
                    <a:pt x="866" y="13651"/>
                    <a:pt x="866" y="13651"/>
                    <a:pt x="866" y="13651"/>
                  </a:cubicBezTo>
                  <a:cubicBezTo>
                    <a:pt x="924" y="13709"/>
                    <a:pt x="924" y="13709"/>
                    <a:pt x="924" y="13709"/>
                  </a:cubicBezTo>
                  <a:cubicBezTo>
                    <a:pt x="924" y="13766"/>
                    <a:pt x="924" y="13766"/>
                    <a:pt x="924" y="13766"/>
                  </a:cubicBezTo>
                  <a:lnTo>
                    <a:pt x="924" y="13824"/>
                  </a:lnTo>
                  <a:cubicBezTo>
                    <a:pt x="924" y="13882"/>
                    <a:pt x="982" y="13939"/>
                    <a:pt x="982" y="14054"/>
                  </a:cubicBezTo>
                  <a:cubicBezTo>
                    <a:pt x="982" y="13997"/>
                    <a:pt x="982" y="13997"/>
                    <a:pt x="982" y="13997"/>
                  </a:cubicBezTo>
                  <a:cubicBezTo>
                    <a:pt x="924" y="13997"/>
                    <a:pt x="924" y="13997"/>
                    <a:pt x="924" y="13997"/>
                  </a:cubicBezTo>
                  <a:cubicBezTo>
                    <a:pt x="982" y="14054"/>
                    <a:pt x="982" y="14054"/>
                    <a:pt x="982" y="14054"/>
                  </a:cubicBezTo>
                  <a:cubicBezTo>
                    <a:pt x="982" y="14112"/>
                    <a:pt x="982" y="14112"/>
                    <a:pt x="982" y="14112"/>
                  </a:cubicBezTo>
                  <a:cubicBezTo>
                    <a:pt x="982" y="14054"/>
                    <a:pt x="982" y="14054"/>
                    <a:pt x="982" y="14054"/>
                  </a:cubicBezTo>
                  <a:cubicBezTo>
                    <a:pt x="924" y="14054"/>
                    <a:pt x="924" y="14054"/>
                    <a:pt x="866" y="14054"/>
                  </a:cubicBezTo>
                  <a:cubicBezTo>
                    <a:pt x="982" y="14227"/>
                    <a:pt x="982" y="14227"/>
                    <a:pt x="982" y="14227"/>
                  </a:cubicBezTo>
                  <a:lnTo>
                    <a:pt x="982" y="14170"/>
                  </a:lnTo>
                  <a:cubicBezTo>
                    <a:pt x="982" y="14112"/>
                    <a:pt x="982" y="14112"/>
                    <a:pt x="982" y="14112"/>
                  </a:cubicBezTo>
                  <a:cubicBezTo>
                    <a:pt x="1040" y="14170"/>
                    <a:pt x="1040" y="14170"/>
                    <a:pt x="1040" y="14170"/>
                  </a:cubicBezTo>
                  <a:cubicBezTo>
                    <a:pt x="982" y="14227"/>
                    <a:pt x="982" y="14227"/>
                    <a:pt x="982" y="14227"/>
                  </a:cubicBezTo>
                  <a:lnTo>
                    <a:pt x="1040" y="14227"/>
                  </a:lnTo>
                  <a:cubicBezTo>
                    <a:pt x="1040" y="14285"/>
                    <a:pt x="1040" y="14285"/>
                    <a:pt x="1040" y="14285"/>
                  </a:cubicBezTo>
                  <a:cubicBezTo>
                    <a:pt x="982" y="14285"/>
                    <a:pt x="982" y="14285"/>
                    <a:pt x="982" y="14285"/>
                  </a:cubicBezTo>
                  <a:cubicBezTo>
                    <a:pt x="982" y="14342"/>
                    <a:pt x="982" y="14342"/>
                    <a:pt x="982" y="14342"/>
                  </a:cubicBezTo>
                  <a:cubicBezTo>
                    <a:pt x="982" y="14227"/>
                    <a:pt x="982" y="14227"/>
                    <a:pt x="982" y="14227"/>
                  </a:cubicBezTo>
                  <a:cubicBezTo>
                    <a:pt x="982" y="14285"/>
                    <a:pt x="982" y="14342"/>
                    <a:pt x="982" y="14400"/>
                  </a:cubicBezTo>
                  <a:cubicBezTo>
                    <a:pt x="1040" y="14515"/>
                    <a:pt x="1040" y="14515"/>
                    <a:pt x="1040" y="14515"/>
                  </a:cubicBezTo>
                  <a:cubicBezTo>
                    <a:pt x="1040" y="14573"/>
                    <a:pt x="1040" y="14573"/>
                    <a:pt x="1040" y="14573"/>
                  </a:cubicBezTo>
                  <a:cubicBezTo>
                    <a:pt x="1097" y="14630"/>
                    <a:pt x="1097" y="14630"/>
                    <a:pt x="1097" y="14630"/>
                  </a:cubicBezTo>
                  <a:cubicBezTo>
                    <a:pt x="1040" y="14688"/>
                    <a:pt x="1040" y="14688"/>
                    <a:pt x="1040" y="14688"/>
                  </a:cubicBezTo>
                  <a:cubicBezTo>
                    <a:pt x="1040" y="14746"/>
                    <a:pt x="1040" y="14746"/>
                    <a:pt x="1040" y="14746"/>
                  </a:cubicBezTo>
                  <a:cubicBezTo>
                    <a:pt x="1040" y="14630"/>
                    <a:pt x="1040" y="14630"/>
                    <a:pt x="1040" y="14630"/>
                  </a:cubicBezTo>
                  <a:cubicBezTo>
                    <a:pt x="982" y="14630"/>
                    <a:pt x="982" y="14630"/>
                    <a:pt x="982" y="14630"/>
                  </a:cubicBezTo>
                  <a:cubicBezTo>
                    <a:pt x="982" y="14573"/>
                    <a:pt x="982" y="14573"/>
                    <a:pt x="982" y="14573"/>
                  </a:cubicBezTo>
                  <a:cubicBezTo>
                    <a:pt x="982" y="14515"/>
                    <a:pt x="982" y="14515"/>
                    <a:pt x="982" y="14515"/>
                  </a:cubicBezTo>
                  <a:cubicBezTo>
                    <a:pt x="982" y="14458"/>
                    <a:pt x="982" y="14458"/>
                    <a:pt x="982" y="14458"/>
                  </a:cubicBezTo>
                  <a:cubicBezTo>
                    <a:pt x="924" y="14458"/>
                    <a:pt x="924" y="14458"/>
                    <a:pt x="924" y="14458"/>
                  </a:cubicBezTo>
                  <a:cubicBezTo>
                    <a:pt x="866" y="14400"/>
                    <a:pt x="866" y="14400"/>
                    <a:pt x="866" y="14400"/>
                  </a:cubicBezTo>
                  <a:cubicBezTo>
                    <a:pt x="924" y="14400"/>
                    <a:pt x="924" y="14400"/>
                    <a:pt x="924" y="14400"/>
                  </a:cubicBezTo>
                  <a:cubicBezTo>
                    <a:pt x="924" y="14342"/>
                    <a:pt x="924" y="14342"/>
                    <a:pt x="924" y="14342"/>
                  </a:cubicBezTo>
                  <a:cubicBezTo>
                    <a:pt x="924" y="14400"/>
                    <a:pt x="924" y="14400"/>
                    <a:pt x="924" y="14400"/>
                  </a:cubicBezTo>
                  <a:cubicBezTo>
                    <a:pt x="924" y="14342"/>
                    <a:pt x="924" y="14342"/>
                    <a:pt x="924" y="14342"/>
                  </a:cubicBezTo>
                  <a:cubicBezTo>
                    <a:pt x="924" y="14400"/>
                    <a:pt x="924" y="14400"/>
                    <a:pt x="924" y="14400"/>
                  </a:cubicBezTo>
                  <a:cubicBezTo>
                    <a:pt x="982" y="14400"/>
                    <a:pt x="982" y="14400"/>
                    <a:pt x="982" y="14400"/>
                  </a:cubicBezTo>
                  <a:cubicBezTo>
                    <a:pt x="982" y="14342"/>
                    <a:pt x="982" y="14342"/>
                    <a:pt x="982" y="14342"/>
                  </a:cubicBezTo>
                  <a:lnTo>
                    <a:pt x="924" y="14342"/>
                  </a:lnTo>
                  <a:cubicBezTo>
                    <a:pt x="924" y="14342"/>
                    <a:pt x="982" y="14285"/>
                    <a:pt x="924" y="14285"/>
                  </a:cubicBezTo>
                  <a:cubicBezTo>
                    <a:pt x="924" y="14285"/>
                    <a:pt x="924" y="14285"/>
                    <a:pt x="866" y="14285"/>
                  </a:cubicBezTo>
                  <a:cubicBezTo>
                    <a:pt x="866" y="14227"/>
                    <a:pt x="866" y="14227"/>
                    <a:pt x="866" y="14227"/>
                  </a:cubicBezTo>
                  <a:cubicBezTo>
                    <a:pt x="924" y="14227"/>
                    <a:pt x="924" y="14227"/>
                    <a:pt x="924" y="14227"/>
                  </a:cubicBezTo>
                  <a:cubicBezTo>
                    <a:pt x="866" y="14227"/>
                    <a:pt x="866" y="14227"/>
                    <a:pt x="866" y="14227"/>
                  </a:cubicBezTo>
                  <a:cubicBezTo>
                    <a:pt x="866" y="14112"/>
                    <a:pt x="866" y="14112"/>
                    <a:pt x="866" y="14112"/>
                  </a:cubicBezTo>
                  <a:cubicBezTo>
                    <a:pt x="866" y="14170"/>
                    <a:pt x="866" y="14170"/>
                    <a:pt x="866" y="14170"/>
                  </a:cubicBezTo>
                  <a:cubicBezTo>
                    <a:pt x="866" y="14112"/>
                    <a:pt x="866" y="14112"/>
                    <a:pt x="866" y="14112"/>
                  </a:cubicBezTo>
                  <a:cubicBezTo>
                    <a:pt x="866" y="14054"/>
                    <a:pt x="866" y="14054"/>
                    <a:pt x="866" y="13997"/>
                  </a:cubicBezTo>
                  <a:cubicBezTo>
                    <a:pt x="809" y="13997"/>
                    <a:pt x="809" y="13997"/>
                    <a:pt x="809" y="13997"/>
                  </a:cubicBezTo>
                  <a:cubicBezTo>
                    <a:pt x="809" y="13939"/>
                    <a:pt x="809" y="13939"/>
                    <a:pt x="809" y="13939"/>
                  </a:cubicBezTo>
                  <a:cubicBezTo>
                    <a:pt x="751" y="13939"/>
                    <a:pt x="751" y="13939"/>
                    <a:pt x="751" y="13939"/>
                  </a:cubicBezTo>
                  <a:cubicBezTo>
                    <a:pt x="751" y="13882"/>
                    <a:pt x="751" y="13882"/>
                    <a:pt x="751" y="13882"/>
                  </a:cubicBezTo>
                  <a:cubicBezTo>
                    <a:pt x="751" y="13939"/>
                    <a:pt x="751" y="13939"/>
                    <a:pt x="751" y="13939"/>
                  </a:cubicBezTo>
                  <a:cubicBezTo>
                    <a:pt x="809" y="13939"/>
                    <a:pt x="809" y="13939"/>
                    <a:pt x="809" y="13939"/>
                  </a:cubicBezTo>
                  <a:cubicBezTo>
                    <a:pt x="809" y="13882"/>
                    <a:pt x="809" y="13882"/>
                    <a:pt x="809" y="13882"/>
                  </a:cubicBezTo>
                  <a:cubicBezTo>
                    <a:pt x="751" y="13882"/>
                    <a:pt x="751" y="13882"/>
                    <a:pt x="751" y="13882"/>
                  </a:cubicBezTo>
                  <a:cubicBezTo>
                    <a:pt x="809" y="13882"/>
                    <a:pt x="751" y="13882"/>
                    <a:pt x="809" y="13882"/>
                  </a:cubicBezTo>
                  <a:cubicBezTo>
                    <a:pt x="809" y="13824"/>
                    <a:pt x="751" y="13824"/>
                    <a:pt x="751" y="13766"/>
                  </a:cubicBezTo>
                  <a:cubicBezTo>
                    <a:pt x="751" y="13824"/>
                    <a:pt x="751" y="13824"/>
                    <a:pt x="751" y="13824"/>
                  </a:cubicBezTo>
                  <a:cubicBezTo>
                    <a:pt x="751" y="13766"/>
                    <a:pt x="751" y="13766"/>
                    <a:pt x="751" y="13766"/>
                  </a:cubicBezTo>
                  <a:cubicBezTo>
                    <a:pt x="693" y="13766"/>
                    <a:pt x="693" y="13766"/>
                    <a:pt x="693" y="13766"/>
                  </a:cubicBezTo>
                  <a:cubicBezTo>
                    <a:pt x="693" y="13824"/>
                    <a:pt x="693" y="13824"/>
                    <a:pt x="693" y="13824"/>
                  </a:cubicBezTo>
                  <a:cubicBezTo>
                    <a:pt x="693" y="13766"/>
                    <a:pt x="693" y="13766"/>
                    <a:pt x="693" y="13766"/>
                  </a:cubicBezTo>
                  <a:cubicBezTo>
                    <a:pt x="635" y="13766"/>
                    <a:pt x="635" y="13766"/>
                    <a:pt x="635" y="13766"/>
                  </a:cubicBezTo>
                  <a:cubicBezTo>
                    <a:pt x="693" y="13824"/>
                    <a:pt x="693" y="13824"/>
                    <a:pt x="693" y="13824"/>
                  </a:cubicBezTo>
                  <a:cubicBezTo>
                    <a:pt x="693" y="13824"/>
                    <a:pt x="693" y="13824"/>
                    <a:pt x="693" y="13882"/>
                  </a:cubicBezTo>
                  <a:cubicBezTo>
                    <a:pt x="693" y="13939"/>
                    <a:pt x="693" y="13939"/>
                    <a:pt x="693" y="13939"/>
                  </a:cubicBezTo>
                  <a:cubicBezTo>
                    <a:pt x="693" y="13882"/>
                    <a:pt x="693" y="13882"/>
                    <a:pt x="693" y="13882"/>
                  </a:cubicBezTo>
                  <a:cubicBezTo>
                    <a:pt x="751" y="13882"/>
                    <a:pt x="751" y="13882"/>
                    <a:pt x="751" y="13882"/>
                  </a:cubicBezTo>
                  <a:cubicBezTo>
                    <a:pt x="809" y="14112"/>
                    <a:pt x="809" y="14112"/>
                    <a:pt x="809" y="14112"/>
                  </a:cubicBezTo>
                  <a:cubicBezTo>
                    <a:pt x="809" y="14170"/>
                    <a:pt x="809" y="14170"/>
                    <a:pt x="809" y="14170"/>
                  </a:cubicBezTo>
                  <a:cubicBezTo>
                    <a:pt x="751" y="14054"/>
                    <a:pt x="751" y="14054"/>
                    <a:pt x="751" y="14054"/>
                  </a:cubicBezTo>
                  <a:cubicBezTo>
                    <a:pt x="751" y="13997"/>
                    <a:pt x="751" y="13997"/>
                    <a:pt x="751" y="13997"/>
                  </a:cubicBezTo>
                  <a:cubicBezTo>
                    <a:pt x="751" y="13997"/>
                    <a:pt x="751" y="13997"/>
                    <a:pt x="751" y="13939"/>
                  </a:cubicBezTo>
                  <a:cubicBezTo>
                    <a:pt x="693" y="13997"/>
                    <a:pt x="693" y="13939"/>
                    <a:pt x="693" y="13997"/>
                  </a:cubicBezTo>
                  <a:cubicBezTo>
                    <a:pt x="693" y="13997"/>
                    <a:pt x="693" y="13939"/>
                    <a:pt x="635" y="13882"/>
                  </a:cubicBezTo>
                  <a:cubicBezTo>
                    <a:pt x="635" y="13766"/>
                    <a:pt x="635" y="13766"/>
                    <a:pt x="635" y="13766"/>
                  </a:cubicBezTo>
                  <a:cubicBezTo>
                    <a:pt x="635" y="13824"/>
                    <a:pt x="635" y="13824"/>
                    <a:pt x="635" y="13882"/>
                  </a:cubicBezTo>
                  <a:lnTo>
                    <a:pt x="578" y="13766"/>
                  </a:lnTo>
                  <a:cubicBezTo>
                    <a:pt x="578" y="13766"/>
                    <a:pt x="578" y="13824"/>
                    <a:pt x="635" y="13824"/>
                  </a:cubicBezTo>
                  <a:cubicBezTo>
                    <a:pt x="635" y="13882"/>
                    <a:pt x="635" y="13939"/>
                    <a:pt x="635" y="13939"/>
                  </a:cubicBezTo>
                  <a:cubicBezTo>
                    <a:pt x="693" y="14054"/>
                    <a:pt x="693" y="14054"/>
                    <a:pt x="693" y="14054"/>
                  </a:cubicBezTo>
                  <a:cubicBezTo>
                    <a:pt x="693" y="14112"/>
                    <a:pt x="693" y="14112"/>
                    <a:pt x="693" y="14112"/>
                  </a:cubicBezTo>
                  <a:cubicBezTo>
                    <a:pt x="693" y="14170"/>
                    <a:pt x="693" y="14170"/>
                    <a:pt x="693" y="14170"/>
                  </a:cubicBezTo>
                  <a:cubicBezTo>
                    <a:pt x="693" y="14170"/>
                    <a:pt x="693" y="14170"/>
                    <a:pt x="751" y="14170"/>
                  </a:cubicBezTo>
                  <a:cubicBezTo>
                    <a:pt x="751" y="14227"/>
                    <a:pt x="751" y="14227"/>
                    <a:pt x="751" y="14227"/>
                  </a:cubicBezTo>
                  <a:cubicBezTo>
                    <a:pt x="751" y="14227"/>
                    <a:pt x="751" y="14227"/>
                    <a:pt x="751" y="14285"/>
                  </a:cubicBezTo>
                  <a:cubicBezTo>
                    <a:pt x="751" y="14227"/>
                    <a:pt x="751" y="14227"/>
                    <a:pt x="751" y="14227"/>
                  </a:cubicBezTo>
                  <a:cubicBezTo>
                    <a:pt x="751" y="14285"/>
                    <a:pt x="751" y="14285"/>
                    <a:pt x="751" y="14285"/>
                  </a:cubicBezTo>
                  <a:cubicBezTo>
                    <a:pt x="809" y="14342"/>
                    <a:pt x="809" y="14342"/>
                    <a:pt x="809" y="14342"/>
                  </a:cubicBezTo>
                  <a:cubicBezTo>
                    <a:pt x="809" y="14458"/>
                    <a:pt x="809" y="14458"/>
                    <a:pt x="809" y="14458"/>
                  </a:cubicBezTo>
                  <a:cubicBezTo>
                    <a:pt x="866" y="14400"/>
                    <a:pt x="866" y="14400"/>
                    <a:pt x="866" y="14400"/>
                  </a:cubicBezTo>
                  <a:cubicBezTo>
                    <a:pt x="866" y="14400"/>
                    <a:pt x="866" y="14515"/>
                    <a:pt x="924" y="14573"/>
                  </a:cubicBezTo>
                  <a:cubicBezTo>
                    <a:pt x="924" y="14688"/>
                    <a:pt x="982" y="14746"/>
                    <a:pt x="982" y="14746"/>
                  </a:cubicBezTo>
                  <a:cubicBezTo>
                    <a:pt x="1040" y="14803"/>
                    <a:pt x="1040" y="14803"/>
                    <a:pt x="1040" y="14803"/>
                  </a:cubicBezTo>
                  <a:cubicBezTo>
                    <a:pt x="1097" y="14918"/>
                    <a:pt x="1097" y="14918"/>
                    <a:pt x="1097" y="14918"/>
                  </a:cubicBezTo>
                  <a:cubicBezTo>
                    <a:pt x="1097" y="14976"/>
                    <a:pt x="1097" y="14976"/>
                    <a:pt x="1097" y="14976"/>
                  </a:cubicBezTo>
                  <a:cubicBezTo>
                    <a:pt x="982" y="14803"/>
                    <a:pt x="982" y="14803"/>
                    <a:pt x="982" y="14803"/>
                  </a:cubicBezTo>
                  <a:cubicBezTo>
                    <a:pt x="1040" y="14918"/>
                    <a:pt x="1040" y="14918"/>
                    <a:pt x="1040" y="14918"/>
                  </a:cubicBezTo>
                  <a:cubicBezTo>
                    <a:pt x="982" y="14861"/>
                    <a:pt x="982" y="14861"/>
                    <a:pt x="982" y="14861"/>
                  </a:cubicBezTo>
                  <a:cubicBezTo>
                    <a:pt x="982" y="14803"/>
                    <a:pt x="982" y="14803"/>
                    <a:pt x="982" y="14803"/>
                  </a:cubicBezTo>
                  <a:cubicBezTo>
                    <a:pt x="982" y="14746"/>
                    <a:pt x="982" y="14746"/>
                    <a:pt x="982" y="14746"/>
                  </a:cubicBezTo>
                  <a:cubicBezTo>
                    <a:pt x="924" y="14746"/>
                    <a:pt x="924" y="14746"/>
                    <a:pt x="924" y="14746"/>
                  </a:cubicBezTo>
                  <a:cubicBezTo>
                    <a:pt x="924" y="14630"/>
                    <a:pt x="924" y="14630"/>
                    <a:pt x="924" y="14630"/>
                  </a:cubicBezTo>
                  <a:cubicBezTo>
                    <a:pt x="809" y="14458"/>
                    <a:pt x="809" y="14458"/>
                    <a:pt x="809" y="14458"/>
                  </a:cubicBezTo>
                  <a:cubicBezTo>
                    <a:pt x="866" y="14515"/>
                    <a:pt x="866" y="14573"/>
                    <a:pt x="866" y="14573"/>
                  </a:cubicBezTo>
                  <a:cubicBezTo>
                    <a:pt x="866" y="14630"/>
                    <a:pt x="866" y="14688"/>
                    <a:pt x="924" y="14746"/>
                  </a:cubicBezTo>
                  <a:cubicBezTo>
                    <a:pt x="924" y="14803"/>
                    <a:pt x="924" y="14803"/>
                    <a:pt x="924" y="14803"/>
                  </a:cubicBezTo>
                  <a:cubicBezTo>
                    <a:pt x="982" y="14861"/>
                    <a:pt x="982" y="14861"/>
                    <a:pt x="982" y="14861"/>
                  </a:cubicBezTo>
                  <a:cubicBezTo>
                    <a:pt x="982" y="14918"/>
                    <a:pt x="982" y="14918"/>
                    <a:pt x="982" y="14918"/>
                  </a:cubicBezTo>
                  <a:cubicBezTo>
                    <a:pt x="982" y="14976"/>
                    <a:pt x="982" y="14976"/>
                    <a:pt x="982" y="14976"/>
                  </a:cubicBezTo>
                  <a:cubicBezTo>
                    <a:pt x="1040" y="14976"/>
                    <a:pt x="1040" y="14976"/>
                    <a:pt x="1040" y="14976"/>
                  </a:cubicBezTo>
                  <a:cubicBezTo>
                    <a:pt x="1040" y="15091"/>
                    <a:pt x="1040" y="15091"/>
                    <a:pt x="1040" y="15091"/>
                  </a:cubicBezTo>
                  <a:cubicBezTo>
                    <a:pt x="1097" y="15149"/>
                    <a:pt x="1097" y="15149"/>
                    <a:pt x="1097" y="15149"/>
                  </a:cubicBezTo>
                  <a:cubicBezTo>
                    <a:pt x="1097" y="15206"/>
                    <a:pt x="1097" y="15206"/>
                    <a:pt x="1097" y="15206"/>
                  </a:cubicBezTo>
                  <a:cubicBezTo>
                    <a:pt x="1155" y="15206"/>
                    <a:pt x="1155" y="15206"/>
                    <a:pt x="1155" y="15206"/>
                  </a:cubicBezTo>
                  <a:cubicBezTo>
                    <a:pt x="1155" y="15264"/>
                    <a:pt x="1155" y="15264"/>
                    <a:pt x="1155" y="15264"/>
                  </a:cubicBezTo>
                  <a:cubicBezTo>
                    <a:pt x="1213" y="15264"/>
                    <a:pt x="1213" y="15264"/>
                    <a:pt x="1213" y="15264"/>
                  </a:cubicBezTo>
                  <a:cubicBezTo>
                    <a:pt x="1271" y="15437"/>
                    <a:pt x="1271" y="15437"/>
                    <a:pt x="1271" y="15437"/>
                  </a:cubicBezTo>
                  <a:cubicBezTo>
                    <a:pt x="1328" y="15494"/>
                    <a:pt x="1328" y="15494"/>
                    <a:pt x="1328" y="15494"/>
                  </a:cubicBezTo>
                  <a:cubicBezTo>
                    <a:pt x="1328" y="15437"/>
                    <a:pt x="1328" y="15437"/>
                    <a:pt x="1328" y="15437"/>
                  </a:cubicBezTo>
                  <a:cubicBezTo>
                    <a:pt x="1328" y="15437"/>
                    <a:pt x="1386" y="15494"/>
                    <a:pt x="1386" y="15552"/>
                  </a:cubicBezTo>
                  <a:lnTo>
                    <a:pt x="1444" y="15667"/>
                  </a:lnTo>
                  <a:cubicBezTo>
                    <a:pt x="1328" y="15494"/>
                    <a:pt x="1328" y="15494"/>
                    <a:pt x="1328" y="15494"/>
                  </a:cubicBezTo>
                  <a:cubicBezTo>
                    <a:pt x="1328" y="15552"/>
                    <a:pt x="1328" y="15552"/>
                    <a:pt x="1328" y="15552"/>
                  </a:cubicBezTo>
                  <a:cubicBezTo>
                    <a:pt x="1271" y="15494"/>
                    <a:pt x="1271" y="15494"/>
                    <a:pt x="1271" y="15494"/>
                  </a:cubicBezTo>
                  <a:cubicBezTo>
                    <a:pt x="1328" y="15610"/>
                    <a:pt x="1328" y="15610"/>
                    <a:pt x="1328" y="15610"/>
                  </a:cubicBezTo>
                  <a:cubicBezTo>
                    <a:pt x="1386" y="15725"/>
                    <a:pt x="1386" y="15725"/>
                    <a:pt x="1386" y="15725"/>
                  </a:cubicBezTo>
                  <a:cubicBezTo>
                    <a:pt x="1328" y="15610"/>
                    <a:pt x="1328" y="15610"/>
                    <a:pt x="1328" y="15610"/>
                  </a:cubicBezTo>
                  <a:cubicBezTo>
                    <a:pt x="1271" y="15494"/>
                    <a:pt x="1271" y="15494"/>
                    <a:pt x="1271" y="15494"/>
                  </a:cubicBezTo>
                  <a:cubicBezTo>
                    <a:pt x="1271" y="15437"/>
                    <a:pt x="1271" y="15437"/>
                    <a:pt x="1271" y="15437"/>
                  </a:cubicBezTo>
                  <a:cubicBezTo>
                    <a:pt x="1213" y="15437"/>
                    <a:pt x="1213" y="15437"/>
                    <a:pt x="1213" y="15437"/>
                  </a:cubicBezTo>
                  <a:cubicBezTo>
                    <a:pt x="1271" y="15379"/>
                    <a:pt x="1271" y="15379"/>
                    <a:pt x="1213" y="15379"/>
                  </a:cubicBezTo>
                  <a:cubicBezTo>
                    <a:pt x="1213" y="15322"/>
                    <a:pt x="1213" y="15322"/>
                    <a:pt x="1213" y="15322"/>
                  </a:cubicBezTo>
                  <a:cubicBezTo>
                    <a:pt x="1213" y="15322"/>
                    <a:pt x="1213" y="15322"/>
                    <a:pt x="1155" y="15322"/>
                  </a:cubicBezTo>
                  <a:cubicBezTo>
                    <a:pt x="1155" y="15322"/>
                    <a:pt x="1155" y="15379"/>
                    <a:pt x="1213" y="15379"/>
                  </a:cubicBezTo>
                  <a:cubicBezTo>
                    <a:pt x="1213" y="15437"/>
                    <a:pt x="1213" y="15437"/>
                    <a:pt x="1213" y="15494"/>
                  </a:cubicBezTo>
                  <a:cubicBezTo>
                    <a:pt x="1271" y="15552"/>
                    <a:pt x="1271" y="15552"/>
                    <a:pt x="1271" y="15552"/>
                  </a:cubicBezTo>
                  <a:cubicBezTo>
                    <a:pt x="1328" y="15667"/>
                    <a:pt x="1328" y="15667"/>
                    <a:pt x="1328" y="15667"/>
                  </a:cubicBezTo>
                  <a:cubicBezTo>
                    <a:pt x="1328" y="15725"/>
                    <a:pt x="1328" y="15725"/>
                    <a:pt x="1328" y="15725"/>
                  </a:cubicBezTo>
                  <a:cubicBezTo>
                    <a:pt x="1386" y="15782"/>
                    <a:pt x="1386" y="15782"/>
                    <a:pt x="1386" y="15782"/>
                  </a:cubicBezTo>
                  <a:cubicBezTo>
                    <a:pt x="1386" y="15840"/>
                    <a:pt x="1386" y="15840"/>
                    <a:pt x="1386" y="15840"/>
                  </a:cubicBezTo>
                  <a:cubicBezTo>
                    <a:pt x="1444" y="15898"/>
                    <a:pt x="1444" y="15898"/>
                    <a:pt x="1444" y="15898"/>
                  </a:cubicBezTo>
                  <a:cubicBezTo>
                    <a:pt x="1444" y="15955"/>
                    <a:pt x="1444" y="15955"/>
                    <a:pt x="1444" y="15955"/>
                  </a:cubicBezTo>
                  <a:cubicBezTo>
                    <a:pt x="1502" y="15955"/>
                    <a:pt x="1502" y="15955"/>
                    <a:pt x="1502" y="15955"/>
                  </a:cubicBezTo>
                  <a:cubicBezTo>
                    <a:pt x="1502" y="16013"/>
                    <a:pt x="1502" y="16013"/>
                    <a:pt x="1502" y="16013"/>
                  </a:cubicBezTo>
                  <a:cubicBezTo>
                    <a:pt x="1559" y="16013"/>
                    <a:pt x="1559" y="16070"/>
                    <a:pt x="1559" y="16070"/>
                  </a:cubicBezTo>
                  <a:cubicBezTo>
                    <a:pt x="1617" y="16128"/>
                    <a:pt x="1617" y="16128"/>
                    <a:pt x="1617" y="16128"/>
                  </a:cubicBezTo>
                  <a:cubicBezTo>
                    <a:pt x="1617" y="16186"/>
                    <a:pt x="1617" y="16128"/>
                    <a:pt x="1617" y="16186"/>
                  </a:cubicBezTo>
                  <a:cubicBezTo>
                    <a:pt x="1617" y="16186"/>
                    <a:pt x="1617" y="16186"/>
                    <a:pt x="1675" y="16186"/>
                  </a:cubicBezTo>
                  <a:cubicBezTo>
                    <a:pt x="1790" y="16416"/>
                    <a:pt x="1790" y="16416"/>
                    <a:pt x="1790" y="16416"/>
                  </a:cubicBezTo>
                  <a:cubicBezTo>
                    <a:pt x="1790" y="16474"/>
                    <a:pt x="1790" y="16474"/>
                    <a:pt x="1790" y="16474"/>
                  </a:cubicBezTo>
                  <a:cubicBezTo>
                    <a:pt x="1848" y="16646"/>
                    <a:pt x="1848" y="16646"/>
                    <a:pt x="1848" y="16646"/>
                  </a:cubicBezTo>
                  <a:cubicBezTo>
                    <a:pt x="1906" y="16646"/>
                    <a:pt x="1906" y="16646"/>
                    <a:pt x="1906" y="16646"/>
                  </a:cubicBezTo>
                  <a:lnTo>
                    <a:pt x="1906" y="16704"/>
                  </a:lnTo>
                  <a:cubicBezTo>
                    <a:pt x="1964" y="16704"/>
                    <a:pt x="1964" y="16704"/>
                    <a:pt x="1964" y="16704"/>
                  </a:cubicBezTo>
                  <a:cubicBezTo>
                    <a:pt x="2021" y="16762"/>
                    <a:pt x="2021" y="16762"/>
                    <a:pt x="2021" y="16762"/>
                  </a:cubicBezTo>
                  <a:cubicBezTo>
                    <a:pt x="2021" y="16819"/>
                    <a:pt x="2021" y="16819"/>
                    <a:pt x="2021" y="16819"/>
                  </a:cubicBezTo>
                  <a:cubicBezTo>
                    <a:pt x="2079" y="16819"/>
                    <a:pt x="2079" y="16819"/>
                    <a:pt x="2079" y="16819"/>
                  </a:cubicBezTo>
                  <a:cubicBezTo>
                    <a:pt x="2079" y="16877"/>
                    <a:pt x="2079" y="16877"/>
                    <a:pt x="2079" y="16877"/>
                  </a:cubicBezTo>
                  <a:cubicBezTo>
                    <a:pt x="2021" y="16877"/>
                    <a:pt x="2021" y="16877"/>
                    <a:pt x="2021" y="16877"/>
                  </a:cubicBezTo>
                  <a:cubicBezTo>
                    <a:pt x="2079" y="16877"/>
                    <a:pt x="2079" y="16877"/>
                    <a:pt x="2079" y="16934"/>
                  </a:cubicBezTo>
                  <a:cubicBezTo>
                    <a:pt x="2137" y="17050"/>
                    <a:pt x="2137" y="17050"/>
                    <a:pt x="2137" y="17050"/>
                  </a:cubicBezTo>
                  <a:cubicBezTo>
                    <a:pt x="2195" y="17050"/>
                    <a:pt x="2195" y="17050"/>
                    <a:pt x="2195" y="17050"/>
                  </a:cubicBezTo>
                  <a:cubicBezTo>
                    <a:pt x="2195" y="17107"/>
                    <a:pt x="2195" y="17107"/>
                    <a:pt x="2195" y="17107"/>
                  </a:cubicBezTo>
                  <a:cubicBezTo>
                    <a:pt x="2252" y="17107"/>
                    <a:pt x="2252" y="17107"/>
                    <a:pt x="2252" y="17107"/>
                  </a:cubicBezTo>
                  <a:cubicBezTo>
                    <a:pt x="2252" y="17165"/>
                    <a:pt x="2252" y="17165"/>
                    <a:pt x="2252" y="17165"/>
                  </a:cubicBezTo>
                  <a:cubicBezTo>
                    <a:pt x="2310" y="17222"/>
                    <a:pt x="2310" y="17222"/>
                    <a:pt x="2310" y="17222"/>
                  </a:cubicBezTo>
                  <a:cubicBezTo>
                    <a:pt x="2310" y="17280"/>
                    <a:pt x="2310" y="17280"/>
                    <a:pt x="2310" y="17280"/>
                  </a:cubicBezTo>
                  <a:cubicBezTo>
                    <a:pt x="2310" y="17280"/>
                    <a:pt x="2310" y="17280"/>
                    <a:pt x="2368" y="17338"/>
                  </a:cubicBezTo>
                  <a:cubicBezTo>
                    <a:pt x="2426" y="17395"/>
                    <a:pt x="2426" y="17395"/>
                    <a:pt x="2426" y="17395"/>
                  </a:cubicBezTo>
                  <a:cubicBezTo>
                    <a:pt x="2483" y="17453"/>
                    <a:pt x="2483" y="17453"/>
                    <a:pt x="2483" y="17453"/>
                  </a:cubicBezTo>
                  <a:cubicBezTo>
                    <a:pt x="2483" y="17453"/>
                    <a:pt x="2483" y="17510"/>
                    <a:pt x="2541" y="17510"/>
                  </a:cubicBezTo>
                  <a:cubicBezTo>
                    <a:pt x="2541" y="17568"/>
                    <a:pt x="2541" y="17568"/>
                    <a:pt x="2541" y="17568"/>
                  </a:cubicBezTo>
                  <a:cubicBezTo>
                    <a:pt x="2599" y="17568"/>
                    <a:pt x="2599" y="17626"/>
                    <a:pt x="2657" y="17683"/>
                  </a:cubicBezTo>
                  <a:cubicBezTo>
                    <a:pt x="2657" y="17626"/>
                    <a:pt x="2657" y="17626"/>
                    <a:pt x="2657" y="17626"/>
                  </a:cubicBezTo>
                  <a:cubicBezTo>
                    <a:pt x="2714" y="17741"/>
                    <a:pt x="2714" y="17741"/>
                    <a:pt x="2714" y="17741"/>
                  </a:cubicBezTo>
                  <a:cubicBezTo>
                    <a:pt x="2772" y="17798"/>
                    <a:pt x="2772" y="17798"/>
                    <a:pt x="2772" y="17798"/>
                  </a:cubicBezTo>
                  <a:cubicBezTo>
                    <a:pt x="2830" y="17856"/>
                    <a:pt x="2830" y="17856"/>
                    <a:pt x="2830" y="17856"/>
                  </a:cubicBezTo>
                  <a:cubicBezTo>
                    <a:pt x="2830" y="17856"/>
                    <a:pt x="2830" y="17856"/>
                    <a:pt x="2830" y="17914"/>
                  </a:cubicBezTo>
                  <a:cubicBezTo>
                    <a:pt x="2830" y="17856"/>
                    <a:pt x="2830" y="17856"/>
                    <a:pt x="2830" y="17856"/>
                  </a:cubicBezTo>
                  <a:cubicBezTo>
                    <a:pt x="2888" y="17914"/>
                    <a:pt x="2888" y="17914"/>
                    <a:pt x="2888" y="17914"/>
                  </a:cubicBezTo>
                  <a:cubicBezTo>
                    <a:pt x="3003" y="18029"/>
                    <a:pt x="3003" y="18029"/>
                    <a:pt x="3003" y="18029"/>
                  </a:cubicBezTo>
                  <a:cubicBezTo>
                    <a:pt x="3061" y="18086"/>
                    <a:pt x="3061" y="18086"/>
                    <a:pt x="3061" y="18086"/>
                  </a:cubicBezTo>
                  <a:cubicBezTo>
                    <a:pt x="3176" y="18202"/>
                    <a:pt x="3176" y="18202"/>
                    <a:pt x="3176" y="18202"/>
                  </a:cubicBezTo>
                  <a:cubicBezTo>
                    <a:pt x="3234" y="18259"/>
                    <a:pt x="3234" y="18259"/>
                    <a:pt x="3234" y="18259"/>
                  </a:cubicBezTo>
                  <a:cubicBezTo>
                    <a:pt x="3234" y="18202"/>
                    <a:pt x="3234" y="18202"/>
                    <a:pt x="3234" y="18202"/>
                  </a:cubicBezTo>
                  <a:cubicBezTo>
                    <a:pt x="3234" y="18259"/>
                    <a:pt x="3234" y="18259"/>
                    <a:pt x="3234" y="18259"/>
                  </a:cubicBezTo>
                  <a:cubicBezTo>
                    <a:pt x="3407" y="18432"/>
                    <a:pt x="3407" y="18432"/>
                    <a:pt x="3407" y="18432"/>
                  </a:cubicBezTo>
                  <a:cubicBezTo>
                    <a:pt x="3465" y="18432"/>
                    <a:pt x="3465" y="18432"/>
                    <a:pt x="3465" y="18432"/>
                  </a:cubicBezTo>
                  <a:cubicBezTo>
                    <a:pt x="3465" y="18490"/>
                    <a:pt x="3465" y="18490"/>
                    <a:pt x="3465" y="18490"/>
                  </a:cubicBezTo>
                  <a:cubicBezTo>
                    <a:pt x="3523" y="18547"/>
                    <a:pt x="3523" y="18547"/>
                    <a:pt x="3523" y="18547"/>
                  </a:cubicBezTo>
                  <a:cubicBezTo>
                    <a:pt x="3581" y="18547"/>
                    <a:pt x="3581" y="18547"/>
                    <a:pt x="3581" y="18547"/>
                  </a:cubicBezTo>
                  <a:cubicBezTo>
                    <a:pt x="3581" y="18547"/>
                    <a:pt x="3581" y="18547"/>
                    <a:pt x="3581" y="18605"/>
                  </a:cubicBezTo>
                  <a:cubicBezTo>
                    <a:pt x="3581" y="18547"/>
                    <a:pt x="3581" y="18547"/>
                    <a:pt x="3581" y="18547"/>
                  </a:cubicBezTo>
                  <a:cubicBezTo>
                    <a:pt x="3696" y="18662"/>
                    <a:pt x="3696" y="18662"/>
                    <a:pt x="3696" y="18662"/>
                  </a:cubicBezTo>
                  <a:cubicBezTo>
                    <a:pt x="3754" y="18720"/>
                    <a:pt x="3754" y="18720"/>
                    <a:pt x="3754" y="18720"/>
                  </a:cubicBezTo>
                  <a:cubicBezTo>
                    <a:pt x="3754" y="18662"/>
                    <a:pt x="3754" y="18662"/>
                    <a:pt x="3754" y="18662"/>
                  </a:cubicBezTo>
                  <a:cubicBezTo>
                    <a:pt x="3754" y="18720"/>
                    <a:pt x="3754" y="18720"/>
                    <a:pt x="3754" y="18778"/>
                  </a:cubicBezTo>
                  <a:cubicBezTo>
                    <a:pt x="3812" y="18778"/>
                    <a:pt x="3812" y="18778"/>
                    <a:pt x="3812" y="18778"/>
                  </a:cubicBezTo>
                  <a:cubicBezTo>
                    <a:pt x="3870" y="18778"/>
                    <a:pt x="3870" y="18778"/>
                    <a:pt x="3870" y="18778"/>
                  </a:cubicBezTo>
                  <a:cubicBezTo>
                    <a:pt x="3927" y="18893"/>
                    <a:pt x="3927" y="18893"/>
                    <a:pt x="3927" y="18893"/>
                  </a:cubicBezTo>
                  <a:cubicBezTo>
                    <a:pt x="3927" y="18893"/>
                    <a:pt x="3927" y="18835"/>
                    <a:pt x="3985" y="18893"/>
                  </a:cubicBezTo>
                  <a:cubicBezTo>
                    <a:pt x="4043" y="18950"/>
                    <a:pt x="4043" y="18950"/>
                    <a:pt x="4043" y="18950"/>
                  </a:cubicBezTo>
                  <a:cubicBezTo>
                    <a:pt x="4043" y="18893"/>
                    <a:pt x="4043" y="18893"/>
                    <a:pt x="4043" y="18893"/>
                  </a:cubicBezTo>
                  <a:cubicBezTo>
                    <a:pt x="4043" y="18950"/>
                    <a:pt x="4043" y="18950"/>
                    <a:pt x="4043" y="18950"/>
                  </a:cubicBezTo>
                  <a:cubicBezTo>
                    <a:pt x="4101" y="18950"/>
                    <a:pt x="4101" y="18950"/>
                    <a:pt x="4101" y="18950"/>
                  </a:cubicBezTo>
                  <a:lnTo>
                    <a:pt x="4101" y="19008"/>
                  </a:lnTo>
                  <a:cubicBezTo>
                    <a:pt x="4158" y="19008"/>
                    <a:pt x="4158" y="19008"/>
                    <a:pt x="4158" y="19008"/>
                  </a:cubicBezTo>
                  <a:cubicBezTo>
                    <a:pt x="4216" y="19066"/>
                    <a:pt x="4216" y="19066"/>
                    <a:pt x="4216" y="19066"/>
                  </a:cubicBezTo>
                  <a:cubicBezTo>
                    <a:pt x="4332" y="19181"/>
                    <a:pt x="4332" y="19181"/>
                    <a:pt x="4332" y="19181"/>
                  </a:cubicBezTo>
                  <a:cubicBezTo>
                    <a:pt x="4332" y="19123"/>
                    <a:pt x="4332" y="19123"/>
                    <a:pt x="4332" y="19123"/>
                  </a:cubicBezTo>
                  <a:cubicBezTo>
                    <a:pt x="4332" y="19181"/>
                    <a:pt x="4332" y="19181"/>
                    <a:pt x="4332" y="19181"/>
                  </a:cubicBezTo>
                  <a:cubicBezTo>
                    <a:pt x="4447" y="19296"/>
                    <a:pt x="4447" y="19296"/>
                    <a:pt x="4447" y="19296"/>
                  </a:cubicBezTo>
                  <a:cubicBezTo>
                    <a:pt x="4505" y="19238"/>
                    <a:pt x="4505" y="19238"/>
                    <a:pt x="4505" y="19238"/>
                  </a:cubicBezTo>
                  <a:cubicBezTo>
                    <a:pt x="4505" y="19296"/>
                    <a:pt x="4505" y="19296"/>
                    <a:pt x="4505" y="19296"/>
                  </a:cubicBezTo>
                  <a:cubicBezTo>
                    <a:pt x="4505" y="19238"/>
                    <a:pt x="4505" y="19238"/>
                    <a:pt x="4505" y="19238"/>
                  </a:cubicBezTo>
                  <a:cubicBezTo>
                    <a:pt x="4563" y="19296"/>
                    <a:pt x="4563" y="19354"/>
                    <a:pt x="4563" y="19354"/>
                  </a:cubicBezTo>
                  <a:cubicBezTo>
                    <a:pt x="4620" y="19354"/>
                    <a:pt x="4620" y="19354"/>
                    <a:pt x="4620" y="19354"/>
                  </a:cubicBezTo>
                  <a:cubicBezTo>
                    <a:pt x="4678" y="19354"/>
                    <a:pt x="4678" y="19354"/>
                    <a:pt x="4678" y="19354"/>
                  </a:cubicBezTo>
                  <a:cubicBezTo>
                    <a:pt x="4736" y="19411"/>
                    <a:pt x="4736" y="19411"/>
                    <a:pt x="4736" y="19411"/>
                  </a:cubicBezTo>
                  <a:cubicBezTo>
                    <a:pt x="4794" y="19469"/>
                    <a:pt x="4794" y="19469"/>
                    <a:pt x="4794" y="19469"/>
                  </a:cubicBezTo>
                  <a:cubicBezTo>
                    <a:pt x="4909" y="19526"/>
                    <a:pt x="4909" y="19526"/>
                    <a:pt x="4909" y="19526"/>
                  </a:cubicBezTo>
                  <a:cubicBezTo>
                    <a:pt x="4909" y="19584"/>
                    <a:pt x="4909" y="19584"/>
                    <a:pt x="4909" y="19584"/>
                  </a:cubicBezTo>
                  <a:cubicBezTo>
                    <a:pt x="4967" y="19584"/>
                    <a:pt x="4967" y="19584"/>
                    <a:pt x="4967" y="19584"/>
                  </a:cubicBezTo>
                  <a:cubicBezTo>
                    <a:pt x="5025" y="19584"/>
                    <a:pt x="5025" y="19642"/>
                    <a:pt x="5025" y="19642"/>
                  </a:cubicBezTo>
                  <a:cubicBezTo>
                    <a:pt x="5025" y="19584"/>
                    <a:pt x="5025" y="19584"/>
                    <a:pt x="5025" y="19584"/>
                  </a:cubicBezTo>
                  <a:cubicBezTo>
                    <a:pt x="5082" y="19642"/>
                    <a:pt x="5082" y="19642"/>
                    <a:pt x="5082" y="19642"/>
                  </a:cubicBezTo>
                  <a:cubicBezTo>
                    <a:pt x="5140" y="19699"/>
                    <a:pt x="5140" y="19699"/>
                    <a:pt x="5140" y="19699"/>
                  </a:cubicBezTo>
                  <a:cubicBezTo>
                    <a:pt x="5198" y="19699"/>
                    <a:pt x="5198" y="19699"/>
                    <a:pt x="5198" y="19699"/>
                  </a:cubicBezTo>
                  <a:cubicBezTo>
                    <a:pt x="5313" y="19814"/>
                    <a:pt x="5313" y="19814"/>
                    <a:pt x="5313" y="19814"/>
                  </a:cubicBezTo>
                  <a:cubicBezTo>
                    <a:pt x="5371" y="19814"/>
                    <a:pt x="5371" y="19814"/>
                    <a:pt x="5371" y="19814"/>
                  </a:cubicBezTo>
                  <a:cubicBezTo>
                    <a:pt x="5429" y="19872"/>
                    <a:pt x="5429" y="19872"/>
                    <a:pt x="5429" y="19872"/>
                  </a:cubicBezTo>
                  <a:cubicBezTo>
                    <a:pt x="5487" y="19930"/>
                    <a:pt x="5487" y="19930"/>
                    <a:pt x="5487" y="19930"/>
                  </a:cubicBezTo>
                  <a:cubicBezTo>
                    <a:pt x="5487" y="19872"/>
                    <a:pt x="5487" y="19872"/>
                    <a:pt x="5487" y="19872"/>
                  </a:cubicBezTo>
                  <a:cubicBezTo>
                    <a:pt x="5544" y="19930"/>
                    <a:pt x="5544" y="19930"/>
                    <a:pt x="5544" y="19930"/>
                  </a:cubicBezTo>
                  <a:cubicBezTo>
                    <a:pt x="5602" y="19930"/>
                    <a:pt x="5602" y="19930"/>
                    <a:pt x="5602" y="19930"/>
                  </a:cubicBezTo>
                  <a:cubicBezTo>
                    <a:pt x="5718" y="20045"/>
                    <a:pt x="5718" y="20045"/>
                    <a:pt x="5718" y="20045"/>
                  </a:cubicBezTo>
                  <a:cubicBezTo>
                    <a:pt x="5775" y="20045"/>
                    <a:pt x="5775" y="20045"/>
                    <a:pt x="5775" y="20045"/>
                  </a:cubicBezTo>
                  <a:cubicBezTo>
                    <a:pt x="5833" y="20102"/>
                    <a:pt x="5833" y="20102"/>
                    <a:pt x="5891" y="20160"/>
                  </a:cubicBezTo>
                  <a:cubicBezTo>
                    <a:pt x="5949" y="20160"/>
                    <a:pt x="5949" y="20160"/>
                    <a:pt x="5949" y="20160"/>
                  </a:cubicBezTo>
                  <a:cubicBezTo>
                    <a:pt x="5949" y="20160"/>
                    <a:pt x="5949" y="20218"/>
                    <a:pt x="6006" y="20218"/>
                  </a:cubicBezTo>
                  <a:cubicBezTo>
                    <a:pt x="6064" y="20218"/>
                    <a:pt x="6064" y="20218"/>
                    <a:pt x="6064" y="20218"/>
                  </a:cubicBezTo>
                  <a:cubicBezTo>
                    <a:pt x="6122" y="20218"/>
                    <a:pt x="6122" y="20218"/>
                    <a:pt x="6122" y="20218"/>
                  </a:cubicBezTo>
                  <a:cubicBezTo>
                    <a:pt x="6180" y="20275"/>
                    <a:pt x="6180" y="20275"/>
                    <a:pt x="6180" y="20275"/>
                  </a:cubicBezTo>
                  <a:cubicBezTo>
                    <a:pt x="6180" y="20275"/>
                    <a:pt x="6180" y="20333"/>
                    <a:pt x="6237" y="20333"/>
                  </a:cubicBezTo>
                  <a:cubicBezTo>
                    <a:pt x="6295" y="20390"/>
                    <a:pt x="6295" y="20390"/>
                    <a:pt x="6295" y="20390"/>
                  </a:cubicBezTo>
                  <a:cubicBezTo>
                    <a:pt x="6295" y="20333"/>
                    <a:pt x="6295" y="20333"/>
                    <a:pt x="6295" y="20333"/>
                  </a:cubicBezTo>
                  <a:cubicBezTo>
                    <a:pt x="6353" y="20390"/>
                    <a:pt x="6353" y="20390"/>
                    <a:pt x="6353" y="20390"/>
                  </a:cubicBezTo>
                  <a:cubicBezTo>
                    <a:pt x="6468" y="20448"/>
                    <a:pt x="6468" y="20448"/>
                    <a:pt x="6468" y="20448"/>
                  </a:cubicBezTo>
                  <a:cubicBezTo>
                    <a:pt x="6468" y="20448"/>
                    <a:pt x="6468" y="20448"/>
                    <a:pt x="6526" y="20448"/>
                  </a:cubicBezTo>
                  <a:cubicBezTo>
                    <a:pt x="6584" y="20506"/>
                    <a:pt x="6584" y="20506"/>
                    <a:pt x="6584" y="20506"/>
                  </a:cubicBezTo>
                  <a:cubicBezTo>
                    <a:pt x="6584" y="20448"/>
                    <a:pt x="6584" y="20448"/>
                    <a:pt x="6584" y="20448"/>
                  </a:cubicBezTo>
                  <a:cubicBezTo>
                    <a:pt x="6584" y="20506"/>
                    <a:pt x="6584" y="20506"/>
                    <a:pt x="6584" y="20506"/>
                  </a:cubicBezTo>
                  <a:cubicBezTo>
                    <a:pt x="6642" y="20506"/>
                    <a:pt x="6642" y="20506"/>
                    <a:pt x="6642" y="20506"/>
                  </a:cubicBezTo>
                  <a:cubicBezTo>
                    <a:pt x="6757" y="20563"/>
                    <a:pt x="6757" y="20563"/>
                    <a:pt x="6757" y="20563"/>
                  </a:cubicBezTo>
                  <a:cubicBezTo>
                    <a:pt x="6757" y="20563"/>
                    <a:pt x="6757" y="20563"/>
                    <a:pt x="6815" y="20563"/>
                  </a:cubicBezTo>
                  <a:cubicBezTo>
                    <a:pt x="6930" y="20621"/>
                    <a:pt x="6930" y="20621"/>
                    <a:pt x="6930" y="20621"/>
                  </a:cubicBezTo>
                  <a:cubicBezTo>
                    <a:pt x="6988" y="20678"/>
                    <a:pt x="6988" y="20678"/>
                    <a:pt x="6988" y="20678"/>
                  </a:cubicBezTo>
                  <a:cubicBezTo>
                    <a:pt x="7104" y="20678"/>
                    <a:pt x="7104" y="20678"/>
                    <a:pt x="7104" y="20678"/>
                  </a:cubicBezTo>
                  <a:lnTo>
                    <a:pt x="7104" y="20736"/>
                  </a:lnTo>
                  <a:cubicBezTo>
                    <a:pt x="7219" y="20736"/>
                    <a:pt x="7219" y="20736"/>
                    <a:pt x="7219" y="20736"/>
                  </a:cubicBezTo>
                  <a:cubicBezTo>
                    <a:pt x="7393" y="20851"/>
                    <a:pt x="7393" y="20851"/>
                    <a:pt x="7393" y="20851"/>
                  </a:cubicBezTo>
                  <a:cubicBezTo>
                    <a:pt x="7393" y="20794"/>
                    <a:pt x="7393" y="20794"/>
                    <a:pt x="7393" y="20794"/>
                  </a:cubicBezTo>
                  <a:cubicBezTo>
                    <a:pt x="7450" y="20851"/>
                    <a:pt x="7450" y="20851"/>
                    <a:pt x="7450" y="20851"/>
                  </a:cubicBezTo>
                  <a:cubicBezTo>
                    <a:pt x="7508" y="20851"/>
                    <a:pt x="7508" y="20909"/>
                    <a:pt x="7566" y="20909"/>
                  </a:cubicBezTo>
                  <a:cubicBezTo>
                    <a:pt x="7624" y="20909"/>
                    <a:pt x="7624" y="20909"/>
                    <a:pt x="7624" y="20909"/>
                  </a:cubicBezTo>
                  <a:cubicBezTo>
                    <a:pt x="7681" y="20909"/>
                    <a:pt x="7681" y="20909"/>
                    <a:pt x="7681" y="20909"/>
                  </a:cubicBezTo>
                  <a:cubicBezTo>
                    <a:pt x="7739" y="20966"/>
                    <a:pt x="7739" y="20966"/>
                    <a:pt x="7739" y="20966"/>
                  </a:cubicBezTo>
                  <a:cubicBezTo>
                    <a:pt x="7797" y="20966"/>
                    <a:pt x="7739" y="20966"/>
                    <a:pt x="7797" y="20966"/>
                  </a:cubicBezTo>
                  <a:cubicBezTo>
                    <a:pt x="7855" y="20966"/>
                    <a:pt x="7855" y="20966"/>
                    <a:pt x="7855" y="20966"/>
                  </a:cubicBezTo>
                  <a:cubicBezTo>
                    <a:pt x="7855" y="21024"/>
                    <a:pt x="7855" y="21024"/>
                    <a:pt x="7855" y="21024"/>
                  </a:cubicBezTo>
                  <a:cubicBezTo>
                    <a:pt x="7912" y="20966"/>
                    <a:pt x="7912" y="20966"/>
                    <a:pt x="7912" y="20966"/>
                  </a:cubicBezTo>
                  <a:cubicBezTo>
                    <a:pt x="7970" y="21024"/>
                    <a:pt x="7970" y="21024"/>
                    <a:pt x="7970" y="21024"/>
                  </a:cubicBezTo>
                  <a:cubicBezTo>
                    <a:pt x="8028" y="21082"/>
                    <a:pt x="8028" y="21082"/>
                    <a:pt x="8086" y="21082"/>
                  </a:cubicBezTo>
                  <a:cubicBezTo>
                    <a:pt x="8143" y="21082"/>
                    <a:pt x="8143" y="21082"/>
                    <a:pt x="8143" y="21082"/>
                  </a:cubicBezTo>
                  <a:cubicBezTo>
                    <a:pt x="8143" y="21139"/>
                    <a:pt x="8201" y="21082"/>
                    <a:pt x="8201" y="21082"/>
                  </a:cubicBezTo>
                  <a:cubicBezTo>
                    <a:pt x="8201" y="21139"/>
                    <a:pt x="8201" y="21139"/>
                    <a:pt x="8201" y="21139"/>
                  </a:cubicBezTo>
                  <a:cubicBezTo>
                    <a:pt x="8259" y="21139"/>
                    <a:pt x="8259" y="21139"/>
                    <a:pt x="8259" y="21139"/>
                  </a:cubicBezTo>
                  <a:cubicBezTo>
                    <a:pt x="8317" y="21139"/>
                    <a:pt x="8374" y="21197"/>
                    <a:pt x="8432" y="21197"/>
                  </a:cubicBezTo>
                  <a:cubicBezTo>
                    <a:pt x="8490" y="21197"/>
                    <a:pt x="8490" y="21197"/>
                    <a:pt x="8490" y="21197"/>
                  </a:cubicBezTo>
                  <a:cubicBezTo>
                    <a:pt x="8548" y="21197"/>
                    <a:pt x="8548" y="21197"/>
                    <a:pt x="8548" y="21197"/>
                  </a:cubicBezTo>
                  <a:cubicBezTo>
                    <a:pt x="8548" y="21254"/>
                    <a:pt x="8548" y="21254"/>
                    <a:pt x="8548" y="21254"/>
                  </a:cubicBezTo>
                  <a:cubicBezTo>
                    <a:pt x="8605" y="21254"/>
                    <a:pt x="8663" y="21254"/>
                    <a:pt x="8663" y="21254"/>
                  </a:cubicBezTo>
                  <a:cubicBezTo>
                    <a:pt x="8721" y="21254"/>
                    <a:pt x="8721" y="21254"/>
                    <a:pt x="8721" y="21254"/>
                  </a:cubicBezTo>
                  <a:cubicBezTo>
                    <a:pt x="8779" y="21254"/>
                    <a:pt x="8779" y="21254"/>
                    <a:pt x="8779" y="21254"/>
                  </a:cubicBezTo>
                  <a:cubicBezTo>
                    <a:pt x="8836" y="21312"/>
                    <a:pt x="8836" y="21312"/>
                    <a:pt x="8836" y="21312"/>
                  </a:cubicBezTo>
                  <a:cubicBezTo>
                    <a:pt x="8894" y="21312"/>
                    <a:pt x="8894" y="21312"/>
                    <a:pt x="8894" y="21312"/>
                  </a:cubicBezTo>
                  <a:cubicBezTo>
                    <a:pt x="8952" y="21312"/>
                    <a:pt x="8952" y="21312"/>
                    <a:pt x="8952" y="21312"/>
                  </a:cubicBezTo>
                  <a:cubicBezTo>
                    <a:pt x="9067" y="21370"/>
                    <a:pt x="9067" y="21370"/>
                    <a:pt x="9067" y="21370"/>
                  </a:cubicBezTo>
                  <a:cubicBezTo>
                    <a:pt x="9125" y="21370"/>
                    <a:pt x="9125" y="21370"/>
                    <a:pt x="9125" y="21370"/>
                  </a:cubicBezTo>
                  <a:cubicBezTo>
                    <a:pt x="9183" y="21370"/>
                    <a:pt x="9183" y="21370"/>
                    <a:pt x="9183" y="21370"/>
                  </a:cubicBezTo>
                  <a:lnTo>
                    <a:pt x="9241" y="21427"/>
                  </a:lnTo>
                  <a:cubicBezTo>
                    <a:pt x="9298" y="21370"/>
                    <a:pt x="9298" y="21370"/>
                    <a:pt x="9298" y="21370"/>
                  </a:cubicBezTo>
                  <a:cubicBezTo>
                    <a:pt x="9298" y="21370"/>
                    <a:pt x="9298" y="21427"/>
                    <a:pt x="9356" y="21427"/>
                  </a:cubicBezTo>
                  <a:cubicBezTo>
                    <a:pt x="9472" y="21427"/>
                    <a:pt x="9472" y="21427"/>
                    <a:pt x="9472" y="21427"/>
                  </a:cubicBezTo>
                  <a:cubicBezTo>
                    <a:pt x="9529" y="21427"/>
                    <a:pt x="9529" y="21427"/>
                    <a:pt x="9529" y="21427"/>
                  </a:cubicBezTo>
                  <a:cubicBezTo>
                    <a:pt x="9529" y="21485"/>
                    <a:pt x="9529" y="21485"/>
                    <a:pt x="9529" y="21485"/>
                  </a:cubicBezTo>
                  <a:cubicBezTo>
                    <a:pt x="9529" y="21427"/>
                    <a:pt x="9529" y="21427"/>
                    <a:pt x="9529" y="21427"/>
                  </a:cubicBezTo>
                  <a:cubicBezTo>
                    <a:pt x="9587" y="21427"/>
                    <a:pt x="9587" y="21427"/>
                    <a:pt x="9587" y="21485"/>
                  </a:cubicBezTo>
                  <a:cubicBezTo>
                    <a:pt x="9645" y="21485"/>
                    <a:pt x="9645" y="21485"/>
                    <a:pt x="9645" y="21485"/>
                  </a:cubicBezTo>
                  <a:cubicBezTo>
                    <a:pt x="9760" y="21485"/>
                    <a:pt x="9760" y="21485"/>
                    <a:pt x="9760" y="21485"/>
                  </a:cubicBezTo>
                  <a:cubicBezTo>
                    <a:pt x="9818" y="21485"/>
                    <a:pt x="9818" y="21485"/>
                    <a:pt x="9818" y="21485"/>
                  </a:cubicBezTo>
                  <a:cubicBezTo>
                    <a:pt x="9876" y="21542"/>
                    <a:pt x="9934" y="21485"/>
                    <a:pt x="9934" y="21485"/>
                  </a:cubicBezTo>
                  <a:cubicBezTo>
                    <a:pt x="10107" y="21542"/>
                    <a:pt x="10107" y="21542"/>
                    <a:pt x="10107" y="21542"/>
                  </a:cubicBezTo>
                  <a:cubicBezTo>
                    <a:pt x="10165" y="21542"/>
                    <a:pt x="10165" y="21542"/>
                    <a:pt x="10165" y="21542"/>
                  </a:cubicBezTo>
                  <a:cubicBezTo>
                    <a:pt x="10222" y="21542"/>
                    <a:pt x="10222" y="21542"/>
                    <a:pt x="10222" y="21542"/>
                  </a:cubicBezTo>
                  <a:cubicBezTo>
                    <a:pt x="10338" y="21542"/>
                    <a:pt x="10338" y="21542"/>
                    <a:pt x="10338" y="21542"/>
                  </a:cubicBezTo>
                  <a:cubicBezTo>
                    <a:pt x="10396" y="21542"/>
                    <a:pt x="10396" y="21542"/>
                    <a:pt x="10396" y="21542"/>
                  </a:cubicBezTo>
                  <a:cubicBezTo>
                    <a:pt x="10511" y="21542"/>
                    <a:pt x="10511" y="21542"/>
                    <a:pt x="10511" y="21542"/>
                  </a:cubicBezTo>
                  <a:cubicBezTo>
                    <a:pt x="10569" y="21542"/>
                    <a:pt x="10569" y="21542"/>
                    <a:pt x="10569" y="21542"/>
                  </a:cubicBezTo>
                  <a:cubicBezTo>
                    <a:pt x="10627" y="21542"/>
                    <a:pt x="10627" y="21542"/>
                    <a:pt x="10627" y="21542"/>
                  </a:cubicBezTo>
                  <a:cubicBezTo>
                    <a:pt x="10684" y="21600"/>
                    <a:pt x="10684" y="21600"/>
                    <a:pt x="10684" y="21600"/>
                  </a:cubicBezTo>
                  <a:cubicBezTo>
                    <a:pt x="10684" y="21542"/>
                    <a:pt x="10684" y="21542"/>
                    <a:pt x="10684" y="21542"/>
                  </a:cubicBezTo>
                  <a:cubicBezTo>
                    <a:pt x="10800" y="21542"/>
                    <a:pt x="10800" y="21542"/>
                    <a:pt x="10800" y="21542"/>
                  </a:cubicBezTo>
                  <a:cubicBezTo>
                    <a:pt x="10800" y="21600"/>
                    <a:pt x="10800" y="21600"/>
                    <a:pt x="10800" y="21600"/>
                  </a:cubicBezTo>
                  <a:cubicBezTo>
                    <a:pt x="10800" y="21542"/>
                    <a:pt x="10800" y="21542"/>
                    <a:pt x="10800" y="21542"/>
                  </a:cubicBezTo>
                  <a:cubicBezTo>
                    <a:pt x="10916" y="21600"/>
                    <a:pt x="10916" y="21600"/>
                    <a:pt x="10916" y="21600"/>
                  </a:cubicBezTo>
                  <a:cubicBezTo>
                    <a:pt x="10973" y="21600"/>
                    <a:pt x="10973" y="21600"/>
                    <a:pt x="10973" y="21600"/>
                  </a:cubicBezTo>
                  <a:cubicBezTo>
                    <a:pt x="10973" y="21542"/>
                    <a:pt x="10973" y="21542"/>
                    <a:pt x="10973" y="21542"/>
                  </a:cubicBezTo>
                  <a:cubicBezTo>
                    <a:pt x="11031" y="21600"/>
                    <a:pt x="11031" y="21600"/>
                    <a:pt x="11031" y="21600"/>
                  </a:cubicBezTo>
                  <a:cubicBezTo>
                    <a:pt x="11031" y="21542"/>
                    <a:pt x="11031" y="21542"/>
                    <a:pt x="11031" y="21542"/>
                  </a:cubicBezTo>
                  <a:cubicBezTo>
                    <a:pt x="11089" y="21600"/>
                    <a:pt x="11089" y="21600"/>
                    <a:pt x="11089" y="21600"/>
                  </a:cubicBezTo>
                  <a:cubicBezTo>
                    <a:pt x="11147" y="21542"/>
                    <a:pt x="11147" y="21542"/>
                    <a:pt x="11147" y="21542"/>
                  </a:cubicBezTo>
                  <a:cubicBezTo>
                    <a:pt x="11204" y="21600"/>
                    <a:pt x="11204" y="21600"/>
                    <a:pt x="11204" y="21600"/>
                  </a:cubicBezTo>
                  <a:cubicBezTo>
                    <a:pt x="11204" y="21542"/>
                    <a:pt x="11204" y="21542"/>
                    <a:pt x="11204" y="21542"/>
                  </a:cubicBezTo>
                  <a:cubicBezTo>
                    <a:pt x="11204" y="21600"/>
                    <a:pt x="11204" y="21600"/>
                    <a:pt x="11204" y="21600"/>
                  </a:cubicBezTo>
                  <a:cubicBezTo>
                    <a:pt x="11204" y="21542"/>
                    <a:pt x="11204" y="21542"/>
                    <a:pt x="11204" y="21542"/>
                  </a:cubicBezTo>
                  <a:cubicBezTo>
                    <a:pt x="11320" y="21600"/>
                    <a:pt x="11320" y="21600"/>
                    <a:pt x="11320" y="21600"/>
                  </a:cubicBezTo>
                  <a:cubicBezTo>
                    <a:pt x="11320" y="21542"/>
                    <a:pt x="11320" y="21542"/>
                    <a:pt x="11320" y="21542"/>
                  </a:cubicBezTo>
                  <a:cubicBezTo>
                    <a:pt x="11378" y="21542"/>
                    <a:pt x="11378" y="21542"/>
                    <a:pt x="11378" y="21542"/>
                  </a:cubicBezTo>
                  <a:cubicBezTo>
                    <a:pt x="11493" y="21542"/>
                    <a:pt x="11493" y="21542"/>
                    <a:pt x="11493" y="21542"/>
                  </a:cubicBezTo>
                  <a:cubicBezTo>
                    <a:pt x="11551" y="21542"/>
                    <a:pt x="11551" y="21542"/>
                    <a:pt x="11609" y="21542"/>
                  </a:cubicBezTo>
                  <a:cubicBezTo>
                    <a:pt x="11666" y="21542"/>
                    <a:pt x="11666" y="21542"/>
                    <a:pt x="11666" y="21542"/>
                  </a:cubicBezTo>
                  <a:lnTo>
                    <a:pt x="11724" y="21542"/>
                  </a:lnTo>
                  <a:cubicBezTo>
                    <a:pt x="11782" y="21542"/>
                    <a:pt x="11782" y="21542"/>
                    <a:pt x="11782" y="21542"/>
                  </a:cubicBezTo>
                  <a:cubicBezTo>
                    <a:pt x="11840" y="21542"/>
                    <a:pt x="11840" y="21542"/>
                    <a:pt x="11840" y="21542"/>
                  </a:cubicBezTo>
                  <a:cubicBezTo>
                    <a:pt x="11840" y="21485"/>
                    <a:pt x="11840" y="21485"/>
                    <a:pt x="11840" y="21485"/>
                  </a:cubicBezTo>
                  <a:cubicBezTo>
                    <a:pt x="11897" y="21542"/>
                    <a:pt x="11897" y="21542"/>
                    <a:pt x="11897" y="21542"/>
                  </a:cubicBezTo>
                  <a:cubicBezTo>
                    <a:pt x="11897" y="21485"/>
                    <a:pt x="11897" y="21485"/>
                    <a:pt x="11897" y="21485"/>
                  </a:cubicBezTo>
                  <a:cubicBezTo>
                    <a:pt x="11955" y="21485"/>
                    <a:pt x="11955" y="21485"/>
                    <a:pt x="11955" y="21485"/>
                  </a:cubicBezTo>
                  <a:cubicBezTo>
                    <a:pt x="12013" y="21485"/>
                    <a:pt x="12013" y="21485"/>
                    <a:pt x="12013" y="21485"/>
                  </a:cubicBezTo>
                  <a:cubicBezTo>
                    <a:pt x="12071" y="21485"/>
                    <a:pt x="12128" y="21485"/>
                    <a:pt x="12186" y="21485"/>
                  </a:cubicBezTo>
                  <a:cubicBezTo>
                    <a:pt x="12244" y="21485"/>
                    <a:pt x="12244" y="21485"/>
                    <a:pt x="12244" y="21485"/>
                  </a:cubicBezTo>
                  <a:cubicBezTo>
                    <a:pt x="12244" y="21427"/>
                    <a:pt x="12244" y="21427"/>
                    <a:pt x="12244" y="21427"/>
                  </a:cubicBezTo>
                  <a:cubicBezTo>
                    <a:pt x="12359" y="21427"/>
                    <a:pt x="12359" y="21427"/>
                    <a:pt x="12359" y="21427"/>
                  </a:cubicBezTo>
                  <a:cubicBezTo>
                    <a:pt x="12417" y="21427"/>
                    <a:pt x="12417" y="21427"/>
                    <a:pt x="12417" y="21427"/>
                  </a:cubicBezTo>
                  <a:cubicBezTo>
                    <a:pt x="12533" y="21427"/>
                    <a:pt x="12533" y="21427"/>
                    <a:pt x="12533" y="21427"/>
                  </a:cubicBezTo>
                  <a:cubicBezTo>
                    <a:pt x="12648" y="21427"/>
                    <a:pt x="12648" y="21427"/>
                    <a:pt x="12648" y="21427"/>
                  </a:cubicBezTo>
                  <a:cubicBezTo>
                    <a:pt x="12648" y="21370"/>
                    <a:pt x="12648" y="21370"/>
                    <a:pt x="12648" y="21370"/>
                  </a:cubicBezTo>
                  <a:cubicBezTo>
                    <a:pt x="12706" y="21370"/>
                    <a:pt x="12706" y="21370"/>
                    <a:pt x="12706" y="21370"/>
                  </a:cubicBezTo>
                  <a:cubicBezTo>
                    <a:pt x="12706" y="21427"/>
                    <a:pt x="12706" y="21427"/>
                    <a:pt x="12764" y="21427"/>
                  </a:cubicBezTo>
                  <a:cubicBezTo>
                    <a:pt x="12764" y="21370"/>
                    <a:pt x="12764" y="21370"/>
                    <a:pt x="12764" y="21370"/>
                  </a:cubicBezTo>
                  <a:cubicBezTo>
                    <a:pt x="12821" y="21370"/>
                    <a:pt x="12879" y="21370"/>
                    <a:pt x="12879" y="21370"/>
                  </a:cubicBezTo>
                  <a:cubicBezTo>
                    <a:pt x="12937" y="21370"/>
                    <a:pt x="12937" y="21370"/>
                    <a:pt x="12937" y="21370"/>
                  </a:cubicBezTo>
                  <a:cubicBezTo>
                    <a:pt x="13341" y="21312"/>
                    <a:pt x="13745" y="21254"/>
                    <a:pt x="14207" y="21139"/>
                  </a:cubicBezTo>
                  <a:cubicBezTo>
                    <a:pt x="14727" y="20966"/>
                    <a:pt x="15132" y="20794"/>
                    <a:pt x="15536" y="20621"/>
                  </a:cubicBezTo>
                  <a:cubicBezTo>
                    <a:pt x="15594" y="20621"/>
                    <a:pt x="15709" y="20563"/>
                    <a:pt x="15825" y="20563"/>
                  </a:cubicBezTo>
                  <a:cubicBezTo>
                    <a:pt x="15998" y="20448"/>
                    <a:pt x="15998" y="20448"/>
                    <a:pt x="15998" y="20448"/>
                  </a:cubicBezTo>
                  <a:cubicBezTo>
                    <a:pt x="15998" y="20390"/>
                    <a:pt x="16056" y="20448"/>
                    <a:pt x="16056" y="20448"/>
                  </a:cubicBezTo>
                  <a:cubicBezTo>
                    <a:pt x="16171" y="20390"/>
                    <a:pt x="16171" y="20390"/>
                    <a:pt x="16171" y="20390"/>
                  </a:cubicBezTo>
                  <a:cubicBezTo>
                    <a:pt x="16171" y="20333"/>
                    <a:pt x="16171" y="20333"/>
                    <a:pt x="16171" y="20333"/>
                  </a:cubicBezTo>
                  <a:lnTo>
                    <a:pt x="16229" y="20333"/>
                  </a:lnTo>
                  <a:cubicBezTo>
                    <a:pt x="16229" y="20333"/>
                    <a:pt x="16229" y="20333"/>
                    <a:pt x="16287" y="20333"/>
                  </a:cubicBezTo>
                  <a:cubicBezTo>
                    <a:pt x="16229" y="20275"/>
                    <a:pt x="16229" y="20275"/>
                    <a:pt x="16229" y="20275"/>
                  </a:cubicBezTo>
                  <a:cubicBezTo>
                    <a:pt x="16287" y="20275"/>
                    <a:pt x="16287" y="20275"/>
                    <a:pt x="16287" y="20275"/>
                  </a:cubicBezTo>
                  <a:cubicBezTo>
                    <a:pt x="16287" y="20333"/>
                    <a:pt x="16287" y="20333"/>
                    <a:pt x="16287" y="20333"/>
                  </a:cubicBezTo>
                  <a:cubicBezTo>
                    <a:pt x="16287" y="20275"/>
                    <a:pt x="16287" y="20275"/>
                    <a:pt x="16287" y="20275"/>
                  </a:cubicBezTo>
                  <a:cubicBezTo>
                    <a:pt x="16344" y="20275"/>
                    <a:pt x="16344" y="20275"/>
                    <a:pt x="16344" y="20275"/>
                  </a:cubicBezTo>
                  <a:cubicBezTo>
                    <a:pt x="16287" y="20275"/>
                    <a:pt x="16287" y="20275"/>
                    <a:pt x="16287" y="20275"/>
                  </a:cubicBezTo>
                  <a:cubicBezTo>
                    <a:pt x="16402" y="20218"/>
                    <a:pt x="16402" y="20218"/>
                    <a:pt x="16402" y="20218"/>
                  </a:cubicBezTo>
                  <a:lnTo>
                    <a:pt x="16460" y="20218"/>
                  </a:lnTo>
                  <a:cubicBezTo>
                    <a:pt x="16518" y="20218"/>
                    <a:pt x="16518" y="20218"/>
                    <a:pt x="16518" y="20218"/>
                  </a:cubicBezTo>
                  <a:cubicBezTo>
                    <a:pt x="16460" y="20218"/>
                    <a:pt x="16460" y="20218"/>
                    <a:pt x="16460" y="20218"/>
                  </a:cubicBezTo>
                  <a:cubicBezTo>
                    <a:pt x="16518" y="20160"/>
                    <a:pt x="16518" y="20160"/>
                    <a:pt x="16518" y="20160"/>
                  </a:cubicBezTo>
                  <a:cubicBezTo>
                    <a:pt x="16575" y="20102"/>
                    <a:pt x="16575" y="20160"/>
                    <a:pt x="16575" y="20160"/>
                  </a:cubicBezTo>
                  <a:cubicBezTo>
                    <a:pt x="16633" y="20102"/>
                    <a:pt x="16633" y="20102"/>
                    <a:pt x="16633" y="20102"/>
                  </a:cubicBezTo>
                  <a:cubicBezTo>
                    <a:pt x="16691" y="20045"/>
                    <a:pt x="16691" y="20045"/>
                    <a:pt x="16691" y="20045"/>
                  </a:cubicBezTo>
                  <a:cubicBezTo>
                    <a:pt x="16691" y="20045"/>
                    <a:pt x="16691" y="20045"/>
                    <a:pt x="16749" y="20045"/>
                  </a:cubicBezTo>
                  <a:cubicBezTo>
                    <a:pt x="16806" y="20045"/>
                    <a:pt x="16806" y="20045"/>
                    <a:pt x="16806" y="20045"/>
                  </a:cubicBezTo>
                  <a:cubicBezTo>
                    <a:pt x="16922" y="19987"/>
                    <a:pt x="16922" y="19987"/>
                    <a:pt x="16922" y="19987"/>
                  </a:cubicBezTo>
                  <a:cubicBezTo>
                    <a:pt x="16922" y="19930"/>
                    <a:pt x="16922" y="19930"/>
                    <a:pt x="16922" y="19930"/>
                  </a:cubicBezTo>
                  <a:lnTo>
                    <a:pt x="16980" y="19930"/>
                  </a:lnTo>
                  <a:cubicBezTo>
                    <a:pt x="16980" y="19930"/>
                    <a:pt x="16980" y="19872"/>
                    <a:pt x="17037" y="19872"/>
                  </a:cubicBezTo>
                  <a:cubicBezTo>
                    <a:pt x="17095" y="19872"/>
                    <a:pt x="17095" y="19872"/>
                    <a:pt x="17095" y="19872"/>
                  </a:cubicBezTo>
                  <a:cubicBezTo>
                    <a:pt x="17095" y="19814"/>
                    <a:pt x="17095" y="19814"/>
                    <a:pt x="17095" y="19814"/>
                  </a:cubicBezTo>
                  <a:cubicBezTo>
                    <a:pt x="17153" y="19814"/>
                    <a:pt x="17153" y="19814"/>
                    <a:pt x="17153" y="19814"/>
                  </a:cubicBezTo>
                  <a:cubicBezTo>
                    <a:pt x="17211" y="19757"/>
                    <a:pt x="17211" y="19757"/>
                    <a:pt x="17211" y="19757"/>
                  </a:cubicBezTo>
                  <a:cubicBezTo>
                    <a:pt x="17211" y="19699"/>
                    <a:pt x="17211" y="19699"/>
                    <a:pt x="17211" y="19699"/>
                  </a:cubicBezTo>
                  <a:cubicBezTo>
                    <a:pt x="17268" y="19699"/>
                    <a:pt x="17268" y="19699"/>
                    <a:pt x="17268" y="19699"/>
                  </a:cubicBezTo>
                  <a:cubicBezTo>
                    <a:pt x="17326" y="19699"/>
                    <a:pt x="17326" y="19699"/>
                    <a:pt x="17326" y="19699"/>
                  </a:cubicBezTo>
                  <a:cubicBezTo>
                    <a:pt x="17384" y="19642"/>
                    <a:pt x="17442" y="19642"/>
                    <a:pt x="17499" y="19584"/>
                  </a:cubicBezTo>
                  <a:cubicBezTo>
                    <a:pt x="17499" y="19526"/>
                    <a:pt x="17557" y="19584"/>
                    <a:pt x="17557" y="19526"/>
                  </a:cubicBezTo>
                  <a:cubicBezTo>
                    <a:pt x="17557" y="19469"/>
                    <a:pt x="17557" y="19469"/>
                    <a:pt x="17557" y="19469"/>
                  </a:cubicBezTo>
                  <a:cubicBezTo>
                    <a:pt x="17615" y="19469"/>
                    <a:pt x="17615" y="19526"/>
                    <a:pt x="17673" y="19469"/>
                  </a:cubicBezTo>
                  <a:cubicBezTo>
                    <a:pt x="17673" y="19411"/>
                    <a:pt x="17673" y="19411"/>
                    <a:pt x="17673" y="19411"/>
                  </a:cubicBezTo>
                  <a:cubicBezTo>
                    <a:pt x="17730" y="19411"/>
                    <a:pt x="17730" y="19411"/>
                    <a:pt x="17730" y="19411"/>
                  </a:cubicBezTo>
                  <a:cubicBezTo>
                    <a:pt x="17846" y="19354"/>
                    <a:pt x="17846" y="19354"/>
                    <a:pt x="17846" y="19354"/>
                  </a:cubicBezTo>
                  <a:cubicBezTo>
                    <a:pt x="17788" y="19354"/>
                    <a:pt x="17788" y="19354"/>
                    <a:pt x="17788" y="19354"/>
                  </a:cubicBezTo>
                  <a:cubicBezTo>
                    <a:pt x="17904" y="19296"/>
                    <a:pt x="17904" y="19296"/>
                    <a:pt x="17904" y="19296"/>
                  </a:cubicBezTo>
                  <a:cubicBezTo>
                    <a:pt x="17904" y="19238"/>
                    <a:pt x="17904" y="19296"/>
                    <a:pt x="17961" y="19296"/>
                  </a:cubicBezTo>
                  <a:cubicBezTo>
                    <a:pt x="17961" y="19238"/>
                    <a:pt x="17961" y="19238"/>
                    <a:pt x="17961" y="19238"/>
                  </a:cubicBezTo>
                  <a:cubicBezTo>
                    <a:pt x="18077" y="19181"/>
                    <a:pt x="18077" y="19181"/>
                    <a:pt x="18077" y="19181"/>
                  </a:cubicBezTo>
                  <a:cubicBezTo>
                    <a:pt x="18193" y="19066"/>
                    <a:pt x="18193" y="19066"/>
                    <a:pt x="18193" y="19066"/>
                  </a:cubicBezTo>
                  <a:cubicBezTo>
                    <a:pt x="18193" y="19008"/>
                    <a:pt x="18250" y="19008"/>
                    <a:pt x="18250" y="19008"/>
                  </a:cubicBezTo>
                  <a:cubicBezTo>
                    <a:pt x="18366" y="18950"/>
                    <a:pt x="18366" y="18950"/>
                    <a:pt x="18366" y="18950"/>
                  </a:cubicBezTo>
                  <a:lnTo>
                    <a:pt x="18366" y="18893"/>
                  </a:lnTo>
                  <a:lnTo>
                    <a:pt x="18424" y="18893"/>
                  </a:lnTo>
                  <a:cubicBezTo>
                    <a:pt x="18424" y="18835"/>
                    <a:pt x="18539" y="18835"/>
                    <a:pt x="18539" y="18778"/>
                  </a:cubicBezTo>
                  <a:lnTo>
                    <a:pt x="18597" y="18778"/>
                  </a:lnTo>
                  <a:cubicBezTo>
                    <a:pt x="18597" y="18720"/>
                    <a:pt x="18597" y="18720"/>
                    <a:pt x="18597" y="18720"/>
                  </a:cubicBezTo>
                  <a:cubicBezTo>
                    <a:pt x="18655" y="18720"/>
                    <a:pt x="18655" y="18662"/>
                    <a:pt x="18712" y="18662"/>
                  </a:cubicBezTo>
                  <a:cubicBezTo>
                    <a:pt x="18712" y="18605"/>
                    <a:pt x="18712" y="18605"/>
                    <a:pt x="18712" y="18605"/>
                  </a:cubicBezTo>
                  <a:cubicBezTo>
                    <a:pt x="18886" y="18490"/>
                    <a:pt x="18886" y="18490"/>
                    <a:pt x="18886" y="18490"/>
                  </a:cubicBezTo>
                  <a:cubicBezTo>
                    <a:pt x="18943" y="18374"/>
                    <a:pt x="19174" y="18259"/>
                    <a:pt x="19174" y="18144"/>
                  </a:cubicBezTo>
                  <a:cubicBezTo>
                    <a:pt x="19174" y="18086"/>
                    <a:pt x="19174" y="18086"/>
                    <a:pt x="19232" y="18086"/>
                  </a:cubicBezTo>
                  <a:cubicBezTo>
                    <a:pt x="19290" y="18029"/>
                    <a:pt x="19290" y="18029"/>
                    <a:pt x="19290" y="18029"/>
                  </a:cubicBezTo>
                  <a:cubicBezTo>
                    <a:pt x="19232" y="18029"/>
                    <a:pt x="19232" y="18029"/>
                    <a:pt x="19232" y="18029"/>
                  </a:cubicBezTo>
                  <a:cubicBezTo>
                    <a:pt x="19290" y="17971"/>
                    <a:pt x="19290" y="17971"/>
                    <a:pt x="19290" y="17971"/>
                  </a:cubicBezTo>
                  <a:cubicBezTo>
                    <a:pt x="19290" y="17914"/>
                    <a:pt x="19290" y="17914"/>
                    <a:pt x="19290" y="17914"/>
                  </a:cubicBezTo>
                  <a:cubicBezTo>
                    <a:pt x="19405" y="17856"/>
                    <a:pt x="19405" y="17856"/>
                    <a:pt x="19405" y="17856"/>
                  </a:cubicBezTo>
                  <a:cubicBezTo>
                    <a:pt x="19405" y="17798"/>
                    <a:pt x="19405" y="17798"/>
                    <a:pt x="19405" y="17798"/>
                  </a:cubicBezTo>
                  <a:cubicBezTo>
                    <a:pt x="19463" y="17798"/>
                    <a:pt x="19463" y="17798"/>
                    <a:pt x="19463" y="17798"/>
                  </a:cubicBezTo>
                  <a:cubicBezTo>
                    <a:pt x="19521" y="17741"/>
                    <a:pt x="19521" y="17741"/>
                    <a:pt x="19521" y="17741"/>
                  </a:cubicBezTo>
                  <a:cubicBezTo>
                    <a:pt x="19521" y="17683"/>
                    <a:pt x="19521" y="17683"/>
                    <a:pt x="19521" y="17683"/>
                  </a:cubicBezTo>
                  <a:cubicBezTo>
                    <a:pt x="19579" y="17626"/>
                    <a:pt x="19579" y="17626"/>
                    <a:pt x="19579" y="17626"/>
                  </a:cubicBezTo>
                  <a:cubicBezTo>
                    <a:pt x="19636" y="17568"/>
                    <a:pt x="19636" y="17568"/>
                    <a:pt x="19636" y="17568"/>
                  </a:cubicBezTo>
                  <a:cubicBezTo>
                    <a:pt x="19636" y="17510"/>
                    <a:pt x="19636" y="17510"/>
                    <a:pt x="19636" y="17510"/>
                  </a:cubicBezTo>
                  <a:cubicBezTo>
                    <a:pt x="19636" y="17510"/>
                    <a:pt x="19636" y="17510"/>
                    <a:pt x="19636" y="17453"/>
                  </a:cubicBezTo>
                  <a:cubicBezTo>
                    <a:pt x="19694" y="17510"/>
                    <a:pt x="19694" y="17510"/>
                    <a:pt x="19694" y="17510"/>
                  </a:cubicBezTo>
                  <a:cubicBezTo>
                    <a:pt x="19694" y="17453"/>
                    <a:pt x="19694" y="17453"/>
                    <a:pt x="19694" y="17453"/>
                  </a:cubicBezTo>
                  <a:cubicBezTo>
                    <a:pt x="19694" y="17395"/>
                    <a:pt x="19694" y="17395"/>
                    <a:pt x="19694" y="17395"/>
                  </a:cubicBezTo>
                  <a:lnTo>
                    <a:pt x="19752" y="17395"/>
                  </a:lnTo>
                  <a:cubicBezTo>
                    <a:pt x="19752" y="17338"/>
                    <a:pt x="19752" y="17338"/>
                    <a:pt x="19752" y="17338"/>
                  </a:cubicBezTo>
                  <a:cubicBezTo>
                    <a:pt x="19810" y="17280"/>
                    <a:pt x="19810" y="17280"/>
                    <a:pt x="19810" y="17280"/>
                  </a:cubicBezTo>
                  <a:cubicBezTo>
                    <a:pt x="19810" y="17222"/>
                    <a:pt x="19810" y="17222"/>
                    <a:pt x="19810" y="17222"/>
                  </a:cubicBezTo>
                  <a:cubicBezTo>
                    <a:pt x="19810" y="17222"/>
                    <a:pt x="19810" y="17222"/>
                    <a:pt x="19867" y="17222"/>
                  </a:cubicBezTo>
                  <a:lnTo>
                    <a:pt x="19867" y="17165"/>
                  </a:lnTo>
                  <a:cubicBezTo>
                    <a:pt x="19867" y="17107"/>
                    <a:pt x="19925" y="17107"/>
                    <a:pt x="19983" y="17050"/>
                  </a:cubicBezTo>
                  <a:cubicBezTo>
                    <a:pt x="19983" y="16992"/>
                    <a:pt x="19983" y="16992"/>
                    <a:pt x="19983" y="16992"/>
                  </a:cubicBezTo>
                  <a:cubicBezTo>
                    <a:pt x="20098" y="16819"/>
                    <a:pt x="20098" y="16819"/>
                    <a:pt x="20098" y="16819"/>
                  </a:cubicBezTo>
                  <a:cubicBezTo>
                    <a:pt x="20098" y="16762"/>
                    <a:pt x="20098" y="16762"/>
                    <a:pt x="20098" y="16762"/>
                  </a:cubicBezTo>
                  <a:cubicBezTo>
                    <a:pt x="20098" y="16704"/>
                    <a:pt x="20156" y="16762"/>
                    <a:pt x="20156" y="16704"/>
                  </a:cubicBezTo>
                  <a:lnTo>
                    <a:pt x="20156" y="16646"/>
                  </a:lnTo>
                  <a:cubicBezTo>
                    <a:pt x="20214" y="16531"/>
                    <a:pt x="20214" y="16531"/>
                    <a:pt x="20214" y="16531"/>
                  </a:cubicBezTo>
                  <a:cubicBezTo>
                    <a:pt x="20272" y="16416"/>
                    <a:pt x="20329" y="16358"/>
                    <a:pt x="20387" y="16243"/>
                  </a:cubicBezTo>
                  <a:cubicBezTo>
                    <a:pt x="20387" y="16243"/>
                    <a:pt x="20387" y="16186"/>
                    <a:pt x="20445" y="16128"/>
                  </a:cubicBezTo>
                  <a:cubicBezTo>
                    <a:pt x="20387" y="16128"/>
                    <a:pt x="20387" y="16128"/>
                    <a:pt x="20387" y="16128"/>
                  </a:cubicBezTo>
                  <a:cubicBezTo>
                    <a:pt x="20445" y="16070"/>
                    <a:pt x="20445" y="16070"/>
                    <a:pt x="20445" y="16070"/>
                  </a:cubicBezTo>
                  <a:cubicBezTo>
                    <a:pt x="20445" y="16013"/>
                    <a:pt x="20445" y="16013"/>
                    <a:pt x="20445" y="16013"/>
                  </a:cubicBezTo>
                  <a:cubicBezTo>
                    <a:pt x="20503" y="15898"/>
                    <a:pt x="20503" y="15898"/>
                    <a:pt x="20503" y="15898"/>
                  </a:cubicBezTo>
                  <a:cubicBezTo>
                    <a:pt x="20560" y="15840"/>
                    <a:pt x="20560" y="15840"/>
                    <a:pt x="20560" y="15840"/>
                  </a:cubicBezTo>
                  <a:cubicBezTo>
                    <a:pt x="20503" y="15840"/>
                    <a:pt x="20503" y="15840"/>
                    <a:pt x="20503" y="15840"/>
                  </a:cubicBezTo>
                  <a:cubicBezTo>
                    <a:pt x="20560" y="15782"/>
                    <a:pt x="20560" y="15782"/>
                    <a:pt x="20560" y="15782"/>
                  </a:cubicBezTo>
                  <a:cubicBezTo>
                    <a:pt x="20560" y="15725"/>
                    <a:pt x="20560" y="15725"/>
                    <a:pt x="20560" y="15725"/>
                  </a:cubicBezTo>
                  <a:cubicBezTo>
                    <a:pt x="20618" y="15725"/>
                    <a:pt x="20618" y="15725"/>
                    <a:pt x="20618" y="15725"/>
                  </a:cubicBezTo>
                  <a:cubicBezTo>
                    <a:pt x="20618" y="15782"/>
                    <a:pt x="20618" y="15782"/>
                    <a:pt x="20618" y="15782"/>
                  </a:cubicBezTo>
                  <a:cubicBezTo>
                    <a:pt x="20560" y="15782"/>
                    <a:pt x="20560" y="15782"/>
                    <a:pt x="20560" y="15840"/>
                  </a:cubicBezTo>
                  <a:cubicBezTo>
                    <a:pt x="20560" y="15898"/>
                    <a:pt x="20560" y="15898"/>
                    <a:pt x="20560" y="15898"/>
                  </a:cubicBezTo>
                  <a:cubicBezTo>
                    <a:pt x="20503" y="15955"/>
                    <a:pt x="20503" y="15955"/>
                    <a:pt x="20503" y="15955"/>
                  </a:cubicBezTo>
                  <a:cubicBezTo>
                    <a:pt x="20560" y="15955"/>
                    <a:pt x="20560" y="15955"/>
                    <a:pt x="20560" y="15955"/>
                  </a:cubicBezTo>
                  <a:cubicBezTo>
                    <a:pt x="20560" y="16013"/>
                    <a:pt x="20560" y="16013"/>
                    <a:pt x="20503" y="16013"/>
                  </a:cubicBezTo>
                  <a:cubicBezTo>
                    <a:pt x="20445" y="16070"/>
                    <a:pt x="20445" y="16070"/>
                    <a:pt x="20445" y="16070"/>
                  </a:cubicBezTo>
                  <a:cubicBezTo>
                    <a:pt x="20445" y="16128"/>
                    <a:pt x="20445" y="16128"/>
                    <a:pt x="20445" y="16128"/>
                  </a:cubicBezTo>
                  <a:cubicBezTo>
                    <a:pt x="20445" y="16186"/>
                    <a:pt x="20445" y="16186"/>
                    <a:pt x="20445" y="16186"/>
                  </a:cubicBezTo>
                  <a:cubicBezTo>
                    <a:pt x="20445" y="16243"/>
                    <a:pt x="20445" y="16243"/>
                    <a:pt x="20445" y="16243"/>
                  </a:cubicBezTo>
                  <a:cubicBezTo>
                    <a:pt x="20387" y="16358"/>
                    <a:pt x="20387" y="16358"/>
                    <a:pt x="20387" y="16358"/>
                  </a:cubicBezTo>
                  <a:cubicBezTo>
                    <a:pt x="20329" y="16416"/>
                    <a:pt x="20329" y="16416"/>
                    <a:pt x="20329" y="16416"/>
                  </a:cubicBezTo>
                  <a:cubicBezTo>
                    <a:pt x="20329" y="16474"/>
                    <a:pt x="20329" y="16474"/>
                    <a:pt x="20329" y="16474"/>
                  </a:cubicBezTo>
                  <a:cubicBezTo>
                    <a:pt x="20329" y="16531"/>
                    <a:pt x="20329" y="16531"/>
                    <a:pt x="20329" y="16531"/>
                  </a:cubicBezTo>
                  <a:cubicBezTo>
                    <a:pt x="20387" y="16358"/>
                    <a:pt x="20387" y="16358"/>
                    <a:pt x="20387" y="16358"/>
                  </a:cubicBezTo>
                  <a:cubicBezTo>
                    <a:pt x="20445" y="16358"/>
                    <a:pt x="20445" y="16358"/>
                    <a:pt x="20445" y="16358"/>
                  </a:cubicBezTo>
                  <a:cubicBezTo>
                    <a:pt x="20445" y="16358"/>
                    <a:pt x="20560" y="16186"/>
                    <a:pt x="20676" y="15898"/>
                  </a:cubicBezTo>
                  <a:cubicBezTo>
                    <a:pt x="20734" y="15782"/>
                    <a:pt x="20791" y="15610"/>
                    <a:pt x="20907" y="15437"/>
                  </a:cubicBezTo>
                  <a:cubicBezTo>
                    <a:pt x="20965" y="15264"/>
                    <a:pt x="21022" y="15034"/>
                    <a:pt x="21080" y="14861"/>
                  </a:cubicBezTo>
                  <a:cubicBezTo>
                    <a:pt x="21138" y="14688"/>
                    <a:pt x="21196" y="14515"/>
                    <a:pt x="21253" y="14285"/>
                  </a:cubicBezTo>
                  <a:cubicBezTo>
                    <a:pt x="21311" y="14112"/>
                    <a:pt x="21311" y="13939"/>
                    <a:pt x="21369" y="13824"/>
                  </a:cubicBezTo>
                  <a:cubicBezTo>
                    <a:pt x="21427" y="13536"/>
                    <a:pt x="21484" y="13306"/>
                    <a:pt x="21484" y="13306"/>
                  </a:cubicBezTo>
                  <a:cubicBezTo>
                    <a:pt x="21427" y="13363"/>
                    <a:pt x="21427" y="13363"/>
                    <a:pt x="21427" y="13363"/>
                  </a:cubicBezTo>
                  <a:cubicBezTo>
                    <a:pt x="21427" y="13421"/>
                    <a:pt x="21427" y="13421"/>
                    <a:pt x="21427" y="13421"/>
                  </a:cubicBezTo>
                  <a:cubicBezTo>
                    <a:pt x="21427" y="13478"/>
                    <a:pt x="21427" y="13478"/>
                    <a:pt x="21427" y="13478"/>
                  </a:cubicBezTo>
                  <a:cubicBezTo>
                    <a:pt x="21427" y="13536"/>
                    <a:pt x="21427" y="13536"/>
                    <a:pt x="21427" y="13536"/>
                  </a:cubicBezTo>
                  <a:cubicBezTo>
                    <a:pt x="21369" y="13651"/>
                    <a:pt x="21369" y="13651"/>
                    <a:pt x="21369" y="13651"/>
                  </a:cubicBezTo>
                  <a:cubicBezTo>
                    <a:pt x="21369" y="13709"/>
                    <a:pt x="21369" y="13766"/>
                    <a:pt x="21369" y="13766"/>
                  </a:cubicBezTo>
                  <a:cubicBezTo>
                    <a:pt x="21369" y="13709"/>
                    <a:pt x="21369" y="13709"/>
                    <a:pt x="21369" y="13709"/>
                  </a:cubicBezTo>
                  <a:cubicBezTo>
                    <a:pt x="21311" y="13709"/>
                    <a:pt x="21311" y="13709"/>
                    <a:pt x="21311" y="13709"/>
                  </a:cubicBezTo>
                  <a:cubicBezTo>
                    <a:pt x="21311" y="13766"/>
                    <a:pt x="21311" y="13766"/>
                    <a:pt x="21311" y="13766"/>
                  </a:cubicBezTo>
                  <a:cubicBezTo>
                    <a:pt x="21369" y="13766"/>
                    <a:pt x="21369" y="13766"/>
                    <a:pt x="21369" y="13766"/>
                  </a:cubicBezTo>
                  <a:cubicBezTo>
                    <a:pt x="21311" y="13824"/>
                    <a:pt x="21311" y="13824"/>
                    <a:pt x="21311" y="13824"/>
                  </a:cubicBezTo>
                  <a:cubicBezTo>
                    <a:pt x="21311" y="13882"/>
                    <a:pt x="21311" y="13882"/>
                    <a:pt x="21311" y="13882"/>
                  </a:cubicBezTo>
                  <a:cubicBezTo>
                    <a:pt x="21253" y="13997"/>
                    <a:pt x="21253" y="13997"/>
                    <a:pt x="21253" y="13997"/>
                  </a:cubicBezTo>
                  <a:cubicBezTo>
                    <a:pt x="21311" y="14054"/>
                    <a:pt x="21311" y="14054"/>
                    <a:pt x="21311" y="14054"/>
                  </a:cubicBezTo>
                  <a:cubicBezTo>
                    <a:pt x="21253" y="14112"/>
                    <a:pt x="21253" y="14112"/>
                    <a:pt x="21253" y="14112"/>
                  </a:cubicBezTo>
                  <a:cubicBezTo>
                    <a:pt x="21311" y="14112"/>
                    <a:pt x="21311" y="14112"/>
                    <a:pt x="21311" y="14112"/>
                  </a:cubicBezTo>
                  <a:cubicBezTo>
                    <a:pt x="21253" y="14170"/>
                    <a:pt x="21253" y="14170"/>
                    <a:pt x="21253" y="14170"/>
                  </a:cubicBezTo>
                  <a:cubicBezTo>
                    <a:pt x="21253" y="14227"/>
                    <a:pt x="21253" y="14227"/>
                    <a:pt x="21253" y="14227"/>
                  </a:cubicBezTo>
                  <a:cubicBezTo>
                    <a:pt x="21253" y="14285"/>
                    <a:pt x="21253" y="14285"/>
                    <a:pt x="21253" y="14285"/>
                  </a:cubicBezTo>
                  <a:cubicBezTo>
                    <a:pt x="21196" y="14342"/>
                    <a:pt x="21196" y="14342"/>
                    <a:pt x="21196" y="14342"/>
                  </a:cubicBezTo>
                  <a:lnTo>
                    <a:pt x="21196" y="14400"/>
                  </a:lnTo>
                  <a:cubicBezTo>
                    <a:pt x="21138" y="14515"/>
                    <a:pt x="21138" y="14515"/>
                    <a:pt x="21138" y="14515"/>
                  </a:cubicBezTo>
                  <a:cubicBezTo>
                    <a:pt x="21138" y="14573"/>
                    <a:pt x="21138" y="14630"/>
                    <a:pt x="21080" y="14688"/>
                  </a:cubicBezTo>
                  <a:cubicBezTo>
                    <a:pt x="21080" y="14746"/>
                    <a:pt x="21080" y="14746"/>
                    <a:pt x="21080" y="14746"/>
                  </a:cubicBezTo>
                  <a:cubicBezTo>
                    <a:pt x="21080" y="14803"/>
                    <a:pt x="21080" y="14803"/>
                    <a:pt x="21080" y="14803"/>
                  </a:cubicBezTo>
                  <a:cubicBezTo>
                    <a:pt x="21022" y="14918"/>
                    <a:pt x="21022" y="14918"/>
                    <a:pt x="21022" y="14918"/>
                  </a:cubicBezTo>
                  <a:cubicBezTo>
                    <a:pt x="21022" y="14976"/>
                    <a:pt x="21022" y="14976"/>
                    <a:pt x="21022" y="14976"/>
                  </a:cubicBezTo>
                  <a:lnTo>
                    <a:pt x="20965" y="14976"/>
                  </a:lnTo>
                  <a:cubicBezTo>
                    <a:pt x="20965" y="14976"/>
                    <a:pt x="21022" y="14976"/>
                    <a:pt x="20965" y="14976"/>
                  </a:cubicBezTo>
                  <a:cubicBezTo>
                    <a:pt x="20965" y="14976"/>
                    <a:pt x="20965" y="14976"/>
                    <a:pt x="20965" y="15034"/>
                  </a:cubicBezTo>
                  <a:cubicBezTo>
                    <a:pt x="20965" y="15091"/>
                    <a:pt x="20965" y="15091"/>
                    <a:pt x="20965" y="15091"/>
                  </a:cubicBezTo>
                  <a:cubicBezTo>
                    <a:pt x="20907" y="15149"/>
                    <a:pt x="20907" y="15149"/>
                    <a:pt x="20907" y="15149"/>
                  </a:cubicBezTo>
                  <a:cubicBezTo>
                    <a:pt x="20907" y="15091"/>
                    <a:pt x="20907" y="15091"/>
                    <a:pt x="20907" y="15091"/>
                  </a:cubicBezTo>
                  <a:cubicBezTo>
                    <a:pt x="20907" y="15149"/>
                    <a:pt x="20907" y="15149"/>
                    <a:pt x="20907" y="15149"/>
                  </a:cubicBezTo>
                  <a:cubicBezTo>
                    <a:pt x="20849" y="15149"/>
                    <a:pt x="20849" y="15149"/>
                    <a:pt x="20849" y="15149"/>
                  </a:cubicBezTo>
                  <a:cubicBezTo>
                    <a:pt x="20849" y="15206"/>
                    <a:pt x="20849" y="15206"/>
                    <a:pt x="20849" y="15206"/>
                  </a:cubicBezTo>
                  <a:lnTo>
                    <a:pt x="20907" y="15206"/>
                  </a:lnTo>
                  <a:cubicBezTo>
                    <a:pt x="20849" y="15322"/>
                    <a:pt x="20849" y="15322"/>
                    <a:pt x="20849" y="15322"/>
                  </a:cubicBezTo>
                  <a:cubicBezTo>
                    <a:pt x="20849" y="15322"/>
                    <a:pt x="20791" y="15379"/>
                    <a:pt x="20791" y="15437"/>
                  </a:cubicBezTo>
                  <a:cubicBezTo>
                    <a:pt x="20791" y="15494"/>
                    <a:pt x="20791" y="15494"/>
                    <a:pt x="20791" y="15494"/>
                  </a:cubicBezTo>
                  <a:cubicBezTo>
                    <a:pt x="20734" y="15610"/>
                    <a:pt x="20734" y="15610"/>
                    <a:pt x="20734" y="15610"/>
                  </a:cubicBezTo>
                  <a:cubicBezTo>
                    <a:pt x="20734" y="15494"/>
                    <a:pt x="20734" y="15494"/>
                    <a:pt x="20734" y="15494"/>
                  </a:cubicBezTo>
                  <a:cubicBezTo>
                    <a:pt x="20734" y="15494"/>
                    <a:pt x="20734" y="15437"/>
                    <a:pt x="20791" y="15437"/>
                  </a:cubicBezTo>
                  <a:cubicBezTo>
                    <a:pt x="20734" y="15437"/>
                    <a:pt x="20734" y="15437"/>
                    <a:pt x="20734" y="15437"/>
                  </a:cubicBezTo>
                  <a:cubicBezTo>
                    <a:pt x="20791" y="15322"/>
                    <a:pt x="20791" y="15322"/>
                    <a:pt x="20791" y="15322"/>
                  </a:cubicBezTo>
                  <a:cubicBezTo>
                    <a:pt x="20734" y="15379"/>
                    <a:pt x="20734" y="15379"/>
                    <a:pt x="20734" y="15379"/>
                  </a:cubicBezTo>
                  <a:cubicBezTo>
                    <a:pt x="20734" y="15437"/>
                    <a:pt x="20734" y="15437"/>
                    <a:pt x="20734" y="15437"/>
                  </a:cubicBezTo>
                  <a:cubicBezTo>
                    <a:pt x="20676" y="15494"/>
                    <a:pt x="20676" y="15494"/>
                    <a:pt x="20676" y="15494"/>
                  </a:cubicBezTo>
                  <a:cubicBezTo>
                    <a:pt x="20734" y="15494"/>
                    <a:pt x="20734" y="15494"/>
                    <a:pt x="20734" y="15494"/>
                  </a:cubicBezTo>
                  <a:cubicBezTo>
                    <a:pt x="20676" y="15610"/>
                    <a:pt x="20676" y="15610"/>
                    <a:pt x="20676" y="15610"/>
                  </a:cubicBezTo>
                  <a:lnTo>
                    <a:pt x="20618" y="15610"/>
                  </a:lnTo>
                  <a:cubicBezTo>
                    <a:pt x="20676" y="15552"/>
                    <a:pt x="20676" y="15552"/>
                    <a:pt x="20676" y="15552"/>
                  </a:cubicBezTo>
                  <a:cubicBezTo>
                    <a:pt x="20676" y="15494"/>
                    <a:pt x="20676" y="15494"/>
                    <a:pt x="20676" y="15494"/>
                  </a:cubicBezTo>
                  <a:cubicBezTo>
                    <a:pt x="20676" y="15437"/>
                    <a:pt x="20676" y="15437"/>
                    <a:pt x="20734" y="15437"/>
                  </a:cubicBezTo>
                  <a:cubicBezTo>
                    <a:pt x="20734" y="15437"/>
                    <a:pt x="20676" y="15437"/>
                    <a:pt x="20676" y="15379"/>
                  </a:cubicBezTo>
                  <a:cubicBezTo>
                    <a:pt x="20734" y="15379"/>
                    <a:pt x="20734" y="15379"/>
                    <a:pt x="20734" y="15379"/>
                  </a:cubicBezTo>
                  <a:cubicBezTo>
                    <a:pt x="20734" y="15322"/>
                    <a:pt x="20734" y="15322"/>
                    <a:pt x="20734" y="15322"/>
                  </a:cubicBezTo>
                  <a:cubicBezTo>
                    <a:pt x="20791" y="15206"/>
                    <a:pt x="20791" y="15206"/>
                    <a:pt x="20791" y="15206"/>
                  </a:cubicBezTo>
                  <a:cubicBezTo>
                    <a:pt x="20791" y="15149"/>
                    <a:pt x="20791" y="15149"/>
                    <a:pt x="20791" y="15149"/>
                  </a:cubicBezTo>
                  <a:cubicBezTo>
                    <a:pt x="20849" y="15091"/>
                    <a:pt x="20849" y="15091"/>
                    <a:pt x="20849" y="15091"/>
                  </a:cubicBezTo>
                  <a:cubicBezTo>
                    <a:pt x="20849" y="15034"/>
                    <a:pt x="20849" y="15034"/>
                    <a:pt x="20849" y="15034"/>
                  </a:cubicBezTo>
                  <a:cubicBezTo>
                    <a:pt x="20849" y="14976"/>
                    <a:pt x="20849" y="14976"/>
                    <a:pt x="20849" y="14976"/>
                  </a:cubicBezTo>
                  <a:cubicBezTo>
                    <a:pt x="20907" y="14918"/>
                    <a:pt x="20907" y="14918"/>
                    <a:pt x="20907" y="14918"/>
                  </a:cubicBezTo>
                  <a:cubicBezTo>
                    <a:pt x="20907" y="14861"/>
                    <a:pt x="20965" y="14861"/>
                    <a:pt x="20965" y="14861"/>
                  </a:cubicBezTo>
                  <a:cubicBezTo>
                    <a:pt x="20907" y="14861"/>
                    <a:pt x="20907" y="14861"/>
                    <a:pt x="20907" y="14861"/>
                  </a:cubicBezTo>
                  <a:cubicBezTo>
                    <a:pt x="20907" y="14803"/>
                    <a:pt x="20907" y="14803"/>
                    <a:pt x="20907" y="14803"/>
                  </a:cubicBezTo>
                  <a:cubicBezTo>
                    <a:pt x="20965" y="14688"/>
                    <a:pt x="20965" y="14688"/>
                    <a:pt x="20965" y="14688"/>
                  </a:cubicBezTo>
                  <a:cubicBezTo>
                    <a:pt x="20965" y="14630"/>
                    <a:pt x="21022" y="14630"/>
                    <a:pt x="21022" y="14573"/>
                  </a:cubicBezTo>
                  <a:cubicBezTo>
                    <a:pt x="21022" y="14515"/>
                    <a:pt x="21022" y="14515"/>
                    <a:pt x="21022" y="14515"/>
                  </a:cubicBezTo>
                  <a:cubicBezTo>
                    <a:pt x="21022" y="14458"/>
                    <a:pt x="21022" y="14458"/>
                    <a:pt x="21022" y="14458"/>
                  </a:cubicBezTo>
                  <a:cubicBezTo>
                    <a:pt x="21080" y="14400"/>
                    <a:pt x="21080" y="14400"/>
                    <a:pt x="21080" y="14400"/>
                  </a:cubicBezTo>
                  <a:cubicBezTo>
                    <a:pt x="21022" y="14342"/>
                    <a:pt x="21022" y="14342"/>
                    <a:pt x="21022" y="14342"/>
                  </a:cubicBezTo>
                  <a:cubicBezTo>
                    <a:pt x="21080" y="14227"/>
                    <a:pt x="21080" y="14227"/>
                    <a:pt x="21080" y="14227"/>
                  </a:cubicBezTo>
                  <a:lnTo>
                    <a:pt x="21080" y="14170"/>
                  </a:lnTo>
                  <a:cubicBezTo>
                    <a:pt x="21138" y="14112"/>
                    <a:pt x="21138" y="14112"/>
                    <a:pt x="21138" y="14112"/>
                  </a:cubicBezTo>
                  <a:cubicBezTo>
                    <a:pt x="21138" y="13997"/>
                    <a:pt x="21138" y="13997"/>
                    <a:pt x="21138" y="13997"/>
                  </a:cubicBezTo>
                  <a:cubicBezTo>
                    <a:pt x="21138" y="13939"/>
                    <a:pt x="21138" y="13939"/>
                    <a:pt x="21138" y="13939"/>
                  </a:cubicBezTo>
                  <a:cubicBezTo>
                    <a:pt x="21138" y="13882"/>
                    <a:pt x="21138" y="13882"/>
                    <a:pt x="21138" y="13882"/>
                  </a:cubicBezTo>
                  <a:cubicBezTo>
                    <a:pt x="21196" y="13882"/>
                    <a:pt x="21196" y="13882"/>
                    <a:pt x="21196" y="13882"/>
                  </a:cubicBezTo>
                  <a:cubicBezTo>
                    <a:pt x="21196" y="13824"/>
                    <a:pt x="21196" y="13824"/>
                    <a:pt x="21196" y="13766"/>
                  </a:cubicBezTo>
                  <a:cubicBezTo>
                    <a:pt x="21253" y="13651"/>
                    <a:pt x="21253" y="13651"/>
                    <a:pt x="21253" y="13651"/>
                  </a:cubicBezTo>
                  <a:cubicBezTo>
                    <a:pt x="21253" y="13651"/>
                    <a:pt x="21253" y="13651"/>
                    <a:pt x="21253" y="13594"/>
                  </a:cubicBezTo>
                  <a:cubicBezTo>
                    <a:pt x="21196" y="13594"/>
                    <a:pt x="21196" y="13594"/>
                    <a:pt x="21196" y="13594"/>
                  </a:cubicBezTo>
                  <a:cubicBezTo>
                    <a:pt x="21253" y="13594"/>
                    <a:pt x="21253" y="13594"/>
                    <a:pt x="21253" y="13594"/>
                  </a:cubicBezTo>
                  <a:cubicBezTo>
                    <a:pt x="21196" y="13594"/>
                    <a:pt x="21196" y="13594"/>
                    <a:pt x="21196" y="13594"/>
                  </a:cubicBezTo>
                  <a:cubicBezTo>
                    <a:pt x="21253" y="13478"/>
                    <a:pt x="21253" y="13478"/>
                    <a:pt x="21253" y="13478"/>
                  </a:cubicBezTo>
                  <a:cubicBezTo>
                    <a:pt x="21253" y="13421"/>
                    <a:pt x="21253" y="13421"/>
                    <a:pt x="21253" y="13421"/>
                  </a:cubicBezTo>
                  <a:cubicBezTo>
                    <a:pt x="21311" y="13306"/>
                    <a:pt x="21311" y="13306"/>
                    <a:pt x="21311" y="13306"/>
                  </a:cubicBezTo>
                  <a:cubicBezTo>
                    <a:pt x="21253" y="13306"/>
                    <a:pt x="21253" y="13306"/>
                    <a:pt x="21253" y="13306"/>
                  </a:cubicBezTo>
                  <a:cubicBezTo>
                    <a:pt x="21311" y="13306"/>
                    <a:pt x="21311" y="13306"/>
                    <a:pt x="21311" y="13306"/>
                  </a:cubicBezTo>
                  <a:cubicBezTo>
                    <a:pt x="21253" y="13306"/>
                    <a:pt x="21253" y="13306"/>
                    <a:pt x="21253" y="13306"/>
                  </a:cubicBezTo>
                  <a:cubicBezTo>
                    <a:pt x="21311" y="13248"/>
                    <a:pt x="21311" y="13248"/>
                    <a:pt x="21311" y="13248"/>
                  </a:cubicBezTo>
                  <a:cubicBezTo>
                    <a:pt x="21253" y="13248"/>
                    <a:pt x="21253" y="13248"/>
                    <a:pt x="21253" y="13248"/>
                  </a:cubicBezTo>
                  <a:cubicBezTo>
                    <a:pt x="21311" y="13133"/>
                    <a:pt x="21311" y="13133"/>
                    <a:pt x="21311" y="13133"/>
                  </a:cubicBezTo>
                  <a:cubicBezTo>
                    <a:pt x="21311" y="13190"/>
                    <a:pt x="21311" y="13190"/>
                    <a:pt x="21311" y="13190"/>
                  </a:cubicBezTo>
                  <a:cubicBezTo>
                    <a:pt x="21369" y="13133"/>
                    <a:pt x="21369" y="13133"/>
                    <a:pt x="21369" y="13133"/>
                  </a:cubicBezTo>
                  <a:cubicBezTo>
                    <a:pt x="21369" y="13190"/>
                    <a:pt x="21369" y="13190"/>
                    <a:pt x="21369" y="13190"/>
                  </a:cubicBezTo>
                  <a:cubicBezTo>
                    <a:pt x="21369" y="13248"/>
                    <a:pt x="21369" y="13248"/>
                    <a:pt x="21369" y="13248"/>
                  </a:cubicBezTo>
                  <a:cubicBezTo>
                    <a:pt x="21427" y="13133"/>
                    <a:pt x="21427" y="13133"/>
                    <a:pt x="21427" y="13133"/>
                  </a:cubicBezTo>
                  <a:cubicBezTo>
                    <a:pt x="21427" y="13075"/>
                    <a:pt x="21427" y="13075"/>
                    <a:pt x="21427" y="13075"/>
                  </a:cubicBezTo>
                  <a:cubicBezTo>
                    <a:pt x="21427" y="13133"/>
                    <a:pt x="21427" y="13133"/>
                    <a:pt x="21427" y="13133"/>
                  </a:cubicBezTo>
                  <a:cubicBezTo>
                    <a:pt x="21369" y="13133"/>
                    <a:pt x="21369" y="13133"/>
                    <a:pt x="21369" y="13133"/>
                  </a:cubicBezTo>
                  <a:cubicBezTo>
                    <a:pt x="21369" y="13018"/>
                    <a:pt x="21369" y="13018"/>
                    <a:pt x="21369" y="13018"/>
                  </a:cubicBezTo>
                  <a:cubicBezTo>
                    <a:pt x="21311" y="13018"/>
                    <a:pt x="21311" y="13018"/>
                    <a:pt x="21311" y="13018"/>
                  </a:cubicBezTo>
                  <a:cubicBezTo>
                    <a:pt x="21369" y="12960"/>
                    <a:pt x="21369" y="12960"/>
                    <a:pt x="21369" y="12960"/>
                  </a:cubicBezTo>
                  <a:cubicBezTo>
                    <a:pt x="21427" y="12845"/>
                    <a:pt x="21427" y="12845"/>
                    <a:pt x="21427" y="12845"/>
                  </a:cubicBezTo>
                  <a:cubicBezTo>
                    <a:pt x="21369" y="12845"/>
                    <a:pt x="21369" y="12845"/>
                    <a:pt x="21369" y="12902"/>
                  </a:cubicBezTo>
                  <a:cubicBezTo>
                    <a:pt x="21369" y="12845"/>
                    <a:pt x="21369" y="12845"/>
                    <a:pt x="21369" y="12787"/>
                  </a:cubicBezTo>
                  <a:cubicBezTo>
                    <a:pt x="21369" y="12730"/>
                    <a:pt x="21369" y="12730"/>
                    <a:pt x="21369" y="12730"/>
                  </a:cubicBezTo>
                  <a:cubicBezTo>
                    <a:pt x="21369" y="12672"/>
                    <a:pt x="21369" y="12672"/>
                    <a:pt x="21369" y="12672"/>
                  </a:cubicBezTo>
                  <a:cubicBezTo>
                    <a:pt x="21369" y="12614"/>
                    <a:pt x="21427" y="12614"/>
                    <a:pt x="21427" y="12614"/>
                  </a:cubicBezTo>
                  <a:cubicBezTo>
                    <a:pt x="21369" y="12614"/>
                    <a:pt x="21369" y="12614"/>
                    <a:pt x="21369" y="12614"/>
                  </a:cubicBezTo>
                  <a:cubicBezTo>
                    <a:pt x="21369" y="12557"/>
                    <a:pt x="21369" y="12557"/>
                    <a:pt x="21369" y="12557"/>
                  </a:cubicBezTo>
                  <a:cubicBezTo>
                    <a:pt x="21369" y="12499"/>
                    <a:pt x="21369" y="12499"/>
                    <a:pt x="21369" y="12499"/>
                  </a:cubicBezTo>
                  <a:cubicBezTo>
                    <a:pt x="21427" y="12442"/>
                    <a:pt x="21427" y="12442"/>
                    <a:pt x="21427" y="12442"/>
                  </a:cubicBezTo>
                  <a:cubicBezTo>
                    <a:pt x="21427" y="12442"/>
                    <a:pt x="21427" y="12442"/>
                    <a:pt x="21427" y="12384"/>
                  </a:cubicBezTo>
                  <a:cubicBezTo>
                    <a:pt x="21427" y="12326"/>
                    <a:pt x="21427" y="12326"/>
                    <a:pt x="21427" y="12326"/>
                  </a:cubicBezTo>
                  <a:cubicBezTo>
                    <a:pt x="21427" y="12269"/>
                    <a:pt x="21427" y="12269"/>
                    <a:pt x="21427" y="12269"/>
                  </a:cubicBezTo>
                  <a:cubicBezTo>
                    <a:pt x="21427" y="12211"/>
                    <a:pt x="21427" y="12211"/>
                    <a:pt x="21427" y="12211"/>
                  </a:cubicBezTo>
                  <a:cubicBezTo>
                    <a:pt x="21427" y="12154"/>
                    <a:pt x="21427" y="12154"/>
                    <a:pt x="21427" y="12154"/>
                  </a:cubicBezTo>
                  <a:cubicBezTo>
                    <a:pt x="21427" y="12096"/>
                    <a:pt x="21427" y="12096"/>
                    <a:pt x="21427" y="12096"/>
                  </a:cubicBezTo>
                  <a:cubicBezTo>
                    <a:pt x="21427" y="12038"/>
                    <a:pt x="21427" y="12038"/>
                    <a:pt x="21427" y="11981"/>
                  </a:cubicBezTo>
                  <a:cubicBezTo>
                    <a:pt x="21484" y="11981"/>
                    <a:pt x="21427" y="11981"/>
                    <a:pt x="21427" y="11981"/>
                  </a:cubicBezTo>
                  <a:cubicBezTo>
                    <a:pt x="21427" y="11923"/>
                    <a:pt x="21427" y="11923"/>
                    <a:pt x="21427" y="11923"/>
                  </a:cubicBezTo>
                  <a:cubicBezTo>
                    <a:pt x="21484" y="11923"/>
                    <a:pt x="21484" y="11923"/>
                    <a:pt x="21484" y="11923"/>
                  </a:cubicBezTo>
                  <a:cubicBezTo>
                    <a:pt x="21484" y="11866"/>
                    <a:pt x="21484" y="11866"/>
                    <a:pt x="21484" y="11866"/>
                  </a:cubicBezTo>
                  <a:cubicBezTo>
                    <a:pt x="21484" y="11866"/>
                    <a:pt x="21484" y="11866"/>
                    <a:pt x="21484" y="11923"/>
                  </a:cubicBezTo>
                  <a:lnTo>
                    <a:pt x="21484" y="11866"/>
                  </a:lnTo>
                  <a:cubicBezTo>
                    <a:pt x="21427" y="11866"/>
                    <a:pt x="21427" y="11866"/>
                    <a:pt x="21427" y="11866"/>
                  </a:cubicBezTo>
                  <a:cubicBezTo>
                    <a:pt x="21427" y="11808"/>
                    <a:pt x="21427" y="11808"/>
                    <a:pt x="21427" y="11808"/>
                  </a:cubicBezTo>
                  <a:lnTo>
                    <a:pt x="21427" y="11750"/>
                  </a:lnTo>
                  <a:cubicBezTo>
                    <a:pt x="21484" y="11750"/>
                    <a:pt x="21484" y="11750"/>
                    <a:pt x="21484" y="11750"/>
                  </a:cubicBezTo>
                  <a:cubicBezTo>
                    <a:pt x="21427" y="11750"/>
                    <a:pt x="21427" y="11635"/>
                    <a:pt x="21427" y="11635"/>
                  </a:cubicBezTo>
                  <a:cubicBezTo>
                    <a:pt x="21484" y="11635"/>
                    <a:pt x="21484" y="11635"/>
                    <a:pt x="21484" y="11635"/>
                  </a:cubicBezTo>
                  <a:cubicBezTo>
                    <a:pt x="21484" y="11578"/>
                    <a:pt x="21484" y="11578"/>
                    <a:pt x="21484" y="11578"/>
                  </a:cubicBezTo>
                  <a:cubicBezTo>
                    <a:pt x="21484" y="11520"/>
                    <a:pt x="21484" y="11520"/>
                    <a:pt x="21484" y="11520"/>
                  </a:cubicBezTo>
                  <a:cubicBezTo>
                    <a:pt x="21542" y="11520"/>
                    <a:pt x="21542" y="11520"/>
                    <a:pt x="21542" y="11520"/>
                  </a:cubicBezTo>
                  <a:cubicBezTo>
                    <a:pt x="21542" y="11578"/>
                    <a:pt x="21542" y="11520"/>
                    <a:pt x="21542" y="11578"/>
                  </a:cubicBezTo>
                  <a:cubicBezTo>
                    <a:pt x="21542" y="11693"/>
                    <a:pt x="21542" y="11693"/>
                    <a:pt x="21542" y="11693"/>
                  </a:cubicBezTo>
                  <a:lnTo>
                    <a:pt x="21542" y="11750"/>
                  </a:lnTo>
                  <a:cubicBezTo>
                    <a:pt x="21542" y="11635"/>
                    <a:pt x="21542" y="11635"/>
                    <a:pt x="21542" y="11635"/>
                  </a:cubicBezTo>
                  <a:cubicBezTo>
                    <a:pt x="21484" y="11808"/>
                    <a:pt x="21484" y="11808"/>
                    <a:pt x="21484" y="11808"/>
                  </a:cubicBezTo>
                  <a:cubicBezTo>
                    <a:pt x="21542" y="11808"/>
                    <a:pt x="21542" y="11808"/>
                    <a:pt x="21542" y="11808"/>
                  </a:cubicBezTo>
                  <a:lnTo>
                    <a:pt x="21542" y="11750"/>
                  </a:lnTo>
                  <a:cubicBezTo>
                    <a:pt x="21542" y="11808"/>
                    <a:pt x="21542" y="11808"/>
                    <a:pt x="21542" y="11808"/>
                  </a:cubicBezTo>
                  <a:cubicBezTo>
                    <a:pt x="21542" y="11866"/>
                    <a:pt x="21542" y="11866"/>
                    <a:pt x="21542" y="11866"/>
                  </a:cubicBezTo>
                  <a:cubicBezTo>
                    <a:pt x="21542" y="11808"/>
                    <a:pt x="21542" y="11808"/>
                    <a:pt x="21484" y="11808"/>
                  </a:cubicBezTo>
                  <a:cubicBezTo>
                    <a:pt x="21484" y="11866"/>
                    <a:pt x="21484" y="11866"/>
                    <a:pt x="21484" y="11866"/>
                  </a:cubicBezTo>
                  <a:cubicBezTo>
                    <a:pt x="21542" y="11866"/>
                    <a:pt x="21542" y="11866"/>
                    <a:pt x="21542" y="11866"/>
                  </a:cubicBezTo>
                  <a:cubicBezTo>
                    <a:pt x="21484" y="11981"/>
                    <a:pt x="21484" y="11981"/>
                    <a:pt x="21484" y="11981"/>
                  </a:cubicBezTo>
                  <a:cubicBezTo>
                    <a:pt x="21484" y="12038"/>
                    <a:pt x="21484" y="12038"/>
                    <a:pt x="21484" y="12038"/>
                  </a:cubicBezTo>
                  <a:cubicBezTo>
                    <a:pt x="21484" y="12096"/>
                    <a:pt x="21484" y="12096"/>
                    <a:pt x="21484" y="12096"/>
                  </a:cubicBezTo>
                  <a:cubicBezTo>
                    <a:pt x="21484" y="12154"/>
                    <a:pt x="21484" y="12154"/>
                    <a:pt x="21484" y="12154"/>
                  </a:cubicBezTo>
                  <a:cubicBezTo>
                    <a:pt x="21484" y="12096"/>
                    <a:pt x="21484" y="12096"/>
                    <a:pt x="21484" y="12096"/>
                  </a:cubicBezTo>
                  <a:cubicBezTo>
                    <a:pt x="21427" y="12154"/>
                    <a:pt x="21427" y="12211"/>
                    <a:pt x="21427" y="12269"/>
                  </a:cubicBezTo>
                  <a:cubicBezTo>
                    <a:pt x="21484" y="12269"/>
                    <a:pt x="21427" y="12269"/>
                    <a:pt x="21484" y="12269"/>
                  </a:cubicBezTo>
                  <a:cubicBezTo>
                    <a:pt x="21484" y="12211"/>
                    <a:pt x="21484" y="12211"/>
                    <a:pt x="21484" y="12211"/>
                  </a:cubicBezTo>
                  <a:cubicBezTo>
                    <a:pt x="21484" y="12154"/>
                    <a:pt x="21484" y="12154"/>
                    <a:pt x="21484" y="12154"/>
                  </a:cubicBezTo>
                  <a:cubicBezTo>
                    <a:pt x="21484" y="12269"/>
                    <a:pt x="21484" y="12269"/>
                    <a:pt x="21484" y="12269"/>
                  </a:cubicBezTo>
                  <a:cubicBezTo>
                    <a:pt x="21484" y="12326"/>
                    <a:pt x="21484" y="12326"/>
                    <a:pt x="21484" y="12326"/>
                  </a:cubicBezTo>
                  <a:lnTo>
                    <a:pt x="21484" y="12384"/>
                  </a:lnTo>
                  <a:cubicBezTo>
                    <a:pt x="21427" y="12384"/>
                    <a:pt x="21427" y="12384"/>
                    <a:pt x="21427" y="12384"/>
                  </a:cubicBezTo>
                  <a:cubicBezTo>
                    <a:pt x="21427" y="12442"/>
                    <a:pt x="21427" y="12442"/>
                    <a:pt x="21427" y="12442"/>
                  </a:cubicBezTo>
                  <a:cubicBezTo>
                    <a:pt x="21484" y="12442"/>
                    <a:pt x="21484" y="12442"/>
                    <a:pt x="21484" y="12442"/>
                  </a:cubicBezTo>
                  <a:cubicBezTo>
                    <a:pt x="21427" y="12499"/>
                    <a:pt x="21427" y="12499"/>
                    <a:pt x="21427" y="12499"/>
                  </a:cubicBezTo>
                  <a:cubicBezTo>
                    <a:pt x="21484" y="12499"/>
                    <a:pt x="21484" y="12499"/>
                    <a:pt x="21484" y="12499"/>
                  </a:cubicBezTo>
                  <a:cubicBezTo>
                    <a:pt x="21484" y="12384"/>
                    <a:pt x="21484" y="12384"/>
                    <a:pt x="21484" y="12384"/>
                  </a:cubicBezTo>
                  <a:cubicBezTo>
                    <a:pt x="21542" y="12154"/>
                    <a:pt x="21542" y="12154"/>
                    <a:pt x="21542" y="12154"/>
                  </a:cubicBezTo>
                  <a:cubicBezTo>
                    <a:pt x="21542" y="12038"/>
                    <a:pt x="21542" y="12038"/>
                    <a:pt x="21542" y="12038"/>
                  </a:cubicBezTo>
                  <a:cubicBezTo>
                    <a:pt x="21542" y="11981"/>
                    <a:pt x="21542" y="11981"/>
                    <a:pt x="21542" y="11981"/>
                  </a:cubicBezTo>
                  <a:cubicBezTo>
                    <a:pt x="21600" y="11923"/>
                    <a:pt x="21542" y="11923"/>
                    <a:pt x="21542" y="11866"/>
                  </a:cubicBezTo>
                  <a:cubicBezTo>
                    <a:pt x="21542" y="11866"/>
                    <a:pt x="21542" y="11866"/>
                    <a:pt x="21600" y="11866"/>
                  </a:cubicBezTo>
                  <a:cubicBezTo>
                    <a:pt x="21600" y="11462"/>
                    <a:pt x="21600" y="11462"/>
                    <a:pt x="21600" y="11462"/>
                  </a:cubicBezTo>
                  <a:cubicBezTo>
                    <a:pt x="21600" y="11462"/>
                    <a:pt x="21600" y="11405"/>
                    <a:pt x="21600" y="11405"/>
                  </a:cubicBezTo>
                  <a:close/>
                  <a:moveTo>
                    <a:pt x="21600" y="11405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3" name="Freeform 25">
              <a:extLst>
                <a:ext uri="{FF2B5EF4-FFF2-40B4-BE49-F238E27FC236}">
                  <a16:creationId xmlns:a16="http://schemas.microsoft.com/office/drawing/2014/main" id="{C7EB8B23-C683-DF82-E843-1EAA7C7086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29891" y="3777934"/>
              <a:ext cx="671250" cy="480682"/>
            </a:xfrm>
            <a:custGeom>
              <a:avLst/>
              <a:gdLst>
                <a:gd name="T0" fmla="*/ 2477 w 3121"/>
                <a:gd name="T1" fmla="*/ 2071 h 2234"/>
                <a:gd name="T2" fmla="*/ 3120 w 3121"/>
                <a:gd name="T3" fmla="*/ 1950 h 2234"/>
                <a:gd name="T4" fmla="*/ 3114 w 3121"/>
                <a:gd name="T5" fmla="*/ 1799 h 2234"/>
                <a:gd name="T6" fmla="*/ 2564 w 3121"/>
                <a:gd name="T7" fmla="*/ 919 h 2234"/>
                <a:gd name="T8" fmla="*/ 2217 w 3121"/>
                <a:gd name="T9" fmla="*/ 0 h 2234"/>
                <a:gd name="T10" fmla="*/ 1597 w 3121"/>
                <a:gd name="T11" fmla="*/ 307 h 2234"/>
                <a:gd name="T12" fmla="*/ 955 w 3121"/>
                <a:gd name="T13" fmla="*/ 0 h 2234"/>
                <a:gd name="T14" fmla="*/ 590 w 3121"/>
                <a:gd name="T15" fmla="*/ 902 h 2234"/>
                <a:gd name="T16" fmla="*/ 5 w 3121"/>
                <a:gd name="T17" fmla="*/ 1764 h 2234"/>
                <a:gd name="T18" fmla="*/ 631 w 3121"/>
                <a:gd name="T19" fmla="*/ 1921 h 2234"/>
                <a:gd name="T20" fmla="*/ 625 w 3121"/>
                <a:gd name="T21" fmla="*/ 2100 h 2234"/>
                <a:gd name="T22" fmla="*/ 2477 w 3121"/>
                <a:gd name="T23" fmla="*/ 2233 h 2234"/>
                <a:gd name="T24" fmla="*/ 2477 w 3121"/>
                <a:gd name="T25" fmla="*/ 2077 h 2234"/>
                <a:gd name="T26" fmla="*/ 2217 w 3121"/>
                <a:gd name="T27" fmla="*/ 156 h 2234"/>
                <a:gd name="T28" fmla="*/ 2587 w 3121"/>
                <a:gd name="T29" fmla="*/ 527 h 2234"/>
                <a:gd name="T30" fmla="*/ 2309 w 3121"/>
                <a:gd name="T31" fmla="*/ 948 h 2234"/>
                <a:gd name="T32" fmla="*/ 2963 w 3121"/>
                <a:gd name="T33" fmla="*/ 1799 h 2234"/>
                <a:gd name="T34" fmla="*/ 2275 w 3121"/>
                <a:gd name="T35" fmla="*/ 1492 h 2234"/>
                <a:gd name="T36" fmla="*/ 2101 w 3121"/>
                <a:gd name="T37" fmla="*/ 809 h 2234"/>
                <a:gd name="T38" fmla="*/ 2217 w 3121"/>
                <a:gd name="T39" fmla="*/ 156 h 2234"/>
                <a:gd name="T40" fmla="*/ 1591 w 3121"/>
                <a:gd name="T41" fmla="*/ 463 h 2234"/>
                <a:gd name="T42" fmla="*/ 1719 w 3121"/>
                <a:gd name="T43" fmla="*/ 1174 h 2234"/>
                <a:gd name="T44" fmla="*/ 1730 w 3121"/>
                <a:gd name="T45" fmla="*/ 1319 h 2234"/>
                <a:gd name="T46" fmla="*/ 2321 w 3121"/>
                <a:gd name="T47" fmla="*/ 2071 h 2234"/>
                <a:gd name="T48" fmla="*/ 775 w 3121"/>
                <a:gd name="T49" fmla="*/ 2077 h 2234"/>
                <a:gd name="T50" fmla="*/ 1401 w 3121"/>
                <a:gd name="T51" fmla="*/ 1313 h 2234"/>
                <a:gd name="T52" fmla="*/ 1418 w 3121"/>
                <a:gd name="T53" fmla="*/ 1168 h 2234"/>
                <a:gd name="T54" fmla="*/ 1319 w 3121"/>
                <a:gd name="T55" fmla="*/ 561 h 2234"/>
                <a:gd name="T56" fmla="*/ 156 w 3121"/>
                <a:gd name="T57" fmla="*/ 1764 h 2234"/>
                <a:gd name="T58" fmla="*/ 775 w 3121"/>
                <a:gd name="T59" fmla="*/ 1006 h 2234"/>
                <a:gd name="T60" fmla="*/ 798 w 3121"/>
                <a:gd name="T61" fmla="*/ 861 h 2234"/>
                <a:gd name="T62" fmla="*/ 955 w 3121"/>
                <a:gd name="T63" fmla="*/ 156 h 2234"/>
                <a:gd name="T64" fmla="*/ 1210 w 3121"/>
                <a:gd name="T65" fmla="*/ 451 h 2234"/>
                <a:gd name="T66" fmla="*/ 1210 w 3121"/>
                <a:gd name="T67" fmla="*/ 1209 h 2234"/>
                <a:gd name="T68" fmla="*/ 156 w 3121"/>
                <a:gd name="T69" fmla="*/ 1764 h 2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121" h="2234">
                  <a:moveTo>
                    <a:pt x="2477" y="2071"/>
                  </a:moveTo>
                  <a:lnTo>
                    <a:pt x="2477" y="2071"/>
                  </a:lnTo>
                  <a:cubicBezTo>
                    <a:pt x="2477" y="2030"/>
                    <a:pt x="2471" y="1990"/>
                    <a:pt x="2466" y="1950"/>
                  </a:cubicBezTo>
                  <a:cubicBezTo>
                    <a:pt x="3120" y="1950"/>
                    <a:pt x="3120" y="1950"/>
                    <a:pt x="3120" y="1950"/>
                  </a:cubicBezTo>
                  <a:cubicBezTo>
                    <a:pt x="3120" y="1799"/>
                    <a:pt x="3120" y="1799"/>
                    <a:pt x="3120" y="1799"/>
                  </a:cubicBezTo>
                  <a:cubicBezTo>
                    <a:pt x="3114" y="1799"/>
                    <a:pt x="3114" y="1799"/>
                    <a:pt x="3114" y="1799"/>
                  </a:cubicBezTo>
                  <a:cubicBezTo>
                    <a:pt x="3114" y="1591"/>
                    <a:pt x="3044" y="1388"/>
                    <a:pt x="2917" y="1214"/>
                  </a:cubicBezTo>
                  <a:cubicBezTo>
                    <a:pt x="2819" y="1087"/>
                    <a:pt x="2697" y="983"/>
                    <a:pt x="2564" y="919"/>
                  </a:cubicBezTo>
                  <a:cubicBezTo>
                    <a:pt x="2674" y="821"/>
                    <a:pt x="2743" y="682"/>
                    <a:pt x="2743" y="527"/>
                  </a:cubicBezTo>
                  <a:cubicBezTo>
                    <a:pt x="2743" y="237"/>
                    <a:pt x="2506" y="0"/>
                    <a:pt x="2217" y="0"/>
                  </a:cubicBezTo>
                  <a:cubicBezTo>
                    <a:pt x="2003" y="0"/>
                    <a:pt x="1806" y="133"/>
                    <a:pt x="1730" y="330"/>
                  </a:cubicBezTo>
                  <a:cubicBezTo>
                    <a:pt x="1684" y="318"/>
                    <a:pt x="1644" y="307"/>
                    <a:pt x="1597" y="307"/>
                  </a:cubicBezTo>
                  <a:cubicBezTo>
                    <a:pt x="1545" y="301"/>
                    <a:pt x="1487" y="307"/>
                    <a:pt x="1441" y="324"/>
                  </a:cubicBezTo>
                  <a:cubicBezTo>
                    <a:pt x="1360" y="127"/>
                    <a:pt x="1169" y="0"/>
                    <a:pt x="955" y="0"/>
                  </a:cubicBezTo>
                  <a:cubicBezTo>
                    <a:pt x="665" y="0"/>
                    <a:pt x="428" y="237"/>
                    <a:pt x="428" y="527"/>
                  </a:cubicBezTo>
                  <a:cubicBezTo>
                    <a:pt x="428" y="670"/>
                    <a:pt x="486" y="803"/>
                    <a:pt x="590" y="902"/>
                  </a:cubicBezTo>
                  <a:cubicBezTo>
                    <a:pt x="237" y="1041"/>
                    <a:pt x="0" y="1382"/>
                    <a:pt x="0" y="1764"/>
                  </a:cubicBezTo>
                  <a:cubicBezTo>
                    <a:pt x="5" y="1764"/>
                    <a:pt x="5" y="1764"/>
                    <a:pt x="5" y="1764"/>
                  </a:cubicBezTo>
                  <a:cubicBezTo>
                    <a:pt x="5" y="1921"/>
                    <a:pt x="5" y="1921"/>
                    <a:pt x="5" y="1921"/>
                  </a:cubicBezTo>
                  <a:cubicBezTo>
                    <a:pt x="631" y="1921"/>
                    <a:pt x="631" y="1921"/>
                    <a:pt x="631" y="1921"/>
                  </a:cubicBezTo>
                  <a:cubicBezTo>
                    <a:pt x="625" y="1967"/>
                    <a:pt x="619" y="2019"/>
                    <a:pt x="619" y="2071"/>
                  </a:cubicBezTo>
                  <a:cubicBezTo>
                    <a:pt x="619" y="2083"/>
                    <a:pt x="619" y="2088"/>
                    <a:pt x="625" y="2100"/>
                  </a:cubicBezTo>
                  <a:cubicBezTo>
                    <a:pt x="625" y="2227"/>
                    <a:pt x="625" y="2227"/>
                    <a:pt x="625" y="2227"/>
                  </a:cubicBezTo>
                  <a:cubicBezTo>
                    <a:pt x="2477" y="2233"/>
                    <a:pt x="2477" y="2233"/>
                    <a:pt x="2477" y="2233"/>
                  </a:cubicBezTo>
                  <a:cubicBezTo>
                    <a:pt x="2477" y="2077"/>
                    <a:pt x="2477" y="2077"/>
                    <a:pt x="2477" y="2077"/>
                  </a:cubicBezTo>
                  <a:lnTo>
                    <a:pt x="2477" y="2077"/>
                  </a:lnTo>
                  <a:lnTo>
                    <a:pt x="2477" y="2071"/>
                  </a:lnTo>
                  <a:close/>
                  <a:moveTo>
                    <a:pt x="2217" y="156"/>
                  </a:moveTo>
                  <a:lnTo>
                    <a:pt x="2217" y="156"/>
                  </a:lnTo>
                  <a:cubicBezTo>
                    <a:pt x="2419" y="156"/>
                    <a:pt x="2587" y="324"/>
                    <a:pt x="2587" y="527"/>
                  </a:cubicBezTo>
                  <a:cubicBezTo>
                    <a:pt x="2587" y="676"/>
                    <a:pt x="2500" y="809"/>
                    <a:pt x="2361" y="867"/>
                  </a:cubicBezTo>
                  <a:cubicBezTo>
                    <a:pt x="2327" y="884"/>
                    <a:pt x="2309" y="913"/>
                    <a:pt x="2309" y="948"/>
                  </a:cubicBezTo>
                  <a:cubicBezTo>
                    <a:pt x="2315" y="977"/>
                    <a:pt x="2338" y="1006"/>
                    <a:pt x="2373" y="1018"/>
                  </a:cubicBezTo>
                  <a:cubicBezTo>
                    <a:pt x="2697" y="1093"/>
                    <a:pt x="2952" y="1434"/>
                    <a:pt x="2963" y="1799"/>
                  </a:cubicBezTo>
                  <a:cubicBezTo>
                    <a:pt x="2437" y="1799"/>
                    <a:pt x="2437" y="1799"/>
                    <a:pt x="2437" y="1799"/>
                  </a:cubicBezTo>
                  <a:cubicBezTo>
                    <a:pt x="2402" y="1689"/>
                    <a:pt x="2344" y="1585"/>
                    <a:pt x="2275" y="1492"/>
                  </a:cubicBezTo>
                  <a:cubicBezTo>
                    <a:pt x="2182" y="1376"/>
                    <a:pt x="2060" y="1284"/>
                    <a:pt x="1921" y="1226"/>
                  </a:cubicBezTo>
                  <a:cubicBezTo>
                    <a:pt x="2037" y="1122"/>
                    <a:pt x="2107" y="965"/>
                    <a:pt x="2101" y="809"/>
                  </a:cubicBezTo>
                  <a:cubicBezTo>
                    <a:pt x="2095" y="636"/>
                    <a:pt x="2003" y="486"/>
                    <a:pt x="1869" y="394"/>
                  </a:cubicBezTo>
                  <a:cubicBezTo>
                    <a:pt x="1921" y="255"/>
                    <a:pt x="2060" y="156"/>
                    <a:pt x="2217" y="156"/>
                  </a:cubicBezTo>
                  <a:close/>
                  <a:moveTo>
                    <a:pt x="1591" y="463"/>
                  </a:moveTo>
                  <a:lnTo>
                    <a:pt x="1591" y="463"/>
                  </a:lnTo>
                  <a:cubicBezTo>
                    <a:pt x="1782" y="469"/>
                    <a:pt x="1939" y="624"/>
                    <a:pt x="1945" y="815"/>
                  </a:cubicBezTo>
                  <a:cubicBezTo>
                    <a:pt x="1950" y="971"/>
                    <a:pt x="1858" y="1116"/>
                    <a:pt x="1719" y="1174"/>
                  </a:cubicBezTo>
                  <a:cubicBezTo>
                    <a:pt x="1690" y="1185"/>
                    <a:pt x="1667" y="1220"/>
                    <a:pt x="1673" y="1249"/>
                  </a:cubicBezTo>
                  <a:cubicBezTo>
                    <a:pt x="1673" y="1284"/>
                    <a:pt x="1696" y="1313"/>
                    <a:pt x="1730" y="1319"/>
                  </a:cubicBezTo>
                  <a:cubicBezTo>
                    <a:pt x="1898" y="1359"/>
                    <a:pt x="2049" y="1457"/>
                    <a:pt x="2153" y="1591"/>
                  </a:cubicBezTo>
                  <a:cubicBezTo>
                    <a:pt x="2263" y="1729"/>
                    <a:pt x="2321" y="1892"/>
                    <a:pt x="2321" y="2071"/>
                  </a:cubicBezTo>
                  <a:lnTo>
                    <a:pt x="2321" y="2077"/>
                  </a:lnTo>
                  <a:cubicBezTo>
                    <a:pt x="775" y="2077"/>
                    <a:pt x="775" y="2077"/>
                    <a:pt x="775" y="2077"/>
                  </a:cubicBezTo>
                  <a:lnTo>
                    <a:pt x="775" y="2071"/>
                  </a:lnTo>
                  <a:cubicBezTo>
                    <a:pt x="775" y="1701"/>
                    <a:pt x="1036" y="1382"/>
                    <a:pt x="1401" y="1313"/>
                  </a:cubicBezTo>
                  <a:cubicBezTo>
                    <a:pt x="1429" y="1307"/>
                    <a:pt x="1458" y="1278"/>
                    <a:pt x="1458" y="1243"/>
                  </a:cubicBezTo>
                  <a:cubicBezTo>
                    <a:pt x="1464" y="1214"/>
                    <a:pt x="1447" y="1180"/>
                    <a:pt x="1418" y="1168"/>
                  </a:cubicBezTo>
                  <a:cubicBezTo>
                    <a:pt x="1285" y="1104"/>
                    <a:pt x="1204" y="971"/>
                    <a:pt x="1204" y="832"/>
                  </a:cubicBezTo>
                  <a:cubicBezTo>
                    <a:pt x="1204" y="728"/>
                    <a:pt x="1244" y="630"/>
                    <a:pt x="1319" y="561"/>
                  </a:cubicBezTo>
                  <a:cubicBezTo>
                    <a:pt x="1389" y="492"/>
                    <a:pt x="1487" y="457"/>
                    <a:pt x="1591" y="463"/>
                  </a:cubicBezTo>
                  <a:close/>
                  <a:moveTo>
                    <a:pt x="156" y="1764"/>
                  </a:moveTo>
                  <a:lnTo>
                    <a:pt x="156" y="1764"/>
                  </a:lnTo>
                  <a:cubicBezTo>
                    <a:pt x="156" y="1400"/>
                    <a:pt x="416" y="1081"/>
                    <a:pt x="775" y="1006"/>
                  </a:cubicBezTo>
                  <a:cubicBezTo>
                    <a:pt x="810" y="1000"/>
                    <a:pt x="833" y="977"/>
                    <a:pt x="839" y="942"/>
                  </a:cubicBezTo>
                  <a:cubicBezTo>
                    <a:pt x="845" y="908"/>
                    <a:pt x="827" y="879"/>
                    <a:pt x="798" y="861"/>
                  </a:cubicBezTo>
                  <a:cubicBezTo>
                    <a:pt x="665" y="803"/>
                    <a:pt x="584" y="670"/>
                    <a:pt x="584" y="527"/>
                  </a:cubicBezTo>
                  <a:cubicBezTo>
                    <a:pt x="584" y="324"/>
                    <a:pt x="746" y="156"/>
                    <a:pt x="955" y="156"/>
                  </a:cubicBezTo>
                  <a:cubicBezTo>
                    <a:pt x="1105" y="156"/>
                    <a:pt x="1238" y="249"/>
                    <a:pt x="1296" y="382"/>
                  </a:cubicBezTo>
                  <a:cubicBezTo>
                    <a:pt x="1267" y="405"/>
                    <a:pt x="1238" y="428"/>
                    <a:pt x="1210" y="451"/>
                  </a:cubicBezTo>
                  <a:cubicBezTo>
                    <a:pt x="1105" y="550"/>
                    <a:pt x="1047" y="688"/>
                    <a:pt x="1047" y="832"/>
                  </a:cubicBezTo>
                  <a:cubicBezTo>
                    <a:pt x="1047" y="977"/>
                    <a:pt x="1105" y="1110"/>
                    <a:pt x="1210" y="1209"/>
                  </a:cubicBezTo>
                  <a:cubicBezTo>
                    <a:pt x="955" y="1307"/>
                    <a:pt x="758" y="1515"/>
                    <a:pt x="671" y="1764"/>
                  </a:cubicBezTo>
                  <a:lnTo>
                    <a:pt x="156" y="17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0416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C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2393260-705C-8D9C-5AC0-150CA22F8393}"/>
              </a:ext>
            </a:extLst>
          </p:cNvPr>
          <p:cNvSpPr txBox="1">
            <a:spLocks/>
          </p:cNvSpPr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Flow Chart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30716E12-B41C-2DE0-3AD6-60FBC7A1F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306787"/>
            <a:ext cx="7188199" cy="4241036"/>
          </a:xfrm>
          <a:prstGeom prst="rect">
            <a:avLst/>
          </a:prstGeom>
        </p:spPr>
      </p:pic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0F8F33E5-1FB1-F4EA-8BD5-A530BFE84238}"/>
              </a:ext>
            </a:extLst>
          </p:cNvPr>
          <p:cNvSpPr txBox="1">
            <a:spLocks/>
          </p:cNvSpPr>
          <p:nvPr/>
        </p:nvSpPr>
        <p:spPr>
          <a:xfrm>
            <a:off x="479425" y="902254"/>
            <a:ext cx="11224683" cy="493183"/>
          </a:xfrm>
          <a:prstGeom prst="rect">
            <a:avLst/>
          </a:prstGeom>
        </p:spPr>
        <p:txBody>
          <a:bodyPr wrap="square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E51B9406-9FC1-A23C-E173-9E896FD62294}"/>
              </a:ext>
            </a:extLst>
          </p:cNvPr>
          <p:cNvSpPr txBox="1">
            <a:spLocks/>
          </p:cNvSpPr>
          <p:nvPr/>
        </p:nvSpPr>
        <p:spPr>
          <a:xfrm>
            <a:off x="2822449" y="6429722"/>
            <a:ext cx="412115" cy="255788"/>
          </a:xfrm>
          <a:prstGeom prst="rect">
            <a:avLst/>
          </a:prstGeom>
        </p:spPr>
        <p:txBody>
          <a:bodyPr anchor="ctr">
            <a:normAutofit fontScale="700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266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57C09880-5121-BAD8-653C-A5EB546E8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241" y="1754029"/>
            <a:ext cx="8343219" cy="46418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71D4F6C4-D027-18EB-8A28-8607C79472F7}"/>
              </a:ext>
            </a:extLst>
          </p:cNvPr>
          <p:cNvSpPr txBox="1">
            <a:spLocks/>
          </p:cNvSpPr>
          <p:nvPr/>
        </p:nvSpPr>
        <p:spPr>
          <a:xfrm>
            <a:off x="2822449" y="6429722"/>
            <a:ext cx="412115" cy="2557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2159A70B-D9C4-DD4E-9F6A-EE049B0F78F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FF0AA6B9-7069-CFA6-1BE8-A63CA36F1863}"/>
              </a:ext>
            </a:extLst>
          </p:cNvPr>
          <p:cNvSpPr txBox="1">
            <a:spLocks/>
          </p:cNvSpPr>
          <p:nvPr/>
        </p:nvSpPr>
        <p:spPr>
          <a:xfrm>
            <a:off x="26983" y="36331"/>
            <a:ext cx="11216428" cy="6258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>
                <a:latin typeface="Source Sans Pro Black" panose="020B0803030403020204" pitchFamily="34" charset="0"/>
                <a:ea typeface="Source Sans Pro Black" panose="020B0803030403020204" pitchFamily="34" charset="0"/>
              </a:rPr>
              <a:t>Dashboard Components</a:t>
            </a:r>
            <a:endParaRPr lang="en-SG" sz="4400" dirty="0">
              <a:latin typeface="Source Sans Pro Black" panose="020B0803030403020204" pitchFamily="34" charset="0"/>
              <a:ea typeface="Source Sans Pro Black" panose="020B0803030403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2485DEC-177C-93EC-4F4D-DFC6784D2BE4}"/>
              </a:ext>
            </a:extLst>
          </p:cNvPr>
          <p:cNvCxnSpPr>
            <a:cxnSpLocks/>
          </p:cNvCxnSpPr>
          <p:nvPr/>
        </p:nvCxnSpPr>
        <p:spPr>
          <a:xfrm>
            <a:off x="1559016" y="2239443"/>
            <a:ext cx="5514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9A6955D-03FC-0F3F-A857-2A603A23DC6F}"/>
              </a:ext>
            </a:extLst>
          </p:cNvPr>
          <p:cNvCxnSpPr>
            <a:cxnSpLocks/>
          </p:cNvCxnSpPr>
          <p:nvPr/>
        </p:nvCxnSpPr>
        <p:spPr>
          <a:xfrm>
            <a:off x="1559016" y="2668068"/>
            <a:ext cx="5514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19A5DEA-30C3-2AF0-1F20-F10B5A30D397}"/>
              </a:ext>
            </a:extLst>
          </p:cNvPr>
          <p:cNvCxnSpPr>
            <a:cxnSpLocks/>
          </p:cNvCxnSpPr>
          <p:nvPr/>
        </p:nvCxnSpPr>
        <p:spPr>
          <a:xfrm>
            <a:off x="1559016" y="3706293"/>
            <a:ext cx="5514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9D6CBB4-E5FD-33BE-63FA-0779116ABC04}"/>
              </a:ext>
            </a:extLst>
          </p:cNvPr>
          <p:cNvCxnSpPr>
            <a:cxnSpLocks/>
          </p:cNvCxnSpPr>
          <p:nvPr/>
        </p:nvCxnSpPr>
        <p:spPr>
          <a:xfrm>
            <a:off x="1559016" y="5430318"/>
            <a:ext cx="5514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72C8ED8-724E-9738-9D1F-01B61E618999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7731216" y="1413978"/>
            <a:ext cx="0" cy="1177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03BA39E-EB07-BB98-F067-CD7F82CBD916}"/>
              </a:ext>
            </a:extLst>
          </p:cNvPr>
          <p:cNvCxnSpPr/>
          <p:nvPr/>
        </p:nvCxnSpPr>
        <p:spPr>
          <a:xfrm>
            <a:off x="5778591" y="1563168"/>
            <a:ext cx="0" cy="1028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BEE6FAD-8091-30F6-47C9-5778B18DCBD7}"/>
              </a:ext>
            </a:extLst>
          </p:cNvPr>
          <p:cNvCxnSpPr>
            <a:cxnSpLocks/>
          </p:cNvCxnSpPr>
          <p:nvPr/>
        </p:nvCxnSpPr>
        <p:spPr>
          <a:xfrm flipH="1">
            <a:off x="10094381" y="3706293"/>
            <a:ext cx="484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7FD287A-A6EF-6D5D-5318-000ABA1511BA}"/>
              </a:ext>
            </a:extLst>
          </p:cNvPr>
          <p:cNvCxnSpPr/>
          <p:nvPr/>
        </p:nvCxnSpPr>
        <p:spPr>
          <a:xfrm flipH="1">
            <a:off x="10094381" y="2239443"/>
            <a:ext cx="484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6A8E9A0-A163-1144-0C13-410715C49E7A}"/>
              </a:ext>
            </a:extLst>
          </p:cNvPr>
          <p:cNvSpPr txBox="1"/>
          <p:nvPr/>
        </p:nvSpPr>
        <p:spPr>
          <a:xfrm>
            <a:off x="26983" y="2100943"/>
            <a:ext cx="1598707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>
              <a:buClr>
                <a:schemeClr val="accent1"/>
              </a:buClr>
            </a:pPr>
            <a:r>
              <a:rPr lang="en-SG" sz="1200">
                <a:solidFill>
                  <a:srgbClr val="333333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Slicers to filter the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52211C-98E0-BF19-8626-9BF5A61E3538}"/>
              </a:ext>
            </a:extLst>
          </p:cNvPr>
          <p:cNvSpPr txBox="1"/>
          <p:nvPr/>
        </p:nvSpPr>
        <p:spPr>
          <a:xfrm>
            <a:off x="157876" y="2520630"/>
            <a:ext cx="1452642" cy="83099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>
              <a:buClr>
                <a:schemeClr val="accent1"/>
              </a:buClr>
            </a:pPr>
            <a:r>
              <a:rPr lang="en-SG" sz="1200">
                <a:solidFill>
                  <a:srgbClr val="333333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Based on dimension</a:t>
            </a:r>
          </a:p>
          <a:p>
            <a:pPr algn="l">
              <a:buClr>
                <a:schemeClr val="accent1"/>
              </a:buClr>
            </a:pPr>
            <a:r>
              <a:rPr lang="en-SG" sz="1200">
                <a:solidFill>
                  <a:srgbClr val="333333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Values will change</a:t>
            </a:r>
          </a:p>
          <a:p>
            <a:pPr algn="l">
              <a:buClr>
                <a:schemeClr val="accent1"/>
              </a:buClr>
            </a:pPr>
            <a:r>
              <a:rPr lang="en-SG" sz="1200">
                <a:solidFill>
                  <a:srgbClr val="333333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That gives different </a:t>
            </a:r>
          </a:p>
          <a:p>
            <a:pPr algn="l">
              <a:buClr>
                <a:schemeClr val="accent1"/>
              </a:buClr>
            </a:pPr>
            <a:r>
              <a:rPr lang="en-SG" sz="1200">
                <a:solidFill>
                  <a:srgbClr val="333333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Data counts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2ECC5E-93D8-92A6-5DB9-26D287D2033C}"/>
              </a:ext>
            </a:extLst>
          </p:cNvPr>
          <p:cNvSpPr txBox="1"/>
          <p:nvPr/>
        </p:nvSpPr>
        <p:spPr>
          <a:xfrm>
            <a:off x="157876" y="3476110"/>
            <a:ext cx="1764970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>
              <a:buClr>
                <a:schemeClr val="accent1"/>
              </a:buClr>
            </a:pPr>
            <a:r>
              <a:rPr lang="en-SG" sz="1200">
                <a:solidFill>
                  <a:srgbClr val="333333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Bar chart to show </a:t>
            </a:r>
          </a:p>
          <a:p>
            <a:pPr algn="l">
              <a:buClr>
                <a:schemeClr val="accent1"/>
              </a:buClr>
            </a:pPr>
            <a:r>
              <a:rPr lang="en-SG" sz="1200">
                <a:solidFill>
                  <a:srgbClr val="333333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Record count by</a:t>
            </a:r>
          </a:p>
          <a:p>
            <a:pPr algn="l">
              <a:buClr>
                <a:schemeClr val="accent1"/>
              </a:buClr>
            </a:pPr>
            <a:r>
              <a:rPr lang="en-SG" sz="1200">
                <a:solidFill>
                  <a:srgbClr val="333333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Data layer and dimension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B8FA7F-604E-E45E-C2C1-EC6A6A370D1B}"/>
              </a:ext>
            </a:extLst>
          </p:cNvPr>
          <p:cNvSpPr txBox="1"/>
          <p:nvPr/>
        </p:nvSpPr>
        <p:spPr>
          <a:xfrm>
            <a:off x="157876" y="5271994"/>
            <a:ext cx="1575239" cy="83099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>
              <a:buClr>
                <a:schemeClr val="accent1"/>
              </a:buClr>
            </a:pPr>
            <a:r>
              <a:rPr lang="en-SG" sz="1200">
                <a:solidFill>
                  <a:srgbClr val="333333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Transposed table</a:t>
            </a:r>
          </a:p>
          <a:p>
            <a:pPr algn="l">
              <a:buClr>
                <a:schemeClr val="accent1"/>
              </a:buClr>
            </a:pPr>
            <a:r>
              <a:rPr lang="en-SG" sz="1200">
                <a:solidFill>
                  <a:srgbClr val="333333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In order compare</a:t>
            </a:r>
          </a:p>
          <a:p>
            <a:pPr algn="l">
              <a:buClr>
                <a:schemeClr val="accent1"/>
              </a:buClr>
            </a:pPr>
            <a:r>
              <a:rPr lang="en-SG" sz="1200">
                <a:solidFill>
                  <a:srgbClr val="333333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The counts of different</a:t>
            </a:r>
          </a:p>
          <a:p>
            <a:pPr algn="l">
              <a:buClr>
                <a:schemeClr val="accent1"/>
              </a:buClr>
            </a:pPr>
            <a:r>
              <a:rPr lang="en-SG" sz="1200">
                <a:solidFill>
                  <a:srgbClr val="333333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layers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61DD7E-74AF-7369-DD51-DAEAC64B5638}"/>
              </a:ext>
            </a:extLst>
          </p:cNvPr>
          <p:cNvSpPr txBox="1"/>
          <p:nvPr/>
        </p:nvSpPr>
        <p:spPr>
          <a:xfrm>
            <a:off x="5004104" y="944337"/>
            <a:ext cx="1750800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>
              <a:buClr>
                <a:schemeClr val="accent1"/>
              </a:buClr>
            </a:pPr>
            <a:r>
              <a:rPr lang="en-SG" sz="1200">
                <a:solidFill>
                  <a:srgbClr val="333333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Count of records that</a:t>
            </a:r>
          </a:p>
          <a:p>
            <a:pPr algn="l">
              <a:buClr>
                <a:schemeClr val="accent1"/>
              </a:buClr>
            </a:pPr>
            <a:r>
              <a:rPr lang="en-SG" sz="1200">
                <a:solidFill>
                  <a:srgbClr val="333333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are present on latest date</a:t>
            </a:r>
          </a:p>
          <a:p>
            <a:pPr algn="l">
              <a:buClr>
                <a:schemeClr val="accent1"/>
              </a:buClr>
            </a:pPr>
            <a:r>
              <a:rPr lang="en-SG" sz="1200">
                <a:solidFill>
                  <a:srgbClr val="333333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for different layers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61C843-78BD-18AB-549D-20B572ABDACE}"/>
              </a:ext>
            </a:extLst>
          </p:cNvPr>
          <p:cNvSpPr txBox="1"/>
          <p:nvPr/>
        </p:nvSpPr>
        <p:spPr>
          <a:xfrm>
            <a:off x="6817248" y="952313"/>
            <a:ext cx="1827936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>
              <a:buClr>
                <a:schemeClr val="accent1"/>
              </a:buClr>
            </a:pPr>
            <a:r>
              <a:rPr lang="en-SG" sz="1200">
                <a:solidFill>
                  <a:srgbClr val="333333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Change in record count</a:t>
            </a:r>
          </a:p>
          <a:p>
            <a:pPr algn="l">
              <a:buClr>
                <a:schemeClr val="accent1"/>
              </a:buClr>
            </a:pPr>
            <a:r>
              <a:rPr lang="en-SG" sz="1200">
                <a:solidFill>
                  <a:srgbClr val="333333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compared to previous day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7BB333-3B01-6A81-41ED-A3FB6679D7D6}"/>
              </a:ext>
            </a:extLst>
          </p:cNvPr>
          <p:cNvSpPr txBox="1"/>
          <p:nvPr/>
        </p:nvSpPr>
        <p:spPr>
          <a:xfrm>
            <a:off x="10579191" y="1961793"/>
            <a:ext cx="1356205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>
              <a:buClr>
                <a:schemeClr val="accent1"/>
              </a:buClr>
            </a:pPr>
            <a:r>
              <a:rPr lang="en-SG" sz="1200">
                <a:solidFill>
                  <a:srgbClr val="333333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Slicer to check </a:t>
            </a:r>
          </a:p>
          <a:p>
            <a:pPr algn="l">
              <a:buClr>
                <a:schemeClr val="accent1"/>
              </a:buClr>
            </a:pPr>
            <a:r>
              <a:rPr lang="en-SG" sz="1200">
                <a:solidFill>
                  <a:srgbClr val="333333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matching status of </a:t>
            </a:r>
          </a:p>
          <a:p>
            <a:pPr algn="l">
              <a:buClr>
                <a:schemeClr val="accent1"/>
              </a:buClr>
            </a:pPr>
            <a:r>
              <a:rPr lang="en-SG" sz="1200">
                <a:solidFill>
                  <a:srgbClr val="333333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Transposed table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1EB96F-8A4D-E2CA-CFEC-D452D71E773C}"/>
              </a:ext>
            </a:extLst>
          </p:cNvPr>
          <p:cNvSpPr txBox="1"/>
          <p:nvPr/>
        </p:nvSpPr>
        <p:spPr>
          <a:xfrm>
            <a:off x="10579191" y="3428642"/>
            <a:ext cx="1636217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>
              <a:buClr>
                <a:schemeClr val="accent1"/>
              </a:buClr>
            </a:pPr>
            <a:r>
              <a:rPr lang="en-SG" sz="1200">
                <a:solidFill>
                  <a:srgbClr val="333333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Stacked bar chart to</a:t>
            </a:r>
          </a:p>
          <a:p>
            <a:pPr algn="l">
              <a:buClr>
                <a:schemeClr val="accent1"/>
              </a:buClr>
            </a:pPr>
            <a:r>
              <a:rPr lang="en-SG" sz="1200">
                <a:solidFill>
                  <a:srgbClr val="333333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Show last 7 days record</a:t>
            </a:r>
          </a:p>
          <a:p>
            <a:pPr algn="l">
              <a:buClr>
                <a:schemeClr val="accent1"/>
              </a:buClr>
            </a:pPr>
            <a:r>
              <a:rPr lang="en-SG" sz="1200">
                <a:solidFill>
                  <a:srgbClr val="333333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Count for data layers</a:t>
            </a:r>
          </a:p>
        </p:txBody>
      </p:sp>
    </p:spTree>
    <p:extLst>
      <p:ext uri="{BB962C8B-B14F-4D97-AF65-F5344CB8AC3E}">
        <p14:creationId xmlns:p14="http://schemas.microsoft.com/office/powerpoint/2010/main" val="4119525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211365A-1661-0295-665D-008B62D87F97}"/>
              </a:ext>
            </a:extLst>
          </p:cNvPr>
          <p:cNvSpPr txBox="1">
            <a:spLocks/>
          </p:cNvSpPr>
          <p:nvPr/>
        </p:nvSpPr>
        <p:spPr>
          <a:xfrm>
            <a:off x="584473" y="1016000"/>
            <a:ext cx="5149986" cy="513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/>
              <a:t>Jobmonitoring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 :    </a:t>
            </a:r>
          </a:p>
          <a:p>
            <a:pPr marL="457200" indent="-457200">
              <a:buFont typeface="+mj-lt"/>
              <a:buAutoNum type="arabicPeriod"/>
            </a:pPr>
            <a:endParaRPr lang="en-S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360298AD-2BFE-5407-597E-7118D61E1B47}"/>
              </a:ext>
            </a:extLst>
          </p:cNvPr>
          <p:cNvSpPr txBox="1">
            <a:spLocks/>
          </p:cNvSpPr>
          <p:nvPr/>
        </p:nvSpPr>
        <p:spPr>
          <a:xfrm>
            <a:off x="2822449" y="6429722"/>
            <a:ext cx="412115" cy="2557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2159A70B-D9C4-DD4E-9F6A-EE049B0F78F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97A02DA7-951D-323E-132B-38992A21EF41}"/>
              </a:ext>
            </a:extLst>
          </p:cNvPr>
          <p:cNvSpPr txBox="1">
            <a:spLocks/>
          </p:cNvSpPr>
          <p:nvPr/>
        </p:nvSpPr>
        <p:spPr>
          <a:xfrm>
            <a:off x="487786" y="255646"/>
            <a:ext cx="11216428" cy="6258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>
                <a:latin typeface="Source Sans Pro Black" panose="020B0803030403020204" pitchFamily="34" charset="0"/>
                <a:ea typeface="Source Sans Pro Black" panose="020B0803030403020204" pitchFamily="34" charset="0"/>
              </a:rPr>
              <a:t>Data tables Involved:</a:t>
            </a:r>
            <a:endParaRPr lang="en-US" sz="4400" dirty="0">
              <a:latin typeface="Source Sans Pro Black" panose="020B0803030403020204" pitchFamily="34" charset="0"/>
              <a:ea typeface="Source Sans Pro Black" panose="020B0803030403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54A6D4A-2C0A-D538-4906-C1583902D4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033509"/>
              </p:ext>
            </p:extLst>
          </p:nvPr>
        </p:nvGraphicFramePr>
        <p:xfrm>
          <a:off x="584473" y="1664206"/>
          <a:ext cx="5300181" cy="434617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22058">
                  <a:extLst>
                    <a:ext uri="{9D8B030D-6E8A-4147-A177-3AD203B41FA5}">
                      <a16:colId xmlns:a16="http://schemas.microsoft.com/office/drawing/2014/main" val="3964391608"/>
                    </a:ext>
                  </a:extLst>
                </a:gridCol>
                <a:gridCol w="1778123">
                  <a:extLst>
                    <a:ext uri="{9D8B030D-6E8A-4147-A177-3AD203B41FA5}">
                      <a16:colId xmlns:a16="http://schemas.microsoft.com/office/drawing/2014/main" val="2911412559"/>
                    </a:ext>
                  </a:extLst>
                </a:gridCol>
              </a:tblGrid>
              <a:tr h="396217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col_name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data_type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82838150"/>
                  </a:ext>
                </a:extLst>
              </a:tr>
              <a:tr h="329163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DataLayer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88571179"/>
                  </a:ext>
                </a:extLst>
              </a:tr>
              <a:tr h="329163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FileName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08878913"/>
                  </a:ext>
                </a:extLst>
              </a:tr>
              <a:tr h="329163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Attribute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82756765"/>
                  </a:ext>
                </a:extLst>
              </a:tr>
              <a:tr h="329163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Country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34642736"/>
                  </a:ext>
                </a:extLst>
              </a:tr>
              <a:tr h="329163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SourceSystem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47257980"/>
                  </a:ext>
                </a:extLst>
              </a:tr>
              <a:tr h="329163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CoreInquiryIndicator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20116783"/>
                  </a:ext>
                </a:extLst>
              </a:tr>
              <a:tr h="329163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RecordCount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59810641"/>
                  </a:ext>
                </a:extLst>
              </a:tr>
              <a:tr h="329163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MaxEtlCreatedOn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45642203"/>
                  </a:ext>
                </a:extLst>
              </a:tr>
              <a:tr h="329163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MaxHistoryStartDate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92452025"/>
                  </a:ext>
                </a:extLst>
              </a:tr>
              <a:tr h="329163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JobRunDate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34019250"/>
                  </a:ext>
                </a:extLst>
              </a:tr>
              <a:tr h="329163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string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25625784"/>
                  </a:ext>
                </a:extLst>
              </a:tr>
              <a:tr h="329163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Entity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string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39500844"/>
                  </a:ext>
                </a:extLst>
              </a:tr>
            </a:tbl>
          </a:graphicData>
        </a:graphic>
      </p:graphicFrame>
      <p:graphicFrame>
        <p:nvGraphicFramePr>
          <p:cNvPr id="6" name="Content Placeholder 7">
            <a:extLst>
              <a:ext uri="{FF2B5EF4-FFF2-40B4-BE49-F238E27FC236}">
                <a16:creationId xmlns:a16="http://schemas.microsoft.com/office/drawing/2014/main" id="{D8DB2EF4-2221-45B4-E054-126138327F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2138624"/>
              </p:ext>
            </p:extLst>
          </p:nvPr>
        </p:nvGraphicFramePr>
        <p:xfrm>
          <a:off x="7444466" y="1652518"/>
          <a:ext cx="3754365" cy="11581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84891">
                  <a:extLst>
                    <a:ext uri="{9D8B030D-6E8A-4147-A177-3AD203B41FA5}">
                      <a16:colId xmlns:a16="http://schemas.microsoft.com/office/drawing/2014/main" val="1773250636"/>
                    </a:ext>
                  </a:extLst>
                </a:gridCol>
                <a:gridCol w="1869474">
                  <a:extLst>
                    <a:ext uri="{9D8B030D-6E8A-4147-A177-3AD203B41FA5}">
                      <a16:colId xmlns:a16="http://schemas.microsoft.com/office/drawing/2014/main" val="1932830419"/>
                    </a:ext>
                  </a:extLst>
                </a:gridCol>
              </a:tblGrid>
              <a:tr h="289501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col_name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data_type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03684573"/>
                  </a:ext>
                </a:extLst>
              </a:tr>
              <a:tr h="289557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string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30372798"/>
                  </a:ext>
                </a:extLst>
              </a:tr>
              <a:tr h="289557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CountryName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string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28023600"/>
                  </a:ext>
                </a:extLst>
              </a:tr>
              <a:tr h="289557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LastUpdateDate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string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27953379"/>
                  </a:ext>
                </a:extLst>
              </a:tr>
            </a:tbl>
          </a:graphicData>
        </a:graphic>
      </p:graphicFrame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921879AC-41FC-6F1E-A30C-AD5990EB5B94}"/>
              </a:ext>
            </a:extLst>
          </p:cNvPr>
          <p:cNvSpPr txBox="1">
            <a:spLocks/>
          </p:cNvSpPr>
          <p:nvPr/>
        </p:nvSpPr>
        <p:spPr bwMode="auto">
          <a:xfrm>
            <a:off x="7444465" y="972210"/>
            <a:ext cx="2995259" cy="513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Light" panose="020B0403030403020204" pitchFamily="34" charset="0"/>
              </a:defRPr>
            </a:lvl1pPr>
            <a:lvl2pPr marL="457223" indent="0" algn="l" rtl="0" eaLnBrk="0" fontAlgn="base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Light" panose="020B0403030403020204" pitchFamily="34" charset="0"/>
              </a:defRPr>
            </a:lvl2pPr>
            <a:lvl3pPr marL="914446" indent="0" algn="l" rtl="0" eaLnBrk="0" fontAlgn="base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Light" panose="020B0403030403020204" pitchFamily="34" charset="0"/>
              </a:defRPr>
            </a:lvl3pPr>
            <a:lvl4pPr marL="1371669" indent="0" algn="l" rtl="0" eaLnBrk="0" fontAlgn="base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Light" panose="020B0403030403020204" pitchFamily="34" charset="0"/>
              </a:defRPr>
            </a:lvl4pPr>
            <a:lvl5pPr marL="1828891" indent="0" algn="l" rtl="0" eaLnBrk="0" fontAlgn="base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Source Sans Pro Light" panose="020B0403030403020204" pitchFamily="34" charset="0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949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2.   </a:t>
            </a:r>
            <a:r>
              <a:rPr lang="en-US" sz="2400" dirty="0" err="1"/>
              <a:t>ref_maincountry</a:t>
            </a:r>
            <a:r>
              <a:rPr lang="en-US" sz="2400" dirty="0"/>
              <a:t> </a:t>
            </a:r>
            <a:endParaRPr lang="en-SG" sz="24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6776DD5-12C2-49B6-0FC2-7B4BF92340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667135"/>
              </p:ext>
            </p:extLst>
          </p:nvPr>
        </p:nvGraphicFramePr>
        <p:xfrm>
          <a:off x="7444465" y="3143891"/>
          <a:ext cx="3754364" cy="2866492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883380">
                  <a:extLst>
                    <a:ext uri="{9D8B030D-6E8A-4147-A177-3AD203B41FA5}">
                      <a16:colId xmlns:a16="http://schemas.microsoft.com/office/drawing/2014/main" val="15445595"/>
                    </a:ext>
                  </a:extLst>
                </a:gridCol>
                <a:gridCol w="1435492">
                  <a:extLst>
                    <a:ext uri="{9D8B030D-6E8A-4147-A177-3AD203B41FA5}">
                      <a16:colId xmlns:a16="http://schemas.microsoft.com/office/drawing/2014/main" val="1604574198"/>
                    </a:ext>
                  </a:extLst>
                </a:gridCol>
                <a:gridCol w="1435492">
                  <a:extLst>
                    <a:ext uri="{9D8B030D-6E8A-4147-A177-3AD203B41FA5}">
                      <a16:colId xmlns:a16="http://schemas.microsoft.com/office/drawing/2014/main" val="605494183"/>
                    </a:ext>
                  </a:extLst>
                </a:gridCol>
              </a:tblGrid>
              <a:tr h="322344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 dirty="0">
                          <a:effectLst/>
                        </a:rPr>
                        <a:t>ID</a:t>
                      </a:r>
                      <a:endParaRPr lang="en-SG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 dirty="0" err="1">
                          <a:effectLst/>
                        </a:rPr>
                        <a:t>CountryName</a:t>
                      </a:r>
                      <a:endParaRPr lang="en-SG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 dirty="0" err="1">
                          <a:effectLst/>
                        </a:rPr>
                        <a:t>LastUpdateDate</a:t>
                      </a:r>
                      <a:endParaRPr lang="en-SG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05950447"/>
                  </a:ext>
                </a:extLst>
              </a:tr>
              <a:tr h="235023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</a:rPr>
                        <a:t>1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 dirty="0">
                          <a:effectLst/>
                        </a:rPr>
                        <a:t>Australia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 dirty="0">
                          <a:effectLst/>
                        </a:rPr>
                        <a:t>6-Jul-21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42423148"/>
                  </a:ext>
                </a:extLst>
              </a:tr>
              <a:tr h="235023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</a:rPr>
                        <a:t>2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</a:rPr>
                        <a:t>United States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</a:rPr>
                        <a:t>6-Jul-21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34572574"/>
                  </a:ext>
                </a:extLst>
              </a:tr>
              <a:tr h="193918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</a:rPr>
                        <a:t>3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</a:rPr>
                        <a:t>United Kingdom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 dirty="0">
                          <a:effectLst/>
                        </a:rPr>
                        <a:t>6-Jul-21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97126168"/>
                  </a:ext>
                </a:extLst>
              </a:tr>
              <a:tr h="235023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</a:rPr>
                        <a:t>4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</a:rPr>
                        <a:t>India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</a:rPr>
                        <a:t>6-Jul-21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12993689"/>
                  </a:ext>
                </a:extLst>
              </a:tr>
              <a:tr h="235023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</a:rPr>
                        <a:t>5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 dirty="0">
                          <a:effectLst/>
                        </a:rPr>
                        <a:t>China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</a:rPr>
                        <a:t>6-Jul-21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0617665"/>
                  </a:ext>
                </a:extLst>
              </a:tr>
              <a:tr h="235023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</a:rPr>
                        <a:t>6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 dirty="0">
                          <a:effectLst/>
                        </a:rPr>
                        <a:t>Japan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</a:rPr>
                        <a:t>6-Jul-21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79695318"/>
                  </a:ext>
                </a:extLst>
              </a:tr>
              <a:tr h="235023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</a:rPr>
                        <a:t>7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</a:rPr>
                        <a:t>France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</a:rPr>
                        <a:t>6-Jul-21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63624519"/>
                  </a:ext>
                </a:extLst>
              </a:tr>
              <a:tr h="235023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</a:rPr>
                        <a:t>8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</a:rPr>
                        <a:t>Germany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 dirty="0">
                          <a:effectLst/>
                        </a:rPr>
                        <a:t>6-Jul-21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08287838"/>
                  </a:ext>
                </a:extLst>
              </a:tr>
              <a:tr h="235023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</a:rPr>
                        <a:t>9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</a:rPr>
                        <a:t>Singapore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</a:rPr>
                        <a:t>6-Jul-21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78560481"/>
                  </a:ext>
                </a:extLst>
              </a:tr>
              <a:tr h="235023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</a:rPr>
                        <a:t>10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</a:rPr>
                        <a:t>Hong Kong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</a:rPr>
                        <a:t>6-Jul-21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08960485"/>
                  </a:ext>
                </a:extLst>
              </a:tr>
              <a:tr h="235023"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</a:rPr>
                        <a:t>11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>
                          <a:effectLst/>
                        </a:rPr>
                        <a:t>Canada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u="none" strike="noStrike" dirty="0">
                          <a:effectLst/>
                        </a:rPr>
                        <a:t>6-Jul-21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37998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1749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9EB3F281-C18B-24F2-6523-B509C0EA8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" name="Rectangle 2">
            <a:extLst>
              <a:ext uri="{FF2B5EF4-FFF2-40B4-BE49-F238E27FC236}">
                <a16:creationId xmlns:a16="http://schemas.microsoft.com/office/drawing/2014/main" id="{819E1E14-C293-770A-D2C7-218FAB0D9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453BED-A5F9-0B00-C237-E77D8B184B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FA5FC1-0BAE-B055-8C54-C29CDE39C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64A5DA-F204-0E21-589C-F6659797E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DFEDBB4-B299-8048-0FFA-39C1F0ABD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A9135C-E7A6-93A6-44E7-4DCA5D080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F0F26A2-D6DC-645C-9DF9-AC41FA8F4F40}"/>
              </a:ext>
            </a:extLst>
          </p:cNvPr>
          <p:cNvSpPr txBox="1">
            <a:spLocks/>
          </p:cNvSpPr>
          <p:nvPr/>
        </p:nvSpPr>
        <p:spPr>
          <a:xfrm>
            <a:off x="140209" y="1566672"/>
            <a:ext cx="3638844" cy="18305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solidFill>
                  <a:srgbClr val="FFFFFF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Solution Detail</a:t>
            </a:r>
            <a:br>
              <a:rPr lang="en-US" sz="3600">
                <a:solidFill>
                  <a:srgbClr val="FFFFFF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</a:br>
            <a:r>
              <a:rPr lang="en-US" sz="3600">
                <a:solidFill>
                  <a:srgbClr val="FFFFFF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- PowerBI</a:t>
            </a:r>
            <a:endParaRPr lang="en-US" sz="3600" dirty="0">
              <a:solidFill>
                <a:srgbClr val="FFFFFF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E9DFFC6-33A3-C3D7-A448-6F49659E9CB7}"/>
              </a:ext>
            </a:extLst>
          </p:cNvPr>
          <p:cNvSpPr txBox="1">
            <a:spLocks/>
          </p:cNvSpPr>
          <p:nvPr/>
        </p:nvSpPr>
        <p:spPr>
          <a:xfrm>
            <a:off x="4810259" y="649480"/>
            <a:ext cx="65553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b="1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Get Data from sources.</a:t>
            </a:r>
          </a:p>
          <a:p>
            <a:r>
              <a:rPr lang="en-SG" b="1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Clean and transform data if needed.</a:t>
            </a:r>
          </a:p>
          <a:p>
            <a:r>
              <a:rPr lang="en-SG" b="1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Data modelling.</a:t>
            </a:r>
          </a:p>
          <a:p>
            <a:r>
              <a:rPr lang="en-SG" b="1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Visualizing the data.</a:t>
            </a:r>
          </a:p>
          <a:p>
            <a:r>
              <a:rPr lang="en-SG" b="1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Deploy and maintain dashboard</a:t>
            </a:r>
            <a:endParaRPr lang="en-SG" b="1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882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0C6829-BF99-1987-4950-B42DD082F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539" y="958849"/>
            <a:ext cx="4863393" cy="27262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itle 4">
            <a:extLst>
              <a:ext uri="{FF2B5EF4-FFF2-40B4-BE49-F238E27FC236}">
                <a16:creationId xmlns:a16="http://schemas.microsoft.com/office/drawing/2014/main" id="{EED6B486-06DD-4EC0-DC22-9A43C85051FE}"/>
              </a:ext>
            </a:extLst>
          </p:cNvPr>
          <p:cNvSpPr txBox="1">
            <a:spLocks/>
          </p:cNvSpPr>
          <p:nvPr/>
        </p:nvSpPr>
        <p:spPr>
          <a:xfrm>
            <a:off x="135255" y="332994"/>
            <a:ext cx="6840898" cy="62585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4400">
                <a:latin typeface="Source Sans Pro Black" panose="020B0803030403020204" pitchFamily="34" charset="0"/>
                <a:ea typeface="Source Sans Pro Black" panose="020B0803030403020204" pitchFamily="34" charset="0"/>
              </a:rPr>
              <a:t>1. Get Data from sources.</a:t>
            </a:r>
            <a:endParaRPr lang="en-SG" sz="4400" dirty="0">
              <a:latin typeface="Source Sans Pro Black" panose="020B0803030403020204" pitchFamily="34" charset="0"/>
              <a:ea typeface="Source Sans Pro Black" panose="020B0803030403020204" pitchFamily="34" charset="0"/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3B9223FD-7F11-ACEB-F501-E974D424EC02}"/>
              </a:ext>
            </a:extLst>
          </p:cNvPr>
          <p:cNvSpPr txBox="1">
            <a:spLocks/>
          </p:cNvSpPr>
          <p:nvPr/>
        </p:nvSpPr>
        <p:spPr>
          <a:xfrm>
            <a:off x="487679" y="1464055"/>
            <a:ext cx="5769283" cy="441748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/>
              <a:t>Connect to azure databricks environment.</a:t>
            </a:r>
          </a:p>
          <a:p>
            <a:pPr marL="742973" lvl="1" indent="-285750">
              <a:buFont typeface="Arial" panose="020B0604020202020204" pitchFamily="34" charset="0"/>
              <a:buChar char="•"/>
            </a:pPr>
            <a:r>
              <a:rPr lang="en-US"/>
              <a:t>Need databricks </a:t>
            </a:r>
            <a:r>
              <a:rPr lang="en-US" b="1"/>
              <a:t>server name </a:t>
            </a:r>
            <a:r>
              <a:rPr lang="en-US"/>
              <a:t>and </a:t>
            </a:r>
            <a:r>
              <a:rPr lang="en-US" b="1"/>
              <a:t>http path</a:t>
            </a:r>
            <a:r>
              <a:rPr lang="en-US"/>
              <a:t>.</a:t>
            </a:r>
          </a:p>
          <a:p>
            <a:pPr marL="742973" lvl="1" indent="-285750">
              <a:buFont typeface="Arial" panose="020B0604020202020204" pitchFamily="34" charset="0"/>
              <a:buChar char="•"/>
            </a:pPr>
            <a:r>
              <a:rPr lang="en-US"/>
              <a:t>Authentication is done through Azure active directory</a:t>
            </a:r>
          </a:p>
          <a:p>
            <a:endParaRPr lang="en-US"/>
          </a:p>
          <a:p>
            <a:pPr marL="342900" indent="-342900">
              <a:buFont typeface="Arial" panose="020B0604020202020204" pitchFamily="34" charset="0"/>
              <a:buAutoNum type="arabicPeriod" startAt="2"/>
            </a:pPr>
            <a:r>
              <a:rPr lang="en-US"/>
              <a:t>Select database and table that needed.</a:t>
            </a:r>
          </a:p>
          <a:p>
            <a:pPr marL="742973" lvl="1" indent="-285750">
              <a:buFont typeface="Arial" panose="020B0604020202020204" pitchFamily="34" charset="0"/>
              <a:buChar char="•"/>
            </a:pPr>
            <a:r>
              <a:rPr lang="en-US"/>
              <a:t>Database : DManalytics</a:t>
            </a:r>
          </a:p>
          <a:p>
            <a:pPr marL="742973" lvl="1" indent="-285750">
              <a:buFont typeface="Arial" panose="020B0604020202020204" pitchFamily="34" charset="0"/>
              <a:buChar char="•"/>
            </a:pPr>
            <a:r>
              <a:rPr lang="en-US"/>
              <a:t>Table : jobmonitoring </a:t>
            </a:r>
          </a:p>
          <a:p>
            <a:endParaRPr lang="en-SG"/>
          </a:p>
          <a:p>
            <a:r>
              <a:rPr lang="en-SG">
                <a:solidFill>
                  <a:srgbClr val="FF0000"/>
                </a:solidFill>
              </a:rPr>
              <a:t>3.   </a:t>
            </a:r>
            <a:r>
              <a:rPr lang="en-SG"/>
              <a:t>Load</a:t>
            </a:r>
            <a:r>
              <a:rPr lang="en-SG">
                <a:solidFill>
                  <a:srgbClr val="FF0000"/>
                </a:solidFill>
              </a:rPr>
              <a:t> </a:t>
            </a:r>
            <a:r>
              <a:rPr lang="en-SG"/>
              <a:t>data into power 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743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569</Words>
  <Application>Microsoft Office PowerPoint</Application>
  <PresentationFormat>Widescreen</PresentationFormat>
  <Paragraphs>172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</vt:lpstr>
      <vt:lpstr>Source Sans Pro Black</vt:lpstr>
      <vt:lpstr>Source Sans Pro Light</vt:lpstr>
      <vt:lpstr>Office Theme</vt:lpstr>
      <vt:lpstr>Job Monitoring Data &amp; Dashboard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Monitoring Data &amp; Dashboard</dc:title>
  <dc:creator>Kumbar, Ravi</dc:creator>
  <cp:lastModifiedBy>Kumbar, Ravi</cp:lastModifiedBy>
  <cp:revision>1</cp:revision>
  <dcterms:created xsi:type="dcterms:W3CDTF">2023-04-06T11:47:43Z</dcterms:created>
  <dcterms:modified xsi:type="dcterms:W3CDTF">2023-04-06T12:03:05Z</dcterms:modified>
</cp:coreProperties>
</file>