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6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5394CDB-9C6C-4148-A3B1-904991784FB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31066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5394CDB-9C6C-4148-A3B1-904991784FB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353362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5394CDB-9C6C-4148-A3B1-904991784FB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241308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5394CDB-9C6C-4148-A3B1-904991784FB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182043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94CDB-9C6C-4148-A3B1-904991784FB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335839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5394CDB-9C6C-4148-A3B1-904991784FB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136473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5394CDB-9C6C-4148-A3B1-904991784FBB}" type="datetimeFigureOut">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176113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5394CDB-9C6C-4148-A3B1-904991784FBB}" type="datetimeFigureOut">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172080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94CDB-9C6C-4148-A3B1-904991784FBB}" type="datetimeFigureOut">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284874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94CDB-9C6C-4148-A3B1-904991784FB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229380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94CDB-9C6C-4148-A3B1-904991784FB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69E0-CE19-4690-9FF7-7543A482A019}" type="slidenum">
              <a:rPr lang="en-US" smtClean="0"/>
              <a:t>‹#›</a:t>
            </a:fld>
            <a:endParaRPr lang="en-US"/>
          </a:p>
        </p:txBody>
      </p:sp>
    </p:spTree>
    <p:extLst>
      <p:ext uri="{BB962C8B-B14F-4D97-AF65-F5344CB8AC3E}">
        <p14:creationId xmlns:p14="http://schemas.microsoft.com/office/powerpoint/2010/main" val="364807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94CDB-9C6C-4148-A3B1-904991784FBB}" type="datetimeFigureOut">
              <a:rPr lang="en-US" smtClean="0"/>
              <a:t>8/28/2017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069E0-CE19-4690-9FF7-7543A482A019}" type="slidenum">
              <a:rPr lang="en-US" smtClean="0"/>
              <a:t>‹#›</a:t>
            </a:fld>
            <a:endParaRPr lang="en-US"/>
          </a:p>
        </p:txBody>
      </p:sp>
    </p:spTree>
    <p:extLst>
      <p:ext uri="{BB962C8B-B14F-4D97-AF65-F5344CB8AC3E}">
        <p14:creationId xmlns:p14="http://schemas.microsoft.com/office/powerpoint/2010/main" val="16575167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1696" y="282649"/>
            <a:ext cx="6878229" cy="646331"/>
          </a:xfrm>
          <a:prstGeom prst="rect">
            <a:avLst/>
          </a:prstGeom>
        </p:spPr>
        <p:txBody>
          <a:bodyPr wrap="square">
            <a:spAutoFit/>
          </a:bodyPr>
          <a:lstStyle/>
          <a:p>
            <a:r>
              <a:rPr lang="en-US" sz="3600" dirty="0">
                <a:ln w="0"/>
                <a:solidFill>
                  <a:schemeClr val="accent5">
                    <a:lumMod val="75000"/>
                  </a:schemeClr>
                </a:solidFill>
                <a:effectLst>
                  <a:outerShdw blurRad="38100" dist="25400" dir="5400000" algn="ctr" rotWithShape="0">
                    <a:srgbClr val="6E747A">
                      <a:alpha val="43000"/>
                    </a:srgbClr>
                  </a:outerShdw>
                </a:effectLst>
                <a:latin typeface="Algerian" panose="04020705040A02060702" pitchFamily="82" charset="0"/>
              </a:rPr>
              <a:t>  Online  PHARMACY  SERVICES</a:t>
            </a:r>
            <a:endParaRPr lang="en-US" sz="3600" dirty="0">
              <a:solidFill>
                <a:schemeClr val="accent5">
                  <a:lumMod val="75000"/>
                </a:schemeClr>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222" r="-12222"/>
          <a:stretch/>
        </p:blipFill>
        <p:spPr>
          <a:xfrm>
            <a:off x="9638333" y="0"/>
            <a:ext cx="2275841" cy="1880499"/>
          </a:xfrm>
          <a:prstGeom prst="rect">
            <a:avLst/>
          </a:prstGeom>
          <a:effectLst>
            <a:glow rad="228600">
              <a:schemeClr val="accent1">
                <a:satMod val="175000"/>
                <a:alpha val="40000"/>
              </a:schemeClr>
            </a:glow>
            <a:softEdge rad="152400"/>
          </a:effectLst>
        </p:spPr>
      </p:pic>
      <p:sp>
        <p:nvSpPr>
          <p:cNvPr id="4" name="Rectangle 3"/>
          <p:cNvSpPr/>
          <p:nvPr/>
        </p:nvSpPr>
        <p:spPr>
          <a:xfrm>
            <a:off x="2741115" y="928980"/>
            <a:ext cx="5593070" cy="369332"/>
          </a:xfrm>
          <a:prstGeom prst="rect">
            <a:avLst/>
          </a:prstGeom>
          <a:noFill/>
          <a:effectLst>
            <a:glow rad="127000">
              <a:schemeClr val="accent1"/>
            </a:glow>
          </a:effectLst>
        </p:spPr>
        <p:txBody>
          <a:bodyPr wrap="none">
            <a:spAutoFit/>
          </a:bodyPr>
          <a:lstStyle/>
          <a:p>
            <a:r>
              <a:rPr lang="en-US" dirty="0"/>
              <a:t>Home        About Us        Services&amp;Products        Contact Us</a:t>
            </a: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158000"/>
                    </a14:imgEffect>
                  </a14:imgLayer>
                </a14:imgProps>
              </a:ext>
              <a:ext uri="{28A0092B-C50C-407E-A947-70E740481C1C}">
                <a14:useLocalDpi xmlns:a14="http://schemas.microsoft.com/office/drawing/2010/main" val="0"/>
              </a:ext>
            </a:extLst>
          </a:blip>
          <a:stretch>
            <a:fillRect/>
          </a:stretch>
        </p:blipFill>
        <p:spPr>
          <a:xfrm>
            <a:off x="239214" y="1575311"/>
            <a:ext cx="9863191" cy="4602425"/>
          </a:xfrm>
          <a:prstGeom prst="rect">
            <a:avLst/>
          </a:prstGeom>
        </p:spPr>
      </p:pic>
    </p:spTree>
    <p:extLst>
      <p:ext uri="{BB962C8B-B14F-4D97-AF65-F5344CB8AC3E}">
        <p14:creationId xmlns:p14="http://schemas.microsoft.com/office/powerpoint/2010/main" val="42633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198669" y="120990"/>
            <a:ext cx="7017250" cy="584775"/>
          </a:xfrm>
          <a:prstGeom prst="rect">
            <a:avLst/>
          </a:prstGeom>
        </p:spPr>
        <p:txBody>
          <a:bodyPr wrap="square">
            <a:spAutoFit/>
          </a:bodyPr>
          <a:lstStyle/>
          <a:p>
            <a:r>
              <a:rPr lang="en-US" sz="3200" dirty="0">
                <a:ln w="0"/>
                <a:solidFill>
                  <a:schemeClr val="accent5">
                    <a:lumMod val="75000"/>
                  </a:schemeClr>
                </a:solidFill>
                <a:effectLst>
                  <a:outerShdw blurRad="38100" dist="25400" dir="5400000" algn="ctr" rotWithShape="0">
                    <a:srgbClr val="6E747A">
                      <a:alpha val="43000"/>
                    </a:srgbClr>
                  </a:outerShdw>
                </a:effectLst>
                <a:latin typeface="Algerian" panose="04020705040A02060702" pitchFamily="82" charset="0"/>
              </a:rPr>
              <a:t> </a:t>
            </a:r>
            <a:r>
              <a:rPr lang="en-US" sz="3200" dirty="0">
                <a:ln w="0"/>
                <a:solidFill>
                  <a:schemeClr val="accent5">
                    <a:lumMod val="50000"/>
                  </a:schemeClr>
                </a:solidFill>
                <a:effectLst>
                  <a:outerShdw blurRad="38100" dist="25400" dir="5400000" algn="ctr" rotWithShape="0">
                    <a:srgbClr val="6E747A">
                      <a:alpha val="43000"/>
                    </a:srgbClr>
                  </a:outerShdw>
                </a:effectLst>
                <a:latin typeface="Algerian" panose="04020705040A02060702" pitchFamily="82" charset="0"/>
              </a:rPr>
              <a:t>Online     PHARMACY      SERVICES</a:t>
            </a:r>
            <a:endParaRPr lang="en-US" sz="3200" dirty="0">
              <a:solidFill>
                <a:schemeClr val="accent5">
                  <a:lumMod val="50000"/>
                </a:schemeClr>
              </a:solidFill>
            </a:endParaRPr>
          </a:p>
        </p:txBody>
      </p:sp>
      <p:sp>
        <p:nvSpPr>
          <p:cNvPr id="3" name="Rectangle 2"/>
          <p:cNvSpPr/>
          <p:nvPr/>
        </p:nvSpPr>
        <p:spPr>
          <a:xfrm>
            <a:off x="2588908" y="705765"/>
            <a:ext cx="6948825" cy="400110"/>
          </a:xfrm>
          <a:prstGeom prst="rect">
            <a:avLst/>
          </a:prstGeom>
          <a:solidFill>
            <a:schemeClr val="bg1">
              <a:lumMod val="75000"/>
            </a:schemeClr>
          </a:solidFill>
        </p:spPr>
        <p:txBody>
          <a:bodyPr wrap="none">
            <a:spAutoFit/>
          </a:bodyPr>
          <a:lstStyle/>
          <a:p>
            <a:r>
              <a:rPr lang="en-US" sz="2000" dirty="0"/>
              <a:t>Home        About Us        Services&amp;Products        Contact Us      FAQ</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28462">
            <a:off x="116619" y="5407818"/>
            <a:ext cx="1396001" cy="1205329"/>
          </a:xfrm>
          <a:prstGeom prst="rect">
            <a:avLst/>
          </a:prstGeom>
          <a:effectLst>
            <a:softEdge rad="215900"/>
          </a:effectLst>
        </p:spPr>
      </p:pic>
      <p:sp>
        <p:nvSpPr>
          <p:cNvPr id="6" name="TextBox 5"/>
          <p:cNvSpPr txBox="1"/>
          <p:nvPr/>
        </p:nvSpPr>
        <p:spPr>
          <a:xfrm rot="20902791">
            <a:off x="14243" y="6162258"/>
            <a:ext cx="2239767" cy="369332"/>
          </a:xfrm>
          <a:prstGeom prst="rect">
            <a:avLst/>
          </a:prstGeom>
          <a:noFill/>
        </p:spPr>
        <p:txBody>
          <a:bodyPr wrap="square" rtlCol="0">
            <a:spAutoFit/>
          </a:bodyPr>
          <a:lstStyle/>
          <a:p>
            <a:r>
              <a:rPr lang="en-US" dirty="0">
                <a:solidFill>
                  <a:schemeClr val="accent5">
                    <a:lumMod val="75000"/>
                  </a:schemeClr>
                </a:solidFill>
              </a:rPr>
              <a:t>We Care Your Health</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72" y="905820"/>
            <a:ext cx="2065791" cy="1657891"/>
          </a:xfrm>
          <a:prstGeom prst="rect">
            <a:avLst/>
          </a:prstGeom>
          <a:effectLst>
            <a:softEdge rad="381000"/>
          </a:effectLst>
        </p:spPr>
      </p:pic>
    </p:spTree>
    <p:extLst>
      <p:ext uri="{BB962C8B-B14F-4D97-AF65-F5344CB8AC3E}">
        <p14:creationId xmlns:p14="http://schemas.microsoft.com/office/powerpoint/2010/main" val="35378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4000">
              <a:schemeClr val="accent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322"/>
          </a:xfrm>
        </p:spPr>
        <p:txBody>
          <a:bodyPr vert="horz" lIns="91440" tIns="45720" rIns="91440" bIns="45720" rtlCol="0" anchor="ctr">
            <a:normAutofit/>
          </a:bodyPr>
          <a:lstStyle/>
          <a:p>
            <a:r>
              <a:rPr lang="en-US" sz="4400" dirty="0"/>
              <a:t>About us</a:t>
            </a:r>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421" r="14421"/>
          <a:stretch/>
        </p:blipFill>
        <p:spPr>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4" name="Text Placeholder 3"/>
          <p:cNvSpPr>
            <a:spLocks noGrp="1"/>
          </p:cNvSpPr>
          <p:nvPr>
            <p:ph type="body" sz="half" idx="2"/>
          </p:nvPr>
        </p:nvSpPr>
        <p:spPr>
          <a:xfrm>
            <a:off x="529975" y="1078787"/>
            <a:ext cx="6588625" cy="4240647"/>
          </a:xfrm>
          <a:noFill/>
          <a:effectLst>
            <a:glow rad="127000">
              <a:schemeClr val="accent1">
                <a:lumMod val="60000"/>
                <a:lumOff val="40000"/>
              </a:schemeClr>
            </a:glow>
          </a:effectLst>
        </p:spPr>
        <p:txBody>
          <a:bodyPr vert="horz" lIns="91440" tIns="45720" rIns="91440" bIns="45720" rtlCol="0" anchor="ctr">
            <a:normAutofit lnSpcReduction="10000"/>
          </a:bodyPr>
          <a:lstStyle/>
          <a:p>
            <a:pPr algn="just"/>
            <a:r>
              <a:rPr lang="en-US" dirty="0"/>
              <a:t>We believe in directing our skills and expertise in delivering and developing quality, in online pharmacy services which is not gained by accident. Our promise to deliver and maintain the present quality of work forms the basis of our work philosophy, a claim endorsed by online pharmacy reviews.</a:t>
            </a:r>
          </a:p>
          <a:p>
            <a:pPr indent="-228600" algn="just">
              <a:buFont typeface="Arial" panose="020B0604020202020204" pitchFamily="34" charset="0"/>
              <a:buChar char="•"/>
            </a:pPr>
            <a:r>
              <a:rPr lang="en-US" dirty="0"/>
              <a:t>The products we offer are manufactured by leading pharmaceutical companies like:</a:t>
            </a:r>
          </a:p>
          <a:p>
            <a:pPr indent="-228600" algn="just">
              <a:buFont typeface="Arial" panose="020B0604020202020204" pitchFamily="34" charset="0"/>
              <a:buChar char="•"/>
            </a:pPr>
            <a:r>
              <a:rPr lang="en-US" dirty="0" err="1"/>
              <a:t>Cipla</a:t>
            </a:r>
            <a:endParaRPr lang="en-US" dirty="0"/>
          </a:p>
          <a:p>
            <a:pPr indent="-228600" algn="just">
              <a:buFont typeface="Arial" panose="020B0604020202020204" pitchFamily="34" charset="0"/>
              <a:buChar char="•"/>
            </a:pPr>
            <a:r>
              <a:rPr lang="en-US" dirty="0"/>
              <a:t>Sun Pharma</a:t>
            </a:r>
          </a:p>
          <a:p>
            <a:pPr indent="-228600" algn="just">
              <a:buFont typeface="Arial" panose="020B0604020202020204" pitchFamily="34" charset="0"/>
              <a:buChar char="•"/>
            </a:pPr>
            <a:r>
              <a:rPr lang="en-US" dirty="0"/>
              <a:t>Ajanta Pharma</a:t>
            </a:r>
          </a:p>
          <a:p>
            <a:pPr indent="-228600" algn="just">
              <a:buFont typeface="Arial" panose="020B0604020202020204" pitchFamily="34" charset="0"/>
              <a:buChar char="•"/>
            </a:pPr>
            <a:r>
              <a:rPr lang="en-US" dirty="0" err="1"/>
              <a:t>Intas</a:t>
            </a:r>
            <a:r>
              <a:rPr lang="en-US" dirty="0"/>
              <a:t> Pharma</a:t>
            </a:r>
          </a:p>
          <a:p>
            <a:pPr indent="-228600" algn="just">
              <a:buFont typeface="Arial" panose="020B0604020202020204" pitchFamily="34" charset="0"/>
              <a:buChar char="•"/>
            </a:pPr>
            <a:r>
              <a:rPr lang="en-US" dirty="0"/>
              <a:t>Torrent Pharma</a:t>
            </a:r>
          </a:p>
          <a:p>
            <a:pPr indent="-228600" algn="just">
              <a:buFont typeface="Arial" panose="020B0604020202020204" pitchFamily="34" charset="0"/>
              <a:buChar char="•"/>
            </a:pPr>
            <a:r>
              <a:rPr lang="en-US" dirty="0"/>
              <a:t>Pfizer</a:t>
            </a:r>
          </a:p>
          <a:p>
            <a:pPr indent="-228600" algn="just">
              <a:buFont typeface="Arial" panose="020B0604020202020204" pitchFamily="34" charset="0"/>
              <a:buChar char="•"/>
            </a:pPr>
            <a:r>
              <a:rPr lang="en-US" dirty="0"/>
              <a:t>GSK</a:t>
            </a:r>
          </a:p>
          <a:p>
            <a:pPr algn="just"/>
            <a:r>
              <a:rPr lang="en-US" b="1" dirty="0"/>
              <a:t>Most medications on this website require a prescription from a licensed Doctor</a:t>
            </a:r>
            <a:r>
              <a:rPr lang="en-US" dirty="0"/>
              <a:t>.</a:t>
            </a:r>
            <a:endParaRPr lang="en-US" dirty="0"/>
          </a:p>
          <a:p>
            <a:pPr indent="-228600" algn="just">
              <a:buFont typeface="Arial" panose="020B0604020202020204" pitchFamily="34" charset="0"/>
              <a:buChar char="•"/>
            </a:pPr>
            <a:endParaRPr lang="en-US" dirty="0"/>
          </a:p>
        </p:txBody>
      </p:sp>
    </p:spTree>
    <p:extLst>
      <p:ext uri="{BB962C8B-B14F-4D97-AF65-F5344CB8AC3E}">
        <p14:creationId xmlns:p14="http://schemas.microsoft.com/office/powerpoint/2010/main" val="35351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4000">
              <a:schemeClr val="accent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945222" y="893852"/>
            <a:ext cx="2039341" cy="369332"/>
          </a:xfrm>
          <a:prstGeom prst="rect">
            <a:avLst/>
          </a:prstGeom>
          <a:noFill/>
        </p:spPr>
        <p:txBody>
          <a:bodyPr wrap="none" rtlCol="0">
            <a:spAutoFit/>
          </a:bodyPr>
          <a:lstStyle/>
          <a:p>
            <a:r>
              <a:rPr lang="en-US" dirty="0"/>
              <a:t>Services &amp; products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75" y="1640115"/>
            <a:ext cx="1731419" cy="1657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0" y="1640114"/>
            <a:ext cx="2174421" cy="16578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671" y="1991719"/>
            <a:ext cx="1949675" cy="130628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9" y="4031797"/>
            <a:ext cx="2085975" cy="2190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0751" y="1487876"/>
            <a:ext cx="2523365" cy="1962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563" y="4320651"/>
            <a:ext cx="1944314" cy="1613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54171" y="4320651"/>
            <a:ext cx="2523365" cy="1562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p:cNvPicPr>
            <a:picLocks noChangeAspect="1"/>
          </p:cNvPicPr>
          <p:nvPr/>
        </p:nvPicPr>
        <p:blipFill rotWithShape="1">
          <a:blip r:embed="rId9">
            <a:extLst>
              <a:ext uri="{28A0092B-C50C-407E-A947-70E740481C1C}">
                <a14:useLocalDpi xmlns:a14="http://schemas.microsoft.com/office/drawing/2010/main" val="0"/>
              </a:ext>
            </a:extLst>
          </a:blip>
          <a:srcRect l="19322" t="-2199" r="19608" b="10024"/>
          <a:stretch/>
        </p:blipFill>
        <p:spPr>
          <a:xfrm>
            <a:off x="7941923" y="4171308"/>
            <a:ext cx="2568539" cy="2051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471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369" y="323812"/>
            <a:ext cx="2116476" cy="584775"/>
          </a:xfrm>
          <a:prstGeom prst="rect">
            <a:avLst/>
          </a:prstGeom>
          <a:noFill/>
        </p:spPr>
        <p:txBody>
          <a:bodyPr wrap="square" rtlCol="0">
            <a:spAutoFit/>
          </a:bodyPr>
          <a:lstStyle/>
          <a:p>
            <a:r>
              <a:rPr lang="en-US" sz="3200" dirty="0"/>
              <a:t>Contact 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2699"/>
            <a:ext cx="688369" cy="10435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6203"/>
            <a:ext cx="616449" cy="739739"/>
          </a:xfrm>
          <a:prstGeom prst="rect">
            <a:avLst/>
          </a:prstGeom>
        </p:spPr>
      </p:pic>
      <p:sp>
        <p:nvSpPr>
          <p:cNvPr id="7" name="TextBox 6"/>
          <p:cNvSpPr txBox="1"/>
          <p:nvPr/>
        </p:nvSpPr>
        <p:spPr>
          <a:xfrm>
            <a:off x="965771" y="2229492"/>
            <a:ext cx="3924728" cy="923330"/>
          </a:xfrm>
          <a:prstGeom prst="rect">
            <a:avLst/>
          </a:prstGeom>
          <a:noFill/>
        </p:spPr>
        <p:txBody>
          <a:bodyPr wrap="square" rtlCol="0">
            <a:spAutoFit/>
          </a:bodyPr>
          <a:lstStyle/>
          <a:p>
            <a:r>
              <a:rPr lang="en-US" dirty="0"/>
              <a:t>Operational:   Monday to Saturday</a:t>
            </a:r>
          </a:p>
          <a:p>
            <a:r>
              <a:rPr lang="en-US" dirty="0"/>
              <a:t>                          9:00 am – 9:00 pm</a:t>
            </a:r>
          </a:p>
          <a:p>
            <a:endParaRPr lang="en-US" dirty="0"/>
          </a:p>
        </p:txBody>
      </p:sp>
      <p:sp>
        <p:nvSpPr>
          <p:cNvPr id="8" name="TextBox 7"/>
          <p:cNvSpPr txBox="1"/>
          <p:nvPr/>
        </p:nvSpPr>
        <p:spPr>
          <a:xfrm>
            <a:off x="1078787" y="1356189"/>
            <a:ext cx="3102795" cy="369332"/>
          </a:xfrm>
          <a:prstGeom prst="rect">
            <a:avLst/>
          </a:prstGeom>
          <a:noFill/>
        </p:spPr>
        <p:txBody>
          <a:bodyPr wrap="square" rtlCol="0">
            <a:spAutoFit/>
          </a:bodyPr>
          <a:lstStyle/>
          <a:p>
            <a:r>
              <a:rPr lang="en-US" dirty="0"/>
              <a:t>+91-9032770257</a:t>
            </a:r>
          </a:p>
        </p:txBody>
      </p:sp>
      <p:sp>
        <p:nvSpPr>
          <p:cNvPr id="9" name="Rectangle 8"/>
          <p:cNvSpPr/>
          <p:nvPr/>
        </p:nvSpPr>
        <p:spPr>
          <a:xfrm>
            <a:off x="8137134" y="1412557"/>
            <a:ext cx="2938408" cy="3129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57654" y="323812"/>
            <a:ext cx="3575407" cy="584775"/>
          </a:xfrm>
          <a:prstGeom prst="rect">
            <a:avLst/>
          </a:prstGeom>
          <a:noFill/>
        </p:spPr>
        <p:txBody>
          <a:bodyPr wrap="square" rtlCol="0">
            <a:spAutoFit/>
          </a:bodyPr>
          <a:lstStyle/>
          <a:p>
            <a:r>
              <a:rPr lang="en-US" sz="3200" dirty="0"/>
              <a:t>Leave a message:</a:t>
            </a:r>
          </a:p>
        </p:txBody>
      </p:sp>
      <p:sp>
        <p:nvSpPr>
          <p:cNvPr id="12" name="TextBox 11"/>
          <p:cNvSpPr txBox="1"/>
          <p:nvPr/>
        </p:nvSpPr>
        <p:spPr>
          <a:xfrm>
            <a:off x="6513817" y="1384373"/>
            <a:ext cx="945222" cy="369332"/>
          </a:xfrm>
          <a:prstGeom prst="rect">
            <a:avLst/>
          </a:prstGeom>
          <a:noFill/>
        </p:spPr>
        <p:txBody>
          <a:bodyPr wrap="square" rtlCol="0">
            <a:spAutoFit/>
          </a:bodyPr>
          <a:lstStyle/>
          <a:p>
            <a:r>
              <a:rPr lang="en-US" dirty="0"/>
              <a:t>Name:</a:t>
            </a:r>
          </a:p>
        </p:txBody>
      </p:sp>
      <p:sp>
        <p:nvSpPr>
          <p:cNvPr id="13" name="TextBox 12"/>
          <p:cNvSpPr txBox="1"/>
          <p:nvPr/>
        </p:nvSpPr>
        <p:spPr>
          <a:xfrm>
            <a:off x="6513817" y="2229491"/>
            <a:ext cx="1222623" cy="369333"/>
          </a:xfrm>
          <a:prstGeom prst="rect">
            <a:avLst/>
          </a:prstGeom>
          <a:noFill/>
        </p:spPr>
        <p:txBody>
          <a:bodyPr wrap="square" rtlCol="0">
            <a:spAutoFit/>
          </a:bodyPr>
          <a:lstStyle/>
          <a:p>
            <a:r>
              <a:rPr lang="en-US" dirty="0"/>
              <a:t>Message:</a:t>
            </a:r>
          </a:p>
        </p:txBody>
      </p:sp>
      <p:sp>
        <p:nvSpPr>
          <p:cNvPr id="14" name="Rectangle: Rounded Corners 13"/>
          <p:cNvSpPr/>
          <p:nvPr/>
        </p:nvSpPr>
        <p:spPr>
          <a:xfrm>
            <a:off x="8137134" y="2229491"/>
            <a:ext cx="2938408" cy="1494375"/>
          </a:xfrm>
          <a:prstGeom prst="roundRect">
            <a:avLst>
              <a:gd name="adj" fmla="val 42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37134" y="4227836"/>
            <a:ext cx="2938408" cy="467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6657654" y="4325688"/>
            <a:ext cx="1341294" cy="369332"/>
          </a:xfrm>
          <a:prstGeom prst="rect">
            <a:avLst/>
          </a:prstGeom>
          <a:noFill/>
        </p:spPr>
        <p:txBody>
          <a:bodyPr wrap="square" rtlCol="0">
            <a:spAutoFit/>
          </a:bodyPr>
          <a:lstStyle/>
          <a:p>
            <a:r>
              <a:rPr lang="en-US" dirty="0"/>
              <a:t>Contact:</a:t>
            </a:r>
          </a:p>
        </p:txBody>
      </p:sp>
      <p:sp>
        <p:nvSpPr>
          <p:cNvPr id="17" name="Rectangle: Rounded Corners 16"/>
          <p:cNvSpPr/>
          <p:nvPr/>
        </p:nvSpPr>
        <p:spPr>
          <a:xfrm>
            <a:off x="8948791" y="5219273"/>
            <a:ext cx="1284270" cy="4315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SUBMIT</a:t>
            </a:r>
            <a:endParaRPr lang="en-US" dirty="0"/>
          </a:p>
        </p:txBody>
      </p:sp>
      <p:sp>
        <p:nvSpPr>
          <p:cNvPr id="18" name="TextBox 17"/>
          <p:cNvSpPr txBox="1"/>
          <p:nvPr/>
        </p:nvSpPr>
        <p:spPr>
          <a:xfrm>
            <a:off x="534255" y="4572000"/>
            <a:ext cx="5804899" cy="646331"/>
          </a:xfrm>
          <a:prstGeom prst="rect">
            <a:avLst/>
          </a:prstGeom>
          <a:noFill/>
        </p:spPr>
        <p:txBody>
          <a:bodyPr wrap="square" rtlCol="0">
            <a:spAutoFit/>
          </a:bodyPr>
          <a:lstStyle/>
          <a:p>
            <a:r>
              <a:rPr lang="en-US" dirty="0"/>
              <a:t>If you are unable to reach us by telephone, please feel free to leave us a message. We will contact you asap.</a:t>
            </a:r>
            <a:endParaRPr lang="en-US" dirty="0"/>
          </a:p>
        </p:txBody>
      </p:sp>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12234" t="3295" r="8414" b="30038"/>
          <a:stretch/>
        </p:blipFill>
        <p:spPr>
          <a:xfrm>
            <a:off x="61645" y="4654730"/>
            <a:ext cx="472611" cy="564543"/>
          </a:xfrm>
          <a:prstGeom prst="rect">
            <a:avLst/>
          </a:prstGeom>
        </p:spPr>
      </p:pic>
    </p:spTree>
    <p:extLst>
      <p:ext uri="{BB962C8B-B14F-4D97-AF65-F5344CB8AC3E}">
        <p14:creationId xmlns:p14="http://schemas.microsoft.com/office/powerpoint/2010/main" val="795788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278</TotalTime>
  <Words>167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Calibri</vt:lpstr>
      <vt:lpstr>Calibri Light</vt:lpstr>
      <vt:lpstr>Office Theme</vt:lpstr>
      <vt:lpstr>PowerPoint Presentation</vt:lpstr>
      <vt:lpstr>PowerPoint Presentation</vt:lpstr>
      <vt:lpstr>About 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Medical Business</dc:title>
  <dc:creator>ravi kanth nookala</dc:creator>
  <cp:lastModifiedBy>ravi kanth nookala</cp:lastModifiedBy>
  <cp:revision>28</cp:revision>
  <dcterms:created xsi:type="dcterms:W3CDTF">2017-08-28T18:45:22Z</dcterms:created>
  <dcterms:modified xsi:type="dcterms:W3CDTF">2017-08-28T23:24:07Z</dcterms:modified>
</cp:coreProperties>
</file>