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70" r:id="rId4"/>
    <p:sldId id="272" r:id="rId5"/>
    <p:sldId id="265" r:id="rId6"/>
    <p:sldId id="269" r:id="rId7"/>
    <p:sldId id="274" r:id="rId8"/>
    <p:sldId id="281" r:id="rId9"/>
    <p:sldId id="303" r:id="rId10"/>
    <p:sldId id="301" r:id="rId11"/>
    <p:sldId id="305" r:id="rId12"/>
    <p:sldId id="311" r:id="rId13"/>
    <p:sldId id="304" r:id="rId14"/>
    <p:sldId id="307" r:id="rId15"/>
    <p:sldId id="308" r:id="rId16"/>
    <p:sldId id="309" r:id="rId17"/>
    <p:sldId id="306" r:id="rId18"/>
    <p:sldId id="300" r:id="rId19"/>
    <p:sldId id="298" r:id="rId20"/>
    <p:sldId id="289" r:id="rId21"/>
    <p:sldId id="273" r:id="rId22"/>
    <p:sldId id="261" r:id="rId23"/>
    <p:sldId id="262" r:id="rId24"/>
    <p:sldId id="263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9E0526-F302-457F-87F2-0977D1C79A10}">
          <p14:sldIdLst>
            <p14:sldId id="258"/>
            <p14:sldId id="259"/>
            <p14:sldId id="270"/>
            <p14:sldId id="272"/>
            <p14:sldId id="265"/>
            <p14:sldId id="269"/>
            <p14:sldId id="274"/>
            <p14:sldId id="281"/>
            <p14:sldId id="303"/>
            <p14:sldId id="301"/>
            <p14:sldId id="305"/>
            <p14:sldId id="311"/>
            <p14:sldId id="304"/>
            <p14:sldId id="307"/>
            <p14:sldId id="308"/>
            <p14:sldId id="309"/>
            <p14:sldId id="306"/>
            <p14:sldId id="300"/>
            <p14:sldId id="298"/>
            <p14:sldId id="289"/>
            <p14:sldId id="273"/>
            <p14:sldId id="261"/>
          </p14:sldIdLst>
        </p14:section>
        <p14:section name="Backup slides" id="{1EA1997A-5D57-4D78-933E-723E6133A277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1A1B2D-6BB9-494B-B208-94E9624BB6B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B1DF06-D1EE-4490-9AAC-D35BF3BB4586}">
      <dgm:prSet phldrT="[Text]"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Database Selection</a:t>
          </a:r>
          <a:endParaRPr lang="en-IN" dirty="0"/>
        </a:p>
      </dgm:t>
    </dgm:pt>
    <dgm:pt modelId="{20EBE6B2-3746-4529-903F-B847D02A9E5C}" type="parTrans" cxnId="{851812C8-19AC-4E41-9E5A-0DD0F470BDA0}">
      <dgm:prSet/>
      <dgm:spPr/>
      <dgm:t>
        <a:bodyPr/>
        <a:lstStyle/>
        <a:p>
          <a:endParaRPr lang="en-IN"/>
        </a:p>
      </dgm:t>
    </dgm:pt>
    <dgm:pt modelId="{FC77F816-AFF9-48AD-A1D8-0FAB22006DC1}" type="sibTrans" cxnId="{851812C8-19AC-4E41-9E5A-0DD0F470BDA0}">
      <dgm:prSet/>
      <dgm:spPr/>
      <dgm:t>
        <a:bodyPr/>
        <a:lstStyle/>
        <a:p>
          <a:endParaRPr lang="en-IN"/>
        </a:p>
      </dgm:t>
    </dgm:pt>
    <dgm:pt modelId="{B458D616-6DE4-4B58-ABED-900DEC7A33F5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Scopus</a:t>
          </a:r>
          <a:endParaRPr lang="en-IN" dirty="0"/>
        </a:p>
      </dgm:t>
    </dgm:pt>
    <dgm:pt modelId="{7B51EC6E-FC58-456C-B9A2-CC4AD9808FBA}" type="parTrans" cxnId="{353DE386-7CFC-4806-8842-D04138C26743}">
      <dgm:prSet/>
      <dgm:spPr/>
      <dgm:t>
        <a:bodyPr/>
        <a:lstStyle/>
        <a:p>
          <a:endParaRPr lang="en-IN"/>
        </a:p>
      </dgm:t>
    </dgm:pt>
    <dgm:pt modelId="{F832F4A5-8D29-4C85-89AF-777A780D9E62}" type="sibTrans" cxnId="{353DE386-7CFC-4806-8842-D04138C26743}">
      <dgm:prSet/>
      <dgm:spPr/>
      <dgm:t>
        <a:bodyPr/>
        <a:lstStyle/>
        <a:p>
          <a:endParaRPr lang="en-IN"/>
        </a:p>
      </dgm:t>
    </dgm:pt>
    <dgm:pt modelId="{2373A8F2-0486-4C71-BC7C-0C066FD38CEE}">
      <dgm:prSet phldrT="[Text]"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Keyword Search</a:t>
          </a:r>
          <a:endParaRPr lang="en-IN" dirty="0"/>
        </a:p>
      </dgm:t>
    </dgm:pt>
    <dgm:pt modelId="{DC24C04F-E03C-458E-84F6-8EF7A65BA50A}" type="parTrans" cxnId="{CCA4550F-D9AE-44E7-AE10-E2B1D9527556}">
      <dgm:prSet/>
      <dgm:spPr/>
      <dgm:t>
        <a:bodyPr/>
        <a:lstStyle/>
        <a:p>
          <a:endParaRPr lang="en-IN"/>
        </a:p>
      </dgm:t>
    </dgm:pt>
    <dgm:pt modelId="{E07A198E-1264-4025-A9A9-B4508FB5EB25}" type="sibTrans" cxnId="{CCA4550F-D9AE-44E7-AE10-E2B1D9527556}">
      <dgm:prSet/>
      <dgm:spPr/>
      <dgm:t>
        <a:bodyPr/>
        <a:lstStyle/>
        <a:p>
          <a:endParaRPr lang="en-IN"/>
        </a:p>
      </dgm:t>
    </dgm:pt>
    <dgm:pt modelId="{304ACE12-6359-46F7-906D-942182F51CF8}">
      <dgm:prSet phldrT="[Text]"/>
      <dgm:spPr/>
      <dgm:t>
        <a:bodyPr/>
        <a:lstStyle/>
        <a:p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“Banking" and “Artificial Intelligence“ and “Machine Learning”</a:t>
          </a:r>
          <a:endParaRPr lang="en-IN" dirty="0"/>
        </a:p>
      </dgm:t>
    </dgm:pt>
    <dgm:pt modelId="{89C331CE-66E6-4B90-9A9C-798A389DA0D3}" type="parTrans" cxnId="{912380C1-74F8-4F61-BC7F-D18D9287EB7E}">
      <dgm:prSet/>
      <dgm:spPr/>
      <dgm:t>
        <a:bodyPr/>
        <a:lstStyle/>
        <a:p>
          <a:endParaRPr lang="en-IN"/>
        </a:p>
      </dgm:t>
    </dgm:pt>
    <dgm:pt modelId="{79781C2C-AAFC-40B8-ABF9-BD1B0D14C0D0}" type="sibTrans" cxnId="{912380C1-74F8-4F61-BC7F-D18D9287EB7E}">
      <dgm:prSet/>
      <dgm:spPr/>
      <dgm:t>
        <a:bodyPr/>
        <a:lstStyle/>
        <a:p>
          <a:endParaRPr lang="en-IN"/>
        </a:p>
      </dgm:t>
    </dgm:pt>
    <dgm:pt modelId="{5F3C10CB-6B34-497B-A690-73CDD69C50C9}">
      <dgm:prSet phldrT="[Text]"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PRISMA Framework</a:t>
          </a:r>
          <a:endParaRPr lang="en-IN" dirty="0"/>
        </a:p>
      </dgm:t>
    </dgm:pt>
    <dgm:pt modelId="{30F36058-0CAD-43AA-8366-15645E711DFB}" type="parTrans" cxnId="{F65E5902-8688-4871-A60D-C129F1C91665}">
      <dgm:prSet/>
      <dgm:spPr/>
      <dgm:t>
        <a:bodyPr/>
        <a:lstStyle/>
        <a:p>
          <a:endParaRPr lang="en-IN"/>
        </a:p>
      </dgm:t>
    </dgm:pt>
    <dgm:pt modelId="{B7E2A068-32BC-452F-AA3F-6B3173E2532A}" type="sibTrans" cxnId="{F65E5902-8688-4871-A60D-C129F1C91665}">
      <dgm:prSet/>
      <dgm:spPr/>
      <dgm:t>
        <a:bodyPr/>
        <a:lstStyle/>
        <a:p>
          <a:endParaRPr lang="en-IN"/>
        </a:p>
      </dgm:t>
    </dgm:pt>
    <dgm:pt modelId="{8679AEE7-B45F-445C-8B32-E9ED9AA9F4A0}">
      <dgm:prSet phldrT="[Text]"/>
      <dgm:spPr/>
      <dgm:t>
        <a:bodyPr/>
        <a:lstStyle/>
        <a:p>
          <a:r>
            <a:rPr lang="en-IN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Bibliometric Analysis</a:t>
          </a:r>
          <a:endParaRPr lang="en-IN" dirty="0"/>
        </a:p>
      </dgm:t>
    </dgm:pt>
    <dgm:pt modelId="{C6CA42EA-CE73-4E87-B276-A0C3CA54B0DA}" type="parTrans" cxnId="{4DBD7E4A-4B3A-41BA-AF3E-E6015BC1CF47}">
      <dgm:prSet/>
      <dgm:spPr/>
      <dgm:t>
        <a:bodyPr/>
        <a:lstStyle/>
        <a:p>
          <a:endParaRPr lang="en-IN"/>
        </a:p>
      </dgm:t>
    </dgm:pt>
    <dgm:pt modelId="{576C04B2-2FD1-49BA-B402-5F2C697278D4}" type="sibTrans" cxnId="{4DBD7E4A-4B3A-41BA-AF3E-E6015BC1CF47}">
      <dgm:prSet/>
      <dgm:spPr/>
      <dgm:t>
        <a:bodyPr/>
        <a:lstStyle/>
        <a:p>
          <a:endParaRPr lang="en-IN"/>
        </a:p>
      </dgm:t>
    </dgm:pt>
    <dgm:pt modelId="{318F63B6-36BF-4801-BD5B-2364A5687D08}">
      <dgm:prSet phldrT="[Text]"/>
      <dgm:spPr/>
      <dgm:t>
        <a:bodyPr/>
        <a:lstStyle/>
        <a:p>
          <a:r>
            <a:rPr lang="en-US" dirty="0"/>
            <a:t>Biblioshiny</a:t>
          </a:r>
          <a:endParaRPr lang="en-IN" dirty="0"/>
        </a:p>
      </dgm:t>
    </dgm:pt>
    <dgm:pt modelId="{831B58AF-5C94-41E4-BE5B-678F7BF40340}" type="parTrans" cxnId="{94CCAF88-6186-4E37-9901-0C632D109E85}">
      <dgm:prSet/>
      <dgm:spPr/>
      <dgm:t>
        <a:bodyPr/>
        <a:lstStyle/>
        <a:p>
          <a:endParaRPr lang="en-IN"/>
        </a:p>
      </dgm:t>
    </dgm:pt>
    <dgm:pt modelId="{C79FDC86-E228-48C9-931F-CCF2DD38FCA5}" type="sibTrans" cxnId="{94CCAF88-6186-4E37-9901-0C632D109E85}">
      <dgm:prSet/>
      <dgm:spPr/>
      <dgm:t>
        <a:bodyPr/>
        <a:lstStyle/>
        <a:p>
          <a:endParaRPr lang="en-IN"/>
        </a:p>
      </dgm:t>
    </dgm:pt>
    <dgm:pt modelId="{4098CC65-D238-4157-8101-5842CE7B4862}">
      <dgm:prSet phldrT="[Text]"/>
      <dgm:spPr/>
      <dgm:t>
        <a:bodyPr/>
        <a:lstStyle/>
        <a:p>
          <a:r>
            <a:rPr lang="en-US" dirty="0"/>
            <a:t>VOSviewer</a:t>
          </a:r>
          <a:endParaRPr lang="en-IN" dirty="0"/>
        </a:p>
      </dgm:t>
    </dgm:pt>
    <dgm:pt modelId="{C94473D2-F107-45B6-AAE8-B59A1C8B1D70}" type="parTrans" cxnId="{20A02483-3F0B-49B0-A56A-BB5B3BE9DAFD}">
      <dgm:prSet/>
      <dgm:spPr/>
      <dgm:t>
        <a:bodyPr/>
        <a:lstStyle/>
        <a:p>
          <a:endParaRPr lang="en-IN"/>
        </a:p>
      </dgm:t>
    </dgm:pt>
    <dgm:pt modelId="{0262AFC5-9A91-49F2-955A-8E1B9C336E0E}" type="sibTrans" cxnId="{20A02483-3F0B-49B0-A56A-BB5B3BE9DAFD}">
      <dgm:prSet/>
      <dgm:spPr/>
      <dgm:t>
        <a:bodyPr/>
        <a:lstStyle/>
        <a:p>
          <a:endParaRPr lang="en-IN"/>
        </a:p>
      </dgm:t>
    </dgm:pt>
    <dgm:pt modelId="{FA5DFE75-08A3-4163-8098-C01B37BA00E0}">
      <dgm:prSet phldrT="[Text]"/>
      <dgm:spPr/>
      <dgm:t>
        <a:bodyPr/>
        <a:lstStyle/>
        <a:p>
          <a:r>
            <a:rPr lang="en-US" dirty="0"/>
            <a:t>Shortlisted Research Papers</a:t>
          </a:r>
          <a:endParaRPr lang="en-IN" dirty="0"/>
        </a:p>
      </dgm:t>
    </dgm:pt>
    <dgm:pt modelId="{3544B658-7216-4F94-AF08-A0BA544D8BEE}" type="parTrans" cxnId="{BE08A793-0A9F-42BE-8E18-D5A288D0EC0A}">
      <dgm:prSet/>
      <dgm:spPr/>
      <dgm:t>
        <a:bodyPr/>
        <a:lstStyle/>
        <a:p>
          <a:endParaRPr lang="en-IN"/>
        </a:p>
      </dgm:t>
    </dgm:pt>
    <dgm:pt modelId="{4F466134-666D-4D4D-B9E3-3E3595F0CDCC}" type="sibTrans" cxnId="{BE08A793-0A9F-42BE-8E18-D5A288D0EC0A}">
      <dgm:prSet/>
      <dgm:spPr/>
      <dgm:t>
        <a:bodyPr/>
        <a:lstStyle/>
        <a:p>
          <a:endParaRPr lang="en-IN"/>
        </a:p>
      </dgm:t>
    </dgm:pt>
    <dgm:pt modelId="{E285F67E-B856-4A55-99D2-C69F3331573D}">
      <dgm:prSet phldrT="[Text]"/>
      <dgm:spPr/>
      <dgm:t>
        <a:bodyPr/>
        <a:lstStyle/>
        <a:p>
          <a:r>
            <a:rPr lang="en-IN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Thematic Analysis</a:t>
          </a:r>
          <a:endParaRPr lang="en-IN" dirty="0"/>
        </a:p>
      </dgm:t>
    </dgm:pt>
    <dgm:pt modelId="{723854C0-FAC7-4845-BF46-7D4D54A96A9B}" type="parTrans" cxnId="{F4E97C9B-5D8A-4F8F-9757-85854A4ABDCE}">
      <dgm:prSet/>
      <dgm:spPr/>
      <dgm:t>
        <a:bodyPr/>
        <a:lstStyle/>
        <a:p>
          <a:endParaRPr lang="en-IN"/>
        </a:p>
      </dgm:t>
    </dgm:pt>
    <dgm:pt modelId="{21D75A8F-F06B-4F20-9657-A13E9962B862}" type="sibTrans" cxnId="{F4E97C9B-5D8A-4F8F-9757-85854A4ABDCE}">
      <dgm:prSet/>
      <dgm:spPr/>
      <dgm:t>
        <a:bodyPr/>
        <a:lstStyle/>
        <a:p>
          <a:endParaRPr lang="en-IN"/>
        </a:p>
      </dgm:t>
    </dgm:pt>
    <dgm:pt modelId="{C2A56219-593B-486B-9CDA-CE703D79A685}">
      <dgm:prSet phldrT="[Text]"/>
      <dgm:spPr/>
      <dgm:t>
        <a:bodyPr/>
        <a:lstStyle/>
        <a:p>
          <a:r>
            <a:rPr lang="en-US" dirty="0" err="1"/>
            <a:t>Nvivo</a:t>
          </a:r>
          <a:endParaRPr lang="en-IN" dirty="0"/>
        </a:p>
      </dgm:t>
    </dgm:pt>
    <dgm:pt modelId="{47A26709-792A-49BE-A5C1-84903125B2BC}" type="parTrans" cxnId="{1D450C2F-9CFD-441E-A508-6F2E1DE0EBD0}">
      <dgm:prSet/>
      <dgm:spPr/>
      <dgm:t>
        <a:bodyPr/>
        <a:lstStyle/>
        <a:p>
          <a:endParaRPr lang="en-IN"/>
        </a:p>
      </dgm:t>
    </dgm:pt>
    <dgm:pt modelId="{7662DEF2-2C8D-4A75-B28A-BD07CE7F6760}" type="sibTrans" cxnId="{1D450C2F-9CFD-441E-A508-6F2E1DE0EBD0}">
      <dgm:prSet/>
      <dgm:spPr/>
      <dgm:t>
        <a:bodyPr/>
        <a:lstStyle/>
        <a:p>
          <a:endParaRPr lang="en-IN"/>
        </a:p>
      </dgm:t>
    </dgm:pt>
    <dgm:pt modelId="{DEAE0F62-C312-4FE7-AAD2-80EC2FC60BA1}">
      <dgm:prSet phldrT="[Text]"/>
      <dgm:spPr/>
      <dgm:t>
        <a:bodyPr/>
        <a:lstStyle/>
        <a:p>
          <a:r>
            <a:rPr lang="en-US" dirty="0"/>
            <a:t>Detail Analysis</a:t>
          </a:r>
          <a:endParaRPr lang="en-IN" dirty="0"/>
        </a:p>
      </dgm:t>
    </dgm:pt>
    <dgm:pt modelId="{36011B00-7EDB-4546-B5DF-5F921B20223F}" type="parTrans" cxnId="{5FB017EF-2C46-497E-88EA-81EB3F90BC25}">
      <dgm:prSet/>
      <dgm:spPr/>
      <dgm:t>
        <a:bodyPr/>
        <a:lstStyle/>
        <a:p>
          <a:endParaRPr lang="en-IN"/>
        </a:p>
      </dgm:t>
    </dgm:pt>
    <dgm:pt modelId="{B83CE120-E441-454F-8BC3-FA58F29F8224}" type="sibTrans" cxnId="{5FB017EF-2C46-497E-88EA-81EB3F90BC25}">
      <dgm:prSet/>
      <dgm:spPr/>
      <dgm:t>
        <a:bodyPr/>
        <a:lstStyle/>
        <a:p>
          <a:endParaRPr lang="en-IN"/>
        </a:p>
      </dgm:t>
    </dgm:pt>
    <dgm:pt modelId="{EC4EB4A5-EF21-4948-91B8-41EC2E7526A2}">
      <dgm:prSet phldrT="[Text]"/>
      <dgm:spPr/>
      <dgm:t>
        <a:bodyPr/>
        <a:lstStyle/>
        <a:p>
          <a:r>
            <a:rPr lang="en-US" dirty="0"/>
            <a:t>Conclusion</a:t>
          </a:r>
          <a:endParaRPr lang="en-IN" dirty="0"/>
        </a:p>
      </dgm:t>
    </dgm:pt>
    <dgm:pt modelId="{43E0C17A-C7B5-4334-AE41-13F611176B1E}" type="parTrans" cxnId="{E9EFB078-1A9A-42FF-BDD3-46D39C3C9BBC}">
      <dgm:prSet/>
      <dgm:spPr/>
      <dgm:t>
        <a:bodyPr/>
        <a:lstStyle/>
        <a:p>
          <a:endParaRPr lang="en-IN"/>
        </a:p>
      </dgm:t>
    </dgm:pt>
    <dgm:pt modelId="{CB65CD7F-0A7D-489B-AB1C-70D68AA114F5}" type="sibTrans" cxnId="{E9EFB078-1A9A-42FF-BDD3-46D39C3C9BBC}">
      <dgm:prSet/>
      <dgm:spPr/>
      <dgm:t>
        <a:bodyPr/>
        <a:lstStyle/>
        <a:p>
          <a:endParaRPr lang="en-IN"/>
        </a:p>
      </dgm:t>
    </dgm:pt>
    <dgm:pt modelId="{369A192C-85AB-4A05-8F89-80DAB580BFD0}">
      <dgm:prSet phldrT="[Text]"/>
      <dgm:spPr/>
      <dgm:t>
        <a:bodyPr/>
        <a:lstStyle/>
        <a:p>
          <a:r>
            <a:rPr lang="en-US" dirty="0"/>
            <a:t>Further Research Opportunities</a:t>
          </a:r>
          <a:endParaRPr lang="en-IN" dirty="0"/>
        </a:p>
      </dgm:t>
    </dgm:pt>
    <dgm:pt modelId="{0EE5973C-FF38-495F-8B3A-E9F1157A9838}" type="parTrans" cxnId="{58FCF232-AECB-4597-9B21-F58813B1B9EF}">
      <dgm:prSet/>
      <dgm:spPr/>
      <dgm:t>
        <a:bodyPr/>
        <a:lstStyle/>
        <a:p>
          <a:endParaRPr lang="en-IN"/>
        </a:p>
      </dgm:t>
    </dgm:pt>
    <dgm:pt modelId="{85465F18-2757-4F1E-96C8-71F63560CC5D}" type="sibTrans" cxnId="{58FCF232-AECB-4597-9B21-F58813B1B9EF}">
      <dgm:prSet/>
      <dgm:spPr/>
      <dgm:t>
        <a:bodyPr/>
        <a:lstStyle/>
        <a:p>
          <a:endParaRPr lang="en-IN"/>
        </a:p>
      </dgm:t>
    </dgm:pt>
    <dgm:pt modelId="{5292E22D-253F-4F22-AD3A-8DEEA0A27637}">
      <dgm:prSet phldrT="[Text]"/>
      <dgm:spPr/>
      <dgm:t>
        <a:bodyPr/>
        <a:lstStyle/>
        <a:p>
          <a:r>
            <a:rPr lang="en-US" dirty="0"/>
            <a:t>Emerging Trends</a:t>
          </a:r>
          <a:endParaRPr lang="en-IN" dirty="0"/>
        </a:p>
      </dgm:t>
    </dgm:pt>
    <dgm:pt modelId="{B48C5BE6-2074-44DC-9C75-7DC9D3E14F3A}" type="parTrans" cxnId="{E8AF9D8C-3529-440A-B16B-C86217825870}">
      <dgm:prSet/>
      <dgm:spPr/>
      <dgm:t>
        <a:bodyPr/>
        <a:lstStyle/>
        <a:p>
          <a:endParaRPr lang="en-IN"/>
        </a:p>
      </dgm:t>
    </dgm:pt>
    <dgm:pt modelId="{325A4092-CA41-4BD1-92F4-4D59E4E05BED}" type="sibTrans" cxnId="{E8AF9D8C-3529-440A-B16B-C86217825870}">
      <dgm:prSet/>
      <dgm:spPr/>
      <dgm:t>
        <a:bodyPr/>
        <a:lstStyle/>
        <a:p>
          <a:endParaRPr lang="en-IN"/>
        </a:p>
      </dgm:t>
    </dgm:pt>
    <dgm:pt modelId="{2760E9DC-799F-4606-95B3-41A5983FFCA7}" type="pres">
      <dgm:prSet presAssocID="{041A1B2D-6BB9-494B-B208-94E9624BB6B0}" presName="Name0" presStyleCnt="0">
        <dgm:presLayoutVars>
          <dgm:dir/>
          <dgm:animLvl val="lvl"/>
          <dgm:resizeHandles val="exact"/>
        </dgm:presLayoutVars>
      </dgm:prSet>
      <dgm:spPr/>
    </dgm:pt>
    <dgm:pt modelId="{A4479F7B-58DF-412F-85FC-9842D6E6BDBC}" type="pres">
      <dgm:prSet presAssocID="{EC4EB4A5-EF21-4948-91B8-41EC2E7526A2}" presName="boxAndChildren" presStyleCnt="0"/>
      <dgm:spPr/>
    </dgm:pt>
    <dgm:pt modelId="{3A51F14A-60E7-455A-BBAB-A7A3C2D722D3}" type="pres">
      <dgm:prSet presAssocID="{EC4EB4A5-EF21-4948-91B8-41EC2E7526A2}" presName="parentTextBox" presStyleLbl="node1" presStyleIdx="0" presStyleCnt="6"/>
      <dgm:spPr/>
    </dgm:pt>
    <dgm:pt modelId="{A1CFAB33-16BF-49FF-A50B-EA0F9A272F49}" type="pres">
      <dgm:prSet presAssocID="{EC4EB4A5-EF21-4948-91B8-41EC2E7526A2}" presName="entireBox" presStyleLbl="node1" presStyleIdx="0" presStyleCnt="6"/>
      <dgm:spPr/>
    </dgm:pt>
    <dgm:pt modelId="{C16B984D-D266-4BB8-8F74-43ECA403CBB8}" type="pres">
      <dgm:prSet presAssocID="{EC4EB4A5-EF21-4948-91B8-41EC2E7526A2}" presName="descendantBox" presStyleCnt="0"/>
      <dgm:spPr/>
    </dgm:pt>
    <dgm:pt modelId="{C46277AF-C731-4DC6-887A-B14B70B0EF4C}" type="pres">
      <dgm:prSet presAssocID="{369A192C-85AB-4A05-8F89-80DAB580BFD0}" presName="childTextBox" presStyleLbl="fgAccFollowNode1" presStyleIdx="0" presStyleCnt="9">
        <dgm:presLayoutVars>
          <dgm:bulletEnabled val="1"/>
        </dgm:presLayoutVars>
      </dgm:prSet>
      <dgm:spPr/>
    </dgm:pt>
    <dgm:pt modelId="{1BCF383B-88D7-4AF6-B0F2-01D85085122D}" type="pres">
      <dgm:prSet presAssocID="{5292E22D-253F-4F22-AD3A-8DEEA0A27637}" presName="childTextBox" presStyleLbl="fgAccFollowNode1" presStyleIdx="1" presStyleCnt="9">
        <dgm:presLayoutVars>
          <dgm:bulletEnabled val="1"/>
        </dgm:presLayoutVars>
      </dgm:prSet>
      <dgm:spPr/>
    </dgm:pt>
    <dgm:pt modelId="{D7F9F0C6-6B28-45ED-AFF9-A429C3DF17C8}" type="pres">
      <dgm:prSet presAssocID="{21D75A8F-F06B-4F20-9657-A13E9962B862}" presName="sp" presStyleCnt="0"/>
      <dgm:spPr/>
    </dgm:pt>
    <dgm:pt modelId="{90B7C2D4-500B-4BF0-86E8-A84E91CE2FC5}" type="pres">
      <dgm:prSet presAssocID="{E285F67E-B856-4A55-99D2-C69F3331573D}" presName="arrowAndChildren" presStyleCnt="0"/>
      <dgm:spPr/>
    </dgm:pt>
    <dgm:pt modelId="{20D8931A-33D4-46CF-B006-07F0A7CC4F2D}" type="pres">
      <dgm:prSet presAssocID="{E285F67E-B856-4A55-99D2-C69F3331573D}" presName="parentTextArrow" presStyleLbl="node1" presStyleIdx="0" presStyleCnt="6"/>
      <dgm:spPr/>
    </dgm:pt>
    <dgm:pt modelId="{74595E2D-0FAB-41E7-BE4E-A0CB5F917279}" type="pres">
      <dgm:prSet presAssocID="{E285F67E-B856-4A55-99D2-C69F3331573D}" presName="arrow" presStyleLbl="node1" presStyleIdx="1" presStyleCnt="6"/>
      <dgm:spPr/>
    </dgm:pt>
    <dgm:pt modelId="{B9E10475-8963-4F64-87E2-64EFF00C146E}" type="pres">
      <dgm:prSet presAssocID="{E285F67E-B856-4A55-99D2-C69F3331573D}" presName="descendantArrow" presStyleCnt="0"/>
      <dgm:spPr/>
    </dgm:pt>
    <dgm:pt modelId="{42ED8E3A-2F9B-4A24-8B91-4F38C7C5F2F7}" type="pres">
      <dgm:prSet presAssocID="{C2A56219-593B-486B-9CDA-CE703D79A685}" presName="childTextArrow" presStyleLbl="fgAccFollowNode1" presStyleIdx="2" presStyleCnt="9">
        <dgm:presLayoutVars>
          <dgm:bulletEnabled val="1"/>
        </dgm:presLayoutVars>
      </dgm:prSet>
      <dgm:spPr/>
    </dgm:pt>
    <dgm:pt modelId="{5D962867-B6D7-4865-8253-16593A9CDCF8}" type="pres">
      <dgm:prSet presAssocID="{DEAE0F62-C312-4FE7-AAD2-80EC2FC60BA1}" presName="childTextArrow" presStyleLbl="fgAccFollowNode1" presStyleIdx="3" presStyleCnt="9">
        <dgm:presLayoutVars>
          <dgm:bulletEnabled val="1"/>
        </dgm:presLayoutVars>
      </dgm:prSet>
      <dgm:spPr/>
    </dgm:pt>
    <dgm:pt modelId="{523D687A-0AE0-4105-A65B-B444FFA89D32}" type="pres">
      <dgm:prSet presAssocID="{576C04B2-2FD1-49BA-B402-5F2C697278D4}" presName="sp" presStyleCnt="0"/>
      <dgm:spPr/>
    </dgm:pt>
    <dgm:pt modelId="{7EBF08E3-3E6E-4703-B1F6-C8C558FE2560}" type="pres">
      <dgm:prSet presAssocID="{8679AEE7-B45F-445C-8B32-E9ED9AA9F4A0}" presName="arrowAndChildren" presStyleCnt="0"/>
      <dgm:spPr/>
    </dgm:pt>
    <dgm:pt modelId="{A3D8AE67-34D1-4963-8CEE-ABB94397879F}" type="pres">
      <dgm:prSet presAssocID="{8679AEE7-B45F-445C-8B32-E9ED9AA9F4A0}" presName="parentTextArrow" presStyleLbl="node1" presStyleIdx="1" presStyleCnt="6"/>
      <dgm:spPr/>
    </dgm:pt>
    <dgm:pt modelId="{6B78CC62-1AFF-4362-BD3E-AE5D79ABFDA6}" type="pres">
      <dgm:prSet presAssocID="{8679AEE7-B45F-445C-8B32-E9ED9AA9F4A0}" presName="arrow" presStyleLbl="node1" presStyleIdx="2" presStyleCnt="6"/>
      <dgm:spPr/>
    </dgm:pt>
    <dgm:pt modelId="{C946EE5C-9830-4059-8A55-7FE8B286F74C}" type="pres">
      <dgm:prSet presAssocID="{8679AEE7-B45F-445C-8B32-E9ED9AA9F4A0}" presName="descendantArrow" presStyleCnt="0"/>
      <dgm:spPr/>
    </dgm:pt>
    <dgm:pt modelId="{32C5C2B2-6B18-431F-9EAF-C630CCA00F10}" type="pres">
      <dgm:prSet presAssocID="{318F63B6-36BF-4801-BD5B-2364A5687D08}" presName="childTextArrow" presStyleLbl="fgAccFollowNode1" presStyleIdx="4" presStyleCnt="9">
        <dgm:presLayoutVars>
          <dgm:bulletEnabled val="1"/>
        </dgm:presLayoutVars>
      </dgm:prSet>
      <dgm:spPr/>
    </dgm:pt>
    <dgm:pt modelId="{02739FEA-8E7F-4A8A-A432-DA561B303213}" type="pres">
      <dgm:prSet presAssocID="{4098CC65-D238-4157-8101-5842CE7B4862}" presName="childTextArrow" presStyleLbl="fgAccFollowNode1" presStyleIdx="5" presStyleCnt="9">
        <dgm:presLayoutVars>
          <dgm:bulletEnabled val="1"/>
        </dgm:presLayoutVars>
      </dgm:prSet>
      <dgm:spPr/>
    </dgm:pt>
    <dgm:pt modelId="{3DEBA9EF-2EBF-4BA1-8B09-1D766E14156A}" type="pres">
      <dgm:prSet presAssocID="{B7E2A068-32BC-452F-AA3F-6B3173E2532A}" presName="sp" presStyleCnt="0"/>
      <dgm:spPr/>
    </dgm:pt>
    <dgm:pt modelId="{5C7A48E0-DCF8-452E-98A4-25ED89D1242A}" type="pres">
      <dgm:prSet presAssocID="{5F3C10CB-6B34-497B-A690-73CDD69C50C9}" presName="arrowAndChildren" presStyleCnt="0"/>
      <dgm:spPr/>
    </dgm:pt>
    <dgm:pt modelId="{8A212B84-7236-4A9C-9E68-8B9DC7447D5D}" type="pres">
      <dgm:prSet presAssocID="{5F3C10CB-6B34-497B-A690-73CDD69C50C9}" presName="parentTextArrow" presStyleLbl="node1" presStyleIdx="2" presStyleCnt="6"/>
      <dgm:spPr/>
    </dgm:pt>
    <dgm:pt modelId="{580AB27E-77E2-446D-B9F9-49BAD8EF97D4}" type="pres">
      <dgm:prSet presAssocID="{5F3C10CB-6B34-497B-A690-73CDD69C50C9}" presName="arrow" presStyleLbl="node1" presStyleIdx="3" presStyleCnt="6"/>
      <dgm:spPr/>
    </dgm:pt>
    <dgm:pt modelId="{D8AA23A9-0B28-459D-886B-0CE27FE835B2}" type="pres">
      <dgm:prSet presAssocID="{5F3C10CB-6B34-497B-A690-73CDD69C50C9}" presName="descendantArrow" presStyleCnt="0"/>
      <dgm:spPr/>
    </dgm:pt>
    <dgm:pt modelId="{13AFA1EF-2A6F-4F50-B2D2-31358A8437BA}" type="pres">
      <dgm:prSet presAssocID="{FA5DFE75-08A3-4163-8098-C01B37BA00E0}" presName="childTextArrow" presStyleLbl="fgAccFollowNode1" presStyleIdx="6" presStyleCnt="9">
        <dgm:presLayoutVars>
          <dgm:bulletEnabled val="1"/>
        </dgm:presLayoutVars>
      </dgm:prSet>
      <dgm:spPr/>
    </dgm:pt>
    <dgm:pt modelId="{5942BAEA-E26C-4916-9BCE-DC1845B26C2C}" type="pres">
      <dgm:prSet presAssocID="{E07A198E-1264-4025-A9A9-B4508FB5EB25}" presName="sp" presStyleCnt="0"/>
      <dgm:spPr/>
    </dgm:pt>
    <dgm:pt modelId="{C035BB69-4A90-498A-887C-E21978F141A3}" type="pres">
      <dgm:prSet presAssocID="{2373A8F2-0486-4C71-BC7C-0C066FD38CEE}" presName="arrowAndChildren" presStyleCnt="0"/>
      <dgm:spPr/>
    </dgm:pt>
    <dgm:pt modelId="{53FC08A9-FB3C-4A51-B783-F0F366AD7057}" type="pres">
      <dgm:prSet presAssocID="{2373A8F2-0486-4C71-BC7C-0C066FD38CEE}" presName="parentTextArrow" presStyleLbl="node1" presStyleIdx="3" presStyleCnt="6"/>
      <dgm:spPr/>
    </dgm:pt>
    <dgm:pt modelId="{4DD236F3-A771-4E5C-96A4-78723AF0F4FC}" type="pres">
      <dgm:prSet presAssocID="{2373A8F2-0486-4C71-BC7C-0C066FD38CEE}" presName="arrow" presStyleLbl="node1" presStyleIdx="4" presStyleCnt="6"/>
      <dgm:spPr/>
    </dgm:pt>
    <dgm:pt modelId="{D46C0FE4-B579-4400-A3C9-BB2859F95ECC}" type="pres">
      <dgm:prSet presAssocID="{2373A8F2-0486-4C71-BC7C-0C066FD38CEE}" presName="descendantArrow" presStyleCnt="0"/>
      <dgm:spPr/>
    </dgm:pt>
    <dgm:pt modelId="{A4E09D0C-CB1D-4B31-9E6C-19A75EBCB3AD}" type="pres">
      <dgm:prSet presAssocID="{304ACE12-6359-46F7-906D-942182F51CF8}" presName="childTextArrow" presStyleLbl="fgAccFollowNode1" presStyleIdx="7" presStyleCnt="9">
        <dgm:presLayoutVars>
          <dgm:bulletEnabled val="1"/>
        </dgm:presLayoutVars>
      </dgm:prSet>
      <dgm:spPr/>
    </dgm:pt>
    <dgm:pt modelId="{B60822E5-F153-4660-9B79-6C21159C34DE}" type="pres">
      <dgm:prSet presAssocID="{FC77F816-AFF9-48AD-A1D8-0FAB22006DC1}" presName="sp" presStyleCnt="0"/>
      <dgm:spPr/>
    </dgm:pt>
    <dgm:pt modelId="{744B2DA2-BE8F-4009-8462-4708AD7AAA34}" type="pres">
      <dgm:prSet presAssocID="{EBB1DF06-D1EE-4490-9AAC-D35BF3BB4586}" presName="arrowAndChildren" presStyleCnt="0"/>
      <dgm:spPr/>
    </dgm:pt>
    <dgm:pt modelId="{686B4C99-68DF-415B-8658-0DA00E112FE9}" type="pres">
      <dgm:prSet presAssocID="{EBB1DF06-D1EE-4490-9AAC-D35BF3BB4586}" presName="parentTextArrow" presStyleLbl="node1" presStyleIdx="4" presStyleCnt="6"/>
      <dgm:spPr/>
    </dgm:pt>
    <dgm:pt modelId="{BB8CED72-138C-40EF-B250-450572CFCA65}" type="pres">
      <dgm:prSet presAssocID="{EBB1DF06-D1EE-4490-9AAC-D35BF3BB4586}" presName="arrow" presStyleLbl="node1" presStyleIdx="5" presStyleCnt="6"/>
      <dgm:spPr/>
    </dgm:pt>
    <dgm:pt modelId="{3E0EA62C-F02D-4EF4-9A5C-6330C776F3C3}" type="pres">
      <dgm:prSet presAssocID="{EBB1DF06-D1EE-4490-9AAC-D35BF3BB4586}" presName="descendantArrow" presStyleCnt="0"/>
      <dgm:spPr/>
    </dgm:pt>
    <dgm:pt modelId="{4A43A13C-589C-43F4-8005-38A4FF509386}" type="pres">
      <dgm:prSet presAssocID="{B458D616-6DE4-4B58-ABED-900DEC7A33F5}" presName="childTextArrow" presStyleLbl="fgAccFollowNode1" presStyleIdx="8" presStyleCnt="9">
        <dgm:presLayoutVars>
          <dgm:bulletEnabled val="1"/>
        </dgm:presLayoutVars>
      </dgm:prSet>
      <dgm:spPr/>
    </dgm:pt>
  </dgm:ptLst>
  <dgm:cxnLst>
    <dgm:cxn modelId="{F65E5902-8688-4871-A60D-C129F1C91665}" srcId="{041A1B2D-6BB9-494B-B208-94E9624BB6B0}" destId="{5F3C10CB-6B34-497B-A690-73CDD69C50C9}" srcOrd="2" destOrd="0" parTransId="{30F36058-0CAD-43AA-8366-15645E711DFB}" sibTransId="{B7E2A068-32BC-452F-AA3F-6B3173E2532A}"/>
    <dgm:cxn modelId="{15A3FD02-E1EB-4DA4-A8F2-32043224D63F}" type="presOf" srcId="{304ACE12-6359-46F7-906D-942182F51CF8}" destId="{A4E09D0C-CB1D-4B31-9E6C-19A75EBCB3AD}" srcOrd="0" destOrd="0" presId="urn:microsoft.com/office/officeart/2005/8/layout/process4"/>
    <dgm:cxn modelId="{952D3905-BF0C-4829-84EC-2FDFBCB5D5DF}" type="presOf" srcId="{EC4EB4A5-EF21-4948-91B8-41EC2E7526A2}" destId="{3A51F14A-60E7-455A-BBAB-A7A3C2D722D3}" srcOrd="0" destOrd="0" presId="urn:microsoft.com/office/officeart/2005/8/layout/process4"/>
    <dgm:cxn modelId="{7D1FB105-1AAF-4B7F-AC7F-B96D8D4DC171}" type="presOf" srcId="{8679AEE7-B45F-445C-8B32-E9ED9AA9F4A0}" destId="{6B78CC62-1AFF-4362-BD3E-AE5D79ABFDA6}" srcOrd="1" destOrd="0" presId="urn:microsoft.com/office/officeart/2005/8/layout/process4"/>
    <dgm:cxn modelId="{CCA4550F-D9AE-44E7-AE10-E2B1D9527556}" srcId="{041A1B2D-6BB9-494B-B208-94E9624BB6B0}" destId="{2373A8F2-0486-4C71-BC7C-0C066FD38CEE}" srcOrd="1" destOrd="0" parTransId="{DC24C04F-E03C-458E-84F6-8EF7A65BA50A}" sibTransId="{E07A198E-1264-4025-A9A9-B4508FB5EB25}"/>
    <dgm:cxn modelId="{C0E3F619-B038-45A2-972A-FABFB0444971}" type="presOf" srcId="{DEAE0F62-C312-4FE7-AAD2-80EC2FC60BA1}" destId="{5D962867-B6D7-4865-8253-16593A9CDCF8}" srcOrd="0" destOrd="0" presId="urn:microsoft.com/office/officeart/2005/8/layout/process4"/>
    <dgm:cxn modelId="{EAA01125-D448-4EF6-A789-02C842A45BA7}" type="presOf" srcId="{369A192C-85AB-4A05-8F89-80DAB580BFD0}" destId="{C46277AF-C731-4DC6-887A-B14B70B0EF4C}" srcOrd="0" destOrd="0" presId="urn:microsoft.com/office/officeart/2005/8/layout/process4"/>
    <dgm:cxn modelId="{E07FAF29-3276-4F0B-87C5-ADB64A0E537D}" type="presOf" srcId="{5F3C10CB-6B34-497B-A690-73CDD69C50C9}" destId="{8A212B84-7236-4A9C-9E68-8B9DC7447D5D}" srcOrd="0" destOrd="0" presId="urn:microsoft.com/office/officeart/2005/8/layout/process4"/>
    <dgm:cxn modelId="{10C4502C-622E-4EA7-8C4D-2AD46AE4DE65}" type="presOf" srcId="{EBB1DF06-D1EE-4490-9AAC-D35BF3BB4586}" destId="{BB8CED72-138C-40EF-B250-450572CFCA65}" srcOrd="1" destOrd="0" presId="urn:microsoft.com/office/officeart/2005/8/layout/process4"/>
    <dgm:cxn modelId="{476E5F2D-40E5-4B5A-8B9F-4E8DE9CB79FE}" type="presOf" srcId="{C2A56219-593B-486B-9CDA-CE703D79A685}" destId="{42ED8E3A-2F9B-4A24-8B91-4F38C7C5F2F7}" srcOrd="0" destOrd="0" presId="urn:microsoft.com/office/officeart/2005/8/layout/process4"/>
    <dgm:cxn modelId="{1D450C2F-9CFD-441E-A508-6F2E1DE0EBD0}" srcId="{E285F67E-B856-4A55-99D2-C69F3331573D}" destId="{C2A56219-593B-486B-9CDA-CE703D79A685}" srcOrd="0" destOrd="0" parTransId="{47A26709-792A-49BE-A5C1-84903125B2BC}" sibTransId="{7662DEF2-2C8D-4A75-B28A-BD07CE7F6760}"/>
    <dgm:cxn modelId="{58FCF232-AECB-4597-9B21-F58813B1B9EF}" srcId="{EC4EB4A5-EF21-4948-91B8-41EC2E7526A2}" destId="{369A192C-85AB-4A05-8F89-80DAB580BFD0}" srcOrd="0" destOrd="0" parTransId="{0EE5973C-FF38-495F-8B3A-E9F1157A9838}" sibTransId="{85465F18-2757-4F1E-96C8-71F63560CC5D}"/>
    <dgm:cxn modelId="{87B4EC42-EDE5-44F9-B8AF-D383B27DD210}" type="presOf" srcId="{EBB1DF06-D1EE-4490-9AAC-D35BF3BB4586}" destId="{686B4C99-68DF-415B-8658-0DA00E112FE9}" srcOrd="0" destOrd="0" presId="urn:microsoft.com/office/officeart/2005/8/layout/process4"/>
    <dgm:cxn modelId="{9FBFCC64-AD3F-428C-A881-B1AA108D162D}" type="presOf" srcId="{2373A8F2-0486-4C71-BC7C-0C066FD38CEE}" destId="{4DD236F3-A771-4E5C-96A4-78723AF0F4FC}" srcOrd="1" destOrd="0" presId="urn:microsoft.com/office/officeart/2005/8/layout/process4"/>
    <dgm:cxn modelId="{55F10666-8C30-4B9D-A388-AFE4124E3D1F}" type="presOf" srcId="{E285F67E-B856-4A55-99D2-C69F3331573D}" destId="{74595E2D-0FAB-41E7-BE4E-A0CB5F917279}" srcOrd="1" destOrd="0" presId="urn:microsoft.com/office/officeart/2005/8/layout/process4"/>
    <dgm:cxn modelId="{4DBD7E4A-4B3A-41BA-AF3E-E6015BC1CF47}" srcId="{041A1B2D-6BB9-494B-B208-94E9624BB6B0}" destId="{8679AEE7-B45F-445C-8B32-E9ED9AA9F4A0}" srcOrd="3" destOrd="0" parTransId="{C6CA42EA-CE73-4E87-B276-A0C3CA54B0DA}" sibTransId="{576C04B2-2FD1-49BA-B402-5F2C697278D4}"/>
    <dgm:cxn modelId="{CF2FF46C-EC95-4D45-A280-929A3FDD2791}" type="presOf" srcId="{4098CC65-D238-4157-8101-5842CE7B4862}" destId="{02739FEA-8E7F-4A8A-A432-DA561B303213}" srcOrd="0" destOrd="0" presId="urn:microsoft.com/office/officeart/2005/8/layout/process4"/>
    <dgm:cxn modelId="{D84B9771-CF2B-4DF9-A089-A77C719D7118}" type="presOf" srcId="{8679AEE7-B45F-445C-8B32-E9ED9AA9F4A0}" destId="{A3D8AE67-34D1-4963-8CEE-ABB94397879F}" srcOrd="0" destOrd="0" presId="urn:microsoft.com/office/officeart/2005/8/layout/process4"/>
    <dgm:cxn modelId="{AB12EA53-D0CD-445F-AB44-D305577E4A90}" type="presOf" srcId="{B458D616-6DE4-4B58-ABED-900DEC7A33F5}" destId="{4A43A13C-589C-43F4-8005-38A4FF509386}" srcOrd="0" destOrd="0" presId="urn:microsoft.com/office/officeart/2005/8/layout/process4"/>
    <dgm:cxn modelId="{1EC50757-0F36-40AE-91DC-D5BDB0EE7EF4}" type="presOf" srcId="{5292E22D-253F-4F22-AD3A-8DEEA0A27637}" destId="{1BCF383B-88D7-4AF6-B0F2-01D85085122D}" srcOrd="0" destOrd="0" presId="urn:microsoft.com/office/officeart/2005/8/layout/process4"/>
    <dgm:cxn modelId="{E9EFB078-1A9A-42FF-BDD3-46D39C3C9BBC}" srcId="{041A1B2D-6BB9-494B-B208-94E9624BB6B0}" destId="{EC4EB4A5-EF21-4948-91B8-41EC2E7526A2}" srcOrd="5" destOrd="0" parTransId="{43E0C17A-C7B5-4334-AE41-13F611176B1E}" sibTransId="{CB65CD7F-0A7D-489B-AB1C-70D68AA114F5}"/>
    <dgm:cxn modelId="{20A02483-3F0B-49B0-A56A-BB5B3BE9DAFD}" srcId="{8679AEE7-B45F-445C-8B32-E9ED9AA9F4A0}" destId="{4098CC65-D238-4157-8101-5842CE7B4862}" srcOrd="1" destOrd="0" parTransId="{C94473D2-F107-45B6-AAE8-B59A1C8B1D70}" sibTransId="{0262AFC5-9A91-49F2-955A-8E1B9C336E0E}"/>
    <dgm:cxn modelId="{353DE386-7CFC-4806-8842-D04138C26743}" srcId="{EBB1DF06-D1EE-4490-9AAC-D35BF3BB4586}" destId="{B458D616-6DE4-4B58-ABED-900DEC7A33F5}" srcOrd="0" destOrd="0" parTransId="{7B51EC6E-FC58-456C-B9A2-CC4AD9808FBA}" sibTransId="{F832F4A5-8D29-4C85-89AF-777A780D9E62}"/>
    <dgm:cxn modelId="{94CCAF88-6186-4E37-9901-0C632D109E85}" srcId="{8679AEE7-B45F-445C-8B32-E9ED9AA9F4A0}" destId="{318F63B6-36BF-4801-BD5B-2364A5687D08}" srcOrd="0" destOrd="0" parTransId="{831B58AF-5C94-41E4-BE5B-678F7BF40340}" sibTransId="{C79FDC86-E228-48C9-931F-CCF2DD38FCA5}"/>
    <dgm:cxn modelId="{B0F2E489-5C4D-407E-921C-A640C8B82D8D}" type="presOf" srcId="{041A1B2D-6BB9-494B-B208-94E9624BB6B0}" destId="{2760E9DC-799F-4606-95B3-41A5983FFCA7}" srcOrd="0" destOrd="0" presId="urn:microsoft.com/office/officeart/2005/8/layout/process4"/>
    <dgm:cxn modelId="{D4E0F38B-4BC1-4230-9490-9BC007209959}" type="presOf" srcId="{EC4EB4A5-EF21-4948-91B8-41EC2E7526A2}" destId="{A1CFAB33-16BF-49FF-A50B-EA0F9A272F49}" srcOrd="1" destOrd="0" presId="urn:microsoft.com/office/officeart/2005/8/layout/process4"/>
    <dgm:cxn modelId="{E8AF9D8C-3529-440A-B16B-C86217825870}" srcId="{EC4EB4A5-EF21-4948-91B8-41EC2E7526A2}" destId="{5292E22D-253F-4F22-AD3A-8DEEA0A27637}" srcOrd="1" destOrd="0" parTransId="{B48C5BE6-2074-44DC-9C75-7DC9D3E14F3A}" sibTransId="{325A4092-CA41-4BD1-92F4-4D59E4E05BED}"/>
    <dgm:cxn modelId="{DB0F108E-CE0B-42A5-A588-BC495C5FFAC7}" type="presOf" srcId="{5F3C10CB-6B34-497B-A690-73CDD69C50C9}" destId="{580AB27E-77E2-446D-B9F9-49BAD8EF97D4}" srcOrd="1" destOrd="0" presId="urn:microsoft.com/office/officeart/2005/8/layout/process4"/>
    <dgm:cxn modelId="{BE08A793-0A9F-42BE-8E18-D5A288D0EC0A}" srcId="{5F3C10CB-6B34-497B-A690-73CDD69C50C9}" destId="{FA5DFE75-08A3-4163-8098-C01B37BA00E0}" srcOrd="0" destOrd="0" parTransId="{3544B658-7216-4F94-AF08-A0BA544D8BEE}" sibTransId="{4F466134-666D-4D4D-B9E3-3E3595F0CDCC}"/>
    <dgm:cxn modelId="{29A9509A-FFC6-4C1C-B413-7CBFB7267DCE}" type="presOf" srcId="{FA5DFE75-08A3-4163-8098-C01B37BA00E0}" destId="{13AFA1EF-2A6F-4F50-B2D2-31358A8437BA}" srcOrd="0" destOrd="0" presId="urn:microsoft.com/office/officeart/2005/8/layout/process4"/>
    <dgm:cxn modelId="{F4E97C9B-5D8A-4F8F-9757-85854A4ABDCE}" srcId="{041A1B2D-6BB9-494B-B208-94E9624BB6B0}" destId="{E285F67E-B856-4A55-99D2-C69F3331573D}" srcOrd="4" destOrd="0" parTransId="{723854C0-FAC7-4845-BF46-7D4D54A96A9B}" sibTransId="{21D75A8F-F06B-4F20-9657-A13E9962B862}"/>
    <dgm:cxn modelId="{DFE003A0-7638-44F2-8023-97C0DCDFCDC1}" type="presOf" srcId="{318F63B6-36BF-4801-BD5B-2364A5687D08}" destId="{32C5C2B2-6B18-431F-9EAF-C630CCA00F10}" srcOrd="0" destOrd="0" presId="urn:microsoft.com/office/officeart/2005/8/layout/process4"/>
    <dgm:cxn modelId="{0E1A6EB7-70B2-49BE-95CF-166148457BFA}" type="presOf" srcId="{2373A8F2-0486-4C71-BC7C-0C066FD38CEE}" destId="{53FC08A9-FB3C-4A51-B783-F0F366AD7057}" srcOrd="0" destOrd="0" presId="urn:microsoft.com/office/officeart/2005/8/layout/process4"/>
    <dgm:cxn modelId="{912380C1-74F8-4F61-BC7F-D18D9287EB7E}" srcId="{2373A8F2-0486-4C71-BC7C-0C066FD38CEE}" destId="{304ACE12-6359-46F7-906D-942182F51CF8}" srcOrd="0" destOrd="0" parTransId="{89C331CE-66E6-4B90-9A9C-798A389DA0D3}" sibTransId="{79781C2C-AAFC-40B8-ABF9-BD1B0D14C0D0}"/>
    <dgm:cxn modelId="{851812C8-19AC-4E41-9E5A-0DD0F470BDA0}" srcId="{041A1B2D-6BB9-494B-B208-94E9624BB6B0}" destId="{EBB1DF06-D1EE-4490-9AAC-D35BF3BB4586}" srcOrd="0" destOrd="0" parTransId="{20EBE6B2-3746-4529-903F-B847D02A9E5C}" sibTransId="{FC77F816-AFF9-48AD-A1D8-0FAB22006DC1}"/>
    <dgm:cxn modelId="{5FB017EF-2C46-497E-88EA-81EB3F90BC25}" srcId="{E285F67E-B856-4A55-99D2-C69F3331573D}" destId="{DEAE0F62-C312-4FE7-AAD2-80EC2FC60BA1}" srcOrd="1" destOrd="0" parTransId="{36011B00-7EDB-4546-B5DF-5F921B20223F}" sibTransId="{B83CE120-E441-454F-8BC3-FA58F29F8224}"/>
    <dgm:cxn modelId="{76678BF5-94B3-4CB4-A08F-1D0ECF62D6DB}" type="presOf" srcId="{E285F67E-B856-4A55-99D2-C69F3331573D}" destId="{20D8931A-33D4-46CF-B006-07F0A7CC4F2D}" srcOrd="0" destOrd="0" presId="urn:microsoft.com/office/officeart/2005/8/layout/process4"/>
    <dgm:cxn modelId="{44946620-3317-4A32-8E53-7E0E39884CD2}" type="presParOf" srcId="{2760E9DC-799F-4606-95B3-41A5983FFCA7}" destId="{A4479F7B-58DF-412F-85FC-9842D6E6BDBC}" srcOrd="0" destOrd="0" presId="urn:microsoft.com/office/officeart/2005/8/layout/process4"/>
    <dgm:cxn modelId="{610643CD-DF1A-406B-85E0-7C9CFC8662A3}" type="presParOf" srcId="{A4479F7B-58DF-412F-85FC-9842D6E6BDBC}" destId="{3A51F14A-60E7-455A-BBAB-A7A3C2D722D3}" srcOrd="0" destOrd="0" presId="urn:microsoft.com/office/officeart/2005/8/layout/process4"/>
    <dgm:cxn modelId="{561631F3-BF08-42D8-BF69-5FAA9F25AD39}" type="presParOf" srcId="{A4479F7B-58DF-412F-85FC-9842D6E6BDBC}" destId="{A1CFAB33-16BF-49FF-A50B-EA0F9A272F49}" srcOrd="1" destOrd="0" presId="urn:microsoft.com/office/officeart/2005/8/layout/process4"/>
    <dgm:cxn modelId="{EFF808B6-D4F8-4F3A-A069-AEE565BD3022}" type="presParOf" srcId="{A4479F7B-58DF-412F-85FC-9842D6E6BDBC}" destId="{C16B984D-D266-4BB8-8F74-43ECA403CBB8}" srcOrd="2" destOrd="0" presId="urn:microsoft.com/office/officeart/2005/8/layout/process4"/>
    <dgm:cxn modelId="{36CF5E26-73DF-4A60-B9B3-79832FE6C05A}" type="presParOf" srcId="{C16B984D-D266-4BB8-8F74-43ECA403CBB8}" destId="{C46277AF-C731-4DC6-887A-B14B70B0EF4C}" srcOrd="0" destOrd="0" presId="urn:microsoft.com/office/officeart/2005/8/layout/process4"/>
    <dgm:cxn modelId="{89A7EF19-3D4D-4830-A234-B64601BB5A21}" type="presParOf" srcId="{C16B984D-D266-4BB8-8F74-43ECA403CBB8}" destId="{1BCF383B-88D7-4AF6-B0F2-01D85085122D}" srcOrd="1" destOrd="0" presId="urn:microsoft.com/office/officeart/2005/8/layout/process4"/>
    <dgm:cxn modelId="{CDA6F2E3-FEFA-4483-8EC9-DFE3D4138410}" type="presParOf" srcId="{2760E9DC-799F-4606-95B3-41A5983FFCA7}" destId="{D7F9F0C6-6B28-45ED-AFF9-A429C3DF17C8}" srcOrd="1" destOrd="0" presId="urn:microsoft.com/office/officeart/2005/8/layout/process4"/>
    <dgm:cxn modelId="{72943B61-8505-4CB7-A60A-E29B1F59FCD4}" type="presParOf" srcId="{2760E9DC-799F-4606-95B3-41A5983FFCA7}" destId="{90B7C2D4-500B-4BF0-86E8-A84E91CE2FC5}" srcOrd="2" destOrd="0" presId="urn:microsoft.com/office/officeart/2005/8/layout/process4"/>
    <dgm:cxn modelId="{EB6828EA-EBE7-45A2-BF1D-A64DE305F9D0}" type="presParOf" srcId="{90B7C2D4-500B-4BF0-86E8-A84E91CE2FC5}" destId="{20D8931A-33D4-46CF-B006-07F0A7CC4F2D}" srcOrd="0" destOrd="0" presId="urn:microsoft.com/office/officeart/2005/8/layout/process4"/>
    <dgm:cxn modelId="{EC7B8206-EA72-43CC-B680-A70D4740DD0D}" type="presParOf" srcId="{90B7C2D4-500B-4BF0-86E8-A84E91CE2FC5}" destId="{74595E2D-0FAB-41E7-BE4E-A0CB5F917279}" srcOrd="1" destOrd="0" presId="urn:microsoft.com/office/officeart/2005/8/layout/process4"/>
    <dgm:cxn modelId="{B52771B5-0D8C-4C55-BE09-C17C24330504}" type="presParOf" srcId="{90B7C2D4-500B-4BF0-86E8-A84E91CE2FC5}" destId="{B9E10475-8963-4F64-87E2-64EFF00C146E}" srcOrd="2" destOrd="0" presId="urn:microsoft.com/office/officeart/2005/8/layout/process4"/>
    <dgm:cxn modelId="{04F2AC83-0856-4C82-ADE8-81B6B2F5A0D1}" type="presParOf" srcId="{B9E10475-8963-4F64-87E2-64EFF00C146E}" destId="{42ED8E3A-2F9B-4A24-8B91-4F38C7C5F2F7}" srcOrd="0" destOrd="0" presId="urn:microsoft.com/office/officeart/2005/8/layout/process4"/>
    <dgm:cxn modelId="{AB74EB3B-FF7C-49E5-BE4B-5C9312B584EC}" type="presParOf" srcId="{B9E10475-8963-4F64-87E2-64EFF00C146E}" destId="{5D962867-B6D7-4865-8253-16593A9CDCF8}" srcOrd="1" destOrd="0" presId="urn:microsoft.com/office/officeart/2005/8/layout/process4"/>
    <dgm:cxn modelId="{4E7652C6-317C-4B25-87D4-007FB43B490C}" type="presParOf" srcId="{2760E9DC-799F-4606-95B3-41A5983FFCA7}" destId="{523D687A-0AE0-4105-A65B-B444FFA89D32}" srcOrd="3" destOrd="0" presId="urn:microsoft.com/office/officeart/2005/8/layout/process4"/>
    <dgm:cxn modelId="{AE38E0FB-F580-49F6-BFAC-25C137998AF0}" type="presParOf" srcId="{2760E9DC-799F-4606-95B3-41A5983FFCA7}" destId="{7EBF08E3-3E6E-4703-B1F6-C8C558FE2560}" srcOrd="4" destOrd="0" presId="urn:microsoft.com/office/officeart/2005/8/layout/process4"/>
    <dgm:cxn modelId="{D6CCE5B6-7687-4BC5-AC9F-E451DB873EE3}" type="presParOf" srcId="{7EBF08E3-3E6E-4703-B1F6-C8C558FE2560}" destId="{A3D8AE67-34D1-4963-8CEE-ABB94397879F}" srcOrd="0" destOrd="0" presId="urn:microsoft.com/office/officeart/2005/8/layout/process4"/>
    <dgm:cxn modelId="{BE66B94D-849A-4C18-8552-DE00107536A7}" type="presParOf" srcId="{7EBF08E3-3E6E-4703-B1F6-C8C558FE2560}" destId="{6B78CC62-1AFF-4362-BD3E-AE5D79ABFDA6}" srcOrd="1" destOrd="0" presId="urn:microsoft.com/office/officeart/2005/8/layout/process4"/>
    <dgm:cxn modelId="{AF744A0B-84B5-4C57-BD47-17223BA79418}" type="presParOf" srcId="{7EBF08E3-3E6E-4703-B1F6-C8C558FE2560}" destId="{C946EE5C-9830-4059-8A55-7FE8B286F74C}" srcOrd="2" destOrd="0" presId="urn:microsoft.com/office/officeart/2005/8/layout/process4"/>
    <dgm:cxn modelId="{51550323-F19B-4F24-B3FD-70D8A23E32AD}" type="presParOf" srcId="{C946EE5C-9830-4059-8A55-7FE8B286F74C}" destId="{32C5C2B2-6B18-431F-9EAF-C630CCA00F10}" srcOrd="0" destOrd="0" presId="urn:microsoft.com/office/officeart/2005/8/layout/process4"/>
    <dgm:cxn modelId="{74334DE2-5CF5-4FB1-A48C-58323A3CD8F0}" type="presParOf" srcId="{C946EE5C-9830-4059-8A55-7FE8B286F74C}" destId="{02739FEA-8E7F-4A8A-A432-DA561B303213}" srcOrd="1" destOrd="0" presId="urn:microsoft.com/office/officeart/2005/8/layout/process4"/>
    <dgm:cxn modelId="{9ABE8B52-E225-4F1E-8872-045EB6F0DEC7}" type="presParOf" srcId="{2760E9DC-799F-4606-95B3-41A5983FFCA7}" destId="{3DEBA9EF-2EBF-4BA1-8B09-1D766E14156A}" srcOrd="5" destOrd="0" presId="urn:microsoft.com/office/officeart/2005/8/layout/process4"/>
    <dgm:cxn modelId="{3283DE60-C5D8-45BF-B3E1-AB2B8C5E6A53}" type="presParOf" srcId="{2760E9DC-799F-4606-95B3-41A5983FFCA7}" destId="{5C7A48E0-DCF8-452E-98A4-25ED89D1242A}" srcOrd="6" destOrd="0" presId="urn:microsoft.com/office/officeart/2005/8/layout/process4"/>
    <dgm:cxn modelId="{343AAFCB-263E-4CFD-8115-AEC1B448EC17}" type="presParOf" srcId="{5C7A48E0-DCF8-452E-98A4-25ED89D1242A}" destId="{8A212B84-7236-4A9C-9E68-8B9DC7447D5D}" srcOrd="0" destOrd="0" presId="urn:microsoft.com/office/officeart/2005/8/layout/process4"/>
    <dgm:cxn modelId="{294A7E6D-F503-4886-ABEE-C65A22846BBD}" type="presParOf" srcId="{5C7A48E0-DCF8-452E-98A4-25ED89D1242A}" destId="{580AB27E-77E2-446D-B9F9-49BAD8EF97D4}" srcOrd="1" destOrd="0" presId="urn:microsoft.com/office/officeart/2005/8/layout/process4"/>
    <dgm:cxn modelId="{E888CAD9-DEF2-4FAB-965C-AE586DE63E18}" type="presParOf" srcId="{5C7A48E0-DCF8-452E-98A4-25ED89D1242A}" destId="{D8AA23A9-0B28-459D-886B-0CE27FE835B2}" srcOrd="2" destOrd="0" presId="urn:microsoft.com/office/officeart/2005/8/layout/process4"/>
    <dgm:cxn modelId="{D6F7D52D-3AB2-4B53-B528-40E550E83971}" type="presParOf" srcId="{D8AA23A9-0B28-459D-886B-0CE27FE835B2}" destId="{13AFA1EF-2A6F-4F50-B2D2-31358A8437BA}" srcOrd="0" destOrd="0" presId="urn:microsoft.com/office/officeart/2005/8/layout/process4"/>
    <dgm:cxn modelId="{3A5663F3-3907-41FD-B8CB-8C7242CCA3B1}" type="presParOf" srcId="{2760E9DC-799F-4606-95B3-41A5983FFCA7}" destId="{5942BAEA-E26C-4916-9BCE-DC1845B26C2C}" srcOrd="7" destOrd="0" presId="urn:microsoft.com/office/officeart/2005/8/layout/process4"/>
    <dgm:cxn modelId="{3607E70D-B0F9-416F-A214-73B1D7398577}" type="presParOf" srcId="{2760E9DC-799F-4606-95B3-41A5983FFCA7}" destId="{C035BB69-4A90-498A-887C-E21978F141A3}" srcOrd="8" destOrd="0" presId="urn:microsoft.com/office/officeart/2005/8/layout/process4"/>
    <dgm:cxn modelId="{52A55789-A4FC-4EAC-9AD5-088EDFDF1DE2}" type="presParOf" srcId="{C035BB69-4A90-498A-887C-E21978F141A3}" destId="{53FC08A9-FB3C-4A51-B783-F0F366AD7057}" srcOrd="0" destOrd="0" presId="urn:microsoft.com/office/officeart/2005/8/layout/process4"/>
    <dgm:cxn modelId="{EDAE4E0B-194A-4521-9C4C-E6310C9B67F9}" type="presParOf" srcId="{C035BB69-4A90-498A-887C-E21978F141A3}" destId="{4DD236F3-A771-4E5C-96A4-78723AF0F4FC}" srcOrd="1" destOrd="0" presId="urn:microsoft.com/office/officeart/2005/8/layout/process4"/>
    <dgm:cxn modelId="{5EF32BF3-01CC-4E4F-A38A-B9A68BD9A867}" type="presParOf" srcId="{C035BB69-4A90-498A-887C-E21978F141A3}" destId="{D46C0FE4-B579-4400-A3C9-BB2859F95ECC}" srcOrd="2" destOrd="0" presId="urn:microsoft.com/office/officeart/2005/8/layout/process4"/>
    <dgm:cxn modelId="{BDA0E58D-6AA0-4F7E-9CF1-E6F6A275456C}" type="presParOf" srcId="{D46C0FE4-B579-4400-A3C9-BB2859F95ECC}" destId="{A4E09D0C-CB1D-4B31-9E6C-19A75EBCB3AD}" srcOrd="0" destOrd="0" presId="urn:microsoft.com/office/officeart/2005/8/layout/process4"/>
    <dgm:cxn modelId="{1134F027-537B-4AA7-977D-BE0964C3F16A}" type="presParOf" srcId="{2760E9DC-799F-4606-95B3-41A5983FFCA7}" destId="{B60822E5-F153-4660-9B79-6C21159C34DE}" srcOrd="9" destOrd="0" presId="urn:microsoft.com/office/officeart/2005/8/layout/process4"/>
    <dgm:cxn modelId="{CEC621E9-1631-4A38-B2B6-FA49F29E2C9D}" type="presParOf" srcId="{2760E9DC-799F-4606-95B3-41A5983FFCA7}" destId="{744B2DA2-BE8F-4009-8462-4708AD7AAA34}" srcOrd="10" destOrd="0" presId="urn:microsoft.com/office/officeart/2005/8/layout/process4"/>
    <dgm:cxn modelId="{37D94651-FC4A-4CE4-88B1-A752F9254250}" type="presParOf" srcId="{744B2DA2-BE8F-4009-8462-4708AD7AAA34}" destId="{686B4C99-68DF-415B-8658-0DA00E112FE9}" srcOrd="0" destOrd="0" presId="urn:microsoft.com/office/officeart/2005/8/layout/process4"/>
    <dgm:cxn modelId="{7D387064-49E8-420B-AA15-C317DAA66EA3}" type="presParOf" srcId="{744B2DA2-BE8F-4009-8462-4708AD7AAA34}" destId="{BB8CED72-138C-40EF-B250-450572CFCA65}" srcOrd="1" destOrd="0" presId="urn:microsoft.com/office/officeart/2005/8/layout/process4"/>
    <dgm:cxn modelId="{7F9FCA3C-C64F-4030-845A-F7E847D6AA90}" type="presParOf" srcId="{744B2DA2-BE8F-4009-8462-4708AD7AAA34}" destId="{3E0EA62C-F02D-4EF4-9A5C-6330C776F3C3}" srcOrd="2" destOrd="0" presId="urn:microsoft.com/office/officeart/2005/8/layout/process4"/>
    <dgm:cxn modelId="{B1179956-BDD8-4E57-B957-42535C875CC0}" type="presParOf" srcId="{3E0EA62C-F02D-4EF4-9A5C-6330C776F3C3}" destId="{4A43A13C-589C-43F4-8005-38A4FF50938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FAB33-16BF-49FF-A50B-EA0F9A272F49}">
      <dsp:nvSpPr>
        <dsp:cNvPr id="0" name=""/>
        <dsp:cNvSpPr/>
      </dsp:nvSpPr>
      <dsp:spPr>
        <a:xfrm>
          <a:off x="0" y="4319232"/>
          <a:ext cx="8293100" cy="5668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Conclusion</a:t>
          </a:r>
          <a:endParaRPr lang="en-IN" sz="1000" kern="1200" dirty="0"/>
        </a:p>
      </dsp:txBody>
      <dsp:txXfrm>
        <a:off x="0" y="4319232"/>
        <a:ext cx="8293100" cy="306124"/>
      </dsp:txXfrm>
    </dsp:sp>
    <dsp:sp modelId="{C46277AF-C731-4DC6-887A-B14B70B0EF4C}">
      <dsp:nvSpPr>
        <dsp:cNvPr id="0" name=""/>
        <dsp:cNvSpPr/>
      </dsp:nvSpPr>
      <dsp:spPr>
        <a:xfrm>
          <a:off x="0" y="4614019"/>
          <a:ext cx="4146550" cy="260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Further Research Opportunities</a:t>
          </a:r>
          <a:endParaRPr lang="en-IN" sz="1400" kern="1200" dirty="0"/>
        </a:p>
      </dsp:txBody>
      <dsp:txXfrm>
        <a:off x="0" y="4614019"/>
        <a:ext cx="4146550" cy="260772"/>
      </dsp:txXfrm>
    </dsp:sp>
    <dsp:sp modelId="{1BCF383B-88D7-4AF6-B0F2-01D85085122D}">
      <dsp:nvSpPr>
        <dsp:cNvPr id="0" name=""/>
        <dsp:cNvSpPr/>
      </dsp:nvSpPr>
      <dsp:spPr>
        <a:xfrm>
          <a:off x="4146550" y="4614019"/>
          <a:ext cx="4146550" cy="260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Emerging Trends</a:t>
          </a:r>
          <a:endParaRPr lang="en-IN" sz="1400" kern="1200" dirty="0"/>
        </a:p>
      </dsp:txBody>
      <dsp:txXfrm>
        <a:off x="4146550" y="4614019"/>
        <a:ext cx="4146550" cy="260772"/>
      </dsp:txXfrm>
    </dsp:sp>
    <dsp:sp modelId="{74595E2D-0FAB-41E7-BE4E-A0CB5F917279}">
      <dsp:nvSpPr>
        <dsp:cNvPr id="0" name=""/>
        <dsp:cNvSpPr/>
      </dsp:nvSpPr>
      <dsp:spPr>
        <a:xfrm rot="10800000">
          <a:off x="0" y="3455848"/>
          <a:ext cx="8293100" cy="8718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Thematic Analysis</a:t>
          </a:r>
          <a:endParaRPr lang="en-IN" sz="1000" kern="1200" dirty="0"/>
        </a:p>
      </dsp:txBody>
      <dsp:txXfrm rot="-10800000">
        <a:off x="0" y="3455848"/>
        <a:ext cx="8293100" cy="306032"/>
      </dsp:txXfrm>
    </dsp:sp>
    <dsp:sp modelId="{42ED8E3A-2F9B-4A24-8B91-4F38C7C5F2F7}">
      <dsp:nvSpPr>
        <dsp:cNvPr id="0" name=""/>
        <dsp:cNvSpPr/>
      </dsp:nvSpPr>
      <dsp:spPr>
        <a:xfrm>
          <a:off x="0" y="3761881"/>
          <a:ext cx="414655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Nvivo</a:t>
          </a:r>
          <a:endParaRPr lang="en-IN" sz="1400" kern="1200" dirty="0"/>
        </a:p>
      </dsp:txBody>
      <dsp:txXfrm>
        <a:off x="0" y="3761881"/>
        <a:ext cx="4146550" cy="260694"/>
      </dsp:txXfrm>
    </dsp:sp>
    <dsp:sp modelId="{5D962867-B6D7-4865-8253-16593A9CDCF8}">
      <dsp:nvSpPr>
        <dsp:cNvPr id="0" name=""/>
        <dsp:cNvSpPr/>
      </dsp:nvSpPr>
      <dsp:spPr>
        <a:xfrm>
          <a:off x="4146550" y="3761881"/>
          <a:ext cx="414655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Detail Analysis</a:t>
          </a:r>
          <a:endParaRPr lang="en-IN" sz="1400" kern="1200" dirty="0"/>
        </a:p>
      </dsp:txBody>
      <dsp:txXfrm>
        <a:off x="4146550" y="3761881"/>
        <a:ext cx="4146550" cy="260694"/>
      </dsp:txXfrm>
    </dsp:sp>
    <dsp:sp modelId="{6B78CC62-1AFF-4362-BD3E-AE5D79ABFDA6}">
      <dsp:nvSpPr>
        <dsp:cNvPr id="0" name=""/>
        <dsp:cNvSpPr/>
      </dsp:nvSpPr>
      <dsp:spPr>
        <a:xfrm rot="10800000">
          <a:off x="0" y="2592464"/>
          <a:ext cx="8293100" cy="8718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Bibliometric Analysis</a:t>
          </a:r>
          <a:endParaRPr lang="en-IN" sz="1000" kern="1200" dirty="0"/>
        </a:p>
      </dsp:txBody>
      <dsp:txXfrm rot="-10800000">
        <a:off x="0" y="2592464"/>
        <a:ext cx="8293100" cy="306032"/>
      </dsp:txXfrm>
    </dsp:sp>
    <dsp:sp modelId="{32C5C2B2-6B18-431F-9EAF-C630CCA00F10}">
      <dsp:nvSpPr>
        <dsp:cNvPr id="0" name=""/>
        <dsp:cNvSpPr/>
      </dsp:nvSpPr>
      <dsp:spPr>
        <a:xfrm>
          <a:off x="0" y="2898497"/>
          <a:ext cx="414655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Biblioshiny</a:t>
          </a:r>
          <a:endParaRPr lang="en-IN" sz="1400" kern="1200" dirty="0"/>
        </a:p>
      </dsp:txBody>
      <dsp:txXfrm>
        <a:off x="0" y="2898497"/>
        <a:ext cx="4146550" cy="260694"/>
      </dsp:txXfrm>
    </dsp:sp>
    <dsp:sp modelId="{02739FEA-8E7F-4A8A-A432-DA561B303213}">
      <dsp:nvSpPr>
        <dsp:cNvPr id="0" name=""/>
        <dsp:cNvSpPr/>
      </dsp:nvSpPr>
      <dsp:spPr>
        <a:xfrm>
          <a:off x="4146550" y="2898497"/>
          <a:ext cx="414655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VOSviewer</a:t>
          </a:r>
          <a:endParaRPr lang="en-IN" sz="1400" kern="1200" dirty="0"/>
        </a:p>
      </dsp:txBody>
      <dsp:txXfrm>
        <a:off x="4146550" y="2898497"/>
        <a:ext cx="4146550" cy="260694"/>
      </dsp:txXfrm>
    </dsp:sp>
    <dsp:sp modelId="{580AB27E-77E2-446D-B9F9-49BAD8EF97D4}">
      <dsp:nvSpPr>
        <dsp:cNvPr id="0" name=""/>
        <dsp:cNvSpPr/>
      </dsp:nvSpPr>
      <dsp:spPr>
        <a:xfrm rot="10800000">
          <a:off x="0" y="1729080"/>
          <a:ext cx="8293100" cy="8718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PRISMA Framework</a:t>
          </a:r>
          <a:endParaRPr lang="en-IN" sz="1000" kern="1200" dirty="0"/>
        </a:p>
      </dsp:txBody>
      <dsp:txXfrm rot="-10800000">
        <a:off x="0" y="1729080"/>
        <a:ext cx="8293100" cy="306032"/>
      </dsp:txXfrm>
    </dsp:sp>
    <dsp:sp modelId="{13AFA1EF-2A6F-4F50-B2D2-31358A8437BA}">
      <dsp:nvSpPr>
        <dsp:cNvPr id="0" name=""/>
        <dsp:cNvSpPr/>
      </dsp:nvSpPr>
      <dsp:spPr>
        <a:xfrm>
          <a:off x="0" y="2035113"/>
          <a:ext cx="829310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Shortlisted Research Papers</a:t>
          </a:r>
          <a:endParaRPr lang="en-IN" sz="1400" kern="1200" dirty="0"/>
        </a:p>
      </dsp:txBody>
      <dsp:txXfrm>
        <a:off x="0" y="2035113"/>
        <a:ext cx="8293100" cy="260694"/>
      </dsp:txXfrm>
    </dsp:sp>
    <dsp:sp modelId="{4DD236F3-A771-4E5C-96A4-78723AF0F4FC}">
      <dsp:nvSpPr>
        <dsp:cNvPr id="0" name=""/>
        <dsp:cNvSpPr/>
      </dsp:nvSpPr>
      <dsp:spPr>
        <a:xfrm rot="10800000">
          <a:off x="0" y="865696"/>
          <a:ext cx="8293100" cy="8718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Keyword Search</a:t>
          </a:r>
          <a:endParaRPr lang="en-IN" sz="1000" kern="1200" dirty="0"/>
        </a:p>
      </dsp:txBody>
      <dsp:txXfrm rot="-10800000">
        <a:off x="0" y="865696"/>
        <a:ext cx="8293100" cy="306032"/>
      </dsp:txXfrm>
    </dsp:sp>
    <dsp:sp modelId="{A4E09D0C-CB1D-4B31-9E6C-19A75EBCB3AD}">
      <dsp:nvSpPr>
        <dsp:cNvPr id="0" name=""/>
        <dsp:cNvSpPr/>
      </dsp:nvSpPr>
      <dsp:spPr>
        <a:xfrm>
          <a:off x="0" y="1171728"/>
          <a:ext cx="829310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“Banking" and “Artificial Intelligence“ and “Machine Learning”</a:t>
          </a:r>
          <a:endParaRPr lang="en-IN" sz="1400" kern="1200" dirty="0"/>
        </a:p>
      </dsp:txBody>
      <dsp:txXfrm>
        <a:off x="0" y="1171728"/>
        <a:ext cx="8293100" cy="260694"/>
      </dsp:txXfrm>
    </dsp:sp>
    <dsp:sp modelId="{BB8CED72-138C-40EF-B250-450572CFCA65}">
      <dsp:nvSpPr>
        <dsp:cNvPr id="0" name=""/>
        <dsp:cNvSpPr/>
      </dsp:nvSpPr>
      <dsp:spPr>
        <a:xfrm rot="10800000">
          <a:off x="0" y="2312"/>
          <a:ext cx="8293100" cy="8718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Database Selection</a:t>
          </a:r>
          <a:endParaRPr lang="en-IN" sz="1000" kern="1200" dirty="0"/>
        </a:p>
      </dsp:txBody>
      <dsp:txXfrm rot="-10800000">
        <a:off x="0" y="2312"/>
        <a:ext cx="8293100" cy="306032"/>
      </dsp:txXfrm>
    </dsp:sp>
    <dsp:sp modelId="{4A43A13C-589C-43F4-8005-38A4FF509386}">
      <dsp:nvSpPr>
        <dsp:cNvPr id="0" name=""/>
        <dsp:cNvSpPr/>
      </dsp:nvSpPr>
      <dsp:spPr>
        <a:xfrm>
          <a:off x="0" y="308344"/>
          <a:ext cx="8293100" cy="2606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Scopus</a:t>
          </a:r>
          <a:endParaRPr lang="en-IN" sz="1400" kern="1200" dirty="0"/>
        </a:p>
      </dsp:txBody>
      <dsp:txXfrm>
        <a:off x="0" y="308344"/>
        <a:ext cx="8293100" cy="26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FD45F-F0D1-4086-9BCE-EBDC6888ECE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E337D-4FB7-4D05-AC1F-8982A9213B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17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E337D-4FB7-4D05-AC1F-8982A9213B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8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F75E-9C6A-FB57-C90F-8C16B86F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BF10E-6CF3-6886-CA33-E962FE35E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24271-A88F-2239-65C1-809BC1DA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730D-E916-5F91-B28E-2992A7B6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1BD1-FA89-83D4-95F7-D699264C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9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4A64-8BA6-2C9D-B815-6FEB7C3D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60B8-11A7-B81A-EF0E-EA8BB0FCD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CF4B-37AB-D915-F0A5-B89E1D8D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B42C-2821-B61C-25AB-B17917F1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9D25-3C07-C268-A1F3-C93362D2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5B20B-7A7E-564A-897A-1B9B20CA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D8843-DF44-36E3-2341-2A21E54DD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0877-1769-C48D-7181-773E979C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2BC0-0CCB-3F15-664A-BA0E4F4E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A1775-8965-5E11-9508-9778A8E5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50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ew shape">
            <a:extLst>
              <a:ext uri="{FF2B5EF4-FFF2-40B4-BE49-F238E27FC236}">
                <a16:creationId xmlns:a16="http://schemas.microsoft.com/office/drawing/2014/main" id="{26C790A7-57CA-988C-C366-3B369FA1ABAD}"/>
              </a:ext>
            </a:extLst>
          </p:cNvPr>
          <p:cNvSpPr/>
          <p:nvPr userDrawn="1"/>
        </p:nvSpPr>
        <p:spPr>
          <a:xfrm>
            <a:off x="885600" y="6220799"/>
            <a:ext cx="9096600" cy="527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rmAutofit/>
          </a:bodyPr>
          <a:lstStyle/>
          <a:p>
            <a:pPr algn="l">
              <a:lnSpc>
                <a:spcPct val="100000"/>
              </a:lnSpc>
              <a:spcAft>
                <a:spcPct val="20000"/>
              </a:spcAft>
            </a:pPr>
            <a:endParaRPr sz="600">
              <a:solidFill>
                <a:srgbClr val="455F7C"/>
              </a:solidFill>
              <a:latin typeface="Open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D4A40-C758-1EA3-15EB-F795F5BBB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800" y="428850"/>
            <a:ext cx="11196725" cy="795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500" kern="1200" dirty="0" smtClean="0">
                <a:solidFill>
                  <a:srgbClr val="0F2741"/>
                </a:solidFill>
                <a:latin typeface="Open Sans Light"/>
                <a:ea typeface="+mn-ea"/>
                <a:cs typeface="+mn-cs"/>
              </a:defRPr>
            </a:lvl1pPr>
            <a:lvl2pPr marL="457200" indent="0">
              <a:buNone/>
              <a:defRPr lang="en-US" sz="2500" kern="1200" dirty="0" smtClean="0">
                <a:solidFill>
                  <a:srgbClr val="0F2741"/>
                </a:solidFill>
                <a:latin typeface="Open Sans Light"/>
                <a:ea typeface="+mn-ea"/>
                <a:cs typeface="+mn-cs"/>
              </a:defRPr>
            </a:lvl2pPr>
            <a:lvl3pPr marL="914400" indent="0">
              <a:buNone/>
              <a:defRPr lang="en-US" sz="2500" kern="1200" dirty="0" smtClean="0">
                <a:solidFill>
                  <a:srgbClr val="0F2741"/>
                </a:solidFill>
                <a:latin typeface="Open Sans Light"/>
                <a:ea typeface="+mn-ea"/>
                <a:cs typeface="+mn-cs"/>
              </a:defRPr>
            </a:lvl3pPr>
            <a:lvl4pPr marL="1371600" indent="0">
              <a:buNone/>
              <a:defRPr lang="en-US" sz="2500" kern="1200" dirty="0" smtClean="0">
                <a:solidFill>
                  <a:srgbClr val="0F2741"/>
                </a:solidFill>
                <a:latin typeface="Open Sans Light"/>
                <a:ea typeface="+mn-ea"/>
                <a:cs typeface="+mn-cs"/>
              </a:defRPr>
            </a:lvl4pPr>
            <a:lvl5pPr marL="1828800" indent="0">
              <a:buNone/>
              <a:defRPr lang="en-IN" sz="2500" kern="1200" dirty="0">
                <a:solidFill>
                  <a:srgbClr val="0F2741"/>
                </a:solidFill>
                <a:latin typeface="Open Sans Ligh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20DD-1F69-283A-731C-61F1BFF2DA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0947"/>
            <a:ext cx="11196637" cy="242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100" kern="1200" dirty="0" smtClean="0">
                <a:solidFill>
                  <a:srgbClr val="455F7C"/>
                </a:solidFill>
                <a:latin typeface="Open Sans"/>
                <a:ea typeface="+mn-ea"/>
                <a:cs typeface="+mn-cs"/>
              </a:defRPr>
            </a:lvl1pPr>
            <a:lvl2pPr marL="457200" indent="0">
              <a:buNone/>
              <a:defRPr lang="en-US" sz="1100" kern="1200" dirty="0" smtClean="0">
                <a:solidFill>
                  <a:srgbClr val="455F7C"/>
                </a:solidFill>
                <a:latin typeface="Open Sans"/>
                <a:ea typeface="+mn-ea"/>
                <a:cs typeface="+mn-cs"/>
              </a:defRPr>
            </a:lvl2pPr>
            <a:lvl3pPr marL="914400" indent="0">
              <a:buNone/>
              <a:defRPr lang="en-US" sz="1100" kern="1200" dirty="0" smtClean="0">
                <a:solidFill>
                  <a:srgbClr val="455F7C"/>
                </a:solidFill>
                <a:latin typeface="Open Sans"/>
                <a:ea typeface="+mn-ea"/>
                <a:cs typeface="+mn-cs"/>
              </a:defRPr>
            </a:lvl3pPr>
            <a:lvl4pPr marL="1371600" indent="0">
              <a:buNone/>
              <a:defRPr lang="en-US" sz="1100" kern="1200" dirty="0" smtClean="0">
                <a:solidFill>
                  <a:srgbClr val="455F7C"/>
                </a:solidFill>
                <a:latin typeface="Open Sans"/>
                <a:ea typeface="+mn-ea"/>
                <a:cs typeface="+mn-cs"/>
              </a:defRPr>
            </a:lvl4pPr>
            <a:lvl5pPr marL="1828800" indent="0">
              <a:buNone/>
              <a:defRPr lang="en-IN" sz="1100" kern="1200" dirty="0">
                <a:solidFill>
                  <a:srgbClr val="455F7C"/>
                </a:solidFill>
                <a:latin typeface="Open Sans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ABDC22-F85C-8D35-B113-A336FC68C5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0" y="6173788"/>
            <a:ext cx="10058400" cy="342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5457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730-B86A-0DF5-2DD4-48D09292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FADC-CB7B-98C9-FD96-B69315DF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2031-3DCE-6299-305A-49127972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AF98-59BF-35D5-B855-88785DDE6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AA10-3B6D-D2A2-E6D2-59405460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2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3B9E-9B47-8312-D1A0-EB0ED3C0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B6436-7D91-A682-3220-2148CC46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4BB58-8B3D-8E22-73AB-CF0D4D7C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76C9-0BF2-4AD9-8DB3-8D06E81A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5D79E-7E88-38E4-E934-636ECDA9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7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50D5-89AA-67B0-1203-E33ABC3F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5FFC-48D7-8A42-0845-0C12DF5D4F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C9874-CE7B-EE0B-55D4-97737959F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39EE9-CA5F-6604-D898-C09D0A2C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069C-320D-9488-0239-18196A1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E6047-D067-6FD3-9943-CC7B40A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77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1A10-6D9D-2D02-5FFA-2491C0FB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AAA2-2D0E-FE35-8702-55AFEA0EE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4EB7-93E2-8D7D-3E9C-0CF5C08D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D0317-B08B-96FF-66F2-C163179C5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DDB20-002E-1C40-2CBE-2E67B8F0B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FC29B-46A7-0C08-B5FD-EE6C1B95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E25F8-8D13-FE32-4D77-58D331A4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124A-8241-C842-8C47-17784A79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3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2A7F-B7AC-BED9-E94B-FC44C661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E94C6-D712-CA44-4A3F-A506DA74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C0F55-D392-260A-3582-E2396CCB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C6B1E-417D-1399-D827-AFA51D3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5C84D-F171-43FF-9AC6-E90F217D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9DEB3-A476-51D5-A7EE-30C15AAD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6818E-E81A-F8E6-B377-06E6EB59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B3CD-DDE1-DF02-90A0-DCFB41997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DE8C-75F7-4674-29B7-E004BA10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39EC2-51B1-25D8-992D-E1B35C3C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966C-4346-A932-BC4B-4DD6E187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C247E-224E-429D-E21C-993E00C6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FF01-D19B-65EC-5E04-9DE7F695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7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DD62-0401-AAEF-559D-EA1AB630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9DE15-1043-6551-F3B6-80C982BAE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5F0F6-FEDD-56D2-D360-2D2EE28A0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F265D-7A62-87CF-4B1E-0EC0EDC9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FAEA-0B8B-1AFD-C85D-CF07BE87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C1F5B-2CF8-51D3-B666-5A6E1256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26181-3E52-58F2-A17F-F2BB730E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1504-BDAF-D901-6612-63FD85705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77C53-D591-2812-3DD7-07954B6C8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B5242-F11B-469B-9B3F-6FD302187F22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2B901-3A77-F48F-C7BF-B72B6C0CF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DD6F7-0DF6-0B07-F951-FCF8B0DEA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DD834-A7D4-496A-9AD7-87BBEF7CA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2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neucom.2017.11.03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9FFA6D-46FE-C878-810A-9D55BD62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`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97FFD-6A4C-3EB1-D8AA-97349237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122" y="1568117"/>
            <a:ext cx="9163757" cy="1483676"/>
          </a:xfr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Impact of Artificial Intelligence and Machine Learning on the Banking Sector</a:t>
            </a:r>
          </a:p>
          <a:p>
            <a:pPr algn="ctr"/>
            <a:r>
              <a:rPr lang="en-US" sz="2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 - 10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</a:rPr>
              <a:t>Information Technology &amp; Analytics </a:t>
            </a:r>
            <a:endParaRPr lang="en-US" sz="2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1DEB352-EB3D-D84B-58E9-F4193A70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1" r="1515"/>
          <a:stretch/>
        </p:blipFill>
        <p:spPr>
          <a:xfrm>
            <a:off x="0" y="-25476"/>
            <a:ext cx="12191085" cy="14836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5A189E-9130-B31B-16EC-D112E68204C6}"/>
              </a:ext>
            </a:extLst>
          </p:cNvPr>
          <p:cNvSpPr txBox="1">
            <a:spLocks/>
          </p:cNvSpPr>
          <p:nvPr/>
        </p:nvSpPr>
        <p:spPr>
          <a:xfrm>
            <a:off x="1333122" y="3333334"/>
            <a:ext cx="9163757" cy="111200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 rtl="0">
              <a:spcBef>
                <a:spcPts val="1000"/>
              </a:spcBef>
              <a:buNone/>
            </a:pPr>
            <a:r>
              <a:rPr lang="en-US" sz="1800" dirty="0">
                <a:solidFill>
                  <a:srgbClr val="FFFFFF"/>
                </a:solidFill>
                <a:latin typeface="Arial" panose="020B0604020202020204" pitchFamily="34" charset="0"/>
              </a:rPr>
              <a:t>Ravi Kumar Jain</a:t>
            </a: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Indian Institute of Foreign Trade</a:t>
            </a:r>
            <a:endParaRPr lang="en-US" sz="1600" b="0" dirty="0">
              <a:effectLst/>
            </a:endParaRPr>
          </a:p>
          <a:p>
            <a:pPr algn="ctr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Dr. Anju Goswami, Indian Institute of Foreign Trade</a:t>
            </a:r>
            <a:endParaRPr lang="en-US" sz="1600" b="0" dirty="0">
              <a:effectLst/>
            </a:endParaRP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FF380B-5855-53C3-0E10-94E2223B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0" y="5039012"/>
            <a:ext cx="12191695" cy="18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4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D370-28F0-4014-58B0-82218928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A124C-5EF6-CA1E-D54C-6AB908C431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2400" y="6174000"/>
            <a:ext cx="457200" cy="342000"/>
          </a:xfrm>
        </p:spPr>
        <p:txBody>
          <a:bodyPr/>
          <a:lstStyle/>
          <a:p>
            <a:fld id="{93AE1883-0942-4AA3-9DB2-9C7C3A0314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54D9-A7FB-799D-8E29-32D60003F6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/ ML in Banking: </a:t>
            </a:r>
            <a:r>
              <a:rPr lang="en-IN" dirty="0"/>
              <a:t>Categories and Sub-Categories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C973E-6D9B-B723-BDD5-C4B9992AA6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4F4FDC8-3059-1682-A9F5-097504937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54" y="3380168"/>
            <a:ext cx="8101531" cy="275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3B25FF1-CF36-1674-725D-8834A10C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162" y="1224448"/>
            <a:ext cx="3941332" cy="210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A974EA5-F8B3-BF86-0C9D-959C3B058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46" y="1205755"/>
            <a:ext cx="4154417" cy="216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3515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5D3D-5EA6-5474-54D8-AA874BDD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Churn Use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7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89B3-26DE-6BE1-5697-F02BC102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AA29B-4907-F917-F455-EF1E41172F12}"/>
              </a:ext>
            </a:extLst>
          </p:cNvPr>
          <p:cNvSpPr txBox="1"/>
          <p:nvPr/>
        </p:nvSpPr>
        <p:spPr>
          <a:xfrm>
            <a:off x="838200" y="1358178"/>
            <a:ext cx="10817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Enhance churn prediction accuracy on bank customer data.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695BD-9C01-34F4-01C7-D9A9AB3DFFAA}"/>
              </a:ext>
            </a:extLst>
          </p:cNvPr>
          <p:cNvSpPr txBox="1"/>
          <p:nvPr/>
        </p:nvSpPr>
        <p:spPr>
          <a:xfrm>
            <a:off x="748865" y="3144091"/>
            <a:ext cx="6094324" cy="337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: U.S. Bank Customer Churn dataset (Kaggle)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Records</a:t>
            </a:r>
            <a:r>
              <a:rPr lang="en-US" dirty="0"/>
              <a:t>: 10,000 customers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17 predictors + 1 target (Exited)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identifiers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Encoded categorical 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Handled class imbalance with SMOTE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Split: 75% training / 25% testing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06C9292-154E-5E56-2820-C70353E8846C}"/>
              </a:ext>
            </a:extLst>
          </p:cNvPr>
          <p:cNvSpPr txBox="1">
            <a:spLocks/>
          </p:cNvSpPr>
          <p:nvPr/>
        </p:nvSpPr>
        <p:spPr>
          <a:xfrm>
            <a:off x="748865" y="2536211"/>
            <a:ext cx="10515600" cy="757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Dataset Summary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565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36691-E8C4-102F-5A70-9F9150C3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C5F8-B769-655B-5526-1C7F873E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IN" sz="3200" dirty="0"/>
              <a:t>Customer Churn -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3132-0DED-CFF6-538C-5F7B71406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Balanced vs Imbalanced dataset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B77BB-743A-5BA9-6BA5-0064AE0A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093557"/>
            <a:ext cx="6389346" cy="468019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12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68ED0-ADE8-3B06-E59A-8764FCCD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724C-EC55-6F35-61F2-8DB49EE6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IN" sz="3200"/>
              <a:t>Customer Churn - Use Case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E4A9-5CD6-B8A9-32CF-A3F26EA8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Enhanced Random Forest vs other models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62C629-6DF3-93C1-E1AB-9AB9C8610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13025"/>
            <a:ext cx="6389346" cy="404126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405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B4BB7-248C-6FCF-C8F8-78EC833BF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1144-2C99-CCDC-9030-51F1C32B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IN" sz="3200"/>
              <a:t>Customer Churn - Use Case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4AB0-5A36-DB8D-FC43-788AC59B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Enhanced Random Forest vs </a:t>
            </a:r>
            <a:r>
              <a:rPr lang="en-US" sz="2000" dirty="0" err="1"/>
              <a:t>XGBoost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00BAC-1734-AF14-5A49-6C457DEFA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253291"/>
            <a:ext cx="6389346" cy="43607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80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19754-4826-4C90-6B55-E0B6F9C6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Enhanced Metric Comparison Table: ERFA vs. XGBoost (Balanced Dataset)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24055D4-6314-6D42-C1FC-49366286E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287" y="4121253"/>
            <a:ext cx="3125337" cy="11368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algn="ctr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 is better in 8 out of 8 metrics.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9CE27-A8BF-C30E-62BF-DF02223B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987030"/>
            <a:ext cx="5708649" cy="48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2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8C97-8841-2934-2B61-D16F4B252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A8EC-F7D6-0097-06AA-B1734446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42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28D8-99C3-84DA-974E-73F80EB5B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BAC62-8ACF-0DD9-4CA8-66A1B5427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800" y="428850"/>
            <a:ext cx="11196725" cy="563371"/>
          </a:xfrm>
        </p:spPr>
        <p:txBody>
          <a:bodyPr/>
          <a:lstStyle/>
          <a:p>
            <a:r>
              <a:rPr lang="en-US" dirty="0"/>
              <a:t>Conclusion: Key Applications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DF6A5-AD94-632F-6B79-E44D8B238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0947"/>
            <a:ext cx="11196637" cy="4708853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Improves fraud detection, credit risk management, and customer service.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Anomaly detection enabling real-time fraud prevention.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Enhance customer churn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Chatbots and virtual assistants improve customer engagement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70E31-6418-4242-EB05-7BBF4AEA5C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776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5A9B8-8D2A-C3D3-B782-10062F76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5137-C441-F8E4-3480-C360A83D8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 Emerging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A227-AB3F-057C-518B-41E3DBACCF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0947"/>
            <a:ext cx="11196637" cy="4708853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Adoption of cybersecurity-focused AI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Explainable AI (XAI) to improve transparency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Regulatory compliance automation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Predictive analytics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35902419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0F53-5CA7-74D6-D407-3E71285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268"/>
            <a:ext cx="10515600" cy="1325563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Session Plan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ED25-BFB8-6660-58B5-6EC62DC1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 &amp; Findings</a:t>
            </a:r>
          </a:p>
          <a:p>
            <a:r>
              <a:rPr lang="en-US" dirty="0">
                <a:solidFill>
                  <a:schemeClr val="bg1"/>
                </a:solidFill>
              </a:rPr>
              <a:t>Thematic Analysis</a:t>
            </a:r>
          </a:p>
          <a:p>
            <a:r>
              <a:rPr lang="en-US" dirty="0">
                <a:solidFill>
                  <a:schemeClr val="bg1"/>
                </a:solidFill>
              </a:rPr>
              <a:t>Implications of the Study</a:t>
            </a:r>
          </a:p>
          <a:p>
            <a:r>
              <a:rPr lang="en-US" dirty="0">
                <a:solidFill>
                  <a:schemeClr val="bg1"/>
                </a:solidFill>
              </a:rPr>
              <a:t>Research Limitations &amp; Conclusion</a:t>
            </a:r>
          </a:p>
          <a:p>
            <a:r>
              <a:rPr lang="en-US" dirty="0">
                <a:solidFill>
                  <a:schemeClr val="bg1"/>
                </a:solidFill>
              </a:rPr>
              <a:t>References (in APA Style)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8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B48A5-E33C-C121-4176-4DFA4508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F13FB-EC3A-459C-D972-6268D8CB3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1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Gaps in AI/ML for Banking</a:t>
            </a:r>
            <a:endParaRPr lang="en-IN" sz="41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4BD96-42C8-DFA0-F1B0-9A2A294232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224449"/>
            <a:ext cx="11196637" cy="4795351"/>
          </a:xfrm>
        </p:spPr>
        <p:txBody>
          <a:bodyPr/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Unsupervised Learning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Ethical Concerns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Real-Time Systems</a:t>
            </a:r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 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Explainability</a:t>
            </a:r>
            <a:endParaRPr lang="en-US" sz="1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9275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5F708-AF0F-69EA-0636-8C5AC527D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807B-FD8E-E22A-8A5B-E33A3E5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C798-2689-4BAA-E9BA-563D7BEEA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effectLst/>
              </a:rPr>
              <a:t>Tavana, M., Abtahi, A.-R., Di Caprio, D., &amp; </a:t>
            </a:r>
            <a:r>
              <a:rPr lang="en-IN" dirty="0" err="1">
                <a:effectLst/>
              </a:rPr>
              <a:t>Poortarigh</a:t>
            </a:r>
            <a:r>
              <a:rPr lang="en-IN" dirty="0">
                <a:effectLst/>
              </a:rPr>
              <a:t>, M. (2018). An Artificial Neural Network and Bayesian Network model for liquidity risk assessment in banking. </a:t>
            </a:r>
            <a:r>
              <a:rPr lang="en-IN" i="1" dirty="0">
                <a:effectLst/>
              </a:rPr>
              <a:t>Neurocomputing</a:t>
            </a:r>
            <a:r>
              <a:rPr lang="en-IN" dirty="0">
                <a:effectLst/>
              </a:rPr>
              <a:t>, </a:t>
            </a:r>
            <a:r>
              <a:rPr lang="en-IN" i="1" dirty="0">
                <a:effectLst/>
              </a:rPr>
              <a:t>275</a:t>
            </a:r>
            <a:r>
              <a:rPr lang="en-IN" dirty="0">
                <a:effectLst/>
              </a:rPr>
              <a:t>, 2525–2554. </a:t>
            </a:r>
            <a:r>
              <a:rPr lang="en-IN" dirty="0">
                <a:effectLst/>
                <a:hlinkClick r:id="rId2"/>
              </a:rPr>
              <a:t>https://doi.org/10.1016/j.neucom.2017.11.034</a:t>
            </a:r>
            <a:endParaRPr lang="en-IN" dirty="0">
              <a:effectLst/>
            </a:endParaRP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Kalyani, S., &amp; Gupta, N. (2023). Is artificial intelligence and machine learning changing the ways of banking: A systematic literature review and meta-analysis. Discover Artificial Intelligence, 3(1), Article 1. https://doi.org/10.1007/s44163-023-00094-0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Hassani, H., Huang, X., Silva, E., &amp; Ghodsi, M. (2020). Deep Learning and Implementations in Banking. Annals of Data Science, 7(3), Article 3. https://doi.org/10.1007/s40745-020-00300-1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Malhotra, P. (2024). The rise of passive investing: a systematic literature review applying PRISMA framework. Journal of Capital Markets Studies. https://doi.org/10.1108/jcms-12-2023-0046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O'Neill, M., Booth, S., &amp; Lamb, J. (2018). Using NVivo for Literature Reviews: The Eight Step Pedagogy (N7+1). The Qualitative Report. https://doi.org/10.46743/2160-3715/2018.3030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Fethi, M. D., &amp; </a:t>
            </a:r>
            <a:r>
              <a:rPr lang="en-US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Pasiouras</a:t>
            </a: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F. (2010). Assessing bank efficiency and performance with operational research and artificial intelligence techniques: A survey. European Journal of Operational Research, 204(2), Article 2. https://doi.org/10.1016/j.ejor.2009.08.003</a:t>
            </a:r>
          </a:p>
          <a:p>
            <a:pPr marL="1714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Khandani, A. E., Kim, A. J., &amp; Lo, A. W. (2010). Consumer credit-risk models via machine-learning algorithms. Journal of Banking and Finance, 34(11), Article 11. https://doi.org/10.1016/j.jbankfin.2010.06.001</a:t>
            </a:r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0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97E67-BE7D-1AF3-E339-A99055B2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FABE-798F-A9A2-6C71-33E76B82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268"/>
            <a:ext cx="10515600" cy="1325563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Important Instructions 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4AFB-E2A4-70B4-929F-FB441849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Time limit for paper presentation is 15 Minutes (10-12 min. for presentation + 2-3 min. for Q&amp;A).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Presentation should be in MS-Power point (PPT) only.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Mention the Conference Name: GBRC 2025; Paper ID ; Presenter and Co-authors name and Affiliation.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Minimal text and Maximum Illustration are recommended 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Image / Figures; tables; Info-graphics can be used however audio and Video may be avoided.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Save PPT File Name as: Paper ID and Track No. (For Ex- Track -1-FM)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Kindly upload the PPT on the Google Drive Folder for easy access during conference days.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Please join your respective technical session well on time.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62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135DA-7B70-DCDC-AFA7-66610735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3541C-FE46-44EA-735C-8E9C3B23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`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1468D-BB26-1095-C0A4-D0452F5D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122" y="1568117"/>
            <a:ext cx="9163757" cy="1483676"/>
          </a:xfr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2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&lt;Title of the Paper&gt; </a:t>
            </a:r>
          </a:p>
          <a:p>
            <a:pPr algn="ctr"/>
            <a:r>
              <a:rPr lang="en-US" sz="2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&lt;Paper ID&gt;</a:t>
            </a:r>
          </a:p>
          <a:p>
            <a:pPr algn="ctr"/>
            <a:r>
              <a:rPr lang="en-US" sz="2600" dirty="0">
                <a:solidFill>
                  <a:schemeClr val="bg1"/>
                </a:solidFill>
              </a:rPr>
              <a:t>&lt;Track Name&gt; </a:t>
            </a:r>
            <a:endParaRPr lang="en-US" sz="2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F7BEC8-AAB9-816A-8822-C30C2735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1" r="1515"/>
          <a:stretch/>
        </p:blipFill>
        <p:spPr>
          <a:xfrm>
            <a:off x="0" y="-25476"/>
            <a:ext cx="12191085" cy="1483676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F1D34FD-34B1-CBE7-15EC-12BF4B508E94}"/>
              </a:ext>
            </a:extLst>
          </p:cNvPr>
          <p:cNvSpPr txBox="1">
            <a:spLocks/>
          </p:cNvSpPr>
          <p:nvPr/>
        </p:nvSpPr>
        <p:spPr>
          <a:xfrm>
            <a:off x="1333122" y="3333334"/>
            <a:ext cx="9163757" cy="111200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&lt;Name of Paper Presenter &amp; Affiliation &gt;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&lt;Name of Co-Authors &amp; Affiliation&gt;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45080B-AF63-3FF5-C2AD-ECDA03F18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0" y="5039012"/>
            <a:ext cx="12191695" cy="18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0F09E-103E-7E1C-ECC7-D8C54EAE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4E190-C2AD-6139-8689-5DEBADD0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268"/>
            <a:ext cx="10515600" cy="1325563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Session Plan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6180-7EEE-57B9-C23A-98FAD954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Purpose/Objectives</a:t>
            </a:r>
          </a:p>
          <a:p>
            <a:r>
              <a:rPr lang="en-US" dirty="0">
                <a:solidFill>
                  <a:schemeClr val="bg1"/>
                </a:solidFill>
              </a:rPr>
              <a:t>Literature Review (Tabular format)</a:t>
            </a:r>
          </a:p>
          <a:p>
            <a:r>
              <a:rPr lang="en-US" dirty="0">
                <a:solidFill>
                  <a:schemeClr val="bg1"/>
                </a:solidFill>
              </a:rPr>
              <a:t>Study Design/Methodology/Approach</a:t>
            </a:r>
          </a:p>
          <a:p>
            <a:r>
              <a:rPr lang="en-US" dirty="0">
                <a:solidFill>
                  <a:schemeClr val="bg1"/>
                </a:solidFill>
              </a:rPr>
              <a:t>Data Analysis &amp; Findings</a:t>
            </a:r>
          </a:p>
          <a:p>
            <a:r>
              <a:rPr lang="en-US" dirty="0">
                <a:solidFill>
                  <a:schemeClr val="bg1"/>
                </a:solidFill>
              </a:rPr>
              <a:t>Originality</a:t>
            </a:r>
          </a:p>
          <a:p>
            <a:r>
              <a:rPr lang="en-US" dirty="0">
                <a:solidFill>
                  <a:schemeClr val="bg1"/>
                </a:solidFill>
              </a:rPr>
              <a:t>Implications of the Study</a:t>
            </a:r>
          </a:p>
          <a:p>
            <a:r>
              <a:rPr lang="en-US" dirty="0">
                <a:solidFill>
                  <a:schemeClr val="bg1"/>
                </a:solidFill>
              </a:rPr>
              <a:t>Research Limitations &amp; Conclusion</a:t>
            </a:r>
          </a:p>
          <a:p>
            <a:r>
              <a:rPr lang="en-US" dirty="0">
                <a:solidFill>
                  <a:schemeClr val="bg1"/>
                </a:solidFill>
              </a:rPr>
              <a:t>References (in APA Style)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7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3831-9219-EE82-9160-89C5E040E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AB2C-1EDF-F81D-C320-ADB02116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268"/>
            <a:ext cx="10515600" cy="1325563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Important Instructions 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F2EEA-DA70-AC45-054B-E1DF2A12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  <a:solidFill>
            <a:schemeClr val="tx2">
              <a:lumMod val="90000"/>
              <a:lumOff val="1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Time limit for paper presentation is 15 Minutes (10-12 min. for presentation + 2-3 min. for Q&amp;A).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Presentation should be in MS-Power point (PPT) only.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Mention the Conference Name: GBRC 2025; Paper ID ; Presenter and Co-authors name and Affiliation.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Minimal text and Maximum Illustration are recommended 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Image / Figures; tables; Info-graphics can be used however audio and Video may be avoided.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Save PPT File Name as: Paper ID and Track No. (For Ex- Track -1-FM)</a:t>
            </a:r>
          </a:p>
          <a:p>
            <a:r>
              <a:rPr lang="en-US" sz="2400" dirty="0">
                <a:solidFill>
                  <a:schemeClr val="bg1"/>
                </a:solidFill>
              </a:rPr>
              <a:t>Kindly upload the PPT on the Google Drive Folder for easy access during conference days.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Please join your respective technical session well on time.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3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08627-40D4-0CED-5552-6643BADCA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3CE3-6DCF-9421-A537-91901378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2B22-5A96-CEC9-2C29-5D8AD3DE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AI/ML use in banking: </a:t>
            </a:r>
          </a:p>
          <a:p>
            <a:pPr lvl="1"/>
            <a:r>
              <a:rPr lang="en-US" dirty="0"/>
              <a:t>Risk Management</a:t>
            </a:r>
          </a:p>
          <a:p>
            <a:pPr lvl="1"/>
            <a:r>
              <a:rPr lang="en-US" dirty="0"/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Emerging trends: </a:t>
            </a:r>
          </a:p>
          <a:p>
            <a:pPr lvl="1"/>
            <a:r>
              <a:rPr lang="en-US" dirty="0"/>
              <a:t>Improving decision making, </a:t>
            </a:r>
          </a:p>
          <a:p>
            <a:pPr lvl="1"/>
            <a:r>
              <a:rPr lang="en-US" dirty="0"/>
              <a:t>Risk detection, </a:t>
            </a:r>
          </a:p>
          <a:p>
            <a:pPr lvl="1"/>
            <a:r>
              <a:rPr lang="en-US" dirty="0"/>
              <a:t>Customer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Research gaps: </a:t>
            </a:r>
          </a:p>
          <a:p>
            <a:pPr lvl="1"/>
            <a:r>
              <a:rPr lang="en-US" dirty="0"/>
              <a:t>ethical AI, </a:t>
            </a:r>
          </a:p>
          <a:p>
            <a:pPr lvl="1"/>
            <a:r>
              <a:rPr lang="en-US" dirty="0"/>
              <a:t>unsupervised learning, </a:t>
            </a:r>
          </a:p>
          <a:p>
            <a:pPr lvl="1"/>
            <a:r>
              <a:rPr lang="en-US" dirty="0"/>
              <a:t>real time systems</a:t>
            </a:r>
          </a:p>
        </p:txBody>
      </p:sp>
    </p:spTree>
    <p:extLst>
      <p:ext uri="{BB962C8B-B14F-4D97-AF65-F5344CB8AC3E}">
        <p14:creationId xmlns:p14="http://schemas.microsoft.com/office/powerpoint/2010/main" val="20741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CF73-CB48-354E-72D3-DDB15ACD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A1C5B45-C192-B10B-397A-1036BE4A7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347706"/>
              </p:ext>
            </p:extLst>
          </p:nvPr>
        </p:nvGraphicFramePr>
        <p:xfrm>
          <a:off x="1949450" y="1455209"/>
          <a:ext cx="8293100" cy="4888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050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0D17C6-35DF-AB95-C3B6-2FE5F711D304}"/>
              </a:ext>
            </a:extLst>
          </p:cNvPr>
          <p:cNvSpPr txBox="1">
            <a:spLocks/>
          </p:cNvSpPr>
          <p:nvPr/>
        </p:nvSpPr>
        <p:spPr>
          <a:xfrm>
            <a:off x="586801" y="428850"/>
            <a:ext cx="5509200" cy="795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PRISMA Flow Diagram</a:t>
            </a:r>
            <a:endParaRPr lang="en-IN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68C546-6672-B5C1-360B-1820195FD4F0}"/>
              </a:ext>
            </a:extLst>
          </p:cNvPr>
          <p:cNvSpPr txBox="1">
            <a:spLocks/>
          </p:cNvSpPr>
          <p:nvPr/>
        </p:nvSpPr>
        <p:spPr>
          <a:xfrm>
            <a:off x="596324" y="1524000"/>
            <a:ext cx="4890075" cy="35658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12713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Initial pool: 1,441 records identified.</a:t>
            </a:r>
          </a:p>
          <a:p>
            <a:pPr marL="176213" indent="-112713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Automated screening removed 880 irrelevant/duplicate entries.</a:t>
            </a:r>
          </a:p>
          <a:p>
            <a:pPr marL="176213" indent="-112713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243 records unavailable, leaving 312 reports for eligibility assessment.</a:t>
            </a:r>
          </a:p>
          <a:p>
            <a:pPr marL="176213" indent="-112713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Final selection: 198 high-quality studies based on topic relevance and Q1 quartile.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5BC9EB-03E2-599E-0811-F2B605652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162" y="372770"/>
            <a:ext cx="5375545" cy="605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3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A6D1B-1AA4-3AD1-8349-4B3CCEBA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DFAC-B16E-1054-EC68-9BF7371FB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Annual Scientific Production</a:t>
            </a:r>
            <a:endParaRPr lang="en-IN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3B81C-49A4-6098-DA65-3625D67C4C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10947"/>
            <a:ext cx="3809999" cy="4175453"/>
          </a:xfrm>
        </p:spPr>
        <p:txBody>
          <a:bodyPr/>
          <a:lstStyle/>
          <a:p>
            <a:pPr marL="112713" indent="-1127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Research output remained low and stable from 1988 to 2016.</a:t>
            </a:r>
          </a:p>
          <a:p>
            <a:pPr marL="112713" indent="-1127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 sharp increase in publications from 2017 onward.</a:t>
            </a:r>
          </a:p>
          <a:p>
            <a:pPr marL="112713" indent="-11271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Reflects growing interest and advancements in AI/ML for banking applications.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0D1CF-2E24-2BBD-432E-1A169BED2F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graph showing a number of objects&#10;&#10;AI-generated content may be incorrect.">
            <a:extLst>
              <a:ext uri="{FF2B5EF4-FFF2-40B4-BE49-F238E27FC236}">
                <a16:creationId xmlns:a16="http://schemas.microsoft.com/office/drawing/2014/main" id="{3926DF3A-DF5F-420E-060B-C85B3D0C3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5"/>
          <a:stretch/>
        </p:blipFill>
        <p:spPr>
          <a:xfrm>
            <a:off x="4544524" y="1371600"/>
            <a:ext cx="7425879" cy="39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154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364D0-8D37-9DBE-A52B-11484FD90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B68DD-B3E7-4B1A-655F-EA2E26A707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2400" y="6174000"/>
            <a:ext cx="457200" cy="342000"/>
          </a:xfrm>
        </p:spPr>
        <p:txBody>
          <a:bodyPr/>
          <a:lstStyle/>
          <a:p>
            <a:fld id="{93AE1883-0942-4AA3-9DB2-9C7C3A0314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86186-F400-A044-C196-8E3C23179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Corresponding Author’s Countries</a:t>
            </a:r>
            <a:endParaRPr lang="en-IN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C8D15-6BA0-729D-9F4C-44050E56A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310947"/>
            <a:ext cx="2950723" cy="89885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India and China show strong domestic research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USA and UK exhibit balanced collaboration with multiple-country publications.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C2DB3-B9E8-7BD8-455D-1C21B02C92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SCP: Single Country Publication </a:t>
            </a:r>
          </a:p>
          <a:p>
            <a:r>
              <a:rPr lang="en-US" dirty="0"/>
              <a:t>MCP: Multiple Country Publication</a:t>
            </a:r>
            <a:endParaRPr lang="en-IN" dirty="0"/>
          </a:p>
        </p:txBody>
      </p:sp>
      <p:pic>
        <p:nvPicPr>
          <p:cNvPr id="16" name="Picture 1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7ABF254-DAEF-7C47-7345-18CC373134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/>
          <a:stretch/>
        </p:blipFill>
        <p:spPr>
          <a:xfrm>
            <a:off x="3487025" y="1608127"/>
            <a:ext cx="8490538" cy="418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0943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002E9-1A07-CC3C-9188-2D333AEA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993E-08D9-550C-D5DF-83C956B14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</a:t>
            </a:r>
            <a:endParaRPr lang="en-IN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EF901-5A1B-4EFF-BC33-0E4133665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 descr="A close-up of words&#10;&#10;AI-generated content may be incorrect.">
            <a:extLst>
              <a:ext uri="{FF2B5EF4-FFF2-40B4-BE49-F238E27FC236}">
                <a16:creationId xmlns:a16="http://schemas.microsoft.com/office/drawing/2014/main" id="{082591FE-83AC-7F78-42E6-A6A2E6DC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7" t="25760" r="11667" b="24938"/>
          <a:stretch/>
        </p:blipFill>
        <p:spPr>
          <a:xfrm>
            <a:off x="1058692" y="1258495"/>
            <a:ext cx="9165077" cy="442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275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6906-7A70-E960-0312-A99D9D9BE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9F101-6D45-B30E-E0B0-FADDD9CD9AC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52400" y="6174000"/>
            <a:ext cx="457200" cy="342000"/>
          </a:xfrm>
        </p:spPr>
        <p:txBody>
          <a:bodyPr/>
          <a:lstStyle/>
          <a:p>
            <a:fld id="{93AE1883-0942-4AA3-9DB2-9C7C3A0314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B748-737E-8AF2-D0AD-A850AEF71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/ ML in Banking: </a:t>
            </a:r>
            <a:r>
              <a:rPr lang="en-IN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Categories and Sub-Categories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0A67C-E97A-F509-6FA7-2B37B6BC78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780288E-57D6-C221-73D1-2BBB4089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64991"/>
              </p:ext>
            </p:extLst>
          </p:nvPr>
        </p:nvGraphicFramePr>
        <p:xfrm>
          <a:off x="670688" y="1224449"/>
          <a:ext cx="6576418" cy="4787604"/>
        </p:xfrm>
        <a:graphic>
          <a:graphicData uri="http://schemas.openxmlformats.org/drawingml/2006/table">
            <a:tbl>
              <a:tblPr/>
              <a:tblGrid>
                <a:gridCol w="1626469">
                  <a:extLst>
                    <a:ext uri="{9D8B030D-6E8A-4147-A177-3AD203B41FA5}">
                      <a16:colId xmlns:a16="http://schemas.microsoft.com/office/drawing/2014/main" val="1998197649"/>
                    </a:ext>
                  </a:extLst>
                </a:gridCol>
                <a:gridCol w="3967456">
                  <a:extLst>
                    <a:ext uri="{9D8B030D-6E8A-4147-A177-3AD203B41FA5}">
                      <a16:colId xmlns:a16="http://schemas.microsoft.com/office/drawing/2014/main" val="3720652863"/>
                    </a:ext>
                  </a:extLst>
                </a:gridCol>
                <a:gridCol w="982493">
                  <a:extLst>
                    <a:ext uri="{9D8B030D-6E8A-4147-A177-3AD203B41FA5}">
                      <a16:colId xmlns:a16="http://schemas.microsoft.com/office/drawing/2014/main" val="1523546769"/>
                    </a:ext>
                  </a:extLst>
                </a:gridCol>
              </a:tblGrid>
              <a:tr h="3129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Sub-Category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Articles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266642"/>
                  </a:ext>
                </a:extLst>
              </a:tr>
              <a:tr h="837375">
                <a:tc>
                  <a:txBody>
                    <a:bodyPr/>
                    <a:lstStyle/>
                    <a:p>
                      <a:pPr rtl="0" fontAlgn="ctr">
                        <a:lnSpc>
                          <a:spcPct val="100000"/>
                        </a:lnSpc>
                      </a:pPr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 Performance Management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analytics,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and wealth management,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reporting,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 tracking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461946"/>
                  </a:ext>
                </a:extLst>
              </a:tr>
              <a:tr h="751872">
                <a:tc>
                  <a:txBody>
                    <a:bodyPr/>
                    <a:lstStyle/>
                    <a:p>
                      <a:pPr rtl="0" fontAlgn="ctr">
                        <a:lnSpc>
                          <a:spcPct val="100000"/>
                        </a:lnSpc>
                      </a:pPr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Relationship Management (CRM)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churn prediction and retention,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service automation and personalization,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and wealth management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051801"/>
                  </a:ext>
                </a:extLst>
              </a:tr>
              <a:tr h="898182">
                <a:tc>
                  <a:txBody>
                    <a:bodyPr/>
                    <a:lstStyle/>
                    <a:p>
                      <a:pPr rtl="0" fontAlgn="ctr">
                        <a:lnSpc>
                          <a:spcPct val="100000"/>
                        </a:lnSpc>
                      </a:pPr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Cross-selling, Customer segmentation,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adoption,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critique,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analytics and market forecasting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292095"/>
                  </a:ext>
                </a:extLst>
              </a:tr>
              <a:tr h="1847830">
                <a:tc>
                  <a:txBody>
                    <a:bodyPr/>
                    <a:lstStyle/>
                    <a:p>
                      <a:pPr rtl="0" fontAlgn="ctr">
                        <a:lnSpc>
                          <a:spcPct val="100000"/>
                        </a:lnSpc>
                      </a:pPr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Management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risk management,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Fraud detection and anti-money laundering (AML),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Bank failure prediction,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Liquidity risk,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risk,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Systemic risk management,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and wealth management,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Operational efficiency and process automation, </a:t>
                      </a:r>
                    </a:p>
                    <a:p>
                      <a:pPr marL="171450" indent="-171450" rtl="0" font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Regulatory compliance and risk management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0" dirty="0">
                          <a:solidFill>
                            <a:srgbClr val="43434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39379" marR="39379" marT="9845" marB="984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06357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D05C966-6145-08D4-FF96-D799E1D8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449" y="1066800"/>
            <a:ext cx="4267200" cy="26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874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1232</Words>
  <Application>Microsoft Office PowerPoint</Application>
  <PresentationFormat>Widescreen</PresentationFormat>
  <Paragraphs>175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Open Sans</vt:lpstr>
      <vt:lpstr>Open Sans Light</vt:lpstr>
      <vt:lpstr>Times New Roman</vt:lpstr>
      <vt:lpstr>Office Theme</vt:lpstr>
      <vt:lpstr>`</vt:lpstr>
      <vt:lpstr>Session Plan </vt:lpstr>
      <vt:lpstr>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Customer Churn Use Case</vt:lpstr>
      <vt:lpstr>Objective</vt:lpstr>
      <vt:lpstr>Customer Churn - Use Case</vt:lpstr>
      <vt:lpstr>Customer Churn - Use Case</vt:lpstr>
      <vt:lpstr>Customer Churn - Use Case</vt:lpstr>
      <vt:lpstr>Enhanced Metric Comparison Table: ERFA vs. XGBoost (Balanced Dataset)</vt:lpstr>
      <vt:lpstr>Conclusion</vt:lpstr>
      <vt:lpstr>PowerPoint Presentation</vt:lpstr>
      <vt:lpstr>PowerPoint Presentation</vt:lpstr>
      <vt:lpstr>PowerPoint Presentation</vt:lpstr>
      <vt:lpstr>References</vt:lpstr>
      <vt:lpstr>Important Instructions  </vt:lpstr>
      <vt:lpstr>`</vt:lpstr>
      <vt:lpstr>Session Plan </vt:lpstr>
      <vt:lpstr>Important Instructions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Ashish Gupta</dc:creator>
  <cp:lastModifiedBy>Ravi Jain_7A</cp:lastModifiedBy>
  <cp:revision>15</cp:revision>
  <dcterms:created xsi:type="dcterms:W3CDTF">2025-03-22T09:34:38Z</dcterms:created>
  <dcterms:modified xsi:type="dcterms:W3CDTF">2025-03-26T17:40:31Z</dcterms:modified>
</cp:coreProperties>
</file>