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name-palet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52"/>
          <a:stretch>
            <a:fillRect/>
          </a:stretch>
        </p:blipFill>
        <p:spPr bwMode="auto">
          <a:xfrm>
            <a:off x="228600" y="5791200"/>
            <a:ext cx="914400" cy="88582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F89036-49B6-4716-8204-6B91B135DB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70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28491-424F-41BC-B1E3-0E4E5CCEC0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440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929E5-7806-484D-811A-126F43931C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092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F7D1C-6962-4B55-8854-F455800F3A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617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84CB6-04FC-40CE-816B-4EF1C1B248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984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F032B-512B-495D-A25A-829F6A600F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120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527C7-4350-4132-8496-0FB6F578BF1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16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42E64-129E-4806-9C7A-B7F6BD2963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98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F37F4-9922-4118-B72D-9D0D94E44D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888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F796C-FCDC-444E-9E22-6151B406B8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40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3D0F6-A3F7-4AAB-8E48-1484D144105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842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5752DD8-144D-444A-A883-4B534392DA2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1" name="Picture 7" descr="name-palet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52"/>
          <a:stretch>
            <a:fillRect/>
          </a:stretch>
        </p:blipFill>
        <p:spPr bwMode="auto">
          <a:xfrm>
            <a:off x="47625" y="23813"/>
            <a:ext cx="762000" cy="738187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/>
          <a:lstStyle/>
          <a:p>
            <a:r>
              <a:rPr lang="en-US" dirty="0" smtClean="0"/>
              <a:t>GIS project ideas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996952"/>
            <a:ext cx="6400800" cy="1752600"/>
          </a:xfrm>
        </p:spPr>
        <p:txBody>
          <a:bodyPr/>
          <a:lstStyle/>
          <a:p>
            <a:r>
              <a:rPr lang="en-US" dirty="0" smtClean="0"/>
              <a:t>With open street map,  google maps, map box, geo design hub and similar open source tool kits.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76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Congestion a time series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Bunching and congestion  correlation in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Prediction of Time of Arrival of buses at bus stops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of an app for getting mobility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39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03" y="0"/>
            <a:ext cx="8229600" cy="764704"/>
          </a:xfrm>
        </p:spPr>
        <p:txBody>
          <a:bodyPr/>
          <a:lstStyle/>
          <a:p>
            <a:r>
              <a:rPr lang="en-US" dirty="0" smtClean="0"/>
              <a:t>Spatial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421" y="908720"/>
            <a:ext cx="8576563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 startAt="6"/>
            </a:pPr>
            <a:r>
              <a:rPr lang="en-US" sz="2800"/>
              <a:t>Spatial Patterns in rainfall data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smtClean="0"/>
              <a:t>Spatial </a:t>
            </a:r>
            <a:r>
              <a:rPr lang="en-US" sz="2800" dirty="0"/>
              <a:t>Correlations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 smtClean="0"/>
              <a:t>Classification of satellite data using machine learning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 smtClean="0"/>
              <a:t>Deep learning in remote sensing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 smtClean="0"/>
              <a:t>Extraction of spatial features from images (roads, buildings, water bodies, forest cover, agricultural lands, etc.)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 smtClean="0"/>
              <a:t>Time series spatial data analysis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 smtClean="0"/>
              <a:t>Spatial analysis for data driven decisions (such as urban planning, resource management, conservation, mitigation, etc.)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61171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IIITB_VTCS_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ITB_VTCS_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IITB_VTCS_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_VTCS_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_VTCS_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_VTCS_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_VTCS_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_VTCS_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_VTCS_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_VTCS_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_VTCS_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_VTCS_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_VTCS_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_VTCS_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260</TotalTime>
  <Words>124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GIS project ideas</vt:lpstr>
      <vt:lpstr>Transportation</vt:lpstr>
      <vt:lpstr>Spatial Data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project ideas</dc:title>
  <dc:creator>Rajagopalan</dc:creator>
  <cp:lastModifiedBy>Rajagopalan</cp:lastModifiedBy>
  <cp:revision>17</cp:revision>
  <dcterms:created xsi:type="dcterms:W3CDTF">2015-08-18T08:48:53Z</dcterms:created>
  <dcterms:modified xsi:type="dcterms:W3CDTF">2018-01-01T06:38:10Z</dcterms:modified>
</cp:coreProperties>
</file>