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57" r:id="rId3"/>
    <p:sldId id="258" r:id="rId4"/>
    <p:sldId id="259" r:id="rId5"/>
    <p:sldId id="260" r:id="rId6"/>
    <p:sldId id="261" r:id="rId7"/>
    <p:sldId id="262" r:id="rId8"/>
    <p:sldId id="278" r:id="rId9"/>
    <p:sldId id="280" r:id="rId10"/>
    <p:sldId id="279"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1425" autoAdjust="0"/>
  </p:normalViewPr>
  <p:slideViewPr>
    <p:cSldViewPr snapToGrid="0">
      <p:cViewPr varScale="1">
        <p:scale>
          <a:sx n="85" d="100"/>
          <a:sy n="85" d="100"/>
        </p:scale>
        <p:origin x="562" y="58"/>
      </p:cViewPr>
      <p:guideLst/>
    </p:cSldViewPr>
  </p:slideViewPr>
  <p:outlineViewPr>
    <p:cViewPr>
      <p:scale>
        <a:sx n="33" d="100"/>
        <a:sy n="33" d="100"/>
      </p:scale>
      <p:origin x="0" y="-545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C9EC68-2EE7-4586-A0E4-4DDFD1AAD2EB}" type="datetimeFigureOut">
              <a:rPr lang="en-IN" smtClean="0"/>
              <a:t>01-05-2019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057484-7F0E-4961-AE51-B579063B3180}" type="slidenum">
              <a:rPr lang="en-IN" smtClean="0"/>
              <a:t>‹#›</a:t>
            </a:fld>
            <a:endParaRPr lang="en-IN"/>
          </a:p>
        </p:txBody>
      </p:sp>
    </p:spTree>
    <p:extLst>
      <p:ext uri="{BB962C8B-B14F-4D97-AF65-F5344CB8AC3E}">
        <p14:creationId xmlns:p14="http://schemas.microsoft.com/office/powerpoint/2010/main" val="517609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topic for a presentation is Lyric Analysis and Music Genre Classification using Natural Language Processing Techniques in R.</a:t>
            </a:r>
            <a:endParaRPr lang="en-IN" dirty="0"/>
          </a:p>
        </p:txBody>
      </p:sp>
      <p:sp>
        <p:nvSpPr>
          <p:cNvPr id="4" name="Slide Number Placeholder 3"/>
          <p:cNvSpPr>
            <a:spLocks noGrp="1"/>
          </p:cNvSpPr>
          <p:nvPr>
            <p:ph type="sldNum" sz="quarter" idx="10"/>
          </p:nvPr>
        </p:nvSpPr>
        <p:spPr/>
        <p:txBody>
          <a:bodyPr/>
          <a:lstStyle/>
          <a:p>
            <a:fld id="{9A057484-7F0E-4961-AE51-B579063B3180}" type="slidenum">
              <a:rPr lang="en-IN" smtClean="0"/>
              <a:t>1</a:t>
            </a:fld>
            <a:endParaRPr lang="en-IN"/>
          </a:p>
        </p:txBody>
      </p:sp>
    </p:spTree>
    <p:extLst>
      <p:ext uri="{BB962C8B-B14F-4D97-AF65-F5344CB8AC3E}">
        <p14:creationId xmlns:p14="http://schemas.microsoft.com/office/powerpoint/2010/main" val="34510929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Notice that these two matrices already provides topic word and document topic distributions, However, these distribution needs to be improved, which is the main aim of LDA. LDA makes use of sampling techniques in order to improve these matrices.</a:t>
            </a:r>
            <a:endParaRPr lang="en-IN" dirty="0"/>
          </a:p>
        </p:txBody>
      </p:sp>
      <p:sp>
        <p:nvSpPr>
          <p:cNvPr id="4" name="Slide Number Placeholder 3"/>
          <p:cNvSpPr>
            <a:spLocks noGrp="1"/>
          </p:cNvSpPr>
          <p:nvPr>
            <p:ph type="sldNum" sz="quarter" idx="10"/>
          </p:nvPr>
        </p:nvSpPr>
        <p:spPr/>
        <p:txBody>
          <a:bodyPr/>
          <a:lstStyle/>
          <a:p>
            <a:fld id="{9A057484-7F0E-4961-AE51-B579063B3180}" type="slidenum">
              <a:rPr lang="en-IN" smtClean="0"/>
              <a:t>14</a:t>
            </a:fld>
            <a:endParaRPr lang="en-IN"/>
          </a:p>
        </p:txBody>
      </p:sp>
    </p:spTree>
    <p:extLst>
      <p:ext uri="{BB962C8B-B14F-4D97-AF65-F5344CB8AC3E}">
        <p14:creationId xmlns:p14="http://schemas.microsoft.com/office/powerpoint/2010/main" val="42169402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this step, the model assumes that all the existing word – topic assignments except the current word are correct. This is essentially the probability that topic t generated word w, so it makes sense to adjust the current word’s topic with new probability.</a:t>
            </a:r>
            <a:endParaRPr lang="en-IN" dirty="0"/>
          </a:p>
        </p:txBody>
      </p:sp>
      <p:sp>
        <p:nvSpPr>
          <p:cNvPr id="4" name="Slide Number Placeholder 3"/>
          <p:cNvSpPr>
            <a:spLocks noGrp="1"/>
          </p:cNvSpPr>
          <p:nvPr>
            <p:ph type="sldNum" sz="quarter" idx="10"/>
          </p:nvPr>
        </p:nvSpPr>
        <p:spPr/>
        <p:txBody>
          <a:bodyPr/>
          <a:lstStyle/>
          <a:p>
            <a:fld id="{9A057484-7F0E-4961-AE51-B579063B3180}" type="slidenum">
              <a:rPr lang="en-IN" smtClean="0"/>
              <a:t>15</a:t>
            </a:fld>
            <a:endParaRPr lang="en-IN"/>
          </a:p>
        </p:txBody>
      </p:sp>
    </p:spTree>
    <p:extLst>
      <p:ext uri="{BB962C8B-B14F-4D97-AF65-F5344CB8AC3E}">
        <p14:creationId xmlns:p14="http://schemas.microsoft.com/office/powerpoint/2010/main" val="5502785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A057484-7F0E-4961-AE51-B579063B3180}" type="slidenum">
              <a:rPr lang="en-IN" smtClean="0"/>
              <a:t>16</a:t>
            </a:fld>
            <a:endParaRPr lang="en-IN"/>
          </a:p>
        </p:txBody>
      </p:sp>
    </p:spTree>
    <p:extLst>
      <p:ext uri="{BB962C8B-B14F-4D97-AF65-F5344CB8AC3E}">
        <p14:creationId xmlns:p14="http://schemas.microsoft.com/office/powerpoint/2010/main" val="3236746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second diagram displays document-term-matrix of 4 documents and 3 terms.</a:t>
            </a:r>
            <a:endParaRPr lang="en-IN" dirty="0"/>
          </a:p>
        </p:txBody>
      </p:sp>
      <p:sp>
        <p:nvSpPr>
          <p:cNvPr id="4" name="Slide Number Placeholder 3"/>
          <p:cNvSpPr>
            <a:spLocks noGrp="1"/>
          </p:cNvSpPr>
          <p:nvPr>
            <p:ph type="sldNum" sz="quarter" idx="10"/>
          </p:nvPr>
        </p:nvSpPr>
        <p:spPr/>
        <p:txBody>
          <a:bodyPr/>
          <a:lstStyle/>
          <a:p>
            <a:fld id="{9A057484-7F0E-4961-AE51-B579063B3180}" type="slidenum">
              <a:rPr lang="en-IN" smtClean="0"/>
              <a:t>18</a:t>
            </a:fld>
            <a:endParaRPr lang="en-IN"/>
          </a:p>
        </p:txBody>
      </p:sp>
    </p:spTree>
    <p:extLst>
      <p:ext uri="{BB962C8B-B14F-4D97-AF65-F5344CB8AC3E}">
        <p14:creationId xmlns:p14="http://schemas.microsoft.com/office/powerpoint/2010/main" val="30912470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see that different words</a:t>
            </a:r>
            <a:r>
              <a:rPr lang="en-US" baseline="0" dirty="0" smtClean="0"/>
              <a:t> occur under different topics and differentiate the 5 topics.</a:t>
            </a:r>
            <a:endParaRPr lang="en-IN" dirty="0"/>
          </a:p>
        </p:txBody>
      </p:sp>
      <p:sp>
        <p:nvSpPr>
          <p:cNvPr id="4" name="Slide Number Placeholder 3"/>
          <p:cNvSpPr>
            <a:spLocks noGrp="1"/>
          </p:cNvSpPr>
          <p:nvPr>
            <p:ph type="sldNum" sz="quarter" idx="10"/>
          </p:nvPr>
        </p:nvSpPr>
        <p:spPr/>
        <p:txBody>
          <a:bodyPr/>
          <a:lstStyle/>
          <a:p>
            <a:fld id="{9A057484-7F0E-4961-AE51-B579063B3180}" type="slidenum">
              <a:rPr lang="en-IN" smtClean="0"/>
              <a:t>20</a:t>
            </a:fld>
            <a:endParaRPr lang="en-IN"/>
          </a:p>
        </p:txBody>
      </p:sp>
    </p:spTree>
    <p:extLst>
      <p:ext uri="{BB962C8B-B14F-4D97-AF65-F5344CB8AC3E}">
        <p14:creationId xmlns:p14="http://schemas.microsoft.com/office/powerpoint/2010/main" val="35473132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observe the predictions</a:t>
            </a:r>
            <a:r>
              <a:rPr lang="en-US" baseline="0" dirty="0" smtClean="0"/>
              <a:t> under a particular topic are overlapping with other topics. Each genre is overlapping with multiple topics.</a:t>
            </a:r>
            <a:endParaRPr lang="en-IN" dirty="0"/>
          </a:p>
        </p:txBody>
      </p:sp>
      <p:sp>
        <p:nvSpPr>
          <p:cNvPr id="4" name="Slide Number Placeholder 3"/>
          <p:cNvSpPr>
            <a:spLocks noGrp="1"/>
          </p:cNvSpPr>
          <p:nvPr>
            <p:ph type="sldNum" sz="quarter" idx="10"/>
          </p:nvPr>
        </p:nvSpPr>
        <p:spPr/>
        <p:txBody>
          <a:bodyPr/>
          <a:lstStyle/>
          <a:p>
            <a:fld id="{9A057484-7F0E-4961-AE51-B579063B3180}" type="slidenum">
              <a:rPr lang="en-IN" smtClean="0"/>
              <a:t>21</a:t>
            </a:fld>
            <a:endParaRPr lang="en-IN"/>
          </a:p>
        </p:txBody>
      </p:sp>
    </p:spTree>
    <p:extLst>
      <p:ext uri="{BB962C8B-B14F-4D97-AF65-F5344CB8AC3E}">
        <p14:creationId xmlns:p14="http://schemas.microsoft.com/office/powerpoint/2010/main" val="8970304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a:t>
            </a:r>
            <a:r>
              <a:rPr lang="en-US" baseline="0" dirty="0" smtClean="0"/>
              <a:t> see that there is NO ‘Jazz’ in the predicted topics.</a:t>
            </a:r>
          </a:p>
        </p:txBody>
      </p:sp>
      <p:sp>
        <p:nvSpPr>
          <p:cNvPr id="4" name="Slide Number Placeholder 3"/>
          <p:cNvSpPr>
            <a:spLocks noGrp="1"/>
          </p:cNvSpPr>
          <p:nvPr>
            <p:ph type="sldNum" sz="quarter" idx="10"/>
          </p:nvPr>
        </p:nvSpPr>
        <p:spPr/>
        <p:txBody>
          <a:bodyPr/>
          <a:lstStyle/>
          <a:p>
            <a:fld id="{9A057484-7F0E-4961-AE51-B579063B3180}" type="slidenum">
              <a:rPr lang="en-IN" smtClean="0"/>
              <a:t>22</a:t>
            </a:fld>
            <a:endParaRPr lang="en-IN"/>
          </a:p>
        </p:txBody>
      </p:sp>
    </p:spTree>
    <p:extLst>
      <p:ext uri="{BB962C8B-B14F-4D97-AF65-F5344CB8AC3E}">
        <p14:creationId xmlns:p14="http://schemas.microsoft.com/office/powerpoint/2010/main" val="27312493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A057484-7F0E-4961-AE51-B579063B3180}" type="slidenum">
              <a:rPr lang="en-IN" smtClean="0"/>
              <a:t>23</a:t>
            </a:fld>
            <a:endParaRPr lang="en-IN"/>
          </a:p>
        </p:txBody>
      </p:sp>
    </p:spTree>
    <p:extLst>
      <p:ext uri="{BB962C8B-B14F-4D97-AF65-F5344CB8AC3E}">
        <p14:creationId xmlns:p14="http://schemas.microsoft.com/office/powerpoint/2010/main" val="5087510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IN" dirty="0"/>
          </a:p>
        </p:txBody>
      </p:sp>
      <p:sp>
        <p:nvSpPr>
          <p:cNvPr id="4" name="Slide Number Placeholder 3"/>
          <p:cNvSpPr>
            <a:spLocks noGrp="1"/>
          </p:cNvSpPr>
          <p:nvPr>
            <p:ph type="sldNum" sz="quarter" idx="10"/>
          </p:nvPr>
        </p:nvSpPr>
        <p:spPr/>
        <p:txBody>
          <a:bodyPr/>
          <a:lstStyle/>
          <a:p>
            <a:fld id="{9A057484-7F0E-4961-AE51-B579063B3180}" type="slidenum">
              <a:rPr lang="en-IN" smtClean="0"/>
              <a:t>26</a:t>
            </a:fld>
            <a:endParaRPr lang="en-IN"/>
          </a:p>
        </p:txBody>
      </p:sp>
    </p:spTree>
    <p:extLst>
      <p:ext uri="{BB962C8B-B14F-4D97-AF65-F5344CB8AC3E}">
        <p14:creationId xmlns:p14="http://schemas.microsoft.com/office/powerpoint/2010/main" val="10951238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A057484-7F0E-4961-AE51-B579063B3180}" type="slidenum">
              <a:rPr lang="en-IN" smtClean="0"/>
              <a:t>2</a:t>
            </a:fld>
            <a:endParaRPr lang="en-IN"/>
          </a:p>
        </p:txBody>
      </p:sp>
    </p:spTree>
    <p:extLst>
      <p:ext uri="{BB962C8B-B14F-4D97-AF65-F5344CB8AC3E}">
        <p14:creationId xmlns:p14="http://schemas.microsoft.com/office/powerpoint/2010/main" val="11950417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Using </a:t>
            </a:r>
            <a:r>
              <a:rPr lang="en-US" dirty="0" err="1" smtClean="0"/>
              <a:t>dplyr's</a:t>
            </a:r>
            <a:r>
              <a:rPr lang="en-US" sz="1200" b="0" i="0" kern="1200" dirty="0" smtClean="0">
                <a:solidFill>
                  <a:schemeClr val="tx1"/>
                </a:solidFill>
                <a:effectLst/>
                <a:latin typeface="+mn-lt"/>
                <a:ea typeface="+mn-ea"/>
                <a:cs typeface="+mn-cs"/>
              </a:rPr>
              <a:t> </a:t>
            </a:r>
            <a:r>
              <a:rPr lang="en-US" dirty="0" smtClean="0"/>
              <a:t>filter()</a:t>
            </a:r>
            <a:r>
              <a:rPr lang="en-US" sz="1200" b="0" i="0" kern="1200" dirty="0" smtClean="0">
                <a:solidFill>
                  <a:schemeClr val="tx1"/>
                </a:solidFill>
                <a:effectLst/>
                <a:latin typeface="+mn-lt"/>
                <a:ea typeface="+mn-ea"/>
                <a:cs typeface="+mn-cs"/>
              </a:rPr>
              <a:t>,</a:t>
            </a:r>
            <a:r>
              <a:rPr lang="en-US" dirty="0" err="1" smtClean="0"/>
              <a:t>group_by</a:t>
            </a:r>
            <a:r>
              <a:rPr lang="en-US" dirty="0" smtClean="0"/>
              <a:t>()</a:t>
            </a:r>
            <a:r>
              <a:rPr lang="en-US" sz="1200" b="0" i="0" kern="1200" dirty="0" smtClean="0">
                <a:solidFill>
                  <a:schemeClr val="tx1"/>
                </a:solidFill>
                <a:effectLst/>
                <a:latin typeface="+mn-lt"/>
                <a:ea typeface="+mn-ea"/>
                <a:cs typeface="+mn-cs"/>
              </a:rPr>
              <a:t> and </a:t>
            </a:r>
            <a:r>
              <a:rPr lang="en-US" dirty="0" err="1" smtClean="0"/>
              <a:t>summarise</a:t>
            </a:r>
            <a:r>
              <a:rPr lang="en-US" dirty="0" smtClean="0"/>
              <a:t>()</a:t>
            </a:r>
            <a:r>
              <a:rPr lang="en-US" sz="1200" b="0" i="0" kern="1200" dirty="0" smtClean="0">
                <a:solidFill>
                  <a:schemeClr val="tx1"/>
                </a:solidFill>
                <a:effectLst/>
                <a:latin typeface="+mn-lt"/>
                <a:ea typeface="+mn-ea"/>
                <a:cs typeface="+mn-cs"/>
              </a:rPr>
              <a:t> functions we plotted the number</a:t>
            </a:r>
            <a:r>
              <a:rPr lang="en-US" sz="1200" b="0" i="0" kern="1200" baseline="0" dirty="0" smtClean="0">
                <a:solidFill>
                  <a:schemeClr val="tx1"/>
                </a:solidFill>
                <a:effectLst/>
                <a:latin typeface="+mn-lt"/>
                <a:ea typeface="+mn-ea"/>
                <a:cs typeface="+mn-cs"/>
              </a:rPr>
              <a:t> of songs released in a given decade and the count of charted and uncharted songs. The plot clearly shows that his most active decade was 1990. Till now, we used descriptive statistics to find insights into artist’s career. Now, we will go on to Text Mining.</a:t>
            </a:r>
            <a:endParaRPr lang="en-IN" dirty="0"/>
          </a:p>
        </p:txBody>
      </p:sp>
      <p:sp>
        <p:nvSpPr>
          <p:cNvPr id="4" name="Slide Number Placeholder 3"/>
          <p:cNvSpPr>
            <a:spLocks noGrp="1"/>
          </p:cNvSpPr>
          <p:nvPr>
            <p:ph type="sldNum" sz="quarter" idx="10"/>
          </p:nvPr>
        </p:nvSpPr>
        <p:spPr/>
        <p:txBody>
          <a:bodyPr/>
          <a:lstStyle/>
          <a:p>
            <a:fld id="{9A057484-7F0E-4961-AE51-B579063B3180}" type="slidenum">
              <a:rPr lang="en-IN" smtClean="0"/>
              <a:t>4</a:t>
            </a:fld>
            <a:endParaRPr lang="en-IN"/>
          </a:p>
        </p:txBody>
      </p:sp>
    </p:spTree>
    <p:extLst>
      <p:ext uri="{BB962C8B-B14F-4D97-AF65-F5344CB8AC3E}">
        <p14:creationId xmlns:p14="http://schemas.microsoft.com/office/powerpoint/2010/main" val="28731789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Out</a:t>
            </a:r>
            <a:r>
              <a:rPr lang="en-US" baseline="0" dirty="0" smtClean="0"/>
              <a:t> of all the charted songs, how many were in Top 10. We can see that majority reached Top 10.</a:t>
            </a:r>
            <a:r>
              <a:rPr lang="en-US" sz="1200" b="0" i="0" kern="1200" dirty="0" smtClean="0">
                <a:solidFill>
                  <a:schemeClr val="tx1"/>
                </a:solidFill>
                <a:effectLst/>
                <a:latin typeface="+mn-lt"/>
                <a:ea typeface="+mn-ea"/>
                <a:cs typeface="+mn-cs"/>
              </a:rPr>
              <a:t> A</a:t>
            </a:r>
            <a:r>
              <a:rPr lang="en-US" sz="1200" b="0" i="0" kern="1200" baseline="0" dirty="0" smtClean="0">
                <a:solidFill>
                  <a:schemeClr val="tx1"/>
                </a:solidFill>
                <a:effectLst/>
                <a:latin typeface="+mn-lt"/>
                <a:ea typeface="+mn-ea"/>
                <a:cs typeface="+mn-cs"/>
              </a:rPr>
              <a:t> i</a:t>
            </a:r>
            <a:r>
              <a:rPr lang="en-US" sz="1200" b="0" i="0" kern="1200" dirty="0" smtClean="0">
                <a:solidFill>
                  <a:schemeClr val="tx1"/>
                </a:solidFill>
                <a:effectLst/>
                <a:latin typeface="+mn-lt"/>
                <a:ea typeface="+mn-ea"/>
                <a:cs typeface="+mn-cs"/>
              </a:rPr>
              <a:t>nteresting thing that we can observe from the plot is is even though</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his most prolific decade for new songs was the 1990s, more chart hits occurred in the 1980s.</a:t>
            </a:r>
            <a:endParaRPr lang="en-IN" dirty="0"/>
          </a:p>
        </p:txBody>
      </p:sp>
      <p:sp>
        <p:nvSpPr>
          <p:cNvPr id="4" name="Slide Number Placeholder 3"/>
          <p:cNvSpPr>
            <a:spLocks noGrp="1"/>
          </p:cNvSpPr>
          <p:nvPr>
            <p:ph type="sldNum" sz="quarter" idx="10"/>
          </p:nvPr>
        </p:nvSpPr>
        <p:spPr/>
        <p:txBody>
          <a:bodyPr/>
          <a:lstStyle/>
          <a:p>
            <a:fld id="{9A057484-7F0E-4961-AE51-B579063B3180}" type="slidenum">
              <a:rPr lang="en-IN" smtClean="0"/>
              <a:t>5</a:t>
            </a:fld>
            <a:endParaRPr lang="en-IN"/>
          </a:p>
        </p:txBody>
      </p:sp>
    </p:spTree>
    <p:extLst>
      <p:ext uri="{BB962C8B-B14F-4D97-AF65-F5344CB8AC3E}">
        <p14:creationId xmlns:p14="http://schemas.microsoft.com/office/powerpoint/2010/main" val="21443307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A057484-7F0E-4961-AE51-B579063B3180}" type="slidenum">
              <a:rPr lang="en-IN" smtClean="0"/>
              <a:t>6</a:t>
            </a:fld>
            <a:endParaRPr lang="en-IN"/>
          </a:p>
        </p:txBody>
      </p:sp>
    </p:spTree>
    <p:extLst>
      <p:ext uri="{BB962C8B-B14F-4D97-AF65-F5344CB8AC3E}">
        <p14:creationId xmlns:p14="http://schemas.microsoft.com/office/powerpoint/2010/main" val="32024049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A057484-7F0E-4961-AE51-B579063B3180}" type="slidenum">
              <a:rPr lang="en-IN" smtClean="0"/>
              <a:t>8</a:t>
            </a:fld>
            <a:endParaRPr lang="en-IN"/>
          </a:p>
        </p:txBody>
      </p:sp>
    </p:spTree>
    <p:extLst>
      <p:ext uri="{BB962C8B-B14F-4D97-AF65-F5344CB8AC3E}">
        <p14:creationId xmlns:p14="http://schemas.microsoft.com/office/powerpoint/2010/main" val="24632313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Well, the top words across the chart levels are very, very similar. This doesn't look good for predicting whether a song will succeed based on lyrics.</a:t>
            </a:r>
            <a:r>
              <a:rPr lang="en-US" sz="1200" b="0" i="0" kern="1200" baseline="0" dirty="0" smtClean="0">
                <a:solidFill>
                  <a:schemeClr val="tx1"/>
                </a:solidFill>
                <a:effectLst/>
                <a:latin typeface="+mn-lt"/>
                <a:ea typeface="+mn-ea"/>
                <a:cs typeface="+mn-cs"/>
              </a:rPr>
              <a:t> But using text mining techniques and NLP we can predict with good accuracy.</a:t>
            </a:r>
            <a:endParaRPr lang="en-IN" dirty="0"/>
          </a:p>
        </p:txBody>
      </p:sp>
      <p:sp>
        <p:nvSpPr>
          <p:cNvPr id="4" name="Slide Number Placeholder 3"/>
          <p:cNvSpPr>
            <a:spLocks noGrp="1"/>
          </p:cNvSpPr>
          <p:nvPr>
            <p:ph type="sldNum" sz="quarter" idx="10"/>
          </p:nvPr>
        </p:nvSpPr>
        <p:spPr/>
        <p:txBody>
          <a:bodyPr/>
          <a:lstStyle/>
          <a:p>
            <a:fld id="{9A057484-7F0E-4961-AE51-B579063B3180}" type="slidenum">
              <a:rPr lang="en-IN" smtClean="0"/>
              <a:t>9</a:t>
            </a:fld>
            <a:endParaRPr lang="en-IN"/>
          </a:p>
        </p:txBody>
      </p:sp>
    </p:spTree>
    <p:extLst>
      <p:ext uri="{BB962C8B-B14F-4D97-AF65-F5344CB8AC3E}">
        <p14:creationId xmlns:p14="http://schemas.microsoft.com/office/powerpoint/2010/main" val="37192230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A057484-7F0E-4961-AE51-B579063B3180}" type="slidenum">
              <a:rPr lang="en-IN" smtClean="0"/>
              <a:t>11</a:t>
            </a:fld>
            <a:endParaRPr lang="en-IN"/>
          </a:p>
        </p:txBody>
      </p:sp>
    </p:spTree>
    <p:extLst>
      <p:ext uri="{BB962C8B-B14F-4D97-AF65-F5344CB8AC3E}">
        <p14:creationId xmlns:p14="http://schemas.microsoft.com/office/powerpoint/2010/main" val="35427910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A057484-7F0E-4961-AE51-B579063B3180}" type="slidenum">
              <a:rPr lang="en-IN" smtClean="0"/>
              <a:t>12</a:t>
            </a:fld>
            <a:endParaRPr lang="en-IN"/>
          </a:p>
        </p:txBody>
      </p:sp>
    </p:spTree>
    <p:extLst>
      <p:ext uri="{BB962C8B-B14F-4D97-AF65-F5344CB8AC3E}">
        <p14:creationId xmlns:p14="http://schemas.microsoft.com/office/powerpoint/2010/main" val="35940333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sp>
        <p:nvSpPr>
          <p:cNvPr id="12" name="Picture Placeholder 13">
            <a:extLst>
              <a:ext uri="{FF2B5EF4-FFF2-40B4-BE49-F238E27FC236}">
                <a16:creationId xmlns:a16="http://schemas.microsoft.com/office/drawing/2014/main" id="{9FB41AE7-07AD-43D7-9418-6D32BE5E3192}"/>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smtClean="0"/>
              <a:t>Click icon to add picture</a:t>
            </a:r>
            <a:endParaRPr lang="en-US" dirty="0"/>
          </a:p>
        </p:txBody>
      </p:sp>
      <p:grpSp>
        <p:nvGrpSpPr>
          <p:cNvPr id="14" name="Group 13">
            <a:extLst>
              <a:ext uri="{FF2B5EF4-FFF2-40B4-BE49-F238E27FC236}">
                <a16:creationId xmlns:a16="http://schemas.microsoft.com/office/drawing/2014/main" id="{846D6A0C-E2C3-43CB-83D0-B5F6221079CA}"/>
              </a:ext>
            </a:extLst>
          </p:cNvPr>
          <p:cNvGrpSpPr/>
          <p:nvPr/>
        </p:nvGrpSpPr>
        <p:grpSpPr>
          <a:xfrm flipH="1">
            <a:off x="2076202" y="1374276"/>
            <a:ext cx="7324426" cy="3883523"/>
            <a:chOff x="252031" y="-22763"/>
            <a:chExt cx="7324426" cy="7269964"/>
          </a:xfrm>
        </p:grpSpPr>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400" b="1">
                <a:solidFill>
                  <a:schemeClr val="bg1"/>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2764431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846D6A0C-E2C3-43CB-83D0-B5F6221079CA}"/>
              </a:ext>
            </a:extLst>
          </p:cNvPr>
          <p:cNvGrpSpPr/>
          <p:nvPr/>
        </p:nvGrpSpPr>
        <p:grpSpPr>
          <a:xfrm flipH="1">
            <a:off x="2076202" y="1374276"/>
            <a:ext cx="7324426" cy="3883523"/>
            <a:chOff x="252031" y="-22763"/>
            <a:chExt cx="7324426" cy="7269964"/>
          </a:xfrm>
        </p:grpSpPr>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400" b="1">
                <a:solidFill>
                  <a:schemeClr val="bg1"/>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1540289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94519" y="1189038"/>
            <a:ext cx="11002962" cy="498792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1">
            <a:extLst>
              <a:ext uri="{FF2B5EF4-FFF2-40B4-BE49-F238E27FC236}">
                <a16:creationId xmlns:a16="http://schemas.microsoft.com/office/drawing/2014/main" id="{B44C8ED9-0534-4EC5-8080-49DFF65B3B51}"/>
              </a:ext>
            </a:extLst>
          </p:cNvPr>
          <p:cNvSpPr>
            <a:spLocks noGrp="1"/>
          </p:cNvSpPr>
          <p:nvPr>
            <p:ph type="title" hasCustomPrompt="1"/>
          </p:nvPr>
        </p:nvSpPr>
        <p:spPr>
          <a:xfrm>
            <a:off x="594519" y="0"/>
            <a:ext cx="11002962" cy="1189038"/>
          </a:xfrm>
        </p:spPr>
        <p:txBody>
          <a:bodyPr>
            <a:normAutofit/>
          </a:bodyPr>
          <a:lstStyle>
            <a:lvl1pPr algn="ctr">
              <a:defRPr sz="3600" b="1" spc="300">
                <a:solidFill>
                  <a:schemeClr val="bg1"/>
                </a:solidFill>
                <a:latin typeface="+mn-lt"/>
              </a:defRPr>
            </a:lvl1pPr>
          </a:lstStyle>
          <a:p>
            <a:r>
              <a:rPr lang="en-US" dirty="0"/>
              <a:t>CLICK TO EDIT MASTER TITLE STYLE</a:t>
            </a:r>
          </a:p>
        </p:txBody>
      </p:sp>
      <p:sp>
        <p:nvSpPr>
          <p:cNvPr id="6" name="Footer Placeholder 5">
            <a:extLst>
              <a:ext uri="{FF2B5EF4-FFF2-40B4-BE49-F238E27FC236}">
                <a16:creationId xmlns:a16="http://schemas.microsoft.com/office/drawing/2014/main" id="{5BC6E0AC-4834-46AF-A953-9EE372259DE3}"/>
              </a:ext>
            </a:extLst>
          </p:cNvPr>
          <p:cNvSpPr>
            <a:spLocks noGrp="1"/>
          </p:cNvSpPr>
          <p:nvPr>
            <p:ph type="ftr" sz="quarter" idx="10"/>
          </p:nvPr>
        </p:nvSpPr>
        <p:spPr/>
        <p:txBody>
          <a:bodyPr/>
          <a:lstStyle/>
          <a:p>
            <a:endParaRPr lang="en-IN"/>
          </a:p>
        </p:txBody>
      </p:sp>
      <p:sp>
        <p:nvSpPr>
          <p:cNvPr id="9" name="Slide Number Placeholder 8">
            <a:extLst>
              <a:ext uri="{FF2B5EF4-FFF2-40B4-BE49-F238E27FC236}">
                <a16:creationId xmlns:a16="http://schemas.microsoft.com/office/drawing/2014/main" id="{0D4F2F3C-7D16-40A3-A7C1-77AE127D5D9A}"/>
              </a:ext>
            </a:extLst>
          </p:cNvPr>
          <p:cNvSpPr>
            <a:spLocks noGrp="1"/>
          </p:cNvSpPr>
          <p:nvPr>
            <p:ph type="sldNum" sz="quarter" idx="11"/>
          </p:nvPr>
        </p:nvSpPr>
        <p:spPr/>
        <p:txBody>
          <a:bodyPr/>
          <a:lstStyle/>
          <a:p>
            <a:fld id="{A68EA794-1B50-4191-801F-30D33E7D9BEF}" type="slidenum">
              <a:rPr lang="en-IN" smtClean="0"/>
              <a:t>‹#›</a:t>
            </a:fld>
            <a:endParaRPr lang="en-IN"/>
          </a:p>
        </p:txBody>
      </p:sp>
    </p:spTree>
    <p:extLst>
      <p:ext uri="{BB962C8B-B14F-4D97-AF65-F5344CB8AC3E}">
        <p14:creationId xmlns:p14="http://schemas.microsoft.com/office/powerpoint/2010/main" val="487162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BF3BF7F-F094-497C-9310-2FE8B059E82B}"/>
              </a:ext>
            </a:extLst>
          </p:cNvPr>
          <p:cNvGrpSpPr/>
          <p:nvPr/>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7" name="Graphic 16">
              <a:extLst>
                <a:ext uri="{FF2B5EF4-FFF2-40B4-BE49-F238E27FC236}">
                  <a16:creationId xmlns:a16="http://schemas.microsoft.com/office/drawing/2014/main" id="{B2D9F108-8C30-4BEC-8122-BE2632644482}"/>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FAB546B5-7C56-40DD-B1DF-AE850DE5FDB3}"/>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8" name="Title 1">
            <a:extLst>
              <a:ext uri="{FF2B5EF4-FFF2-40B4-BE49-F238E27FC236}">
                <a16:creationId xmlns:a16="http://schemas.microsoft.com/office/drawing/2014/main"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chemeClr val="bg1"/>
                </a:solidFill>
                <a:latin typeface="+mj-lt"/>
              </a:defRPr>
            </a:lvl1pPr>
          </a:lstStyle>
          <a:p>
            <a:r>
              <a:rPr lang="en-US" smtClean="0"/>
              <a:t>Click to edit Master title style</a:t>
            </a:r>
            <a:endParaRPr lang="en-US" dirty="0"/>
          </a:p>
        </p:txBody>
      </p:sp>
      <p:sp>
        <p:nvSpPr>
          <p:cNvPr id="2" name="Footer Placeholder 1">
            <a:extLst>
              <a:ext uri="{FF2B5EF4-FFF2-40B4-BE49-F238E27FC236}">
                <a16:creationId xmlns:a16="http://schemas.microsoft.com/office/drawing/2014/main" id="{C5F17219-39C2-44C1-BFC9-BA0D7ACD78D1}"/>
              </a:ext>
            </a:extLst>
          </p:cNvPr>
          <p:cNvSpPr>
            <a:spLocks noGrp="1"/>
          </p:cNvSpPr>
          <p:nvPr>
            <p:ph type="ftr" sz="quarter" idx="16"/>
          </p:nvPr>
        </p:nvSpPr>
        <p:spPr/>
        <p:txBody>
          <a:bodyPr/>
          <a:lstStyle/>
          <a:p>
            <a:endParaRPr lang="en-IN"/>
          </a:p>
        </p:txBody>
      </p:sp>
      <p:sp>
        <p:nvSpPr>
          <p:cNvPr id="3" name="Slide Number Placeholder 2">
            <a:extLst>
              <a:ext uri="{FF2B5EF4-FFF2-40B4-BE49-F238E27FC236}">
                <a16:creationId xmlns:a16="http://schemas.microsoft.com/office/drawing/2014/main" id="{5087118E-1B0A-407B-BDCE-B343BC9F92E9}"/>
              </a:ext>
            </a:extLst>
          </p:cNvPr>
          <p:cNvSpPr>
            <a:spLocks noGrp="1"/>
          </p:cNvSpPr>
          <p:nvPr>
            <p:ph type="sldNum" sz="quarter" idx="17"/>
          </p:nvPr>
        </p:nvSpPr>
        <p:spPr/>
        <p:txBody>
          <a:bodyPr/>
          <a:lstStyle/>
          <a:p>
            <a:fld id="{A68EA794-1B50-4191-801F-30D33E7D9BEF}" type="slidenum">
              <a:rPr lang="en-IN" smtClean="0"/>
              <a:t>‹#›</a:t>
            </a:fld>
            <a:endParaRPr lang="en-IN"/>
          </a:p>
        </p:txBody>
      </p:sp>
      <p:sp>
        <p:nvSpPr>
          <p:cNvPr id="11" name="Text Placeholder 2">
            <a:extLst>
              <a:ext uri="{FF2B5EF4-FFF2-40B4-BE49-F238E27FC236}">
                <a16:creationId xmlns:a16="http://schemas.microsoft.com/office/drawing/2014/main" id="{CEC8E835-7291-427D-948E-B544E36AD129}"/>
              </a:ext>
            </a:extLst>
          </p:cNvPr>
          <p:cNvSpPr>
            <a:spLocks noGrp="1"/>
          </p:cNvSpPr>
          <p:nvPr>
            <p:ph type="body" idx="1" hasCustomPrompt="1"/>
          </p:nvPr>
        </p:nvSpPr>
        <p:spPr>
          <a:xfrm>
            <a:off x="4506094" y="4127455"/>
            <a:ext cx="4351911" cy="296437"/>
          </a:xfrm>
        </p:spPr>
        <p:txBody>
          <a:bodyPr vert="horz" lIns="91440" tIns="45720" rIns="91440" bIns="45720" rtlCol="0">
            <a:noAutofit/>
          </a:bodyPr>
          <a:lstStyle>
            <a:lvl1pPr marL="0" indent="0">
              <a:buNone/>
              <a:defRPr lang="en-US" sz="2000" cap="all" spc="600" baseline="0">
                <a:latin typeface="+mj-lt"/>
              </a:defRPr>
            </a:lvl1pPr>
          </a:lstStyle>
          <a:p>
            <a:pPr marL="228600" lvl="0" indent="-228600" algn="ctr"/>
            <a:r>
              <a:rPr lang="en-US" dirty="0"/>
              <a:t>EDIT MASTER TEXT STYLES</a:t>
            </a:r>
          </a:p>
        </p:txBody>
      </p:sp>
    </p:spTree>
    <p:extLst>
      <p:ext uri="{BB962C8B-B14F-4D97-AF65-F5344CB8AC3E}">
        <p14:creationId xmlns:p14="http://schemas.microsoft.com/office/powerpoint/2010/main" val="21492379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EDCBFD0-7AE5-4346-AD3A-01F956626091}"/>
              </a:ext>
            </a:extLst>
          </p:cNvPr>
          <p:cNvSpPr/>
          <p:nvPr/>
        </p:nvSpPr>
        <p:spPr>
          <a:xfrm>
            <a:off x="4430484" y="0"/>
            <a:ext cx="2873833"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smtClean="0"/>
              <a:t>Click to edit Master title style</a:t>
            </a:r>
            <a:endParaRPr lang="en-US"/>
          </a:p>
        </p:txBody>
      </p:sp>
      <p:sp>
        <p:nvSpPr>
          <p:cNvPr id="17" name="Rectangle 16">
            <a:extLst>
              <a:ext uri="{FF2B5EF4-FFF2-40B4-BE49-F238E27FC236}">
                <a16:creationId xmlns:a16="http://schemas.microsoft.com/office/drawing/2014/main" id="{CC3A4379-5E89-42FE-AA5C-BEA0CDFCDD6F}"/>
              </a:ext>
            </a:extLst>
          </p:cNvPr>
          <p:cNvSpPr/>
          <p:nvPr/>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endParaRPr lang="en-IN"/>
          </a:p>
        </p:txBody>
      </p:sp>
      <p:sp>
        <p:nvSpPr>
          <p:cNvPr id="13" name="Rectangle 12">
            <a:extLst>
              <a:ext uri="{FF2B5EF4-FFF2-40B4-BE49-F238E27FC236}">
                <a16:creationId xmlns:a16="http://schemas.microsoft.com/office/drawing/2014/main" id="{7EA625CC-388D-4655-BFA6-2CC4FD9E889D}"/>
              </a:ext>
            </a:extLst>
          </p:cNvPr>
          <p:cNvSpPr/>
          <p:nvPr/>
        </p:nvSpPr>
        <p:spPr>
          <a:xfrm>
            <a:off x="4659081" y="447789"/>
            <a:ext cx="2873833" cy="59579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A68EA794-1B50-4191-801F-30D33E7D9BEF}" type="slidenum">
              <a:rPr lang="en-IN" smtClean="0"/>
              <a:t>‹#›</a:t>
            </a:fld>
            <a:endParaRPr lang="en-IN"/>
          </a:p>
        </p:txBody>
      </p:sp>
      <p:sp>
        <p:nvSpPr>
          <p:cNvPr id="16" name="Content Placeholder 2">
            <a:extLst>
              <a:ext uri="{FF2B5EF4-FFF2-40B4-BE49-F238E27FC236}">
                <a16:creationId xmlns:a16="http://schemas.microsoft.com/office/drawing/2014/main" id="{E20B4D13-5F10-4886-AF0F-09B6ABB5C3BF}"/>
              </a:ext>
            </a:extLst>
          </p:cNvPr>
          <p:cNvSpPr>
            <a:spLocks noGrp="1"/>
          </p:cNvSpPr>
          <p:nvPr>
            <p:ph sz="half" idx="1"/>
          </p:nvPr>
        </p:nvSpPr>
        <p:spPr>
          <a:xfrm>
            <a:off x="571500" y="1431586"/>
            <a:ext cx="3467099"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smtClean="0"/>
              <a:t>Edit Master text styles</a:t>
            </a:r>
          </a:p>
          <a:p>
            <a:pPr lvl="1">
              <a:lnSpc>
                <a:spcPct val="150000"/>
              </a:lnSpc>
            </a:pPr>
            <a:r>
              <a:rPr lang="en-US" smtClean="0"/>
              <a:t>Second level</a:t>
            </a:r>
          </a:p>
          <a:p>
            <a:pPr lvl="2">
              <a:lnSpc>
                <a:spcPct val="150000"/>
              </a:lnSpc>
            </a:pPr>
            <a:r>
              <a:rPr lang="en-US" smtClean="0"/>
              <a:t>Third level</a:t>
            </a:r>
          </a:p>
          <a:p>
            <a:pPr lvl="3">
              <a:lnSpc>
                <a:spcPct val="150000"/>
              </a:lnSpc>
            </a:pPr>
            <a:r>
              <a:rPr lang="en-US" smtClean="0"/>
              <a:t>Fourth level</a:t>
            </a:r>
          </a:p>
          <a:p>
            <a:pPr lvl="4">
              <a:lnSpc>
                <a:spcPct val="150000"/>
              </a:lnSpc>
            </a:pPr>
            <a:r>
              <a:rPr lang="en-US" smtClean="0"/>
              <a:t>Fifth level</a:t>
            </a:r>
            <a:endParaRPr lang="en-US" dirty="0"/>
          </a:p>
        </p:txBody>
      </p:sp>
      <p:sp>
        <p:nvSpPr>
          <p:cNvPr id="19" name="Content Placeholder 3">
            <a:extLst>
              <a:ext uri="{FF2B5EF4-FFF2-40B4-BE49-F238E27FC236}">
                <a16:creationId xmlns:a16="http://schemas.microsoft.com/office/drawing/2014/main" id="{EE7BCAD4-8DB6-482F-8DC0-F6D653F92219}"/>
              </a:ext>
            </a:extLst>
          </p:cNvPr>
          <p:cNvSpPr>
            <a:spLocks noGrp="1"/>
          </p:cNvSpPr>
          <p:nvPr>
            <p:ph sz="half" idx="2"/>
          </p:nvPr>
        </p:nvSpPr>
        <p:spPr>
          <a:xfrm>
            <a:off x="8153394" y="1431586"/>
            <a:ext cx="3467106"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smtClean="0"/>
              <a:t>Edit Master text styles</a:t>
            </a:r>
          </a:p>
          <a:p>
            <a:pPr lvl="1">
              <a:lnSpc>
                <a:spcPct val="150000"/>
              </a:lnSpc>
            </a:pPr>
            <a:r>
              <a:rPr lang="en-US" smtClean="0"/>
              <a:t>Second level</a:t>
            </a:r>
          </a:p>
          <a:p>
            <a:pPr lvl="2">
              <a:lnSpc>
                <a:spcPct val="150000"/>
              </a:lnSpc>
            </a:pPr>
            <a:r>
              <a:rPr lang="en-US" smtClean="0"/>
              <a:t>Third level</a:t>
            </a:r>
          </a:p>
          <a:p>
            <a:pPr lvl="3">
              <a:lnSpc>
                <a:spcPct val="150000"/>
              </a:lnSpc>
            </a:pPr>
            <a:r>
              <a:rPr lang="en-US" smtClean="0"/>
              <a:t>Fourth level</a:t>
            </a:r>
          </a:p>
          <a:p>
            <a:pPr lvl="4">
              <a:lnSpc>
                <a:spcPct val="150000"/>
              </a:lnSpc>
            </a:pPr>
            <a:r>
              <a:rPr lang="en-US" smtClean="0"/>
              <a:t>Fifth level</a:t>
            </a:r>
            <a:endParaRPr lang="en-US" dirty="0"/>
          </a:p>
        </p:txBody>
      </p:sp>
    </p:spTree>
    <p:extLst>
      <p:ext uri="{BB962C8B-B14F-4D97-AF65-F5344CB8AC3E}">
        <p14:creationId xmlns:p14="http://schemas.microsoft.com/office/powerpoint/2010/main" val="20690315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F38A5A1-070F-43C9-B2D5-C557B0D72B9C}"/>
              </a:ext>
            </a:extLst>
          </p:cNvPr>
          <p:cNvSpPr>
            <a:spLocks noGrp="1"/>
          </p:cNvSpPr>
          <p:nvPr>
            <p:ph type="body" idx="1"/>
          </p:nvPr>
        </p:nvSpPr>
        <p:spPr>
          <a:xfrm>
            <a:off x="573882" y="1061132"/>
            <a:ext cx="3464717" cy="823912"/>
          </a:xfrm>
          <a:ln>
            <a:noFill/>
          </a:ln>
        </p:spPr>
        <p:txBody>
          <a:bodyPr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a:extLst>
              <a:ext uri="{FF2B5EF4-FFF2-40B4-BE49-F238E27FC236}">
                <a16:creationId xmlns:a16="http://schemas.microsoft.com/office/drawing/2014/main" id="{FECCBEC1-2F48-4E90-ADF0-BEE2B9E477B0}"/>
              </a:ext>
            </a:extLst>
          </p:cNvPr>
          <p:cNvSpPr>
            <a:spLocks noGrp="1"/>
          </p:cNvSpPr>
          <p:nvPr>
            <p:ph sz="half" idx="2"/>
          </p:nvPr>
        </p:nvSpPr>
        <p:spPr>
          <a:xfrm>
            <a:off x="573882" y="2108201"/>
            <a:ext cx="3464717" cy="3684588"/>
          </a:xfrm>
        </p:spPr>
        <p:txBody>
          <a:bodyPr>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Rectangle 17">
            <a:extLst>
              <a:ext uri="{FF2B5EF4-FFF2-40B4-BE49-F238E27FC236}">
                <a16:creationId xmlns:a16="http://schemas.microsoft.com/office/drawing/2014/main" id="{6EDCBFD0-7AE5-4346-AD3A-01F956626091}"/>
              </a:ext>
            </a:extLst>
          </p:cNvPr>
          <p:cNvSpPr/>
          <p:nvPr/>
        </p:nvSpPr>
        <p:spPr>
          <a:xfrm>
            <a:off x="4430484" y="0"/>
            <a:ext cx="2873833"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smtClean="0"/>
              <a:t>Click to edit Master title style</a:t>
            </a:r>
            <a:endParaRPr lang="en-US"/>
          </a:p>
        </p:txBody>
      </p:sp>
      <p:sp>
        <p:nvSpPr>
          <p:cNvPr id="17" name="Rectangle 16">
            <a:extLst>
              <a:ext uri="{FF2B5EF4-FFF2-40B4-BE49-F238E27FC236}">
                <a16:creationId xmlns:a16="http://schemas.microsoft.com/office/drawing/2014/main" id="{CC3A4379-5E89-42FE-AA5C-BEA0CDFCDD6F}"/>
              </a:ext>
            </a:extLst>
          </p:cNvPr>
          <p:cNvSpPr/>
          <p:nvPr/>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endParaRPr lang="en-IN"/>
          </a:p>
        </p:txBody>
      </p:sp>
      <p:sp>
        <p:nvSpPr>
          <p:cNvPr id="13" name="Rectangle 12">
            <a:extLst>
              <a:ext uri="{FF2B5EF4-FFF2-40B4-BE49-F238E27FC236}">
                <a16:creationId xmlns:a16="http://schemas.microsoft.com/office/drawing/2014/main" id="{7EA625CC-388D-4655-BFA6-2CC4FD9E889D}"/>
              </a:ext>
            </a:extLst>
          </p:cNvPr>
          <p:cNvSpPr/>
          <p:nvPr/>
        </p:nvSpPr>
        <p:spPr>
          <a:xfrm>
            <a:off x="4659081" y="447789"/>
            <a:ext cx="2873833" cy="59579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A68EA794-1B50-4191-801F-30D33E7D9BEF}" type="slidenum">
              <a:rPr lang="en-IN" smtClean="0"/>
              <a:t>‹#›</a:t>
            </a:fld>
            <a:endParaRPr lang="en-IN"/>
          </a:p>
        </p:txBody>
      </p:sp>
      <p:sp>
        <p:nvSpPr>
          <p:cNvPr id="14" name="Text Placeholder 4">
            <a:extLst>
              <a:ext uri="{FF2B5EF4-FFF2-40B4-BE49-F238E27FC236}">
                <a16:creationId xmlns:a16="http://schemas.microsoft.com/office/drawing/2014/main" id="{17A78D63-E00C-4155-A5B2-B3431A09ACB4}"/>
              </a:ext>
            </a:extLst>
          </p:cNvPr>
          <p:cNvSpPr>
            <a:spLocks noGrp="1"/>
          </p:cNvSpPr>
          <p:nvPr>
            <p:ph type="body" sz="quarter" idx="3"/>
          </p:nvPr>
        </p:nvSpPr>
        <p:spPr>
          <a:xfrm>
            <a:off x="8153395" y="1061132"/>
            <a:ext cx="3464721" cy="823912"/>
          </a:xfrm>
          <a:ln>
            <a:noFill/>
          </a:ln>
        </p:spPr>
        <p:txBody>
          <a:bodyPr vert="horz" lIns="91440" tIns="45720" rIns="91440" bIns="45720" rtlCol="0" anchor="ctr">
            <a:normAutofit/>
          </a:bodyPr>
          <a:lstStyle>
            <a:lvl1pPr marL="0" indent="0">
              <a:buNone/>
              <a:defRPr lang="en-US" sz="2400" b="1" dirty="0">
                <a:latin typeface="+mj-lt"/>
              </a:defRPr>
            </a:lvl1pPr>
          </a:lstStyle>
          <a:p>
            <a:pPr marL="228600" lvl="0" indent="-228600" algn="ctr"/>
            <a:r>
              <a:rPr lang="en-US" smtClean="0"/>
              <a:t>Edit Master text styles</a:t>
            </a:r>
          </a:p>
        </p:txBody>
      </p:sp>
      <p:sp>
        <p:nvSpPr>
          <p:cNvPr id="15" name="Content Placeholder 5">
            <a:extLst>
              <a:ext uri="{FF2B5EF4-FFF2-40B4-BE49-F238E27FC236}">
                <a16:creationId xmlns:a16="http://schemas.microsoft.com/office/drawing/2014/main" id="{60C17447-B870-4054-B568-8B6B321EC5B7}"/>
              </a:ext>
            </a:extLst>
          </p:cNvPr>
          <p:cNvSpPr>
            <a:spLocks noGrp="1"/>
          </p:cNvSpPr>
          <p:nvPr>
            <p:ph sz="quarter" idx="4"/>
          </p:nvPr>
        </p:nvSpPr>
        <p:spPr>
          <a:xfrm>
            <a:off x="8153394" y="2108201"/>
            <a:ext cx="3464722" cy="3684588"/>
          </a:xfrm>
        </p:spPr>
        <p:txBody>
          <a:bodyPr vert="horz" lIns="91440" tIns="45720" rIns="91440" bIns="45720" rtlCol="0">
            <a:normAutofit/>
          </a:bodyPr>
          <a:lstStyle>
            <a:lvl1pPr marL="228600" indent="-228600">
              <a:defRPr lang="en-US" sz="1600" kern="1200" dirty="0">
                <a:solidFill>
                  <a:schemeClr val="bg1"/>
                </a:solidFill>
                <a:latin typeface="+mn-lt"/>
                <a:ea typeface="+mn-ea"/>
                <a:cs typeface="+mn-cs"/>
              </a:defRPr>
            </a:lvl1pPr>
            <a:lvl2pPr>
              <a:defRPr lang="en-US" sz="1400" dirty="0"/>
            </a:lvl2pPr>
            <a:lvl3pPr>
              <a:defRPr lang="en-US" sz="1200" dirty="0"/>
            </a:lvl3pPr>
            <a:lvl4pPr>
              <a:defRPr lang="en-US" sz="1100" dirty="0"/>
            </a:lvl4pPr>
            <a:lvl5pPr>
              <a:defRPr lang="en-US" sz="1100" dirty="0"/>
            </a:lvl5pPr>
          </a:lstStyle>
          <a:p>
            <a:pPr marL="228600" lvl="0" indent="-228600" algn="l" defTabSz="914400" rtl="0" eaLnBrk="1" latinLnBrk="0" hangingPunct="1">
              <a:lnSpc>
                <a:spcPct val="150000"/>
              </a:lnSpc>
              <a:spcBef>
                <a:spcPts val="1000"/>
              </a:spcBef>
              <a:buFont typeface="Arial" panose="020B0604020202020204" pitchFamily="34" charset="0"/>
              <a:buChar char="•"/>
            </a:pPr>
            <a:r>
              <a:rPr lang="en-US" smtClean="0"/>
              <a:t>Edit Master text styles</a:t>
            </a:r>
          </a:p>
          <a:p>
            <a:pPr marL="228600" lvl="1" indent="-228600" algn="l" defTabSz="914400" rtl="0" eaLnBrk="1" latinLnBrk="0" hangingPunct="1">
              <a:lnSpc>
                <a:spcPct val="150000"/>
              </a:lnSpc>
              <a:spcBef>
                <a:spcPts val="1000"/>
              </a:spcBef>
              <a:buFont typeface="Arial" panose="020B0604020202020204" pitchFamily="34" charset="0"/>
              <a:buChar char="•"/>
            </a:pPr>
            <a:r>
              <a:rPr lang="en-US" smtClean="0"/>
              <a:t>Second level</a:t>
            </a:r>
          </a:p>
          <a:p>
            <a:pPr marL="228600" lvl="2" indent="-228600" algn="l" defTabSz="914400" rtl="0" eaLnBrk="1" latinLnBrk="0" hangingPunct="1">
              <a:lnSpc>
                <a:spcPct val="150000"/>
              </a:lnSpc>
              <a:spcBef>
                <a:spcPts val="1000"/>
              </a:spcBef>
              <a:buFont typeface="Arial" panose="020B0604020202020204" pitchFamily="34" charset="0"/>
              <a:buChar char="•"/>
            </a:pPr>
            <a:r>
              <a:rPr lang="en-US" smtClean="0"/>
              <a:t>Third level</a:t>
            </a:r>
          </a:p>
          <a:p>
            <a:pPr marL="228600" lvl="3" indent="-228600" algn="l" defTabSz="914400" rtl="0" eaLnBrk="1" latinLnBrk="0" hangingPunct="1">
              <a:lnSpc>
                <a:spcPct val="150000"/>
              </a:lnSpc>
              <a:spcBef>
                <a:spcPts val="1000"/>
              </a:spcBef>
              <a:buFont typeface="Arial" panose="020B0604020202020204" pitchFamily="34" charset="0"/>
              <a:buChar char="•"/>
            </a:pPr>
            <a:r>
              <a:rPr lang="en-US" smtClean="0"/>
              <a:t>Fourth level</a:t>
            </a:r>
          </a:p>
          <a:p>
            <a:pPr marL="228600" lvl="4" indent="-228600" algn="l" defTabSz="914400" rtl="0" eaLnBrk="1" latinLnBrk="0" hangingPunct="1">
              <a:lnSpc>
                <a:spcPct val="150000"/>
              </a:lnSpc>
              <a:spcBef>
                <a:spcPts val="1000"/>
              </a:spcBef>
              <a:buFont typeface="Arial" panose="020B0604020202020204" pitchFamily="34" charset="0"/>
              <a:buChar char="•"/>
            </a:pPr>
            <a:r>
              <a:rPr lang="en-US" smtClean="0"/>
              <a:t>Fifth level</a:t>
            </a:r>
            <a:endParaRPr lang="en-US" dirty="0"/>
          </a:p>
        </p:txBody>
      </p:sp>
    </p:spTree>
    <p:extLst>
      <p:ext uri="{BB962C8B-B14F-4D97-AF65-F5344CB8AC3E}">
        <p14:creationId xmlns:p14="http://schemas.microsoft.com/office/powerpoint/2010/main" val="1809665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9B7F3105-8D8F-4FF3-9A7F-0F067BB810A1}"/>
              </a:ext>
            </a:extLst>
          </p:cNvPr>
          <p:cNvSpPr>
            <a:spLocks noGrp="1"/>
          </p:cNvSpPr>
          <p:nvPr>
            <p:ph type="ftr" sz="quarter" idx="14"/>
          </p:nvPr>
        </p:nvSpPr>
        <p:spPr/>
        <p:txBody>
          <a:bodyPr/>
          <a:lstStyle/>
          <a:p>
            <a:endParaRPr lang="en-IN"/>
          </a:p>
        </p:txBody>
      </p:sp>
      <p:sp>
        <p:nvSpPr>
          <p:cNvPr id="9" name="Slide Number Placeholder 8">
            <a:extLst>
              <a:ext uri="{FF2B5EF4-FFF2-40B4-BE49-F238E27FC236}">
                <a16:creationId xmlns:a16="http://schemas.microsoft.com/office/drawing/2014/main" id="{BD117255-8347-4647-9EA2-7ED06A73C1A2}"/>
              </a:ext>
            </a:extLst>
          </p:cNvPr>
          <p:cNvSpPr>
            <a:spLocks noGrp="1"/>
          </p:cNvSpPr>
          <p:nvPr>
            <p:ph type="sldNum" sz="quarter" idx="15"/>
          </p:nvPr>
        </p:nvSpPr>
        <p:spPr/>
        <p:txBody>
          <a:bodyPr/>
          <a:lstStyle/>
          <a:p>
            <a:fld id="{A68EA794-1B50-4191-801F-30D33E7D9BEF}" type="slidenum">
              <a:rPr lang="en-IN" smtClean="0"/>
              <a:t>‹#›</a:t>
            </a:fld>
            <a:endParaRPr lang="en-IN"/>
          </a:p>
        </p:txBody>
      </p:sp>
      <p:sp>
        <p:nvSpPr>
          <p:cNvPr id="11" name="Content Placeholder 2">
            <a:extLst>
              <a:ext uri="{FF2B5EF4-FFF2-40B4-BE49-F238E27FC236}">
                <a16:creationId xmlns:a16="http://schemas.microsoft.com/office/drawing/2014/main" id="{9F3E8482-B43D-4B69-8645-6B735F91B920}"/>
              </a:ext>
            </a:extLst>
          </p:cNvPr>
          <p:cNvSpPr>
            <a:spLocks noGrp="1"/>
          </p:cNvSpPr>
          <p:nvPr>
            <p:ph idx="1"/>
          </p:nvPr>
        </p:nvSpPr>
        <p:spPr>
          <a:xfrm>
            <a:off x="6294478" y="587829"/>
            <a:ext cx="5326022" cy="5273221"/>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Rectangle 11">
            <a:extLst>
              <a:ext uri="{FF2B5EF4-FFF2-40B4-BE49-F238E27FC236}">
                <a16:creationId xmlns:a16="http://schemas.microsoft.com/office/drawing/2014/main" id="{5DDDD410-5ABA-46A5-B282-F37437EFB673}"/>
              </a:ext>
            </a:extLst>
          </p:cNvPr>
          <p:cNvSpPr/>
          <p:nvPr/>
        </p:nvSpPr>
        <p:spPr>
          <a:xfrm>
            <a:off x="1159727" y="1224451"/>
            <a:ext cx="4226024"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5" name="Rectangle 14">
            <a:extLst>
              <a:ext uri="{FF2B5EF4-FFF2-40B4-BE49-F238E27FC236}">
                <a16:creationId xmlns:a16="http://schemas.microsoft.com/office/drawing/2014/main" id="{D9BC9CBF-CF7B-4E39-9FD1-961882EC596A}"/>
              </a:ext>
            </a:extLst>
          </p:cNvPr>
          <p:cNvSpPr/>
          <p:nvPr/>
        </p:nvSpPr>
        <p:spPr>
          <a:xfrm>
            <a:off x="657060" y="698704"/>
            <a:ext cx="4473025"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97A3D921-B9D5-42DC-9037-298968D94C95}"/>
              </a:ext>
            </a:extLst>
          </p:cNvPr>
          <p:cNvGrpSpPr/>
          <p:nvPr/>
        </p:nvGrpSpPr>
        <p:grpSpPr>
          <a:xfrm>
            <a:off x="657060" y="435124"/>
            <a:ext cx="5134751" cy="6215741"/>
            <a:chOff x="252031" y="391887"/>
            <a:chExt cx="7433283" cy="6215741"/>
          </a:xfrm>
        </p:grpSpPr>
        <p:sp>
          <p:nvSpPr>
            <p:cNvPr id="17" name="Rectangle 16">
              <a:extLst>
                <a:ext uri="{FF2B5EF4-FFF2-40B4-BE49-F238E27FC236}">
                  <a16:creationId xmlns:a16="http://schemas.microsoft.com/office/drawing/2014/main" id="{9BDB1890-91F2-49FC-B0F4-3F3FF11B6A1A}"/>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8" name="Rectangle 17">
              <a:extLst>
                <a:ext uri="{FF2B5EF4-FFF2-40B4-BE49-F238E27FC236}">
                  <a16:creationId xmlns:a16="http://schemas.microsoft.com/office/drawing/2014/main" id="{6A62F937-16D4-4A6C-B247-D0A62BC6560D}"/>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B9335681-5A6F-48BE-8160-2000D0F242FB}"/>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ext Placeholder 3">
            <a:extLst>
              <a:ext uri="{FF2B5EF4-FFF2-40B4-BE49-F238E27FC236}">
                <a16:creationId xmlns:a16="http://schemas.microsoft.com/office/drawing/2014/main" id="{F41E2B8D-1C12-403F-BE59-ECC565466CB0}"/>
              </a:ext>
            </a:extLst>
          </p:cNvPr>
          <p:cNvSpPr>
            <a:spLocks noGrp="1"/>
          </p:cNvSpPr>
          <p:nvPr>
            <p:ph type="body" sz="half" idx="2"/>
          </p:nvPr>
        </p:nvSpPr>
        <p:spPr>
          <a:xfrm>
            <a:off x="609601" y="2546851"/>
            <a:ext cx="4101084" cy="3396749"/>
          </a:xfrm>
        </p:spPr>
        <p:txBody>
          <a:bodyPr/>
          <a:lstStyle>
            <a:lvl1pPr marL="0" indent="0">
              <a:lnSpc>
                <a:spcPct val="150000"/>
              </a:lnSpc>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2" name="Title 1">
            <a:extLst>
              <a:ext uri="{FF2B5EF4-FFF2-40B4-BE49-F238E27FC236}">
                <a16:creationId xmlns:a16="http://schemas.microsoft.com/office/drawing/2014/main" id="{9AF0F519-65FC-434F-8F2F-F778A20A82ED}"/>
              </a:ext>
            </a:extLst>
          </p:cNvPr>
          <p:cNvSpPr>
            <a:spLocks noGrp="1"/>
          </p:cNvSpPr>
          <p:nvPr>
            <p:ph type="title"/>
          </p:nvPr>
        </p:nvSpPr>
        <p:spPr>
          <a:xfrm>
            <a:off x="609601" y="1480457"/>
            <a:ext cx="4101084" cy="979308"/>
          </a:xfrm>
        </p:spPr>
        <p:txBody>
          <a:bodyPr anchor="b"/>
          <a:lstStyle>
            <a:lvl1pPr>
              <a:defRPr sz="3200" b="1">
                <a:solidFill>
                  <a:schemeClr val="bg1"/>
                </a:solidFill>
                <a:latin typeface="+mn-lt"/>
              </a:defRPr>
            </a:lvl1pPr>
          </a:lstStyle>
          <a:p>
            <a:r>
              <a:rPr lang="en-US" smtClean="0"/>
              <a:t>Click to edit Master title style</a:t>
            </a:r>
            <a:endParaRPr lang="en-US" dirty="0"/>
          </a:p>
        </p:txBody>
      </p:sp>
    </p:spTree>
    <p:extLst>
      <p:ext uri="{BB962C8B-B14F-4D97-AF65-F5344CB8AC3E}">
        <p14:creationId xmlns:p14="http://schemas.microsoft.com/office/powerpoint/2010/main" val="24126242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endParaRPr lang="en-IN"/>
          </a:p>
        </p:txBody>
      </p:sp>
      <p:sp>
        <p:nvSpPr>
          <p:cNvPr id="2" name="Slide Number Placeholder 1">
            <a:extLst>
              <a:ext uri="{FF2B5EF4-FFF2-40B4-BE49-F238E27FC236}">
                <a16:creationId xmlns:a16="http://schemas.microsoft.com/office/drawing/2014/main" id="{34A85DE8-81C6-4A53-8754-137A795CA5EA}"/>
              </a:ext>
            </a:extLst>
          </p:cNvPr>
          <p:cNvSpPr>
            <a:spLocks noGrp="1"/>
          </p:cNvSpPr>
          <p:nvPr>
            <p:ph type="sldNum" sz="quarter" idx="11"/>
          </p:nvPr>
        </p:nvSpPr>
        <p:spPr/>
        <p:txBody>
          <a:bodyPr/>
          <a:lstStyle/>
          <a:p>
            <a:fld id="{A68EA794-1B50-4191-801F-30D33E7D9BEF}" type="slidenum">
              <a:rPr lang="en-IN" smtClean="0"/>
              <a:t>‹#›</a:t>
            </a:fld>
            <a:endParaRPr lang="en-IN"/>
          </a:p>
        </p:txBody>
      </p:sp>
      <p:sp>
        <p:nvSpPr>
          <p:cNvPr id="3" name="Title 2">
            <a:extLst>
              <a:ext uri="{FF2B5EF4-FFF2-40B4-BE49-F238E27FC236}">
                <a16:creationId xmlns:a16="http://schemas.microsoft.com/office/drawing/2014/main" id="{0A66073F-5CD2-4EAC-890A-F6BB43D2BD67}"/>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145412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78571B4-4133-4DE5-AD8F-A341842CBE58}"/>
              </a:ext>
            </a:extLst>
          </p:cNvPr>
          <p:cNvSpPr>
            <a:spLocks noGrp="1"/>
          </p:cNvSpPr>
          <p:nvPr>
            <p:ph type="ftr" sz="quarter" idx="10"/>
          </p:nvPr>
        </p:nvSpPr>
        <p:spPr/>
        <p:txBody>
          <a:bodyPr/>
          <a:lstStyle/>
          <a:p>
            <a:endParaRPr lang="en-IN"/>
          </a:p>
        </p:txBody>
      </p:sp>
      <p:sp>
        <p:nvSpPr>
          <p:cNvPr id="7" name="Slide Number Placeholder 6">
            <a:extLst>
              <a:ext uri="{FF2B5EF4-FFF2-40B4-BE49-F238E27FC236}">
                <a16:creationId xmlns:a16="http://schemas.microsoft.com/office/drawing/2014/main" id="{CB65AC00-5FCA-4A4E-A036-2FCBDEAF17D9}"/>
              </a:ext>
            </a:extLst>
          </p:cNvPr>
          <p:cNvSpPr>
            <a:spLocks noGrp="1"/>
          </p:cNvSpPr>
          <p:nvPr>
            <p:ph type="sldNum" sz="quarter" idx="11"/>
          </p:nvPr>
        </p:nvSpPr>
        <p:spPr/>
        <p:txBody>
          <a:bodyPr/>
          <a:lstStyle/>
          <a:p>
            <a:fld id="{A68EA794-1B50-4191-801F-30D33E7D9BEF}" type="slidenum">
              <a:rPr lang="en-IN" smtClean="0"/>
              <a:t>‹#›</a:t>
            </a:fld>
            <a:endParaRPr lang="en-IN"/>
          </a:p>
        </p:txBody>
      </p:sp>
    </p:spTree>
    <p:extLst>
      <p:ext uri="{BB962C8B-B14F-4D97-AF65-F5344CB8AC3E}">
        <p14:creationId xmlns:p14="http://schemas.microsoft.com/office/powerpoint/2010/main" val="3528828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with Image">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FE1CFFBA-D756-4740-B375-252727F02D1E}"/>
              </a:ext>
            </a:extLst>
          </p:cNvPr>
          <p:cNvSpPr>
            <a:spLocks noGrp="1"/>
          </p:cNvSpPr>
          <p:nvPr>
            <p:ph type="pic" sz="quarter" idx="15"/>
          </p:nvPr>
        </p:nvSpPr>
        <p:spPr>
          <a:xfrm>
            <a:off x="2264229" y="0"/>
            <a:ext cx="4919153" cy="6858000"/>
          </a:xfrm>
          <a:solidFill>
            <a:schemeClr val="bg1">
              <a:lumMod val="50000"/>
            </a:schemeClr>
          </a:solidFill>
        </p:spPr>
        <p:txBody>
          <a:bodyPr/>
          <a:lstStyle/>
          <a:p>
            <a:r>
              <a:rPr lang="en-US" smtClean="0"/>
              <a:t>Click icon to add picture</a:t>
            </a:r>
            <a:endParaRPr lang="en-US" dirty="0"/>
          </a:p>
        </p:txBody>
      </p:sp>
      <p:sp>
        <p:nvSpPr>
          <p:cNvPr id="2" name="Title 1">
            <a:extLst>
              <a:ext uri="{FF2B5EF4-FFF2-40B4-BE49-F238E27FC236}">
                <a16:creationId xmlns:a16="http://schemas.microsoft.com/office/drawing/2014/main" id="{B42DCA22-1DF2-42CB-8741-F0CE575EAFE9}"/>
              </a:ext>
            </a:extLst>
          </p:cNvPr>
          <p:cNvSpPr>
            <a:spLocks noGrp="1"/>
          </p:cNvSpPr>
          <p:nvPr>
            <p:ph type="title"/>
          </p:nvPr>
        </p:nvSpPr>
        <p:spPr>
          <a:xfrm>
            <a:off x="437804" y="1676400"/>
            <a:ext cx="5196241" cy="3352800"/>
          </a:xfrm>
        </p:spPr>
        <p:txBody>
          <a:bodyPr>
            <a:normAutofit/>
          </a:bodyPr>
          <a:lstStyle>
            <a:lvl1pPr>
              <a:defRPr sz="4400" b="1" spc="300">
                <a:solidFill>
                  <a:schemeClr val="bg1"/>
                </a:solidFill>
                <a:latin typeface="+mj-lt"/>
              </a:defRPr>
            </a:lvl1p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id="{ACDD89F3-6B87-4C54-83B9-A6481CB4FC3A}"/>
              </a:ext>
            </a:extLst>
          </p:cNvPr>
          <p:cNvSpPr>
            <a:spLocks noGrp="1"/>
          </p:cNvSpPr>
          <p:nvPr>
            <p:ph idx="1"/>
          </p:nvPr>
        </p:nvSpPr>
        <p:spPr>
          <a:xfrm>
            <a:off x="7639394" y="365125"/>
            <a:ext cx="4114801" cy="58118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1" name="Graphic 10">
            <a:extLst>
              <a:ext uri="{FF2B5EF4-FFF2-40B4-BE49-F238E27FC236}">
                <a16:creationId xmlns:a16="http://schemas.microsoft.com/office/drawing/2014/main" id="{479D679C-E90D-4916-BCE6-71C32B831ECF}"/>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1139938" y="1088572"/>
            <a:ext cx="4572000" cy="4572000"/>
          </a:xfrm>
          <a:prstGeom prst="rect">
            <a:avLst/>
          </a:prstGeom>
        </p:spPr>
      </p:pic>
      <p:sp>
        <p:nvSpPr>
          <p:cNvPr id="6" name="Footer Placeholder 5">
            <a:extLst>
              <a:ext uri="{FF2B5EF4-FFF2-40B4-BE49-F238E27FC236}">
                <a16:creationId xmlns:a16="http://schemas.microsoft.com/office/drawing/2014/main" id="{39C200B3-102B-4BB6-AEB0-D99EE027F096}"/>
              </a:ext>
            </a:extLst>
          </p:cNvPr>
          <p:cNvSpPr>
            <a:spLocks noGrp="1"/>
          </p:cNvSpPr>
          <p:nvPr>
            <p:ph type="ftr" sz="quarter" idx="16"/>
          </p:nvPr>
        </p:nvSpPr>
        <p:spPr/>
        <p:txBody>
          <a:bodyPr/>
          <a:lstStyle/>
          <a:p>
            <a:endParaRPr lang="en-IN"/>
          </a:p>
        </p:txBody>
      </p:sp>
      <p:sp>
        <p:nvSpPr>
          <p:cNvPr id="7" name="Slide Number Placeholder 6">
            <a:extLst>
              <a:ext uri="{FF2B5EF4-FFF2-40B4-BE49-F238E27FC236}">
                <a16:creationId xmlns:a16="http://schemas.microsoft.com/office/drawing/2014/main" id="{8B450C90-6D4A-4D50-B15D-91C587AABC61}"/>
              </a:ext>
            </a:extLst>
          </p:cNvPr>
          <p:cNvSpPr>
            <a:spLocks noGrp="1"/>
          </p:cNvSpPr>
          <p:nvPr>
            <p:ph type="sldNum" sz="quarter" idx="17"/>
          </p:nvPr>
        </p:nvSpPr>
        <p:spPr/>
        <p:txBody>
          <a:bodyPr/>
          <a:lstStyle/>
          <a:p>
            <a:fld id="{A68EA794-1B50-4191-801F-30D33E7D9BEF}" type="slidenum">
              <a:rPr lang="en-IN" smtClean="0"/>
              <a:t>‹#›</a:t>
            </a:fld>
            <a:endParaRPr lang="en-IN"/>
          </a:p>
        </p:txBody>
      </p:sp>
    </p:spTree>
    <p:extLst>
      <p:ext uri="{BB962C8B-B14F-4D97-AF65-F5344CB8AC3E}">
        <p14:creationId xmlns:p14="http://schemas.microsoft.com/office/powerpoint/2010/main" val="314830650"/>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FE1CFFBA-D756-4740-B375-252727F02D1E}"/>
              </a:ext>
            </a:extLst>
          </p:cNvPr>
          <p:cNvSpPr>
            <a:spLocks noGrp="1"/>
          </p:cNvSpPr>
          <p:nvPr>
            <p:ph type="pic" sz="quarter" idx="15"/>
          </p:nvPr>
        </p:nvSpPr>
        <p:spPr>
          <a:xfrm>
            <a:off x="2264229" y="0"/>
            <a:ext cx="9927771" cy="6858000"/>
          </a:xfrm>
          <a:solidFill>
            <a:schemeClr val="bg1">
              <a:lumMod val="50000"/>
            </a:schemeClr>
          </a:solidFill>
        </p:spPr>
        <p:txBody>
          <a:bodyPr/>
          <a:lstStyle/>
          <a:p>
            <a:r>
              <a:rPr lang="en-US" smtClean="0"/>
              <a:t>Click icon to add picture</a:t>
            </a:r>
            <a:endParaRPr lang="en-US" dirty="0"/>
          </a:p>
        </p:txBody>
      </p:sp>
      <p:grpSp>
        <p:nvGrpSpPr>
          <p:cNvPr id="12" name="Group 11">
            <a:extLst>
              <a:ext uri="{FF2B5EF4-FFF2-40B4-BE49-F238E27FC236}">
                <a16:creationId xmlns:a16="http://schemas.microsoft.com/office/drawing/2014/main" id="{99325050-38BE-4AB2-B450-8DC9C0EDD386}"/>
              </a:ext>
            </a:extLst>
          </p:cNvPr>
          <p:cNvGrpSpPr/>
          <p:nvPr/>
        </p:nvGrpSpPr>
        <p:grpSpPr>
          <a:xfrm>
            <a:off x="883522" y="408327"/>
            <a:ext cx="5276606" cy="5768636"/>
            <a:chOff x="883522" y="408327"/>
            <a:chExt cx="5276606" cy="5768636"/>
          </a:xfrm>
        </p:grpSpPr>
        <p:sp>
          <p:nvSpPr>
            <p:cNvPr id="13" name="Rectangle 12">
              <a:extLst>
                <a:ext uri="{FF2B5EF4-FFF2-40B4-BE49-F238E27FC236}">
                  <a16:creationId xmlns:a16="http://schemas.microsoft.com/office/drawing/2014/main" id="{3D68A4CE-A5FD-4656-82E1-43D586CC441E}"/>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5" name="Graphic 14">
              <a:extLst>
                <a:ext uri="{FF2B5EF4-FFF2-40B4-BE49-F238E27FC236}">
                  <a16:creationId xmlns:a16="http://schemas.microsoft.com/office/drawing/2014/main" id="{E66B1E37-8CEC-44ED-A239-C755B72AC616}"/>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1139938" y="1088572"/>
              <a:ext cx="4572000" cy="4572000"/>
            </a:xfrm>
            <a:prstGeom prst="rect">
              <a:avLst/>
            </a:prstGeom>
          </p:spPr>
        </p:pic>
        <p:sp>
          <p:nvSpPr>
            <p:cNvPr id="14" name="Rectangle 13">
              <a:extLst>
                <a:ext uri="{FF2B5EF4-FFF2-40B4-BE49-F238E27FC236}">
                  <a16:creationId xmlns:a16="http://schemas.microsoft.com/office/drawing/2014/main" id="{B7E28405-97F5-4E03-86F1-FAE2FEA6CFF8}"/>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16" name="Title 1">
            <a:extLst>
              <a:ext uri="{FF2B5EF4-FFF2-40B4-BE49-F238E27FC236}">
                <a16:creationId xmlns:a16="http://schemas.microsoft.com/office/drawing/2014/main" id="{719FCC9B-E3B8-49CF-BD22-D553FFAAE5D5}"/>
              </a:ext>
            </a:extLst>
          </p:cNvPr>
          <p:cNvSpPr>
            <a:spLocks noGrp="1"/>
          </p:cNvSpPr>
          <p:nvPr>
            <p:ph type="title"/>
          </p:nvPr>
        </p:nvSpPr>
        <p:spPr>
          <a:xfrm>
            <a:off x="838200" y="1501775"/>
            <a:ext cx="4351911" cy="2384466"/>
          </a:xfrm>
        </p:spPr>
        <p:txBody>
          <a:bodyPr>
            <a:normAutofit/>
          </a:bodyPr>
          <a:lstStyle>
            <a:lvl1pPr algn="ctr">
              <a:defRPr sz="4400" b="1" spc="300">
                <a:solidFill>
                  <a:schemeClr val="bg1"/>
                </a:solidFill>
                <a:latin typeface="+mj-lt"/>
              </a:defRPr>
            </a:lvl1pPr>
          </a:lstStyle>
          <a:p>
            <a:r>
              <a:rPr lang="en-US" smtClean="0"/>
              <a:t>Click to edit Master title style</a:t>
            </a:r>
            <a:endParaRPr lang="en-US" dirty="0"/>
          </a:p>
        </p:txBody>
      </p:sp>
      <p:sp>
        <p:nvSpPr>
          <p:cNvPr id="17" name="Text Placeholder 2">
            <a:extLst>
              <a:ext uri="{FF2B5EF4-FFF2-40B4-BE49-F238E27FC236}">
                <a16:creationId xmlns:a16="http://schemas.microsoft.com/office/drawing/2014/main" id="{4F21EA87-CE67-4A1E-B2E0-513F775C76A7}"/>
              </a:ext>
            </a:extLst>
          </p:cNvPr>
          <p:cNvSpPr>
            <a:spLocks noGrp="1"/>
          </p:cNvSpPr>
          <p:nvPr>
            <p:ph type="body" idx="13" hasCustomPrompt="1"/>
          </p:nvPr>
        </p:nvSpPr>
        <p:spPr>
          <a:xfrm>
            <a:off x="838199" y="3886241"/>
            <a:ext cx="4351910" cy="296437"/>
          </a:xfrm>
        </p:spPr>
        <p:txBody>
          <a:bodyPr lIns="0" rIns="0">
            <a:noAutofit/>
          </a:bodyPr>
          <a:lstStyle>
            <a:lvl1pPr marL="0" indent="0" algn="ctr">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2" name="Footer Placeholder 1">
            <a:extLst>
              <a:ext uri="{FF2B5EF4-FFF2-40B4-BE49-F238E27FC236}">
                <a16:creationId xmlns:a16="http://schemas.microsoft.com/office/drawing/2014/main" id="{6AADF661-E593-4423-A8A8-F22C94390782}"/>
              </a:ext>
            </a:extLst>
          </p:cNvPr>
          <p:cNvSpPr>
            <a:spLocks noGrp="1"/>
          </p:cNvSpPr>
          <p:nvPr>
            <p:ph type="ftr" sz="quarter" idx="16"/>
          </p:nvPr>
        </p:nvSpPr>
        <p:spPr/>
        <p:txBody>
          <a:bodyPr/>
          <a:lstStyle/>
          <a:p>
            <a:endParaRPr lang="en-IN"/>
          </a:p>
        </p:txBody>
      </p:sp>
      <p:sp>
        <p:nvSpPr>
          <p:cNvPr id="3" name="Slide Number Placeholder 2">
            <a:extLst>
              <a:ext uri="{FF2B5EF4-FFF2-40B4-BE49-F238E27FC236}">
                <a16:creationId xmlns:a16="http://schemas.microsoft.com/office/drawing/2014/main" id="{F8BD6A50-BDFC-4B4C-9D3B-53B545F53188}"/>
              </a:ext>
            </a:extLst>
          </p:cNvPr>
          <p:cNvSpPr>
            <a:spLocks noGrp="1"/>
          </p:cNvSpPr>
          <p:nvPr>
            <p:ph type="sldNum" sz="quarter" idx="17"/>
          </p:nvPr>
        </p:nvSpPr>
        <p:spPr/>
        <p:txBody>
          <a:bodyPr/>
          <a:lstStyle/>
          <a:p>
            <a:fld id="{A68EA794-1B50-4191-801F-30D33E7D9BEF}" type="slidenum">
              <a:rPr lang="en-IN" smtClean="0"/>
              <a:t>‹#›</a:t>
            </a:fld>
            <a:endParaRPr lang="en-IN"/>
          </a:p>
        </p:txBody>
      </p:sp>
    </p:spTree>
    <p:extLst>
      <p:ext uri="{BB962C8B-B14F-4D97-AF65-F5344CB8AC3E}">
        <p14:creationId xmlns:p14="http://schemas.microsoft.com/office/powerpoint/2010/main" val="649022527"/>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ivider Slide 2">
    <p:spTree>
      <p:nvGrpSpPr>
        <p:cNvPr id="1" name=""/>
        <p:cNvGrpSpPr/>
        <p:nvPr/>
      </p:nvGrpSpPr>
      <p:grpSpPr>
        <a:xfrm>
          <a:off x="0" y="0"/>
          <a:ext cx="0" cy="0"/>
          <a:chOff x="0" y="0"/>
          <a:chExt cx="0" cy="0"/>
        </a:xfrm>
      </p:grpSpPr>
      <p:sp>
        <p:nvSpPr>
          <p:cNvPr id="7" name="Picture Placeholder 13">
            <a:extLst>
              <a:ext uri="{FF2B5EF4-FFF2-40B4-BE49-F238E27FC236}">
                <a16:creationId xmlns:a16="http://schemas.microsoft.com/office/drawing/2014/main" id="{B599FEC8-12D0-4EB5-8573-C891D56C84E0}"/>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smtClean="0"/>
              <a:t>Click icon to add picture</a:t>
            </a:r>
            <a:endParaRPr lang="en-US" dirty="0"/>
          </a:p>
        </p:txBody>
      </p:sp>
      <p:grpSp>
        <p:nvGrpSpPr>
          <p:cNvPr id="14" name="Group 13">
            <a:extLst>
              <a:ext uri="{FF2B5EF4-FFF2-40B4-BE49-F238E27FC236}">
                <a16:creationId xmlns:a16="http://schemas.microsoft.com/office/drawing/2014/main" id="{7BF3BF7F-F094-497C-9310-2FE8B059E82B}"/>
              </a:ext>
            </a:extLst>
          </p:cNvPr>
          <p:cNvGrpSpPr/>
          <p:nvPr/>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7" name="Graphic 16">
              <a:extLst>
                <a:ext uri="{FF2B5EF4-FFF2-40B4-BE49-F238E27FC236}">
                  <a16:creationId xmlns:a16="http://schemas.microsoft.com/office/drawing/2014/main" id="{B2D9F108-8C30-4BEC-8122-BE2632644482}"/>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FAB546B5-7C56-40DD-B1DF-AE850DE5FDB3}"/>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8" name="Title 1">
            <a:extLst>
              <a:ext uri="{FF2B5EF4-FFF2-40B4-BE49-F238E27FC236}">
                <a16:creationId xmlns:a16="http://schemas.microsoft.com/office/drawing/2014/main"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chemeClr val="bg1"/>
                </a:solidFill>
                <a:latin typeface="+mj-lt"/>
              </a:defRPr>
            </a:lvl1pPr>
          </a:lstStyle>
          <a:p>
            <a:r>
              <a:rPr lang="en-US" smtClean="0"/>
              <a:t>Click to edit Master title style</a:t>
            </a:r>
            <a:endParaRPr lang="en-US" dirty="0"/>
          </a:p>
        </p:txBody>
      </p:sp>
      <p:sp>
        <p:nvSpPr>
          <p:cNvPr id="22" name="Text Placeholder 2">
            <a:extLst>
              <a:ext uri="{FF2B5EF4-FFF2-40B4-BE49-F238E27FC236}">
                <a16:creationId xmlns:a16="http://schemas.microsoft.com/office/drawing/2014/main" id="{74491700-C4EB-4143-ACD3-DE153BF9DD99}"/>
              </a:ext>
            </a:extLst>
          </p:cNvPr>
          <p:cNvSpPr>
            <a:spLocks noGrp="1"/>
          </p:cNvSpPr>
          <p:nvPr>
            <p:ph type="body" idx="13" hasCustomPrompt="1"/>
          </p:nvPr>
        </p:nvSpPr>
        <p:spPr>
          <a:xfrm>
            <a:off x="4506094" y="4127455"/>
            <a:ext cx="4351910" cy="296437"/>
          </a:xfrm>
        </p:spPr>
        <p:txBody>
          <a:bodyPr lIns="0" rIns="0">
            <a:noAutofit/>
          </a:bodyPr>
          <a:lstStyle>
            <a:lvl1pPr marL="0" indent="0" algn="ctr">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2" name="Footer Placeholder 1">
            <a:extLst>
              <a:ext uri="{FF2B5EF4-FFF2-40B4-BE49-F238E27FC236}">
                <a16:creationId xmlns:a16="http://schemas.microsoft.com/office/drawing/2014/main" id="{C5F17219-39C2-44C1-BFC9-BA0D7ACD78D1}"/>
              </a:ext>
            </a:extLst>
          </p:cNvPr>
          <p:cNvSpPr>
            <a:spLocks noGrp="1"/>
          </p:cNvSpPr>
          <p:nvPr>
            <p:ph type="ftr" sz="quarter" idx="16"/>
          </p:nvPr>
        </p:nvSpPr>
        <p:spPr/>
        <p:txBody>
          <a:bodyPr/>
          <a:lstStyle/>
          <a:p>
            <a:endParaRPr lang="en-IN"/>
          </a:p>
        </p:txBody>
      </p:sp>
      <p:sp>
        <p:nvSpPr>
          <p:cNvPr id="3" name="Slide Number Placeholder 2">
            <a:extLst>
              <a:ext uri="{FF2B5EF4-FFF2-40B4-BE49-F238E27FC236}">
                <a16:creationId xmlns:a16="http://schemas.microsoft.com/office/drawing/2014/main" id="{5087118E-1B0A-407B-BDCE-B343BC9F92E9}"/>
              </a:ext>
            </a:extLst>
          </p:cNvPr>
          <p:cNvSpPr>
            <a:spLocks noGrp="1"/>
          </p:cNvSpPr>
          <p:nvPr>
            <p:ph type="sldNum" sz="quarter" idx="17"/>
          </p:nvPr>
        </p:nvSpPr>
        <p:spPr/>
        <p:txBody>
          <a:bodyPr/>
          <a:lstStyle/>
          <a:p>
            <a:fld id="{A68EA794-1B50-4191-801F-30D33E7D9BEF}" type="slidenum">
              <a:rPr lang="en-IN" smtClean="0"/>
              <a:t>‹#›</a:t>
            </a:fld>
            <a:endParaRPr lang="en-IN"/>
          </a:p>
        </p:txBody>
      </p:sp>
    </p:spTree>
    <p:extLst>
      <p:ext uri="{BB962C8B-B14F-4D97-AF65-F5344CB8AC3E}">
        <p14:creationId xmlns:p14="http://schemas.microsoft.com/office/powerpoint/2010/main" val="1039572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with Image">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C3A4379-5E89-42FE-AA5C-BEA0CDFCDD6F}"/>
              </a:ext>
            </a:extLst>
          </p:cNvPr>
          <p:cNvSpPr/>
          <p:nvPr/>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3" name="Text Placeholder 2">
            <a:extLst>
              <a:ext uri="{FF2B5EF4-FFF2-40B4-BE49-F238E27FC236}">
                <a16:creationId xmlns:a16="http://schemas.microsoft.com/office/drawing/2014/main" id="{CF38A5A1-070F-43C9-B2D5-C557B0D72B9C}"/>
              </a:ext>
            </a:extLst>
          </p:cNvPr>
          <p:cNvSpPr>
            <a:spLocks noGrp="1"/>
          </p:cNvSpPr>
          <p:nvPr>
            <p:ph type="body" idx="1"/>
          </p:nvPr>
        </p:nvSpPr>
        <p:spPr>
          <a:xfrm>
            <a:off x="573882" y="1061132"/>
            <a:ext cx="3464717" cy="823912"/>
          </a:xfrm>
          <a:ln>
            <a:noFill/>
          </a:ln>
        </p:spPr>
        <p:txBody>
          <a:bodyPr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a:extLst>
              <a:ext uri="{FF2B5EF4-FFF2-40B4-BE49-F238E27FC236}">
                <a16:creationId xmlns:a16="http://schemas.microsoft.com/office/drawing/2014/main" id="{FECCBEC1-2F48-4E90-ADF0-BEE2B9E477B0}"/>
              </a:ext>
            </a:extLst>
          </p:cNvPr>
          <p:cNvSpPr>
            <a:spLocks noGrp="1"/>
          </p:cNvSpPr>
          <p:nvPr>
            <p:ph sz="half" idx="2"/>
          </p:nvPr>
        </p:nvSpPr>
        <p:spPr>
          <a:xfrm>
            <a:off x="573882" y="2108201"/>
            <a:ext cx="3464717" cy="3684588"/>
          </a:xfrm>
        </p:spPr>
        <p:txBody>
          <a:bodyPr>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2">
            <a:extLst>
              <a:ext uri="{FF2B5EF4-FFF2-40B4-BE49-F238E27FC236}">
                <a16:creationId xmlns:a16="http://schemas.microsoft.com/office/drawing/2014/main" id="{367F380C-58A9-4490-AC57-579A90290F36}"/>
              </a:ext>
            </a:extLst>
          </p:cNvPr>
          <p:cNvSpPr>
            <a:spLocks noGrp="1"/>
          </p:cNvSpPr>
          <p:nvPr>
            <p:ph type="body" idx="13"/>
          </p:nvPr>
        </p:nvSpPr>
        <p:spPr>
          <a:xfrm>
            <a:off x="8153400" y="1061132"/>
            <a:ext cx="3464717" cy="823912"/>
          </a:xfrm>
          <a:ln>
            <a:noFill/>
          </a:ln>
        </p:spPr>
        <p:txBody>
          <a:bodyPr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a:extLst>
              <a:ext uri="{FF2B5EF4-FFF2-40B4-BE49-F238E27FC236}">
                <a16:creationId xmlns:a16="http://schemas.microsoft.com/office/drawing/2014/main" id="{DA285A94-0E4E-47DC-8E61-41F684F37003}"/>
              </a:ext>
            </a:extLst>
          </p:cNvPr>
          <p:cNvSpPr>
            <a:spLocks noGrp="1"/>
          </p:cNvSpPr>
          <p:nvPr>
            <p:ph sz="half" idx="14"/>
          </p:nvPr>
        </p:nvSpPr>
        <p:spPr>
          <a:xfrm>
            <a:off x="8153400" y="2108201"/>
            <a:ext cx="3464717" cy="3684588"/>
          </a:xfrm>
        </p:spPr>
        <p:txBody>
          <a:bodyPr>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Rectangle 17">
            <a:extLst>
              <a:ext uri="{FF2B5EF4-FFF2-40B4-BE49-F238E27FC236}">
                <a16:creationId xmlns:a16="http://schemas.microsoft.com/office/drawing/2014/main" id="{6EDCBFD0-7AE5-4346-AD3A-01F956626091}"/>
              </a:ext>
            </a:extLst>
          </p:cNvPr>
          <p:cNvSpPr/>
          <p:nvPr/>
        </p:nvSpPr>
        <p:spPr>
          <a:xfrm>
            <a:off x="4430484" y="0"/>
            <a:ext cx="2873833"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6" name="Picture Placeholder 13">
            <a:extLst>
              <a:ext uri="{FF2B5EF4-FFF2-40B4-BE49-F238E27FC236}">
                <a16:creationId xmlns:a16="http://schemas.microsoft.com/office/drawing/2014/main" id="{354FBDC8-CD65-4972-A821-C25297B1A8AB}"/>
              </a:ext>
            </a:extLst>
          </p:cNvPr>
          <p:cNvSpPr>
            <a:spLocks noGrp="1"/>
          </p:cNvSpPr>
          <p:nvPr>
            <p:ph type="pic" sz="quarter" idx="15"/>
          </p:nvPr>
        </p:nvSpPr>
        <p:spPr>
          <a:xfrm>
            <a:off x="4659082" y="489291"/>
            <a:ext cx="2873833" cy="5920920"/>
          </a:xfrm>
          <a:solidFill>
            <a:schemeClr val="bg1"/>
          </a:solidFill>
        </p:spPr>
        <p:txBody>
          <a:bodyPr/>
          <a:lstStyle/>
          <a:p>
            <a:r>
              <a:rPr lang="en-US" smtClean="0"/>
              <a:t>Click icon to add picture</a:t>
            </a: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smtClean="0"/>
              <a:t>Click to edit Master title style</a:t>
            </a:r>
            <a:endParaRPr lang="en-US"/>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endParaRPr lang="en-IN"/>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A68EA794-1B50-4191-801F-30D33E7D9BEF}" type="slidenum">
              <a:rPr lang="en-IN" smtClean="0"/>
              <a:t>‹#›</a:t>
            </a:fld>
            <a:endParaRPr lang="en-IN"/>
          </a:p>
        </p:txBody>
      </p:sp>
    </p:spTree>
    <p:extLst>
      <p:ext uri="{BB962C8B-B14F-4D97-AF65-F5344CB8AC3E}">
        <p14:creationId xmlns:p14="http://schemas.microsoft.com/office/powerpoint/2010/main" val="2159016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BD40C7A-92CE-46D6-B056-C75D73663328}"/>
              </a:ext>
            </a:extLst>
          </p:cNvPr>
          <p:cNvSpPr/>
          <p:nvPr/>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C2877C5F-FF39-4400-9C13-0D7F04A0C78F}"/>
              </a:ext>
            </a:extLst>
          </p:cNvPr>
          <p:cNvSpPr/>
          <p:nvPr/>
        </p:nvSpPr>
        <p:spPr>
          <a:xfrm>
            <a:off x="6727371" y="54430"/>
            <a:ext cx="1238278" cy="655319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Picture Placeholder 2">
            <a:extLst>
              <a:ext uri="{FF2B5EF4-FFF2-40B4-BE49-F238E27FC236}">
                <a16:creationId xmlns:a16="http://schemas.microsoft.com/office/drawing/2014/main" id="{CAE90E16-AEC5-4F82-85B0-DDEA26AA939A}"/>
              </a:ext>
            </a:extLst>
          </p:cNvPr>
          <p:cNvSpPr>
            <a:spLocks noGrp="1"/>
          </p:cNvSpPr>
          <p:nvPr>
            <p:ph type="pic" idx="1"/>
          </p:nvPr>
        </p:nvSpPr>
        <p:spPr>
          <a:xfrm>
            <a:off x="7097484" y="0"/>
            <a:ext cx="5094515" cy="6858000"/>
          </a:xfrm>
          <a:solidFill>
            <a:schemeClr val="bg1">
              <a:lumMod val="5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3" name="Rectangle 12">
            <a:extLst>
              <a:ext uri="{FF2B5EF4-FFF2-40B4-BE49-F238E27FC236}">
                <a16:creationId xmlns:a16="http://schemas.microsoft.com/office/drawing/2014/main" id="{EA1A2116-206B-49CD-9ECC-078E4F72904C}"/>
              </a:ext>
            </a:extLst>
          </p:cNvPr>
          <p:cNvSpPr/>
          <p:nvPr/>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4" name="Rectangle 13">
            <a:extLst>
              <a:ext uri="{FF2B5EF4-FFF2-40B4-BE49-F238E27FC236}">
                <a16:creationId xmlns:a16="http://schemas.microsoft.com/office/drawing/2014/main" id="{A69E75A6-06C5-49D0-9164-3098CE0E53D8}"/>
              </a:ext>
            </a:extLst>
          </p:cNvPr>
          <p:cNvSpPr/>
          <p:nvPr/>
        </p:nvSpPr>
        <p:spPr>
          <a:xfrm>
            <a:off x="957943" y="655467"/>
            <a:ext cx="5769428"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ooter Placeholder 7">
            <a:extLst>
              <a:ext uri="{FF2B5EF4-FFF2-40B4-BE49-F238E27FC236}">
                <a16:creationId xmlns:a16="http://schemas.microsoft.com/office/drawing/2014/main" id="{9B7F3105-8D8F-4FF3-9A7F-0F067BB810A1}"/>
              </a:ext>
            </a:extLst>
          </p:cNvPr>
          <p:cNvSpPr>
            <a:spLocks noGrp="1"/>
          </p:cNvSpPr>
          <p:nvPr>
            <p:ph type="ftr" sz="quarter" idx="14"/>
          </p:nvPr>
        </p:nvSpPr>
        <p:spPr/>
        <p:txBody>
          <a:bodyPr/>
          <a:lstStyle/>
          <a:p>
            <a:endParaRPr lang="en-IN"/>
          </a:p>
        </p:txBody>
      </p:sp>
      <p:sp>
        <p:nvSpPr>
          <p:cNvPr id="4" name="Text Placeholder 3">
            <a:extLst>
              <a:ext uri="{FF2B5EF4-FFF2-40B4-BE49-F238E27FC236}">
                <a16:creationId xmlns:a16="http://schemas.microsoft.com/office/drawing/2014/main" id="{F41E2B8D-1C12-403F-BE59-ECC565466CB0}"/>
              </a:ext>
            </a:extLst>
          </p:cNvPr>
          <p:cNvSpPr>
            <a:spLocks noGrp="1"/>
          </p:cNvSpPr>
          <p:nvPr>
            <p:ph type="body" sz="half" idx="2"/>
          </p:nvPr>
        </p:nvSpPr>
        <p:spPr>
          <a:xfrm>
            <a:off x="957943" y="2546851"/>
            <a:ext cx="5138057" cy="3396749"/>
          </a:xfrm>
        </p:spPr>
        <p:txBody>
          <a:bodyPr/>
          <a:lstStyle>
            <a:lvl1pPr marL="0" indent="0">
              <a:lnSpc>
                <a:spcPct val="150000"/>
              </a:lnSpc>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2" name="Title 1">
            <a:extLst>
              <a:ext uri="{FF2B5EF4-FFF2-40B4-BE49-F238E27FC236}">
                <a16:creationId xmlns:a16="http://schemas.microsoft.com/office/drawing/2014/main" id="{9AF0F519-65FC-434F-8F2F-F778A20A82ED}"/>
              </a:ext>
            </a:extLst>
          </p:cNvPr>
          <p:cNvSpPr>
            <a:spLocks noGrp="1"/>
          </p:cNvSpPr>
          <p:nvPr>
            <p:ph type="title"/>
          </p:nvPr>
        </p:nvSpPr>
        <p:spPr>
          <a:xfrm>
            <a:off x="957943" y="1480457"/>
            <a:ext cx="5138057" cy="979308"/>
          </a:xfrm>
        </p:spPr>
        <p:txBody>
          <a:bodyPr anchor="b"/>
          <a:lstStyle>
            <a:lvl1pPr>
              <a:defRPr sz="3200" b="1">
                <a:solidFill>
                  <a:schemeClr val="bg1"/>
                </a:solidFill>
                <a:latin typeface="+mn-lt"/>
              </a:defRPr>
            </a:lvl1pPr>
          </a:lstStyle>
          <a:p>
            <a:r>
              <a:rPr lang="en-US" smtClean="0"/>
              <a:t>Click to edit Master title style</a:t>
            </a:r>
            <a:endParaRPr lang="en-US" dirty="0"/>
          </a:p>
        </p:txBody>
      </p:sp>
      <p:sp>
        <p:nvSpPr>
          <p:cNvPr id="9" name="Slide Number Placeholder 8">
            <a:extLst>
              <a:ext uri="{FF2B5EF4-FFF2-40B4-BE49-F238E27FC236}">
                <a16:creationId xmlns:a16="http://schemas.microsoft.com/office/drawing/2014/main" id="{BD117255-8347-4647-9EA2-7ED06A73C1A2}"/>
              </a:ext>
            </a:extLst>
          </p:cNvPr>
          <p:cNvSpPr>
            <a:spLocks noGrp="1"/>
          </p:cNvSpPr>
          <p:nvPr>
            <p:ph type="sldNum" sz="quarter" idx="15"/>
          </p:nvPr>
        </p:nvSpPr>
        <p:spPr/>
        <p:txBody>
          <a:bodyPr/>
          <a:lstStyle/>
          <a:p>
            <a:fld id="{A68EA794-1B50-4191-801F-30D33E7D9BEF}" type="slidenum">
              <a:rPr lang="en-IN" smtClean="0"/>
              <a:t>‹#›</a:t>
            </a:fld>
            <a:endParaRPr lang="en-IN"/>
          </a:p>
        </p:txBody>
      </p:sp>
    </p:spTree>
    <p:extLst>
      <p:ext uri="{BB962C8B-B14F-4D97-AF65-F5344CB8AC3E}">
        <p14:creationId xmlns:p14="http://schemas.microsoft.com/office/powerpoint/2010/main" val="3941727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3_Title and Content">
    <p:spTree>
      <p:nvGrpSpPr>
        <p:cNvPr id="1" name=""/>
        <p:cNvGrpSpPr/>
        <p:nvPr/>
      </p:nvGrpSpPr>
      <p:grpSpPr>
        <a:xfrm>
          <a:off x="0" y="0"/>
          <a:ext cx="0" cy="0"/>
          <a:chOff x="0" y="0"/>
          <a:chExt cx="0" cy="0"/>
        </a:xfrm>
      </p:grpSpPr>
      <p:sp>
        <p:nvSpPr>
          <p:cNvPr id="9" name="Picture Placeholder 13">
            <a:extLst>
              <a:ext uri="{FF2B5EF4-FFF2-40B4-BE49-F238E27FC236}">
                <a16:creationId xmlns:a16="http://schemas.microsoft.com/office/drawing/2014/main" id="{0CBD5E02-927B-4DF7-8968-617C1C8F0F0E}"/>
              </a:ext>
            </a:extLst>
          </p:cNvPr>
          <p:cNvSpPr>
            <a:spLocks noGrp="1"/>
          </p:cNvSpPr>
          <p:nvPr>
            <p:ph type="pic" sz="quarter" idx="15"/>
          </p:nvPr>
        </p:nvSpPr>
        <p:spPr>
          <a:xfrm>
            <a:off x="1" y="0"/>
            <a:ext cx="7249885" cy="6858000"/>
          </a:xfrm>
          <a:solidFill>
            <a:schemeClr val="bg1">
              <a:lumMod val="50000"/>
            </a:schemeClr>
          </a:solidFill>
        </p:spPr>
        <p:txBody>
          <a:bodyPr/>
          <a:lstStyle/>
          <a:p>
            <a:r>
              <a:rPr lang="en-US" smtClean="0"/>
              <a:t>Click icon to add picture</a:t>
            </a:r>
            <a:endParaRPr lang="en-US" dirty="0"/>
          </a:p>
        </p:txBody>
      </p:sp>
      <p:grpSp>
        <p:nvGrpSpPr>
          <p:cNvPr id="5" name="Group 4">
            <a:extLst>
              <a:ext uri="{FF2B5EF4-FFF2-40B4-BE49-F238E27FC236}">
                <a16:creationId xmlns:a16="http://schemas.microsoft.com/office/drawing/2014/main" id="{1E8CB484-5390-4B2F-9BFB-D0733BEE88A5}"/>
              </a:ext>
            </a:extLst>
          </p:cNvPr>
          <p:cNvGrpSpPr/>
          <p:nvPr/>
        </p:nvGrpSpPr>
        <p:grpSpPr>
          <a:xfrm flipH="1">
            <a:off x="4115984" y="252563"/>
            <a:ext cx="7433283" cy="5995838"/>
            <a:chOff x="252031" y="391887"/>
            <a:chExt cx="7433283" cy="6215741"/>
          </a:xfrm>
        </p:grpSpPr>
        <p:sp>
          <p:nvSpPr>
            <p:cNvPr id="24" name="Rectangle 23">
              <a:extLst>
                <a:ext uri="{FF2B5EF4-FFF2-40B4-BE49-F238E27FC236}">
                  <a16:creationId xmlns:a16="http://schemas.microsoft.com/office/drawing/2014/main"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3" name="Rectangle 22">
              <a:extLst>
                <a:ext uri="{FF2B5EF4-FFF2-40B4-BE49-F238E27FC236}">
                  <a16:creationId xmlns:a16="http://schemas.microsoft.com/office/drawing/2014/main" id="{36778BD9-B865-4156-B319-6A8242F0D4D5}"/>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AEB70006-7799-4F63-912B-45662CE14500}"/>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5510539" y="916440"/>
            <a:ext cx="6117771" cy="573989"/>
          </a:xfrm>
        </p:spPr>
        <p:txBody>
          <a:bodyPr lIns="0" rIns="0">
            <a:noAutofit/>
          </a:bodyPr>
          <a:lstStyle>
            <a:lvl1pPr>
              <a:defRPr sz="3200" b="1" spc="0">
                <a:solidFill>
                  <a:schemeClr val="bg1"/>
                </a:solidFill>
                <a:latin typeface="+mj-lt"/>
              </a:defRPr>
            </a:lvl1pPr>
          </a:lstStyle>
          <a:p>
            <a:r>
              <a:rPr lang="en-US" dirty="0"/>
              <a:t>CLICK TO EDIT MASTER</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510539" y="1962673"/>
            <a:ext cx="6117771" cy="3676128"/>
          </a:xfrm>
        </p:spPr>
        <p:txBody>
          <a:bodyPr lIns="0" rIns="0">
            <a:normAutofit/>
          </a:bodyPr>
          <a:lstStyle>
            <a:lvl1pPr>
              <a:lnSpc>
                <a:spcPct val="150000"/>
              </a:lnSpc>
              <a:defRPr sz="1600">
                <a:solidFill>
                  <a:schemeClr val="bg1"/>
                </a:solidFill>
              </a:defRPr>
            </a:lvl1pPr>
            <a:lvl2pPr>
              <a:lnSpc>
                <a:spcPct val="150000"/>
              </a:lnSpc>
              <a:defRPr sz="16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5535810" y="1555002"/>
            <a:ext cx="6076915" cy="407670"/>
          </a:xfrm>
        </p:spPr>
        <p:txBody>
          <a:bodyPr lIns="0" rIns="0">
            <a:noAutofit/>
          </a:bodyPr>
          <a:lstStyle>
            <a:lvl1pPr marL="0" indent="0">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Footer Placeholder 3">
            <a:extLst>
              <a:ext uri="{FF2B5EF4-FFF2-40B4-BE49-F238E27FC236}">
                <a16:creationId xmlns:a16="http://schemas.microsoft.com/office/drawing/2014/main" id="{7BFE929D-DC77-46CA-82A0-DBC67BEA93A1}"/>
              </a:ext>
            </a:extLst>
          </p:cNvPr>
          <p:cNvSpPr>
            <a:spLocks noGrp="1"/>
          </p:cNvSpPr>
          <p:nvPr>
            <p:ph type="ftr" sz="quarter" idx="16"/>
          </p:nvPr>
        </p:nvSpPr>
        <p:spPr/>
        <p:txBody>
          <a:bodyPr/>
          <a:lstStyle/>
          <a:p>
            <a:endParaRPr lang="en-IN"/>
          </a:p>
        </p:txBody>
      </p:sp>
      <p:sp>
        <p:nvSpPr>
          <p:cNvPr id="6" name="Slide Number Placeholder 5">
            <a:extLst>
              <a:ext uri="{FF2B5EF4-FFF2-40B4-BE49-F238E27FC236}">
                <a16:creationId xmlns:a16="http://schemas.microsoft.com/office/drawing/2014/main" id="{04A17937-35A7-4492-BF9B-0912A22FF3FD}"/>
              </a:ext>
            </a:extLst>
          </p:cNvPr>
          <p:cNvSpPr>
            <a:spLocks noGrp="1"/>
          </p:cNvSpPr>
          <p:nvPr>
            <p:ph type="sldNum" sz="quarter" idx="17"/>
          </p:nvPr>
        </p:nvSpPr>
        <p:spPr/>
        <p:txBody>
          <a:bodyPr/>
          <a:lstStyle/>
          <a:p>
            <a:fld id="{A68EA794-1B50-4191-801F-30D33E7D9BEF}" type="slidenum">
              <a:rPr lang="en-IN" smtClean="0"/>
              <a:t>‹#›</a:t>
            </a:fld>
            <a:endParaRPr lang="en-IN"/>
          </a:p>
        </p:txBody>
      </p:sp>
    </p:spTree>
    <p:extLst>
      <p:ext uri="{BB962C8B-B14F-4D97-AF65-F5344CB8AC3E}">
        <p14:creationId xmlns:p14="http://schemas.microsoft.com/office/powerpoint/2010/main" val="120243051"/>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_Title and Content">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C42E9CCD-6BB8-4209-A6BA-851867956084}"/>
              </a:ext>
            </a:extLst>
          </p:cNvPr>
          <p:cNvSpPr>
            <a:spLocks noGrp="1"/>
          </p:cNvSpPr>
          <p:nvPr>
            <p:ph sz="quarter" idx="16"/>
          </p:nvPr>
        </p:nvSpPr>
        <p:spPr>
          <a:xfrm>
            <a:off x="6400191" y="470641"/>
            <a:ext cx="5220309" cy="591671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5" name="Group 4">
            <a:extLst>
              <a:ext uri="{FF2B5EF4-FFF2-40B4-BE49-F238E27FC236}">
                <a16:creationId xmlns:a16="http://schemas.microsoft.com/office/drawing/2014/main" id="{1E8CB484-5390-4B2F-9BFB-D0733BEE88A5}"/>
              </a:ext>
            </a:extLst>
          </p:cNvPr>
          <p:cNvGrpSpPr/>
          <p:nvPr/>
        </p:nvGrpSpPr>
        <p:grpSpPr>
          <a:xfrm>
            <a:off x="657060" y="435124"/>
            <a:ext cx="5134751" cy="6215741"/>
            <a:chOff x="252031" y="391887"/>
            <a:chExt cx="7433283" cy="6215741"/>
          </a:xfrm>
        </p:grpSpPr>
        <p:sp>
          <p:nvSpPr>
            <p:cNvPr id="24" name="Rectangle 23">
              <a:extLst>
                <a:ext uri="{FF2B5EF4-FFF2-40B4-BE49-F238E27FC236}">
                  <a16:creationId xmlns:a16="http://schemas.microsoft.com/office/drawing/2014/main"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3" name="Rectangle 22">
              <a:extLst>
                <a:ext uri="{FF2B5EF4-FFF2-40B4-BE49-F238E27FC236}">
                  <a16:creationId xmlns:a16="http://schemas.microsoft.com/office/drawing/2014/main" id="{36778BD9-B865-4156-B319-6A8242F0D4D5}"/>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AEB70006-7799-4F63-912B-45662CE14500}"/>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599167" y="1099002"/>
            <a:ext cx="4226024" cy="573989"/>
          </a:xfrm>
        </p:spPr>
        <p:txBody>
          <a:bodyPr lIns="0" rIns="0">
            <a:noAutofit/>
          </a:bodyPr>
          <a:lstStyle>
            <a:lvl1pPr>
              <a:defRPr sz="3200" b="1" spc="0">
                <a:solidFill>
                  <a:schemeClr val="bg1"/>
                </a:solidFill>
                <a:latin typeface="+mj-lt"/>
              </a:defRPr>
            </a:lvl1pPr>
          </a:lstStyle>
          <a:p>
            <a:r>
              <a:rPr lang="en-US" dirty="0"/>
              <a:t>CLICK TO EDIT MASTER</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99167" y="2145234"/>
            <a:ext cx="4226024" cy="3857329"/>
          </a:xfrm>
        </p:spPr>
        <p:txBody>
          <a:bodyPr lIns="0" rIns="0">
            <a:normAutofit/>
          </a:bodyPr>
          <a:lstStyle>
            <a:lvl1pPr>
              <a:lnSpc>
                <a:spcPct val="150000"/>
              </a:lnSpc>
              <a:defRPr sz="1600">
                <a:solidFill>
                  <a:schemeClr val="bg1"/>
                </a:solidFill>
              </a:defRPr>
            </a:lvl1pPr>
            <a:lvl2pPr>
              <a:lnSpc>
                <a:spcPct val="150000"/>
              </a:lnSpc>
              <a:defRPr sz="16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611804" y="1737564"/>
            <a:ext cx="4197802" cy="407670"/>
          </a:xfrm>
        </p:spPr>
        <p:txBody>
          <a:bodyPr lIns="0" rIns="0">
            <a:noAutofit/>
          </a:bodyPr>
          <a:lstStyle>
            <a:lvl1pPr marL="0" indent="0">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4" name="Footer Placeholder 3">
            <a:extLst>
              <a:ext uri="{FF2B5EF4-FFF2-40B4-BE49-F238E27FC236}">
                <a16:creationId xmlns:a16="http://schemas.microsoft.com/office/drawing/2014/main" id="{15311BA1-4F61-4FA7-9C20-685B3689CAEF}"/>
              </a:ext>
            </a:extLst>
          </p:cNvPr>
          <p:cNvSpPr>
            <a:spLocks noGrp="1"/>
          </p:cNvSpPr>
          <p:nvPr>
            <p:ph type="ftr" sz="quarter" idx="17"/>
          </p:nvPr>
        </p:nvSpPr>
        <p:spPr/>
        <p:txBody>
          <a:bodyPr/>
          <a:lstStyle/>
          <a:p>
            <a:endParaRPr lang="en-IN"/>
          </a:p>
        </p:txBody>
      </p:sp>
      <p:sp>
        <p:nvSpPr>
          <p:cNvPr id="8" name="Slide Number Placeholder 7">
            <a:extLst>
              <a:ext uri="{FF2B5EF4-FFF2-40B4-BE49-F238E27FC236}">
                <a16:creationId xmlns:a16="http://schemas.microsoft.com/office/drawing/2014/main" id="{8EF357A5-40C6-41A4-B1BE-0AF78D459AC3}"/>
              </a:ext>
            </a:extLst>
          </p:cNvPr>
          <p:cNvSpPr>
            <a:spLocks noGrp="1"/>
          </p:cNvSpPr>
          <p:nvPr>
            <p:ph type="sldNum" sz="quarter" idx="18"/>
          </p:nvPr>
        </p:nvSpPr>
        <p:spPr/>
        <p:txBody>
          <a:bodyPr/>
          <a:lstStyle/>
          <a:p>
            <a:fld id="{A68EA794-1B50-4191-801F-30D33E7D9BEF}" type="slidenum">
              <a:rPr lang="en-IN" smtClean="0"/>
              <a:t>‹#›</a:t>
            </a:fld>
            <a:endParaRPr lang="en-IN"/>
          </a:p>
        </p:txBody>
      </p:sp>
    </p:spTree>
    <p:extLst>
      <p:ext uri="{BB962C8B-B14F-4D97-AF65-F5344CB8AC3E}">
        <p14:creationId xmlns:p14="http://schemas.microsoft.com/office/powerpoint/2010/main" val="2846015737"/>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cSld name="Large Imag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a:solidFill>
            <a:schemeClr val="bg1">
              <a:lumMod val="50000"/>
            </a:schemeClr>
          </a:solidFill>
        </p:spPr>
        <p:txBody>
          <a:bodyPr/>
          <a:lstStyle/>
          <a:p>
            <a:r>
              <a:rPr lang="en-US" smtClean="0"/>
              <a:t>Click icon to add picture</a:t>
            </a:r>
            <a:endParaRPr lang="en-US" dirty="0"/>
          </a:p>
        </p:txBody>
      </p:sp>
      <p:sp>
        <p:nvSpPr>
          <p:cNvPr id="2" name="Footer Placeholder 1">
            <a:extLst>
              <a:ext uri="{FF2B5EF4-FFF2-40B4-BE49-F238E27FC236}">
                <a16:creationId xmlns:a16="http://schemas.microsoft.com/office/drawing/2014/main" id="{D56B8994-D221-4700-A133-4FCBC9C9406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CBE36DC-B3F9-4725-94B8-EAD411EC2417}"/>
              </a:ext>
            </a:extLst>
          </p:cNvPr>
          <p:cNvSpPr>
            <a:spLocks noGrp="1"/>
          </p:cNvSpPr>
          <p:nvPr>
            <p:ph type="sldNum" sz="quarter" idx="12"/>
          </p:nvPr>
        </p:nvSpPr>
        <p:spPr/>
        <p:txBody>
          <a:bodyPr/>
          <a:lstStyle/>
          <a:p>
            <a:fld id="{A68EA794-1B50-4191-801F-30D33E7D9BEF}" type="slidenum">
              <a:rPr lang="en-IN" smtClean="0"/>
              <a:t>‹#›</a:t>
            </a:fld>
            <a:endParaRPr lang="en-IN"/>
          </a:p>
        </p:txBody>
      </p:sp>
      <p:sp>
        <p:nvSpPr>
          <p:cNvPr id="5" name="Title 4">
            <a:extLst>
              <a:ext uri="{FF2B5EF4-FFF2-40B4-BE49-F238E27FC236}">
                <a16:creationId xmlns:a16="http://schemas.microsoft.com/office/drawing/2014/main" id="{AF50108F-20E3-412D-860B-14CB11988FEE}"/>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68652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27C465-B000-4905-9328-DBAB7930A0CF}"/>
              </a:ext>
            </a:extLst>
          </p:cNvPr>
          <p:cNvSpPr>
            <a:spLocks noGrp="1"/>
          </p:cNvSpPr>
          <p:nvPr>
            <p:ph type="title"/>
          </p:nvPr>
        </p:nvSpPr>
        <p:spPr>
          <a:xfrm>
            <a:off x="595884" y="0"/>
            <a:ext cx="11000232" cy="118872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a:extLst>
              <a:ext uri="{FF2B5EF4-FFF2-40B4-BE49-F238E27FC236}">
                <a16:creationId xmlns:a16="http://schemas.microsoft.com/office/drawing/2014/main" id="{FBBF3059-D5B9-418C-A60B-C3C8E261E486}"/>
              </a:ext>
            </a:extLst>
          </p:cNvPr>
          <p:cNvSpPr>
            <a:spLocks noGrp="1"/>
          </p:cNvSpPr>
          <p:nvPr>
            <p:ph type="body" idx="1"/>
          </p:nvPr>
        </p:nvSpPr>
        <p:spPr>
          <a:xfrm>
            <a:off x="595884" y="1188720"/>
            <a:ext cx="11000232" cy="498824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E087F727-48BD-4EB4-B57F-5AC03BEB1A4D}"/>
              </a:ext>
            </a:extLst>
          </p:cNvPr>
          <p:cNvSpPr>
            <a:spLocks noGrp="1"/>
          </p:cNvSpPr>
          <p:nvPr>
            <p:ph type="ftr" sz="quarter" idx="3"/>
          </p:nvPr>
        </p:nvSpPr>
        <p:spPr>
          <a:xfrm>
            <a:off x="595884" y="6468303"/>
            <a:ext cx="4114800" cy="365125"/>
          </a:xfrm>
          <a:prstGeom prst="rect">
            <a:avLst/>
          </a:prstGeom>
        </p:spPr>
        <p:txBody>
          <a:bodyPr vert="horz" lIns="91440" tIns="45720" rIns="91440" bIns="45720" rtlCol="0" anchor="ctr"/>
          <a:lstStyle>
            <a:lvl1pPr algn="l">
              <a:defRPr sz="1200">
                <a:solidFill>
                  <a:schemeClr val="bg1"/>
                </a:solidFill>
              </a:defRPr>
            </a:lvl1pPr>
          </a:lstStyle>
          <a:p>
            <a:endParaRPr lang="en-IN"/>
          </a:p>
        </p:txBody>
      </p:sp>
      <p:sp>
        <p:nvSpPr>
          <p:cNvPr id="9" name="Rectangle: Single Corner Snipped 8">
            <a:extLst>
              <a:ext uri="{FF2B5EF4-FFF2-40B4-BE49-F238E27FC236}">
                <a16:creationId xmlns:a16="http://schemas.microsoft.com/office/drawing/2014/main" id="{7166C798-72CE-4F2D-9A04-013F24A2659F}"/>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Slide Number Placeholder 5">
            <a:extLst>
              <a:ext uri="{FF2B5EF4-FFF2-40B4-BE49-F238E27FC236}">
                <a16:creationId xmlns:a16="http://schemas.microsoft.com/office/drawing/2014/main" id="{3ACE58C5-CE1C-415B-8591-25A53FF2AE88}"/>
              </a:ext>
            </a:extLst>
          </p:cNvPr>
          <p:cNvSpPr>
            <a:spLocks noGrp="1"/>
          </p:cNvSpPr>
          <p:nvPr>
            <p:ph type="sldNum" sz="quarter" idx="4"/>
          </p:nvPr>
        </p:nvSpPr>
        <p:spPr>
          <a:xfrm>
            <a:off x="11549269" y="6405746"/>
            <a:ext cx="642731" cy="407804"/>
          </a:xfrm>
          <a:prstGeom prst="rect">
            <a:avLst/>
          </a:prstGeom>
        </p:spPr>
        <p:txBody>
          <a:bodyPr vert="horz" lIns="91440" tIns="45720" rIns="91440" bIns="45720" rtlCol="0" anchor="ctr"/>
          <a:lstStyle>
            <a:lvl1pPr algn="ctr">
              <a:defRPr sz="1200">
                <a:solidFill>
                  <a:schemeClr val="bg1"/>
                </a:solidFill>
              </a:defRPr>
            </a:lvl1pPr>
          </a:lstStyle>
          <a:p>
            <a:fld id="{A68EA794-1B50-4191-801F-30D33E7D9BEF}" type="slidenum">
              <a:rPr lang="en-IN" smtClean="0"/>
              <a:t>‹#›</a:t>
            </a:fld>
            <a:endParaRPr lang="en-IN"/>
          </a:p>
        </p:txBody>
      </p:sp>
    </p:spTree>
    <p:extLst>
      <p:ext uri="{BB962C8B-B14F-4D97-AF65-F5344CB8AC3E}">
        <p14:creationId xmlns:p14="http://schemas.microsoft.com/office/powerpoint/2010/main" val="22879011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4400" b="1" kern="1200" cap="all" baseline="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
          <p15:clr>
            <a:srgbClr val="F26B43"/>
          </p15:clr>
        </p15:guide>
        <p15:guide id="2" pos="732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1.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hyperlink" Target="https://www.analyticsvidhya.com/blog/2016/08/beginners-guide-to-topic-modeling-in-python/" TargetMode="External"/><Relationship Id="rId2" Type="http://schemas.openxmlformats.org/officeDocument/2006/relationships/hyperlink" Target="https://www.kaggle.com/gyani95/380000-lyrics-from-metrolyrics" TargetMode="External"/><Relationship Id="rId1" Type="http://schemas.openxmlformats.org/officeDocument/2006/relationships/slideLayout" Target="../slideLayouts/slideLayout11.xml"/><Relationship Id="rId6" Type="http://schemas.openxmlformats.org/officeDocument/2006/relationships/hyperlink" Target="https://www.datacamp.com/community/tutorials/ML-NLP-lyric-analysis" TargetMode="External"/><Relationship Id="rId5" Type="http://schemas.openxmlformats.org/officeDocument/2006/relationships/hyperlink" Target="https://courses.edx.org/courses/course-v1:MITx+15.071x+2T2017/course/" TargetMode="External"/><Relationship Id="rId4" Type="http://schemas.openxmlformats.org/officeDocument/2006/relationships/hyperlink" Target="https://cran.r-project.org/web/packages/tidytext/vignettes/topic_modeling.html"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91372" y="2011680"/>
            <a:ext cx="6609256" cy="1734872"/>
          </a:xfrm>
        </p:spPr>
        <p:txBody>
          <a:bodyPr>
            <a:normAutofit fontScale="90000"/>
          </a:bodyPr>
          <a:lstStyle/>
          <a:p>
            <a:r>
              <a:rPr lang="en-US" dirty="0" smtClean="0"/>
              <a:t>Lyric analysis &amp; Music genre classification using </a:t>
            </a:r>
            <a:r>
              <a:rPr lang="en-US" dirty="0" err="1" smtClean="0"/>
              <a:t>nlp</a:t>
            </a:r>
            <a:r>
              <a:rPr lang="en-US" dirty="0" smtClean="0"/>
              <a:t> in R</a:t>
            </a:r>
            <a:endParaRPr lang="en-IN" dirty="0"/>
          </a:p>
        </p:txBody>
      </p:sp>
      <p:sp>
        <p:nvSpPr>
          <p:cNvPr id="3" name="Subtitle 2"/>
          <p:cNvSpPr>
            <a:spLocks noGrp="1"/>
          </p:cNvSpPr>
          <p:nvPr>
            <p:ph type="subTitle" idx="1"/>
          </p:nvPr>
        </p:nvSpPr>
        <p:spPr>
          <a:xfrm>
            <a:off x="2791372" y="3838627"/>
            <a:ext cx="6609256" cy="837876"/>
          </a:xfrm>
        </p:spPr>
        <p:txBody>
          <a:bodyPr>
            <a:normAutofit lnSpcReduction="10000"/>
          </a:bodyPr>
          <a:lstStyle/>
          <a:p>
            <a:pPr algn="r"/>
            <a:r>
              <a:rPr lang="en-US" dirty="0" err="1" smtClean="0"/>
              <a:t>Disha</a:t>
            </a:r>
            <a:r>
              <a:rPr lang="en-US" dirty="0" smtClean="0"/>
              <a:t> </a:t>
            </a:r>
            <a:r>
              <a:rPr lang="en-US" dirty="0" err="1" smtClean="0"/>
              <a:t>Mehra</a:t>
            </a:r>
            <a:endParaRPr lang="en-US" dirty="0" smtClean="0"/>
          </a:p>
          <a:p>
            <a:pPr algn="r"/>
            <a:r>
              <a:rPr lang="en-US" dirty="0" smtClean="0"/>
              <a:t>      Ravi Teja Sunkara</a:t>
            </a:r>
            <a:endParaRPr lang="en-IN" dirty="0"/>
          </a:p>
        </p:txBody>
      </p:sp>
    </p:spTree>
    <p:extLst>
      <p:ext uri="{BB962C8B-B14F-4D97-AF65-F5344CB8AC3E}">
        <p14:creationId xmlns:p14="http://schemas.microsoft.com/office/powerpoint/2010/main" val="5713218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94519" y="681318"/>
            <a:ext cx="11002962" cy="5495645"/>
          </a:xfrm>
        </p:spPr>
        <p:txBody>
          <a:bodyPr/>
          <a:lstStyle/>
          <a:p>
            <a:r>
              <a:rPr lang="en-US" dirty="0" smtClean="0"/>
              <a:t>Most frequently used words in Prince’s Lyrics</a:t>
            </a:r>
          </a:p>
          <a:p>
            <a:endParaRPr lang="en-IN" dirty="0"/>
          </a:p>
        </p:txBody>
      </p:sp>
      <p:pic>
        <p:nvPicPr>
          <p:cNvPr id="4" name="Picture 3"/>
          <p:cNvPicPr>
            <a:picLocks noChangeAspect="1"/>
          </p:cNvPicPr>
          <p:nvPr/>
        </p:nvPicPr>
        <p:blipFill>
          <a:blip r:embed="rId2"/>
          <a:stretch>
            <a:fillRect/>
          </a:stretch>
        </p:blipFill>
        <p:spPr>
          <a:xfrm>
            <a:off x="3855526" y="1587461"/>
            <a:ext cx="4480948" cy="4328535"/>
          </a:xfrm>
          <a:prstGeom prst="rect">
            <a:avLst/>
          </a:prstGeom>
        </p:spPr>
      </p:pic>
    </p:spTree>
    <p:extLst>
      <p:ext uri="{BB962C8B-B14F-4D97-AF65-F5344CB8AC3E}">
        <p14:creationId xmlns:p14="http://schemas.microsoft.com/office/powerpoint/2010/main" val="7930496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A technique of text mining to automatically identify topics present in a text object and to derive hidden patterns exhibited by a text corpus.</a:t>
            </a:r>
          </a:p>
          <a:p>
            <a:r>
              <a:rPr lang="en-US" dirty="0"/>
              <a:t>It is an unsupervised approach used for finding and observing the bunch of words (called “topics”) in large clusters of texts</a:t>
            </a:r>
            <a:r>
              <a:rPr lang="en-US" dirty="0" smtClean="0"/>
              <a:t>.</a:t>
            </a:r>
          </a:p>
          <a:p>
            <a:r>
              <a:rPr lang="en-US" dirty="0"/>
              <a:t>Topics can be defined as “a repeating pattern of co-occurring terms in a corpus”. A good topic model should result in – “health”, “doctor”, “patient”, “hospital” for a topic – Healthcare, and “farm”, “crops”, “wheat” for a topic – “Farming</a:t>
            </a:r>
            <a:r>
              <a:rPr lang="en-US" dirty="0" smtClean="0"/>
              <a:t>”.</a:t>
            </a:r>
          </a:p>
          <a:p>
            <a:r>
              <a:rPr lang="en-US" dirty="0"/>
              <a:t>Topic Models are very useful for the purpose for document clustering, organizing large blocks of textual data, information retrieval from unstructured text and </a:t>
            </a:r>
            <a:r>
              <a:rPr lang="en-US" dirty="0" smtClean="0"/>
              <a:t>recommendation systems.</a:t>
            </a:r>
            <a:r>
              <a:rPr lang="en-US" dirty="0"/>
              <a:t> </a:t>
            </a:r>
            <a:endParaRPr lang="en-US" dirty="0" smtClean="0"/>
          </a:p>
          <a:p>
            <a:r>
              <a:rPr lang="en-US" dirty="0"/>
              <a:t>For Example – New York Times are using topic models to boost their user – article recommendation engines.</a:t>
            </a:r>
            <a:endParaRPr lang="en-IN" dirty="0"/>
          </a:p>
        </p:txBody>
      </p:sp>
      <p:sp>
        <p:nvSpPr>
          <p:cNvPr id="4" name="Title 3"/>
          <p:cNvSpPr>
            <a:spLocks noGrp="1"/>
          </p:cNvSpPr>
          <p:nvPr>
            <p:ph type="title"/>
          </p:nvPr>
        </p:nvSpPr>
        <p:spPr/>
        <p:txBody>
          <a:bodyPr/>
          <a:lstStyle/>
          <a:p>
            <a:r>
              <a:rPr lang="en-US" u="sng" dirty="0"/>
              <a:t>Topic </a:t>
            </a:r>
            <a:r>
              <a:rPr lang="en-US" u="sng" dirty="0" smtClean="0"/>
              <a:t>Modelling</a:t>
            </a:r>
            <a:endParaRPr lang="en-IN" dirty="0"/>
          </a:p>
        </p:txBody>
      </p:sp>
    </p:spTree>
    <p:extLst>
      <p:ext uri="{BB962C8B-B14F-4D97-AF65-F5344CB8AC3E}">
        <p14:creationId xmlns:p14="http://schemas.microsoft.com/office/powerpoint/2010/main" val="20311363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94519" y="1440050"/>
            <a:ext cx="11002962" cy="4987925"/>
          </a:xfrm>
        </p:spPr>
        <p:txBody>
          <a:bodyPr>
            <a:normAutofit/>
          </a:bodyPr>
          <a:lstStyle/>
          <a:p>
            <a:r>
              <a:rPr lang="en-US" dirty="0" smtClean="0"/>
              <a:t>There </a:t>
            </a:r>
            <a:r>
              <a:rPr lang="en-US" dirty="0"/>
              <a:t>are many approaches for obtaining topics from a text such as – Term Frequency and Inverse Document Frequency. </a:t>
            </a:r>
            <a:r>
              <a:rPr lang="en-US" dirty="0" err="1"/>
              <a:t>NonNegative</a:t>
            </a:r>
            <a:r>
              <a:rPr lang="en-US" dirty="0"/>
              <a:t> Matrix Factorization techniques</a:t>
            </a:r>
            <a:r>
              <a:rPr lang="en-US" dirty="0" smtClean="0"/>
              <a:t>.</a:t>
            </a:r>
          </a:p>
          <a:p>
            <a:r>
              <a:rPr lang="en-US" dirty="0"/>
              <a:t>Latent Dirichlet Allocation is the most popular topic modeling </a:t>
            </a:r>
            <a:r>
              <a:rPr lang="en-US" dirty="0" smtClean="0"/>
              <a:t>technique.</a:t>
            </a:r>
          </a:p>
          <a:p>
            <a:r>
              <a:rPr lang="en-US" dirty="0"/>
              <a:t>LDA assumes documents are produced from a mixture of topics. Those topics then generate words based on their probability distribution. </a:t>
            </a:r>
            <a:endParaRPr lang="en-US" dirty="0" smtClean="0"/>
          </a:p>
          <a:p>
            <a:r>
              <a:rPr lang="en-US" dirty="0" smtClean="0"/>
              <a:t>Given a dataset of documents, LDA backtracks and tries to figure out what topics would create those documents in the first place.</a:t>
            </a:r>
          </a:p>
          <a:p>
            <a:r>
              <a:rPr lang="en-US" dirty="0"/>
              <a:t>We can then use the probability that a document belongs to a particular topic to classify it accordingly</a:t>
            </a:r>
            <a:r>
              <a:rPr lang="en-US" dirty="0" smtClean="0"/>
              <a:t>.</a:t>
            </a:r>
            <a:endParaRPr lang="en-US" dirty="0"/>
          </a:p>
        </p:txBody>
      </p:sp>
      <p:sp>
        <p:nvSpPr>
          <p:cNvPr id="4" name="Title 3"/>
          <p:cNvSpPr>
            <a:spLocks noGrp="1"/>
          </p:cNvSpPr>
          <p:nvPr>
            <p:ph type="title"/>
          </p:nvPr>
        </p:nvSpPr>
        <p:spPr>
          <a:xfrm>
            <a:off x="594519" y="80682"/>
            <a:ext cx="11002962" cy="1189038"/>
          </a:xfrm>
        </p:spPr>
        <p:txBody>
          <a:bodyPr>
            <a:normAutofit/>
          </a:bodyPr>
          <a:lstStyle/>
          <a:p>
            <a:r>
              <a:rPr lang="en-US" u="sng" dirty="0"/>
              <a:t>Latent Dirichlet Allocation for Topic </a:t>
            </a:r>
            <a:r>
              <a:rPr lang="en-US" u="sng" dirty="0" smtClean="0"/>
              <a:t>Modeling</a:t>
            </a:r>
            <a:endParaRPr lang="en-IN" dirty="0"/>
          </a:p>
        </p:txBody>
      </p:sp>
    </p:spTree>
    <p:extLst>
      <p:ext uri="{BB962C8B-B14F-4D97-AF65-F5344CB8AC3E}">
        <p14:creationId xmlns:p14="http://schemas.microsoft.com/office/powerpoint/2010/main" val="30732183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94519" y="385482"/>
            <a:ext cx="11002962" cy="5791481"/>
          </a:xfrm>
        </p:spPr>
        <p:txBody>
          <a:bodyPr/>
          <a:lstStyle/>
          <a:p>
            <a:r>
              <a:rPr lang="en-US" dirty="0" smtClean="0"/>
              <a:t>Since </a:t>
            </a:r>
            <a:r>
              <a:rPr lang="en-US" dirty="0"/>
              <a:t>you know the writer of the document from the original data, you can then recommend an artist/author based on similar topic structures.</a:t>
            </a:r>
            <a:endParaRPr lang="en-US" dirty="0" smtClean="0"/>
          </a:p>
          <a:p>
            <a:r>
              <a:rPr lang="en-US" dirty="0" smtClean="0"/>
              <a:t>LDA </a:t>
            </a:r>
            <a:r>
              <a:rPr lang="en-US" dirty="0"/>
              <a:t>is a matrix factorization technique. In vector space, any corpus (collection of documents) can be represented as a document-term matrix</a:t>
            </a:r>
            <a:r>
              <a:rPr lang="en-US" dirty="0" smtClean="0"/>
              <a:t>.</a:t>
            </a:r>
          </a:p>
          <a:p>
            <a:r>
              <a:rPr lang="en-US" dirty="0"/>
              <a:t>The following matrix shows a corpus of N documents D1, D2, D3 … </a:t>
            </a:r>
            <a:r>
              <a:rPr lang="en-US" dirty="0" err="1"/>
              <a:t>Dn</a:t>
            </a:r>
            <a:r>
              <a:rPr lang="en-US" dirty="0"/>
              <a:t> and vocabulary size of M words W1,W2 .. </a:t>
            </a:r>
            <a:r>
              <a:rPr lang="en-US" dirty="0" err="1"/>
              <a:t>Wn</a:t>
            </a:r>
            <a:r>
              <a:rPr lang="en-US" dirty="0"/>
              <a:t>. The value of </a:t>
            </a:r>
            <a:r>
              <a:rPr lang="en-US" dirty="0" err="1"/>
              <a:t>i,j</a:t>
            </a:r>
            <a:r>
              <a:rPr lang="en-US" dirty="0"/>
              <a:t> cell gives the frequency count of word </a:t>
            </a:r>
            <a:r>
              <a:rPr lang="en-US" dirty="0" err="1"/>
              <a:t>Wj</a:t>
            </a:r>
            <a:r>
              <a:rPr lang="en-US" dirty="0"/>
              <a:t> in Document Di</a:t>
            </a:r>
            <a:r>
              <a:rPr lang="en-US" dirty="0" smtClean="0"/>
              <a:t>.</a:t>
            </a:r>
          </a:p>
          <a:p>
            <a:endParaRPr lang="en-IN" dirty="0"/>
          </a:p>
        </p:txBody>
      </p:sp>
      <p:pic>
        <p:nvPicPr>
          <p:cNvPr id="4" name="Picture 3"/>
          <p:cNvPicPr>
            <a:picLocks noChangeAspect="1"/>
          </p:cNvPicPr>
          <p:nvPr/>
        </p:nvPicPr>
        <p:blipFill>
          <a:blip r:embed="rId2"/>
          <a:stretch>
            <a:fillRect/>
          </a:stretch>
        </p:blipFill>
        <p:spPr>
          <a:xfrm>
            <a:off x="4343119" y="4348163"/>
            <a:ext cx="3057525" cy="1828800"/>
          </a:xfrm>
          <a:prstGeom prst="rect">
            <a:avLst/>
          </a:prstGeom>
        </p:spPr>
      </p:pic>
    </p:spTree>
    <p:extLst>
      <p:ext uri="{BB962C8B-B14F-4D97-AF65-F5344CB8AC3E}">
        <p14:creationId xmlns:p14="http://schemas.microsoft.com/office/powerpoint/2010/main" val="9180735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94519" y="457200"/>
            <a:ext cx="11002962" cy="5719763"/>
          </a:xfrm>
        </p:spPr>
        <p:txBody>
          <a:bodyPr/>
          <a:lstStyle/>
          <a:p>
            <a:r>
              <a:rPr lang="en-US" dirty="0"/>
              <a:t>LDA converts this Document-Term Matrix into two lower dimensional matrices – M1 and M2</a:t>
            </a:r>
            <a:r>
              <a:rPr lang="en-US" dirty="0" smtClean="0"/>
              <a:t>.</a:t>
            </a:r>
          </a:p>
          <a:p>
            <a:r>
              <a:rPr lang="en-US" dirty="0"/>
              <a:t>M1 is a document-topics matrix and M2 is a topic – terms matrix with dimensions (N,  K) and (K, M) </a:t>
            </a:r>
            <a:r>
              <a:rPr lang="en-US" dirty="0" smtClean="0"/>
              <a:t>respectively.</a:t>
            </a:r>
          </a:p>
          <a:p>
            <a:r>
              <a:rPr lang="en-US" dirty="0" smtClean="0"/>
              <a:t>N </a:t>
            </a:r>
            <a:r>
              <a:rPr lang="en-US" dirty="0"/>
              <a:t>is the number of documents, K is the number of topics and M is the vocabulary size</a:t>
            </a:r>
            <a:r>
              <a:rPr lang="en-US" dirty="0" smtClean="0"/>
              <a:t>.</a:t>
            </a:r>
          </a:p>
          <a:p>
            <a:endParaRPr lang="en-IN" dirty="0"/>
          </a:p>
        </p:txBody>
      </p:sp>
      <p:pic>
        <p:nvPicPr>
          <p:cNvPr id="4" name="Picture 3"/>
          <p:cNvPicPr>
            <a:picLocks noChangeAspect="1"/>
          </p:cNvPicPr>
          <p:nvPr/>
        </p:nvPicPr>
        <p:blipFill>
          <a:blip r:embed="rId3"/>
          <a:stretch>
            <a:fillRect/>
          </a:stretch>
        </p:blipFill>
        <p:spPr>
          <a:xfrm>
            <a:off x="4428565" y="3026990"/>
            <a:ext cx="3048000" cy="3457575"/>
          </a:xfrm>
          <a:prstGeom prst="rect">
            <a:avLst/>
          </a:prstGeom>
        </p:spPr>
      </p:pic>
    </p:spTree>
    <p:extLst>
      <p:ext uri="{BB962C8B-B14F-4D97-AF65-F5344CB8AC3E}">
        <p14:creationId xmlns:p14="http://schemas.microsoft.com/office/powerpoint/2010/main" val="5047264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94519" y="564776"/>
            <a:ext cx="11002962" cy="5612187"/>
          </a:xfrm>
        </p:spPr>
        <p:txBody>
          <a:bodyPr>
            <a:normAutofit fontScale="92500" lnSpcReduction="10000"/>
          </a:bodyPr>
          <a:lstStyle/>
          <a:p>
            <a:r>
              <a:rPr lang="en-US" dirty="0"/>
              <a:t>For every topic, two probabilities p1 and p2 are calculated. </a:t>
            </a:r>
            <a:endParaRPr lang="en-US" dirty="0" smtClean="0"/>
          </a:p>
          <a:p>
            <a:r>
              <a:rPr lang="en-US" dirty="0" smtClean="0"/>
              <a:t>P1 </a:t>
            </a:r>
            <a:r>
              <a:rPr lang="en-US" dirty="0"/>
              <a:t>– p(topic t / document d) = the proportion of words in document d that are currently assigned to topic t</a:t>
            </a:r>
            <a:r>
              <a:rPr lang="en-US" dirty="0" smtClean="0"/>
              <a:t>.</a:t>
            </a:r>
          </a:p>
          <a:p>
            <a:r>
              <a:rPr lang="en-US" dirty="0"/>
              <a:t>P2 – p(word w / topic t) = the proportion of assignments to topic t over all documents that come from this word w</a:t>
            </a:r>
            <a:r>
              <a:rPr lang="en-US" dirty="0" smtClean="0"/>
              <a:t>.</a:t>
            </a:r>
          </a:p>
          <a:p>
            <a:r>
              <a:rPr lang="en-US" dirty="0"/>
              <a:t>The current topic – word assignment is updated with a new topic with the probability, product of p1 and </a:t>
            </a:r>
            <a:r>
              <a:rPr lang="en-US" dirty="0" smtClean="0"/>
              <a:t>p2*. (how much a document likes a topic x how much a topic likes a word)</a:t>
            </a:r>
          </a:p>
          <a:p>
            <a:r>
              <a:rPr lang="en-US" dirty="0"/>
              <a:t> After a number of iterations, a steady state is achieved where the document topic and topic term distributions are fairly good. This is the convergence point of LDA</a:t>
            </a:r>
            <a:r>
              <a:rPr lang="en-US" dirty="0" smtClean="0"/>
              <a:t>.</a:t>
            </a:r>
          </a:p>
          <a:p>
            <a:r>
              <a:rPr lang="en-US" dirty="0"/>
              <a:t>You can then use the probability that a document belongs to a particular topic to classify it accordingly.</a:t>
            </a:r>
            <a:endParaRPr lang="en-US" dirty="0" smtClean="0"/>
          </a:p>
          <a:p>
            <a:r>
              <a:rPr lang="en-US" b="1" u="sng" dirty="0" smtClean="0"/>
              <a:t>Libraries:</a:t>
            </a:r>
            <a:r>
              <a:rPr lang="en-US" b="1" dirty="0" smtClean="0"/>
              <a:t> </a:t>
            </a:r>
            <a:r>
              <a:rPr lang="en-US" dirty="0" err="1" smtClean="0"/>
              <a:t>topicmodels</a:t>
            </a:r>
            <a:r>
              <a:rPr lang="en-US" dirty="0" smtClean="0"/>
              <a:t> (LDA algorithm), tm (document-term-matrix)</a:t>
            </a:r>
            <a:endParaRPr lang="en-IN" dirty="0"/>
          </a:p>
        </p:txBody>
      </p:sp>
    </p:spTree>
    <p:extLst>
      <p:ext uri="{BB962C8B-B14F-4D97-AF65-F5344CB8AC3E}">
        <p14:creationId xmlns:p14="http://schemas.microsoft.com/office/powerpoint/2010/main" val="19879323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76590" y="708212"/>
            <a:ext cx="11002962" cy="5163951"/>
          </a:xfrm>
        </p:spPr>
        <p:txBody>
          <a:bodyPr/>
          <a:lstStyle/>
          <a:p>
            <a:pPr marL="0" indent="0">
              <a:buNone/>
            </a:pPr>
            <a:r>
              <a:rPr lang="en-US" sz="3200" b="1" u="sng" dirty="0"/>
              <a:t>Dataset </a:t>
            </a:r>
            <a:endParaRPr lang="en-US" sz="3200" b="1" u="sng" dirty="0" smtClean="0"/>
          </a:p>
          <a:p>
            <a:r>
              <a:rPr lang="en-US" dirty="0" smtClean="0"/>
              <a:t>For the purpose of Genre classification, we are using a dataset obtained from </a:t>
            </a:r>
            <a:r>
              <a:rPr lang="en-US" dirty="0" err="1" smtClean="0"/>
              <a:t>Kaggle</a:t>
            </a:r>
            <a:r>
              <a:rPr lang="en-US" dirty="0" smtClean="0"/>
              <a:t>.</a:t>
            </a:r>
          </a:p>
          <a:p>
            <a:r>
              <a:rPr lang="en-US" dirty="0" smtClean="0"/>
              <a:t>The dataset is a collection of 380,000 lyrics from songs scraped from metrolyrics.com</a:t>
            </a:r>
          </a:p>
          <a:p>
            <a:r>
              <a:rPr lang="en-US" dirty="0" smtClean="0"/>
              <a:t>The structure of the data is index/song/year/artist/genre/lyrics.</a:t>
            </a:r>
          </a:p>
          <a:p>
            <a:r>
              <a:rPr lang="en-US" dirty="0" smtClean="0"/>
              <a:t>Some irrelevant data was removed like index, year and artist.</a:t>
            </a:r>
          </a:p>
          <a:p>
            <a:r>
              <a:rPr lang="en-US" dirty="0" smtClean="0"/>
              <a:t>Extracted 5000 songs from each of five genres – Pop, Rock, Jazz, Metal, Country to get a balanced and practical dataset.</a:t>
            </a:r>
          </a:p>
          <a:p>
            <a:r>
              <a:rPr lang="en-US" dirty="0" smtClean="0"/>
              <a:t>We used </a:t>
            </a:r>
            <a:r>
              <a:rPr lang="en-US" dirty="0" err="1" smtClean="0"/>
              <a:t>tidytext</a:t>
            </a:r>
            <a:r>
              <a:rPr lang="en-US" dirty="0" smtClean="0"/>
              <a:t> library to generate tokens data as described previously.</a:t>
            </a:r>
          </a:p>
          <a:p>
            <a:endParaRPr lang="en-IN" dirty="0"/>
          </a:p>
        </p:txBody>
      </p:sp>
    </p:spTree>
    <p:extLst>
      <p:ext uri="{BB962C8B-B14F-4D97-AF65-F5344CB8AC3E}">
        <p14:creationId xmlns:p14="http://schemas.microsoft.com/office/powerpoint/2010/main" val="42742492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30378" y="582707"/>
            <a:ext cx="11002962" cy="6033528"/>
          </a:xfrm>
        </p:spPr>
        <p:txBody>
          <a:bodyPr/>
          <a:lstStyle/>
          <a:p>
            <a:pPr marL="0" indent="0">
              <a:buNone/>
            </a:pPr>
            <a:r>
              <a:rPr lang="en-US" sz="3200" b="1" u="sng" dirty="0"/>
              <a:t>Preprocessing</a:t>
            </a:r>
          </a:p>
          <a:p>
            <a:r>
              <a:rPr lang="en-US" dirty="0" smtClean="0"/>
              <a:t>Special words like won’t, can’t etc., are converted to will not, can not etc., using </a:t>
            </a:r>
            <a:r>
              <a:rPr lang="en-US" dirty="0" err="1" smtClean="0"/>
              <a:t>gsub</a:t>
            </a:r>
            <a:r>
              <a:rPr lang="en-US" dirty="0" smtClean="0"/>
              <a:t> function.</a:t>
            </a:r>
          </a:p>
          <a:p>
            <a:r>
              <a:rPr lang="en-US" dirty="0" smtClean="0"/>
              <a:t>Special characters were removed and all the words were converted to lowercase.</a:t>
            </a:r>
          </a:p>
          <a:p>
            <a:r>
              <a:rPr lang="en-US" dirty="0" smtClean="0"/>
              <a:t>Tokens were generated and word count of each genre was obtained.</a:t>
            </a:r>
          </a:p>
          <a:p>
            <a:pPr marL="0" indent="0">
              <a:buNone/>
            </a:pPr>
            <a:endParaRPr lang="en-US" dirty="0" smtClean="0"/>
          </a:p>
          <a:p>
            <a:endParaRPr lang="en-US" dirty="0" smtClean="0"/>
          </a:p>
          <a:p>
            <a:endParaRPr lang="en-US" dirty="0" smtClean="0"/>
          </a:p>
        </p:txBody>
      </p:sp>
      <p:pic>
        <p:nvPicPr>
          <p:cNvPr id="7" name="Picture 6"/>
          <p:cNvPicPr>
            <a:picLocks noChangeAspect="1"/>
          </p:cNvPicPr>
          <p:nvPr/>
        </p:nvPicPr>
        <p:blipFill>
          <a:blip r:embed="rId2"/>
          <a:stretch>
            <a:fillRect/>
          </a:stretch>
        </p:blipFill>
        <p:spPr>
          <a:xfrm>
            <a:off x="5050771" y="3853142"/>
            <a:ext cx="2162175" cy="1733550"/>
          </a:xfrm>
          <a:prstGeom prst="rect">
            <a:avLst/>
          </a:prstGeom>
        </p:spPr>
      </p:pic>
    </p:spTree>
    <p:extLst>
      <p:ext uri="{BB962C8B-B14F-4D97-AF65-F5344CB8AC3E}">
        <p14:creationId xmlns:p14="http://schemas.microsoft.com/office/powerpoint/2010/main" val="33887234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94519" y="295836"/>
            <a:ext cx="11002962" cy="5881128"/>
          </a:xfrm>
        </p:spPr>
        <p:txBody>
          <a:bodyPr/>
          <a:lstStyle/>
          <a:p>
            <a:pPr marL="0" indent="0">
              <a:buNone/>
            </a:pPr>
            <a:r>
              <a:rPr lang="en-US" sz="3200" b="1" u="sng" dirty="0"/>
              <a:t>The Model</a:t>
            </a:r>
          </a:p>
          <a:p>
            <a:r>
              <a:rPr lang="en-US" dirty="0" smtClean="0"/>
              <a:t>LDA algorithm requires data in document-term matrix (DTM) format, in which each document(song) is a row, and each column is a term.</a:t>
            </a:r>
          </a:p>
          <a:p>
            <a:r>
              <a:rPr lang="en-US" dirty="0" smtClean="0"/>
              <a:t>To achieve this we used </a:t>
            </a:r>
            <a:r>
              <a:rPr lang="en-US" dirty="0" err="1" smtClean="0"/>
              <a:t>cast_dtm</a:t>
            </a:r>
            <a:r>
              <a:rPr lang="en-US" dirty="0" smtClean="0"/>
              <a:t>() function.</a:t>
            </a:r>
          </a:p>
          <a:p>
            <a:r>
              <a:rPr lang="en-US" dirty="0" smtClean="0"/>
              <a:t>The matrix tells about how many documents and terms we have and from the obtained result we can see that it is a very sparse matrix. </a:t>
            </a:r>
            <a:endParaRPr lang="en-US" dirty="0"/>
          </a:p>
          <a:p>
            <a:endParaRPr lang="en-US" dirty="0" smtClean="0"/>
          </a:p>
          <a:p>
            <a:endParaRPr lang="en-US" dirty="0"/>
          </a:p>
          <a:p>
            <a:endParaRPr lang="en-US" dirty="0" smtClean="0"/>
          </a:p>
        </p:txBody>
      </p:sp>
      <p:pic>
        <p:nvPicPr>
          <p:cNvPr id="4" name="Picture 3"/>
          <p:cNvPicPr>
            <a:picLocks noChangeAspect="1"/>
          </p:cNvPicPr>
          <p:nvPr/>
        </p:nvPicPr>
        <p:blipFill>
          <a:blip r:embed="rId3"/>
          <a:stretch>
            <a:fillRect/>
          </a:stretch>
        </p:blipFill>
        <p:spPr>
          <a:xfrm>
            <a:off x="861451" y="3784087"/>
            <a:ext cx="5305425" cy="1095375"/>
          </a:xfrm>
          <a:prstGeom prst="rect">
            <a:avLst/>
          </a:prstGeom>
        </p:spPr>
      </p:pic>
      <p:pic>
        <p:nvPicPr>
          <p:cNvPr id="5" name="Picture 4"/>
          <p:cNvPicPr>
            <a:picLocks noChangeAspect="1"/>
          </p:cNvPicPr>
          <p:nvPr/>
        </p:nvPicPr>
        <p:blipFill>
          <a:blip r:embed="rId4"/>
          <a:stretch>
            <a:fillRect/>
          </a:stretch>
        </p:blipFill>
        <p:spPr>
          <a:xfrm>
            <a:off x="6577806" y="3469483"/>
            <a:ext cx="5019675" cy="2495550"/>
          </a:xfrm>
          <a:prstGeom prst="rect">
            <a:avLst/>
          </a:prstGeom>
        </p:spPr>
      </p:pic>
    </p:spTree>
    <p:extLst>
      <p:ext uri="{BB962C8B-B14F-4D97-AF65-F5344CB8AC3E}">
        <p14:creationId xmlns:p14="http://schemas.microsoft.com/office/powerpoint/2010/main" val="17680944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94519" y="600636"/>
            <a:ext cx="11002962" cy="5576328"/>
          </a:xfrm>
        </p:spPr>
        <p:txBody>
          <a:bodyPr/>
          <a:lstStyle/>
          <a:p>
            <a:r>
              <a:rPr lang="en-US" dirty="0" smtClean="0"/>
              <a:t>To fit the model, we set k = 5 (because the dataset contains 5 distinct genres), seed, and method = GIBBS. </a:t>
            </a:r>
          </a:p>
          <a:p>
            <a:r>
              <a:rPr lang="en-US" dirty="0" smtClean="0"/>
              <a:t>The default is VEM but GIBBS sampling method is performing better.</a:t>
            </a:r>
          </a:p>
          <a:p>
            <a:r>
              <a:rPr lang="en-US" dirty="0" smtClean="0"/>
              <a:t>GIBBS </a:t>
            </a:r>
            <a:r>
              <a:rPr lang="en-US" dirty="0"/>
              <a:t>sampling </a:t>
            </a:r>
            <a:r>
              <a:rPr lang="en-US" dirty="0" smtClean="0"/>
              <a:t>performs </a:t>
            </a:r>
            <a:r>
              <a:rPr lang="en-US" dirty="0"/>
              <a:t>a random walk that starts at some point which </a:t>
            </a:r>
            <a:r>
              <a:rPr lang="en-US" dirty="0" smtClean="0"/>
              <a:t>can be initialized (we use the default of 0) and </a:t>
            </a:r>
            <a:r>
              <a:rPr lang="en-US" dirty="0"/>
              <a:t>at each step moves plus or minus one with equal probability. </a:t>
            </a:r>
            <a:endParaRPr lang="en-IN" dirty="0"/>
          </a:p>
        </p:txBody>
      </p:sp>
    </p:spTree>
    <p:extLst>
      <p:ext uri="{BB962C8B-B14F-4D97-AF65-F5344CB8AC3E}">
        <p14:creationId xmlns:p14="http://schemas.microsoft.com/office/powerpoint/2010/main" val="29189439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The goal of this is to use text mining and Exploratory data </a:t>
            </a:r>
            <a:r>
              <a:rPr lang="en-US" dirty="0" smtClean="0"/>
              <a:t>analysis </a:t>
            </a:r>
            <a:r>
              <a:rPr lang="en-US" dirty="0" smtClean="0"/>
              <a:t>(EDA) to shed insight on the Artist’s career.</a:t>
            </a:r>
          </a:p>
          <a:p>
            <a:r>
              <a:rPr lang="en-US" dirty="0" smtClean="0"/>
              <a:t>Musical lyric analysis is no easy task. </a:t>
            </a:r>
          </a:p>
          <a:p>
            <a:r>
              <a:rPr lang="en-US" dirty="0" smtClean="0"/>
              <a:t>The data is unstructured and requires caution with assumptions and a uniquely discriminant choice of analytic techniques.</a:t>
            </a:r>
          </a:p>
          <a:p>
            <a:r>
              <a:rPr lang="en-US" dirty="0" smtClean="0"/>
              <a:t>The Artist Prince was chosen to celebrate his inspiring and diverse body of work.</a:t>
            </a:r>
          </a:p>
          <a:p>
            <a:pPr marL="0" indent="0">
              <a:buNone/>
            </a:pPr>
            <a:endParaRPr lang="en-US" dirty="0" smtClean="0"/>
          </a:p>
          <a:p>
            <a:endParaRPr lang="en-IN" dirty="0"/>
          </a:p>
        </p:txBody>
      </p:sp>
      <p:sp>
        <p:nvSpPr>
          <p:cNvPr id="3" name="Title 2"/>
          <p:cNvSpPr>
            <a:spLocks noGrp="1"/>
          </p:cNvSpPr>
          <p:nvPr>
            <p:ph type="title"/>
          </p:nvPr>
        </p:nvSpPr>
        <p:spPr/>
        <p:txBody>
          <a:bodyPr/>
          <a:lstStyle/>
          <a:p>
            <a:r>
              <a:rPr lang="en-US" u="sng" dirty="0" smtClean="0"/>
              <a:t>Lyric analysis of prince</a:t>
            </a:r>
            <a:endParaRPr lang="en-IN" u="sng" dirty="0"/>
          </a:p>
        </p:txBody>
      </p:sp>
    </p:spTree>
    <p:extLst>
      <p:ext uri="{BB962C8B-B14F-4D97-AF65-F5344CB8AC3E}">
        <p14:creationId xmlns:p14="http://schemas.microsoft.com/office/powerpoint/2010/main" val="15139143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bwMode="auto">
          <a:xfrm>
            <a:off x="2949388" y="331694"/>
            <a:ext cx="5640575" cy="5845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54909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94519" y="358588"/>
            <a:ext cx="11002962" cy="5818375"/>
          </a:xfrm>
        </p:spPr>
        <p:txBody>
          <a:bodyPr/>
          <a:lstStyle/>
          <a:p>
            <a:r>
              <a:rPr lang="en-US" dirty="0" smtClean="0"/>
              <a:t>We examine the fraction of genres the model predicted correctly.</a:t>
            </a:r>
            <a:endParaRPr lang="en-IN"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322" y="986117"/>
            <a:ext cx="6329359" cy="5544632"/>
          </a:xfrm>
          <a:prstGeom prst="rect">
            <a:avLst/>
          </a:prstGeom>
        </p:spPr>
      </p:pic>
    </p:spTree>
    <p:extLst>
      <p:ext uri="{BB962C8B-B14F-4D97-AF65-F5344CB8AC3E}">
        <p14:creationId xmlns:p14="http://schemas.microsoft.com/office/powerpoint/2010/main" val="33749090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571500" y="690282"/>
            <a:ext cx="3467099" cy="5102507"/>
          </a:xfrm>
        </p:spPr>
        <p:txBody>
          <a:bodyPr/>
          <a:lstStyle/>
          <a:p>
            <a:r>
              <a:rPr lang="en-US" dirty="0" smtClean="0"/>
              <a:t>Mapping topic model number with the ‘genre’</a:t>
            </a:r>
            <a:endParaRPr lang="en-IN" dirty="0" smtClean="0"/>
          </a:p>
        </p:txBody>
      </p:sp>
      <p:sp>
        <p:nvSpPr>
          <p:cNvPr id="7" name="Content Placeholder 6"/>
          <p:cNvSpPr>
            <a:spLocks noGrp="1"/>
          </p:cNvSpPr>
          <p:nvPr>
            <p:ph sz="half" idx="2"/>
          </p:nvPr>
        </p:nvSpPr>
        <p:spPr>
          <a:xfrm>
            <a:off x="8220636" y="242047"/>
            <a:ext cx="3397623" cy="5961529"/>
          </a:xfrm>
        </p:spPr>
        <p:txBody>
          <a:bodyPr/>
          <a:lstStyle/>
          <a:p>
            <a:pPr marL="0" indent="0">
              <a:buNone/>
            </a:pPr>
            <a:r>
              <a:rPr lang="en-US" dirty="0" smtClean="0"/>
              <a:t>Actual and predicted number </a:t>
            </a:r>
            <a:r>
              <a:rPr lang="en-US" dirty="0"/>
              <a:t>of songs under each genre.</a:t>
            </a:r>
          </a:p>
          <a:p>
            <a:pPr marL="0" indent="0">
              <a:buNone/>
            </a:pPr>
            <a:endParaRPr lang="en-IN" dirty="0"/>
          </a:p>
        </p:txBody>
      </p:sp>
      <p:pic>
        <p:nvPicPr>
          <p:cNvPr id="4" name="Picture 3"/>
          <p:cNvPicPr>
            <a:picLocks noChangeAspect="1"/>
          </p:cNvPicPr>
          <p:nvPr/>
        </p:nvPicPr>
        <p:blipFill>
          <a:blip r:embed="rId3"/>
          <a:stretch>
            <a:fillRect/>
          </a:stretch>
        </p:blipFill>
        <p:spPr>
          <a:xfrm>
            <a:off x="809625" y="1635499"/>
            <a:ext cx="1428750" cy="1847850"/>
          </a:xfrm>
          <a:prstGeom prst="rect">
            <a:avLst/>
          </a:prstGeom>
        </p:spPr>
      </p:pic>
      <p:pic>
        <p:nvPicPr>
          <p:cNvPr id="5" name="Picture 4"/>
          <p:cNvPicPr>
            <a:picLocks noChangeAspect="1"/>
          </p:cNvPicPr>
          <p:nvPr/>
        </p:nvPicPr>
        <p:blipFill>
          <a:blip r:embed="rId4"/>
          <a:stretch>
            <a:fillRect/>
          </a:stretch>
        </p:blipFill>
        <p:spPr>
          <a:xfrm>
            <a:off x="9242610" y="956649"/>
            <a:ext cx="1821796" cy="5486401"/>
          </a:xfrm>
          <a:prstGeom prst="rect">
            <a:avLst/>
          </a:prstGeom>
        </p:spPr>
      </p:pic>
    </p:spTree>
    <p:extLst>
      <p:ext uri="{BB962C8B-B14F-4D97-AF65-F5344CB8AC3E}">
        <p14:creationId xmlns:p14="http://schemas.microsoft.com/office/powerpoint/2010/main" val="27214758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From </a:t>
            </a:r>
            <a:r>
              <a:rPr lang="en-US" dirty="0"/>
              <a:t>the predictions we can see that </a:t>
            </a:r>
            <a:r>
              <a:rPr lang="en-US" dirty="0" smtClean="0"/>
              <a:t>a lot of songs are misclassified. </a:t>
            </a:r>
          </a:p>
          <a:p>
            <a:r>
              <a:rPr lang="en-US" dirty="0" smtClean="0"/>
              <a:t>Misclassification rate: 59.99%</a:t>
            </a:r>
          </a:p>
          <a:p>
            <a:endParaRPr lang="en-IN" dirty="0"/>
          </a:p>
          <a:p>
            <a:endParaRPr lang="en-IN" dirty="0"/>
          </a:p>
        </p:txBody>
      </p:sp>
      <p:sp>
        <p:nvSpPr>
          <p:cNvPr id="4" name="Title 3"/>
          <p:cNvSpPr>
            <a:spLocks noGrp="1"/>
          </p:cNvSpPr>
          <p:nvPr>
            <p:ph type="title"/>
          </p:nvPr>
        </p:nvSpPr>
        <p:spPr/>
        <p:txBody>
          <a:bodyPr/>
          <a:lstStyle/>
          <a:p>
            <a:r>
              <a:rPr lang="en-US" u="sng" dirty="0" smtClean="0"/>
              <a:t>Observations</a:t>
            </a:r>
            <a:endParaRPr lang="en-IN" u="sng" dirty="0"/>
          </a:p>
        </p:txBody>
      </p:sp>
    </p:spTree>
    <p:extLst>
      <p:ext uri="{BB962C8B-B14F-4D97-AF65-F5344CB8AC3E}">
        <p14:creationId xmlns:p14="http://schemas.microsoft.com/office/powerpoint/2010/main" val="19086115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We would like to annotate the dataset using </a:t>
            </a:r>
            <a:r>
              <a:rPr lang="en-US" dirty="0" err="1" smtClean="0"/>
              <a:t>cleanNLP</a:t>
            </a:r>
            <a:r>
              <a:rPr lang="en-US" dirty="0" smtClean="0"/>
              <a:t> package. We can use lemmatized or stemmed words after tokenizing. </a:t>
            </a:r>
          </a:p>
          <a:p>
            <a:r>
              <a:rPr lang="en-US" dirty="0" smtClean="0"/>
              <a:t>We can further improve the model by applying LDA after Principal Component Analysis.</a:t>
            </a:r>
          </a:p>
        </p:txBody>
      </p:sp>
      <p:sp>
        <p:nvSpPr>
          <p:cNvPr id="4" name="Title 3"/>
          <p:cNvSpPr>
            <a:spLocks noGrp="1"/>
          </p:cNvSpPr>
          <p:nvPr>
            <p:ph type="title"/>
          </p:nvPr>
        </p:nvSpPr>
        <p:spPr/>
        <p:txBody>
          <a:bodyPr/>
          <a:lstStyle/>
          <a:p>
            <a:r>
              <a:rPr lang="en-US" u="sng" dirty="0"/>
              <a:t>Future </a:t>
            </a:r>
            <a:r>
              <a:rPr lang="en-US" u="sng" dirty="0" smtClean="0"/>
              <a:t>Work</a:t>
            </a:r>
            <a:endParaRPr lang="en-IN" u="sng" dirty="0"/>
          </a:p>
        </p:txBody>
      </p:sp>
    </p:spTree>
    <p:extLst>
      <p:ext uri="{BB962C8B-B14F-4D97-AF65-F5344CB8AC3E}">
        <p14:creationId xmlns:p14="http://schemas.microsoft.com/office/powerpoint/2010/main" val="454903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hlinkClick r:id="rId2"/>
              </a:rPr>
              <a:t>https://</a:t>
            </a:r>
            <a:r>
              <a:rPr lang="en-IN" dirty="0" smtClean="0">
                <a:hlinkClick r:id="rId2"/>
              </a:rPr>
              <a:t>www.kaggle.com/gyani95/380000-lyrics-from-metrolyrics</a:t>
            </a:r>
            <a:endParaRPr lang="en-IN" dirty="0" smtClean="0"/>
          </a:p>
          <a:p>
            <a:r>
              <a:rPr lang="en-IN" dirty="0">
                <a:hlinkClick r:id="rId3"/>
              </a:rPr>
              <a:t>https://www.analyticsvidhya.com/blog/2016/08/beginners-guide-to-topic-modeling-in-python</a:t>
            </a:r>
            <a:r>
              <a:rPr lang="en-IN" dirty="0" smtClean="0">
                <a:hlinkClick r:id="rId3"/>
              </a:rPr>
              <a:t>/</a:t>
            </a:r>
            <a:endParaRPr lang="en-IN" dirty="0" smtClean="0"/>
          </a:p>
          <a:p>
            <a:r>
              <a:rPr lang="en-IN" dirty="0">
                <a:hlinkClick r:id="rId4"/>
              </a:rPr>
              <a:t>https://</a:t>
            </a:r>
            <a:r>
              <a:rPr lang="en-IN" dirty="0" smtClean="0">
                <a:hlinkClick r:id="rId4"/>
              </a:rPr>
              <a:t>cran.r-project.org/web/packages/tidytext/vignettes/topic_modeling.html</a:t>
            </a:r>
            <a:endParaRPr lang="en-IN" dirty="0" smtClean="0"/>
          </a:p>
          <a:p>
            <a:r>
              <a:rPr lang="en-IN" dirty="0">
                <a:hlinkClick r:id="rId5"/>
              </a:rPr>
              <a:t>https://courses.edx.org/courses/course-v1:MITx+15.071x+2T2017/course</a:t>
            </a:r>
            <a:r>
              <a:rPr lang="en-IN" dirty="0" smtClean="0">
                <a:hlinkClick r:id="rId5"/>
              </a:rPr>
              <a:t>/</a:t>
            </a:r>
            <a:endParaRPr lang="en-IN" dirty="0" smtClean="0"/>
          </a:p>
          <a:p>
            <a:r>
              <a:rPr lang="en-IN" dirty="0">
                <a:hlinkClick r:id="rId6"/>
              </a:rPr>
              <a:t>https://www.datacamp.com/community/tutorials/ML-NLP-lyric-analysis</a:t>
            </a:r>
            <a:endParaRPr lang="en-IN" dirty="0"/>
          </a:p>
        </p:txBody>
      </p:sp>
      <p:sp>
        <p:nvSpPr>
          <p:cNvPr id="3" name="Title 2"/>
          <p:cNvSpPr>
            <a:spLocks noGrp="1"/>
          </p:cNvSpPr>
          <p:nvPr>
            <p:ph type="title"/>
          </p:nvPr>
        </p:nvSpPr>
        <p:spPr/>
        <p:txBody>
          <a:bodyPr/>
          <a:lstStyle/>
          <a:p>
            <a:r>
              <a:rPr lang="en-US" u="sng" dirty="0" smtClean="0"/>
              <a:t>references</a:t>
            </a:r>
            <a:endParaRPr lang="en-IN" u="sng" dirty="0"/>
          </a:p>
        </p:txBody>
      </p:sp>
    </p:spTree>
    <p:extLst>
      <p:ext uri="{BB962C8B-B14F-4D97-AF65-F5344CB8AC3E}">
        <p14:creationId xmlns:p14="http://schemas.microsoft.com/office/powerpoint/2010/main" val="19112742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How can we improve the model accuracy?</a:t>
            </a:r>
          </a:p>
          <a:p>
            <a:r>
              <a:rPr lang="en-US" dirty="0" smtClean="0"/>
              <a:t>What would happen if you chose a different number of topics?</a:t>
            </a:r>
          </a:p>
          <a:p>
            <a:r>
              <a:rPr lang="en-US" dirty="0" smtClean="0"/>
              <a:t>What would be next steps to build a simple recommender system after Topic Modelling?</a:t>
            </a:r>
          </a:p>
        </p:txBody>
      </p:sp>
      <p:sp>
        <p:nvSpPr>
          <p:cNvPr id="3" name="Title 2"/>
          <p:cNvSpPr>
            <a:spLocks noGrp="1"/>
          </p:cNvSpPr>
          <p:nvPr>
            <p:ph type="title"/>
          </p:nvPr>
        </p:nvSpPr>
        <p:spPr/>
        <p:txBody>
          <a:bodyPr/>
          <a:lstStyle/>
          <a:p>
            <a:r>
              <a:rPr lang="en-US" dirty="0" smtClean="0"/>
              <a:t>Questions</a:t>
            </a:r>
            <a:endParaRPr lang="en-IN" dirty="0"/>
          </a:p>
        </p:txBody>
      </p:sp>
    </p:spTree>
    <p:extLst>
      <p:ext uri="{BB962C8B-B14F-4D97-AF65-F5344CB8AC3E}">
        <p14:creationId xmlns:p14="http://schemas.microsoft.com/office/powerpoint/2010/main" val="21971291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94519" y="609600"/>
            <a:ext cx="11002962" cy="5567363"/>
          </a:xfrm>
        </p:spPr>
        <p:txBody>
          <a:bodyPr/>
          <a:lstStyle/>
          <a:p>
            <a:pPr marL="0" indent="0">
              <a:buNone/>
            </a:pPr>
            <a:r>
              <a:rPr lang="en-US" sz="3200" b="1" u="sng" dirty="0" smtClean="0"/>
              <a:t>Dataset Description</a:t>
            </a:r>
            <a:endParaRPr lang="en-US" sz="3200" b="1" u="sng" dirty="0"/>
          </a:p>
          <a:p>
            <a:r>
              <a:rPr lang="en-US" dirty="0"/>
              <a:t>The dataset used was obtained from Billboard chart information and Prince lyrics from various websites. </a:t>
            </a:r>
            <a:endParaRPr lang="en-US" dirty="0" smtClean="0"/>
          </a:p>
          <a:p>
            <a:r>
              <a:rPr lang="en-US" dirty="0" smtClean="0"/>
              <a:t>The remixes, extended versions, club makes, remakes, unoriginal versions, etc. were removed. </a:t>
            </a:r>
          </a:p>
          <a:p>
            <a:r>
              <a:rPr lang="en-US" dirty="0" smtClean="0"/>
              <a:t>Albums of historical collections of his Hit songs were also removed to avoid repetition.</a:t>
            </a:r>
            <a:endParaRPr lang="en-US" dirty="0"/>
          </a:p>
          <a:p>
            <a:pPr marL="0" indent="0">
              <a:buNone/>
            </a:pPr>
            <a:r>
              <a:rPr lang="en-US" sz="3200" b="1" u="sng" dirty="0"/>
              <a:t>Libraries Used</a:t>
            </a:r>
          </a:p>
          <a:p>
            <a:r>
              <a:rPr lang="en-US" dirty="0" err="1"/>
              <a:t>d</a:t>
            </a:r>
            <a:r>
              <a:rPr lang="en-US" dirty="0" err="1" smtClean="0"/>
              <a:t>plyr</a:t>
            </a:r>
            <a:r>
              <a:rPr lang="en-US" dirty="0" smtClean="0"/>
              <a:t> for data transformation</a:t>
            </a:r>
          </a:p>
          <a:p>
            <a:r>
              <a:rPr lang="en-US" dirty="0"/>
              <a:t>g</a:t>
            </a:r>
            <a:r>
              <a:rPr lang="en-US" dirty="0" smtClean="0"/>
              <a:t>gplot2 for visualizations</a:t>
            </a:r>
          </a:p>
          <a:p>
            <a:r>
              <a:rPr lang="en-US" dirty="0" err="1"/>
              <a:t>t</a:t>
            </a:r>
            <a:r>
              <a:rPr lang="en-US" dirty="0" err="1" smtClean="0"/>
              <a:t>idytext</a:t>
            </a:r>
            <a:r>
              <a:rPr lang="en-US" dirty="0" smtClean="0"/>
              <a:t> for tokenization</a:t>
            </a:r>
            <a:endParaRPr lang="en-IN" dirty="0"/>
          </a:p>
        </p:txBody>
      </p:sp>
    </p:spTree>
    <p:extLst>
      <p:ext uri="{BB962C8B-B14F-4D97-AF65-F5344CB8AC3E}">
        <p14:creationId xmlns:p14="http://schemas.microsoft.com/office/powerpoint/2010/main" val="1505798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bwMode="auto">
          <a:xfrm>
            <a:off x="3212306" y="409575"/>
            <a:ext cx="5767388" cy="5767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86589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59931" y="504825"/>
            <a:ext cx="5672138" cy="5672138"/>
          </a:xfrm>
        </p:spPr>
      </p:pic>
    </p:spTree>
    <p:extLst>
      <p:ext uri="{BB962C8B-B14F-4D97-AF65-F5344CB8AC3E}">
        <p14:creationId xmlns:p14="http://schemas.microsoft.com/office/powerpoint/2010/main" val="34564669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Text mining can be thought of as text analytics in which we try to discover relevant information that is possibly unknown or buried beneath the obvious. </a:t>
            </a:r>
          </a:p>
          <a:p>
            <a:r>
              <a:rPr lang="en-US" dirty="0" smtClean="0"/>
              <a:t>Natural Language Processing (NLP) is one methodology used in mining text. </a:t>
            </a:r>
          </a:p>
          <a:p>
            <a:r>
              <a:rPr lang="en-US" dirty="0" smtClean="0"/>
              <a:t>NLP </a:t>
            </a:r>
            <a:r>
              <a:rPr lang="en-US" dirty="0"/>
              <a:t>tries to decipher the ambiguities in written language by tokenization, clustering, extracting entity and word relationships, and using algorithms to identify themes and quantify subjective information</a:t>
            </a:r>
            <a:r>
              <a:rPr lang="en-US" dirty="0" smtClean="0"/>
              <a:t>.</a:t>
            </a:r>
          </a:p>
          <a:p>
            <a:r>
              <a:rPr lang="en-US" dirty="0" smtClean="0"/>
              <a:t>The process of breaking lyrics into individual words is called tokenization. </a:t>
            </a:r>
          </a:p>
          <a:p>
            <a:r>
              <a:rPr lang="en-US" dirty="0" smtClean="0"/>
              <a:t>Tidy Text format uses a table with one token per row (here a token = word). </a:t>
            </a:r>
            <a:r>
              <a:rPr lang="en-US" dirty="0" err="1"/>
              <a:t>u</a:t>
            </a:r>
            <a:r>
              <a:rPr lang="en-US" dirty="0" err="1" smtClean="0"/>
              <a:t>nnest_tokens</a:t>
            </a:r>
            <a:r>
              <a:rPr lang="en-US" dirty="0" smtClean="0"/>
              <a:t>() function was used to do this. </a:t>
            </a:r>
            <a:endParaRPr lang="en-IN" dirty="0"/>
          </a:p>
        </p:txBody>
      </p:sp>
      <p:sp>
        <p:nvSpPr>
          <p:cNvPr id="4" name="Title 3"/>
          <p:cNvSpPr>
            <a:spLocks noGrp="1"/>
          </p:cNvSpPr>
          <p:nvPr>
            <p:ph type="title"/>
          </p:nvPr>
        </p:nvSpPr>
        <p:spPr/>
        <p:txBody>
          <a:bodyPr/>
          <a:lstStyle/>
          <a:p>
            <a:r>
              <a:rPr lang="en-US" u="sng" dirty="0"/>
              <a:t>Text </a:t>
            </a:r>
            <a:r>
              <a:rPr lang="en-US" u="sng" dirty="0" smtClean="0"/>
              <a:t>Mining</a:t>
            </a:r>
            <a:endParaRPr lang="en-IN" dirty="0"/>
          </a:p>
        </p:txBody>
      </p:sp>
    </p:spTree>
    <p:extLst>
      <p:ext uri="{BB962C8B-B14F-4D97-AF65-F5344CB8AC3E}">
        <p14:creationId xmlns:p14="http://schemas.microsoft.com/office/powerpoint/2010/main" val="4755905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94519" y="636494"/>
            <a:ext cx="11002962" cy="5540469"/>
          </a:xfrm>
        </p:spPr>
        <p:txBody>
          <a:bodyPr/>
          <a:lstStyle/>
          <a:p>
            <a:r>
              <a:rPr lang="en-US" dirty="0"/>
              <a:t>You can see that each row contains an individual word which would be repeated for each song in which it appears</a:t>
            </a:r>
            <a:r>
              <a:rPr lang="en-US" dirty="0" smtClean="0"/>
              <a:t>.</a:t>
            </a:r>
          </a:p>
          <a:p>
            <a:endParaRPr lang="en-IN" dirty="0"/>
          </a:p>
        </p:txBody>
      </p:sp>
      <p:pic>
        <p:nvPicPr>
          <p:cNvPr id="6" name="Picture 5"/>
          <p:cNvPicPr>
            <a:picLocks noChangeAspect="1"/>
          </p:cNvPicPr>
          <p:nvPr/>
        </p:nvPicPr>
        <p:blipFill rotWithShape="1">
          <a:blip r:embed="rId2"/>
          <a:srcRect l="1300" b="31365"/>
          <a:stretch/>
        </p:blipFill>
        <p:spPr>
          <a:xfrm>
            <a:off x="2348752" y="1685363"/>
            <a:ext cx="7108445" cy="4401671"/>
          </a:xfrm>
          <a:prstGeom prst="rect">
            <a:avLst/>
          </a:prstGeom>
        </p:spPr>
      </p:pic>
    </p:spTree>
    <p:extLst>
      <p:ext uri="{BB962C8B-B14F-4D97-AF65-F5344CB8AC3E}">
        <p14:creationId xmlns:p14="http://schemas.microsoft.com/office/powerpoint/2010/main" val="41285962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94519" y="457200"/>
            <a:ext cx="11002962" cy="5719763"/>
          </a:xfrm>
        </p:spPr>
        <p:txBody>
          <a:bodyPr/>
          <a:lstStyle/>
          <a:p>
            <a:r>
              <a:rPr lang="en-US" dirty="0" smtClean="0"/>
              <a:t>Songs with highest word count</a:t>
            </a:r>
          </a:p>
          <a:p>
            <a:endParaRPr lang="en-IN" dirty="0"/>
          </a:p>
        </p:txBody>
      </p:sp>
      <p:pic>
        <p:nvPicPr>
          <p:cNvPr id="5" name="Picture 4"/>
          <p:cNvPicPr>
            <a:picLocks noChangeAspect="1"/>
          </p:cNvPicPr>
          <p:nvPr/>
        </p:nvPicPr>
        <p:blipFill rotWithShape="1">
          <a:blip r:embed="rId3"/>
          <a:srcRect l="16404" t="202" r="16027" b="25316"/>
          <a:stretch/>
        </p:blipFill>
        <p:spPr>
          <a:xfrm>
            <a:off x="3935506" y="1250106"/>
            <a:ext cx="4320987" cy="4600513"/>
          </a:xfrm>
          <a:prstGeom prst="rect">
            <a:avLst/>
          </a:prstGeom>
        </p:spPr>
      </p:pic>
    </p:spTree>
    <p:extLst>
      <p:ext uri="{BB962C8B-B14F-4D97-AF65-F5344CB8AC3E}">
        <p14:creationId xmlns:p14="http://schemas.microsoft.com/office/powerpoint/2010/main" val="41166262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stretch>
            <a:fillRect/>
          </a:stretch>
        </p:blipFill>
        <p:spPr>
          <a:xfrm>
            <a:off x="3299012" y="707080"/>
            <a:ext cx="5243650" cy="5065295"/>
          </a:xfrm>
          <a:prstGeom prst="rect">
            <a:avLst/>
          </a:prstGeom>
        </p:spPr>
      </p:pic>
    </p:spTree>
    <p:extLst>
      <p:ext uri="{BB962C8B-B14F-4D97-AF65-F5344CB8AC3E}">
        <p14:creationId xmlns:p14="http://schemas.microsoft.com/office/powerpoint/2010/main" val="1468827041"/>
      </p:ext>
    </p:extLst>
  </p:cSld>
  <p:clrMapOvr>
    <a:masterClrMapping/>
  </p:clrMapOvr>
  <p:timing>
    <p:tnLst>
      <p:par>
        <p:cTn id="1" dur="indefinite" restart="never" nodeType="tmRoot"/>
      </p:par>
    </p:tnLst>
  </p:timing>
</p:sld>
</file>

<file path=ppt/theme/theme1.xml><?xml version="1.0" encoding="utf-8"?>
<a:theme xmlns:a="http://schemas.openxmlformats.org/drawingml/2006/main" name="TF34357351">
  <a:themeElements>
    <a:clrScheme name="Custom 8">
      <a:dk1>
        <a:sysClr val="windowText" lastClr="000000"/>
      </a:dk1>
      <a:lt1>
        <a:sysClr val="window" lastClr="FFFFFF"/>
      </a:lt1>
      <a:dk2>
        <a:srgbClr val="44546A"/>
      </a:dk2>
      <a:lt2>
        <a:srgbClr val="E7E6E6"/>
      </a:lt2>
      <a:accent1>
        <a:srgbClr val="C0F400"/>
      </a:accent1>
      <a:accent2>
        <a:srgbClr val="05D74D"/>
      </a:accent2>
      <a:accent3>
        <a:srgbClr val="2F3342"/>
      </a:accent3>
      <a:accent4>
        <a:srgbClr val="038B30"/>
      </a:accent4>
      <a:accent5>
        <a:srgbClr val="05EE55"/>
      </a:accent5>
      <a:accent6>
        <a:srgbClr val="70AD47"/>
      </a:accent6>
      <a:hlink>
        <a:srgbClr val="05D74D"/>
      </a:hlink>
      <a:folHlink>
        <a:srgbClr val="C0F400"/>
      </a:folHlink>
    </a:clrScheme>
    <a:fontScheme name="Custom 5">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rk-01_Presentation_AS - v4.potx" id="{D7CDF393-FDD4-437B-B94C-496AC1500528}" vid="{96D15EC4-ADBA-4147-B6BF-A6EFEFEB87E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TF34357351</Template>
  <TotalTime>938</TotalTime>
  <Words>1441</Words>
  <Application>Microsoft Office PowerPoint</Application>
  <PresentationFormat>Widescreen</PresentationFormat>
  <Paragraphs>117</Paragraphs>
  <Slides>26</Slides>
  <Notes>18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26</vt:i4>
      </vt:variant>
    </vt:vector>
  </HeadingPairs>
  <TitlesOfParts>
    <vt:vector size="29" baseType="lpstr">
      <vt:lpstr>Arial</vt:lpstr>
      <vt:lpstr>Calibri</vt:lpstr>
      <vt:lpstr>TF34357351</vt:lpstr>
      <vt:lpstr>Lyric analysis &amp; Music genre classification using nlp in R</vt:lpstr>
      <vt:lpstr>Lyric analysis of prince</vt:lpstr>
      <vt:lpstr>PowerPoint Presentation</vt:lpstr>
      <vt:lpstr>PowerPoint Presentation</vt:lpstr>
      <vt:lpstr>PowerPoint Presentation</vt:lpstr>
      <vt:lpstr>Text Mining</vt:lpstr>
      <vt:lpstr>PowerPoint Presentation</vt:lpstr>
      <vt:lpstr>PowerPoint Presentation</vt:lpstr>
      <vt:lpstr>PowerPoint Presentation</vt:lpstr>
      <vt:lpstr>PowerPoint Presentation</vt:lpstr>
      <vt:lpstr>Topic Modelling</vt:lpstr>
      <vt:lpstr>Latent Dirichlet Allocation for Topic Modeling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Observations</vt:lpstr>
      <vt:lpstr>Future Work</vt:lpstr>
      <vt:lpstr>references</vt:lpstr>
      <vt:lpstr>Questions</vt:lpstr>
    </vt:vector>
  </TitlesOfParts>
  <Company>University at Buffalo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Ravi Teja Sunkara</dc:creator>
  <cp:lastModifiedBy>Ravi Teja Sunkara</cp:lastModifiedBy>
  <cp:revision>53</cp:revision>
  <dcterms:created xsi:type="dcterms:W3CDTF">2019-04-30T13:42:40Z</dcterms:created>
  <dcterms:modified xsi:type="dcterms:W3CDTF">2019-05-01T14:52:56Z</dcterms:modified>
</cp:coreProperties>
</file>