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98b42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98b42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94b500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94b500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94b500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94b500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92753f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92753f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94b500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94b500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94b500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94b500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833736d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833736d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913c3c6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913c3c6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94b500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94b500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image from training data at 10000 epoch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94b500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94b500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image generated image from validation data of DIV2k for Pixel Shuffler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 image generated image from validation data of DIV2k for Pixel Shuffler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94b500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94b500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78150" y="1256200"/>
            <a:ext cx="6805200" cy="25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Photo-Realistic Single Image Super-Resolution Using a Generative Adversarial Network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642950"/>
            <a:ext cx="7505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51775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Observations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combined dataset (DF2K) increases the PSNR performance by a large margin.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pixel shuffler has better PSNR values when compared to Upsampling method.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Flickr2K performs better than DIV2K.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More number of epochs result in better PSNR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Vidya, Disha and Ravi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771525"/>
            <a:ext cx="58674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722075"/>
            <a:ext cx="7505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Procedure Steps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19150" y="1592500"/>
            <a:ext cx="75057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read the original image using cv2.imread() function and resize it to (224, 224) using bi-cubic interpolation to get High Resolution (HR) images.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process the HR (High Resolution) images to get down-sampled (by a factor of 4) LR (Low Resolution) images of shape (56, 56). Now we have both HR and LR images for training data set.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weights for VGG19 are loaded and the vgg_model.trainable is made false with loss function as mean squared error.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Generator and discriminator models are built using the architectures explained in the following sections.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Combined GAN model is constructed.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Compile the combined GAN model &amp; discriminator network with VGG + binary cross entropy and Binary Cross Entropy respectively.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819150" y="781425"/>
            <a:ext cx="75057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For each epoch datagen function is called which gives LR and HR images of specified batch size.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We pass LR images through Generator, which generates an up-sampled image (by a factor of 4) resulting in Super Resolution (SR) images of shape (224, 224).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Target label for HR images is set as 1 with some randomness and for SR images zero (0). Discriminator model with this as input is trained by setting discriminator.trainable = True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Once the discriminator is trained the generator is trained by using the combined model and also by setting discriminator.trainable = False i.e. freezing the discriminator.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above procedure is repeated until the model converges.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Once the model is trained, the weights are saved and these weights are further used to generate images from Validation dataset and to calculate PSNR values. This is performed on 3 different datasets.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357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Preceptual loss function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1990725"/>
            <a:ext cx="75057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Calculates the loss by comparing two images based on high level representation from a pre trained convolution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 loss: euclidean distance between feature map representation of the SR and HR image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Adversarial loss: binary cross entropy loss obtained from the discriminator network is added to the content loss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50" y="1095600"/>
            <a:ext cx="3447499" cy="7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850" y="2758450"/>
            <a:ext cx="2611734" cy="7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050" y="4123525"/>
            <a:ext cx="2020000" cy="52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46350" y="3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SR-GAN Loss: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00" y="852475"/>
            <a:ext cx="4165375" cy="3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100" y="930825"/>
            <a:ext cx="4165375" cy="3332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1199650" y="4156125"/>
            <a:ext cx="2022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DiV2K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601100" y="4135800"/>
            <a:ext cx="2124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Flickr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51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097950"/>
            <a:ext cx="75057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Performance on DIV2K using Pixel Shuffler: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5" y="1521225"/>
            <a:ext cx="8494174" cy="31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553925"/>
            <a:ext cx="75057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Pixel Shuffler vs Upsampling (12000 epoch)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9" y="1044824"/>
            <a:ext cx="3746725" cy="37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050" y="1044825"/>
            <a:ext cx="3746725" cy="37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Measurements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730975"/>
            <a:ext cx="75057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9" y="2224325"/>
            <a:ext cx="3671926" cy="1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075" y="2224325"/>
            <a:ext cx="3671900" cy="17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