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83" r:id="rId8"/>
    <p:sldId id="262" r:id="rId9"/>
    <p:sldId id="277" r:id="rId10"/>
    <p:sldId id="261" r:id="rId11"/>
    <p:sldId id="274" r:id="rId12"/>
    <p:sldId id="279" r:id="rId13"/>
    <p:sldId id="265" r:id="rId14"/>
    <p:sldId id="280" r:id="rId15"/>
    <p:sldId id="264" r:id="rId16"/>
    <p:sldId id="281" r:id="rId17"/>
    <p:sldId id="266" r:id="rId18"/>
    <p:sldId id="282" r:id="rId19"/>
    <p:sldId id="267" r:id="rId20"/>
    <p:sldId id="271" r:id="rId21"/>
    <p:sldId id="275" r:id="rId22"/>
    <p:sldId id="272" r:id="rId23"/>
    <p:sldId id="276" r:id="rId24"/>
    <p:sldId id="273" r:id="rId25"/>
    <p:sldId id="284" r:id="rId26"/>
    <p:sldId id="268" r:id="rId27"/>
  </p:sldIdLst>
  <p:sldSz cx="12192000" cy="584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78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957125"/>
            <a:ext cx="9144000" cy="2036093"/>
          </a:xfrm>
          <a:prstGeom prst="rect">
            <a:avLst/>
          </a:prstGeom>
        </p:spPr>
        <p:txBody>
          <a:bodyPr anchor="b"/>
          <a:lstStyle>
            <a:lvl1pPr algn="ctr"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071738"/>
            <a:ext cx="9144000" cy="141199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000"/>
            </a:lvl1pPr>
            <a:lvl2pPr marL="0" indent="953124" algn="ctr">
              <a:buSzTx/>
              <a:buFontTx/>
              <a:buNone/>
              <a:defRPr sz="5000"/>
            </a:lvl2pPr>
            <a:lvl3pPr marL="0" indent="1906249" algn="ctr">
              <a:buSzTx/>
              <a:buFontTx/>
              <a:buNone/>
              <a:defRPr sz="5000"/>
            </a:lvl3pPr>
            <a:lvl4pPr marL="0" indent="2859375" algn="ctr">
              <a:buSzTx/>
              <a:buFontTx/>
              <a:buNone/>
              <a:defRPr sz="5000"/>
            </a:lvl4pPr>
            <a:lvl5pPr marL="0" indent="3812499" algn="ctr">
              <a:buSzTx/>
              <a:buFont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458026"/>
            <a:ext cx="10515600" cy="2432752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3913792"/>
            <a:ext cx="10515600" cy="12793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000">
                <a:solidFill>
                  <a:srgbClr val="888888"/>
                </a:solidFill>
              </a:defRPr>
            </a:lvl1pPr>
            <a:lvl2pPr marL="0" indent="953124">
              <a:buSzTx/>
              <a:buFontTx/>
              <a:buNone/>
              <a:defRPr sz="5000">
                <a:solidFill>
                  <a:srgbClr val="888888"/>
                </a:solidFill>
              </a:defRPr>
            </a:lvl2pPr>
            <a:lvl3pPr marL="0" indent="1906249">
              <a:buSzTx/>
              <a:buFontTx/>
              <a:buNone/>
              <a:defRPr sz="5000">
                <a:solidFill>
                  <a:srgbClr val="888888"/>
                </a:solidFill>
              </a:defRPr>
            </a:lvl3pPr>
            <a:lvl4pPr marL="0" indent="2859375">
              <a:buSzTx/>
              <a:buFontTx/>
              <a:buNone/>
              <a:defRPr sz="5000">
                <a:solidFill>
                  <a:srgbClr val="888888"/>
                </a:solidFill>
              </a:defRPr>
            </a:lvl4pPr>
            <a:lvl5pPr marL="0" indent="3812499">
              <a:buSzTx/>
              <a:buFontTx/>
              <a:buNone/>
              <a:defRPr sz="5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556853"/>
            <a:ext cx="5181600" cy="37107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11370"/>
            <a:ext cx="10515601" cy="11304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433658"/>
            <a:ext cx="5157789" cy="7026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000" b="1"/>
            </a:lvl1pPr>
            <a:lvl2pPr marL="0" indent="953124">
              <a:buSzTx/>
              <a:buFontTx/>
              <a:buNone/>
              <a:defRPr sz="5000" b="1"/>
            </a:lvl2pPr>
            <a:lvl3pPr marL="0" indent="1906249">
              <a:buSzTx/>
              <a:buFontTx/>
              <a:buNone/>
              <a:defRPr sz="5000" b="1"/>
            </a:lvl3pPr>
            <a:lvl4pPr marL="0" indent="2859375">
              <a:buSzTx/>
              <a:buFontTx/>
              <a:buNone/>
              <a:defRPr sz="5000" b="1"/>
            </a:lvl4pPr>
            <a:lvl5pPr marL="0" indent="3812499">
              <a:buSzTx/>
              <a:buFontTx/>
              <a:buNone/>
              <a:defRPr sz="5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433658"/>
            <a:ext cx="5183188" cy="70261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50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717331" indent="-260131">
              <a:defRPr sz="6600"/>
            </a:lvl2pPr>
            <a:lvl3pPr marL="1216152" indent="-301752">
              <a:defRPr sz="6600"/>
            </a:lvl3pPr>
            <a:lvl4pPr marL="1739590" indent="-367990">
              <a:defRPr sz="6600"/>
            </a:lvl4pPr>
            <a:lvl5pPr marL="2196790" indent="-367990"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8" y="1754504"/>
            <a:ext cx="3932238" cy="32504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3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754504"/>
            <a:ext cx="3932239" cy="32504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300"/>
            </a:lvl1pPr>
            <a:lvl2pPr marL="0" indent="953124">
              <a:buSzTx/>
              <a:buFontTx/>
              <a:buNone/>
              <a:defRPr sz="3300"/>
            </a:lvl2pPr>
            <a:lvl3pPr marL="0" indent="1906249">
              <a:buSzTx/>
              <a:buFontTx/>
              <a:buNone/>
              <a:defRPr sz="3300"/>
            </a:lvl3pPr>
            <a:lvl4pPr marL="0" indent="2859375">
              <a:buSzTx/>
              <a:buFontTx/>
              <a:buNone/>
              <a:defRPr sz="3300"/>
            </a:lvl4pPr>
            <a:lvl5pPr marL="0" indent="3812499">
              <a:buSzTx/>
              <a:buFontTx/>
              <a:buNone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11370"/>
            <a:ext cx="10515600" cy="113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556853"/>
            <a:ext cx="10515600" cy="3710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27819" y="5368706"/>
            <a:ext cx="425982" cy="41506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!!BGRectangle"/>
          <p:cNvSpPr/>
          <p:nvPr/>
        </p:nvSpPr>
        <p:spPr>
          <a:xfrm>
            <a:off x="897467" y="-5272"/>
            <a:ext cx="10394468" cy="5848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Rectangle 29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7474" y="1"/>
            <a:ext cx="10397051" cy="584834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1"/>
          <p:cNvSpPr txBox="1">
            <a:spLocks noGrp="1"/>
          </p:cNvSpPr>
          <p:nvPr>
            <p:ph type="ctrTitle"/>
          </p:nvPr>
        </p:nvSpPr>
        <p:spPr>
          <a:xfrm>
            <a:off x="539531" y="797363"/>
            <a:ext cx="8898360" cy="4628401"/>
          </a:xfrm>
          <a:prstGeom prst="rect">
            <a:avLst/>
          </a:prstGeom>
        </p:spPr>
        <p:txBody>
          <a:bodyPr anchor="ctr"/>
          <a:lstStyle/>
          <a:p>
            <a:pPr>
              <a:defRPr sz="6800">
                <a:solidFill>
                  <a:srgbClr val="FFFFFF"/>
                </a:solidFill>
              </a:defRPr>
            </a:pPr>
            <a:r>
              <a:rPr dirty="0"/>
              <a:t>HOSPITAL</a:t>
            </a:r>
            <a:br>
              <a:rPr dirty="0"/>
            </a:br>
            <a:r>
              <a:rPr dirty="0"/>
              <a:t>MANAGEMENT </a:t>
            </a:r>
            <a:br>
              <a:rPr dirty="0"/>
            </a:br>
            <a:r>
              <a:rPr dirty="0"/>
              <a:t>System</a:t>
            </a:r>
            <a:br>
              <a:rPr dirty="0"/>
            </a:br>
            <a:r>
              <a:rPr sz="3600" dirty="0"/>
              <a:t>Demo                    </a:t>
            </a:r>
            <a:br>
              <a:rPr sz="3600" dirty="0"/>
            </a:br>
            <a:r>
              <a:rPr sz="3600" dirty="0"/>
              <a:t>                                                      </a:t>
            </a:r>
            <a:r>
              <a:rPr lang="en-US" sz="3600" dirty="0"/>
              <a:t>   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IGNITORS</a:t>
            </a:r>
          </a:p>
        </p:txBody>
      </p:sp>
      <p:sp>
        <p:nvSpPr>
          <p:cNvPr id="98" name="!!Line"/>
          <p:cNvSpPr/>
          <p:nvPr/>
        </p:nvSpPr>
        <p:spPr>
          <a:xfrm>
            <a:off x="7808917" y="1949450"/>
            <a:ext cx="23394" cy="19494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Implementation Details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Front End : HTML, CSS, TypeScript, Angular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Database : MySQL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Webserver : </a:t>
            </a:r>
            <a:r>
              <a:rPr sz="2000" dirty="0" err="1"/>
              <a:t>WebAPI</a:t>
            </a:r>
            <a:endParaRPr sz="2000" dirty="0"/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Deployment: II</a:t>
            </a:r>
            <a:r>
              <a:rPr lang="en-US" sz="2000" dirty="0"/>
              <a:t>S and Microsoft Azure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Overall Structure</a:t>
            </a:r>
            <a:endParaRPr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07B23C9-C73E-48E4-BF59-28E73CB0CB8A}"/>
              </a:ext>
            </a:extLst>
          </p:cNvPr>
          <p:cNvSpPr>
            <a:spLocks noGrp="1" noChangeAspect="1" noChangeArrowheads="1"/>
          </p:cNvSpPr>
          <p:nvPr>
            <p:ph type="body" sz="half" idx="1"/>
          </p:nvPr>
        </p:nvSpPr>
        <p:spPr bwMode="auto">
          <a:xfrm>
            <a:off x="2066925" y="1976438"/>
            <a:ext cx="82931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2AA55B5-32A8-484E-8704-5FD066F6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1" y="1451493"/>
            <a:ext cx="10573119" cy="4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90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Admin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has complete access and privileges to perform any actions.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provides various rights to the admin to modify hospital branches, doctors, and patient details in the system.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maintain inventory of items required in managing the whole hospital system like room types,  specializations, treatment, and medications.</a:t>
            </a:r>
          </a:p>
        </p:txBody>
      </p:sp>
    </p:spTree>
    <p:extLst>
      <p:ext uri="{BB962C8B-B14F-4D97-AF65-F5344CB8AC3E}">
        <p14:creationId xmlns:p14="http://schemas.microsoft.com/office/powerpoint/2010/main" val="39433138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897467" y="-317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/>
            </a:pPr>
            <a:endParaRPr dirty="0"/>
          </a:p>
        </p:txBody>
      </p:sp>
      <p:sp>
        <p:nvSpPr>
          <p:cNvPr id="168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Admin Dashboard</a:t>
            </a:r>
          </a:p>
        </p:txBody>
      </p:sp>
      <p:sp>
        <p:nvSpPr>
          <p:cNvPr id="173" name="To add the new hospital Branch"/>
          <p:cNvSpPr txBox="1"/>
          <p:nvPr/>
        </p:nvSpPr>
        <p:spPr>
          <a:xfrm>
            <a:off x="904730" y="1491646"/>
            <a:ext cx="3476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endParaRPr dirty="0"/>
          </a:p>
          <a:p>
            <a:pPr>
              <a:defRPr sz="2000" b="1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2A25C-1B2D-4288-B77E-F73FE23B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80" y="1491646"/>
            <a:ext cx="10651967" cy="42342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Doctors can request specific medicines which are required for some common types of treatments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doctors to view and modify patient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5361651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/>
          <p:nvPr/>
        </p:nvSpPr>
        <p:spPr>
          <a:xfrm>
            <a:off x="191344" y="-51393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/>
            </a:pPr>
            <a:endParaRPr dirty="0"/>
          </a:p>
        </p:txBody>
      </p:sp>
      <p:sp>
        <p:nvSpPr>
          <p:cNvPr id="159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</a:t>
            </a:r>
            <a:r>
              <a:rPr dirty="0"/>
              <a:t> Dashboard</a:t>
            </a:r>
          </a:p>
        </p:txBody>
      </p:sp>
      <p:sp>
        <p:nvSpPr>
          <p:cNvPr id="165" name="To add doctor details"/>
          <p:cNvSpPr txBox="1"/>
          <p:nvPr/>
        </p:nvSpPr>
        <p:spPr>
          <a:xfrm>
            <a:off x="902493" y="138556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7897E-94D3-4546-A486-49DFA7B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8" y="1607726"/>
            <a:ext cx="10624250" cy="4121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reschedule or cancel existing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can view the details of doctors working in a specific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showcases medications linked with specific patient appointments and generic against the disease treatment.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456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</a:t>
            </a:r>
            <a:r>
              <a:rPr dirty="0"/>
              <a:t> Dashboard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1002064" y="1560351"/>
            <a:ext cx="10246750" cy="37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3F46E-7A76-45C8-A1EF-7DB543CE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2" y="1544096"/>
            <a:ext cx="10560496" cy="4224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view the details of doctors working in a specialized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staff members to view all the patient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provide the details of different medicines available in the hospital pharmacy.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974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1088125" y="56607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</a:t>
            </a:r>
            <a:r>
              <a:rPr dirty="0"/>
              <a:t>Dashboard 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28648" y="5113771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165A8-4F96-417C-9F18-14C8556B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6"/>
          <a:stretch/>
        </p:blipFill>
        <p:spPr>
          <a:xfrm>
            <a:off x="897464" y="1413159"/>
            <a:ext cx="10587728" cy="41776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		        </a:t>
            </a:r>
            <a:r>
              <a:rPr lang="en-US" dirty="0"/>
              <a:t>Agenda</a:t>
            </a:r>
            <a:endParaRPr dirty="0"/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 dirty="0"/>
          </a:p>
          <a:p>
            <a:pPr marL="0" indent="0">
              <a:buSzTx/>
              <a:buNone/>
              <a:defRPr sz="1700"/>
            </a:pPr>
            <a:endParaRPr dirty="0"/>
          </a:p>
          <a:p>
            <a:pPr marL="0" indent="0">
              <a:buSzTx/>
              <a:buNone/>
              <a:defRPr sz="1700" b="1"/>
            </a:pPr>
            <a:endParaRPr dirty="0"/>
          </a:p>
          <a:p>
            <a:pPr>
              <a:defRPr sz="1700" b="1"/>
            </a:pPr>
            <a:endParaRPr dirty="0"/>
          </a:p>
        </p:txBody>
      </p:sp>
      <p:sp>
        <p:nvSpPr>
          <p:cNvPr id="107" name="TextBox 3"/>
          <p:cNvSpPr txBox="1"/>
          <p:nvPr/>
        </p:nvSpPr>
        <p:spPr>
          <a:xfrm>
            <a:off x="1055913" y="1767839"/>
            <a:ext cx="10305626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Project Description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Members and code contribution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Core Requirements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Implementation Details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Testing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Feedback from peer reviews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Code inspection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Demo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25220" y="-25752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module is tested in every development and testing phase.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were fixed after every iteration of testing performed by the tester.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screen, 10-15 test cases were recorded by each developer.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features like login, registration, appointment, treatment were tested during various phases of development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End-to-End testing, we used the angular jasmine testing framework.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Unit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7808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66310" y="-103944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web application is tested in many aspects during system testing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 performance of different modules was tested during system testing (like page response time, user load)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validations working on all form fields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showing appropriate error/notification messages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UI is easy to navigate or not.</a:t>
            </a: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2" y="275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Functionality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754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Feedback from peer reviews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79F9-06B6-4879-845E-11DE8E3E9397}"/>
              </a:ext>
            </a:extLst>
          </p:cNvPr>
          <p:cNvSpPr txBox="1"/>
          <p:nvPr/>
        </p:nvSpPr>
        <p:spPr>
          <a:xfrm>
            <a:off x="1559496" y="2259280"/>
            <a:ext cx="8496944" cy="3077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received a few suggestions from the peer review sessions, one of which was to implement a hospital staff login to collect patient data in the event of an emergency, and another was to add a nurse login, which was rejected because hospital staff includes nurses as well.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 text can be added to some buttons/icons.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colors and font size can be improved.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 inside the navbar should be like the action they perform.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434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Code inspection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9E2B5-4616-49BC-8D60-4C9A7FD40F94}"/>
              </a:ext>
            </a:extLst>
          </p:cNvPr>
          <p:cNvSpPr txBox="1"/>
          <p:nvPr/>
        </p:nvSpPr>
        <p:spPr>
          <a:xfrm>
            <a:off x="815743" y="1480213"/>
            <a:ext cx="10005340" cy="41106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the comments for the source code about the functionalities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length of the overall code inspection document can be reduced (as per the submission guidelines)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should be added in angular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code) as it’s not present in some places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code snippets can be avoided in inspection documents.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Accepted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 to include the comments in the source code and to reduce the overall document length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Rejected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remove the SQL code snippets from the document. Rejected this point, as the Database schema and DB Setup were already included in the phase 1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10377408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Limitations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EBCC1-FF1A-45E8-987B-8C0119DD9249}"/>
              </a:ext>
            </a:extLst>
          </p:cNvPr>
          <p:cNvSpPr txBox="1"/>
          <p:nvPr/>
        </p:nvSpPr>
        <p:spPr>
          <a:xfrm>
            <a:off x="1487488" y="2128912"/>
            <a:ext cx="835292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Screen Resolution (System does not support Tablet/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 sizes)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–The system will not provide any offline access feature.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Minimum Hardware and Software interfaces required to run the application</a:t>
            </a:r>
            <a:r>
              <a:rPr lang="en-US" dirty="0"/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49494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 of Deliverables 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EBCC1-FF1A-45E8-987B-8C0119DD9249}"/>
              </a:ext>
            </a:extLst>
          </p:cNvPr>
          <p:cNvSpPr txBox="1"/>
          <p:nvPr/>
        </p:nvSpPr>
        <p:spPr>
          <a:xfrm>
            <a:off x="1487488" y="2128912"/>
            <a:ext cx="8352928" cy="1908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Log in, Homepage, Service, and about page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Admin Dashboard, Doctor dashboard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Patient Dashboard, Hospital Staff dashboard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83272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Rectangle 9"/>
          <p:cNvSpPr/>
          <p:nvPr/>
        </p:nvSpPr>
        <p:spPr>
          <a:xfrm flipH="1">
            <a:off x="897466" y="0"/>
            <a:ext cx="10397067" cy="5848350"/>
          </a:xfrm>
          <a:prstGeom prst="rect">
            <a:avLst/>
          </a:prstGeom>
          <a:gradFill>
            <a:gsLst>
              <a:gs pos="0">
                <a:srgbClr val="203864"/>
              </a:gs>
              <a:gs pos="100000">
                <a:srgbClr val="000000"/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Rectangle 11"/>
          <p:cNvSpPr/>
          <p:nvPr/>
        </p:nvSpPr>
        <p:spPr>
          <a:xfrm rot="10800000">
            <a:off x="897467" y="-3"/>
            <a:ext cx="10397067" cy="5459980"/>
          </a:xfrm>
          <a:prstGeom prst="rect">
            <a:avLst/>
          </a:prstGeom>
          <a:gradFill>
            <a:gsLst>
              <a:gs pos="1000">
                <a:srgbClr val="2F5597">
                  <a:alpha val="58999"/>
                </a:srgbClr>
              </a:gs>
              <a:gs pos="100000">
                <a:srgbClr val="000000"/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Rectangle 13"/>
          <p:cNvSpPr/>
          <p:nvPr/>
        </p:nvSpPr>
        <p:spPr>
          <a:xfrm rot="5400000" flipH="1">
            <a:off x="3168459" y="-2263207"/>
            <a:ext cx="5848353" cy="10374764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000000">
                  <a:alpha val="28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Rectangle 15"/>
          <p:cNvSpPr/>
          <p:nvPr/>
        </p:nvSpPr>
        <p:spPr>
          <a:xfrm flipH="1">
            <a:off x="6094944" y="0"/>
            <a:ext cx="5198535" cy="5848350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2F5597">
                  <a:alpha val="50000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Rectangle 17"/>
          <p:cNvSpPr/>
          <p:nvPr/>
        </p:nvSpPr>
        <p:spPr>
          <a:xfrm flipH="1">
            <a:off x="897464" y="-2"/>
            <a:ext cx="10389283" cy="5860223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rgbClr val="2F5597">
                  <a:alpha val="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Freeform: Shape 19"/>
          <p:cNvSpPr/>
          <p:nvPr/>
        </p:nvSpPr>
        <p:spPr>
          <a:xfrm>
            <a:off x="1739766" y="3452"/>
            <a:ext cx="8712470" cy="4032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87" y="571"/>
                </a:lnTo>
                <a:cubicBezTo>
                  <a:pt x="21031" y="12383"/>
                  <a:pt x="16414" y="21600"/>
                  <a:pt x="10800" y="21600"/>
                </a:cubicBezTo>
                <a:cubicBezTo>
                  <a:pt x="5186" y="21600"/>
                  <a:pt x="569" y="12383"/>
                  <a:pt x="13" y="571"/>
                </a:cubicBezTo>
                <a:close/>
              </a:path>
            </a:pathLst>
          </a:custGeom>
          <a:gradFill>
            <a:gsLst>
              <a:gs pos="7000">
                <a:srgbClr val="203864">
                  <a:alpha val="4000"/>
                </a:srgbClr>
              </a:gs>
              <a:gs pos="99000">
                <a:schemeClr val="accent1">
                  <a:alpha val="24000"/>
                </a:schemeClr>
              </a:gs>
            </a:gsLst>
            <a:lin ang="10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xfrm>
            <a:off x="2625786" y="878707"/>
            <a:ext cx="6948190" cy="2627616"/>
          </a:xfrm>
          <a:prstGeom prst="rect">
            <a:avLst/>
          </a:prstGeom>
        </p:spPr>
        <p:txBody>
          <a:bodyPr lIns="38988" tIns="38988" rIns="38988" bIns="38988"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3500" dirty="0"/>
              <a:t>Any Questions?</a:t>
            </a:r>
            <a:endParaRPr sz="3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0891" y="1513597"/>
            <a:ext cx="11068596" cy="38638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7150" marR="0" indent="-28575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We aim to create Hospital Management System that contains several modules that includes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appointment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treatment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 and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registration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module. </a:t>
            </a: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The proposed application will be used by the four types of users (i.e., Admin, Doctors, Patients, Hospital staff).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user which is the root user has the access to perform different kind of operations that includes  managing master data of doctors, patients, and other medical workers.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can also perform actions like addition of doctors along with their specializations , managing branches which are newly constructed or existing branches and update the details about the room availability and medicine availability details.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57562" y="1560733"/>
            <a:ext cx="11068596" cy="351026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Another user like the doctor has the access to view the list of patients, manage appointments, and provide a second opinion on surgeries/operations.</a:t>
            </a: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Doctor dashboard, the doctor can see a list of patients under him as well as the treatment provided to that specific 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the treatment to the patients and suggest medicines to their disease   </a:t>
            </a: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patient can see the pending therapies that he has started. </a:t>
            </a:r>
          </a:p>
          <a:p>
            <a:pPr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Patients can schedule appointments with different specialists. They can also add/update their personal health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 use the HMS to find and contact doctors by entering their office hours and location into the system and scheduling an appointment.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staff plays an important role in the HMS because they are the first person in the hospital to take basic information about a patient who arrives as an emergency case and enter it into the system database.</a:t>
            </a: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5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Description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5708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241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Hospital Management System (HMS) Phase 2 includes developing user interfaces for</a:t>
            </a:r>
            <a:r>
              <a:rPr lang="en-US" sz="1700" dirty="0"/>
              <a:t> 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700" dirty="0"/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Admin Dashboard</a:t>
            </a:r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Doctor Dashboard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Members  Contribution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B6477964-AD3C-4722-B922-0D0F24427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217718"/>
              </p:ext>
            </p:extLst>
          </p:nvPr>
        </p:nvGraphicFramePr>
        <p:xfrm>
          <a:off x="1833432" y="1555162"/>
          <a:ext cx="8741434" cy="345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717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0717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5345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RAVI TEJA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UI Developer, Backend Developer, Database 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DHEERAJ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Backend Developer, Database DBA , Group Coordinator,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Abhay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FE Developer, Scrum Master, Database,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42701031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PRAVEEN 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FE Developer, Database,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CHARISHMA 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Calibri"/>
                        </a:rPr>
                        <a:t>Backend Developer</a:t>
                      </a:r>
                      <a:r>
                        <a:rPr lang="en-US" sz="1500" dirty="0"/>
                        <a:t>,  Documentation, Testing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GEETHA 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Calibri"/>
                        </a:rPr>
                        <a:t>FE Developer, Database , </a:t>
                      </a:r>
                      <a:r>
                        <a:rPr lang="en-US" sz="1500" dirty="0"/>
                        <a:t>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SRIKANTH 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UI/FE Developer, Database,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MEGHANA 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Backend Developer, UI Developer, Testing, DBA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5708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1415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      Code  Contribution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1889839-F8DD-4E6C-9255-FA2D9AEE0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55453"/>
              </p:ext>
            </p:extLst>
          </p:nvPr>
        </p:nvGraphicFramePr>
        <p:xfrm>
          <a:off x="1828799" y="1556853"/>
          <a:ext cx="8750936" cy="393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468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5468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10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RAVI TEJA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Front End Development (Doctor Module, Patient Module) , Deployment, Testing , Documentation, DBA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DHEERAJ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Database Creation  , Front End Development of Staff Module, Testing 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ABHAY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Database Creation  , Front End Development of Staff Module, Testing,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PRAVEEN 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FE Developer (Admin and Patient Module),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CHARISHMA 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Database , Documentation,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GEETHA 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Database, Testing , </a:t>
                      </a:r>
                      <a:r>
                        <a:rPr lang="en-US" sz="1400" dirty="0"/>
                        <a:t>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SRIKANTH 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Front End Development of Staff Module, Testing 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693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MEGHANA 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API Implementation (Admin Module, Staff and Doctor Module) , Testing , Documentation ,DBA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763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of type Doctor, Patient, Staff, and Admin can register to Hospital Management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those users who are registered and active can log in to this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Authorization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show the relevant section of the screen to the specific type of user on basis of the role permissions matrix.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664722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1377</Words>
  <Application>Microsoft Office PowerPoint</Application>
  <PresentationFormat>Custom</PresentationFormat>
  <Paragraphs>203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HOSPITAL MANAGEMENT  System Demo                                                                                      IGNITORS</vt:lpstr>
      <vt:lpstr>          Agenda</vt:lpstr>
      <vt:lpstr>                  Project Description</vt:lpstr>
      <vt:lpstr>                   Project Description</vt:lpstr>
      <vt:lpstr>Project Description</vt:lpstr>
      <vt:lpstr>  Phase 1 Deliverable</vt:lpstr>
      <vt:lpstr>  Phase 1 Deliverable</vt:lpstr>
      <vt:lpstr>Core Requirements</vt:lpstr>
      <vt:lpstr>Core Requirements</vt:lpstr>
      <vt:lpstr>Implementation Details</vt:lpstr>
      <vt:lpstr>Overall Structure</vt:lpstr>
      <vt:lpstr>Admin Dashboard</vt:lpstr>
      <vt:lpstr>Admin Dashboard</vt:lpstr>
      <vt:lpstr>Doctor Dashboard</vt:lpstr>
      <vt:lpstr>Doctor Dashboard</vt:lpstr>
      <vt:lpstr>Patient Dashboard</vt:lpstr>
      <vt:lpstr>Patient Dashboard</vt:lpstr>
      <vt:lpstr>Staff Dashboard</vt:lpstr>
      <vt:lpstr>Staff Dashboard </vt:lpstr>
      <vt:lpstr>Unit Testing</vt:lpstr>
      <vt:lpstr>Functionality Testing</vt:lpstr>
      <vt:lpstr>Feedback from peer reviews</vt:lpstr>
      <vt:lpstr>Code inspection</vt:lpstr>
      <vt:lpstr>Limitations</vt:lpstr>
      <vt:lpstr>Summary of Deliverables 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System Demo                                                                           UNTIGNITORS</dc:title>
  <dc:creator>LaptopCheckout</dc:creator>
  <cp:lastModifiedBy>Ravi Teja B</cp:lastModifiedBy>
  <cp:revision>97</cp:revision>
  <dcterms:modified xsi:type="dcterms:W3CDTF">2024-01-16T06:05:17Z</dcterms:modified>
</cp:coreProperties>
</file>