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1" r:id="rId9"/>
    <p:sldId id="270" r:id="rId10"/>
    <p:sldId id="272" r:id="rId11"/>
    <p:sldId id="261" r:id="rId12"/>
    <p:sldId id="264" r:id="rId13"/>
    <p:sldId id="265" r:id="rId14"/>
    <p:sldId id="266" r:id="rId15"/>
    <p:sldId id="26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Graphical User Interface for Canvas Print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Ravi Jain</a:t>
            </a:r>
          </a:p>
          <a:p>
            <a:r>
              <a:rPr lang="en-IN" dirty="0" smtClean="0"/>
              <a:t>2013167</a:t>
            </a:r>
          </a:p>
          <a:p>
            <a:r>
              <a:rPr lang="en-IN" dirty="0" smtClean="0"/>
              <a:t>CSE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irregular polygon was successfully filled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method we use offset technique to fill the area between the polygon.</a:t>
            </a:r>
          </a:p>
          <a:p>
            <a:r>
              <a:rPr lang="en-IN" dirty="0" smtClean="0"/>
              <a:t>After we get the tool diameter, we draw perpendiculars from each point of length = tool radius and find the equations of lines between these perpendiculars.</a:t>
            </a:r>
          </a:p>
          <a:p>
            <a:r>
              <a:rPr lang="en-IN" dirty="0" smtClean="0"/>
              <a:t>For the nozzle path, we find intersection of these lines between the perpendiculars.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pic>
        <p:nvPicPr>
          <p:cNvPr id="1026" name="Picture 2" descr="C:\Users\alkaggc\Pictures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3858142" cy="19637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52600" y="4876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point of intersection of lines joining perpendiculars  drawn from each vertex is obtained.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For finding the co-ordinates of points, we use the property of perpendicular lines that product of their slopes = -1</a:t>
            </a:r>
          </a:p>
          <a:p>
            <a:r>
              <a:rPr lang="en-IN" dirty="0"/>
              <a:t>m</a:t>
            </a:r>
            <a:r>
              <a:rPr lang="en-IN" dirty="0" smtClean="0"/>
              <a:t>1 * m2 = -1</a:t>
            </a:r>
          </a:p>
          <a:p>
            <a:r>
              <a:rPr lang="en-IN" dirty="0" smtClean="0"/>
              <a:t>Using this equation we get the required points.</a:t>
            </a:r>
          </a:p>
          <a:p>
            <a:r>
              <a:rPr lang="en-IN" dirty="0" smtClean="0"/>
              <a:t>After we get the intersection points, we store the (</a:t>
            </a:r>
            <a:r>
              <a:rPr lang="en-IN" dirty="0" err="1" smtClean="0"/>
              <a:t>x,y</a:t>
            </a:r>
            <a:r>
              <a:rPr lang="en-IN" dirty="0" smtClean="0"/>
              <a:t>) co-ordinates in an array.</a:t>
            </a:r>
          </a:p>
          <a:p>
            <a:r>
              <a:rPr lang="en-IN" dirty="0" smtClean="0"/>
              <a:t>The same steps are then repeated for this array of points.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keep repeating these steps, until we reach a point where the distance between any two points in the pentagon is not greater than the nozzle radius.</a:t>
            </a:r>
          </a:p>
          <a:p>
            <a:r>
              <a:rPr lang="en-IN" dirty="0" smtClean="0"/>
              <a:t>The points that are stored in the array are the points through which nozzle should move in order to traverse the whole polygon.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5791200" cy="47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take the points of irregular polygon as input</a:t>
            </a:r>
          </a:p>
          <a:p>
            <a:r>
              <a:rPr lang="en-IN" dirty="0" smtClean="0"/>
              <a:t>This is accomplished by two methods</a:t>
            </a:r>
          </a:p>
          <a:p>
            <a:r>
              <a:rPr lang="en-IN" dirty="0" smtClean="0"/>
              <a:t>The readme file “ravi.txt” is used to enter (</a:t>
            </a:r>
            <a:r>
              <a:rPr lang="en-IN" dirty="0" err="1" smtClean="0"/>
              <a:t>x,y</a:t>
            </a:r>
            <a:r>
              <a:rPr lang="en-IN" dirty="0" smtClean="0"/>
              <a:t>) co-ordinates of all the points</a:t>
            </a:r>
          </a:p>
          <a:p>
            <a:r>
              <a:rPr lang="en-IN" dirty="0" smtClean="0"/>
              <a:t>The button “enter text file” is used to plot the polygon using the co-ordinates given in text file “ravi.txt”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second method is by using mouse click to enter the points in the given area.</a:t>
            </a:r>
          </a:p>
          <a:p>
            <a:r>
              <a:rPr lang="en-IN" dirty="0" smtClean="0"/>
              <a:t>On each click points get mapped onto the given x-y co-ordinate plane.</a:t>
            </a:r>
          </a:p>
          <a:p>
            <a:r>
              <a:rPr lang="en-IN" dirty="0" smtClean="0"/>
              <a:t>Using above mentioned two methods we plot the Graph in </a:t>
            </a:r>
            <a:r>
              <a:rPr lang="en-IN" dirty="0" err="1" smtClean="0"/>
              <a:t>matlab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Command </a:t>
            </a:r>
            <a:r>
              <a:rPr lang="en-IN" dirty="0"/>
              <a:t>plot([x(</a:t>
            </a:r>
            <a:r>
              <a:rPr lang="en-IN" dirty="0" err="1"/>
              <a:t>i</a:t>
            </a:r>
            <a:r>
              <a:rPr lang="en-IN" dirty="0"/>
              <a:t>) x(i+1)],[y(</a:t>
            </a:r>
            <a:r>
              <a:rPr lang="en-IN" dirty="0" err="1"/>
              <a:t>i</a:t>
            </a:r>
            <a:r>
              <a:rPr lang="en-IN" dirty="0"/>
              <a:t>) y(i+1)],'-.</a:t>
            </a:r>
            <a:r>
              <a:rPr lang="en-IN" dirty="0" err="1"/>
              <a:t>og</a:t>
            </a:r>
            <a:r>
              <a:rPr lang="en-IN" dirty="0" smtClean="0"/>
              <a:t>') is used for plotting lines between the given co-ordinates.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ginput</a:t>
            </a:r>
            <a:r>
              <a:rPr lang="en-IN" dirty="0"/>
              <a:t>(1</a:t>
            </a:r>
            <a:r>
              <a:rPr lang="en-IN" dirty="0" smtClean="0"/>
              <a:t>); command is used to take points input on graph.</a:t>
            </a:r>
          </a:p>
          <a:p>
            <a:r>
              <a:rPr lang="en-IN" dirty="0" smtClean="0"/>
              <a:t>The tool diameter is entered using </a:t>
            </a:r>
            <a:r>
              <a:rPr lang="en-IN" dirty="0" err="1" smtClean="0"/>
              <a:t>matlab</a:t>
            </a:r>
            <a:r>
              <a:rPr lang="en-IN" dirty="0" smtClean="0"/>
              <a:t> commands, using which the irregular polygon is to be filled.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Here we move the nozzle in such a way that it keeps moving in right and left directions as  per the given points.</a:t>
            </a:r>
          </a:p>
          <a:p>
            <a:r>
              <a:rPr lang="en-IN" dirty="0" smtClean="0"/>
              <a:t>We find the first point using the intersection of line 1 with the tool radii.</a:t>
            </a:r>
          </a:p>
          <a:p>
            <a:r>
              <a:rPr lang="en-IN" dirty="0" smtClean="0"/>
              <a:t>We then find the next higher y co-ordinate among the given points.</a:t>
            </a:r>
          </a:p>
          <a:p>
            <a:r>
              <a:rPr lang="en-IN" dirty="0" smtClean="0"/>
              <a:t>We intersect this line with the tool radii to obtain further points.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way we keep moving upwards by adding the diameter of the tool till the point with maximum y co-ordinate.</a:t>
            </a:r>
          </a:p>
          <a:p>
            <a:r>
              <a:rPr lang="en-IN" dirty="0" smtClean="0"/>
              <a:t>And accordingly fill the polygon.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302" y="1219200"/>
            <a:ext cx="908069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give number of points input as 5, and tool diameter as 0.02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492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Graphical User Interface for Canvas Print </vt:lpstr>
      <vt:lpstr>GUI</vt:lpstr>
      <vt:lpstr>GUI</vt:lpstr>
      <vt:lpstr>GUI</vt:lpstr>
      <vt:lpstr>First Approach</vt:lpstr>
      <vt:lpstr>First Approach</vt:lpstr>
      <vt:lpstr>Screenshots</vt:lpstr>
      <vt:lpstr>Parameters</vt:lpstr>
      <vt:lpstr>Screenshots</vt:lpstr>
      <vt:lpstr>Result</vt:lpstr>
      <vt:lpstr>Second Approach</vt:lpstr>
      <vt:lpstr>Second Approach</vt:lpstr>
      <vt:lpstr>Second Approach</vt:lpstr>
      <vt:lpstr>Second Approach</vt:lpstr>
      <vt:lpstr>Second Approach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 for Canvas Print </dc:title>
  <dc:creator>alkaggc</dc:creator>
  <cp:lastModifiedBy>kakarla sasank ujas</cp:lastModifiedBy>
  <cp:revision>25</cp:revision>
  <dcterms:created xsi:type="dcterms:W3CDTF">2006-08-16T00:00:00Z</dcterms:created>
  <dcterms:modified xsi:type="dcterms:W3CDTF">2016-02-15T07:34:29Z</dcterms:modified>
</cp:coreProperties>
</file>