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236F-1A05-9A4E-B344-985D1F23D502}" type="datetimeFigureOut">
              <a:rPr lang="en-US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8445-E137-8D44-BE60-55D17BC0FAF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236F-1A05-9A4E-B344-985D1F23D502}" type="datetimeFigureOut">
              <a:rPr lang="en-US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8445-E137-8D44-BE60-55D17BC0FAF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7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236F-1A05-9A4E-B344-985D1F23D502}" type="datetimeFigureOut">
              <a:rPr lang="en-US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8445-E137-8D44-BE60-55D17BC0FAF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3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236F-1A05-9A4E-B344-985D1F23D502}" type="datetimeFigureOut">
              <a:rPr lang="en-US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8445-E137-8D44-BE60-55D17BC0FAF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1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236F-1A05-9A4E-B344-985D1F23D502}" type="datetimeFigureOut">
              <a:rPr lang="en-US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8445-E137-8D44-BE60-55D17BC0FAF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3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236F-1A05-9A4E-B344-985D1F23D502}" type="datetimeFigureOut">
              <a:rPr lang="en-US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8445-E137-8D44-BE60-55D17BC0FAF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1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236F-1A05-9A4E-B344-985D1F23D502}" type="datetimeFigureOut">
              <a:rPr lang="en-US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8445-E137-8D44-BE60-55D17BC0FAF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8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236F-1A05-9A4E-B344-985D1F23D502}" type="datetimeFigureOut">
              <a:rPr lang="en-US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8445-E137-8D44-BE60-55D17BC0FAF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4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236F-1A05-9A4E-B344-985D1F23D502}" type="datetimeFigureOut">
              <a:rPr lang="en-US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8445-E137-8D44-BE60-55D17BC0FAF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1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236F-1A05-9A4E-B344-985D1F23D502}" type="datetimeFigureOut">
              <a:rPr lang="en-US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8445-E137-8D44-BE60-55D17BC0FAF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236F-1A05-9A4E-B344-985D1F23D502}" type="datetimeFigureOut">
              <a:rPr lang="en-US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8445-E137-8D44-BE60-55D17BC0FAF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0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D236F-1A05-9A4E-B344-985D1F23D502}" type="datetimeFigureOut">
              <a:rPr lang="en-US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F8445-E137-8D44-BE60-55D17BC0FAF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5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Advertisement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17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594" y="1825625"/>
            <a:ext cx="59174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14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88" y="1825625"/>
            <a:ext cx="66560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32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219" y="1825625"/>
            <a:ext cx="63936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46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155" y="2315369"/>
            <a:ext cx="6691313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75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094" y="1996281"/>
            <a:ext cx="7072312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1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905" y="1825625"/>
            <a:ext cx="59293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74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2077244"/>
            <a:ext cx="77628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17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837" y="2639219"/>
            <a:ext cx="6915943" cy="345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93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594" y="1825625"/>
            <a:ext cx="63460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48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030" y="1825625"/>
            <a:ext cx="66794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presentation contains a set of some of the creative ads that we have come across.</a:t>
            </a:r>
          </a:p>
          <a:p>
            <a:r>
              <a:rPr lang="en-US"/>
              <a:t>An effort has been made to accumulate a few good ads at one place.</a:t>
            </a:r>
          </a:p>
          <a:p>
            <a:r>
              <a:rPr lang="en-US"/>
              <a:t>These ads have drastically affected the popularity of these products.</a:t>
            </a:r>
          </a:p>
          <a:p>
            <a:r>
              <a:rPr lang="en-US"/>
              <a:t>The world of advertisement has come a far way from where it began.</a:t>
            </a:r>
          </a:p>
          <a:p>
            <a:r>
              <a:rPr lang="en-US"/>
              <a:t>Hope you all enjoy the coming slides.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25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2639219"/>
            <a:ext cx="54483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38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281" y="1825625"/>
            <a:ext cx="62388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60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5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6" y="1825625"/>
            <a:ext cx="71556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5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655" y="2196306"/>
            <a:ext cx="7548563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4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156" y="2186781"/>
            <a:ext cx="7012782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4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188" y="1825625"/>
            <a:ext cx="60245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6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594" y="2129631"/>
            <a:ext cx="69532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6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53" y="2423528"/>
            <a:ext cx="10714528" cy="389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54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" y="2455862"/>
            <a:ext cx="5448300" cy="31623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25" y="2455862"/>
            <a:ext cx="4257675" cy="299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1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Advertisement</vt:lpstr>
      <vt:lpstr>About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Advertisement</dc:title>
  <cp:revision>3</cp:revision>
  <dcterms:modified xsi:type="dcterms:W3CDTF">2016-11-02T02:35:30Z</dcterms:modified>
</cp:coreProperties>
</file>