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69" r:id="rId3"/>
    <p:sldId id="270" r:id="rId4"/>
    <p:sldId id="294" r:id="rId5"/>
    <p:sldId id="298" r:id="rId6"/>
    <p:sldId id="300" r:id="rId7"/>
    <p:sldId id="302" r:id="rId8"/>
    <p:sldId id="279" r:id="rId9"/>
    <p:sldId id="280" r:id="rId10"/>
    <p:sldId id="288" r:id="rId11"/>
    <p:sldId id="276" r:id="rId12"/>
    <p:sldId id="287" r:id="rId13"/>
    <p:sldId id="286" r:id="rId14"/>
    <p:sldId id="285" r:id="rId15"/>
    <p:sldId id="289" r:id="rId16"/>
    <p:sldId id="290" r:id="rId17"/>
    <p:sldId id="291" r:id="rId18"/>
    <p:sldId id="296" r:id="rId19"/>
    <p:sldId id="295" r:id="rId20"/>
    <p:sldId id="281" r:id="rId21"/>
    <p:sldId id="283" r:id="rId22"/>
    <p:sldId id="274" r:id="rId23"/>
    <p:sldId id="293" r:id="rId24"/>
    <p:sldId id="278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223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69C-3EAD-4254-806A-775B7EEFBC86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C642-59A1-4C69-81A8-180CB30BA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9388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53336"/>
            <a:ext cx="15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Canon Confidential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8780" y="1772816"/>
            <a:ext cx="60464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Project Closure Report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980728"/>
            <a:ext cx="8713092" cy="792163"/>
          </a:xfrm>
        </p:spPr>
        <p:txBody>
          <a:bodyPr anchor="ctr"/>
          <a:lstStyle>
            <a:lvl1pPr algn="ctr">
              <a:buNone/>
              <a:defRPr sz="3200" b="0"/>
            </a:lvl1pPr>
          </a:lstStyle>
          <a:p>
            <a:pPr lvl="0"/>
            <a:r>
              <a:rPr lang="en-US" dirty="0" smtClean="0"/>
              <a:t>&lt;Enter Project Name&gt;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988940" y="5550331"/>
            <a:ext cx="3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ISDC</a:t>
            </a:r>
          </a:p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Canon India Pvt. Ltd.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5880" y="2554163"/>
            <a:ext cx="3166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</a:rPr>
              <a:t>Revision#: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2492896"/>
            <a:ext cx="3528392" cy="584200"/>
          </a:xfrm>
        </p:spPr>
        <p:txBody>
          <a:bodyPr anchor="ctr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&lt;Enter Revision#&gt;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405880" y="3099737"/>
            <a:ext cx="3166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</a:rPr>
              <a:t>Project Start Date: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3068960"/>
            <a:ext cx="3744416" cy="523220"/>
          </a:xfrm>
        </p:spPr>
        <p:txBody>
          <a:bodyPr anchor="ctr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&lt;dd-Mmm-yyyy&gt;</a:t>
            </a:r>
            <a:endParaRPr lang="en-I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05880" y="3645024"/>
            <a:ext cx="3166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</a:rPr>
              <a:t>Project End Date: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614247"/>
            <a:ext cx="3744416" cy="523220"/>
          </a:xfrm>
        </p:spPr>
        <p:txBody>
          <a:bodyPr anchor="ctr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&lt;dd-Mmm-yyyy&gt;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0" y="384175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ja-JP" dirty="0" smtClean="0"/>
              <a:t>Click to edit text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9388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B714E1A-2E8D-471C-9CAC-68F064E07FCE}" type="slidenum">
              <a:rPr lang="en-US" altLang="ja-JP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224" y="6453336"/>
            <a:ext cx="15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Canon Confidential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lphaLcPeriod"/>
              <a:defRPr/>
            </a:lvl2pPr>
            <a:lvl3pPr marL="1428750" indent="-514350">
              <a:buFont typeface="+mj-lt"/>
              <a:buAutoNum type="romanLcPeriod"/>
              <a:defRPr/>
            </a:lvl3pPr>
            <a:lvl4pPr marL="1885950" indent="-514350">
              <a:buFont typeface="Wingdings" pitchFamily="2" charset="2"/>
              <a:buChar char="§"/>
              <a:defRPr/>
            </a:lvl4pPr>
            <a:lvl5pPr marL="2343150" indent="-5143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 dirty="0" smtClean="0"/>
              <a:t>Click to edit text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4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9388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24100" y="384175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33224" y="6453336"/>
            <a:ext cx="15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Canon Confidential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692275" y="1989138"/>
            <a:ext cx="5759450" cy="1439862"/>
          </a:xfrm>
        </p:spPr>
        <p:txBody>
          <a:bodyPr anchor="ctr">
            <a:normAutofit/>
          </a:bodyPr>
          <a:lstStyle>
            <a:lvl1pPr algn="ctr">
              <a:buNone/>
              <a:defRPr sz="6000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811CC0-604E-41F3-A509-ABA89D473773}" type="datetimeFigureOut">
              <a:rPr lang="en-IN" smtClean="0">
                <a:solidFill>
                  <a:prstClr val="black"/>
                </a:solidFill>
              </a:rPr>
              <a:pPr/>
              <a:t>10-11-2016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C6FFD1-55D6-4A9A-9A5B-82A6B04435BB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0363" y="5235575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hyperlink" Target="https://almsaeed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Development of Dashboard for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9218" name="Picture 2" descr="C:\Users\ravi.jain\Documents\Documents\Screenshot-4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499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098" name="Picture 2" descr="C:\Users\ravi.jain\Documents\Documents\Screenshot-3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3074" name="Picture 2" descr="C:\Users\ravi.jain\Documents\Documents\Screenshot-3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5122" name="Picture 2" descr="C:\Users\ravi.jain\Documents\Documents\Screenshot-3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6146" name="Picture 2" descr="C:\Users\ravi.jain\Documents\Documents\Screenshot-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7170" name="Picture 2" descr="C:\Users\ravi.jain\Documents\Documents\Screenshot-4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8194" name="Picture 2" descr="C:\Users\ravi.jain\Documents\Documents\Screenshot-4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2050" name="Picture 2" descr="C:\Users\ravi.jain\Documents\Documents\Screenshot-4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1026" name="Picture 2" descr="C:\Users\ravi.jain\Documents\Documents\Screenshot-4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	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At present, parsing &amp; documenting of the test output logs [present either on the console or on text file]  generated by executing the test scenarios [present in csv files] involve considerable amount of engineer effort.</a:t>
            </a:r>
          </a:p>
          <a:p>
            <a:r>
              <a:rPr lang="en-US" altLang="ja-JP" dirty="0" smtClean="0"/>
              <a:t>Also to view test input/output [could be an image or some values depending on the algorithm] information, one has to login to the machine where the test is executed.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System must have python &gt;=2.7</a:t>
            </a:r>
          </a:p>
          <a:p>
            <a:r>
              <a:rPr lang="en-IN" dirty="0" smtClean="0"/>
              <a:t>Use command </a:t>
            </a:r>
            <a:r>
              <a:rPr lang="en-IN" b="1" dirty="0" err="1" smtClean="0"/>
              <a:t>scl</a:t>
            </a:r>
            <a:r>
              <a:rPr lang="en-IN" b="1" dirty="0" smtClean="0"/>
              <a:t> enable python27 bash</a:t>
            </a:r>
            <a:r>
              <a:rPr lang="en-IN" dirty="0" smtClean="0"/>
              <a:t> to enable python 2.7</a:t>
            </a:r>
          </a:p>
          <a:p>
            <a:r>
              <a:rPr lang="en-IN" dirty="0" smtClean="0"/>
              <a:t>Packages required are BeautifulSoup4, </a:t>
            </a:r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smtClean="0"/>
              <a:t>In order to install these packages use </a:t>
            </a:r>
            <a:r>
              <a:rPr lang="en-IN" b="1" dirty="0" smtClean="0"/>
              <a:t>pip install </a:t>
            </a:r>
            <a:r>
              <a:rPr lang="en-IN" b="1" dirty="0" err="1" smtClean="0"/>
              <a:t>package_name</a:t>
            </a:r>
            <a:r>
              <a:rPr lang="en-IN" dirty="0" smtClean="0"/>
              <a:t> or go to </a:t>
            </a:r>
            <a:r>
              <a:rPr lang="en-IN" b="1" dirty="0" smtClean="0">
                <a:hlinkClick r:id="rId2"/>
              </a:rPr>
              <a:t>https://pypi.python.org/pypi</a:t>
            </a:r>
            <a:r>
              <a:rPr lang="en-IN" b="1" dirty="0" smtClean="0"/>
              <a:t> </a:t>
            </a:r>
            <a:r>
              <a:rPr lang="en-IN" dirty="0" smtClean="0"/>
              <a:t>and search for the required packages</a:t>
            </a:r>
          </a:p>
          <a:p>
            <a:r>
              <a:rPr lang="en-IN" dirty="0" smtClean="0"/>
              <a:t>After downloading a package, go to the folder with downloaded content and run </a:t>
            </a:r>
            <a:r>
              <a:rPr lang="en-IN" b="1" dirty="0" smtClean="0"/>
              <a:t>python setup.py install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 argument to display all content for an algorithm after folder structure is maintained -</a:t>
            </a:r>
          </a:p>
          <a:p>
            <a:pPr>
              <a:buNone/>
            </a:pPr>
            <a:r>
              <a:rPr lang="en-US" b="1" dirty="0" smtClean="0"/>
              <a:t>    python generate_test_html.py –al </a:t>
            </a:r>
            <a:r>
              <a:rPr lang="en-US" b="1" dirty="0" err="1" smtClean="0"/>
              <a:t>algo_name</a:t>
            </a:r>
            <a:endParaRPr lang="en-US" b="1" dirty="0" smtClean="0"/>
          </a:p>
          <a:p>
            <a:r>
              <a:rPr lang="en-US" dirty="0" smtClean="0"/>
              <a:t>For example : </a:t>
            </a:r>
            <a:r>
              <a:rPr lang="en-US" b="1" dirty="0" smtClean="0"/>
              <a:t>python generate_test_html.py –al </a:t>
            </a:r>
            <a:r>
              <a:rPr lang="en-US" b="1" dirty="0" err="1" smtClean="0"/>
              <a:t>VectorNorm</a:t>
            </a:r>
            <a:endParaRPr lang="en-US" b="1" dirty="0" smtClean="0"/>
          </a:p>
          <a:p>
            <a:r>
              <a:rPr lang="en-US" dirty="0" smtClean="0"/>
              <a:t>To display specific contents use </a:t>
            </a:r>
            <a:r>
              <a:rPr lang="en-US" b="1" dirty="0" smtClean="0"/>
              <a:t>–co, -</a:t>
            </a:r>
            <a:r>
              <a:rPr lang="en-US" b="1" dirty="0" err="1" smtClean="0"/>
              <a:t>tr</a:t>
            </a:r>
            <a:r>
              <a:rPr lang="en-US" b="1" dirty="0" smtClean="0"/>
              <a:t>, -ml and –</a:t>
            </a:r>
            <a:r>
              <a:rPr lang="en-US" b="1" dirty="0" err="1" smtClean="0"/>
              <a:t>st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b="1" dirty="0" smtClean="0"/>
              <a:t>coverage, test report, memory leak and status analysis files</a:t>
            </a:r>
            <a:r>
              <a:rPr lang="en-US" dirty="0" smtClean="0"/>
              <a:t> respectively.</a:t>
            </a:r>
          </a:p>
          <a:p>
            <a:r>
              <a:rPr lang="en-US" dirty="0" smtClean="0"/>
              <a:t>Example : </a:t>
            </a:r>
            <a:r>
              <a:rPr lang="en-US" b="1" dirty="0" smtClean="0"/>
              <a:t>python generate_test_html.py –al </a:t>
            </a:r>
            <a:r>
              <a:rPr lang="en-US" b="1" dirty="0" err="1" smtClean="0"/>
              <a:t>VectorNorm</a:t>
            </a:r>
            <a:r>
              <a:rPr lang="en-US" b="1" dirty="0" smtClean="0"/>
              <a:t> –</a:t>
            </a:r>
            <a:r>
              <a:rPr lang="en-US" b="1" dirty="0" err="1" smtClean="0"/>
              <a:t>tr</a:t>
            </a:r>
            <a:r>
              <a:rPr lang="en-US" b="1" dirty="0" smtClean="0"/>
              <a:t> –co</a:t>
            </a:r>
          </a:p>
          <a:p>
            <a:r>
              <a:rPr lang="en-US" dirty="0" smtClean="0"/>
              <a:t>Kindly maintain folder structure before running the program.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(2.7)</a:t>
            </a:r>
          </a:p>
          <a:p>
            <a:r>
              <a:rPr lang="en-US" dirty="0" smtClean="0"/>
              <a:t>HTML &amp; CSS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(1.3.14)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AdminLTE-2.3.6 dashboard skins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server-client set up and a database, better comments page can be created.</a:t>
            </a:r>
          </a:p>
          <a:p>
            <a:r>
              <a:rPr lang="en-IN" dirty="0" smtClean="0"/>
              <a:t>Python flask framework can be deployed.</a:t>
            </a:r>
          </a:p>
          <a:p>
            <a:r>
              <a:rPr lang="en-IN" dirty="0" smtClean="0"/>
              <a:t>Improvements can be made </a:t>
            </a:r>
            <a:r>
              <a:rPr lang="en-IN" dirty="0" smtClean="0"/>
              <a:t>for reducing </a:t>
            </a:r>
            <a:r>
              <a:rPr lang="en-IN" dirty="0" smtClean="0"/>
              <a:t>the time taken by program to generate this page.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developed utility provided simple and  easy to understand front end for parsing the generated test results. Automated the entire post processing activity related with test results capturing. </a:t>
            </a:r>
          </a:p>
          <a:p>
            <a:r>
              <a:rPr lang="en-US" dirty="0" smtClean="0"/>
              <a:t>In future, this shall be integrated with jenkins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https://almsaeedstudio.com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fontAlgn="ctr"/>
            <a:r>
              <a:rPr lang="en-IN" dirty="0" smtClean="0"/>
              <a:t>https://</a:t>
            </a:r>
            <a:r>
              <a:rPr lang="en-IN" b="1" dirty="0" smtClean="0"/>
              <a:t>jquery</a:t>
            </a:r>
            <a:r>
              <a:rPr lang="en-IN" dirty="0" smtClean="0"/>
              <a:t>.com/</a:t>
            </a:r>
          </a:p>
          <a:p>
            <a:pPr fontAlgn="ctr"/>
            <a:r>
              <a:rPr lang="en-IN" dirty="0" smtClean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</a:t>
            </a:r>
            <a:r>
              <a:rPr lang="en-IN" b="1" dirty="0" smtClean="0">
                <a:hlinkClick r:id="rId3"/>
              </a:rPr>
              <a:t>angularjs</a:t>
            </a:r>
            <a:r>
              <a:rPr lang="en-IN" dirty="0" smtClean="0">
                <a:hlinkClick r:id="rId3"/>
              </a:rPr>
              <a:t>.org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fontAlgn="ctr"/>
            <a:r>
              <a:rPr lang="en-IN" dirty="0" smtClean="0"/>
              <a:t>www.w3schools.com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 develop a dashboard which merges the test input parameter information, respective test output log along with displaying of test input/output images will be of great help to the developer(s) saving his time. </a:t>
            </a:r>
            <a:endParaRPr lang="ja-JP" altLang="en-US" smtClean="0"/>
          </a:p>
          <a:p>
            <a:r>
              <a:rPr lang="en-US" dirty="0" smtClean="0"/>
              <a:t>Give a visual effect (html front end) so that this shall be used as Test Result Report.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 smtClean="0"/>
              <a:t>dashboard serves the purpose of displaying details such as kernel execution time, total time etc. on executing certain algorithms over several images and drawing a comparison between different test environment types. </a:t>
            </a:r>
          </a:p>
          <a:p>
            <a:r>
              <a:rPr lang="en-IN" dirty="0" smtClean="0"/>
              <a:t>The python program takes as input a </a:t>
            </a:r>
            <a:r>
              <a:rPr lang="en-IN" dirty="0" err="1" smtClean="0"/>
              <a:t>csv</a:t>
            </a:r>
            <a:r>
              <a:rPr lang="en-IN" dirty="0" smtClean="0"/>
              <a:t> file, its corresponding log file, median value files (if any) and path to the images which can be viewed in the dashboard.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pSp>
        <p:nvGrpSpPr>
          <p:cNvPr id="3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1"/>
            <a:ext cx="7924800" cy="3886200"/>
            <a:chOff x="1676400" y="2514600"/>
            <a:chExt cx="702945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3581400" y="2819400"/>
              <a:ext cx="1828800" cy="17526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DASHBOARD Script</a:t>
              </a:r>
              <a:endParaRPr lang="en-US" dirty="0"/>
            </a:p>
          </p:txBody>
        </p:sp>
        <p:sp>
          <p:nvSpPr>
            <p:cNvPr id="6" name="Round Single Corner Rectangle 5"/>
            <p:cNvSpPr/>
            <p:nvPr/>
          </p:nvSpPr>
          <p:spPr>
            <a:xfrm>
              <a:off x="1676400" y="2514600"/>
              <a:ext cx="533400" cy="76200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CSV FILE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1676400" y="3810000"/>
              <a:ext cx="533400" cy="76200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 FILE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362200" y="2895600"/>
              <a:ext cx="1143000" cy="53340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362200" y="3886200"/>
              <a:ext cx="1143000" cy="45720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486400" y="3657600"/>
              <a:ext cx="609600" cy="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out1resiz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3048000"/>
              <a:ext cx="2381250" cy="1438275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143000"/>
            <a:ext cx="713232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3074" name="Picture 2" descr="C:\Users\ravi.jain\Documents\Documents\Screenshot-4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574" y="1600200"/>
            <a:ext cx="74968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Directory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153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81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ClosureRepor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494</Words>
  <Application>Microsoft Office PowerPoint</Application>
  <PresentationFormat>On-screen Show (4:3)</PresentationFormat>
  <Paragraphs>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ProjectClosureReportTemplate</vt:lpstr>
      <vt:lpstr>Development of Dashboard for Test</vt:lpstr>
      <vt:lpstr>Problem </vt:lpstr>
      <vt:lpstr>Objective of project</vt:lpstr>
      <vt:lpstr>Dashboard</vt:lpstr>
      <vt:lpstr>Solution</vt:lpstr>
      <vt:lpstr>Solution (contd)</vt:lpstr>
      <vt:lpstr>Screenshots</vt:lpstr>
      <vt:lpstr>Slide 8</vt:lpstr>
      <vt:lpstr>Directory Structure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Software requirement</vt:lpstr>
      <vt:lpstr>Command line arguments</vt:lpstr>
      <vt:lpstr>Tools used </vt:lpstr>
      <vt:lpstr>Further Improvements</vt:lpstr>
      <vt:lpstr>Conclusion </vt:lpstr>
      <vt:lpstr>Reference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Radhish Ayyappan</dc:creator>
  <cp:lastModifiedBy>ravi.jain</cp:lastModifiedBy>
  <cp:revision>119</cp:revision>
  <dcterms:created xsi:type="dcterms:W3CDTF">2015-08-14T11:05:53Z</dcterms:created>
  <dcterms:modified xsi:type="dcterms:W3CDTF">2016-11-14T06:54:34Z</dcterms:modified>
</cp:coreProperties>
</file>