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1481" r:id="rId2"/>
    <p:sldId id="1577" r:id="rId3"/>
    <p:sldId id="157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66070-CD26-44B1-80CE-4DD7303EDF74}" v="12" dt="2023-12-28T10:39:12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497AF-7F3E-4E16-8730-3F8361BA4A2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9DA8-88BE-45CF-AE57-4656B37F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35FE46-B689-4898-AE0A-A967B97E281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46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4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3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Motif_KIA MIDNIGH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1440"/>
            <a:ext cx="9904529" cy="685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93464" y="713356"/>
            <a:ext cx="6670824" cy="653171"/>
          </a:xfrm>
          <a:prstGeom prst="rect">
            <a:avLst/>
          </a:prstGeom>
        </p:spPr>
        <p:txBody>
          <a:bodyPr vert="horz" lIns="91436" tIns="45717" rIns="91436" bIns="45717" rtlCol="0" anchor="ctr" anchorCtr="0">
            <a:normAutofit/>
          </a:bodyPr>
          <a:lstStyle>
            <a:lvl1pPr>
              <a:lnSpc>
                <a:spcPct val="150000"/>
              </a:lnSpc>
              <a:defRPr sz="3300" b="0" i="0">
                <a:solidFill>
                  <a:schemeClr val="bg1"/>
                </a:solidFill>
                <a:latin typeface="Kia Signature Bold" pitchFamily="2" charset="-127"/>
                <a:ea typeface="Kia Signature" pitchFamily="2" charset="-128"/>
              </a:defRPr>
            </a:lvl1pPr>
          </a:lstStyle>
          <a:p>
            <a:r>
              <a:rPr lang="en-US" altLang="ko-KR"/>
              <a:t>Title 37.5pt</a:t>
            </a:r>
            <a:endParaRPr lang="ko-KR" altLang="en-US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693460" y="1392270"/>
            <a:ext cx="6670824" cy="653171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lnSpc>
                <a:spcPct val="150000"/>
              </a:lnSpc>
              <a:defRPr sz="2201" b="0" i="0">
                <a:solidFill>
                  <a:schemeClr val="bg1"/>
                </a:solidFill>
                <a:latin typeface="Kia Signature Bold" pitchFamily="2" charset="-127"/>
                <a:ea typeface="Kia Signature" pitchFamily="2" charset="-128"/>
              </a:defRPr>
            </a:lvl1pPr>
          </a:lstStyle>
          <a:p>
            <a:pPr lvl="0"/>
            <a:r>
              <a:rPr lang="en-US" altLang="ko-KR"/>
              <a:t>Sub-title 25pt</a:t>
            </a:r>
            <a:endParaRPr lang="ko-KR" altLang="en-US"/>
          </a:p>
        </p:txBody>
      </p:sp>
      <p:sp>
        <p:nvSpPr>
          <p:cNvPr id="5" name="텍스트 개체 틀 37"/>
          <p:cNvSpPr>
            <a:spLocks noGrp="1"/>
          </p:cNvSpPr>
          <p:nvPr>
            <p:ph type="body" sz="quarter" idx="26" hasCustomPrompt="1"/>
          </p:nvPr>
        </p:nvSpPr>
        <p:spPr>
          <a:xfrm>
            <a:off x="5861602" y="5998181"/>
            <a:ext cx="3747179" cy="581924"/>
          </a:xfrm>
          <a:prstGeom prst="rect">
            <a:avLst/>
          </a:prstGeom>
        </p:spPr>
        <p:txBody>
          <a:bodyPr lIns="91436" tIns="45717" rIns="91436" bIns="45717" anchor="b" anchorCtr="0"/>
          <a:lstStyle>
            <a:lvl1pPr algn="r">
              <a:defRPr sz="1200" b="0" i="0">
                <a:solidFill>
                  <a:schemeClr val="bg1"/>
                </a:solidFill>
                <a:latin typeface="Kia Signature Bold" pitchFamily="2" charset="-127"/>
                <a:ea typeface="Kia Signature" pitchFamily="2" charset="-128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altLang="ko-KR"/>
              <a:t>Text 13pt</a:t>
            </a:r>
            <a:endParaRPr lang="ko-KR" altLang="en-US"/>
          </a:p>
        </p:txBody>
      </p:sp>
      <p:sp>
        <p:nvSpPr>
          <p:cNvPr id="6" name="제목 개체 틀 1">
            <a:extLst>
              <a:ext uri="{FF2B5EF4-FFF2-40B4-BE49-F238E27FC236}">
                <a16:creationId xmlns:a16="http://schemas.microsoft.com/office/drawing/2014/main" id="{D498AF28-24E3-42EC-A749-53D8C11A1C39}"/>
              </a:ext>
            </a:extLst>
          </p:cNvPr>
          <p:cNvSpPr txBox="1">
            <a:spLocks/>
          </p:cNvSpPr>
          <p:nvPr userDrawn="1"/>
        </p:nvSpPr>
        <p:spPr>
          <a:xfrm>
            <a:off x="693467" y="713358"/>
            <a:ext cx="6633685" cy="678912"/>
          </a:xfrm>
          <a:prstGeom prst="rect">
            <a:avLst/>
          </a:prstGeom>
        </p:spPr>
        <p:txBody>
          <a:bodyPr vert="horz" lIns="81201" tIns="40601" rIns="81201" bIns="40601" rtlCol="0" anchor="ctr" anchorCtr="0">
            <a:normAutofit fontScale="92500" lnSpcReduction="20000"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lang="ko-KR" altLang="en-US" sz="37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29517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a Signature Bold" pitchFamily="2" charset="-12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916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7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6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939E-9B2D-4C86-9FAD-12406359D4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04FD-47BA-4423-B06A-CFD8887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nnoceanworldwide-my.sharepoint.com/:f:/g/personal/meghar_innoceanindia_com/EoW2CYQzw1FEvlKAUz1NirgBLSgP57hDMhq-lzmgg_gIFA?e=BuP0C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innoceanworldwide-my.sharepoint.com/:f:/g/personal/meghar_innoceanindia_com/EofzIVTGaElDmt1eLqr_TDoB-R-p804ZnPYOBEsVtL1AzA?e=FVIj4p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innoceanworldwide-my.sharepoint.com/:f:/g/personal/meghar_innoceanindia_com/EuWnoU2aXm1Cja9O9rxmWaQBQ3lDL-0Vzokd1n7j-MAPtg?e=GCVfk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CC1E66B-83B9-7345-A502-DC1C235A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22" y="114422"/>
            <a:ext cx="8652182" cy="16401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IN" sz="2601" b="1" dirty="0">
                <a:latin typeface="Kia Signature Light" panose="00000400000000000000" pitchFamily="2" charset="-128"/>
                <a:ea typeface="Kia Signature Light" panose="00000400000000000000" pitchFamily="2" charset="-128"/>
              </a:rPr>
              <a:t>Vehicle Brochures</a:t>
            </a:r>
            <a:br>
              <a:rPr lang="en-IN" sz="2601" b="1" dirty="0">
                <a:latin typeface="Kia Signature Light" panose="00000400000000000000" pitchFamily="2" charset="-128"/>
                <a:ea typeface="Kia Signature Light" panose="00000400000000000000" pitchFamily="2" charset="-128"/>
              </a:rPr>
            </a:br>
            <a:r>
              <a:rPr lang="en-IN" sz="2000" dirty="0">
                <a:latin typeface="Kia Signature Light" panose="00000400000000000000" pitchFamily="2" charset="-128"/>
                <a:ea typeface="Kia Signature Light" panose="00000400000000000000" pitchFamily="2" charset="-128"/>
              </a:rPr>
              <a:t>Print files - Download link</a:t>
            </a:r>
            <a:endParaRPr lang="en-US" sz="2000" dirty="0">
              <a:latin typeface="Kia Signature Light" panose="00000400000000000000" pitchFamily="2" charset="-128"/>
              <a:ea typeface="Kia Signature Light" panose="000004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463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 bwMode="auto">
          <a:xfrm>
            <a:off x="297221" y="145635"/>
            <a:ext cx="916520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5" tIns="47892" rIns="95785" bIns="47892" anchor="ctr"/>
          <a:lstStyle/>
          <a:p>
            <a:pPr defTabSz="838222" eaLnBrk="0" latinLnBrk="1" hangingPunct="0">
              <a:spcBef>
                <a:spcPct val="20000"/>
              </a:spcBef>
              <a:defRPr/>
            </a:pPr>
            <a:r>
              <a:rPr lang="en-IN" altLang="ko-KR" sz="2000" b="1" dirty="0">
                <a:solidFill>
                  <a:prstClr val="black"/>
                </a:solidFill>
                <a:latin typeface="Kia Signature Light" panose="00000400000000000000" pitchFamily="2" charset="-128"/>
                <a:ea typeface="Kia Signature Light" panose="00000400000000000000" pitchFamily="2" charset="-128"/>
              </a:rPr>
              <a:t>Brochures</a:t>
            </a:r>
            <a:endParaRPr lang="en-US" altLang="ko-KR" sz="2000" b="1" dirty="0">
              <a:solidFill>
                <a:prstClr val="black"/>
              </a:solidFill>
              <a:latin typeface="Kia Signature Light" panose="00000400000000000000" pitchFamily="2" charset="-128"/>
              <a:ea typeface="Kia Signature Light" panose="00000400000000000000" pitchFamily="2" charset="-128"/>
            </a:endParaRPr>
          </a:p>
        </p:txBody>
      </p:sp>
      <p:pic>
        <p:nvPicPr>
          <p:cNvPr id="6" name="이미지" descr="이미지">
            <a:extLst>
              <a:ext uri="{FF2B5EF4-FFF2-40B4-BE49-F238E27FC236}">
                <a16:creationId xmlns:a16="http://schemas.microsoft.com/office/drawing/2014/main" id="{6A369C41-41A7-4C45-9C47-2AADF113FB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973" y="293887"/>
            <a:ext cx="1134817" cy="26126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선">
            <a:extLst>
              <a:ext uri="{FF2B5EF4-FFF2-40B4-BE49-F238E27FC236}">
                <a16:creationId xmlns:a16="http://schemas.microsoft.com/office/drawing/2014/main" id="{6B0ACF3A-4734-4286-B26A-D879EB94A972}"/>
              </a:ext>
            </a:extLst>
          </p:cNvPr>
          <p:cNvSpPr/>
          <p:nvPr/>
        </p:nvSpPr>
        <p:spPr>
          <a:xfrm>
            <a:off x="297231" y="653635"/>
            <a:ext cx="9311553" cy="0"/>
          </a:xfrm>
          <a:prstGeom prst="line">
            <a:avLst/>
          </a:prstGeom>
          <a:ln w="12700">
            <a:solidFill>
              <a:srgbClr val="101D1E"/>
            </a:solidFill>
            <a:miter lim="400000"/>
          </a:ln>
        </p:spPr>
        <p:txBody>
          <a:bodyPr lIns="40599" tIns="40599" rIns="40599" bIns="40599"/>
          <a:lstStyle/>
          <a:p>
            <a:pPr defTabSz="945936" latinLnBrk="1">
              <a:defRPr/>
            </a:pPr>
            <a:endParaRPr sz="1700" b="1">
              <a:solidFill>
                <a:srgbClr val="000000"/>
              </a:solidFill>
              <a:latin typeface="Kia Signature Bold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8336E-3F16-55E1-0651-92E8E0F1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68" y="752115"/>
            <a:ext cx="3600858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B3FD5-CE2E-03DF-6026-7D36C0330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29" y="755781"/>
            <a:ext cx="3568126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54E8E-3969-0705-7647-3C96585AD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58" y="3800850"/>
            <a:ext cx="3578443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2813BD-DA42-AD3D-D352-95CDB7DAB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568" y="3800850"/>
            <a:ext cx="3596348" cy="27432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A7EAE70-5D4B-F4DE-E4EE-61AD13E2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68" y="6560745"/>
            <a:ext cx="9906000" cy="0"/>
          </a:xfrm>
          <a:prstGeom prst="rect">
            <a:avLst/>
          </a:prstGeom>
          <a:solidFill>
            <a:srgbClr val="F3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F0EDA5-A2A5-5DA3-5D97-ABFCB223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864" y="6682509"/>
            <a:ext cx="9906000" cy="0"/>
          </a:xfrm>
          <a:prstGeom prst="rect">
            <a:avLst/>
          </a:prstGeom>
          <a:solidFill>
            <a:srgbClr val="F3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KIA Signature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 KIA </a:t>
            </a:r>
            <a:r>
              <a:rPr kumimoji="0" lang="en-US" altLang="en-US" sz="1100" b="0" i="0" u="sng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KIA Signature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Sonet</a:t>
            </a:r>
            <a:r>
              <a:rPr kumimoji="0" lang="en-US" altLang="en-US" sz="11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KIA Signature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 9th April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A0727CC-0AF5-904B-9B5F-9C64189AD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68" y="3491390"/>
            <a:ext cx="9906000" cy="0"/>
          </a:xfrm>
          <a:prstGeom prst="rect">
            <a:avLst/>
          </a:prstGeom>
          <a:solidFill>
            <a:srgbClr val="F3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84A4A40-53E9-0454-AC0E-6F4D8429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68" y="3643790"/>
            <a:ext cx="9906000" cy="0"/>
          </a:xfrm>
          <a:prstGeom prst="rect">
            <a:avLst/>
          </a:prstGeom>
          <a:solidFill>
            <a:srgbClr val="F3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KIA Signature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 KIA Seltos 9th April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7EF084F-27E6-CB66-CA9C-C6F702451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21" y="3643790"/>
            <a:ext cx="9906000" cy="0"/>
          </a:xfrm>
          <a:prstGeom prst="rect">
            <a:avLst/>
          </a:prstGeom>
          <a:solidFill>
            <a:srgbClr val="F3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KIA Signature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 EV6 Brochure 9th April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paper with text&#10;&#10;Description automatically generated with medium confidence">
            <a:extLst>
              <a:ext uri="{FF2B5EF4-FFF2-40B4-BE49-F238E27FC236}">
                <a16:creationId xmlns:a16="http://schemas.microsoft.com/office/drawing/2014/main" id="{B3E94003-8494-CD34-4811-47A1C0D27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1" y="899703"/>
            <a:ext cx="9610378" cy="530465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0439847-D343-9D62-71F8-C787095DE350}"/>
              </a:ext>
            </a:extLst>
          </p:cNvPr>
          <p:cNvSpPr txBox="1">
            <a:spLocks/>
          </p:cNvSpPr>
          <p:nvPr/>
        </p:nvSpPr>
        <p:spPr bwMode="auto">
          <a:xfrm>
            <a:off x="297221" y="145635"/>
            <a:ext cx="916520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5" tIns="47892" rIns="95785" bIns="47892" anchor="ctr"/>
          <a:lstStyle/>
          <a:p>
            <a:pPr defTabSz="838222" eaLnBrk="0" latinLnBrk="1" hangingPunct="0">
              <a:spcBef>
                <a:spcPct val="20000"/>
              </a:spcBef>
              <a:defRPr/>
            </a:pPr>
            <a:r>
              <a:rPr lang="en-IN" altLang="ko-KR" sz="2000" b="1" dirty="0">
                <a:solidFill>
                  <a:prstClr val="black"/>
                </a:solidFill>
                <a:latin typeface="Kia Signature Light" panose="00000400000000000000" pitchFamily="2" charset="-128"/>
                <a:ea typeface="Kia Signature Light" panose="00000400000000000000" pitchFamily="2" charset="-128"/>
              </a:rPr>
              <a:t>Brochures Printing Specs</a:t>
            </a:r>
            <a:endParaRPr lang="en-US" altLang="ko-KR" sz="2000" b="1" dirty="0">
              <a:solidFill>
                <a:prstClr val="black"/>
              </a:solidFill>
              <a:latin typeface="Kia Signature Light" panose="00000400000000000000" pitchFamily="2" charset="-128"/>
              <a:ea typeface="Kia Signature Light" panose="00000400000000000000" pitchFamily="2" charset="-128"/>
            </a:endParaRPr>
          </a:p>
        </p:txBody>
      </p:sp>
      <p:pic>
        <p:nvPicPr>
          <p:cNvPr id="5" name="이미지" descr="이미지">
            <a:extLst>
              <a:ext uri="{FF2B5EF4-FFF2-40B4-BE49-F238E27FC236}">
                <a16:creationId xmlns:a16="http://schemas.microsoft.com/office/drawing/2014/main" id="{3FA06383-4706-4E9E-0AA7-B7BE96C089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973" y="293887"/>
            <a:ext cx="1134817" cy="26126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선">
            <a:extLst>
              <a:ext uri="{FF2B5EF4-FFF2-40B4-BE49-F238E27FC236}">
                <a16:creationId xmlns:a16="http://schemas.microsoft.com/office/drawing/2014/main" id="{92BFB770-B5A9-ABFE-630E-AB7520695389}"/>
              </a:ext>
            </a:extLst>
          </p:cNvPr>
          <p:cNvSpPr/>
          <p:nvPr/>
        </p:nvSpPr>
        <p:spPr>
          <a:xfrm>
            <a:off x="297231" y="653635"/>
            <a:ext cx="9311553" cy="0"/>
          </a:xfrm>
          <a:prstGeom prst="line">
            <a:avLst/>
          </a:prstGeom>
          <a:ln w="12700">
            <a:solidFill>
              <a:srgbClr val="101D1E"/>
            </a:solidFill>
            <a:miter lim="400000"/>
          </a:ln>
        </p:spPr>
        <p:txBody>
          <a:bodyPr lIns="40599" tIns="40599" rIns="40599" bIns="40599"/>
          <a:lstStyle/>
          <a:p>
            <a:pPr defTabSz="945936" latinLnBrk="1">
              <a:defRPr/>
            </a:pPr>
            <a:endParaRPr sz="1700" b="1">
              <a:solidFill>
                <a:srgbClr val="000000"/>
              </a:solidFill>
              <a:latin typeface="Kia Signature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39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</TotalTime>
  <Words>28</Words>
  <Application>Microsoft Office PowerPoint</Application>
  <PresentationFormat>A4 Paper (210x297 mm)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Kia Signature Bold</vt:lpstr>
      <vt:lpstr>Kia Signature Light</vt:lpstr>
      <vt:lpstr>Arial</vt:lpstr>
      <vt:lpstr>Calibri</vt:lpstr>
      <vt:lpstr>Calibri Light</vt:lpstr>
      <vt:lpstr>KIA Signature</vt:lpstr>
      <vt:lpstr>Office Theme</vt:lpstr>
      <vt:lpstr>Vehicle Brochures Print files - Download link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Branch Display Activity Dec 2023 | All Banks Adaptations</dc:title>
  <dc:creator>Rishika  kakar</dc:creator>
  <cp:lastModifiedBy>Chirag Jain</cp:lastModifiedBy>
  <cp:revision>12</cp:revision>
  <dcterms:created xsi:type="dcterms:W3CDTF">2023-12-11T10:11:13Z</dcterms:created>
  <dcterms:modified xsi:type="dcterms:W3CDTF">2024-04-09T09:50:54Z</dcterms:modified>
</cp:coreProperties>
</file>