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2:22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3:12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9 24575,'3'-1'0,"-9"0"0,-27-5 0,39 8 0,0 0 0,1 0 0,0 0 0,-1-1 0,1 0 0,14 0 0,-1 0 0,-6 5 0,-14-6 0,0 0 0,1 1 0,-1-1 0,0 0 0,0 0 0,0 1 0,0-1 0,1 0 0,-1 1 0,0-1 0,0 0 0,0 1 0,0-1 0,0 0 0,0 1 0,0-1 0,0 0 0,0 1 0,0-1 0,0 1 0,0-1 0,0 0 0,0 1 0,-1-1 0,1 1 0,-1 0 0,1 0 0,-1 0 0,0-1 0,1 1 0,-1 0 0,0 0 0,0 0 0,0-1 0,0 1 0,0 0 0,0-1 0,0 1 0,0-1 0,0 1 0,0-1 0,0 0 0,0 1 0,0-1 0,0 0 0,-1 0 0,-1 0 0,-7 0 0,1-1 0,-1 0 0,-14-4 0,13 3 0,0 0 0,-19-1 0,18 2 0,12-2 0,20-2 0,2 4 0,-13 0 0,0 1 0,0 0 0,0 0 0,0 1 0,0 0 0,12 4 0,-37-2 0,-12-2 0,3-1-1365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3:20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3:44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24575,'0'8'0,"-4"3"0,-1-1-8191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3:5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24575,'0'-5'0,"0"-4"0,0-2-8191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4:48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105 106 24575,'32'1'0,"-22"0"0,0 0 0,-1-1 0,1 0 0,0 0 0,-1-1 0,17-4 0,-69 0 0,19 5 0,5 1 0,14-2 0,7 1 0,5-2 0,-10 0 0,-21-2 0,8 2 0,-9-5 0,18 5 0,0 0 0,0 0 0,1-1 0,-1 1 0,-6-5 0,12 6 0,-1 0 0,0-1 0,0 1 0,1-1 0,-1 1 0,1-1 0,-1 1 0,1-1 0,0 0 0,0 0 0,0 0 0,0 0 0,0 0 0,0 0 0,0 0 0,0 0 0,1 0 0,-1 0 0,1-1 0,0-2 0,-1-7-1365,1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4:53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61 24575,'-3'0'0,"1"-1"0,0 0 0,0 1 0,-1-1 0,1 0 0,0 0 0,0-1 0,-3-1 0,-12-6 0,3 6 0,-17-5 0,29 7 0,1 1 0,0-1 0,0 1 0,-1-1 0,1 0 0,0 0 0,0 1 0,0-1 0,-1 0 0,1 0 0,0 0 0,0 0 0,1 0 0,-1 0 0,0-1 0,0 1 0,0 0 0,0-2 0,1 3 0,0-1 0,0 1 0,0-1 0,1 1 0,-1 0 0,0-1 0,0 1 0,0-1 0,0 1 0,1-1 0,-1 1 0,0 0 0,1-1 0,-1 1 0,0-1 0,0 1 0,1 0 0,-1-1 0,1 1 0,-1 0 0,0 0 0,1-1 0,-1 1 0,1 0 0,-1 0 0,0 0 0,1-1 0,-1 1 0,1 0 0,-1 0 0,1 0 0,-1 0 0,1 0 0,-1 0 0,1 0 0,-1 0 0,1 0 0,22-1 0,-22 1 0,4-1 0,1 1 0,-1 1 0,1-1 0,-1 1 0,10 2 0,-14-2 0,0-1 0,-1 0 0,1 1 0,0-1 0,0 0 0,0 1 0,-1-1 0,1 1 0,0-1 0,0 1 0,-1 0 0,1-1 0,0 1 0,-1 0 0,1-1 0,-1 1 0,1 0 0,-1 0 0,0 0 0,1-1 0,-1 1 0,1 0 0,-1 0 0,0 0 0,0 0 0,0 0 0,0 0 0,1 0 0,-1-1 0,0 1 0,-1 0 0,1 0 0,0 0 0,0 0 0,0 0 0,0 0 0,-1 0 0,1-1 0,0 1 0,-1 0 0,1 0 0,-1 0 0,0 1 0,0-1 0,0 0 0,0 1 0,0-1 0,-1 0 0,1 0 0,0 0 0,0 0 0,-1 0 0,1 0 0,-1 0 0,1-1 0,-1 1 0,1 0 0,-1-1 0,-2 1 0,2 0 0,6-1 0,6-1 0,17 2 0,-18-1 0,-1 1 0,0-1 0,0-1 0,14-2 0,-16-1 0,16-7 0,-21 11 0,-1-1 0,0 1 0,0 0 0,1 0 0,-1 0 0,0 0 0,1 0 0,-1 0 0,0 0 0,1 0 0,-1 0 0,0 0 0,1 0 0,-1 0 0,0 0 0,1 0 0,-1 0 0,0 0 0,0 0 0,1 0 0,-1 1 0,0-1 0,1 0 0,-1 0 0,0 0 0,0 1 0,1-1 0,-1 0 0,0 0 0,0 0 0,1 1 0,-1-1 0,0 0 0,0 0 0,0 1 0,0-1 0,1 0 0,-1 1 0,0-1 0,0 0 0,0 1 0,0-1 0,0 0 0,0 0 0,0 1 0,0-1 0,0 0 0,0 1 0,0-1 0,0 0 0,0 1 0,0-1 0,0 0 0,0 1 0,0-1 0,-1 0 0,1 1 0,0-1 0,0 0 0,0 0 0,0 1 0,-1-1 0,1 0 0,-1 1 0,1 0 0,-1 0 0,1 0 0,-1 0 0,0 0 0,0 0 0,1-1 0,-1 1 0,0 0 0,0 0 0,0-1 0,0 1 0,0-1 0,0 1 0,0-1 0,0 1 0,0-1 0,0 0 0,0 1 0,0-1 0,0 0 0,0 0 0,-1 0 0,-1 0 0,-33 0 0,28 0 0,-62-1-1365,62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5:0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5:08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5:1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2 24575,'-62'0'0,"37"0"0,21 0 0,7 0 0,16 0 0,-13-1 0,1 1 0,-1 0 0,1 0 0,-1 0 0,1 1 0,-1 0 0,1 0 0,-1 1 0,0 0 0,1 0 0,7 4 0,-13-6 0,-1 1 0,1-1 0,-1 0 0,1 1 0,-1-1 0,1 1 0,-1-1 0,1 1 0,-1-1 0,0 1 0,1-1 0,-1 1 0,0-1 0,0 1 0,1-1 0,-1 1 0,0-1 0,0 1 0,0 0 0,0-1 0,0 1 0,1 0 0,-1-1 0,0 1 0,-1-1 0,1 2 0,-10 16 0,8-15 0,0-1 0,-1 1 0,1-1 0,-1 0 0,1 0 0,-1 0 0,0 0 0,0 0 0,0-1 0,-4 2 0,-27-4 0,32 0 0,-1 1 0,1-1 0,-1 1 0,0 0 0,1 0 0,-1-1 0,0 2 0,1-1 0,-1 0 0,0 1 0,1-1 0,-1 1 0,0 0 0,1-1 0,-1 1 0,1 1 0,-1-1 0,1 0 0,-3 2 0,2 0 0,-1 1 0,0-2 0,1 1 0,-1 0 0,0-1 0,-1 1 0,1-1 0,0 0 0,-1-1 0,1 1 0,-1-1 0,0 0 0,1 0 0,-1 0 0,-7-1 0,5 1 0,-5 1 0,5-1 0,18 7 0,-5-6 0,-1 0 0,1 0 0,0 0 0,0 0 0,-1-1 0,1 0 0,0 0 0,0-1 0,12 0 0,19 3 0,-26 0 0,-14 2 0,-18 0 0,-34-5 0,-90-1 0,135-1-1365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5:23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13 24575,'-1'0'0,"0"0"0,0-3 0,1 0 0,2 0 0,2 1 0,1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2:31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45 24575,'17'-1'0,"-11"1"0,-1-1 0,1 1 0,-1 0 0,0 1 0,1-1 0,8 3 0,-15-3 0,1 0 0,0 1 0,0-1 0,-1 0 0,1 1 0,0-1 0,0 0 0,-1 1 0,1-1 0,0 0 0,-1 0 0,1 1 0,0-1 0,-1 0 0,1 0 0,-1 0 0,1 0 0,0 0 0,-1 1 0,1-1 0,-1 0 0,1 0 0,0 0 0,-1 0 0,1 0 0,-1 0 0,1 0 0,0 0 0,-1-1 0,0 1 0,-19 3 0,11-3 0,0-1 0,1 0 0,-1-1 0,1 1 0,-14-6 0,-9-2 0,31 10 0,-1-1 0,0 0 0,1 0 0,-1 0 0,1 0 0,-1-1 0,1 1 0,-1 0 0,0 0 0,1 0 0,-1 0 0,1 0 0,-1-1 0,1 1 0,-1 0 0,1 0 0,-1-1 0,1 1 0,-1 0 0,1-1 0,0 1 0,-1-1 0,1 1 0,0-1 0,-1 1 0,1 0 0,0-1 0,-1 1 0,1-1 0,0 1 0,0-1 0,-1 0 0,1 1 0,0-2 0,1 1 0,0 0 0,-1 1 0,1-1 0,0 0 0,0 0 0,0 0 0,0 1 0,0-1 0,0 1 0,0-1 0,1 0 0,-1 1 0,0 0 0,0-1 0,0 1 0,0 0 0,2-1 0,30 0 0,-2 0 0,-28-1 0,-14-2 0,4 2 0,10 3 0,5 1 0,-1 1 0,1 0 0,9 4 0,-13-5 0,-1 0 0,1 0 0,0 0 0,0-1 0,0 0 0,0 0 0,0 0 0,0 0 0,0-1 0,1 0 0,-1 0 0,0 0 0,0 0 0,0 0 0,0-1 0,6-1 0,-5 1 0,0 0 0,1 1 0,-1-1 0,1 1 0,-1 0 0,1 1 0,-1-1 0,9 3 0,-13-3 0,-1 1 0,1-1 0,-1 0 0,1 0 0,-1 0 0,1 1 0,-1-1 0,0 0 0,1 1 0,-1-1 0,1 0 0,-1 1 0,0-1 0,1 1 0,-1-1 0,0 0 0,1 1 0,-1-1 0,0 1 0,0-1 0,1 1 0,-1-1 0,0 1 0,0-1 0,0 1 0,0-1 0,0 1 0,0-1 0,0 2 0,-7 15 0,5-14 0,0 0 0,0 0 0,-1 0 0,1-1 0,-1 1 0,0-1 0,0 0 0,-4 3 0,-4-2 0,1-1 0,-1 0 0,1-1 0,-1 0 0,0-1 0,1 0 0,-14-2 0,-13 0 0,14 0 0,41 0 0,196 6 0,-214-4 0,1 0 0,0 0 0,0 0 0,0 0 0,-1 0 0,1 0 0,0 0 0,0 0 0,-1 0 0,1 0 0,0 1 0,0-1 0,-1 0 0,1 1 0,0-1 0,-1 0 0,1 1 0,0-1 0,-1 1 0,1-1 0,0 1 0,-1-1 0,1 1 0,-1-1 0,1 1 0,-1 0 0,0-1 0,1 1 0,-1 0 0,1-1 0,-1 1 0,0 0 0,0 0 0,1 1 0,-1-1 0,0 0 0,-1 0 0,1-1 0,0 1 0,0 0 0,-1 0 0,1 0 0,0 0 0,-1 0 0,1-1 0,-1 1 0,1 0 0,-1 0 0,0-1 0,1 1 0,-1 0 0,0-1 0,1 1 0,-1-1 0,0 1 0,0-1 0,1 1 0,-1-1 0,0 1 0,0-1 0,0 0 0,0 0 0,1 1 0,-3-1 0,-68 9 0,28-4 0,41-5 0,0 0 0,1 0 0,-1 0 0,0-1 0,0 1 0,1 0 0,-1-1 0,0 1 0,1-1 0,-1 1 0,-2-2 0,1-4 0,12-2 0,0 5 0,0 1 0,1 1 0,-1-1 0,0 1 0,1 1 0,-1 0 0,1 0 0,9 2 0,-18-2 0,-1 0 0,1 0 0,-1 0 0,1 0 0,0 0 0,-1 0 0,1 0 0,0 0 0,-1 1 0,1-1 0,-1 0 0,1 0 0,-1 1 0,1-1 0,-1 0 0,1 1 0,-1-1 0,1 0 0,-1 1 0,1-1 0,-1 1 0,1-1 0,-1 0 0,1 2 0,-1-2 0,0 1 0,0-1 0,0 1 0,-1-1 0,1 1 0,0-1 0,0 1 0,0-1 0,-1 1 0,1-1 0,0 1 0,-1-1 0,1 1 0,0-1 0,-1 1 0,1-1 0,0 0 0,-1 1 0,1-1 0,-1 1 0,-27 15 0,-17 0 0,39-14 0,6 0 0,12 0 0,19 1 0,-18-4 0,-4 1 0,-20 4 0,9-4 0,1 0 0,-1 1 0,1-1 0,-1 0 0,1 1 0,0-1 0,-1 1 0,1-1 0,0 1 0,0 0 0,-1-1 0,1 1 0,0 0 0,0 0 0,0 0 0,0 0 0,0 0 0,0 0 0,0 0 0,0 1 0,0-1 0,1 0 0,-1 0 0,0 1 0,1-1 0,-1 3 0,0-4-18,0 1 0,0 0 0,1 0 0,-1-1-1,0 1 1,0 0 0,0-1 0,0 1 0,1-1-1,-1 1 1,0-1 0,0 0 0,0 1 0,0-1-1,0 0 1,0 1 0,0-1 0,0 0 0,0 0 0,-1 0-1,1 0 1,0 0 0,0 0 0,0 0 0,0-1-1,-1 1 1,-2-1-856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5:26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5 24575,'-15'0'0,"11"1"0,0-1 0,-1 0 0,1 0 0,0 0 0,0 0 0,-1-1 0,-4-1 0,52-1-1365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5:28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5:3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24575,'1'0'0,"1"0"0,2 0 0,1 0 0,1 0 0,-3 0 0,-2 0 0,-2 0 0,-3 0 0,-1 0 0,-1 0 0,0 0 0,0 0 0,-1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5:33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2:44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24575,'19'1'0,"0"1"0,37 9 0,-38-7 0,1 0 0,39 1 0,42-5 0,-106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2:49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57 24575,'-12'-2'0,"10"-4"0,2 5 0,1 0 0,0 0 0,-1 1 0,1-1 0,0 0 0,0 1 0,-1-1 0,1 1 0,0-1 0,0 1 0,0-1 0,0 1 0,0 0 0,-1-1 0,1 1 0,0 0 0,0 0 0,0-1 0,0 1 0,2 0 0,22 1 0,-20 0 0,-1 0 0,1-1 0,-1 0 0,1 0 0,0 0 0,-1-1 0,1 1 0,0-1 0,-1 0 0,5-2 0,-8 2 18,0 1 0,0-1 0,-1 0 0,1 0 0,0 0 0,-1 1 0,1-1 0,-1 0 0,1 0 0,-1 0 0,0 0 0,1 0 0,-1 0 0,0 0 0,1 0 0,-1 0 0,0-2 0,0 2-59,0 1-1,0-1 1,0 0 0,0 1 0,0-1 0,0 1 0,0-1-1,0 0 1,0 1 0,0-1 0,0 1 0,1-1-1,-1 0 1,0 1 0,0-1 0,1 1 0,-1-1-1,0 1 1,1-1 0,-1 1 0,0-1 0,1 1-1,-1-1 1,1 1 0,-1 0 0,1-1 0,-1 1-1,1 0 1,-1-1 0,1 1 0,0 0 0,-1 0-1,1 0 1,-1-1 0,1 1 0,0 0 0,-1 0 0,1 0-1,-1 0 1,2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2:56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259 104 24575,'5'-1'0,"21"2"0,-26-1 0,1-1 0,-1 1 0,0 0 0,1 0 0,-1 0 0,1 0 0,-1 0 0,1 0 0,-1 1 0,0-1 0,1 0 0,-1 0 0,1 0 0,-1 0 0,1 0 0,-1 0 0,0 1 0,1-1 0,-1 0 0,0 0 0,1 1 0,-1-1 0,0 0 0,1 1 0,-1-1 0,0 0 0,1 1 0,-1-1 0,0 0 0,0 1 0,0-1 0,1 1 0,-1-1 0,0 0 0,0 1 0,0-1 0,0 1 0,0-1 0,0 1 0,0-1 0,0 1 0,0 0 0,-1 0 0,1-1 0,-1 1 0,1 0 0,-1-1 0,0 1 0,1-1 0,-1 1 0,0-1 0,1 1 0,-1-1 0,0 1 0,0-1 0,1 0 0,-1 1 0,0-1 0,0 0 0,0 0 0,1 0 0,-1 0 0,0 1 0,0-1 0,0 0 0,0 0 0,1-1 0,-1 1 0,0 0 0,-1 0 0,1 0 0,0 0 0,0-1 0,0 1 0,0 0 0,0 0 0,0 0 0,0-1 0,0 1 0,0-1 0,0 1 0,0-1 0,0 1 0,1-1 0,-1 1 0,0-1 0,0 0 0,1 1 0,-1-1 0,0 0 0,1 0 0,-1 1 0,1-1 0,-1 0 0,0-2 0,0 0 0,1-1 0,-1 0 0,1 0 0,0 1 0,0-1 0,1 0 0,-1 0 0,1 1 0,0-1 0,-1 0 0,2 1 0,-1-1 0,3-6 0,-3 9 0,0-1 0,0 1 0,1-1 0,-1 1 0,0 0 0,0 0 0,1-1 0,-1 1 0,0 0 0,1 0 0,-1 0 0,1 1 0,0-1 0,-1 0 0,1 0 0,-1 1 0,1-1 0,0 1 0,0 0 0,-1-1 0,1 1 0,0 0 0,0 0 0,0 0 0,-1 0 0,1 0 0,0 1 0,0-1 0,-1 0 0,1 1 0,2 0 0,-3-1 0,-1 1 0,1-1 0,0 0 0,0 1 0,-1-1 0,1 0 0,0 1 0,-1-1 0,1 1 0,0-1 0,-1 1 0,1 0 0,0-1 0,-1 1 0,1-1 0,-1 1 0,0 0 0,1-1 0,-1 1 0,1 0 0,-1 0 0,0-1 0,0 1 0,1 0 0,-1 0 0,0 0 0,0-1 0,0 1 0,0 0 0,0 0 0,0 0 0,0 0 0,0-1 0,0 1 0,0 0 0,-1 0 0,1 0 0,0-1 0,0 1 0,-1 0 0,1 0 0,-1 0 0,0 1 0,0 0 0,0-1 0,0 1 0,0-1 0,0 1 0,0-1 0,0 1 0,-1-1 0,1 0 0,0 0 0,-1 1 0,1-1 0,-1 0 0,1 0 0,-1-1 0,0 1 0,1 0 0,-4 0 0,3 0 0,0-1 0,1 1 0,-1-1 0,0 0 0,1 0 0,-1 1 0,1-1 0,-1 0 0,0-1 0,1 1 0,-1 0 0,1 0 0,-3-1 0,3 0 0,1 0 0,-1-1 0,0 1 0,1 0 0,-1 0 0,1 0 0,0-1 0,-1 1 0,1 0 0,0-1 0,0 1 0,0 0 0,0-1 0,0-1 0,0 2 0,-1 0 0,1 0 0,0 0 0,0 0 0,-1 0 0,1 1 0,-1-1 0,1 0 0,-1 0 0,1 0 0,-1 1 0,1-1 0,-1 0 0,0 0 0,1 1 0,-1-1 0,0 1 0,0-1 0,0 1 0,1-1 0,-1 1 0,0-1 0,0 1 0,0 0 0,0-1 0,0 1 0,0 0 0,0 0 0,0 0 0,1-1 0,-1 1 0,0 0 0,0 0 0,0 1 0,0-1 0,0 0 0,0 0 0,0 0 0,0 1 0,-1-1 0,-7 2 0,-1 1 0,1 0 0,-9 3 0,9-2 0,4-2 0,0-1 0,-1 1 0,0-1 0,1 0 0,-1-1 0,1 1 0,-1-1 0,0 0 0,0 0 0,1-1 0,-12-2 0,17 3 0,-1 0 0,1 0 0,0-1 0,-1 1 0,1 0 0,0 0 0,-1 0 0,1-1 0,0 1 0,-1 0 0,1 0 0,0-1 0,0 1 0,-1 0 0,1-1 0,0 1 0,0 0 0,0-1 0,-1 1 0,1-1 0,0 1 0,0 0 0,0-1 0,0 1 0,0 0 0,0-1 0,0 1 0,0-1 0,0 1 0,0 0 0,0-1 0,0 0 0,9-13 0,-6 12 0,0-1 0,0 0 0,0 1 0,0 0 0,1 0 0,4-3 0,-4 4 0,43-11 0,-45 11 0,1 1 0,-1 0 0,1 0 0,-1 0 0,0 0 0,1 0 0,-1 0 0,0 0 0,1 1 0,-1-1 0,0 1 0,1 0 0,-1 0 0,0 0 0,0 0 0,0 0 0,3 2 0,-4-2 0,0 0 0,0-1 0,-1 1 0,1 0 0,-1 0 0,1 0 0,0-1 0,-1 1 0,0 0 0,1 0 0,-1 0 0,1 0 0,-1 0 0,0 0 0,0 0 0,0 0 0,0 0 0,0 0 0,0 0 0,0 0 0,0 0 0,0 0 0,0 0 0,0 0 0,0 0 0,-1 0 0,1 0 0,0 0 0,-1 0 0,1 0 0,-2 2 0,1-1 0,-1 0 0,1 0 0,-1 0 0,0 0 0,0 0 0,1 0 0,-1 0 0,-1-1 0,1 1 0,-4 2 0,3-3 0,1 0 0,-1 0 0,0 0 0,1-1 0,-1 1 0,0-1 0,1 1 0,-1-1 0,0 0 0,0 0 0,1 0 0,-1-1 0,0 1 0,-2-1 0,4 0 0,0 1 0,0 0 0,0-1 0,0 1 0,1-1 0,-1 1 0,0-1 0,0 1 0,1-1 0,-1 0 0,0 1 0,1-1 0,-1 0 0,1 1 0,-1-1 0,1 0 0,-1 0 0,1 0 0,-1 1 0,1-1 0,0 0 0,-1 0 0,1 0 0,0 0 0,0 0 0,0 0 0,0 0 0,0 1 0,0-1 0,0 0 0,0 0 0,0 0 0,0 0 0,0 0 0,1 0 0,-1 0 0,0 0 0,1 1 0,-1-1 0,0 0 0,1 0 0,-1 0 0,1 1 0,1-2 0,-2 1 0,1-1 0,0 1 0,0 0 0,0 0 0,-1 0 0,1 1 0,0-1 0,0 0 0,1 0 0,-1 0 0,0 1 0,0-1 0,0 1 0,0-1 0,0 1 0,1-1 0,-1 1 0,0 0 0,3-1 0,-11 2 0,1 0 0,-1 0 0,0-1 0,1 0 0,-1 0 0,0 0 0,1-1 0,-1 0 0,-10-3 0,16 3 0,1 1 0,-1-1 0,1 1 0,0-1 0,-1 1 0,1-1 0,-1 0 0,1 1 0,0-1 0,0 1 0,-1-1 0,1 0 0,0 1 0,0-1 0,0 0 0,0 1 0,0-1 0,0 0 0,0 1 0,0-1 0,0 0 0,0 1 0,0-1 0,0 0 0,0 1 0,1-1 0,-1 0 0,0 1 0,1-2 0,-1 2 0,0-1 0,0 1 0,0-1 0,0 1 0,1 0 0,-1-1 0,0 1 0,0-1 0,1 1 0,-1-1 0,0 1 0,0 0 0,1-1 0,-1 1 0,0 0 0,1-1 0,-1 1 0,1 0 0,-1 0 0,0-1 0,1 1 0,-1 0 0,1 0 0,-1 0 0,1-1 0,-1 1 0,1 0 0,-1 0 0,1 0 0,-1 0 0,1 0 0,-1 0 0,1 0 0,-1 0 0,1 0 0,-1 0 0,1 1 0,-1-1 0,0 1 0,1-1 0,-1 1 0,0-1 0,0 1 0,0 0 0,0-1 0,0 1 0,0 0 0,0-1 0,0 1 0,0-1 0,0 1 0,0 0 0,0-1 0,0 1 0,0-1 0,-1 1 0,1 0 0,0-1 0,0 1 0,-1-1 0,1 1 0,0-1 0,-1 1 0,1-1 0,-1 1 0,1-1 0,-1 0 0,0 1 0,-13 16 0,11-14 0,-1 2 0,-1-1 0,1 0 0,-1 0 0,0 0 0,-8 4 0,12-7 0,0-1 0,0 1 0,0-1 0,0 0 0,0 1 0,1-1 0,-1 0 0,0 0 0,0 0 0,0 0 0,0 1 0,0-1 0,0-1 0,0 1 0,0 0 0,0 0 0,0 0 0,0 0 0,0-1 0,0 1 0,0 0 0,0-1 0,0 1 0,1-1 0,-1 1 0,0-1 0,0 1 0,0-1 0,1 0 0,-1 1 0,0-1 0,1 0 0,-1 0 0,1 0 0,-1 1 0,1-1 0,-1 0 0,1 0 0,-1 0 0,1 0 0,0 0 0,-1 0 0,1 0 0,0-1 0,-1-7 0,5 7 0,-3 3 0,0-1 0,0 0 0,0 1 0,-1-1 0,1 1 0,0-1 0,-1 1 0,1 0 0,0-1 0,-1 1 0,1 0 0,-1-1 0,1 1 0,-1 0 0,1 0 0,-1-1 0,0 1 0,1 1 0,1 5 0,-1 0 0,0 1 0,0-1 0,-1 0 0,0 0 0,0 1 0,-1-1 0,-2 10 0,3-17 0,0 1 0,-1-1 0,1 1 0,-1 0 0,1-1 0,0 1 0,-1-1 0,0 1 0,1-1 0,-1 0 0,1 1 0,-1-1 0,1 0 0,-1 1 0,0-1 0,1 0 0,-1 1 0,0-1 0,1 0 0,-1 0 0,0 0 0,1 0 0,-1 0 0,0 0 0,1 0 0,-1 0 0,0 0 0,0 0 0,1 0 0,-1 0 0,0-1 0,1 1 0,-1 0 0,0 0 0,1-1 0,-1 1 0,0-1 0,0 1 0,0 0 0,0-1 0,0 1 0,0-1 0,0 1 0,0-1 0,0 1 0,0-1 0,0 1 0,1-1 0,-1 0 0,0 1 0,0-1 0,1 0 0,-1 0 0,0 0 0,1 1 0,-1-1 0,1 0 0,-1 0 0,1 0 0,0 0 0,-1-2 0,1 2 0,1 1 0,-1-1 0,1 1 0,-1-1 0,1 1 0,-1-1 0,1 1 0,-1-1 0,1 1 0,0 0 0,-1-1 0,1 1 0,0 0 0,-1 0 0,1-1 0,0 1 0,0 0 0,-1 0 0,1 0 0,0 0 0,-1 0 0,1 0 0,0 0 0,0 0 0,24 0 0,-20 1 0,29-2 0,-21 0 0,-1 1 0,22 2 0,-34-2 0,0 0 0,0 0 0,0 0 0,1 0 0,-1 0 0,0 0 0,0 0 0,0 0 0,0 0 0,0 0 0,0 0 0,0 0 0,0 0 0,0 0 0,0 0 0,0 0 0,0 0 0,0 1 0,1-1 0,-1 0 0,0 0 0,0 0 0,0 0 0,0 0 0,0 0 0,0 0 0,0 0 0,0 0 0,0 0 0,0 0 0,0 0 0,0 0 0,0 0 0,0 0 0,0 0 0,0 1 0,0-1 0,0 0 0,0 0 0,0 0 0,0 0 0,0 0 0,0 0 0,0 0 0,0 0 0,0 0 0,0 0 0,0 0 0,0 0 0,0 0 0,0 1 0,0-1 0,0 0 0,0 0 0,0 0 0,0 0 0,0 0 0,0 0 0,0 0 0,0 0 0,0 0 0,0 0 0,-1 0 0,1 0 0,-7 5 0,-13 6 0,17-9 0,2-1 0,-1-1 0,0 1 0,0 0 0,0 0 0,0-1 0,0 1 0,0-1 0,0 0 0,0 1 0,0-1 0,0 0 0,0 0 0,0 0 0,0-1 0,0 1 0,0 0 0,-2-1 0,4 0 0,1 1 0,-1-1 0,0 1 0,1 0 0,-1-1 0,1 1 0,-1 0 0,0-1 0,1 1 0,-1 0 0,1 0 0,-1-1 0,1 1 0,-1 0 0,0 0 0,1 0 0,-1 0 0,1-1 0,-1 1 0,1 0 0,-1 0 0,1 0 0,-1 0 0,1 0 0,-1 0 0,2 1 0,18-4 0,10 3 0,-3 1 0,45-6 0,-70 4 34,1 1 0,-1-1 0,1 0 0,-1 0 0,0-1 0,1 1 0,-1 0 0,0-1 0,2-1-1,-2 1-175,0 1 0,0-1 0,0 1 0,0 0 0,1 0 0,-1 0 0,0 0 0,0 0 0,1 0 0,-1 1 0,3-1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3:04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43 24575,'0'-1'0,"0"1"0,0-1 0,1 0 0,-1 1 0,1-1 0,-1 1 0,1-1 0,-1 1 0,0-1 0,1 1 0,0-1 0,-1 1 0,1 0 0,-1-1 0,1 1 0,-1 0 0,1-1 0,0 1 0,-1 0 0,1 0 0,0 0 0,-1-1 0,1 1 0,0 0 0,-1 0 0,1 0 0,0 0 0,1 1 0,25-2 0,-22 2 0,15-1 0,-7 1 0,0-1 0,0 0 0,0-1 0,0 0 0,0-1 0,0 0 0,0-1 0,20-8 0,-29 10 0,0 0 0,0 0 0,0 0 0,0 0 0,0 1 0,0 0 0,0 0 0,0 0 0,0 0 0,0 1 0,0-1 0,6 3 0,-10-3 0,0 0 0,0 0 0,0 0 0,1 0 0,-1 0 0,0 0 0,0 0 0,0 0 0,0 1 0,0-1 0,0 0 0,1 0 0,-1 0 0,0 0 0,0 0 0,0 0 0,0 1 0,0-1 0,0 0 0,0 0 0,0 0 0,0 0 0,0 0 0,0 1 0,0-1 0,0 0 0,0 0 0,0 0 0,0 0 0,0 1 0,0-1 0,0 0 0,0 0 0,0 0 0,0 0 0,0 1 0,0-1 0,0 0 0,0 0 0,0 0 0,0 0 0,0 0 0,0 1 0,-9 4 0,-10 0 0,-17-4 0,-53-3 0,80 1 0,0-1 0,0 0 0,-14-6 0,15 5 0,1 1 0,0 0 0,-1 0 0,0 0 0,1 1 0,-11 0 0,4 0 0,9 0 0,1 1 0,-1 0 0,0 0 0,1 0 0,-1 0 0,-6 2 0,10-2 0,0 0 0,1 1 0,-1-1 0,0 0 0,1 1 0,-1-1 0,1 0 0,-1 1 0,1-1 0,-1 1 0,0-1 0,1 1 0,0-1 0,-1 1 0,1 0 0,-1-1 0,1 1 0,0-1 0,-1 2 0,1-1 0,-1 1 0,1-1 0,0 0 0,0 1 0,0-1 0,0 1 0,0-1 0,0 0 0,1 1 0,-1-1 0,0 0 0,1 1 0,0 1 0,10 14 0,-8-14 0,-2-1 0,1 1 0,0-1 0,0 1 0,-1 0 0,1-1 0,1 6 0,-3-7 0,0-1 0,0 1 0,0-1 0,0 0 0,0 1 0,0-1 0,0 1 0,0-1 0,0 0 0,0 1 0,-1-1 0,1 1 0,0-1 0,0 0 0,0 1 0,0-1 0,-1 1 0,1-1 0,0 0 0,0 1 0,-1-1 0,1 0 0,0 0 0,-1 1 0,-17 4 0,15-5 0,1 1 0,0-1 0,-1 0 0,1-1 0,-1 1 0,1 0 0,-1-1 0,1 1 0,0-1 0,-1 0 0,1 0 0,0 0 0,0 0 0,0 0 0,0 0 0,-1-1 0,2 1 0,-1-1 0,0 1 0,0-1 0,0 0 0,1 0 0,-1 1 0,1-1 0,-1-1 0,1 1 0,0 0 0,0 0 0,0 0 0,0 0 0,0-1 0,1 1 0,-1 0 0,1-1 0,-1 1 0,1-1 0,0-4 0,0 8 0,0-1 0,0 1 0,0-1 0,1 1 0,-1-1 0,0 1 0,0-1 0,1 1 0,-1-1 0,0 1 0,1-1 0,-1 1 0,1-1 0,-1 1 0,1-1 0,-1 0 0,0 1 0,1-1 0,-1 0 0,1 1 0,-1-1 0,1 0 0,0 0 0,-1 0 0,1 1 0,-1-1 0,1 0 0,-1 0 0,1 0 0,0 0 0,-1 0 0,1 0 0,-1 0 0,1 0 0,-1 0 0,1 0 0,0-1 0,-1 1 0,1 0 0,-1 0 0,1 0 0,-1-1 0,1 1 0,-1 0 0,1-1 0,-1 1 0,1 0 0,-1-1 0,1 1 0,-1-1 0,0 1 0,1 0 0,-1-1 0,0 1 0,1-2 0,-2 3 0,0 0 0,0 0 0,0-1 0,0 1 0,0 0 0,0-1 0,0 1 0,0 0 0,0-1 0,-1 0 0,1 1 0,0-1 0,0 0 0,-1 1 0,1-1 0,-3 0 0,3 0 0,-1 0 0,0 0 0,0 1 0,0-1 0,0 1 0,1-1 0,-1 1 0,0 0 0,0-1 0,-2 3 0,4-3 0,0 1 0,-1-1 0,1 0 0,0 1 0,0-1 0,0 0 0,-1 1 0,1-1 0,0 0 0,0 0 0,-1 1 0,1-1 0,0 0 0,-1 0 0,1 1 0,0-1 0,-1 0 0,1 0 0,0 0 0,-1 0 0,1 0 0,-1 0 0,1 1 0,0-1 0,-1 0 0,1 0 0,0 0 0,-1 0 0,1 0 0,-1 0 0,1-1 0,0 1 0,-1 0 0,1 0 0,0 0 0,-1 0 0,1 0 0,-1-1 0,-2-13 0,-1-1 0,4 15 0,0 0 0,0 0 0,0 0 0,0 0 0,0 0 0,-1 0 0,1 0 0,0-1 0,0 1 0,0 0 0,0 0 0,0 0 0,0 0 0,-1 0 0,1 0 0,0 0 0,0 0 0,0 0 0,0 0 0,0 1 0,-1-1 0,1 0 0,0 0 0,0 0 0,0 0 0,0 0 0,0 0 0,0 0 0,0 0 0,-1 0 0,1 0 0,0 0 0,0 0 0,0 0 0,0 1 0,0-1 0,0 0 0,0 0 0,0 0 0,0 0 0,0 0 0,0 0 0,-1 1 0,1-1 0,-3 10 0,1 9 0,3-11 0,-3 26 0,2-33 0,0-1 0,0 1 0,0 0 0,0-1 0,0 1 0,0-1 0,-1 1 0,1 0 0,0-1 0,0 1 0,-1-1 0,1 1 0,0-1 0,-1 1 0,1-1 0,0 1 0,-1-1 0,1 1 0,-1-1 0,1 0 0,-1 1 0,1-1 0,-1 0 0,1 1 0,-1-1 0,0 0 0,1 0 0,-1 1 0,1-1 0,-1 0 0,0 0 0,1 0 0,-1 0 0,1 0 0,-1 0 0,0 0 0,1 0 0,-1 0 0,1 0 0,-1 0 0,0 0 0,1-1 0,-1 1 0,0 0 0,0-1 0,0 1 0,1-1 0,-1 1 0,0 0 0,1-1 0,-1 1 0,1-1 0,-1 1 0,1-1 0,-1 1 0,1-1 0,0 0 0,-1 1 0,1-1 0,-1 0 0,1 1 0,0-1 0,0 0 0,-1 1 0,1-1 0,0 0 0,0 1 0,0-2 0,0-21 0,-1 0 0,-30 41 0,30-17 0,1-1 0,-1 0 0,0 1 0,0-1 0,1 0 0,-1 0 0,0 1 0,1-1 0,-1 0 0,0 0 0,0 0 0,1 0 0,-1 0 0,0 0 0,0 0 0,1-1 0,-1 1 0,0 0 0,1 0 0,-1 0 0,0-1 0,1 1 0,-1 0 0,0-1 0,1 1 0,-1-1 0,1 1 0,-1 0 0,0-1 0,1 1 0,-1-1 0,1 0 0,-1 1 0,1-1 0,0 1 0,-1-1 0,1 0 0,0 1 0,-1-1 0,1 0 0,0 1 0,0-1 0,0 0 0,-1 0 0,1 1 0,0-1 0,0 0 0,0-1 0,0 3 0,-1 0 0,0 0 0,1 0 0,-1-1 0,0 1 0,0 0 0,0-1 0,0 1 0,0-1 0,0 1 0,0-1 0,0 0 0,0 1 0,0-1 0,0 0 0,0 1 0,0-1 0,0 0 0,0 0 0,0 0 0,0 0 0,-2 0 0,2 0 0,1 0 0,-1 0 0,0 0 0,1 0 0,-1 1 0,0-1 0,1 0 0,-1 0 0,0 0 0,0 0 0,1-1 0,-1 1 0,0 0 0,1 0 0,-1 0 0,0 0 0,1-1 0,-1 1 0,1 0 0,-1-1 0,0 1 0,1 0 0,-1-1 0,1 1 0,-1-1 0,1 1 0,-1-1 0,1 1 0,-1-1 0,1 1 0,0-1 0,-1 0 0,1 1 0,0-1 0,-1 0 0,1 0 0,3-4 0,7-13 0,-10 18 0,0-1 0,0 1 0,0 0 0,0 0 0,1-1 0,-1 1 0,0 0 0,0 0 0,0-1 0,0 1 0,0 0 0,0 0 0,0-1 0,0 1 0,0 0 0,0 0 0,0-1 0,0 1 0,-1 0 0,1 0 0,0-1 0,0 1 0,0 0 0,0 0 0,0 0 0,0-1 0,-1 1 0,1 0 0,0 0 0,0 0 0,0-1 0,0 1 0,-1 0 0,1 0 0,0 0 0,0 0 0,0 0 0,-1-1 0,1 1 0,0 0 0,0 0 0,-1 0 0,1 0 0,0 0 0,0 0 0,-1 0 0,1 0 0,0 0 0,0 0 0,-1 0 0,1 0 0,0 0 0,0 0 0,-1 0 0,1 0 0,0 0 0,0 0 0,-1 1 0,1-1 0,0 0 0,0 0 0,-1 0 0,1 0 0,0 0 0,0 1 0,0-1 0,0 0 0,1 0 0,-1 0 0,0 0 0,0 0 0,0 0 0,0 0 0,0 0 0,0 0 0,0 0 0,0 1 0,0-1 0,0 0 0,0 0 0,0 0 0,0 0 0,0 0 0,0 0 0,0 0 0,0 0 0,0 1 0,0-1 0,0 0 0,0 0 0,0 0 0,0 0 0,0 0 0,0 0 0,0 0 0,13 0 0,-7-2-1365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2:15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2:16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0 134 24575,'4'1'0,"0"-1"0,1 1 0,-1 0 0,0 0 0,0 0 0,5 3 0,22 5 0,14-8 0,1-1 0,69-10 0,-3 0 0,-81 7 0,-1-2 0,0-1 0,47-16 0,-4 1 0,-31 8 0,-30 9 0,-1 1 0,1 0 0,0 0 0,0 1 0,17-1 0,-12 3 0,-3 1 0,0-1 0,0-1 0,0 0 0,0-1 0,0-1 0,22-6 0,-25 6 0,0 0 0,1 1 0,-1 1 0,0 0 0,1 0 0,19 2 0,-18-1 0,0 0 0,0 0 0,-1-1 0,25-5 0,-25 3 82,1 1-1,-1 0 1,17 1 0,23-4-1774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3:13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89 24575,'-1'0'0,"0"-1"0,1 1 0,-1 0 0,0-1 0,1 1 0,-1 0 0,0-1 0,1 1 0,-1-1 0,1 1 0,-1-1 0,1 1 0,-1-1 0,1 1 0,-1-1 0,1 1 0,-1-1 0,1 0 0,0 1 0,-1-1 0,1 0 0,0 0 0,0 1 0,-1-1 0,1 0 0,0 1 0,0-1 0,0 0 0,0 0 0,0-1 0,-1-26 0,1 24 0,0 2 0,0 0 0,0 0 0,0 0 0,1 0 0,-1 0 0,0 1 0,1-1 0,-1 0 0,1 0 0,0 0 0,0 1 0,-1-1 0,1 0 0,0 1 0,2-3 0,-2 3 0,0 0 0,0 1 0,0-1 0,1 1 0,-1-1 0,0 1 0,0-1 0,0 1 0,0 0 0,0-1 0,1 1 0,-1 0 0,0 0 0,0 0 0,0 0 0,1 0 0,-1 0 0,0 0 0,0 1 0,0-1 0,1 0 0,-1 0 0,0 1 0,0-1 0,0 1 0,2 1 0,-2-2 0,-1 0 0,1 1 0,0-1 0,-1 1 0,1 0 0,-1-1 0,1 1 0,-1-1 0,1 1 0,-1 0 0,1-1 0,-1 1 0,0 0 0,1-1 0,-1 1 0,0 0 0,0 0 0,1 0 0,-1-1 0,0 1 0,0 0 0,0 0 0,0 0 0,0-1 0,0 1 0,0 0 0,0 0 0,-1-1 0,1 1 0,0 0 0,0 0 0,-1 0 0,1-1 0,0 1 0,-1 0 0,1-1 0,0 1 0,-1 0 0,1-1 0,-1 1 0,0 0 0,-1 2 0,-1 0 0,1 1 0,0-1 0,-1 0 0,0-1 0,0 1 0,-3 2 0,4-4 0,-1 0 0,1 0 0,0 0 0,0 0 0,-1-1 0,1 1 0,0-1 0,-4 1 0,5-2 0,16 1 0,-11 0 0,0 0 0,-1 1 0,1 0 0,0-1 0,0 1 0,-1 0 0,1 1 0,-1-1 0,1 1 0,-1 0 0,0 0 0,4 2 0,25 12 0,-29-16 0,0 1 0,1-1 0,-1 1 0,0-1 0,1 0 0,-1 0 0,6-2 0,-6 1 0,-20 2 0,-25 8 0,33-6 0,0-1 0,0 0 0,0 0 0,-13 0 0,18-2 54,8 0 63,18 0 54,31 0-1878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2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8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1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5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customXml" Target="../ink/ink13.xml"/><Relationship Id="rId39" Type="http://schemas.openxmlformats.org/officeDocument/2006/relationships/customXml" Target="../ink/ink21.xml"/><Relationship Id="rId3" Type="http://schemas.openxmlformats.org/officeDocument/2006/relationships/image" Target="../media/image3.png"/><Relationship Id="rId21" Type="http://schemas.openxmlformats.org/officeDocument/2006/relationships/customXml" Target="../ink/ink10.xml"/><Relationship Id="rId34" Type="http://schemas.openxmlformats.org/officeDocument/2006/relationships/customXml" Target="../ink/ink18.xml"/><Relationship Id="rId42" Type="http://schemas.openxmlformats.org/officeDocument/2006/relationships/customXml" Target="../ink/ink23.xml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image" Target="../media/image13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image" Target="../media/image11.png"/><Relationship Id="rId29" Type="http://schemas.openxmlformats.org/officeDocument/2006/relationships/image" Target="../media/image15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20.xml"/><Relationship Id="rId40" Type="http://schemas.openxmlformats.org/officeDocument/2006/relationships/customXml" Target="../ink/ink22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19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image" Target="../media/image12.png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X-w2QNRMW4?si=SJCzQWyTK0Ykgo4a" TargetMode="External"/><Relationship Id="rId2" Type="http://schemas.openxmlformats.org/officeDocument/2006/relationships/hyperlink" Target="https://www.smsfoundation.org/understand-challenges-and-5-ways-to-boost-agricultural-development-in-indi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kavanpatel3421@gmail.com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ghervaratanish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ptimisticdhyey@gmail.com" TargetMode="External"/><Relationship Id="rId5" Type="http://schemas.openxmlformats.org/officeDocument/2006/relationships/hyperlink" Target="mailto:shivamjpatel1206@gmail.com" TargetMode="External"/><Relationship Id="rId4" Type="http://schemas.openxmlformats.org/officeDocument/2006/relationships/hyperlink" Target="mailto:vataliyag174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Freeform: Shape 26"/>
          <p:cNvSpPr/>
          <p:nvPr/>
        </p:nvSpPr>
        <p:spPr>
          <a:xfrm>
            <a:off x="5656780" y="851520"/>
            <a:ext cx="4638605" cy="5154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/>
          <a:srcRect r="59916"/>
          <a:stretch>
            <a:fillRect/>
          </a:stretch>
        </p:blipFill>
        <p:spPr>
          <a:xfrm>
            <a:off x="6820056" y="1791748"/>
            <a:ext cx="3203510" cy="342623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itle 7"/>
          <p:cNvSpPr txBox="1">
            <a:spLocks noGrp="1"/>
          </p:cNvSpPr>
          <p:nvPr>
            <p:ph type="ctrTitle"/>
          </p:nvPr>
        </p:nvSpPr>
        <p:spPr>
          <a:xfrm>
            <a:off x="561540" y="-561296"/>
            <a:ext cx="10363201" cy="207645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SMART INDIA HACKATHON 2024</a:t>
            </a:r>
          </a:p>
        </p:txBody>
      </p:sp>
      <p:sp>
        <p:nvSpPr>
          <p:cNvPr id="98" name="TextBox 9"/>
          <p:cNvSpPr txBox="1"/>
          <p:nvPr/>
        </p:nvSpPr>
        <p:spPr>
          <a:xfrm>
            <a:off x="178275" y="684479"/>
            <a:ext cx="6369962" cy="6152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Problem Statement ID </a:t>
            </a:r>
            <a:r>
              <a:rPr lang="en-US" sz="2000" dirty="0"/>
              <a:t>-</a:t>
            </a:r>
            <a:r>
              <a:rPr sz="2000" dirty="0"/>
              <a:t> </a:t>
            </a:r>
            <a:r>
              <a:rPr lang="en-US" sz="2000" dirty="0"/>
              <a:t>1596</a:t>
            </a:r>
            <a:endParaRPr sz="2000" dirty="0"/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Problem</a:t>
            </a:r>
            <a:r>
              <a:rPr lang="en-US" sz="2000" dirty="0"/>
              <a:t> </a:t>
            </a:r>
            <a:r>
              <a:rPr sz="2000" dirty="0"/>
              <a:t>Statement</a:t>
            </a:r>
            <a:r>
              <a:rPr lang="en-US" sz="2000" dirty="0"/>
              <a:t> </a:t>
            </a:r>
            <a:r>
              <a:rPr sz="2000" dirty="0"/>
              <a:t>Title</a:t>
            </a:r>
            <a:r>
              <a:rPr lang="en-US" sz="2000" dirty="0"/>
              <a:t> – Student Innovation (</a:t>
            </a:r>
            <a:r>
              <a:rPr lang="en-US" sz="2000" i="0" dirty="0">
                <a:solidFill>
                  <a:srgbClr val="212529"/>
                </a:solidFill>
                <a:effectLst/>
                <a:latin typeface="montserratregular"/>
              </a:rPr>
              <a:t>Developing solutions, keeping in mind the need to enhance the primary sector of India - Agriculture and to manage and process our agriculture produce)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Theme</a:t>
            </a:r>
            <a:r>
              <a:rPr lang="en-US" sz="2000" dirty="0"/>
              <a:t>: </a:t>
            </a:r>
            <a:r>
              <a:rPr sz="2000" dirty="0"/>
              <a:t>Agriculture,</a:t>
            </a:r>
            <a:r>
              <a:rPr lang="en-US" sz="2000" dirty="0"/>
              <a:t> </a:t>
            </a:r>
            <a:r>
              <a:rPr sz="2000" dirty="0" err="1"/>
              <a:t>foodtech</a:t>
            </a:r>
            <a:r>
              <a:rPr sz="2000" dirty="0"/>
              <a:t> and Farmers welfare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PS Category</a:t>
            </a:r>
            <a:r>
              <a:rPr lang="en-US" sz="2000" dirty="0"/>
              <a:t> </a:t>
            </a:r>
            <a:r>
              <a:rPr sz="2000" dirty="0"/>
              <a:t>- Software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Team ID</a:t>
            </a:r>
            <a:r>
              <a:rPr lang="en-US" sz="2000" dirty="0"/>
              <a:t> -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1600" dirty="0" err="1"/>
              <a:t>CodeCultivators</a:t>
            </a:r>
            <a:endParaRPr lang="en-US" sz="2000" dirty="0"/>
          </a:p>
        </p:txBody>
      </p:sp>
      <p:pic>
        <p:nvPicPr>
          <p:cNvPr id="99" name="Google Shape;93;p2" descr="Google Shape;93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6"/>
          <p:cNvSpPr txBox="1"/>
          <p:nvPr/>
        </p:nvSpPr>
        <p:spPr>
          <a:xfrm>
            <a:off x="4693920" y="6404295"/>
            <a:ext cx="31125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02" name="Rectangle 8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582328" y="-252581"/>
            <a:ext cx="10151448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dirty="0"/>
            </a:br>
            <a:r>
              <a:rPr dirty="0"/>
              <a:t>Solution</a:t>
            </a:r>
          </a:p>
        </p:txBody>
      </p:sp>
      <p:sp>
        <p:nvSpPr>
          <p:cNvPr id="104" name="TextBox 8"/>
          <p:cNvSpPr txBox="1"/>
          <p:nvPr/>
        </p:nvSpPr>
        <p:spPr>
          <a:xfrm>
            <a:off x="260335" y="1311825"/>
            <a:ext cx="11671328" cy="477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Char char="❖"/>
              <a:defRPr sz="3200" b="1" u="sng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400" dirty="0">
                <a:solidFill>
                  <a:schemeClr val="tx1"/>
                </a:solidFill>
              </a:rPr>
              <a:t>Proposed Solution (Describe your Idea/Solution/Prototype)</a:t>
            </a: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1. Market Access Challenges: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Farmers often struggle to access markets directly and are dependent                                             								on middlemen, which reduces their income.</a:t>
            </a:r>
          </a:p>
          <a:p>
            <a:pPr marL="457200" indent="-457200">
              <a:buAutoNum type="arabicPeriod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2. Solution Overview: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Develop a mobile app that directly connects farmers with consumers and 							     Retailers.</a:t>
            </a: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3. Produce Listing Feature: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app allows farmers to list their produce with detailed information.</a:t>
            </a: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4. Price Negotiation and Transaction Management: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app facilitates direct price negotiation and  	                	                                                              secure transaction management.</a:t>
            </a: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5. Expected Outcomes: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Increased farmer income, fairer pricing, better market access, and more 							  efficient transactions.</a:t>
            </a:r>
            <a:endParaRPr sz="105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6" name="Oval 9"/>
          <p:cNvSpPr/>
          <p:nvPr/>
        </p:nvSpPr>
        <p:spPr>
          <a:xfrm>
            <a:off x="381105" y="139965"/>
            <a:ext cx="2246576" cy="80733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 err="1"/>
              <a:t>CodeCultivators</a:t>
            </a:r>
            <a:endParaRPr dirty="0"/>
          </a:p>
        </p:txBody>
      </p:sp>
      <p:pic>
        <p:nvPicPr>
          <p:cNvPr id="107" name="Google Shape;93;p2" descr="Google Shape;93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6"/>
          <p:cNvSpPr txBox="1"/>
          <p:nvPr/>
        </p:nvSpPr>
        <p:spPr>
          <a:xfrm>
            <a:off x="4693920" y="6404295"/>
            <a:ext cx="31125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10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1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2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2730327" y="333587"/>
            <a:ext cx="5855449" cy="696104"/>
          </a:xfrm>
          <a:prstGeom prst="rect">
            <a:avLst/>
          </a:prstGeom>
        </p:spPr>
        <p:txBody>
          <a:bodyPr>
            <a:noAutofit/>
          </a:bodyPr>
          <a:lstStyle>
            <a:lvl1pPr defTabSz="260604">
              <a:defRPr sz="2052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3200" dirty="0"/>
              <a:t>TECHNICAL APPROACH</a:t>
            </a:r>
          </a:p>
        </p:txBody>
      </p:sp>
      <p:sp>
        <p:nvSpPr>
          <p:cNvPr id="2" name="Oval 9">
            <a:extLst>
              <a:ext uri="{FF2B5EF4-FFF2-40B4-BE49-F238E27FC236}">
                <a16:creationId xmlns:a16="http://schemas.microsoft.com/office/drawing/2014/main" id="{B7B2D72F-F481-2338-E54C-47E7D477467E}"/>
              </a:ext>
            </a:extLst>
          </p:cNvPr>
          <p:cNvSpPr/>
          <p:nvPr/>
        </p:nvSpPr>
        <p:spPr>
          <a:xfrm>
            <a:off x="330416" y="184581"/>
            <a:ext cx="2246576" cy="80733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 err="1"/>
              <a:t>CodeCultivators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96A74-A7C6-0AAF-05C1-1A9C932DE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4" y="1228435"/>
            <a:ext cx="8638746" cy="51676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12B109-BF47-21DF-D2E3-8D8A78721158}"/>
                  </a:ext>
                </a:extLst>
              </p14:cNvPr>
              <p14:cNvContentPartPr/>
              <p14:nvPr/>
            </p14:nvContentPartPr>
            <p14:xfrm>
              <a:off x="280803" y="632280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12B109-BF47-21DF-D2E3-8D8A787211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163" y="6313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0069C3-860F-0A7B-C583-6414C2F4CC6C}"/>
                  </a:ext>
                </a:extLst>
              </p14:cNvPr>
              <p14:cNvContentPartPr/>
              <p14:nvPr/>
            </p14:nvContentPartPr>
            <p14:xfrm>
              <a:off x="550803" y="6265560"/>
              <a:ext cx="113040" cy="74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0069C3-860F-0A7B-C583-6414C2F4CC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163" y="6256920"/>
                <a:ext cx="1306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CC70DE-38E4-3177-EAE9-35342E3C6CF6}"/>
                  </a:ext>
                </a:extLst>
              </p14:cNvPr>
              <p14:cNvContentPartPr/>
              <p14:nvPr/>
            </p14:nvContentPartPr>
            <p14:xfrm>
              <a:off x="682563" y="6322865"/>
              <a:ext cx="104400" cy="10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CC70DE-38E4-3177-EAE9-35342E3C6C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563" y="6313865"/>
                <a:ext cx="122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57E5D45-D40F-DBFB-A7D8-5E1C1B32B063}"/>
                  </a:ext>
                </a:extLst>
              </p14:cNvPr>
              <p14:cNvContentPartPr/>
              <p14:nvPr/>
            </p14:nvContentPartPr>
            <p14:xfrm>
              <a:off x="739083" y="6321425"/>
              <a:ext cx="44640" cy="20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57E5D45-D40F-DBFB-A7D8-5E1C1B32B0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443" y="6312785"/>
                <a:ext cx="62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A06CC-7743-274F-6E77-5D13BB270994}"/>
                  </a:ext>
                </a:extLst>
              </p14:cNvPr>
              <p14:cNvContentPartPr/>
              <p14:nvPr/>
            </p14:nvContentPartPr>
            <p14:xfrm>
              <a:off x="655923" y="6282545"/>
              <a:ext cx="119880" cy="48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A06CC-7743-274F-6E77-5D13BB2709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283" y="6273545"/>
                <a:ext cx="1375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A0A995C-0658-68A0-2182-9E55F6F3C612}"/>
                  </a:ext>
                </a:extLst>
              </p14:cNvPr>
              <p14:cNvContentPartPr/>
              <p14:nvPr/>
            </p14:nvContentPartPr>
            <p14:xfrm>
              <a:off x="330843" y="6293345"/>
              <a:ext cx="205200" cy="41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A0A995C-0658-68A0-2182-9E55F6F3C6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203" y="6284705"/>
                <a:ext cx="22284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5A057C2-5EC2-86F6-E74C-F28672939319}"/>
              </a:ext>
            </a:extLst>
          </p:cNvPr>
          <p:cNvGrpSpPr/>
          <p:nvPr/>
        </p:nvGrpSpPr>
        <p:grpSpPr>
          <a:xfrm>
            <a:off x="279363" y="6279445"/>
            <a:ext cx="465757" cy="55440"/>
            <a:chOff x="279363" y="6279445"/>
            <a:chExt cx="465757" cy="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ABD7C7-5CD1-8E97-8C53-E5B97A9795CF}"/>
                    </a:ext>
                  </a:extLst>
                </p14:cNvPr>
                <p14:cNvContentPartPr/>
                <p14:nvPr/>
              </p14:nvContentPartPr>
              <p14:xfrm>
                <a:off x="301600" y="6317965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ABD7C7-5CD1-8E97-8C53-E5B97A9795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600" y="63093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BB3DAE-429D-F5E8-41C5-F2738AC2E10E}"/>
                    </a:ext>
                  </a:extLst>
                </p14:cNvPr>
                <p14:cNvContentPartPr/>
                <p14:nvPr/>
              </p14:nvContentPartPr>
              <p14:xfrm>
                <a:off x="314200" y="6279445"/>
                <a:ext cx="430920" cy="5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BB3DAE-429D-F5E8-41C5-F2738AC2E1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5200" y="6270445"/>
                  <a:ext cx="44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00D0E61-294E-6E40-8CD0-12579AFD33D4}"/>
                    </a:ext>
                  </a:extLst>
                </p14:cNvPr>
                <p14:cNvContentPartPr/>
                <p14:nvPr/>
              </p14:nvContentPartPr>
              <p14:xfrm>
                <a:off x="279363" y="6284705"/>
                <a:ext cx="47880" cy="4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00D0E61-294E-6E40-8CD0-12579AFD33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0723" y="6276065"/>
                  <a:ext cx="6552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2B072E-A9D6-65F6-BB1B-75DE0021B668}"/>
                  </a:ext>
                </a:extLst>
              </p14:cNvPr>
              <p14:cNvContentPartPr/>
              <p14:nvPr/>
            </p14:nvContentPartPr>
            <p14:xfrm>
              <a:off x="504363" y="6316745"/>
              <a:ext cx="51120" cy="14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2B072E-A9D6-65F6-BB1B-75DE0021B6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5363" y="6308105"/>
                <a:ext cx="687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13E0145-1DA8-4246-45B7-F5759F946C7F}"/>
                  </a:ext>
                </a:extLst>
              </p14:cNvPr>
              <p14:cNvContentPartPr/>
              <p14:nvPr/>
            </p14:nvContentPartPr>
            <p14:xfrm>
              <a:off x="2284203" y="6065825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3E0145-1DA8-4246-45B7-F5759F946C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5563" y="6056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7F8794-1ED6-870F-0E13-58E9098AE27A}"/>
                  </a:ext>
                </a:extLst>
              </p14:cNvPr>
              <p14:cNvContentPartPr/>
              <p14:nvPr/>
            </p14:nvContentPartPr>
            <p14:xfrm>
              <a:off x="4525960" y="3775960"/>
              <a:ext cx="3600" cy="10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7F8794-1ED6-870F-0E13-58E9098AE27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17320" y="3766960"/>
                <a:ext cx="212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6A110B9-834D-0015-FCF7-CE58AF53E7A5}"/>
                  </a:ext>
                </a:extLst>
              </p14:cNvPr>
              <p14:cNvContentPartPr/>
              <p14:nvPr/>
            </p14:nvContentPartPr>
            <p14:xfrm>
              <a:off x="10877006" y="3169543"/>
              <a:ext cx="360" cy="9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6A110B9-834D-0015-FCF7-CE58AF53E7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68006" y="3160903"/>
                <a:ext cx="18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A22FFD-7486-B970-60DF-960C094633D1}"/>
                  </a:ext>
                </a:extLst>
              </p14:cNvPr>
              <p14:cNvContentPartPr/>
              <p14:nvPr/>
            </p14:nvContentPartPr>
            <p14:xfrm>
              <a:off x="563890" y="6248797"/>
              <a:ext cx="79920" cy="39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A22FFD-7486-B970-60DF-960C094633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4890" y="6239797"/>
                <a:ext cx="97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8DA14C6-E675-1223-4CB2-809CF614538C}"/>
                  </a:ext>
                </a:extLst>
              </p14:cNvPr>
              <p14:cNvContentPartPr/>
              <p14:nvPr/>
            </p14:nvContentPartPr>
            <p14:xfrm>
              <a:off x="773050" y="6288757"/>
              <a:ext cx="72000" cy="22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8DA14C6-E675-1223-4CB2-809CF61453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4050" y="6279757"/>
                <a:ext cx="89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4E1E9D-E021-8A8A-972F-10B9CF4468B6}"/>
                  </a:ext>
                </a:extLst>
              </p14:cNvPr>
              <p14:cNvContentPartPr/>
              <p14:nvPr/>
            </p14:nvContentPartPr>
            <p14:xfrm>
              <a:off x="3636130" y="586503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4E1E9D-E021-8A8A-972F-10B9CF4468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7490" y="58563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CE01F1-7CA3-6F2E-748E-A5A83AE9773F}"/>
                  </a:ext>
                </a:extLst>
              </p14:cNvPr>
              <p14:cNvContentPartPr/>
              <p14:nvPr/>
            </p14:nvContentPartPr>
            <p14:xfrm>
              <a:off x="805450" y="6318277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CE01F1-7CA3-6F2E-748E-A5A83AE977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810" y="63096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A4CA14-61B0-919D-2150-80F46180F394}"/>
                  </a:ext>
                </a:extLst>
              </p14:cNvPr>
              <p14:cNvContentPartPr/>
              <p14:nvPr/>
            </p14:nvContentPartPr>
            <p14:xfrm>
              <a:off x="536243" y="6269760"/>
              <a:ext cx="121680" cy="55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A4CA14-61B0-919D-2150-80F46180F3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7243" y="6261120"/>
                <a:ext cx="13932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02700E1C-9C5A-85DA-BF2D-3C2F3534899A}"/>
              </a:ext>
            </a:extLst>
          </p:cNvPr>
          <p:cNvGrpSpPr/>
          <p:nvPr/>
        </p:nvGrpSpPr>
        <p:grpSpPr>
          <a:xfrm>
            <a:off x="786803" y="6322680"/>
            <a:ext cx="59760" cy="19440"/>
            <a:chOff x="786803" y="6322680"/>
            <a:chExt cx="59760" cy="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A19C0C-6D6B-492A-0744-84286E424ADE}"/>
                    </a:ext>
                  </a:extLst>
                </p14:cNvPr>
                <p14:cNvContentPartPr/>
                <p14:nvPr/>
              </p14:nvContentPartPr>
              <p14:xfrm>
                <a:off x="830723" y="6330960"/>
                <a:ext cx="5760" cy="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A19C0C-6D6B-492A-0744-84286E424A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1723" y="6321960"/>
                  <a:ext cx="23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31C611-B4B8-9116-4762-AE2F920DB70B}"/>
                    </a:ext>
                  </a:extLst>
                </p14:cNvPr>
                <p14:cNvContentPartPr/>
                <p14:nvPr/>
              </p14:nvContentPartPr>
              <p14:xfrm>
                <a:off x="786803" y="6332400"/>
                <a:ext cx="19800" cy="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31C611-B4B8-9116-4762-AE2F920DB7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8163" y="6323400"/>
                  <a:ext cx="37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D1D299-AF77-0AB1-8C38-A4AC110B5F76}"/>
                    </a:ext>
                  </a:extLst>
                </p14:cNvPr>
                <p14:cNvContentPartPr/>
                <p14:nvPr/>
              </p14:nvContentPartPr>
              <p14:xfrm>
                <a:off x="822083" y="6341760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D1D299-AF77-0AB1-8C38-A4AC110B5F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443" y="6333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ECA1C4-B74C-BFAC-34B8-2D1BB22BA603}"/>
                    </a:ext>
                  </a:extLst>
                </p14:cNvPr>
                <p14:cNvContentPartPr/>
                <p14:nvPr/>
              </p14:nvContentPartPr>
              <p14:xfrm>
                <a:off x="831083" y="6322680"/>
                <a:ext cx="1548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ECA1C4-B74C-BFAC-34B8-2D1BB22BA6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2443" y="6314040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BB4C64E-9A85-0CC4-06E1-3E8BAF92A113}"/>
                  </a:ext>
                </a:extLst>
              </p14:cNvPr>
              <p14:cNvContentPartPr/>
              <p14:nvPr/>
            </p14:nvContentPartPr>
            <p14:xfrm>
              <a:off x="682403" y="6338880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BB4C64E-9A85-0CC4-06E1-3E8BAF92A1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763" y="63298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CDAB3C6D-2F68-CB00-8113-ABD73E2E0D79}"/>
              </a:ext>
            </a:extLst>
          </p:cNvPr>
          <p:cNvSpPr txBox="1"/>
          <p:nvPr/>
        </p:nvSpPr>
        <p:spPr>
          <a:xfrm>
            <a:off x="9464872" y="1997840"/>
            <a:ext cx="2466794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Technology Use </a:t>
            </a:r>
            <a:r>
              <a:rPr lang="en-US" sz="2000" b="1" dirty="0"/>
              <a:t>:</a:t>
            </a: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Ejs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Javascript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2000" dirty="0" err="1"/>
              <a:t>Css</a:t>
            </a:r>
            <a:endParaRPr lang="en-US" sz="2000" dirty="0"/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NodeJs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ExpressJs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2000" dirty="0"/>
              <a:t>MongoDB</a:t>
            </a: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2000" dirty="0"/>
              <a:t>Websoket.io</a:t>
            </a: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React Native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oter Placeholder 6"/>
          <p:cNvSpPr txBox="1"/>
          <p:nvPr/>
        </p:nvSpPr>
        <p:spPr>
          <a:xfrm>
            <a:off x="4693920" y="6404295"/>
            <a:ext cx="31125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17" name="Rectangle 9"/>
          <p:cNvSpPr/>
          <p:nvPr/>
        </p:nvSpPr>
        <p:spPr>
          <a:xfrm>
            <a:off x="-13394" y="6354135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FEASIBILITY AND VIABILITY</a:t>
            </a:r>
          </a:p>
        </p:txBody>
      </p:sp>
      <p:sp>
        <p:nvSpPr>
          <p:cNvPr id="119" name="TextBox 8"/>
          <p:cNvSpPr txBox="1"/>
          <p:nvPr/>
        </p:nvSpPr>
        <p:spPr>
          <a:xfrm>
            <a:off x="329772" y="1395245"/>
            <a:ext cx="11505670" cy="4139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  <a:defRPr sz="25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Analysis of Feasibility and Challenges:</a:t>
            </a:r>
            <a:endParaRPr b="0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Feasibility:</a:t>
            </a:r>
            <a:r>
              <a:rPr lang="en-US" sz="2000" dirty="0"/>
              <a:t> The app idea is feasible but faces certain challenges.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Digital Literacy:</a:t>
            </a:r>
            <a:r>
              <a:rPr lang="en-US" sz="2000" dirty="0"/>
              <a:t> Many farmers may lack the digital skills needed to use the app effectively.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Infrastructure Limitations:</a:t>
            </a:r>
            <a:r>
              <a:rPr lang="en-US" sz="2000" dirty="0"/>
              <a:t> Reliable internet access and necessary infrastructure may be lacking in rural       	                                             areas.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Trust-Building:</a:t>
            </a:r>
            <a:r>
              <a:rPr lang="en-US" sz="2000" dirty="0"/>
              <a:t> Establishing trust between buyers and sellers is crucial for the app’s success.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Risk Mitigation:</a:t>
            </a:r>
            <a:r>
              <a:rPr lang="en-US" sz="2000" dirty="0"/>
              <a:t> Overcoming these challenges involves providing user training, improving internet access, 			         and implementing a strong feedback system to build credibility and trust.</a:t>
            </a:r>
          </a:p>
        </p:txBody>
      </p:sp>
      <p:sp>
        <p:nvSpPr>
          <p:cNvPr id="12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21" name="Google Shape;93;p2" descr="Google Shape;93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Oval 9"/>
          <p:cNvSpPr/>
          <p:nvPr/>
        </p:nvSpPr>
        <p:spPr>
          <a:xfrm>
            <a:off x="329772" y="252245"/>
            <a:ext cx="2246576" cy="80733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 err="1"/>
              <a:t>CodeCultivators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ooter Placeholder 6"/>
          <p:cNvSpPr txBox="1"/>
          <p:nvPr/>
        </p:nvSpPr>
        <p:spPr>
          <a:xfrm>
            <a:off x="4693920" y="6404295"/>
            <a:ext cx="31125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25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IMPACT AND BENEFITS</a:t>
            </a:r>
          </a:p>
        </p:txBody>
      </p:sp>
      <p:sp>
        <p:nvSpPr>
          <p:cNvPr id="127" name="TextBox 8"/>
          <p:cNvSpPr txBox="1"/>
          <p:nvPr/>
        </p:nvSpPr>
        <p:spPr>
          <a:xfrm>
            <a:off x="398415" y="1224375"/>
            <a:ext cx="11395167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  <a:defRPr sz="24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Potential Impact and Benefits: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 Improvement: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 can significantly increase farmers' income by eliminating   		                             middlemen.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 Pricing: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Farmers receive fairer prices for their produce through direct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Expansion: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 expands market access for farmers, reaching a broader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and Economic 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solution empowers farmers with direct control over sales,  	    	                                         leading to higher profits.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and Community Benefits: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optimizing supply chains, the app reduces waste                 	                                                             and enhances transparency and economic resilience                 	                                                             for farming communities.</a:t>
            </a:r>
          </a:p>
        </p:txBody>
      </p:sp>
      <p:sp>
        <p:nvSpPr>
          <p:cNvPr id="12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9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Oval 9"/>
          <p:cNvSpPr/>
          <p:nvPr/>
        </p:nvSpPr>
        <p:spPr>
          <a:xfrm>
            <a:off x="329772" y="252245"/>
            <a:ext cx="2246576" cy="80733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 err="1"/>
              <a:t>CodeCultivators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ooter Placeholder 6"/>
          <p:cNvSpPr txBox="1"/>
          <p:nvPr/>
        </p:nvSpPr>
        <p:spPr>
          <a:xfrm>
            <a:off x="4693920" y="6404295"/>
            <a:ext cx="31125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33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20702" y="-8626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RESEARCH  AND REFERENCES</a:t>
            </a:r>
          </a:p>
        </p:txBody>
      </p:sp>
      <p:sp>
        <p:nvSpPr>
          <p:cNvPr id="135" name="TextBox 8"/>
          <p:cNvSpPr txBox="1"/>
          <p:nvPr/>
        </p:nvSpPr>
        <p:spPr>
          <a:xfrm>
            <a:off x="420703" y="1230452"/>
            <a:ext cx="11050118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342900" indent="-342900" algn="just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dirty="0"/>
              <a:t> research </a:t>
            </a:r>
            <a:r>
              <a:rPr lang="en-US" dirty="0"/>
              <a:t>And </a:t>
            </a:r>
            <a:r>
              <a:rPr lang="en-US" dirty="0" err="1"/>
              <a:t>Refrence</a:t>
            </a:r>
            <a:r>
              <a:rPr dirty="0"/>
              <a:t> </a:t>
            </a:r>
            <a:r>
              <a:rPr lang="en-US" dirty="0"/>
              <a:t>–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00" dirty="0"/>
          </a:p>
          <a:p>
            <a:r>
              <a:rPr lang="en-US" sz="2000" dirty="0"/>
              <a:t>Chat GPT</a:t>
            </a:r>
          </a:p>
          <a:p>
            <a:r>
              <a:rPr lang="en-US" sz="2000" dirty="0"/>
              <a:t>Blogs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r>
              <a:rPr lang="en-US" sz="2000" dirty="0"/>
              <a:t>You Tube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</p:txBody>
      </p:sp>
      <p:sp>
        <p:nvSpPr>
          <p:cNvPr id="13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37" name="Google Shape;93;p2" descr="Google Shape;93;p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Oval 9"/>
          <p:cNvSpPr/>
          <p:nvPr/>
        </p:nvSpPr>
        <p:spPr>
          <a:xfrm>
            <a:off x="141514" y="159206"/>
            <a:ext cx="2246576" cy="80733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 err="1"/>
              <a:t>CodeCultivators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41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Team Details</a:t>
            </a:r>
          </a:p>
        </p:txBody>
      </p:sp>
      <p:sp>
        <p:nvSpPr>
          <p:cNvPr id="143" name="TextBox 8"/>
          <p:cNvSpPr txBox="1"/>
          <p:nvPr/>
        </p:nvSpPr>
        <p:spPr>
          <a:xfrm>
            <a:off x="609600" y="1359450"/>
            <a:ext cx="9293861" cy="601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b="1" dirty="0"/>
              <a:t>Team leader</a:t>
            </a:r>
            <a:r>
              <a:rPr lang="en-US" b="1" dirty="0"/>
              <a:t>:</a:t>
            </a:r>
            <a:r>
              <a:rPr dirty="0"/>
              <a:t> Gohil </a:t>
            </a:r>
            <a:r>
              <a:rPr dirty="0" err="1"/>
              <a:t>Mitalba</a:t>
            </a:r>
            <a:endParaRPr dirty="0"/>
          </a:p>
          <a:p>
            <a:pPr marL="342900" indent="-342900" algn="just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b="1" dirty="0"/>
              <a:t>Email</a:t>
            </a:r>
            <a:r>
              <a:rPr lang="en-US" b="1" dirty="0"/>
              <a:t>:</a:t>
            </a:r>
            <a:r>
              <a:rPr dirty="0"/>
              <a:t> gohilmittalbaj47@gmail.com@gmail.com</a:t>
            </a: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sz="2400" b="1" dirty="0"/>
              <a:t>Members - </a:t>
            </a: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Ghervara</a:t>
            </a:r>
            <a:r>
              <a:rPr dirty="0"/>
              <a:t> </a:t>
            </a:r>
            <a:r>
              <a:rPr dirty="0" err="1"/>
              <a:t>tanisha</a:t>
            </a:r>
            <a:r>
              <a:rPr dirty="0"/>
              <a:t> || Email: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ghervaratanisha@gmail.com</a:t>
            </a: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KAVANKUMAR PATEL  || Email: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kavanpatel3421@gmail.com</a:t>
            </a: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Vataliya Ravi </a:t>
            </a:r>
            <a:r>
              <a:rPr dirty="0" err="1"/>
              <a:t>Ghanshyambhai</a:t>
            </a:r>
            <a:r>
              <a:rPr dirty="0"/>
              <a:t> || EMAIL: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vataliyag174@gmail.com</a:t>
            </a: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Patel Shivam </a:t>
            </a:r>
            <a:r>
              <a:rPr dirty="0" err="1"/>
              <a:t>Jayeshbhai</a:t>
            </a:r>
            <a:r>
              <a:rPr dirty="0"/>
              <a:t> || Email -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shivamjpatel1206@gmail.com</a:t>
            </a: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Dhyey</a:t>
            </a:r>
            <a:r>
              <a:rPr dirty="0"/>
              <a:t> </a:t>
            </a:r>
            <a:r>
              <a:rPr dirty="0" err="1"/>
              <a:t>Sutariya</a:t>
            </a:r>
            <a:r>
              <a:rPr dirty="0"/>
              <a:t> || e-mail -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optimisticdhyey@gmail.com</a:t>
            </a: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6"/>
            </a:endParaRP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6"/>
            </a:endParaRP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6"/>
            </a:endParaRP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6"/>
            </a:endParaRPr>
          </a:p>
          <a:p>
            <a:pPr algn="just">
              <a:defRPr sz="21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6"/>
            </a:endParaRPr>
          </a:p>
        </p:txBody>
      </p:sp>
      <p:sp>
        <p:nvSpPr>
          <p:cNvPr id="14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45" name="Google Shape;93;p2" descr="Google Shape;93;p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Oval 9"/>
          <p:cNvSpPr/>
          <p:nvPr/>
        </p:nvSpPr>
        <p:spPr>
          <a:xfrm>
            <a:off x="329772" y="252245"/>
            <a:ext cx="2246576" cy="80733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 err="1"/>
              <a:t>CodeCultivators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557</Words>
  <Application>Microsoft Office PowerPoint</Application>
  <PresentationFormat>Widescreen</PresentationFormat>
  <Paragraphs>94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montserratregular</vt:lpstr>
      <vt:lpstr>TradeGothic</vt:lpstr>
      <vt:lpstr>Wingdings</vt:lpstr>
      <vt:lpstr>Office Theme</vt:lpstr>
      <vt:lpstr>SMART INDIA HACKATHON 2024</vt:lpstr>
      <vt:lpstr> Solution</vt:lpstr>
      <vt:lpstr>TECHNICAL APPROACH</vt:lpstr>
      <vt:lpstr>FEASIBILITY AND VIABILITY</vt:lpstr>
      <vt:lpstr>IMPACT AND BENEFITS</vt:lpstr>
      <vt:lpstr>RESEARCH  AND REFERENCES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Ravi Vataliya</cp:lastModifiedBy>
  <cp:revision>3</cp:revision>
  <dcterms:modified xsi:type="dcterms:W3CDTF">2024-08-30T17:26:33Z</dcterms:modified>
</cp:coreProperties>
</file>