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0" r:id="rId14"/>
    <p:sldId id="269" r:id="rId15"/>
    <p:sldId id="26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9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6EF09-B635-A786-0C2C-A72E6AF7FE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2A9A6A-BA01-9270-375F-73E5514F66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2FF4B-DE99-F93B-CFDD-BDFF7F102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592D0-E1D4-4E96-A1B1-07E23D021DB4}" type="datetimeFigureOut">
              <a:rPr lang="en-IN" smtClean="0"/>
              <a:t>01-03-2024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C98E0C-3BC9-5732-FC22-77727241C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B0938A-762E-84F6-CCE0-B32B51E74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699CD-FF78-4782-BF13-F99D558DE4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0817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B7169-A34C-ABCA-CA25-496C74547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90D72D-A825-831A-E8E3-3AB292E3AD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BAB188-992C-F2A8-7744-2E174BA81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592D0-E1D4-4E96-A1B1-07E23D021DB4}" type="datetimeFigureOut">
              <a:rPr lang="en-IN" smtClean="0"/>
              <a:t>01-03-2024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813C22-5C16-41F7-826C-FCCEA707C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CB8CDD-216F-0DD6-3161-C007D0FD7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699CD-FF78-4782-BF13-F99D558DE4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1129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A10E80-E682-C11C-ECBC-3FF9E6F2D4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98AC14-33AF-0B29-613A-2AD0282872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031836-947A-63B6-0BDC-2B5D6D2B5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592D0-E1D4-4E96-A1B1-07E23D021DB4}" type="datetimeFigureOut">
              <a:rPr lang="en-IN" smtClean="0"/>
              <a:t>01-03-2024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EFBC26-4115-1D2B-4124-EFBAD5CCF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615D9C-693E-96AF-7095-E1EA5EE22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699CD-FF78-4782-BF13-F99D558DE4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4176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601C1-77CF-E808-088B-0652735A6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01B44-43BF-8959-2439-3F47289525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14A5A5-2A6A-456C-2901-42CA38D47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592D0-E1D4-4E96-A1B1-07E23D021DB4}" type="datetimeFigureOut">
              <a:rPr lang="en-IN" smtClean="0"/>
              <a:t>01-03-2024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D0F7C-C2C8-9A49-AA87-DFD92F532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EAD917-7B9C-3B24-E4D1-EEC17A57F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699CD-FF78-4782-BF13-F99D558DE4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9556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18BD2-550E-1F2B-0B41-7A19B3216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03BE06-AAC2-7703-99DC-582756C265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9B641F-9877-53F3-E9D7-54286E9C6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592D0-E1D4-4E96-A1B1-07E23D021DB4}" type="datetimeFigureOut">
              <a:rPr lang="en-IN" smtClean="0"/>
              <a:t>01-03-2024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FB3889-50D6-F377-CF8D-DF8D7CF02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7A1AE6-7D4C-4AC3-78E2-014C5F778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699CD-FF78-4782-BF13-F99D558DE4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0871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04CCC-CBA7-4D3E-935C-7C249EF63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B7C1B-3321-7AF2-2F76-5B3EC420E5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06B3D8-1772-8A60-5F41-92F2338275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0697DE-5FF1-5ED6-7603-FBF608517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592D0-E1D4-4E96-A1B1-07E23D021DB4}" type="datetimeFigureOut">
              <a:rPr lang="en-IN" smtClean="0"/>
              <a:t>01-03-2024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1BCB25-235D-EC71-95BA-F262C129A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91AF5D-F532-D223-13DF-35D04D33E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699CD-FF78-4782-BF13-F99D558DE4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0139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95E71-1E7E-0B1A-857C-D04D75517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83A9B6-3298-6736-B5E8-FEF511EDEE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2C379A-0A07-28FE-813E-64D2A4C5DC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571524-E0B4-8654-7EA1-E1F4C678BF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969851-ADB4-D139-1075-DF93AB6084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349307-E18C-E041-5767-0C4E79906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592D0-E1D4-4E96-A1B1-07E23D021DB4}" type="datetimeFigureOut">
              <a:rPr lang="en-IN" smtClean="0"/>
              <a:t>01-03-2024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2968C6-0AE1-6DA5-C302-4E91613CF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ECF6CB-EC0B-ACCC-7CDB-E564DEB29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699CD-FF78-4782-BF13-F99D558DE4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8143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8C24E-F596-DF31-559A-C788EB93A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C2373D-E64F-3EC6-A452-2A33334F4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592D0-E1D4-4E96-A1B1-07E23D021DB4}" type="datetimeFigureOut">
              <a:rPr lang="en-IN" smtClean="0"/>
              <a:t>01-03-2024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AA2E02-5CE3-3516-48BA-4F5B2634B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3CF1CA-C804-B2E9-F469-69C816DCA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699CD-FF78-4782-BF13-F99D558DE4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3475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20C41B-33EB-B0B7-1F08-5E68DCD29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592D0-E1D4-4E96-A1B1-07E23D021DB4}" type="datetimeFigureOut">
              <a:rPr lang="en-IN" smtClean="0"/>
              <a:t>01-03-2024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D230AB-ACF8-8BCB-7D73-954162CFB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C2FD56-B85C-1662-C71A-BFDA853B6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699CD-FF78-4782-BF13-F99D558DE4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0213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C40B1-52B0-A0EC-09A6-5577AB328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73429F-FB63-0E88-E507-80D1052EA3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8D75C2-33AB-2C89-AC02-D9734832AB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5BFDD0-9D25-F0CB-5665-E4AEEED5F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592D0-E1D4-4E96-A1B1-07E23D021DB4}" type="datetimeFigureOut">
              <a:rPr lang="en-IN" smtClean="0"/>
              <a:t>01-03-2024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5138AB-9C29-8C5C-8050-0D18D68DE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A0EF18-991B-EB71-3BBB-161A5FFC3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699CD-FF78-4782-BF13-F99D558DE4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0838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DD5EB-2E3D-F5C3-7AE4-95E25C363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7B6F05-E513-416C-D4B4-C8BD41F59F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76BD73-B4DD-0572-ACE8-9856A9931B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843177-9727-5FC6-10E7-0BBC98D47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592D0-E1D4-4E96-A1B1-07E23D021DB4}" type="datetimeFigureOut">
              <a:rPr lang="en-IN" smtClean="0"/>
              <a:t>01-03-2024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282005-95B0-0EB5-82BF-02773D602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B2D222-1C89-29E5-0324-C9CF32900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699CD-FF78-4782-BF13-F99D558DE4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4897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585946-AE9E-7197-606A-3DD67D7EF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0867E1-1B85-30E8-2D4A-735219ED23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8481F9-DAF6-691F-439C-B99BD57015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67592D0-E1D4-4E96-A1B1-07E23D021DB4}" type="datetimeFigureOut">
              <a:rPr lang="en-IN" smtClean="0"/>
              <a:t>01-03-2024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96E698-4E28-6690-6912-E4B841BD3B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A2AF-E6C1-EDBF-5C01-7E556F3DEC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29699CD-FF78-4782-BF13-F99D558DE4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5292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90A88-51DB-31D1-FB30-E4E4DEF450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6600" dirty="0"/>
              <a:t>Core Java</a:t>
            </a:r>
            <a:endParaRPr lang="en-IN" sz="6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F3AB32-C68A-22B9-23E7-8146122561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841067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05ACE-0CCB-CE13-679F-279943E47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400" b="1" dirty="0"/>
              <a:t>Continue</a:t>
            </a:r>
            <a:r>
              <a:rPr lang="en-GB" b="1" dirty="0"/>
              <a:t>…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30CB1-F77C-0BB6-BB24-2A6F4D308F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Java does not perform automatic type conversions that result in loss of precision.</a:t>
            </a:r>
          </a:p>
          <a:p>
            <a:r>
              <a:rPr lang="en-GB" sz="4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Java does not support global variables. Every method and variable is declared within a class and forms part of that class.</a:t>
            </a:r>
          </a:p>
          <a:p>
            <a:r>
              <a:rPr lang="en-GB" sz="4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Java does not allow default arguments.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069114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B0BD8-C101-F4AA-2E48-CB956E0EC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400" b="1" dirty="0"/>
              <a:t>Continue</a:t>
            </a:r>
            <a:r>
              <a:rPr lang="en-GB" b="1" dirty="0"/>
              <a:t>…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673CE-3939-2B35-BB34-0228F670E8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sz="4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Java does not support inheritance of multiple super classes by a sub class (i.e., multiple inheritance). This is accomplished by using 'interface' concept.</a:t>
            </a:r>
          </a:p>
          <a:p>
            <a:r>
              <a:rPr lang="en-GB" sz="4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It is not possible to declare unsigned integers in java.</a:t>
            </a:r>
            <a:endParaRPr lang="en-GB" sz="4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GB" sz="4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 java objects are passed by reference only. In C++ objects may be passed by value or reference.</a:t>
            </a:r>
            <a:endParaRPr lang="en-IN" sz="40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552204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13389-B591-FF77-00FB-A67E4EC5A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722" y="0"/>
            <a:ext cx="10515600" cy="1325563"/>
          </a:xfrm>
        </p:spPr>
        <p:txBody>
          <a:bodyPr/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Java Environment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6916BA-F12B-E990-E661-EA6770F4CA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722" y="1133834"/>
            <a:ext cx="10515600" cy="4351338"/>
          </a:xfrm>
        </p:spPr>
        <p:txBody>
          <a:bodyPr>
            <a:noAutofit/>
          </a:bodyPr>
          <a:lstStyle/>
          <a:p>
            <a:r>
              <a:rPr lang="en-GB" sz="3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Java includes many development tools, classes and method</a:t>
            </a:r>
            <a:r>
              <a:rPr lang="en-IN" sz="3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</a:t>
            </a:r>
          </a:p>
          <a:p>
            <a:pPr marL="0" indent="0">
              <a:buNone/>
            </a:pPr>
            <a:r>
              <a:rPr lang="en-IN" sz="3200" dirty="0">
                <a:solidFill>
                  <a:srgbClr val="000000"/>
                </a:solidFill>
                <a:latin typeface="Arial" panose="020B0604020202020204" pitchFamily="34" charset="0"/>
              </a:rPr>
              <a:t>     -</a:t>
            </a:r>
            <a:r>
              <a:rPr lang="en-GB" sz="3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Development tools are part of Java Development Kit (JDK)</a:t>
            </a:r>
            <a:br>
              <a:rPr lang="en-GB" sz="3200" dirty="0"/>
            </a:br>
            <a:r>
              <a:rPr lang="en-GB" sz="3200" dirty="0"/>
              <a:t>        </a:t>
            </a:r>
            <a:r>
              <a:rPr lang="en-GB" sz="3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 The classes and methods are part of Java Standard Library (JSL), also known as Application Programming Interface (API).</a:t>
            </a:r>
          </a:p>
          <a:p>
            <a:r>
              <a:rPr lang="en-GB" sz="3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JDK constitutes of tools like java compiler, java interpreter and many.</a:t>
            </a:r>
          </a:p>
          <a:p>
            <a:r>
              <a:rPr lang="en-GB" sz="3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API includes hundreds of classes and methods grouped into several packages according to their functionality</a:t>
            </a:r>
            <a:r>
              <a:rPr lang="en-GB" sz="3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331994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4CC4F-8C92-4D11-B0EC-7632673BF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java-architecture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B1821-95EC-658A-DFE1-9E53629A8D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848881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CCBD3-8B4C-B9C3-C3D0-8169DC5C3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Components of Java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BB25BB-16A8-7B9C-2811-030AF5967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java development Kit (JDK)</a:t>
            </a:r>
          </a:p>
          <a:p>
            <a:r>
              <a:rPr lang="en-GB" b="1" dirty="0"/>
              <a:t>Java virtual machine (JVM) -     </a:t>
            </a:r>
          </a:p>
          <a:p>
            <a:pPr marL="0" indent="0">
              <a:buNone/>
            </a:pPr>
            <a:r>
              <a:rPr lang="en-GB" dirty="0"/>
              <a:t> . Class file or byte code, java is platform independent , </a:t>
            </a:r>
          </a:p>
          <a:p>
            <a:r>
              <a:rPr lang="en-GB" b="1" dirty="0"/>
              <a:t>Java runtime environment (JRE)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4512182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66C90-1274-1892-14E8-626AFD602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First Program in Java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83701-6827-2B24-57D6-BE9C482C3A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- print hello World</a:t>
            </a:r>
          </a:p>
          <a:p>
            <a:pPr marL="0" indent="0">
              <a:buNone/>
            </a:pPr>
            <a:r>
              <a:rPr lang="en-GB" dirty="0"/>
              <a:t>-Print variable 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82785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B7436-3167-54D6-41B0-B6F3BF08D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800" b="1" dirty="0"/>
              <a:t>What is Java ?</a:t>
            </a:r>
            <a:endParaRPr lang="en-IN" sz="4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3F748-A50A-56FB-587F-B24376C4DA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GB" sz="4000" dirty="0"/>
              <a:t>Java is object-oriented programming language as well as platform.</a:t>
            </a:r>
          </a:p>
          <a:p>
            <a:pPr algn="just"/>
            <a:r>
              <a:rPr lang="en-GB" sz="4000" dirty="0"/>
              <a:t>Java was developed by a team led by James Gosling at sun microsystem.</a:t>
            </a:r>
          </a:p>
          <a:p>
            <a:pPr algn="just"/>
            <a:r>
              <a:rPr lang="en-GB" sz="4000" dirty="0"/>
              <a:t> Java is a first programming language which provide the concept of writing programs that can be executed using the web.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534114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6A8A6-5687-089D-B9C3-9B73CBDA7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Where is </a:t>
            </a:r>
            <a:r>
              <a:rPr lang="en-IN" sz="4800" b="1" dirty="0"/>
              <a:t>java</a:t>
            </a:r>
            <a:r>
              <a:rPr lang="en-IN" b="1" dirty="0"/>
              <a:t> used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D4375D-D9FC-4AC0-837C-F9A8938598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4000" dirty="0"/>
              <a:t>According to the Sun, 3 billion devices run java.</a:t>
            </a:r>
          </a:p>
          <a:p>
            <a:pPr marL="0" indent="0">
              <a:buNone/>
            </a:pPr>
            <a:r>
              <a:rPr lang="en-IN" sz="4000" dirty="0"/>
              <a:t>There are many devices where Java is currently used.</a:t>
            </a:r>
          </a:p>
          <a:p>
            <a:pPr marL="0" indent="0">
              <a:buNone/>
            </a:pPr>
            <a:r>
              <a:rPr lang="en-IN" sz="4000" dirty="0"/>
              <a:t> </a:t>
            </a:r>
            <a:r>
              <a:rPr lang="en-IN" sz="4000" b="1" dirty="0"/>
              <a:t>Desktop Applications </a:t>
            </a:r>
            <a:r>
              <a:rPr lang="en-IN" sz="4000" dirty="0"/>
              <a:t>- Acrobat reader, Media player, Antiviruses etc.</a:t>
            </a:r>
          </a:p>
          <a:p>
            <a:pPr marL="0" indent="0">
              <a:buNone/>
            </a:pPr>
            <a:r>
              <a:rPr lang="en-IN" sz="4000" b="1" dirty="0"/>
              <a:t> Web Applications </a:t>
            </a:r>
            <a:r>
              <a:rPr lang="en-IN" sz="4000" dirty="0"/>
              <a:t>- irctc.co.in, javatpoint.com etc.</a:t>
            </a:r>
          </a:p>
          <a:p>
            <a:pPr marL="0" indent="0">
              <a:buNone/>
            </a:pPr>
            <a:r>
              <a:rPr lang="en-IN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4137865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E8316-A0B6-E8BE-F67E-DDFDD0B37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800" b="1" dirty="0"/>
              <a:t>Continue</a:t>
            </a:r>
            <a:r>
              <a:rPr lang="en-GB" b="1" dirty="0"/>
              <a:t>…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976D6-45EB-24F0-E725-C31AA7A444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4000" b="1" dirty="0"/>
              <a:t>Enterprise Application </a:t>
            </a:r>
            <a:r>
              <a:rPr lang="en-IN" sz="4000" dirty="0"/>
              <a:t>- Banking Application, Business Application.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4000" dirty="0"/>
              <a:t>Mobile.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4000" dirty="0"/>
              <a:t>Embedded System.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4000" dirty="0"/>
              <a:t>Games.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4000" dirty="0"/>
              <a:t>Robotics.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82419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E4ECD-1C4E-674A-4806-6B5E9A9CA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b="1" dirty="0"/>
              <a:t>Features of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C39404-83A6-3F03-44C2-601D072365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562" y="1900391"/>
            <a:ext cx="5401239" cy="4839622"/>
          </a:xfrm>
        </p:spPr>
        <p:txBody>
          <a:bodyPr>
            <a:normAutofit/>
          </a:bodyPr>
          <a:lstStyle/>
          <a:p>
            <a:r>
              <a:rPr lang="en-GB" sz="4000" dirty="0"/>
              <a:t>Java is Simple.</a:t>
            </a:r>
          </a:p>
          <a:p>
            <a:pPr marL="0" indent="0">
              <a:buNone/>
            </a:pPr>
            <a:r>
              <a:rPr lang="en-GB" sz="4000" dirty="0"/>
              <a:t>• Java is Object Oriented</a:t>
            </a:r>
          </a:p>
          <a:p>
            <a:pPr marL="0" indent="0">
              <a:buNone/>
            </a:pPr>
            <a:r>
              <a:rPr lang="en-GB" sz="4000" dirty="0"/>
              <a:t>• Java is Distributed</a:t>
            </a:r>
          </a:p>
          <a:p>
            <a:pPr marL="0" indent="0">
              <a:buNone/>
            </a:pPr>
            <a:r>
              <a:rPr lang="en-GB" sz="4000" dirty="0"/>
              <a:t>• Java is Architecture Neutral</a:t>
            </a:r>
          </a:p>
          <a:p>
            <a:pPr marL="0" indent="0">
              <a:buNone/>
            </a:pPr>
            <a:r>
              <a:rPr lang="en-GB" sz="4000" dirty="0"/>
              <a:t>• Java is Robust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D2C074-5375-E54D-FC61-134A13F653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19800" y="1900391"/>
            <a:ext cx="5553637" cy="4592484"/>
          </a:xfrm>
        </p:spPr>
        <p:txBody>
          <a:bodyPr>
            <a:normAutofit/>
          </a:bodyPr>
          <a:lstStyle/>
          <a:p>
            <a:r>
              <a:rPr lang="en-GB" sz="4000" dirty="0"/>
              <a:t>Java is Interpreted and Compiled</a:t>
            </a:r>
          </a:p>
          <a:p>
            <a:pPr marL="0" indent="0">
              <a:buNone/>
            </a:pPr>
            <a:r>
              <a:rPr lang="en-GB" sz="4000" dirty="0"/>
              <a:t>• Java is Secure</a:t>
            </a:r>
          </a:p>
          <a:p>
            <a:pPr marL="0" indent="0">
              <a:buNone/>
            </a:pPr>
            <a:r>
              <a:rPr lang="en-GB" sz="4000" dirty="0"/>
              <a:t>• Java is Portable</a:t>
            </a:r>
          </a:p>
          <a:p>
            <a:pPr marL="0" indent="0">
              <a:buNone/>
            </a:pPr>
            <a:r>
              <a:rPr lang="en-GB" sz="4000" dirty="0"/>
              <a:t>• Java is Multi-Threaded</a:t>
            </a:r>
            <a:endParaRPr lang="en-IN" sz="40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60646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4BADDD9-F00C-D9DD-1D5F-7B528B64E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b="1" dirty="0"/>
              <a:t>Java Editions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278D3A0-C2F3-313C-ED5F-5F697F7C33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IN" dirty="0"/>
              <a:t>►</a:t>
            </a:r>
            <a:r>
              <a:rPr lang="en-IN" sz="4000" b="1" dirty="0"/>
              <a:t>J2SE(Java 2 Standard Edition) </a:t>
            </a:r>
            <a:r>
              <a:rPr lang="en-IN" sz="4000" dirty="0"/>
              <a:t>- to develop</a:t>
            </a:r>
          </a:p>
          <a:p>
            <a:pPr marL="0" indent="0" algn="just">
              <a:buNone/>
            </a:pPr>
            <a:r>
              <a:rPr lang="en-IN" sz="4000" dirty="0"/>
              <a:t>client-side standalone applications or applets.</a:t>
            </a:r>
          </a:p>
          <a:p>
            <a:pPr marL="0" indent="0" algn="just">
              <a:buNone/>
            </a:pPr>
            <a:r>
              <a:rPr lang="en-IN" sz="4000" dirty="0"/>
              <a:t>➤</a:t>
            </a:r>
            <a:r>
              <a:rPr lang="en-IN" sz="4000" b="1" dirty="0"/>
              <a:t>J2ME(Java 2 Micro Edition) -</a:t>
            </a:r>
            <a:r>
              <a:rPr lang="en-IN" sz="4000" dirty="0"/>
              <a:t>to develop</a:t>
            </a:r>
          </a:p>
          <a:p>
            <a:pPr marL="0" indent="0" algn="just">
              <a:buNone/>
            </a:pPr>
            <a:r>
              <a:rPr lang="en-IN" sz="4000" dirty="0"/>
              <a:t>applications for mobile devices such as cell</a:t>
            </a:r>
          </a:p>
          <a:p>
            <a:pPr marL="0" indent="0" algn="just">
              <a:buNone/>
            </a:pPr>
            <a:r>
              <a:rPr lang="en-IN" sz="4000" dirty="0"/>
              <a:t>phones.</a:t>
            </a:r>
          </a:p>
          <a:p>
            <a:pPr marL="0" indent="0" algn="just">
              <a:buNone/>
            </a:pPr>
            <a:r>
              <a:rPr lang="en-IN" sz="4000" dirty="0"/>
              <a:t>➤</a:t>
            </a:r>
            <a:r>
              <a:rPr lang="en-IN" sz="4000" b="1" dirty="0"/>
              <a:t>J2EE(Java 2 Enterprise Edition) </a:t>
            </a:r>
            <a:r>
              <a:rPr lang="en-IN" sz="4000" dirty="0"/>
              <a:t>- to develop</a:t>
            </a:r>
          </a:p>
          <a:p>
            <a:pPr marL="0" indent="0" algn="just">
              <a:buNone/>
            </a:pPr>
            <a:r>
              <a:rPr lang="en-IN" sz="4000" dirty="0"/>
              <a:t>server-side applications such as Java servlets</a:t>
            </a:r>
          </a:p>
          <a:p>
            <a:pPr marL="0" indent="0" algn="just">
              <a:buNone/>
            </a:pPr>
            <a:r>
              <a:rPr lang="en-IN" sz="4000" dirty="0"/>
              <a:t>and Java Server Pages.</a:t>
            </a:r>
          </a:p>
        </p:txBody>
      </p:sp>
    </p:spTree>
    <p:extLst>
      <p:ext uri="{BB962C8B-B14F-4D97-AF65-F5344CB8AC3E}">
        <p14:creationId xmlns:p14="http://schemas.microsoft.com/office/powerpoint/2010/main" val="36446059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BF099-57AF-61A6-D50C-1CB1D3E47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How is Java different from C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D0B4BC-86EF-B8C8-3C3D-80B16769D5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0876"/>
            <a:ext cx="10515600" cy="4682000"/>
          </a:xfrm>
        </p:spPr>
        <p:txBody>
          <a:bodyPr>
            <a:noAutofit/>
          </a:bodyPr>
          <a:lstStyle/>
          <a:p>
            <a:pPr algn="just"/>
            <a:r>
              <a:rPr lang="en-GB" sz="4000" dirty="0"/>
              <a:t> Major difference is that C is a structure-oriented language and Java is an object-oriented language and has mechanism to define classes and objects.</a:t>
            </a:r>
          </a:p>
          <a:p>
            <a:pPr algn="just"/>
            <a:r>
              <a:rPr lang="en-GB" sz="4000" dirty="0"/>
              <a:t>Java does not support an explicit pointer type.</a:t>
            </a:r>
          </a:p>
          <a:p>
            <a:pPr algn="just"/>
            <a:r>
              <a:rPr lang="en-GB" sz="4000" dirty="0"/>
              <a:t>Java does not have preprocessor, so we can’t use #define,#include and #ifdef statements.</a:t>
            </a:r>
          </a:p>
        </p:txBody>
      </p:sp>
    </p:spTree>
    <p:extLst>
      <p:ext uri="{BB962C8B-B14F-4D97-AF65-F5344CB8AC3E}">
        <p14:creationId xmlns:p14="http://schemas.microsoft.com/office/powerpoint/2010/main" val="2524409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41E59-B3BA-55B6-20DA-FB1C730EE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400" b="1" dirty="0"/>
              <a:t>Continue</a:t>
            </a:r>
            <a:r>
              <a:rPr lang="en-GB" b="1" dirty="0"/>
              <a:t>…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72662-BB45-CF09-7421-A8B6341D00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0500"/>
            <a:ext cx="10515600" cy="5235268"/>
          </a:xfrm>
        </p:spPr>
        <p:txBody>
          <a:bodyPr>
            <a:normAutofit/>
          </a:bodyPr>
          <a:lstStyle/>
          <a:p>
            <a:r>
              <a:rPr lang="en-GB" sz="4000" dirty="0"/>
              <a:t>Java does not include structures, unions and </a:t>
            </a:r>
            <a:r>
              <a:rPr lang="en-GB" sz="4000" dirty="0" err="1"/>
              <a:t>enum</a:t>
            </a:r>
            <a:r>
              <a:rPr lang="en-GB" sz="4000" dirty="0"/>
              <a:t> data types.</a:t>
            </a:r>
          </a:p>
          <a:p>
            <a:r>
              <a:rPr lang="en-GB" sz="4000" dirty="0"/>
              <a:t>Java does not include keywords like </a:t>
            </a:r>
            <a:r>
              <a:rPr lang="en-GB" sz="4000" dirty="0" err="1"/>
              <a:t>goto</a:t>
            </a:r>
            <a:r>
              <a:rPr lang="en-GB" sz="4000" dirty="0"/>
              <a:t>, </a:t>
            </a:r>
            <a:r>
              <a:rPr lang="en-GB" sz="4000" dirty="0" err="1"/>
              <a:t>sizeof</a:t>
            </a:r>
            <a:r>
              <a:rPr lang="en-GB" sz="4000" dirty="0"/>
              <a:t> and typedef.</a:t>
            </a:r>
          </a:p>
          <a:p>
            <a:r>
              <a:rPr lang="en-GB" sz="4000" dirty="0"/>
              <a:t>Java adds labelled break and continue statements.</a:t>
            </a:r>
          </a:p>
          <a:p>
            <a:r>
              <a:rPr lang="en-GB" sz="4000" dirty="0"/>
              <a:t>Java adds many features required for object-oriented programming.</a:t>
            </a:r>
            <a:endParaRPr lang="en-IN" sz="4000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56758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C5827-0B53-A682-02A5-FF890D817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How is Java different from C++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C47E26-21EF-7292-B3EB-F2C51AB7E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sz="6400" b="1" dirty="0"/>
              <a:t>Features removed in java:</a:t>
            </a:r>
          </a:p>
          <a:p>
            <a:r>
              <a:rPr lang="en-GB" sz="6400" dirty="0"/>
              <a:t>Java doesn't support pointers to avoid unauthorized access of memory locations.</a:t>
            </a:r>
          </a:p>
          <a:p>
            <a:r>
              <a:rPr lang="en-GB" sz="6400" dirty="0"/>
              <a:t>Java does not include structures, unions and </a:t>
            </a:r>
            <a:r>
              <a:rPr lang="en-GB" sz="6400" dirty="0" err="1"/>
              <a:t>enum</a:t>
            </a:r>
            <a:r>
              <a:rPr lang="en-GB" sz="6400" dirty="0"/>
              <a:t> data types.</a:t>
            </a:r>
          </a:p>
          <a:p>
            <a:r>
              <a:rPr lang="en-GB" sz="6400" dirty="0"/>
              <a:t>Java does not support operator over loading.</a:t>
            </a:r>
          </a:p>
          <a:p>
            <a:r>
              <a:rPr lang="en-GB" sz="6400" dirty="0"/>
              <a:t>Preprocessor plays less important role in C++ and so eliminated entirely in java.</a:t>
            </a:r>
          </a:p>
        </p:txBody>
      </p:sp>
    </p:spTree>
    <p:extLst>
      <p:ext uri="{BB962C8B-B14F-4D97-AF65-F5344CB8AC3E}">
        <p14:creationId xmlns:p14="http://schemas.microsoft.com/office/powerpoint/2010/main" val="24472260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</TotalTime>
  <Words>628</Words>
  <Application>Microsoft Office PowerPoint</Application>
  <PresentationFormat>Widescreen</PresentationFormat>
  <Paragraphs>74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Aptos</vt:lpstr>
      <vt:lpstr>Aptos Display</vt:lpstr>
      <vt:lpstr>Arial</vt:lpstr>
      <vt:lpstr>Wingdings</vt:lpstr>
      <vt:lpstr>Office Theme</vt:lpstr>
      <vt:lpstr>Core Java</vt:lpstr>
      <vt:lpstr>What is Java ?</vt:lpstr>
      <vt:lpstr>Where is java used ?</vt:lpstr>
      <vt:lpstr>Continue…</vt:lpstr>
      <vt:lpstr>Features of java</vt:lpstr>
      <vt:lpstr>Java Editions</vt:lpstr>
      <vt:lpstr>How is Java different from C</vt:lpstr>
      <vt:lpstr>Continue…</vt:lpstr>
      <vt:lpstr>How is Java different from C++</vt:lpstr>
      <vt:lpstr>Continue…</vt:lpstr>
      <vt:lpstr>Continue…</vt:lpstr>
      <vt:lpstr>Java Environment</vt:lpstr>
      <vt:lpstr>java-architecture</vt:lpstr>
      <vt:lpstr>Components of Java</vt:lpstr>
      <vt:lpstr>First Program in Java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Core Java</dc:title>
  <dc:creator>Vinay Pratap Singh</dc:creator>
  <cp:lastModifiedBy>Vinay Pratap Singh</cp:lastModifiedBy>
  <cp:revision>1</cp:revision>
  <dcterms:created xsi:type="dcterms:W3CDTF">2024-03-01T04:21:44Z</dcterms:created>
  <dcterms:modified xsi:type="dcterms:W3CDTF">2024-03-01T11:13:42Z</dcterms:modified>
</cp:coreProperties>
</file>