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0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38371-7F58-899D-BF55-D593E217581F}" v="746" dt="2024-08-29T14:08:20.716"/>
    <p1510:client id="{EE09158A-EAF8-F067-BC80-AF362CC3E32F}" v="87" dt="2024-08-28T17:10:57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64"/>
  </p:normalViewPr>
  <p:slideViewPr>
    <p:cSldViewPr snapToGrid="0">
      <p:cViewPr varScale="1">
        <p:scale>
          <a:sx n="122" d="100"/>
          <a:sy n="122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7557A-0FCA-4B92-A753-914E13F339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2ACE7D-8ADB-4350-8557-B2485649819B}">
      <dgm:prSet/>
      <dgm:spPr/>
      <dgm:t>
        <a:bodyPr/>
        <a:lstStyle/>
        <a:p>
          <a:r>
            <a:rPr lang="en-US"/>
            <a:t>Google Cloud account</a:t>
          </a:r>
        </a:p>
      </dgm:t>
    </dgm:pt>
    <dgm:pt modelId="{1F9EB563-8957-48ED-A8A1-D4ABA052E3AD}" type="parTrans" cxnId="{56883F5C-B824-4CCC-9C47-793EA755C619}">
      <dgm:prSet/>
      <dgm:spPr/>
      <dgm:t>
        <a:bodyPr/>
        <a:lstStyle/>
        <a:p>
          <a:endParaRPr lang="en-US"/>
        </a:p>
      </dgm:t>
    </dgm:pt>
    <dgm:pt modelId="{AE6ECB5C-C885-4D09-A13A-8D723C87A760}" type="sibTrans" cxnId="{56883F5C-B824-4CCC-9C47-793EA755C619}">
      <dgm:prSet/>
      <dgm:spPr/>
      <dgm:t>
        <a:bodyPr/>
        <a:lstStyle/>
        <a:p>
          <a:endParaRPr lang="en-US"/>
        </a:p>
      </dgm:t>
    </dgm:pt>
    <dgm:pt modelId="{1502E383-4401-477D-A52B-1101CBDAEE85}">
      <dgm:prSet/>
      <dgm:spPr/>
      <dgm:t>
        <a:bodyPr/>
        <a:lstStyle/>
        <a:p>
          <a:r>
            <a:rPr lang="en-US"/>
            <a:t>gcloud CLI</a:t>
          </a:r>
        </a:p>
      </dgm:t>
    </dgm:pt>
    <dgm:pt modelId="{FC0930A0-3988-42F2-9727-6C543214A1B6}" type="parTrans" cxnId="{C71B6D61-C137-4A8C-8C2E-D79001CEC9DC}">
      <dgm:prSet/>
      <dgm:spPr/>
      <dgm:t>
        <a:bodyPr/>
        <a:lstStyle/>
        <a:p>
          <a:endParaRPr lang="en-US"/>
        </a:p>
      </dgm:t>
    </dgm:pt>
    <dgm:pt modelId="{23630E24-7AD6-4A24-B176-1829A9FA874D}" type="sibTrans" cxnId="{C71B6D61-C137-4A8C-8C2E-D79001CEC9DC}">
      <dgm:prSet/>
      <dgm:spPr/>
      <dgm:t>
        <a:bodyPr/>
        <a:lstStyle/>
        <a:p>
          <a:endParaRPr lang="en-US"/>
        </a:p>
      </dgm:t>
    </dgm:pt>
    <dgm:pt modelId="{BC3A5E20-1A93-4852-B5DD-1799EF6FF0DE}">
      <dgm:prSet/>
      <dgm:spPr/>
      <dgm:t>
        <a:bodyPr/>
        <a:lstStyle/>
        <a:p>
          <a:r>
            <a:rPr lang="en-US"/>
            <a:t>Docker</a:t>
          </a:r>
        </a:p>
      </dgm:t>
    </dgm:pt>
    <dgm:pt modelId="{C07FFEA2-1C4C-4DAC-95CA-F493EDC0227B}" type="parTrans" cxnId="{C412C07B-00F1-4E60-93E8-EEC23F0F302D}">
      <dgm:prSet/>
      <dgm:spPr/>
      <dgm:t>
        <a:bodyPr/>
        <a:lstStyle/>
        <a:p>
          <a:endParaRPr lang="en-US"/>
        </a:p>
      </dgm:t>
    </dgm:pt>
    <dgm:pt modelId="{9F8584D8-4AD0-4DDB-9CD4-44BE274685F2}" type="sibTrans" cxnId="{C412C07B-00F1-4E60-93E8-EEC23F0F302D}">
      <dgm:prSet/>
      <dgm:spPr/>
      <dgm:t>
        <a:bodyPr/>
        <a:lstStyle/>
        <a:p>
          <a:endParaRPr lang="en-US"/>
        </a:p>
      </dgm:t>
    </dgm:pt>
    <dgm:pt modelId="{0BA94581-9439-46C0-BA4E-D47750E3D185}">
      <dgm:prSet/>
      <dgm:spPr/>
      <dgm:t>
        <a:bodyPr/>
        <a:lstStyle/>
        <a:p>
          <a:r>
            <a:rPr lang="en-US"/>
            <a:t>Python</a:t>
          </a:r>
        </a:p>
      </dgm:t>
    </dgm:pt>
    <dgm:pt modelId="{8D894E48-6C29-410B-A20D-6814705A50F8}" type="parTrans" cxnId="{16E54103-ACE3-4F9D-891F-563D85827D4D}">
      <dgm:prSet/>
      <dgm:spPr/>
      <dgm:t>
        <a:bodyPr/>
        <a:lstStyle/>
        <a:p>
          <a:endParaRPr lang="en-US"/>
        </a:p>
      </dgm:t>
    </dgm:pt>
    <dgm:pt modelId="{25BFEAED-99EC-4489-8427-0792033BE677}" type="sibTrans" cxnId="{16E54103-ACE3-4F9D-891F-563D85827D4D}">
      <dgm:prSet/>
      <dgm:spPr/>
      <dgm:t>
        <a:bodyPr/>
        <a:lstStyle/>
        <a:p>
          <a:endParaRPr lang="en-US"/>
        </a:p>
      </dgm:t>
    </dgm:pt>
    <dgm:pt modelId="{065107E7-6606-4218-B7D2-F77BEA8F86A2}" type="pres">
      <dgm:prSet presAssocID="{F667557A-0FCA-4B92-A753-914E13F339A6}" presName="linear" presStyleCnt="0">
        <dgm:presLayoutVars>
          <dgm:dir/>
          <dgm:animLvl val="lvl"/>
          <dgm:resizeHandles val="exact"/>
        </dgm:presLayoutVars>
      </dgm:prSet>
      <dgm:spPr/>
    </dgm:pt>
    <dgm:pt modelId="{6EA1EFFE-A296-41FC-989B-4DF37AB41126}" type="pres">
      <dgm:prSet presAssocID="{9C2ACE7D-8ADB-4350-8557-B2485649819B}" presName="parentLin" presStyleCnt="0"/>
      <dgm:spPr/>
    </dgm:pt>
    <dgm:pt modelId="{D16E6F9A-DAF2-4C79-8E48-9152EEDC24AB}" type="pres">
      <dgm:prSet presAssocID="{9C2ACE7D-8ADB-4350-8557-B2485649819B}" presName="parentLeftMargin" presStyleLbl="node1" presStyleIdx="0" presStyleCnt="4"/>
      <dgm:spPr/>
    </dgm:pt>
    <dgm:pt modelId="{116A074C-E039-4646-BBFB-C2AD9BD7A1C1}" type="pres">
      <dgm:prSet presAssocID="{9C2ACE7D-8ADB-4350-8557-B248564981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0E7DE0-5266-4251-9F87-AA9FF01BE05C}" type="pres">
      <dgm:prSet presAssocID="{9C2ACE7D-8ADB-4350-8557-B2485649819B}" presName="negativeSpace" presStyleCnt="0"/>
      <dgm:spPr/>
    </dgm:pt>
    <dgm:pt modelId="{14E01E01-AE76-4633-8A57-FA24CACA1B83}" type="pres">
      <dgm:prSet presAssocID="{9C2ACE7D-8ADB-4350-8557-B2485649819B}" presName="childText" presStyleLbl="conFgAcc1" presStyleIdx="0" presStyleCnt="4">
        <dgm:presLayoutVars>
          <dgm:bulletEnabled val="1"/>
        </dgm:presLayoutVars>
      </dgm:prSet>
      <dgm:spPr/>
    </dgm:pt>
    <dgm:pt modelId="{D2FA3BE0-D8E9-4549-93D2-745E5AEE8362}" type="pres">
      <dgm:prSet presAssocID="{AE6ECB5C-C885-4D09-A13A-8D723C87A760}" presName="spaceBetweenRectangles" presStyleCnt="0"/>
      <dgm:spPr/>
    </dgm:pt>
    <dgm:pt modelId="{6EE0ACA8-4E96-410F-955D-92A1B3557A4F}" type="pres">
      <dgm:prSet presAssocID="{1502E383-4401-477D-A52B-1101CBDAEE85}" presName="parentLin" presStyleCnt="0"/>
      <dgm:spPr/>
    </dgm:pt>
    <dgm:pt modelId="{D0A00432-095B-4E54-8C42-60830412FF7C}" type="pres">
      <dgm:prSet presAssocID="{1502E383-4401-477D-A52B-1101CBDAEE85}" presName="parentLeftMargin" presStyleLbl="node1" presStyleIdx="0" presStyleCnt="4"/>
      <dgm:spPr/>
    </dgm:pt>
    <dgm:pt modelId="{B397047C-7B52-48D1-9932-8A634A98E1F0}" type="pres">
      <dgm:prSet presAssocID="{1502E383-4401-477D-A52B-1101CBDAEE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150642-84EE-4F02-99CA-F7DF68482B05}" type="pres">
      <dgm:prSet presAssocID="{1502E383-4401-477D-A52B-1101CBDAEE85}" presName="negativeSpace" presStyleCnt="0"/>
      <dgm:spPr/>
    </dgm:pt>
    <dgm:pt modelId="{B5034F1E-0816-4740-8652-3B38AFFBA9C5}" type="pres">
      <dgm:prSet presAssocID="{1502E383-4401-477D-A52B-1101CBDAEE85}" presName="childText" presStyleLbl="conFgAcc1" presStyleIdx="1" presStyleCnt="4">
        <dgm:presLayoutVars>
          <dgm:bulletEnabled val="1"/>
        </dgm:presLayoutVars>
      </dgm:prSet>
      <dgm:spPr/>
    </dgm:pt>
    <dgm:pt modelId="{94F3D712-795E-4257-AD88-5F27A9AB4463}" type="pres">
      <dgm:prSet presAssocID="{23630E24-7AD6-4A24-B176-1829A9FA874D}" presName="spaceBetweenRectangles" presStyleCnt="0"/>
      <dgm:spPr/>
    </dgm:pt>
    <dgm:pt modelId="{8D8F625B-862A-43EC-9DEA-66DB4898044B}" type="pres">
      <dgm:prSet presAssocID="{BC3A5E20-1A93-4852-B5DD-1799EF6FF0DE}" presName="parentLin" presStyleCnt="0"/>
      <dgm:spPr/>
    </dgm:pt>
    <dgm:pt modelId="{7C3DE8E3-2992-405E-8566-6B57EFD19344}" type="pres">
      <dgm:prSet presAssocID="{BC3A5E20-1A93-4852-B5DD-1799EF6FF0DE}" presName="parentLeftMargin" presStyleLbl="node1" presStyleIdx="1" presStyleCnt="4"/>
      <dgm:spPr/>
    </dgm:pt>
    <dgm:pt modelId="{19D5A6FB-9A89-47C4-B4B5-DA8A8068BFE3}" type="pres">
      <dgm:prSet presAssocID="{BC3A5E20-1A93-4852-B5DD-1799EF6FF0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136C05-F185-41B4-8D22-1494AA80C618}" type="pres">
      <dgm:prSet presAssocID="{BC3A5E20-1A93-4852-B5DD-1799EF6FF0DE}" presName="negativeSpace" presStyleCnt="0"/>
      <dgm:spPr/>
    </dgm:pt>
    <dgm:pt modelId="{79E49CB1-30FE-4715-ADAB-A94A878313BA}" type="pres">
      <dgm:prSet presAssocID="{BC3A5E20-1A93-4852-B5DD-1799EF6FF0DE}" presName="childText" presStyleLbl="conFgAcc1" presStyleIdx="2" presStyleCnt="4">
        <dgm:presLayoutVars>
          <dgm:bulletEnabled val="1"/>
        </dgm:presLayoutVars>
      </dgm:prSet>
      <dgm:spPr/>
    </dgm:pt>
    <dgm:pt modelId="{5A7E0FD5-DA68-4EB1-84CA-EECDC5D3611F}" type="pres">
      <dgm:prSet presAssocID="{9F8584D8-4AD0-4DDB-9CD4-44BE274685F2}" presName="spaceBetweenRectangles" presStyleCnt="0"/>
      <dgm:spPr/>
    </dgm:pt>
    <dgm:pt modelId="{523700CA-0254-457D-97A0-5CDF3D2CAE18}" type="pres">
      <dgm:prSet presAssocID="{0BA94581-9439-46C0-BA4E-D47750E3D185}" presName="parentLin" presStyleCnt="0"/>
      <dgm:spPr/>
    </dgm:pt>
    <dgm:pt modelId="{313982BE-34B4-4551-83B9-C630112FC6C3}" type="pres">
      <dgm:prSet presAssocID="{0BA94581-9439-46C0-BA4E-D47750E3D185}" presName="parentLeftMargin" presStyleLbl="node1" presStyleIdx="2" presStyleCnt="4"/>
      <dgm:spPr/>
    </dgm:pt>
    <dgm:pt modelId="{F0DC4315-763C-4057-9361-BBF3C2381C6B}" type="pres">
      <dgm:prSet presAssocID="{0BA94581-9439-46C0-BA4E-D47750E3D18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27679BA-1359-48DE-B950-239B34250238}" type="pres">
      <dgm:prSet presAssocID="{0BA94581-9439-46C0-BA4E-D47750E3D185}" presName="negativeSpace" presStyleCnt="0"/>
      <dgm:spPr/>
    </dgm:pt>
    <dgm:pt modelId="{0D0FCBDE-5EEF-4C24-BFA7-726FB32F8FB9}" type="pres">
      <dgm:prSet presAssocID="{0BA94581-9439-46C0-BA4E-D47750E3D18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6E54103-ACE3-4F9D-891F-563D85827D4D}" srcId="{F667557A-0FCA-4B92-A753-914E13F339A6}" destId="{0BA94581-9439-46C0-BA4E-D47750E3D185}" srcOrd="3" destOrd="0" parTransId="{8D894E48-6C29-410B-A20D-6814705A50F8}" sibTransId="{25BFEAED-99EC-4489-8427-0792033BE677}"/>
    <dgm:cxn modelId="{F1C7BB10-8C49-4447-AFBA-2EAC77D35585}" type="presOf" srcId="{1502E383-4401-477D-A52B-1101CBDAEE85}" destId="{D0A00432-095B-4E54-8C42-60830412FF7C}" srcOrd="0" destOrd="0" presId="urn:microsoft.com/office/officeart/2005/8/layout/list1"/>
    <dgm:cxn modelId="{8A6D5A20-BE07-43C1-8A63-AFA5567F321B}" type="presOf" srcId="{F667557A-0FCA-4B92-A753-914E13F339A6}" destId="{065107E7-6606-4218-B7D2-F77BEA8F86A2}" srcOrd="0" destOrd="0" presId="urn:microsoft.com/office/officeart/2005/8/layout/list1"/>
    <dgm:cxn modelId="{761A1235-23BF-479A-81FE-189986399EFB}" type="presOf" srcId="{BC3A5E20-1A93-4852-B5DD-1799EF6FF0DE}" destId="{7C3DE8E3-2992-405E-8566-6B57EFD19344}" srcOrd="0" destOrd="0" presId="urn:microsoft.com/office/officeart/2005/8/layout/list1"/>
    <dgm:cxn modelId="{D14D3250-E5F8-442F-B116-F8B16442E1E7}" type="presOf" srcId="{BC3A5E20-1A93-4852-B5DD-1799EF6FF0DE}" destId="{19D5A6FB-9A89-47C4-B4B5-DA8A8068BFE3}" srcOrd="1" destOrd="0" presId="urn:microsoft.com/office/officeart/2005/8/layout/list1"/>
    <dgm:cxn modelId="{56883F5C-B824-4CCC-9C47-793EA755C619}" srcId="{F667557A-0FCA-4B92-A753-914E13F339A6}" destId="{9C2ACE7D-8ADB-4350-8557-B2485649819B}" srcOrd="0" destOrd="0" parTransId="{1F9EB563-8957-48ED-A8A1-D4ABA052E3AD}" sibTransId="{AE6ECB5C-C885-4D09-A13A-8D723C87A760}"/>
    <dgm:cxn modelId="{C71B6D61-C137-4A8C-8C2E-D79001CEC9DC}" srcId="{F667557A-0FCA-4B92-A753-914E13F339A6}" destId="{1502E383-4401-477D-A52B-1101CBDAEE85}" srcOrd="1" destOrd="0" parTransId="{FC0930A0-3988-42F2-9727-6C543214A1B6}" sibTransId="{23630E24-7AD6-4A24-B176-1829A9FA874D}"/>
    <dgm:cxn modelId="{2AD51B72-6D0E-45D7-B8D7-71B626B023EE}" type="presOf" srcId="{9C2ACE7D-8ADB-4350-8557-B2485649819B}" destId="{116A074C-E039-4646-BBFB-C2AD9BD7A1C1}" srcOrd="1" destOrd="0" presId="urn:microsoft.com/office/officeart/2005/8/layout/list1"/>
    <dgm:cxn modelId="{C412C07B-00F1-4E60-93E8-EEC23F0F302D}" srcId="{F667557A-0FCA-4B92-A753-914E13F339A6}" destId="{BC3A5E20-1A93-4852-B5DD-1799EF6FF0DE}" srcOrd="2" destOrd="0" parTransId="{C07FFEA2-1C4C-4DAC-95CA-F493EDC0227B}" sibTransId="{9F8584D8-4AD0-4DDB-9CD4-44BE274685F2}"/>
    <dgm:cxn modelId="{72A6AC84-95C2-4675-B319-184A4F1E4CBF}" type="presOf" srcId="{9C2ACE7D-8ADB-4350-8557-B2485649819B}" destId="{D16E6F9A-DAF2-4C79-8E48-9152EEDC24AB}" srcOrd="0" destOrd="0" presId="urn:microsoft.com/office/officeart/2005/8/layout/list1"/>
    <dgm:cxn modelId="{A18E038A-F892-4551-B581-9B4CDFF72B34}" type="presOf" srcId="{0BA94581-9439-46C0-BA4E-D47750E3D185}" destId="{F0DC4315-763C-4057-9361-BBF3C2381C6B}" srcOrd="1" destOrd="0" presId="urn:microsoft.com/office/officeart/2005/8/layout/list1"/>
    <dgm:cxn modelId="{2D3C5FBA-569F-4E22-9DEF-FE5CE205072F}" type="presOf" srcId="{0BA94581-9439-46C0-BA4E-D47750E3D185}" destId="{313982BE-34B4-4551-83B9-C630112FC6C3}" srcOrd="0" destOrd="0" presId="urn:microsoft.com/office/officeart/2005/8/layout/list1"/>
    <dgm:cxn modelId="{7B7E87C9-F90B-48A6-8DD2-816BBB018743}" type="presOf" srcId="{1502E383-4401-477D-A52B-1101CBDAEE85}" destId="{B397047C-7B52-48D1-9932-8A634A98E1F0}" srcOrd="1" destOrd="0" presId="urn:microsoft.com/office/officeart/2005/8/layout/list1"/>
    <dgm:cxn modelId="{551E08DF-8CF5-446E-BE45-AE15870C7CD9}" type="presParOf" srcId="{065107E7-6606-4218-B7D2-F77BEA8F86A2}" destId="{6EA1EFFE-A296-41FC-989B-4DF37AB41126}" srcOrd="0" destOrd="0" presId="urn:microsoft.com/office/officeart/2005/8/layout/list1"/>
    <dgm:cxn modelId="{2F48F1E3-5E1C-4184-B583-3963D4867548}" type="presParOf" srcId="{6EA1EFFE-A296-41FC-989B-4DF37AB41126}" destId="{D16E6F9A-DAF2-4C79-8E48-9152EEDC24AB}" srcOrd="0" destOrd="0" presId="urn:microsoft.com/office/officeart/2005/8/layout/list1"/>
    <dgm:cxn modelId="{47D3CA88-68E7-40F2-B4D0-7E388B465D0C}" type="presParOf" srcId="{6EA1EFFE-A296-41FC-989B-4DF37AB41126}" destId="{116A074C-E039-4646-BBFB-C2AD9BD7A1C1}" srcOrd="1" destOrd="0" presId="urn:microsoft.com/office/officeart/2005/8/layout/list1"/>
    <dgm:cxn modelId="{4C47161C-0AC3-4817-A22F-4BDF6E71B4C5}" type="presParOf" srcId="{065107E7-6606-4218-B7D2-F77BEA8F86A2}" destId="{D50E7DE0-5266-4251-9F87-AA9FF01BE05C}" srcOrd="1" destOrd="0" presId="urn:microsoft.com/office/officeart/2005/8/layout/list1"/>
    <dgm:cxn modelId="{CE27B21E-633A-45E3-8D5D-3C27451327F7}" type="presParOf" srcId="{065107E7-6606-4218-B7D2-F77BEA8F86A2}" destId="{14E01E01-AE76-4633-8A57-FA24CACA1B83}" srcOrd="2" destOrd="0" presId="urn:microsoft.com/office/officeart/2005/8/layout/list1"/>
    <dgm:cxn modelId="{68DD6C40-8E40-4C1C-8941-8CFFC6CD99A2}" type="presParOf" srcId="{065107E7-6606-4218-B7D2-F77BEA8F86A2}" destId="{D2FA3BE0-D8E9-4549-93D2-745E5AEE8362}" srcOrd="3" destOrd="0" presId="urn:microsoft.com/office/officeart/2005/8/layout/list1"/>
    <dgm:cxn modelId="{5D280A04-3601-492E-8A3C-CD0B62788504}" type="presParOf" srcId="{065107E7-6606-4218-B7D2-F77BEA8F86A2}" destId="{6EE0ACA8-4E96-410F-955D-92A1B3557A4F}" srcOrd="4" destOrd="0" presId="urn:microsoft.com/office/officeart/2005/8/layout/list1"/>
    <dgm:cxn modelId="{73BDAFD2-DAC8-4625-B1B1-882FBB7860AC}" type="presParOf" srcId="{6EE0ACA8-4E96-410F-955D-92A1B3557A4F}" destId="{D0A00432-095B-4E54-8C42-60830412FF7C}" srcOrd="0" destOrd="0" presId="urn:microsoft.com/office/officeart/2005/8/layout/list1"/>
    <dgm:cxn modelId="{6CD41F73-7409-4D8C-8EC9-5916131CA31B}" type="presParOf" srcId="{6EE0ACA8-4E96-410F-955D-92A1B3557A4F}" destId="{B397047C-7B52-48D1-9932-8A634A98E1F0}" srcOrd="1" destOrd="0" presId="urn:microsoft.com/office/officeart/2005/8/layout/list1"/>
    <dgm:cxn modelId="{46D0B1C2-6652-4A72-91EB-90A417349121}" type="presParOf" srcId="{065107E7-6606-4218-B7D2-F77BEA8F86A2}" destId="{15150642-84EE-4F02-99CA-F7DF68482B05}" srcOrd="5" destOrd="0" presId="urn:microsoft.com/office/officeart/2005/8/layout/list1"/>
    <dgm:cxn modelId="{05FCC6CD-CAAF-4DCD-8434-3BD5489086DF}" type="presParOf" srcId="{065107E7-6606-4218-B7D2-F77BEA8F86A2}" destId="{B5034F1E-0816-4740-8652-3B38AFFBA9C5}" srcOrd="6" destOrd="0" presId="urn:microsoft.com/office/officeart/2005/8/layout/list1"/>
    <dgm:cxn modelId="{BF2BBB7B-49B3-41EC-A8CD-7279D96813D2}" type="presParOf" srcId="{065107E7-6606-4218-B7D2-F77BEA8F86A2}" destId="{94F3D712-795E-4257-AD88-5F27A9AB4463}" srcOrd="7" destOrd="0" presId="urn:microsoft.com/office/officeart/2005/8/layout/list1"/>
    <dgm:cxn modelId="{2823585A-89A1-4355-802E-107076C382D0}" type="presParOf" srcId="{065107E7-6606-4218-B7D2-F77BEA8F86A2}" destId="{8D8F625B-862A-43EC-9DEA-66DB4898044B}" srcOrd="8" destOrd="0" presId="urn:microsoft.com/office/officeart/2005/8/layout/list1"/>
    <dgm:cxn modelId="{23FB653F-F5F0-4B54-8868-38D3907FF032}" type="presParOf" srcId="{8D8F625B-862A-43EC-9DEA-66DB4898044B}" destId="{7C3DE8E3-2992-405E-8566-6B57EFD19344}" srcOrd="0" destOrd="0" presId="urn:microsoft.com/office/officeart/2005/8/layout/list1"/>
    <dgm:cxn modelId="{D7FAEF9C-7D39-4010-B240-FA2B12EC0035}" type="presParOf" srcId="{8D8F625B-862A-43EC-9DEA-66DB4898044B}" destId="{19D5A6FB-9A89-47C4-B4B5-DA8A8068BFE3}" srcOrd="1" destOrd="0" presId="urn:microsoft.com/office/officeart/2005/8/layout/list1"/>
    <dgm:cxn modelId="{F043E1A4-619B-4226-A8B5-6DDDAF36DECF}" type="presParOf" srcId="{065107E7-6606-4218-B7D2-F77BEA8F86A2}" destId="{E0136C05-F185-41B4-8D22-1494AA80C618}" srcOrd="9" destOrd="0" presId="urn:microsoft.com/office/officeart/2005/8/layout/list1"/>
    <dgm:cxn modelId="{C3552371-458F-48AA-AF7E-7004CCB63ADE}" type="presParOf" srcId="{065107E7-6606-4218-B7D2-F77BEA8F86A2}" destId="{79E49CB1-30FE-4715-ADAB-A94A878313BA}" srcOrd="10" destOrd="0" presId="urn:microsoft.com/office/officeart/2005/8/layout/list1"/>
    <dgm:cxn modelId="{28B05525-EEB6-4D76-8849-D8210193B3DD}" type="presParOf" srcId="{065107E7-6606-4218-B7D2-F77BEA8F86A2}" destId="{5A7E0FD5-DA68-4EB1-84CA-EECDC5D3611F}" srcOrd="11" destOrd="0" presId="urn:microsoft.com/office/officeart/2005/8/layout/list1"/>
    <dgm:cxn modelId="{C3C2CF52-AE88-4A9C-B795-6C3AFF72D1C4}" type="presParOf" srcId="{065107E7-6606-4218-B7D2-F77BEA8F86A2}" destId="{523700CA-0254-457D-97A0-5CDF3D2CAE18}" srcOrd="12" destOrd="0" presId="urn:microsoft.com/office/officeart/2005/8/layout/list1"/>
    <dgm:cxn modelId="{730EE74F-F8FC-4986-AA5B-F2700795DD9A}" type="presParOf" srcId="{523700CA-0254-457D-97A0-5CDF3D2CAE18}" destId="{313982BE-34B4-4551-83B9-C630112FC6C3}" srcOrd="0" destOrd="0" presId="urn:microsoft.com/office/officeart/2005/8/layout/list1"/>
    <dgm:cxn modelId="{1769D4BE-2E2B-48FD-AAB4-F8545E983748}" type="presParOf" srcId="{523700CA-0254-457D-97A0-5CDF3D2CAE18}" destId="{F0DC4315-763C-4057-9361-BBF3C2381C6B}" srcOrd="1" destOrd="0" presId="urn:microsoft.com/office/officeart/2005/8/layout/list1"/>
    <dgm:cxn modelId="{6C0C4DAE-BDB9-48EA-A21A-93FCBCC49FD2}" type="presParOf" srcId="{065107E7-6606-4218-B7D2-F77BEA8F86A2}" destId="{827679BA-1359-48DE-B950-239B34250238}" srcOrd="13" destOrd="0" presId="urn:microsoft.com/office/officeart/2005/8/layout/list1"/>
    <dgm:cxn modelId="{55507CC5-C8C7-4F82-8E11-AC761739364F}" type="presParOf" srcId="{065107E7-6606-4218-B7D2-F77BEA8F86A2}" destId="{0D0FCBDE-5EEF-4C24-BFA7-726FB32F8FB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01E01-AE76-4633-8A57-FA24CACA1B83}">
      <dsp:nvSpPr>
        <dsp:cNvPr id="0" name=""/>
        <dsp:cNvSpPr/>
      </dsp:nvSpPr>
      <dsp:spPr>
        <a:xfrm>
          <a:off x="0" y="417429"/>
          <a:ext cx="10515600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A074C-E039-4646-BBFB-C2AD9BD7A1C1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Google Cloud account</a:t>
          </a:r>
        </a:p>
      </dsp:txBody>
      <dsp:txXfrm>
        <a:off x="560365" y="97774"/>
        <a:ext cx="7291750" cy="639310"/>
      </dsp:txXfrm>
    </dsp:sp>
    <dsp:sp modelId="{B5034F1E-0816-4740-8652-3B38AFFBA9C5}">
      <dsp:nvSpPr>
        <dsp:cNvPr id="0" name=""/>
        <dsp:cNvSpPr/>
      </dsp:nvSpPr>
      <dsp:spPr>
        <a:xfrm>
          <a:off x="0" y="1506069"/>
          <a:ext cx="10515600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7047C-7B52-48D1-9932-8A634A98E1F0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gcloud CLI</a:t>
          </a:r>
        </a:p>
      </dsp:txBody>
      <dsp:txXfrm>
        <a:off x="560365" y="1186414"/>
        <a:ext cx="7291750" cy="639310"/>
      </dsp:txXfrm>
    </dsp:sp>
    <dsp:sp modelId="{79E49CB1-30FE-4715-ADAB-A94A878313BA}">
      <dsp:nvSpPr>
        <dsp:cNvPr id="0" name=""/>
        <dsp:cNvSpPr/>
      </dsp:nvSpPr>
      <dsp:spPr>
        <a:xfrm>
          <a:off x="0" y="2594709"/>
          <a:ext cx="10515600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A6FB-9A89-47C4-B4B5-DA8A8068BFE3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Docker</a:t>
          </a:r>
        </a:p>
      </dsp:txBody>
      <dsp:txXfrm>
        <a:off x="560365" y="2275054"/>
        <a:ext cx="7291750" cy="639310"/>
      </dsp:txXfrm>
    </dsp:sp>
    <dsp:sp modelId="{0D0FCBDE-5EEF-4C24-BFA7-726FB32F8FB9}">
      <dsp:nvSpPr>
        <dsp:cNvPr id="0" name=""/>
        <dsp:cNvSpPr/>
      </dsp:nvSpPr>
      <dsp:spPr>
        <a:xfrm>
          <a:off x="0" y="3683349"/>
          <a:ext cx="10515600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C4315-763C-4057-9361-BBF3C2381C6B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</a:t>
          </a:r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10/7-advantages-of-the-google-cloud-platfor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tifact-registry" TargetMode="External"/><Relationship Id="rId2" Type="http://schemas.openxmlformats.org/officeDocument/2006/relationships/hyperlink" Target="https://cloud.google.com/container-regist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dk/docs/initializing" TargetMode="External"/><Relationship Id="rId2" Type="http://schemas.openxmlformats.org/officeDocument/2006/relationships/hyperlink" Target="https://cloud.google.com/sdk/docs/inst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endpoints/docs/openapi/enable-api" TargetMode="External"/><Relationship Id="rId4" Type="http://schemas.openxmlformats.org/officeDocument/2006/relationships/hyperlink" Target="https://cloud.google.com/billing/docs/how-to/modify-project#enable_billing_for_a_projec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cloud logo with different icons&#10;&#10;Description automatically generated">
            <a:extLst>
              <a:ext uri="{FF2B5EF4-FFF2-40B4-BE49-F238E27FC236}">
                <a16:creationId xmlns:a16="http://schemas.microsoft.com/office/drawing/2014/main" id="{D25912EC-23D2-FDF3-F1AE-64D8641D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758" r="34269" b="7013"/>
          <a:stretch/>
        </p:blipFill>
        <p:spPr>
          <a:xfrm>
            <a:off x="3523488" y="224871"/>
            <a:ext cx="8668512" cy="6857990"/>
          </a:xfrm>
          <a:prstGeom prst="rect">
            <a:avLst/>
          </a:prstGeom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How to deploy Fast API  python app to Google Cloud?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Thank You Presentation Images | Template Presentation ...">
            <a:extLst>
              <a:ext uri="{FF2B5EF4-FFF2-40B4-BE49-F238E27FC236}">
                <a16:creationId xmlns:a16="http://schemas.microsoft.com/office/drawing/2014/main" id="{1027C5B1-66F1-A0A2-B18A-B9E598522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743" b="2027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8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1A8A-D5B5-690F-0436-0F1DC3AF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800" b="1">
                <a:solidFill>
                  <a:srgbClr val="171717"/>
                </a:solidFill>
                <a:latin typeface="Aptos"/>
              </a:rPr>
              <a:t>Prerequisites</a:t>
            </a:r>
            <a:endParaRPr lang="en-US" sz="2800">
              <a:latin typeface="Aptos"/>
            </a:endParaRPr>
          </a:p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4685E7-1B27-DFCB-C3A4-8F1E7341E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85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FE44B9A3-693B-F869-8EB5-09DA5AFA8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61"/>
          <a:stretch/>
        </p:blipFill>
        <p:spPr>
          <a:xfrm>
            <a:off x="577067" y="955631"/>
            <a:ext cx="9950369" cy="55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3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9C66-14B4-B800-A0D4-2996D208E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Step1: Creating the </a:t>
            </a:r>
            <a:r>
              <a:rPr lang="en-US" sz="2400" b="1" dirty="0" err="1"/>
              <a:t>Fastapi</a:t>
            </a:r>
            <a:r>
              <a:rPr lang="en-US" sz="2400" b="1" dirty="0"/>
              <a:t> Application and </a:t>
            </a:r>
            <a:r>
              <a:rPr lang="en-US" sz="2400" b="1" dirty="0" err="1"/>
              <a:t>Dockerfile</a:t>
            </a: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Write code for fast application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Create a </a:t>
            </a:r>
            <a:r>
              <a:rPr lang="en-US" dirty="0" err="1">
                <a:latin typeface="Aptos"/>
              </a:rPr>
              <a:t>Dockerfile</a:t>
            </a:r>
            <a:r>
              <a:rPr lang="en-US" dirty="0">
                <a:ea typeface="+mn-lt"/>
                <a:cs typeface="+mn-lt"/>
              </a:rPr>
              <a:t> in the root directory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Build the Docker image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RUN Docker image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Push Docker image to hub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92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9487-CF36-C741-E4D9-B6391DE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242424"/>
                </a:solidFill>
                <a:latin typeface="sohne"/>
                <a:ea typeface="sohne"/>
                <a:cs typeface="sohne"/>
              </a:rPr>
              <a:t>Step2: Host Docker to GCP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D919-B350-47D4-06DD-0158DFCE6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2 ways to host docker images on GCP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u="sng">
                <a:solidFill>
                  <a:srgbClr val="242424"/>
                </a:solidFill>
                <a:ea typeface="+mn-lt"/>
                <a:cs typeface="+mn-lt"/>
                <a:hlinkClick r:id="rId2"/>
              </a:rPr>
              <a:t>Google Container Registry</a:t>
            </a:r>
            <a:endParaRPr lang="en-US" sz="18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u="sng">
                <a:solidFill>
                  <a:srgbClr val="242424"/>
                </a:solidFill>
                <a:ea typeface="+mn-lt"/>
                <a:cs typeface="+mn-lt"/>
                <a:hlinkClick r:id="rId3"/>
              </a:rPr>
              <a:t>Google Artifact Registry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00A83A-9521-37C1-40C9-80E52D655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52687"/>
              </p:ext>
            </p:extLst>
          </p:nvPr>
        </p:nvGraphicFramePr>
        <p:xfrm>
          <a:off x="837336" y="2929851"/>
          <a:ext cx="8168640" cy="1741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60146397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9419937"/>
                    </a:ext>
                  </a:extLst>
                </a:gridCol>
              </a:tblGrid>
              <a:tr h="370114">
                <a:tc>
                  <a:txBody>
                    <a:bodyPr/>
                    <a:lstStyle/>
                    <a:p>
                      <a:r>
                        <a:rPr lang="en-US" dirty="0"/>
                        <a:t>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4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5F6368"/>
                          </a:solidFill>
                          <a:latin typeface="Aptos"/>
                        </a:rPr>
                        <a:t>supports the creation of regional repositories, which allows you to put your artifacts and data directly in the location that they'll be used </a:t>
                      </a:r>
                      <a:r>
                        <a:rPr lang="en-US" sz="1400" b="0" i="0" u="none" strike="noStrike" noProof="0" dirty="0">
                          <a:solidFill>
                            <a:srgbClr val="5F6368"/>
                          </a:solidFill>
                        </a:rPr>
                        <a:t>allowing for higher availability and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5F6368"/>
                          </a:solidFill>
                          <a:latin typeface="Aptos"/>
                        </a:rPr>
                        <a:t>you’re limited to “multi-regions 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rgbClr val="5F6368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5F6368"/>
                          </a:solidFill>
                        </a:rPr>
                        <a:t>for example, the closest multi-region for Australia is Asia. However, with Artifact Registry’s regional support, you can create a repository directly in the Sydney data center.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68514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3798B3-E0B2-4E69-2619-EFD71750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791" y="4668963"/>
            <a:ext cx="4065076" cy="184529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B9937DD-18F8-2AC4-6BCD-025931D0B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74" y="4925561"/>
            <a:ext cx="4105923" cy="12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0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74A1-D9C3-6A52-56A7-879EEC19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242424"/>
                </a:solidFill>
                <a:latin typeface="Aptos"/>
              </a:rPr>
              <a:t>Host docker to Google cloud Artifact Registry</a:t>
            </a:r>
            <a:endParaRPr lang="en-US" sz="2400" dirty="0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F1AE-B51B-24C7-AB50-648B8493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242424"/>
                </a:solidFill>
                <a:latin typeface="Calibri"/>
                <a:ea typeface="+mn-lt"/>
                <a:cs typeface="+mn-lt"/>
              </a:rPr>
              <a:t>we can push the image to Cloud Run, and then deploy it by using the following steps.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 i="1">
                <a:solidFill>
                  <a:srgbClr val="242424"/>
                </a:solidFill>
                <a:latin typeface="Calibri"/>
                <a:ea typeface="+mn-lt"/>
                <a:cs typeface="+mn-lt"/>
              </a:rPr>
              <a:t>Prerequisites: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 i="1">
                <a:solidFill>
                  <a:srgbClr val="242424"/>
                </a:solidFill>
                <a:latin typeface="Calibri"/>
                <a:ea typeface="+mn-lt"/>
                <a:cs typeface="+mn-lt"/>
                <a:hlinkClick r:id="rId2"/>
              </a:rPr>
              <a:t>Install </a:t>
            </a:r>
            <a:r>
              <a:rPr lang="en-US" sz="2400" i="1">
                <a:solidFill>
                  <a:srgbClr val="242424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400" i="1" err="1">
                <a:solidFill>
                  <a:srgbClr val="242424"/>
                </a:solidFill>
                <a:latin typeface="Calibri"/>
                <a:ea typeface="Calibri"/>
                <a:cs typeface="Calibri"/>
              </a:rPr>
              <a:t>gcloud</a:t>
            </a:r>
            <a:r>
              <a:rPr lang="en-US" sz="2400" i="1">
                <a:solidFill>
                  <a:srgbClr val="242424"/>
                </a:solidFill>
                <a:latin typeface="Calibri"/>
                <a:ea typeface="+mn-lt"/>
                <a:cs typeface="+mn-lt"/>
              </a:rPr>
              <a:t> command line interface.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>
                <a:solidFill>
                  <a:srgbClr val="242424"/>
                </a:solidFill>
                <a:latin typeface="Calibri"/>
                <a:ea typeface="+mn-lt"/>
                <a:cs typeface="+mn-lt"/>
                <a:hlinkClick r:id="rId3"/>
              </a:rPr>
              <a:t>S</a:t>
            </a:r>
            <a:r>
              <a:rPr lang="en-US" sz="2400" i="1">
                <a:solidFill>
                  <a:srgbClr val="242424"/>
                </a:solidFill>
                <a:latin typeface="Calibri"/>
                <a:ea typeface="+mn-lt"/>
                <a:cs typeface="+mn-lt"/>
                <a:hlinkClick r:id="rId3"/>
              </a:rPr>
              <a:t>et up </a:t>
            </a:r>
            <a:r>
              <a:rPr lang="en-US" sz="2400" i="1">
                <a:solidFill>
                  <a:srgbClr val="242424"/>
                </a:solidFill>
                <a:latin typeface="Calibri"/>
                <a:ea typeface="+mn-lt"/>
                <a:cs typeface="+mn-lt"/>
              </a:rPr>
              <a:t>our </a:t>
            </a:r>
            <a:r>
              <a:rPr lang="en-US" sz="2400" i="1" err="1">
                <a:solidFill>
                  <a:srgbClr val="242424"/>
                </a:solidFill>
                <a:latin typeface="Calibri"/>
                <a:ea typeface="Calibri"/>
                <a:cs typeface="Calibri"/>
              </a:rPr>
              <a:t>gcloud</a:t>
            </a:r>
            <a:r>
              <a:rPr lang="en-US" sz="2400" i="1">
                <a:solidFill>
                  <a:srgbClr val="242424"/>
                </a:solidFill>
                <a:latin typeface="Calibri"/>
                <a:ea typeface="+mn-lt"/>
                <a:cs typeface="+mn-lt"/>
              </a:rPr>
              <a:t> command line interface with project-specific data.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 i="1">
                <a:solidFill>
                  <a:srgbClr val="242424"/>
                </a:solidFill>
                <a:latin typeface="Calibri"/>
                <a:ea typeface="+mn-lt"/>
                <a:cs typeface="+mn-lt"/>
              </a:rPr>
              <a:t>Have a project with </a:t>
            </a:r>
            <a:r>
              <a:rPr lang="en-US" sz="2400" i="1">
                <a:solidFill>
                  <a:srgbClr val="242424"/>
                </a:solidFill>
                <a:latin typeface="Calibri"/>
                <a:ea typeface="+mn-lt"/>
                <a:cs typeface="+mn-lt"/>
                <a:hlinkClick r:id="rId4"/>
              </a:rPr>
              <a:t>billing correctly set up</a:t>
            </a:r>
            <a:r>
              <a:rPr lang="en-US" sz="2400" i="1">
                <a:solidFill>
                  <a:srgbClr val="242424"/>
                </a:solidFill>
                <a:latin typeface="Calibri"/>
                <a:ea typeface="+mn-lt"/>
                <a:cs typeface="+mn-lt"/>
              </a:rPr>
              <a:t>.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 i="1">
                <a:solidFill>
                  <a:srgbClr val="242424"/>
                </a:solidFill>
                <a:latin typeface="Calibri"/>
                <a:ea typeface="+mn-lt"/>
                <a:cs typeface="+mn-lt"/>
                <a:hlinkClick r:id="rId5"/>
              </a:rPr>
              <a:t>Enable the Cloud Run API.</a:t>
            </a:r>
            <a:endParaRPr lang="en-US" sz="2400" i="1">
              <a:solidFill>
                <a:srgbClr val="242424"/>
              </a:solidFill>
              <a:latin typeface="Calibri"/>
              <a:ea typeface="Calibri"/>
              <a:cs typeface="Calibri"/>
            </a:endParaRPr>
          </a:p>
          <a:p>
            <a:endParaRPr lang="en-US" sz="1600" i="1">
              <a:solidFill>
                <a:srgbClr val="242424"/>
              </a:solidFill>
              <a:latin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6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https://storage.googleapis.com/gweb-cloudblog-publish/images/CvKvRvF_v10-07-21.max-2000x2000.jpg">
            <a:extLst>
              <a:ext uri="{FF2B5EF4-FFF2-40B4-BE49-F238E27FC236}">
                <a16:creationId xmlns:a16="http://schemas.microsoft.com/office/drawing/2014/main" id="{7E1CD7CF-9DCE-322B-6F6E-D47462F6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46" y="1081912"/>
            <a:ext cx="9360567" cy="5267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FF9BAD-D0EA-463D-6D16-055BCBB14FE9}"/>
              </a:ext>
            </a:extLst>
          </p:cNvPr>
          <p:cNvSpPr txBox="1"/>
          <p:nvPr/>
        </p:nvSpPr>
        <p:spPr>
          <a:xfrm>
            <a:off x="1430040" y="249799"/>
            <a:ext cx="95095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Step3: Deploy using Cloud Run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76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1EBF-4573-8788-B3CB-2A6CA40B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13" y="365125"/>
            <a:ext cx="10532787" cy="981804"/>
          </a:xfrm>
        </p:spPr>
        <p:txBody>
          <a:bodyPr/>
          <a:lstStyle/>
          <a:p>
            <a:r>
              <a:rPr lang="en-US" dirty="0"/>
              <a:t>Commands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C553-28EA-1A15-9055-043309B0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71" y="1481866"/>
            <a:ext cx="10555704" cy="46950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docker build -t name 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docker push name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gcloud</a:t>
            </a:r>
            <a:r>
              <a:rPr lang="en-US" dirty="0">
                <a:ea typeface="+mn-lt"/>
                <a:cs typeface="+mn-lt"/>
              </a:rPr>
              <a:t> auth login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gcloud</a:t>
            </a:r>
            <a:r>
              <a:rPr lang="en-US" dirty="0">
                <a:ea typeface="+mn-lt"/>
                <a:cs typeface="+mn-lt"/>
              </a:rPr>
              <a:t> config set project project-id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gcloud</a:t>
            </a:r>
            <a:r>
              <a:rPr lang="en-US" dirty="0">
                <a:ea typeface="+mn-lt"/>
                <a:cs typeface="+mn-lt"/>
              </a:rPr>
              <a:t> artifacts repositories create </a:t>
            </a:r>
            <a:r>
              <a:rPr lang="en-US" dirty="0" err="1">
                <a:ea typeface="+mn-lt"/>
                <a:cs typeface="+mn-lt"/>
              </a:rPr>
              <a:t>demoregistry</a:t>
            </a:r>
            <a:r>
              <a:rPr lang="en-US" dirty="0">
                <a:ea typeface="+mn-lt"/>
                <a:cs typeface="+mn-lt"/>
              </a:rPr>
              <a:t> --repository-format=docker --location=us-central1 --description="</a:t>
            </a:r>
            <a:r>
              <a:rPr lang="en-US" dirty="0" err="1">
                <a:ea typeface="+mn-lt"/>
                <a:cs typeface="+mn-lt"/>
              </a:rPr>
              <a:t>fastapi</a:t>
            </a:r>
            <a:r>
              <a:rPr lang="en-US" dirty="0">
                <a:ea typeface="+mn-lt"/>
                <a:cs typeface="+mn-lt"/>
              </a:rPr>
              <a:t>”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gcloud</a:t>
            </a:r>
            <a:r>
              <a:rPr lang="en-US" dirty="0">
                <a:ea typeface="+mn-lt"/>
                <a:cs typeface="+mn-lt"/>
              </a:rPr>
              <a:t> builds submit --region=us-central1 --tag us-central1-docker.pkg.dev/</a:t>
            </a:r>
            <a:r>
              <a:rPr lang="en-US" dirty="0" err="1">
                <a:ea typeface="+mn-lt"/>
                <a:cs typeface="+mn-lt"/>
              </a:rPr>
              <a:t>project_id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demoregistry</a:t>
            </a:r>
            <a:r>
              <a:rPr lang="en-US" dirty="0">
                <a:ea typeface="+mn-lt"/>
                <a:cs typeface="+mn-lt"/>
              </a:rPr>
              <a:t>/name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gcloud</a:t>
            </a:r>
            <a:r>
              <a:rPr lang="en-US" dirty="0">
                <a:ea typeface="+mn-lt"/>
                <a:cs typeface="+mn-lt"/>
              </a:rPr>
              <a:t> run deploy --image=us-central1-docker.pkg.dev/</a:t>
            </a:r>
            <a:r>
              <a:rPr lang="en-US" dirty="0" err="1">
                <a:ea typeface="+mn-lt"/>
                <a:cs typeface="+mn-lt"/>
              </a:rPr>
              <a:t>project_id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demoregistry</a:t>
            </a:r>
            <a:r>
              <a:rPr lang="en-US" dirty="0">
                <a:ea typeface="+mn-lt"/>
                <a:cs typeface="+mn-lt"/>
              </a:rPr>
              <a:t>/name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8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Question ppt powerpoint presentation file pictures Slide01">
            <a:extLst>
              <a:ext uri="{FF2B5EF4-FFF2-40B4-BE49-F238E27FC236}">
                <a16:creationId xmlns:a16="http://schemas.microsoft.com/office/drawing/2014/main" id="{9FBAF556-FF98-BFD3-E28C-BA90057BD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2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285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Courier New</vt:lpstr>
      <vt:lpstr>sohne</vt:lpstr>
      <vt:lpstr>Wingdings</vt:lpstr>
      <vt:lpstr>office theme</vt:lpstr>
      <vt:lpstr>How to deploy Fast API  python app to Google Cloud?</vt:lpstr>
      <vt:lpstr>Prerequisites </vt:lpstr>
      <vt:lpstr>PowerPoint Presentation</vt:lpstr>
      <vt:lpstr>PowerPoint Presentation</vt:lpstr>
      <vt:lpstr>Step2: Host Docker to GCP</vt:lpstr>
      <vt:lpstr>Host docker to Google cloud Artifact Registry</vt:lpstr>
      <vt:lpstr>PowerPoint Presentation</vt:lpstr>
      <vt:lpstr>Commands Used: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Raviraj Savaliya</cp:lastModifiedBy>
  <cp:revision>80</cp:revision>
  <dcterms:created xsi:type="dcterms:W3CDTF">2024-08-28T17:02:50Z</dcterms:created>
  <dcterms:modified xsi:type="dcterms:W3CDTF">2024-08-29T15:47:54Z</dcterms:modified>
</cp:coreProperties>
</file>