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3" r:id="rId3"/>
    <p:sldId id="261" r:id="rId4"/>
    <p:sldId id="259" r:id="rId5"/>
    <p:sldId id="262" r:id="rId6"/>
    <p:sldId id="273" r:id="rId7"/>
    <p:sldId id="264" r:id="rId8"/>
    <p:sldId id="265" r:id="rId9"/>
    <p:sldId id="266" r:id="rId10"/>
    <p:sldId id="271" r:id="rId11"/>
    <p:sldId id="272"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2846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83568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11795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8083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42664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06978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7810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3424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10080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87359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12/4/2021</a:t>
            </a:fld>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0817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12/4/2021</a:t>
            </a:fld>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8285883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Black pencil fence with one yellow pencil under a lightbulb">
            <a:extLst>
              <a:ext uri="{FF2B5EF4-FFF2-40B4-BE49-F238E27FC236}">
                <a16:creationId xmlns:a16="http://schemas.microsoft.com/office/drawing/2014/main" id="{81961225-4B3C-4864-8D55-C7B9B533A077}"/>
              </a:ext>
            </a:extLst>
          </p:cNvPr>
          <p:cNvPicPr>
            <a:picLocks noChangeAspect="1"/>
          </p:cNvPicPr>
          <p:nvPr/>
        </p:nvPicPr>
        <p:blipFill rotWithShape="1">
          <a:blip r:embed="rId2"/>
          <a:srcRect l="14742" r="5318"/>
          <a:stretch/>
        </p:blipFill>
        <p:spPr>
          <a:xfrm>
            <a:off x="20" y="10"/>
            <a:ext cx="9137156" cy="6857989"/>
          </a:xfrm>
          <a:prstGeom prst="rect">
            <a:avLst/>
          </a:prstGeom>
        </p:spPr>
      </p:pic>
      <p:sp>
        <p:nvSpPr>
          <p:cNvPr id="18"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CAC25E-5654-4151-9B12-9D31FDD13675}"/>
              </a:ext>
            </a:extLst>
          </p:cNvPr>
          <p:cNvSpPr>
            <a:spLocks noGrp="1"/>
          </p:cNvSpPr>
          <p:nvPr>
            <p:ph type="ctrTitle"/>
          </p:nvPr>
        </p:nvSpPr>
        <p:spPr>
          <a:xfrm>
            <a:off x="8504880" y="4004733"/>
            <a:ext cx="3153720" cy="2006101"/>
          </a:xfrm>
        </p:spPr>
        <p:txBody>
          <a:bodyPr>
            <a:normAutofit/>
          </a:bodyPr>
          <a:lstStyle/>
          <a:p>
            <a:pPr algn="l"/>
            <a:r>
              <a:rPr lang="en-US" sz="2500" dirty="0"/>
              <a:t>Team Members</a:t>
            </a:r>
            <a:br>
              <a:rPr lang="en-US" sz="1500" dirty="0"/>
            </a:br>
            <a:r>
              <a:rPr lang="en-US" sz="1400" b="1" dirty="0" err="1">
                <a:latin typeface="Times New Roman" panose="02020603050405020304" pitchFamily="18" charset="0"/>
                <a:ea typeface="Tahoma" panose="020B0604030504040204" pitchFamily="34" charset="0"/>
                <a:cs typeface="Times New Roman" panose="02020603050405020304" pitchFamily="18" charset="0"/>
              </a:rPr>
              <a:t>Kusumanth</a:t>
            </a:r>
            <a:r>
              <a:rPr lang="en-US" sz="1400" b="1" dirty="0">
                <a:latin typeface="Times New Roman" panose="02020603050405020304" pitchFamily="18" charset="0"/>
                <a:ea typeface="Tahoma" panose="020B0604030504040204" pitchFamily="34" charset="0"/>
                <a:cs typeface="Times New Roman" panose="02020603050405020304" pitchFamily="18" charset="0"/>
              </a:rPr>
              <a:t> Reddy-2000030539</a:t>
            </a:r>
            <a:br>
              <a:rPr lang="en-US" sz="1400" b="1" dirty="0">
                <a:latin typeface="Times New Roman" panose="02020603050405020304" pitchFamily="18" charset="0"/>
                <a:ea typeface="Tahoma" panose="020B0604030504040204" pitchFamily="34" charset="0"/>
                <a:cs typeface="Times New Roman" panose="02020603050405020304" pitchFamily="18" charset="0"/>
              </a:rPr>
            </a:br>
            <a:r>
              <a:rPr lang="en-US" sz="1400" b="1" dirty="0">
                <a:latin typeface="Times New Roman" panose="02020603050405020304" pitchFamily="18" charset="0"/>
                <a:ea typeface="Tahoma" panose="020B0604030504040204" pitchFamily="34" charset="0"/>
                <a:cs typeface="Times New Roman" panose="02020603050405020304" pitchFamily="18" charset="0"/>
              </a:rPr>
              <a:t>Sandeep -2000031937</a:t>
            </a:r>
            <a:br>
              <a:rPr lang="en-US" sz="1400" b="1" dirty="0">
                <a:latin typeface="Times New Roman" panose="02020603050405020304" pitchFamily="18" charset="0"/>
                <a:ea typeface="Tahoma" panose="020B0604030504040204" pitchFamily="34" charset="0"/>
                <a:cs typeface="Times New Roman" panose="02020603050405020304" pitchFamily="18" charset="0"/>
              </a:rPr>
            </a:br>
            <a:r>
              <a:rPr lang="en-US" sz="1400" b="1" dirty="0">
                <a:latin typeface="Times New Roman" panose="02020603050405020304" pitchFamily="18" charset="0"/>
                <a:ea typeface="Tahoma" panose="020B0604030504040204" pitchFamily="34" charset="0"/>
                <a:cs typeface="Times New Roman" panose="02020603050405020304" pitchFamily="18" charset="0"/>
              </a:rPr>
              <a:t>Ravi Teja -2000030682</a:t>
            </a:r>
            <a:br>
              <a:rPr lang="en-US" sz="1350" dirty="0"/>
            </a:br>
            <a:r>
              <a:rPr lang="en-US" sz="1350" dirty="0"/>
              <a:t>                                          - Team 233</a:t>
            </a:r>
            <a:br>
              <a:rPr lang="en-US" sz="1350" dirty="0"/>
            </a:br>
            <a:endParaRPr lang="en-US" sz="1350" dirty="0"/>
          </a:p>
        </p:txBody>
      </p:sp>
      <p:sp>
        <p:nvSpPr>
          <p:cNvPr id="3" name="Subtitle 2">
            <a:extLst>
              <a:ext uri="{FF2B5EF4-FFF2-40B4-BE49-F238E27FC236}">
                <a16:creationId xmlns:a16="http://schemas.microsoft.com/office/drawing/2014/main" id="{B278EFB2-8DB7-4BF8-9322-6C42764AF077}"/>
              </a:ext>
            </a:extLst>
          </p:cNvPr>
          <p:cNvSpPr>
            <a:spLocks noGrp="1"/>
          </p:cNvSpPr>
          <p:nvPr>
            <p:ph type="subTitle" idx="1"/>
          </p:nvPr>
        </p:nvSpPr>
        <p:spPr>
          <a:xfrm>
            <a:off x="9137176" y="1116873"/>
            <a:ext cx="2521424" cy="1520669"/>
          </a:xfrm>
        </p:spPr>
        <p:txBody>
          <a:bodyPr>
            <a:noAutofit/>
          </a:bodyPr>
          <a:lstStyle/>
          <a:p>
            <a:pPr algn="r"/>
            <a:r>
              <a:rPr lang="en-US" sz="1600" dirty="0">
                <a:latin typeface="Times New Roman" panose="02020603050405020304" pitchFamily="18" charset="0"/>
                <a:cs typeface="Times New Roman" panose="02020603050405020304" pitchFamily="18" charset="0"/>
              </a:rPr>
              <a:t>SDP-1</a:t>
            </a:r>
          </a:p>
          <a:p>
            <a:pPr algn="r"/>
            <a:r>
              <a:rPr lang="en-US" sz="1600" dirty="0">
                <a:latin typeface="Times New Roman" panose="02020603050405020304" pitchFamily="18" charset="0"/>
                <a:cs typeface="Times New Roman" panose="02020603050405020304" pitchFamily="18" charset="0"/>
              </a:rPr>
              <a:t>Project </a:t>
            </a:r>
          </a:p>
          <a:p>
            <a:pPr algn="r"/>
            <a:r>
              <a:rPr lang="en-US" sz="1600" dirty="0">
                <a:latin typeface="Times New Roman" panose="02020603050405020304" pitchFamily="18" charset="0"/>
                <a:cs typeface="Times New Roman" panose="02020603050405020304" pitchFamily="18" charset="0"/>
              </a:rPr>
              <a:t>Event Management system</a:t>
            </a:r>
          </a:p>
        </p:txBody>
      </p:sp>
      <p:cxnSp>
        <p:nvCxnSpPr>
          <p:cNvPr id="19"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89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7F9B-6826-43DF-90B1-D5640283A952}"/>
              </a:ext>
            </a:extLst>
          </p:cNvPr>
          <p:cNvSpPr>
            <a:spLocks noGrp="1"/>
          </p:cNvSpPr>
          <p:nvPr>
            <p:ph type="title"/>
          </p:nvPr>
        </p:nvSpPr>
        <p:spPr/>
        <p:txBody>
          <a:bodyPr/>
          <a:lstStyle/>
          <a:p>
            <a:r>
              <a:rPr lang="en-US" dirty="0"/>
              <a:t>User stories-1</a:t>
            </a:r>
            <a:endParaRPr lang="en-IN" dirty="0"/>
          </a:p>
        </p:txBody>
      </p:sp>
      <p:sp>
        <p:nvSpPr>
          <p:cNvPr id="3" name="Content Placeholder 2">
            <a:extLst>
              <a:ext uri="{FF2B5EF4-FFF2-40B4-BE49-F238E27FC236}">
                <a16:creationId xmlns:a16="http://schemas.microsoft.com/office/drawing/2014/main" id="{55C8B4C8-EFE4-4B43-BFCC-AB8A77D50B4D}"/>
              </a:ext>
            </a:extLst>
          </p:cNvPr>
          <p:cNvSpPr>
            <a:spLocks noGrp="1"/>
          </p:cNvSpPr>
          <p:nvPr>
            <p:ph idx="1"/>
          </p:nvPr>
        </p:nvSpPr>
        <p:spPr/>
        <p:txBody>
          <a:bodyPr/>
          <a:lstStyle/>
          <a:p>
            <a:r>
              <a:rPr lang="en-US" dirty="0"/>
              <a:t>As a user, I can login to the website using the login credentials and to make choose of the event type according to the requirement.</a:t>
            </a:r>
            <a:endParaRPr lang="en-IN" dirty="0"/>
          </a:p>
          <a:p>
            <a:r>
              <a:rPr lang="en-IN" dirty="0"/>
              <a:t>As a user I think the user interface of this website is ease to use and trust worthy.</a:t>
            </a:r>
          </a:p>
          <a:p>
            <a:r>
              <a:rPr lang="en-US" dirty="0"/>
              <a:t>The payment portal is well secured and provide better service.</a:t>
            </a:r>
          </a:p>
          <a:p>
            <a:r>
              <a:rPr lang="en-US" dirty="0"/>
              <a:t>As a user while booking a slot for the event I whish there would be a free slot.</a:t>
            </a:r>
          </a:p>
          <a:p>
            <a:r>
              <a:rPr lang="en-US" dirty="0"/>
              <a:t>A</a:t>
            </a:r>
            <a:r>
              <a:rPr lang="en-US"/>
              <a:t>s </a:t>
            </a:r>
            <a:r>
              <a:rPr lang="en-US" dirty="0"/>
              <a:t>a user, I can select the payment method as per my comfort and finalize </a:t>
            </a:r>
            <a:r>
              <a:rPr lang="en-US"/>
              <a:t>the booking.</a:t>
            </a:r>
            <a:endParaRPr lang="en-US" dirty="0"/>
          </a:p>
          <a:p>
            <a:endParaRPr lang="en-US" dirty="0"/>
          </a:p>
        </p:txBody>
      </p:sp>
    </p:spTree>
    <p:extLst>
      <p:ext uri="{BB962C8B-B14F-4D97-AF65-F5344CB8AC3E}">
        <p14:creationId xmlns:p14="http://schemas.microsoft.com/office/powerpoint/2010/main" val="180916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48FF-7043-4F20-8CBE-7A106D80261C}"/>
              </a:ext>
            </a:extLst>
          </p:cNvPr>
          <p:cNvSpPr>
            <a:spLocks noGrp="1"/>
          </p:cNvSpPr>
          <p:nvPr>
            <p:ph type="title"/>
          </p:nvPr>
        </p:nvSpPr>
        <p:spPr/>
        <p:txBody>
          <a:bodyPr/>
          <a:lstStyle/>
          <a:p>
            <a:r>
              <a:rPr lang="en-US" dirty="0"/>
              <a:t>User stories-2</a:t>
            </a:r>
            <a:endParaRPr lang="en-IN" dirty="0"/>
          </a:p>
        </p:txBody>
      </p:sp>
      <p:sp>
        <p:nvSpPr>
          <p:cNvPr id="3" name="Content Placeholder 2">
            <a:extLst>
              <a:ext uri="{FF2B5EF4-FFF2-40B4-BE49-F238E27FC236}">
                <a16:creationId xmlns:a16="http://schemas.microsoft.com/office/drawing/2014/main" id="{067C9EE8-61D0-488F-8117-8A45D0ADC86A}"/>
              </a:ext>
            </a:extLst>
          </p:cNvPr>
          <p:cNvSpPr>
            <a:spLocks noGrp="1"/>
          </p:cNvSpPr>
          <p:nvPr>
            <p:ph idx="1"/>
          </p:nvPr>
        </p:nvSpPr>
        <p:spPr/>
        <p:txBody>
          <a:bodyPr/>
          <a:lstStyle/>
          <a:p>
            <a:r>
              <a:rPr lang="en-US" dirty="0"/>
              <a:t>As a developer I want to provide a user friendly interface for the customer comfort.</a:t>
            </a:r>
          </a:p>
          <a:p>
            <a:r>
              <a:rPr lang="en-US" dirty="0"/>
              <a:t>As a developer I want to provide continues service by maintaining standards of the software.</a:t>
            </a:r>
          </a:p>
          <a:p>
            <a:r>
              <a:rPr lang="en-US" dirty="0"/>
              <a:t>As a developer I work on new updates for better user experience and provide new versions of the web application in a time period.</a:t>
            </a:r>
          </a:p>
          <a:p>
            <a:r>
              <a:rPr lang="en-US" dirty="0"/>
              <a:t>As a developer I want assure the data security, privacy and data maintenance of the user.</a:t>
            </a:r>
          </a:p>
          <a:p>
            <a:endParaRPr lang="en-US" dirty="0"/>
          </a:p>
          <a:p>
            <a:endParaRPr lang="en-IN" dirty="0"/>
          </a:p>
        </p:txBody>
      </p:sp>
    </p:spTree>
    <p:extLst>
      <p:ext uri="{BB962C8B-B14F-4D97-AF65-F5344CB8AC3E}">
        <p14:creationId xmlns:p14="http://schemas.microsoft.com/office/powerpoint/2010/main" val="1178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6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F01A0A-CDAA-4143-B533-ADC6C488D0BA}"/>
              </a:ext>
            </a:extLst>
          </p:cNvPr>
          <p:cNvSpPr>
            <a:spLocks noGrp="1"/>
          </p:cNvSpPr>
          <p:nvPr>
            <p:ph type="title"/>
          </p:nvPr>
        </p:nvSpPr>
        <p:spPr>
          <a:xfrm>
            <a:off x="883920" y="800849"/>
            <a:ext cx="4065767" cy="3510553"/>
          </a:xfrm>
        </p:spPr>
        <p:txBody>
          <a:bodyPr anchor="t">
            <a:normAutofit/>
          </a:bodyPr>
          <a:lstStyle/>
          <a:p>
            <a:r>
              <a:rPr lang="en-US" dirty="0"/>
              <a:t>Analysis </a:t>
            </a:r>
          </a:p>
        </p:txBody>
      </p:sp>
      <p:sp>
        <p:nvSpPr>
          <p:cNvPr id="68" name="Content Placeholder 2">
            <a:extLst>
              <a:ext uri="{FF2B5EF4-FFF2-40B4-BE49-F238E27FC236}">
                <a16:creationId xmlns:a16="http://schemas.microsoft.com/office/drawing/2014/main" id="{A557D299-3F26-4360-ADA3-12333D286B2B}"/>
              </a:ext>
            </a:extLst>
          </p:cNvPr>
          <p:cNvSpPr>
            <a:spLocks noGrp="1"/>
          </p:cNvSpPr>
          <p:nvPr>
            <p:ph idx="1"/>
          </p:nvPr>
        </p:nvSpPr>
        <p:spPr>
          <a:xfrm>
            <a:off x="5895753" y="533400"/>
            <a:ext cx="5458046" cy="5791200"/>
          </a:xfrm>
        </p:spPr>
        <p:txBody>
          <a:bodyPr anchor="ctr">
            <a:normAutofit/>
          </a:bodyPr>
          <a:lstStyle/>
          <a:p>
            <a:r>
              <a:rPr lang="en-US" dirty="0"/>
              <a:t>BUDGETS FOR EVENT PLANNING</a:t>
            </a:r>
          </a:p>
          <a:p>
            <a:r>
              <a:rPr lang="en-US" dirty="0"/>
              <a:t>CONSIDERATION OF DATE FOR EVENT AND PLANNING</a:t>
            </a:r>
          </a:p>
          <a:p>
            <a:r>
              <a:rPr lang="en-US" dirty="0"/>
              <a:t>SITE SELECTION FOR THE EVENT</a:t>
            </a:r>
          </a:p>
          <a:p>
            <a:r>
              <a:rPr lang="en-US" dirty="0"/>
              <a:t>PLANNING THE SOLUTIONS FOR PROBLEMS</a:t>
            </a:r>
          </a:p>
          <a:p>
            <a:r>
              <a:rPr lang="en-US" dirty="0"/>
              <a:t>EVALUATING &amp; FEEDBACK OF THE EVENT</a:t>
            </a:r>
          </a:p>
        </p:txBody>
      </p:sp>
      <p:cxnSp>
        <p:nvCxnSpPr>
          <p:cNvPr id="31" name="Straight Connector 30">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7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53065-63AD-48DC-8DF0-C4B8A805C9F0}"/>
              </a:ext>
            </a:extLst>
          </p:cNvPr>
          <p:cNvSpPr>
            <a:spLocks noGrp="1"/>
          </p:cNvSpPr>
          <p:nvPr>
            <p:ph idx="1"/>
          </p:nvPr>
        </p:nvSpPr>
        <p:spPr>
          <a:xfrm>
            <a:off x="1143000" y="2817090"/>
            <a:ext cx="9906000" cy="3216887"/>
          </a:xfrm>
        </p:spPr>
        <p:txBody>
          <a:bodyPr>
            <a:normAutofit/>
          </a:bodyPr>
          <a:lstStyle/>
          <a:p>
            <a:pPr marL="0" indent="0" algn="ctr">
              <a:buNone/>
            </a:pPr>
            <a:r>
              <a:rPr lang="en-US" sz="7000" dirty="0">
                <a:latin typeface="Berlin Sans FB Demi" panose="020E0802020502020306" pitchFamily="34" charset="0"/>
              </a:rPr>
              <a:t>THANK YOU </a:t>
            </a:r>
          </a:p>
        </p:txBody>
      </p:sp>
    </p:spTree>
    <p:extLst>
      <p:ext uri="{BB962C8B-B14F-4D97-AF65-F5344CB8AC3E}">
        <p14:creationId xmlns:p14="http://schemas.microsoft.com/office/powerpoint/2010/main" val="198514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F866-97ED-41CA-AD64-CF977D438130}"/>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0558D248-4210-4D7C-BD3C-5CBDB483526F}"/>
              </a:ext>
            </a:extLst>
          </p:cNvPr>
          <p:cNvSpPr>
            <a:spLocks noGrp="1"/>
          </p:cNvSpPr>
          <p:nvPr>
            <p:ph idx="1"/>
          </p:nvPr>
        </p:nvSpPr>
        <p:spPr/>
        <p:txBody>
          <a:bodyPr/>
          <a:lstStyle/>
          <a:p>
            <a:pPr marL="0" indent="0">
              <a:buNone/>
            </a:pPr>
            <a:r>
              <a:rPr lang="en-US" dirty="0"/>
              <a:t>Event management is the using of management sciences if the filters and minor details of events at domestic and international level such as festivals, conferences, ceremonies, formal parties, concerts, or conventions.. It involves study of identifying the target audience, planning the logistics, devising the event concept, coordinating the technical aspects before getting down to actually executing the modalities of the event.</a:t>
            </a:r>
          </a:p>
        </p:txBody>
      </p:sp>
    </p:spTree>
    <p:extLst>
      <p:ext uri="{BB962C8B-B14F-4D97-AF65-F5344CB8AC3E}">
        <p14:creationId xmlns:p14="http://schemas.microsoft.com/office/powerpoint/2010/main" val="203557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360B-36B1-4500-8C3D-49C9BE0A8646}"/>
              </a:ext>
            </a:extLst>
          </p:cNvPr>
          <p:cNvSpPr>
            <a:spLocks noGrp="1"/>
          </p:cNvSpPr>
          <p:nvPr>
            <p:ph type="title"/>
          </p:nvPr>
        </p:nvSpPr>
        <p:spPr/>
        <p:txBody>
          <a:bodyPr/>
          <a:lstStyle/>
          <a:p>
            <a:r>
              <a:rPr lang="en-US" dirty="0"/>
              <a:t>Modules</a:t>
            </a:r>
          </a:p>
        </p:txBody>
      </p:sp>
      <p:sp>
        <p:nvSpPr>
          <p:cNvPr id="8" name="Content Placeholder 7">
            <a:extLst>
              <a:ext uri="{FF2B5EF4-FFF2-40B4-BE49-F238E27FC236}">
                <a16:creationId xmlns:a16="http://schemas.microsoft.com/office/drawing/2014/main" id="{6BFBD376-B3FB-46FD-B7DE-08DA1D0F7830}"/>
              </a:ext>
            </a:extLst>
          </p:cNvPr>
          <p:cNvSpPr txBox="1">
            <a:spLocks noGrp="1"/>
          </p:cNvSpPr>
          <p:nvPr>
            <p:ph idx="1"/>
          </p:nvPr>
        </p:nvSpPr>
        <p:spPr>
          <a:xfrm>
            <a:off x="1143000" y="2009775"/>
            <a:ext cx="9906000" cy="3062377"/>
          </a:xfrm>
          <a:prstGeom prst="rect">
            <a:avLst/>
          </a:prstGeom>
          <a:noFill/>
        </p:spPr>
        <p:txBody>
          <a:bodyPr wrap="square">
            <a:spAutoFit/>
          </a:bodyPr>
          <a:lstStyle/>
          <a:p>
            <a:r>
              <a:rPr lang="en-US" dirty="0"/>
              <a:t>Customer Module – It is  customer who has to take initiative for inputting the values for any event.</a:t>
            </a:r>
          </a:p>
          <a:p>
            <a:r>
              <a:rPr lang="en-US" dirty="0"/>
              <a:t>Event management – The events needs to be entered for the company to organize.</a:t>
            </a:r>
          </a:p>
          <a:p>
            <a:r>
              <a:rPr lang="en-US" dirty="0"/>
              <a:t>Sponsors management – Some events cannot do without sponsors so their arrangement and management has to be done.</a:t>
            </a:r>
          </a:p>
          <a:p>
            <a:r>
              <a:rPr lang="en-US" dirty="0"/>
              <a:t> Service Providers management – These are care taker of the event so work has to be allotted.</a:t>
            </a:r>
          </a:p>
        </p:txBody>
      </p:sp>
    </p:spTree>
    <p:extLst>
      <p:ext uri="{BB962C8B-B14F-4D97-AF65-F5344CB8AC3E}">
        <p14:creationId xmlns:p14="http://schemas.microsoft.com/office/powerpoint/2010/main" val="88465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9DBA-7916-4399-934B-3CF3CC7B9EDB}"/>
              </a:ext>
            </a:extLst>
          </p:cNvPr>
          <p:cNvSpPr>
            <a:spLocks noGrp="1"/>
          </p:cNvSpPr>
          <p:nvPr>
            <p:ph type="title"/>
          </p:nvPr>
        </p:nvSpPr>
        <p:spPr/>
        <p:txBody>
          <a:bodyPr>
            <a:normAutofit/>
          </a:bodyPr>
          <a:lstStyle/>
          <a:p>
            <a:pPr algn="ctr"/>
            <a:r>
              <a:rPr lang="en-US" dirty="0"/>
              <a:t>Functional Requirements</a:t>
            </a:r>
            <a:br>
              <a:rPr lang="en-US" dirty="0"/>
            </a:br>
            <a:r>
              <a:rPr lang="en-US" dirty="0"/>
              <a:t>                  </a:t>
            </a:r>
            <a:r>
              <a:rPr lang="en-US" sz="1800" dirty="0"/>
              <a:t>-in Event management System                              </a:t>
            </a:r>
          </a:p>
        </p:txBody>
      </p:sp>
      <p:sp>
        <p:nvSpPr>
          <p:cNvPr id="3" name="Content Placeholder 2">
            <a:extLst>
              <a:ext uri="{FF2B5EF4-FFF2-40B4-BE49-F238E27FC236}">
                <a16:creationId xmlns:a16="http://schemas.microsoft.com/office/drawing/2014/main" id="{3E93B369-825B-4499-B644-9BB8BA9AC1D7}"/>
              </a:ext>
            </a:extLst>
          </p:cNvPr>
          <p:cNvSpPr>
            <a:spLocks noGrp="1"/>
          </p:cNvSpPr>
          <p:nvPr>
            <p:ph idx="1"/>
          </p:nvPr>
        </p:nvSpPr>
        <p:spPr>
          <a:xfrm>
            <a:off x="897467" y="2009554"/>
            <a:ext cx="10151533" cy="3180513"/>
          </a:xfrm>
        </p:spPr>
        <p:txBody>
          <a:bodyPr>
            <a:normAutofit/>
          </a:bodyPr>
          <a:lstStyle/>
          <a:p>
            <a:r>
              <a:rPr lang="en-US" b="1" i="0" dirty="0">
                <a:solidFill>
                  <a:srgbClr val="000000"/>
                </a:solidFill>
                <a:effectLst/>
                <a:latin typeface="canada-type-gibson"/>
              </a:rPr>
              <a:t>SITE MANAGEMENT</a:t>
            </a:r>
          </a:p>
          <a:p>
            <a:r>
              <a:rPr lang="en-US" b="1" i="0" dirty="0">
                <a:solidFill>
                  <a:srgbClr val="000000"/>
                </a:solidFill>
                <a:effectLst/>
                <a:latin typeface="canada-type-gibson"/>
              </a:rPr>
              <a:t>MARKETING</a:t>
            </a:r>
          </a:p>
          <a:p>
            <a:r>
              <a:rPr lang="en-US" b="1" i="0" dirty="0">
                <a:solidFill>
                  <a:srgbClr val="000000"/>
                </a:solidFill>
                <a:effectLst/>
                <a:latin typeface="canada-type-gibson"/>
              </a:rPr>
              <a:t>FINANCIAL &amp; BUDGET MANAGEMENT</a:t>
            </a:r>
          </a:p>
          <a:p>
            <a:r>
              <a:rPr lang="en-US" b="1" i="0" dirty="0">
                <a:solidFill>
                  <a:srgbClr val="000000"/>
                </a:solidFill>
                <a:effectLst/>
                <a:latin typeface="canada-type-gibson"/>
              </a:rPr>
              <a:t>WORKING WITH SUPPLIERS &amp; CONTRACTORS</a:t>
            </a:r>
          </a:p>
          <a:p>
            <a:r>
              <a:rPr lang="en-US" b="1" i="0" dirty="0">
                <a:solidFill>
                  <a:srgbClr val="000000"/>
                </a:solidFill>
                <a:effectLst/>
                <a:latin typeface="canada-type-gibson"/>
              </a:rPr>
              <a:t>STRATEGIC PLANNING &amp; REVIEW</a:t>
            </a:r>
          </a:p>
          <a:p>
            <a:r>
              <a:rPr lang="en-US" b="1" i="0" dirty="0">
                <a:solidFill>
                  <a:srgbClr val="000000"/>
                </a:solidFill>
                <a:effectLst/>
                <a:latin typeface="canada-type-gibson"/>
              </a:rPr>
              <a:t>ADMINISTRATION</a:t>
            </a:r>
          </a:p>
        </p:txBody>
      </p:sp>
    </p:spTree>
    <p:extLst>
      <p:ext uri="{BB962C8B-B14F-4D97-AF65-F5344CB8AC3E}">
        <p14:creationId xmlns:p14="http://schemas.microsoft.com/office/powerpoint/2010/main" val="365941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70" name="Straight Connector 10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77" name="Rectangle 122">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8" name="Straight Connector 124">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26">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B32B99C-F8C4-4D74-BB29-B4F9F15507E3}"/>
              </a:ext>
            </a:extLst>
          </p:cNvPr>
          <p:cNvSpPr>
            <a:spLocks noGrp="1"/>
          </p:cNvSpPr>
          <p:nvPr>
            <p:ph type="title"/>
          </p:nvPr>
        </p:nvSpPr>
        <p:spPr>
          <a:xfrm>
            <a:off x="501230" y="225518"/>
            <a:ext cx="3541141" cy="1009651"/>
          </a:xfrm>
        </p:spPr>
        <p:txBody>
          <a:bodyPr vert="horz" lIns="91440" tIns="45720" rIns="91440" bIns="45720" rtlCol="0" anchor="b">
            <a:normAutofit fontScale="90000"/>
          </a:bodyPr>
          <a:lstStyle/>
          <a:p>
            <a:pPr algn="r"/>
            <a:br>
              <a:rPr lang="en-US" sz="3100" dirty="0"/>
            </a:br>
            <a:r>
              <a:rPr lang="en-US" sz="3100" dirty="0"/>
              <a:t>USE-Case Methodology</a:t>
            </a:r>
          </a:p>
        </p:txBody>
      </p:sp>
      <p:cxnSp>
        <p:nvCxnSpPr>
          <p:cNvPr id="185" name="Straight Connector 184">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Diagram, engineering drawing&#10;&#10;Description automatically generated">
            <a:extLst>
              <a:ext uri="{FF2B5EF4-FFF2-40B4-BE49-F238E27FC236}">
                <a16:creationId xmlns:a16="http://schemas.microsoft.com/office/drawing/2014/main" id="{1C982E0C-0A84-43B8-BD46-24CCA8340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329" y="1235169"/>
            <a:ext cx="9033259" cy="4798919"/>
          </a:xfrm>
        </p:spPr>
      </p:pic>
    </p:spTree>
    <p:extLst>
      <p:ext uri="{BB962C8B-B14F-4D97-AF65-F5344CB8AC3E}">
        <p14:creationId xmlns:p14="http://schemas.microsoft.com/office/powerpoint/2010/main" val="415336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4C45-3A26-41BF-863B-248641DC3279}"/>
              </a:ext>
            </a:extLst>
          </p:cNvPr>
          <p:cNvSpPr>
            <a:spLocks noGrp="1"/>
          </p:cNvSpPr>
          <p:nvPr>
            <p:ph type="title"/>
          </p:nvPr>
        </p:nvSpPr>
        <p:spPr>
          <a:xfrm>
            <a:off x="1143000" y="533401"/>
            <a:ext cx="9906000" cy="1018308"/>
          </a:xfrm>
        </p:spPr>
        <p:txBody>
          <a:bodyPr/>
          <a:lstStyle/>
          <a:p>
            <a:r>
              <a:rPr lang="en-US" dirty="0"/>
              <a:t>USE_CASE-2</a:t>
            </a:r>
          </a:p>
        </p:txBody>
      </p:sp>
      <p:pic>
        <p:nvPicPr>
          <p:cNvPr id="13" name="Content Placeholder 12">
            <a:extLst>
              <a:ext uri="{FF2B5EF4-FFF2-40B4-BE49-F238E27FC236}">
                <a16:creationId xmlns:a16="http://schemas.microsoft.com/office/drawing/2014/main" id="{41D693F6-1473-41F3-99D1-B5574BC12C39}"/>
              </a:ext>
            </a:extLst>
          </p:cNvPr>
          <p:cNvPicPr>
            <a:picLocks noGrp="1" noChangeAspect="1"/>
          </p:cNvPicPr>
          <p:nvPr>
            <p:ph idx="1"/>
          </p:nvPr>
        </p:nvPicPr>
        <p:blipFill>
          <a:blip r:embed="rId2"/>
          <a:stretch>
            <a:fillRect/>
          </a:stretch>
        </p:blipFill>
        <p:spPr>
          <a:xfrm>
            <a:off x="1143000" y="1357115"/>
            <a:ext cx="8692923" cy="4676974"/>
          </a:xfrm>
        </p:spPr>
      </p:pic>
    </p:spTree>
    <p:extLst>
      <p:ext uri="{BB962C8B-B14F-4D97-AF65-F5344CB8AC3E}">
        <p14:creationId xmlns:p14="http://schemas.microsoft.com/office/powerpoint/2010/main" val="302351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4E9C2-BE24-47B8-AAB2-6096F93E6227}"/>
              </a:ext>
            </a:extLst>
          </p:cNvPr>
          <p:cNvSpPr>
            <a:spLocks noGrp="1"/>
          </p:cNvSpPr>
          <p:nvPr>
            <p:ph type="title"/>
          </p:nvPr>
        </p:nvSpPr>
        <p:spPr>
          <a:xfrm>
            <a:off x="1143000" y="533401"/>
            <a:ext cx="7636933" cy="872066"/>
          </a:xfrm>
        </p:spPr>
        <p:txBody>
          <a:bodyPr>
            <a:normAutofit/>
          </a:bodyPr>
          <a:lstStyle/>
          <a:p>
            <a:r>
              <a:rPr lang="en-US" sz="3500" dirty="0"/>
              <a:t>Designing of website</a:t>
            </a:r>
          </a:p>
        </p:txBody>
      </p:sp>
      <p:pic>
        <p:nvPicPr>
          <p:cNvPr id="5" name="Content Placeholder 4" descr="Graphical user interface&#10;&#10;Description automatically generated">
            <a:extLst>
              <a:ext uri="{FF2B5EF4-FFF2-40B4-BE49-F238E27FC236}">
                <a16:creationId xmlns:a16="http://schemas.microsoft.com/office/drawing/2014/main" id="{C6B6AFAE-A8C0-4D0B-8771-86B944584D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294" y="1171720"/>
            <a:ext cx="4378924" cy="2446040"/>
          </a:xfrm>
        </p:spPr>
      </p:pic>
      <p:pic>
        <p:nvPicPr>
          <p:cNvPr id="7" name="Picture 6" descr="Graphical user interface, website&#10;&#10;Description automatically generated">
            <a:extLst>
              <a:ext uri="{FF2B5EF4-FFF2-40B4-BE49-F238E27FC236}">
                <a16:creationId xmlns:a16="http://schemas.microsoft.com/office/drawing/2014/main" id="{9164FEBC-EFAD-4E3B-94CA-15961CC8B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54" y="1171721"/>
            <a:ext cx="4490297" cy="2634542"/>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261145C9-6ADB-4DB6-B84D-B081EF3A5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294" y="3617760"/>
            <a:ext cx="4193309" cy="2437361"/>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ED526927-4D70-4CF6-9E37-2EC614A16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5918" y="3909123"/>
            <a:ext cx="4490296" cy="2627524"/>
          </a:xfrm>
          <a:prstGeom prst="rect">
            <a:avLst/>
          </a:prstGeom>
        </p:spPr>
      </p:pic>
    </p:spTree>
    <p:extLst>
      <p:ext uri="{BB962C8B-B14F-4D97-AF65-F5344CB8AC3E}">
        <p14:creationId xmlns:p14="http://schemas.microsoft.com/office/powerpoint/2010/main" val="17862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25FF-49B7-4ABC-B932-0DB957D96D93}"/>
              </a:ext>
            </a:extLst>
          </p:cNvPr>
          <p:cNvSpPr>
            <a:spLocks noGrp="1"/>
          </p:cNvSpPr>
          <p:nvPr>
            <p:ph type="title"/>
          </p:nvPr>
        </p:nvSpPr>
        <p:spPr>
          <a:xfrm>
            <a:off x="1283854" y="533401"/>
            <a:ext cx="9765145" cy="813790"/>
          </a:xfrm>
        </p:spPr>
        <p:txBody>
          <a:bodyPr>
            <a:normAutofit/>
          </a:bodyPr>
          <a:lstStyle/>
          <a:p>
            <a:r>
              <a:rPr lang="en-US" sz="3500" dirty="0"/>
              <a:t>Our website Initial Build</a:t>
            </a:r>
          </a:p>
        </p:txBody>
      </p:sp>
      <p:pic>
        <p:nvPicPr>
          <p:cNvPr id="17" name="Content Placeholder 16" descr="Graphical user interface, website&#10;&#10;Description automatically generated">
            <a:extLst>
              <a:ext uri="{FF2B5EF4-FFF2-40B4-BE49-F238E27FC236}">
                <a16:creationId xmlns:a16="http://schemas.microsoft.com/office/drawing/2014/main" id="{8F1D1FC9-B460-4248-8C5C-A1094BB1B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379" y="1347191"/>
            <a:ext cx="4763547" cy="2846118"/>
          </a:xfrm>
        </p:spPr>
      </p:pic>
      <p:pic>
        <p:nvPicPr>
          <p:cNvPr id="19" name="Picture 18" descr="Graphical user interface, website&#10;&#10;Description automatically generated">
            <a:extLst>
              <a:ext uri="{FF2B5EF4-FFF2-40B4-BE49-F238E27FC236}">
                <a16:creationId xmlns:a16="http://schemas.microsoft.com/office/drawing/2014/main" id="{8FF9CA88-2B2C-4BFC-8A43-1F488C013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380" y="4019243"/>
            <a:ext cx="4763547" cy="2683217"/>
          </a:xfrm>
          <a:prstGeom prst="rect">
            <a:avLst/>
          </a:prstGeom>
        </p:spPr>
      </p:pic>
      <p:pic>
        <p:nvPicPr>
          <p:cNvPr id="21" name="Picture 20" descr="Graphical user interface, website&#10;&#10;Description automatically generated">
            <a:extLst>
              <a:ext uri="{FF2B5EF4-FFF2-40B4-BE49-F238E27FC236}">
                <a16:creationId xmlns:a16="http://schemas.microsoft.com/office/drawing/2014/main" id="{54BAAB8C-3AFC-467A-905C-44A6AD397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348" y="1347191"/>
            <a:ext cx="4876798" cy="2756245"/>
          </a:xfrm>
          <a:prstGeom prst="rect">
            <a:avLst/>
          </a:prstGeom>
        </p:spPr>
      </p:pic>
      <p:pic>
        <p:nvPicPr>
          <p:cNvPr id="23" name="Picture 22" descr="Graphical user interface, website&#10;&#10;Description automatically generated">
            <a:extLst>
              <a:ext uri="{FF2B5EF4-FFF2-40B4-BE49-F238E27FC236}">
                <a16:creationId xmlns:a16="http://schemas.microsoft.com/office/drawing/2014/main" id="{957093FA-5B3A-4AEF-9383-F077E9A20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310" y="3955480"/>
            <a:ext cx="4996874" cy="2810742"/>
          </a:xfrm>
          <a:prstGeom prst="rect">
            <a:avLst/>
          </a:prstGeom>
        </p:spPr>
      </p:pic>
    </p:spTree>
    <p:extLst>
      <p:ext uri="{BB962C8B-B14F-4D97-AF65-F5344CB8AC3E}">
        <p14:creationId xmlns:p14="http://schemas.microsoft.com/office/powerpoint/2010/main" val="322577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0E5CF-2BE5-4699-871A-247B0E4715F1}"/>
              </a:ext>
            </a:extLst>
          </p:cNvPr>
          <p:cNvSpPr>
            <a:spLocks noGrp="1"/>
          </p:cNvSpPr>
          <p:nvPr>
            <p:ph type="title"/>
          </p:nvPr>
        </p:nvSpPr>
        <p:spPr>
          <a:xfrm>
            <a:off x="664431" y="1102360"/>
            <a:ext cx="3812717" cy="4724400"/>
          </a:xfrm>
        </p:spPr>
        <p:txBody>
          <a:bodyPr anchor="ctr">
            <a:normAutofit/>
          </a:bodyPr>
          <a:lstStyle/>
          <a:p>
            <a:r>
              <a:rPr lang="en-US" sz="2800"/>
              <a:t>Implementation of USECASE</a:t>
            </a:r>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FD06F8-D056-45E8-ABC4-6A8E32CE35F1}"/>
              </a:ext>
            </a:extLst>
          </p:cNvPr>
          <p:cNvSpPr>
            <a:spLocks noGrp="1"/>
          </p:cNvSpPr>
          <p:nvPr>
            <p:ph idx="1"/>
          </p:nvPr>
        </p:nvSpPr>
        <p:spPr>
          <a:xfrm>
            <a:off x="5797686" y="533399"/>
            <a:ext cx="5683114" cy="5771481"/>
          </a:xfrm>
        </p:spPr>
        <p:txBody>
          <a:bodyPr anchor="ctr">
            <a:normAutofit/>
          </a:bodyPr>
          <a:lstStyle/>
          <a:p>
            <a:pPr marL="0" indent="0">
              <a:buNone/>
            </a:pPr>
            <a:r>
              <a:rPr lang="en-US" dirty="0"/>
              <a:t>      We have developed a initial build of our Web-Application on basis of the Use-Case And included the modules that helps the clients to gain an easy access to their requirement when browsing through the website .A Login System is developed to store the event history and transaction details from customer-customer. To ensure the secure transaction of event-booking a portal has been developed. A genuine feedback option been available for the clients to review the application or the service provided.</a:t>
            </a:r>
          </a:p>
          <a:p>
            <a:pPr marL="0" indent="0">
              <a:buNone/>
            </a:pPr>
            <a:r>
              <a:rPr lang="en-US" dirty="0"/>
              <a:t>The Admin can directly manage all the data on the application along with a manager.</a:t>
            </a:r>
          </a:p>
        </p:txBody>
      </p:sp>
    </p:spTree>
    <p:extLst>
      <p:ext uri="{BB962C8B-B14F-4D97-AF65-F5344CB8AC3E}">
        <p14:creationId xmlns:p14="http://schemas.microsoft.com/office/powerpoint/2010/main" val="1516280585"/>
      </p:ext>
    </p:extLst>
  </p:cSld>
  <p:clrMapOvr>
    <a:masterClrMapping/>
  </p:clrMapOvr>
</p:sld>
</file>

<file path=ppt/theme/theme1.xml><?xml version="1.0" encoding="utf-8"?>
<a:theme xmlns:a="http://schemas.openxmlformats.org/drawingml/2006/main" name="AngleLinesVTI">
  <a:themeElements>
    <a:clrScheme name="AnalogousFromRegularSeedLeftStep">
      <a:dk1>
        <a:srgbClr val="000000"/>
      </a:dk1>
      <a:lt1>
        <a:srgbClr val="FFFFFF"/>
      </a:lt1>
      <a:dk2>
        <a:srgbClr val="2B1C32"/>
      </a:dk2>
      <a:lt2>
        <a:srgbClr val="F0F1F3"/>
      </a:lt2>
      <a:accent1>
        <a:srgbClr val="CC9824"/>
      </a:accent1>
      <a:accent2>
        <a:srgbClr val="D54C17"/>
      </a:accent2>
      <a:accent3>
        <a:srgbClr val="E72944"/>
      </a:accent3>
      <a:accent4>
        <a:srgbClr val="D51781"/>
      </a:accent4>
      <a:accent5>
        <a:srgbClr val="E729E2"/>
      </a:accent5>
      <a:accent6>
        <a:srgbClr val="8B17D5"/>
      </a:accent6>
      <a:hlink>
        <a:srgbClr val="446AC0"/>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547</TotalTime>
  <Words>516</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Berlin Sans FB Demi</vt:lpstr>
      <vt:lpstr>canada-type-gibson</vt:lpstr>
      <vt:lpstr>Times New Roman</vt:lpstr>
      <vt:lpstr>Univers Condensed Light</vt:lpstr>
      <vt:lpstr>Walbaum Display Light</vt:lpstr>
      <vt:lpstr>AngleLinesVTI</vt:lpstr>
      <vt:lpstr>Team Members Kusumanth Reddy-2000030539 Sandeep -2000031937 Ravi Teja -2000030682                                           - Team 233 </vt:lpstr>
      <vt:lpstr>INtroduction</vt:lpstr>
      <vt:lpstr>Modules</vt:lpstr>
      <vt:lpstr>Functional Requirements                   -in Event management System                              </vt:lpstr>
      <vt:lpstr> USE-Case Methodology</vt:lpstr>
      <vt:lpstr>USE_CASE-2</vt:lpstr>
      <vt:lpstr>Designing of website</vt:lpstr>
      <vt:lpstr>Our website Initial Build</vt:lpstr>
      <vt:lpstr>Implementation of USECASE</vt:lpstr>
      <vt:lpstr>User stories-1</vt:lpstr>
      <vt:lpstr>User stories-2</vt:lpstr>
      <vt:lpstr>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Kusumanth Reddy-2000030539 Sandeep -2000031937 Ravi Teja -2000030682</dc:title>
  <dc:creator>Ravi Teja</dc:creator>
  <cp:lastModifiedBy>Ravi Teja</cp:lastModifiedBy>
  <cp:revision>8</cp:revision>
  <dcterms:created xsi:type="dcterms:W3CDTF">2021-10-04T09:54:32Z</dcterms:created>
  <dcterms:modified xsi:type="dcterms:W3CDTF">2021-12-04T16:44:35Z</dcterms:modified>
</cp:coreProperties>
</file>