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D75-1BEC-444F-A327-AE4058C92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E03DD-1DBD-4A30-813E-72E0EB377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FEF0-E327-4878-A1C7-FA642981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A00A-DB06-4E35-A623-6488D2C2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D9AF-A64B-486B-BE20-278C864B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3782-EE43-4091-B6EC-5D221349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031E7-3A35-4400-9F2F-24C9046A3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9A1D-F918-44AD-8C90-60FE14DE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4EB7-60D9-4754-8177-A061E89C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3951-2F2C-4335-A847-2380AD8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2E4B5-4639-4A10-8FB5-0EDAB793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B8DB9-C137-4934-83A0-9FED21CCC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D487-9F6D-4E2B-A51B-3FC9C2CB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AB6C-BFD7-4879-A29C-30A4E5A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2473E-A45F-48A4-8AF2-A58275CB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C619-2B3B-4018-B5A7-C3382E77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1D5B-148B-4F55-B5E4-C408BC0B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927A-72F2-43A1-A359-60CAB5E8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2579-B424-4447-9634-D6F3BFE5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0F38-B1F9-4E4A-821D-82899986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2EBC-4274-48C0-BA22-8415BAB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117F-98D3-4E7D-BA33-DE25953C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9C57-76EA-4E96-A4A4-96951A11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2626-D84C-414B-8A1F-8F602458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FA45-9017-4688-B107-15ABC782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6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E1A1-EF21-4FD3-8700-012858FF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9EBD-37E4-48FA-824D-1E60F748B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F076-CC91-4380-9F8B-37152945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8ACED-CB53-44AF-BBC2-235953B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AA984-1983-46EA-9710-682C26E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4032-6306-4161-81A4-96FF0523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DA49-65D8-4951-8140-0FEF7E5E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0723-4ADA-44EA-8B57-C33C0998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B2096-5EC0-4F2B-8A9B-2E4F7171D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9E803-4634-4F9A-84D9-F6996A832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5CC66-B73C-4E7D-A33D-31B967175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9D898-4598-4399-9494-8D78E53E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720C4-C071-44C8-9A83-B2A65032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C2BB4-17E9-4277-A7BB-FD5EF666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EEB0-B284-47C0-933E-F4ABF16F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7E8BA-D86F-4E78-921B-600A66CB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1DCE9-81D2-444B-A1C5-DD22A1C1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F74-2380-4B3E-93F1-AD1F6FC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9A40D-2DBF-4B2F-AA76-48898FFA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4DDF0-123A-4A62-AF90-7CDA21D6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26093-5806-4FFA-92B4-C8A85B4F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96DF-B913-4A04-890C-CB5CAE23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CE7A-9D0D-40D2-BF38-7FA67EDF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7F508-2ABF-4956-84A0-8664FD30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D90D3-9245-40A7-8EF3-CC6728E8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7A649-87E0-435C-9E51-E4119C69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7E16-7443-42A8-B818-E13EB5E6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5A17-6FBF-4256-9FAA-8FB4AB76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99FE5-551F-4983-8046-9C4BCE9F1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7AF54-28CF-4B34-8CC5-F2E65E85B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400B-D396-4A53-ABDB-EA44C2FF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7816-53DE-4D9A-B126-9C3F45C0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6DE0D-3992-4100-9675-C6909F49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12EFE-736E-4165-BB09-871618DC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86B48-469C-4F43-94BC-40BF9982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EAA8-AC48-4E8C-BCF0-12701B6FE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6265-E833-40AE-89E0-1C54CD924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0F981-B3C0-40B7-8EE6-59A6809DD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splash on a white background">
            <a:extLst>
              <a:ext uri="{FF2B5EF4-FFF2-40B4-BE49-F238E27FC236}">
                <a16:creationId xmlns:a16="http://schemas.microsoft.com/office/drawing/2014/main" id="{906B1EA8-40BB-4955-9FEF-68BD15395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664" r="1" b="1350"/>
          <a:stretch/>
        </p:blipFill>
        <p:spPr>
          <a:xfrm>
            <a:off x="-478301" y="0"/>
            <a:ext cx="13508226" cy="8991696"/>
          </a:xfrm>
          <a:custGeom>
            <a:avLst/>
            <a:gdLst/>
            <a:ahLst/>
            <a:cxnLst/>
            <a:rect l="l" t="t" r="r" b="b"/>
            <a:pathLst>
              <a:path w="11092486" h="5752662">
                <a:moveTo>
                  <a:pt x="11092486" y="0"/>
                </a:moveTo>
                <a:lnTo>
                  <a:pt x="10913086" y="4074013"/>
                </a:lnTo>
                <a:lnTo>
                  <a:pt x="10913067" y="4074053"/>
                </a:lnTo>
                <a:lnTo>
                  <a:pt x="10840579" y="5720148"/>
                </a:lnTo>
                <a:cubicBezTo>
                  <a:pt x="10839700" y="5738894"/>
                  <a:pt x="10823849" y="5753411"/>
                  <a:pt x="10805099" y="5752633"/>
                </a:cubicBezTo>
                <a:cubicBezTo>
                  <a:pt x="9003741" y="5678968"/>
                  <a:pt x="1833265" y="5363145"/>
                  <a:pt x="32420" y="5278152"/>
                </a:cubicBezTo>
                <a:cubicBezTo>
                  <a:pt x="13715" y="5277221"/>
                  <a:pt x="-745" y="5261390"/>
                  <a:pt x="30" y="5242678"/>
                </a:cubicBezTo>
                <a:lnTo>
                  <a:pt x="812" y="5224934"/>
                </a:lnTo>
                <a:lnTo>
                  <a:pt x="811" y="5224934"/>
                </a:lnTo>
                <a:lnTo>
                  <a:pt x="179591" y="1165880"/>
                </a:lnTo>
                <a:lnTo>
                  <a:pt x="179592" y="1165877"/>
                </a:lnTo>
                <a:lnTo>
                  <a:pt x="230943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A62692E-8D9D-4C74-B347-B0361BFD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8301" y="2050052"/>
            <a:ext cx="13328414" cy="1143313"/>
          </a:xfrm>
        </p:spPr>
        <p:txBody>
          <a:bodyPr anchor="t">
            <a:noAutofit/>
          </a:bodyPr>
          <a:lstStyle/>
          <a:p>
            <a:pPr algn="ctr"/>
            <a:r>
              <a:rPr lang="en-IN" sz="7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</a:t>
            </a:r>
          </a:p>
          <a:p>
            <a:pPr algn="ctr"/>
            <a:r>
              <a:rPr lang="en-IN" sz="7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870BF43-870E-419D-8247-27D7ABA42B7E}"/>
              </a:ext>
            </a:extLst>
          </p:cNvPr>
          <p:cNvSpPr txBox="1">
            <a:spLocks/>
          </p:cNvSpPr>
          <p:nvPr/>
        </p:nvSpPr>
        <p:spPr>
          <a:xfrm>
            <a:off x="-478301" y="3204382"/>
            <a:ext cx="13328414" cy="1143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Web Application)</a:t>
            </a:r>
          </a:p>
        </p:txBody>
      </p:sp>
    </p:spTree>
    <p:extLst>
      <p:ext uri="{BB962C8B-B14F-4D97-AF65-F5344CB8AC3E}">
        <p14:creationId xmlns:p14="http://schemas.microsoft.com/office/powerpoint/2010/main" val="248469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Team-01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 Krishna Teja Dachepalli </a:t>
            </a: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Jayanth </a:t>
            </a:r>
            <a:r>
              <a:rPr lang="en-IN" sz="3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Golla</a:t>
            </a:r>
            <a:endParaRPr lang="en-IN" sz="3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 </a:t>
            </a:r>
            <a:r>
              <a:rPr lang="en-IN" sz="3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Desetty</a:t>
            </a:r>
            <a:endParaRPr lang="en-IN" sz="3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Anudeep </a:t>
            </a:r>
            <a:r>
              <a:rPr lang="en-IN" sz="3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Tippireddy</a:t>
            </a:r>
            <a:endParaRPr lang="en-IN" sz="3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Autofit/>
          </a:bodyPr>
          <a:lstStyle/>
          <a:p>
            <a:pPr algn="just"/>
            <a:r>
              <a:rPr lang="en-IN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Individuals finding it difficult to create a Resume from scratch , in any job application process or in any other business. It must be kept short, straightforward, and current with work experience, and it must be updated on a regular basis. </a:t>
            </a:r>
          </a:p>
          <a:p>
            <a:pPr algn="just"/>
            <a:r>
              <a:rPr lang="en-IN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One of my friends found it hard to build and modify a resume every single  time while applying for different on campus jobs. So , this made us think about an online web application that will automatically generate a good format resume from </a:t>
            </a:r>
            <a:r>
              <a:rPr lang="en-IN" sz="300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input</a:t>
            </a:r>
            <a:r>
              <a:rPr lang="en-IN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entered by the user.</a:t>
            </a:r>
          </a:p>
          <a:p>
            <a:pPr algn="just"/>
            <a:endParaRPr lang="en-IN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7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14169"/>
            <a:ext cx="10905066" cy="4393982"/>
          </a:xfrm>
        </p:spPr>
        <p:txBody>
          <a:bodyPr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the data is Users Input. Users input is taken as raw data and this data will be formatted to give a resume.</a:t>
            </a:r>
            <a:endParaRPr lang="en-IN" sz="300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doesn’t need any sampling as the user gives only the requested data. </a:t>
            </a:r>
            <a:endParaRPr lang="en-IN" sz="3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data will be fresh for every user and this application will not be working with any global or previous data.</a:t>
            </a:r>
            <a:r>
              <a:rPr lang="en-GB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data doesn’t contain geographical information or any other factors like regional, national or global as the data is user specific.</a:t>
            </a:r>
            <a:endParaRPr lang="en-IN" sz="300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8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:  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Anudeep &amp; Jayanth</a:t>
            </a: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 : 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Jayanth, Manoj, Anudeep &amp; Ravi</a:t>
            </a: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: 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Ravi &amp; Manoj </a:t>
            </a:r>
          </a:p>
        </p:txBody>
      </p:sp>
    </p:spTree>
    <p:extLst>
      <p:ext uri="{BB962C8B-B14F-4D97-AF65-F5344CB8AC3E}">
        <p14:creationId xmlns:p14="http://schemas.microsoft.com/office/powerpoint/2010/main" val="76245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0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IN" sz="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960744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Suggestions are much appreciated….!!</a:t>
            </a:r>
          </a:p>
          <a:p>
            <a:pPr marL="0" indent="0" algn="ctr">
              <a:buNone/>
            </a:pPr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512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241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Team-01</vt:lpstr>
      <vt:lpstr>Background Story</vt:lpstr>
      <vt:lpstr>Data</vt:lpstr>
      <vt:lpstr>Work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Dachepalli, Ravi Krishna Teja (UMKC-Stud</dc:creator>
  <cp:lastModifiedBy>Dachepalli, Ravi Krishna Teja (UMKC-Stud</cp:lastModifiedBy>
  <cp:revision>19</cp:revision>
  <dcterms:created xsi:type="dcterms:W3CDTF">2021-10-14T17:42:03Z</dcterms:created>
  <dcterms:modified xsi:type="dcterms:W3CDTF">2021-10-15T15:11:30Z</dcterms:modified>
</cp:coreProperties>
</file>