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genius.com/" TargetMode="External"/><Relationship Id="rId2" Type="http://schemas.openxmlformats.org/officeDocument/2006/relationships/hyperlink" Target="https://smallpdf.com/" TargetMode="External"/><Relationship Id="rId1" Type="http://schemas.openxmlformats.org/officeDocument/2006/relationships/hyperlink" Target="https://en.wikipedia.org/" TargetMode="External"/><Relationship Id="rId5" Type="http://schemas.openxmlformats.org/officeDocument/2006/relationships/hyperlink" Target="http://www.prosperoverseas.com/sample-resume" TargetMode="External"/><Relationship Id="rId4" Type="http://schemas.openxmlformats.org/officeDocument/2006/relationships/hyperlink" Target="https://www.mongodb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genius.com/" TargetMode="External"/><Relationship Id="rId2" Type="http://schemas.openxmlformats.org/officeDocument/2006/relationships/hyperlink" Target="https://smallpdf.com/" TargetMode="External"/><Relationship Id="rId1" Type="http://schemas.openxmlformats.org/officeDocument/2006/relationships/hyperlink" Target="https://en.wikipedia.org/" TargetMode="External"/><Relationship Id="rId5" Type="http://schemas.openxmlformats.org/officeDocument/2006/relationships/hyperlink" Target="http://www.prosperoverseas.com/sample-resume" TargetMode="External"/><Relationship Id="rId4" Type="http://schemas.openxmlformats.org/officeDocument/2006/relationships/hyperlink" Target="https://www.mongod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9544C-7AB3-4A75-8624-F3CEDCF1E3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9EF34-9C38-4886-A049-273710397F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Upload to Drive </a:t>
          </a:r>
          <a:endParaRPr lang="en-US"/>
        </a:p>
      </dgm:t>
    </dgm:pt>
    <dgm:pt modelId="{A5BE2FD4-345A-46DC-B88E-D81E74E765CE}" type="parTrans" cxnId="{A0EC4790-2D99-4DB5-9E4C-4AD72E4B116A}">
      <dgm:prSet/>
      <dgm:spPr/>
      <dgm:t>
        <a:bodyPr/>
        <a:lstStyle/>
        <a:p>
          <a:endParaRPr lang="en-US"/>
        </a:p>
      </dgm:t>
    </dgm:pt>
    <dgm:pt modelId="{82C9C807-E2B1-4A81-992C-7F80D7E1FBED}" type="sibTrans" cxnId="{A0EC4790-2D99-4DB5-9E4C-4AD72E4B116A}">
      <dgm:prSet/>
      <dgm:spPr/>
      <dgm:t>
        <a:bodyPr/>
        <a:lstStyle/>
        <a:p>
          <a:endParaRPr lang="en-US"/>
        </a:p>
      </dgm:t>
    </dgm:pt>
    <dgm:pt modelId="{231B686B-4BED-4289-81AB-B7F57E9BC7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Send e-Mail</a:t>
          </a:r>
          <a:endParaRPr lang="en-US" dirty="0"/>
        </a:p>
      </dgm:t>
    </dgm:pt>
    <dgm:pt modelId="{EE7BAC7C-09C9-49EC-8C1D-8EF5F028B0DD}" type="parTrans" cxnId="{890C99F7-3077-4D34-A9E0-462E1757A8FC}">
      <dgm:prSet/>
      <dgm:spPr/>
      <dgm:t>
        <a:bodyPr/>
        <a:lstStyle/>
        <a:p>
          <a:endParaRPr lang="en-US"/>
        </a:p>
      </dgm:t>
    </dgm:pt>
    <dgm:pt modelId="{537CD107-EB33-403A-A86F-837C37671D66}" type="sibTrans" cxnId="{890C99F7-3077-4D34-A9E0-462E1757A8FC}">
      <dgm:prSet/>
      <dgm:spPr/>
      <dgm:t>
        <a:bodyPr/>
        <a:lstStyle/>
        <a:p>
          <a:endParaRPr lang="en-US"/>
        </a:p>
      </dgm:t>
    </dgm:pt>
    <dgm:pt modelId="{104FD5AE-0BD9-479C-A653-6317F33E61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Print it</a:t>
          </a:r>
          <a:endParaRPr lang="en-US"/>
        </a:p>
      </dgm:t>
    </dgm:pt>
    <dgm:pt modelId="{2FE00528-170F-4D7B-8FED-1DD76AC3A40D}" type="parTrans" cxnId="{B29552BF-E02C-49F2-931B-374E81F2C12D}">
      <dgm:prSet/>
      <dgm:spPr/>
      <dgm:t>
        <a:bodyPr/>
        <a:lstStyle/>
        <a:p>
          <a:endParaRPr lang="en-US"/>
        </a:p>
      </dgm:t>
    </dgm:pt>
    <dgm:pt modelId="{DFB4692F-E023-40A8-ACEC-97F12833E7BE}" type="sibTrans" cxnId="{B29552BF-E02C-49F2-931B-374E81F2C12D}">
      <dgm:prSet/>
      <dgm:spPr/>
      <dgm:t>
        <a:bodyPr/>
        <a:lstStyle/>
        <a:p>
          <a:endParaRPr lang="en-US"/>
        </a:p>
      </dgm:t>
    </dgm:pt>
    <dgm:pt modelId="{7F2E058C-DD1C-428E-A03D-566CCFFD9DFA}" type="pres">
      <dgm:prSet presAssocID="{85C9544C-7AB3-4A75-8624-F3CEDCF1E32B}" presName="root" presStyleCnt="0">
        <dgm:presLayoutVars>
          <dgm:dir/>
          <dgm:resizeHandles val="exact"/>
        </dgm:presLayoutVars>
      </dgm:prSet>
      <dgm:spPr/>
    </dgm:pt>
    <dgm:pt modelId="{4CEAD712-AE35-4AA9-9CBE-58873825A93E}" type="pres">
      <dgm:prSet presAssocID="{4B59EF34-9C38-4886-A049-273710397F4B}" presName="compNode" presStyleCnt="0"/>
      <dgm:spPr/>
    </dgm:pt>
    <dgm:pt modelId="{2FE481F8-23A9-43BB-826F-24FFA95816AD}" type="pres">
      <dgm:prSet presAssocID="{4B59EF34-9C38-4886-A049-273710397F4B}" presName="bgRect" presStyleLbl="bgShp" presStyleIdx="0" presStyleCnt="3"/>
      <dgm:spPr/>
    </dgm:pt>
    <dgm:pt modelId="{C5CC5C0E-DC46-4368-8FE9-21FEDD0E2FC6}" type="pres">
      <dgm:prSet presAssocID="{4B59EF34-9C38-4886-A049-273710397F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BA57D74-5B98-4F04-852A-52A8D136C6DA}" type="pres">
      <dgm:prSet presAssocID="{4B59EF34-9C38-4886-A049-273710397F4B}" presName="spaceRect" presStyleCnt="0"/>
      <dgm:spPr/>
    </dgm:pt>
    <dgm:pt modelId="{B497773A-7CC6-4E8B-A75F-7FC0D0222C28}" type="pres">
      <dgm:prSet presAssocID="{4B59EF34-9C38-4886-A049-273710397F4B}" presName="parTx" presStyleLbl="revTx" presStyleIdx="0" presStyleCnt="3">
        <dgm:presLayoutVars>
          <dgm:chMax val="0"/>
          <dgm:chPref val="0"/>
        </dgm:presLayoutVars>
      </dgm:prSet>
      <dgm:spPr/>
    </dgm:pt>
    <dgm:pt modelId="{AF488D6A-81A8-46D9-A639-2B90C0DD38F6}" type="pres">
      <dgm:prSet presAssocID="{82C9C807-E2B1-4A81-992C-7F80D7E1FBED}" presName="sibTrans" presStyleCnt="0"/>
      <dgm:spPr/>
    </dgm:pt>
    <dgm:pt modelId="{112EAC3B-7D26-45A9-96CD-DFC39EB0DA16}" type="pres">
      <dgm:prSet presAssocID="{231B686B-4BED-4289-81AB-B7F57E9BC76D}" presName="compNode" presStyleCnt="0"/>
      <dgm:spPr/>
    </dgm:pt>
    <dgm:pt modelId="{1BBA7657-8224-4CF3-A0B1-4730FDD2C872}" type="pres">
      <dgm:prSet presAssocID="{231B686B-4BED-4289-81AB-B7F57E9BC76D}" presName="bgRect" presStyleLbl="bgShp" presStyleIdx="1" presStyleCnt="3"/>
      <dgm:spPr/>
    </dgm:pt>
    <dgm:pt modelId="{276B5CF2-FCA2-4279-8B35-D0B7D70B7EF1}" type="pres">
      <dgm:prSet presAssocID="{231B686B-4BED-4289-81AB-B7F57E9BC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22C7BCCA-DE18-462A-8D82-0634BEA65679}" type="pres">
      <dgm:prSet presAssocID="{231B686B-4BED-4289-81AB-B7F57E9BC76D}" presName="spaceRect" presStyleCnt="0"/>
      <dgm:spPr/>
    </dgm:pt>
    <dgm:pt modelId="{18D3B7FF-D3BC-4ACD-90A6-018DDDDA518C}" type="pres">
      <dgm:prSet presAssocID="{231B686B-4BED-4289-81AB-B7F57E9BC76D}" presName="parTx" presStyleLbl="revTx" presStyleIdx="1" presStyleCnt="3">
        <dgm:presLayoutVars>
          <dgm:chMax val="0"/>
          <dgm:chPref val="0"/>
        </dgm:presLayoutVars>
      </dgm:prSet>
      <dgm:spPr/>
    </dgm:pt>
    <dgm:pt modelId="{06D9618E-D939-452E-A19F-EDF7A6EB1440}" type="pres">
      <dgm:prSet presAssocID="{537CD107-EB33-403A-A86F-837C37671D66}" presName="sibTrans" presStyleCnt="0"/>
      <dgm:spPr/>
    </dgm:pt>
    <dgm:pt modelId="{ED857F74-034F-450A-8052-180F8F9CF8F3}" type="pres">
      <dgm:prSet presAssocID="{104FD5AE-0BD9-479C-A653-6317F33E612B}" presName="compNode" presStyleCnt="0"/>
      <dgm:spPr/>
    </dgm:pt>
    <dgm:pt modelId="{D5CB6722-17E6-4E8C-A087-FB9B4F37F44A}" type="pres">
      <dgm:prSet presAssocID="{104FD5AE-0BD9-479C-A653-6317F33E612B}" presName="bgRect" presStyleLbl="bgShp" presStyleIdx="2" presStyleCnt="3"/>
      <dgm:spPr/>
    </dgm:pt>
    <dgm:pt modelId="{7E8E769B-3979-4B41-A47F-90519CF809F3}" type="pres">
      <dgm:prSet presAssocID="{104FD5AE-0BD9-479C-A653-6317F33E61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1934EE7-4B7A-49E9-B350-0830A419727A}" type="pres">
      <dgm:prSet presAssocID="{104FD5AE-0BD9-479C-A653-6317F33E612B}" presName="spaceRect" presStyleCnt="0"/>
      <dgm:spPr/>
    </dgm:pt>
    <dgm:pt modelId="{EF9BCFD5-9BB5-4C0D-806F-9CD5F9574A80}" type="pres">
      <dgm:prSet presAssocID="{104FD5AE-0BD9-479C-A653-6317F33E61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2AC107-25F6-4977-A5C2-4A6657367F14}" type="presOf" srcId="{4B59EF34-9C38-4886-A049-273710397F4B}" destId="{B497773A-7CC6-4E8B-A75F-7FC0D0222C28}" srcOrd="0" destOrd="0" presId="urn:microsoft.com/office/officeart/2018/2/layout/IconVerticalSolidList"/>
    <dgm:cxn modelId="{0AE02527-FC15-441D-97A4-8140B586D6B3}" type="presOf" srcId="{85C9544C-7AB3-4A75-8624-F3CEDCF1E32B}" destId="{7F2E058C-DD1C-428E-A03D-566CCFFD9DFA}" srcOrd="0" destOrd="0" presId="urn:microsoft.com/office/officeart/2018/2/layout/IconVerticalSolidList"/>
    <dgm:cxn modelId="{D09F285C-47E7-4618-B1C4-CEC0025910BE}" type="presOf" srcId="{104FD5AE-0BD9-479C-A653-6317F33E612B}" destId="{EF9BCFD5-9BB5-4C0D-806F-9CD5F9574A80}" srcOrd="0" destOrd="0" presId="urn:microsoft.com/office/officeart/2018/2/layout/IconVerticalSolidList"/>
    <dgm:cxn modelId="{A0EC4790-2D99-4DB5-9E4C-4AD72E4B116A}" srcId="{85C9544C-7AB3-4A75-8624-F3CEDCF1E32B}" destId="{4B59EF34-9C38-4886-A049-273710397F4B}" srcOrd="0" destOrd="0" parTransId="{A5BE2FD4-345A-46DC-B88E-D81E74E765CE}" sibTransId="{82C9C807-E2B1-4A81-992C-7F80D7E1FBED}"/>
    <dgm:cxn modelId="{4F0E8CAF-868F-49BB-B634-587C860D243B}" type="presOf" srcId="{231B686B-4BED-4289-81AB-B7F57E9BC76D}" destId="{18D3B7FF-D3BC-4ACD-90A6-018DDDDA518C}" srcOrd="0" destOrd="0" presId="urn:microsoft.com/office/officeart/2018/2/layout/IconVerticalSolidList"/>
    <dgm:cxn modelId="{B29552BF-E02C-49F2-931B-374E81F2C12D}" srcId="{85C9544C-7AB3-4A75-8624-F3CEDCF1E32B}" destId="{104FD5AE-0BD9-479C-A653-6317F33E612B}" srcOrd="2" destOrd="0" parTransId="{2FE00528-170F-4D7B-8FED-1DD76AC3A40D}" sibTransId="{DFB4692F-E023-40A8-ACEC-97F12833E7BE}"/>
    <dgm:cxn modelId="{890C99F7-3077-4D34-A9E0-462E1757A8FC}" srcId="{85C9544C-7AB3-4A75-8624-F3CEDCF1E32B}" destId="{231B686B-4BED-4289-81AB-B7F57E9BC76D}" srcOrd="1" destOrd="0" parTransId="{EE7BAC7C-09C9-49EC-8C1D-8EF5F028B0DD}" sibTransId="{537CD107-EB33-403A-A86F-837C37671D66}"/>
    <dgm:cxn modelId="{0C163324-D1EB-4F2C-A011-1323F02051A1}" type="presParOf" srcId="{7F2E058C-DD1C-428E-A03D-566CCFFD9DFA}" destId="{4CEAD712-AE35-4AA9-9CBE-58873825A93E}" srcOrd="0" destOrd="0" presId="urn:microsoft.com/office/officeart/2018/2/layout/IconVerticalSolidList"/>
    <dgm:cxn modelId="{40C87157-D6A4-4FF9-A94D-DE700FDF700A}" type="presParOf" srcId="{4CEAD712-AE35-4AA9-9CBE-58873825A93E}" destId="{2FE481F8-23A9-43BB-826F-24FFA95816AD}" srcOrd="0" destOrd="0" presId="urn:microsoft.com/office/officeart/2018/2/layout/IconVerticalSolidList"/>
    <dgm:cxn modelId="{B1E90C31-792B-49F5-ADDB-35E1F3C1B171}" type="presParOf" srcId="{4CEAD712-AE35-4AA9-9CBE-58873825A93E}" destId="{C5CC5C0E-DC46-4368-8FE9-21FEDD0E2FC6}" srcOrd="1" destOrd="0" presId="urn:microsoft.com/office/officeart/2018/2/layout/IconVerticalSolidList"/>
    <dgm:cxn modelId="{C3A2EE69-FFD8-473D-BF8B-78BBF927BA83}" type="presParOf" srcId="{4CEAD712-AE35-4AA9-9CBE-58873825A93E}" destId="{2BA57D74-5B98-4F04-852A-52A8D136C6DA}" srcOrd="2" destOrd="0" presId="urn:microsoft.com/office/officeart/2018/2/layout/IconVerticalSolidList"/>
    <dgm:cxn modelId="{AF793D2A-CB8D-49B7-B8C3-D3098AB2CF3D}" type="presParOf" srcId="{4CEAD712-AE35-4AA9-9CBE-58873825A93E}" destId="{B497773A-7CC6-4E8B-A75F-7FC0D0222C28}" srcOrd="3" destOrd="0" presId="urn:microsoft.com/office/officeart/2018/2/layout/IconVerticalSolidList"/>
    <dgm:cxn modelId="{70C5D3D0-46AF-4CD7-87EE-3C8E66A2B7B8}" type="presParOf" srcId="{7F2E058C-DD1C-428E-A03D-566CCFFD9DFA}" destId="{AF488D6A-81A8-46D9-A639-2B90C0DD38F6}" srcOrd="1" destOrd="0" presId="urn:microsoft.com/office/officeart/2018/2/layout/IconVerticalSolidList"/>
    <dgm:cxn modelId="{12EBA1F7-F7B6-4037-A421-F202063C3C95}" type="presParOf" srcId="{7F2E058C-DD1C-428E-A03D-566CCFFD9DFA}" destId="{112EAC3B-7D26-45A9-96CD-DFC39EB0DA16}" srcOrd="2" destOrd="0" presId="urn:microsoft.com/office/officeart/2018/2/layout/IconVerticalSolidList"/>
    <dgm:cxn modelId="{676FF5B8-FB57-46B9-B07E-7087B061D33B}" type="presParOf" srcId="{112EAC3B-7D26-45A9-96CD-DFC39EB0DA16}" destId="{1BBA7657-8224-4CF3-A0B1-4730FDD2C872}" srcOrd="0" destOrd="0" presId="urn:microsoft.com/office/officeart/2018/2/layout/IconVerticalSolidList"/>
    <dgm:cxn modelId="{2D4FBE0E-C587-4964-BEE5-76734E1BF097}" type="presParOf" srcId="{112EAC3B-7D26-45A9-96CD-DFC39EB0DA16}" destId="{276B5CF2-FCA2-4279-8B35-D0B7D70B7EF1}" srcOrd="1" destOrd="0" presId="urn:microsoft.com/office/officeart/2018/2/layout/IconVerticalSolidList"/>
    <dgm:cxn modelId="{0072E786-BA67-455E-846E-7A849FFCF31F}" type="presParOf" srcId="{112EAC3B-7D26-45A9-96CD-DFC39EB0DA16}" destId="{22C7BCCA-DE18-462A-8D82-0634BEA65679}" srcOrd="2" destOrd="0" presId="urn:microsoft.com/office/officeart/2018/2/layout/IconVerticalSolidList"/>
    <dgm:cxn modelId="{89EA5306-49B7-4A28-A0D1-8F370FB83901}" type="presParOf" srcId="{112EAC3B-7D26-45A9-96CD-DFC39EB0DA16}" destId="{18D3B7FF-D3BC-4ACD-90A6-018DDDDA518C}" srcOrd="3" destOrd="0" presId="urn:microsoft.com/office/officeart/2018/2/layout/IconVerticalSolidList"/>
    <dgm:cxn modelId="{5C4751F7-57E0-4F65-9EB0-316B616C9577}" type="presParOf" srcId="{7F2E058C-DD1C-428E-A03D-566CCFFD9DFA}" destId="{06D9618E-D939-452E-A19F-EDF7A6EB1440}" srcOrd="3" destOrd="0" presId="urn:microsoft.com/office/officeart/2018/2/layout/IconVerticalSolidList"/>
    <dgm:cxn modelId="{F19AF37A-A334-4146-BFB5-18989A221EE5}" type="presParOf" srcId="{7F2E058C-DD1C-428E-A03D-566CCFFD9DFA}" destId="{ED857F74-034F-450A-8052-180F8F9CF8F3}" srcOrd="4" destOrd="0" presId="urn:microsoft.com/office/officeart/2018/2/layout/IconVerticalSolidList"/>
    <dgm:cxn modelId="{B8637248-5D0C-4765-860F-193EBA464536}" type="presParOf" srcId="{ED857F74-034F-450A-8052-180F8F9CF8F3}" destId="{D5CB6722-17E6-4E8C-A087-FB9B4F37F44A}" srcOrd="0" destOrd="0" presId="urn:microsoft.com/office/officeart/2018/2/layout/IconVerticalSolidList"/>
    <dgm:cxn modelId="{708138B2-0F54-4EB5-93F5-936723E203B6}" type="presParOf" srcId="{ED857F74-034F-450A-8052-180F8F9CF8F3}" destId="{7E8E769B-3979-4B41-A47F-90519CF809F3}" srcOrd="1" destOrd="0" presId="urn:microsoft.com/office/officeart/2018/2/layout/IconVerticalSolidList"/>
    <dgm:cxn modelId="{EAB93EAD-38D4-48F8-AC67-C13967789B2F}" type="presParOf" srcId="{ED857F74-034F-450A-8052-180F8F9CF8F3}" destId="{71934EE7-4B7A-49E9-B350-0830A419727A}" srcOrd="2" destOrd="0" presId="urn:microsoft.com/office/officeart/2018/2/layout/IconVerticalSolidList"/>
    <dgm:cxn modelId="{CDDCE68C-8EAB-4A7A-94BA-B6497C9E61D5}" type="presParOf" srcId="{ED857F74-034F-450A-8052-180F8F9CF8F3}" destId="{EF9BCFD5-9BB5-4C0D-806F-9CD5F9574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537F5-BCD5-4E17-B375-1AC243BF10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3D3BCC-BADC-4685-A36D-BB55A2D8107A}">
      <dgm:prSet/>
      <dgm:spPr/>
      <dgm:t>
        <a:bodyPr/>
        <a:lstStyle/>
        <a:p>
          <a:r>
            <a:rPr lang="en-IN"/>
            <a:t>Wikipedia: </a:t>
          </a:r>
          <a:r>
            <a:rPr lang="en-IN">
              <a:hlinkClick xmlns:r="http://schemas.openxmlformats.org/officeDocument/2006/relationships" r:id="rId1"/>
            </a:rPr>
            <a:t>https://en.wikipedia.org/</a:t>
          </a:r>
          <a:endParaRPr lang="en-US"/>
        </a:p>
      </dgm:t>
    </dgm:pt>
    <dgm:pt modelId="{88F5A0E8-0BF5-47AE-884B-D4AE888D470A}" type="parTrans" cxnId="{F49C6CEE-BD41-4E3B-AEDD-A7C8AED92920}">
      <dgm:prSet/>
      <dgm:spPr/>
      <dgm:t>
        <a:bodyPr/>
        <a:lstStyle/>
        <a:p>
          <a:endParaRPr lang="en-US"/>
        </a:p>
      </dgm:t>
    </dgm:pt>
    <dgm:pt modelId="{8EA540A4-5A9C-475F-828B-C8C871FBCF68}" type="sibTrans" cxnId="{F49C6CEE-BD41-4E3B-AEDD-A7C8AED92920}">
      <dgm:prSet/>
      <dgm:spPr/>
      <dgm:t>
        <a:bodyPr/>
        <a:lstStyle/>
        <a:p>
          <a:endParaRPr lang="en-US"/>
        </a:p>
      </dgm:t>
    </dgm:pt>
    <dgm:pt modelId="{A9325E5F-2604-462C-A3B9-D721974F939C}">
      <dgm:prSet/>
      <dgm:spPr/>
      <dgm:t>
        <a:bodyPr/>
        <a:lstStyle/>
        <a:p>
          <a:r>
            <a:rPr lang="en-IN"/>
            <a:t>Smallpdf: </a:t>
          </a:r>
          <a:r>
            <a:rPr lang="en-IN">
              <a:hlinkClick xmlns:r="http://schemas.openxmlformats.org/officeDocument/2006/relationships" r:id="rId2"/>
            </a:rPr>
            <a:t>https://smallpdf.com/</a:t>
          </a:r>
          <a:endParaRPr lang="en-US"/>
        </a:p>
      </dgm:t>
    </dgm:pt>
    <dgm:pt modelId="{110387E8-0B03-42F4-8668-59216B661EF1}" type="parTrans" cxnId="{3A056B4D-000B-435F-A773-F89FE081A51D}">
      <dgm:prSet/>
      <dgm:spPr/>
      <dgm:t>
        <a:bodyPr/>
        <a:lstStyle/>
        <a:p>
          <a:endParaRPr lang="en-US"/>
        </a:p>
      </dgm:t>
    </dgm:pt>
    <dgm:pt modelId="{350F942D-522B-4650-82AF-504499AF807A}" type="sibTrans" cxnId="{3A056B4D-000B-435F-A773-F89FE081A51D}">
      <dgm:prSet/>
      <dgm:spPr/>
      <dgm:t>
        <a:bodyPr/>
        <a:lstStyle/>
        <a:p>
          <a:endParaRPr lang="en-US"/>
        </a:p>
      </dgm:t>
    </dgm:pt>
    <dgm:pt modelId="{6C8AB971-3EA8-4EAA-B261-C13A554101F8}">
      <dgm:prSet/>
      <dgm:spPr/>
      <dgm:t>
        <a:bodyPr/>
        <a:lstStyle/>
        <a:p>
          <a:r>
            <a:rPr lang="en-IN"/>
            <a:t>Resume Genius: </a:t>
          </a:r>
          <a:r>
            <a:rPr lang="en-IN">
              <a:hlinkClick xmlns:r="http://schemas.openxmlformats.org/officeDocument/2006/relationships" r:id="rId3"/>
            </a:rPr>
            <a:t>https://resumegenius.com/</a:t>
          </a:r>
          <a:endParaRPr lang="en-US"/>
        </a:p>
      </dgm:t>
    </dgm:pt>
    <dgm:pt modelId="{AE1D4834-ECEC-41BE-B9F5-C89ADB5CAB85}" type="parTrans" cxnId="{9452CDAA-3FF5-4458-BA02-374FD2D4CB1F}">
      <dgm:prSet/>
      <dgm:spPr/>
      <dgm:t>
        <a:bodyPr/>
        <a:lstStyle/>
        <a:p>
          <a:endParaRPr lang="en-US"/>
        </a:p>
      </dgm:t>
    </dgm:pt>
    <dgm:pt modelId="{EBFCC4B6-AD28-4B70-9E3B-C40A14E1E307}" type="sibTrans" cxnId="{9452CDAA-3FF5-4458-BA02-374FD2D4CB1F}">
      <dgm:prSet/>
      <dgm:spPr/>
      <dgm:t>
        <a:bodyPr/>
        <a:lstStyle/>
        <a:p>
          <a:endParaRPr lang="en-US"/>
        </a:p>
      </dgm:t>
    </dgm:pt>
    <dgm:pt modelId="{8467E0D4-6065-405D-A475-29F385C6FB82}">
      <dgm:prSet/>
      <dgm:spPr/>
      <dgm:t>
        <a:bodyPr/>
        <a:lstStyle/>
        <a:p>
          <a:r>
            <a:rPr lang="en-IN"/>
            <a:t>Mongo DB: </a:t>
          </a:r>
          <a:r>
            <a:rPr lang="en-IN">
              <a:hlinkClick xmlns:r="http://schemas.openxmlformats.org/officeDocument/2006/relationships" r:id="rId4"/>
            </a:rPr>
            <a:t>https://www.mongodb.com/</a:t>
          </a:r>
          <a:endParaRPr lang="en-US"/>
        </a:p>
      </dgm:t>
    </dgm:pt>
    <dgm:pt modelId="{4BEBB287-D950-4A16-B82A-51CF4B822693}" type="parTrans" cxnId="{C7AE7FBB-CA68-4689-B20A-B232E0058F89}">
      <dgm:prSet/>
      <dgm:spPr/>
      <dgm:t>
        <a:bodyPr/>
        <a:lstStyle/>
        <a:p>
          <a:endParaRPr lang="en-US"/>
        </a:p>
      </dgm:t>
    </dgm:pt>
    <dgm:pt modelId="{48EF921E-8E4F-4726-991E-C8A6109B10F1}" type="sibTrans" cxnId="{C7AE7FBB-CA68-4689-B20A-B232E0058F89}">
      <dgm:prSet/>
      <dgm:spPr/>
      <dgm:t>
        <a:bodyPr/>
        <a:lstStyle/>
        <a:p>
          <a:endParaRPr lang="en-US"/>
        </a:p>
      </dgm:t>
    </dgm:pt>
    <dgm:pt modelId="{C1AFC612-3760-43BB-B342-1D5A1A2D33C7}">
      <dgm:prSet/>
      <dgm:spPr/>
      <dgm:t>
        <a:bodyPr/>
        <a:lstStyle/>
        <a:p>
          <a:r>
            <a:rPr lang="en-IN"/>
            <a:t>Article: </a:t>
          </a:r>
          <a:r>
            <a:rPr lang="en-IN">
              <a:hlinkClick xmlns:r="http://schemas.openxmlformats.org/officeDocument/2006/relationships" r:id="rId5"/>
            </a:rPr>
            <a:t>http://www.prosperoverseas.com/sample-resume</a:t>
          </a:r>
          <a:endParaRPr lang="en-US"/>
        </a:p>
      </dgm:t>
    </dgm:pt>
    <dgm:pt modelId="{6042B2E1-9A3A-4DD2-8645-D586C6AA034F}" type="parTrans" cxnId="{A16A4C8C-A933-48D9-85D2-8A8E02009C92}">
      <dgm:prSet/>
      <dgm:spPr/>
      <dgm:t>
        <a:bodyPr/>
        <a:lstStyle/>
        <a:p>
          <a:endParaRPr lang="en-US"/>
        </a:p>
      </dgm:t>
    </dgm:pt>
    <dgm:pt modelId="{AD9C8B5C-262B-4779-B012-5EB03B7D2725}" type="sibTrans" cxnId="{A16A4C8C-A933-48D9-85D2-8A8E02009C92}">
      <dgm:prSet/>
      <dgm:spPr/>
      <dgm:t>
        <a:bodyPr/>
        <a:lstStyle/>
        <a:p>
          <a:endParaRPr lang="en-US"/>
        </a:p>
      </dgm:t>
    </dgm:pt>
    <dgm:pt modelId="{D9D55062-C39D-44CD-AF62-847B853560C5}" type="pres">
      <dgm:prSet presAssocID="{439537F5-BCD5-4E17-B375-1AC243BF1000}" presName="vert0" presStyleCnt="0">
        <dgm:presLayoutVars>
          <dgm:dir/>
          <dgm:animOne val="branch"/>
          <dgm:animLvl val="lvl"/>
        </dgm:presLayoutVars>
      </dgm:prSet>
      <dgm:spPr/>
    </dgm:pt>
    <dgm:pt modelId="{3DD039BF-935C-4300-81D0-4BC4E6B7C1FC}" type="pres">
      <dgm:prSet presAssocID="{E23D3BCC-BADC-4685-A36D-BB55A2D8107A}" presName="thickLine" presStyleLbl="alignNode1" presStyleIdx="0" presStyleCnt="5"/>
      <dgm:spPr/>
    </dgm:pt>
    <dgm:pt modelId="{C4CE63CB-68E3-41B6-8D5E-FD313D37FFAF}" type="pres">
      <dgm:prSet presAssocID="{E23D3BCC-BADC-4685-A36D-BB55A2D8107A}" presName="horz1" presStyleCnt="0"/>
      <dgm:spPr/>
    </dgm:pt>
    <dgm:pt modelId="{67984D42-376B-4A61-8238-6B4E702A9D39}" type="pres">
      <dgm:prSet presAssocID="{E23D3BCC-BADC-4685-A36D-BB55A2D8107A}" presName="tx1" presStyleLbl="revTx" presStyleIdx="0" presStyleCnt="5"/>
      <dgm:spPr/>
    </dgm:pt>
    <dgm:pt modelId="{42C347BF-731D-4F50-BB4C-2F001BAC08B5}" type="pres">
      <dgm:prSet presAssocID="{E23D3BCC-BADC-4685-A36D-BB55A2D8107A}" presName="vert1" presStyleCnt="0"/>
      <dgm:spPr/>
    </dgm:pt>
    <dgm:pt modelId="{815A989F-D011-4814-A272-DEFAA0ADBF26}" type="pres">
      <dgm:prSet presAssocID="{A9325E5F-2604-462C-A3B9-D721974F939C}" presName="thickLine" presStyleLbl="alignNode1" presStyleIdx="1" presStyleCnt="5"/>
      <dgm:spPr/>
    </dgm:pt>
    <dgm:pt modelId="{BCFDB2DE-FF01-4F45-8B9D-A4BD28F4F7FD}" type="pres">
      <dgm:prSet presAssocID="{A9325E5F-2604-462C-A3B9-D721974F939C}" presName="horz1" presStyleCnt="0"/>
      <dgm:spPr/>
    </dgm:pt>
    <dgm:pt modelId="{3029629D-6529-4304-B148-29CAD0F65266}" type="pres">
      <dgm:prSet presAssocID="{A9325E5F-2604-462C-A3B9-D721974F939C}" presName="tx1" presStyleLbl="revTx" presStyleIdx="1" presStyleCnt="5"/>
      <dgm:spPr/>
    </dgm:pt>
    <dgm:pt modelId="{428F5F0A-52FB-4B5C-BD28-F0E3EE084184}" type="pres">
      <dgm:prSet presAssocID="{A9325E5F-2604-462C-A3B9-D721974F939C}" presName="vert1" presStyleCnt="0"/>
      <dgm:spPr/>
    </dgm:pt>
    <dgm:pt modelId="{EAC47E3B-AE3E-4108-AE73-47D77B7EAF9D}" type="pres">
      <dgm:prSet presAssocID="{6C8AB971-3EA8-4EAA-B261-C13A554101F8}" presName="thickLine" presStyleLbl="alignNode1" presStyleIdx="2" presStyleCnt="5"/>
      <dgm:spPr/>
    </dgm:pt>
    <dgm:pt modelId="{BF98CBC1-C6FD-4159-918E-789D4742889C}" type="pres">
      <dgm:prSet presAssocID="{6C8AB971-3EA8-4EAA-B261-C13A554101F8}" presName="horz1" presStyleCnt="0"/>
      <dgm:spPr/>
    </dgm:pt>
    <dgm:pt modelId="{FE6C0A54-7AB6-425C-9652-0F358E28B9BE}" type="pres">
      <dgm:prSet presAssocID="{6C8AB971-3EA8-4EAA-B261-C13A554101F8}" presName="tx1" presStyleLbl="revTx" presStyleIdx="2" presStyleCnt="5"/>
      <dgm:spPr/>
    </dgm:pt>
    <dgm:pt modelId="{9D282635-8B97-4643-A39A-BD7212DDFCFE}" type="pres">
      <dgm:prSet presAssocID="{6C8AB971-3EA8-4EAA-B261-C13A554101F8}" presName="vert1" presStyleCnt="0"/>
      <dgm:spPr/>
    </dgm:pt>
    <dgm:pt modelId="{8D073308-94E4-48A2-93FB-B618914BE375}" type="pres">
      <dgm:prSet presAssocID="{8467E0D4-6065-405D-A475-29F385C6FB82}" presName="thickLine" presStyleLbl="alignNode1" presStyleIdx="3" presStyleCnt="5"/>
      <dgm:spPr/>
    </dgm:pt>
    <dgm:pt modelId="{A4B8708A-47BB-4A5F-9F1A-CC5BE1FCCFD1}" type="pres">
      <dgm:prSet presAssocID="{8467E0D4-6065-405D-A475-29F385C6FB82}" presName="horz1" presStyleCnt="0"/>
      <dgm:spPr/>
    </dgm:pt>
    <dgm:pt modelId="{2E52C7B6-4418-43FC-943C-63975625B68D}" type="pres">
      <dgm:prSet presAssocID="{8467E0D4-6065-405D-A475-29F385C6FB82}" presName="tx1" presStyleLbl="revTx" presStyleIdx="3" presStyleCnt="5"/>
      <dgm:spPr/>
    </dgm:pt>
    <dgm:pt modelId="{784ACF4A-D6EC-459F-B455-5185D0652575}" type="pres">
      <dgm:prSet presAssocID="{8467E0D4-6065-405D-A475-29F385C6FB82}" presName="vert1" presStyleCnt="0"/>
      <dgm:spPr/>
    </dgm:pt>
    <dgm:pt modelId="{4EED6774-5023-4D7C-9C44-C90C87D5B430}" type="pres">
      <dgm:prSet presAssocID="{C1AFC612-3760-43BB-B342-1D5A1A2D33C7}" presName="thickLine" presStyleLbl="alignNode1" presStyleIdx="4" presStyleCnt="5"/>
      <dgm:spPr/>
    </dgm:pt>
    <dgm:pt modelId="{C0F97882-7CB5-4E29-8397-78C81DB5E06A}" type="pres">
      <dgm:prSet presAssocID="{C1AFC612-3760-43BB-B342-1D5A1A2D33C7}" presName="horz1" presStyleCnt="0"/>
      <dgm:spPr/>
    </dgm:pt>
    <dgm:pt modelId="{B6504B8D-11A6-4C8F-AEA1-54E68F0C5B98}" type="pres">
      <dgm:prSet presAssocID="{C1AFC612-3760-43BB-B342-1D5A1A2D33C7}" presName="tx1" presStyleLbl="revTx" presStyleIdx="4" presStyleCnt="5"/>
      <dgm:spPr/>
    </dgm:pt>
    <dgm:pt modelId="{2CDA6480-2143-4A8C-8883-F5A05685250D}" type="pres">
      <dgm:prSet presAssocID="{C1AFC612-3760-43BB-B342-1D5A1A2D33C7}" presName="vert1" presStyleCnt="0"/>
      <dgm:spPr/>
    </dgm:pt>
  </dgm:ptLst>
  <dgm:cxnLst>
    <dgm:cxn modelId="{E9B6932D-D6AC-4134-ACF8-7C05C4019085}" type="presOf" srcId="{439537F5-BCD5-4E17-B375-1AC243BF1000}" destId="{D9D55062-C39D-44CD-AF62-847B853560C5}" srcOrd="0" destOrd="0" presId="urn:microsoft.com/office/officeart/2008/layout/LinedList"/>
    <dgm:cxn modelId="{79FC515B-2306-405E-82BE-BCAA2E49E9CD}" type="presOf" srcId="{E23D3BCC-BADC-4685-A36D-BB55A2D8107A}" destId="{67984D42-376B-4A61-8238-6B4E702A9D39}" srcOrd="0" destOrd="0" presId="urn:microsoft.com/office/officeart/2008/layout/LinedList"/>
    <dgm:cxn modelId="{4B81DC66-F206-427A-AB74-5F1132E5BE25}" type="presOf" srcId="{A9325E5F-2604-462C-A3B9-D721974F939C}" destId="{3029629D-6529-4304-B148-29CAD0F65266}" srcOrd="0" destOrd="0" presId="urn:microsoft.com/office/officeart/2008/layout/LinedList"/>
    <dgm:cxn modelId="{3A056B4D-000B-435F-A773-F89FE081A51D}" srcId="{439537F5-BCD5-4E17-B375-1AC243BF1000}" destId="{A9325E5F-2604-462C-A3B9-D721974F939C}" srcOrd="1" destOrd="0" parTransId="{110387E8-0B03-42F4-8668-59216B661EF1}" sibTransId="{350F942D-522B-4650-82AF-504499AF807A}"/>
    <dgm:cxn modelId="{F7995B8C-A5E9-4760-80F0-44DCC3B7E042}" type="presOf" srcId="{8467E0D4-6065-405D-A475-29F385C6FB82}" destId="{2E52C7B6-4418-43FC-943C-63975625B68D}" srcOrd="0" destOrd="0" presId="urn:microsoft.com/office/officeart/2008/layout/LinedList"/>
    <dgm:cxn modelId="{A16A4C8C-A933-48D9-85D2-8A8E02009C92}" srcId="{439537F5-BCD5-4E17-B375-1AC243BF1000}" destId="{C1AFC612-3760-43BB-B342-1D5A1A2D33C7}" srcOrd="4" destOrd="0" parTransId="{6042B2E1-9A3A-4DD2-8645-D586C6AA034F}" sibTransId="{AD9C8B5C-262B-4779-B012-5EB03B7D2725}"/>
    <dgm:cxn modelId="{1ADB0897-46A8-4E18-A53E-C090DB5AD209}" type="presOf" srcId="{C1AFC612-3760-43BB-B342-1D5A1A2D33C7}" destId="{B6504B8D-11A6-4C8F-AEA1-54E68F0C5B98}" srcOrd="0" destOrd="0" presId="urn:microsoft.com/office/officeart/2008/layout/LinedList"/>
    <dgm:cxn modelId="{9452CDAA-3FF5-4458-BA02-374FD2D4CB1F}" srcId="{439537F5-BCD5-4E17-B375-1AC243BF1000}" destId="{6C8AB971-3EA8-4EAA-B261-C13A554101F8}" srcOrd="2" destOrd="0" parTransId="{AE1D4834-ECEC-41BE-B9F5-C89ADB5CAB85}" sibTransId="{EBFCC4B6-AD28-4B70-9E3B-C40A14E1E307}"/>
    <dgm:cxn modelId="{C7AE7FBB-CA68-4689-B20A-B232E0058F89}" srcId="{439537F5-BCD5-4E17-B375-1AC243BF1000}" destId="{8467E0D4-6065-405D-A475-29F385C6FB82}" srcOrd="3" destOrd="0" parTransId="{4BEBB287-D950-4A16-B82A-51CF4B822693}" sibTransId="{48EF921E-8E4F-4726-991E-C8A6109B10F1}"/>
    <dgm:cxn modelId="{7A1C1BD0-674E-4EBE-9B03-D039A0F2F278}" type="presOf" srcId="{6C8AB971-3EA8-4EAA-B261-C13A554101F8}" destId="{FE6C0A54-7AB6-425C-9652-0F358E28B9BE}" srcOrd="0" destOrd="0" presId="urn:microsoft.com/office/officeart/2008/layout/LinedList"/>
    <dgm:cxn modelId="{F49C6CEE-BD41-4E3B-AEDD-A7C8AED92920}" srcId="{439537F5-BCD5-4E17-B375-1AC243BF1000}" destId="{E23D3BCC-BADC-4685-A36D-BB55A2D8107A}" srcOrd="0" destOrd="0" parTransId="{88F5A0E8-0BF5-47AE-884B-D4AE888D470A}" sibTransId="{8EA540A4-5A9C-475F-828B-C8C871FBCF68}"/>
    <dgm:cxn modelId="{79EF745A-A6B0-4DBE-8826-871455A5DEBC}" type="presParOf" srcId="{D9D55062-C39D-44CD-AF62-847B853560C5}" destId="{3DD039BF-935C-4300-81D0-4BC4E6B7C1FC}" srcOrd="0" destOrd="0" presId="urn:microsoft.com/office/officeart/2008/layout/LinedList"/>
    <dgm:cxn modelId="{06ABC8E2-E3DF-4CD5-9338-307180CE0545}" type="presParOf" srcId="{D9D55062-C39D-44CD-AF62-847B853560C5}" destId="{C4CE63CB-68E3-41B6-8D5E-FD313D37FFAF}" srcOrd="1" destOrd="0" presId="urn:microsoft.com/office/officeart/2008/layout/LinedList"/>
    <dgm:cxn modelId="{17E4525A-3BA2-40CC-9864-CA94B4CC6418}" type="presParOf" srcId="{C4CE63CB-68E3-41B6-8D5E-FD313D37FFAF}" destId="{67984D42-376B-4A61-8238-6B4E702A9D39}" srcOrd="0" destOrd="0" presId="urn:microsoft.com/office/officeart/2008/layout/LinedList"/>
    <dgm:cxn modelId="{DA0DDDD4-BA36-4BD3-8C94-48F73F0E6D97}" type="presParOf" srcId="{C4CE63CB-68E3-41B6-8D5E-FD313D37FFAF}" destId="{42C347BF-731D-4F50-BB4C-2F001BAC08B5}" srcOrd="1" destOrd="0" presId="urn:microsoft.com/office/officeart/2008/layout/LinedList"/>
    <dgm:cxn modelId="{5AD31BD9-11E6-47F8-BE74-A3ABFE1420B0}" type="presParOf" srcId="{D9D55062-C39D-44CD-AF62-847B853560C5}" destId="{815A989F-D011-4814-A272-DEFAA0ADBF26}" srcOrd="2" destOrd="0" presId="urn:microsoft.com/office/officeart/2008/layout/LinedList"/>
    <dgm:cxn modelId="{416629B9-B179-45CA-ACCC-D866F0CA2666}" type="presParOf" srcId="{D9D55062-C39D-44CD-AF62-847B853560C5}" destId="{BCFDB2DE-FF01-4F45-8B9D-A4BD28F4F7FD}" srcOrd="3" destOrd="0" presId="urn:microsoft.com/office/officeart/2008/layout/LinedList"/>
    <dgm:cxn modelId="{7C7C7700-2765-41A5-9D90-B72ABE38448F}" type="presParOf" srcId="{BCFDB2DE-FF01-4F45-8B9D-A4BD28F4F7FD}" destId="{3029629D-6529-4304-B148-29CAD0F65266}" srcOrd="0" destOrd="0" presId="urn:microsoft.com/office/officeart/2008/layout/LinedList"/>
    <dgm:cxn modelId="{D9260122-FA3F-4257-AE04-BAFF522A7A1F}" type="presParOf" srcId="{BCFDB2DE-FF01-4F45-8B9D-A4BD28F4F7FD}" destId="{428F5F0A-52FB-4B5C-BD28-F0E3EE084184}" srcOrd="1" destOrd="0" presId="urn:microsoft.com/office/officeart/2008/layout/LinedList"/>
    <dgm:cxn modelId="{256A0FEB-6A14-49F4-AC1A-E4AF2063EDF5}" type="presParOf" srcId="{D9D55062-C39D-44CD-AF62-847B853560C5}" destId="{EAC47E3B-AE3E-4108-AE73-47D77B7EAF9D}" srcOrd="4" destOrd="0" presId="urn:microsoft.com/office/officeart/2008/layout/LinedList"/>
    <dgm:cxn modelId="{83333372-83D3-412A-A3C6-6B823EC3D873}" type="presParOf" srcId="{D9D55062-C39D-44CD-AF62-847B853560C5}" destId="{BF98CBC1-C6FD-4159-918E-789D4742889C}" srcOrd="5" destOrd="0" presId="urn:microsoft.com/office/officeart/2008/layout/LinedList"/>
    <dgm:cxn modelId="{3295AD43-3AD1-4B05-89C2-9EDA3816F66E}" type="presParOf" srcId="{BF98CBC1-C6FD-4159-918E-789D4742889C}" destId="{FE6C0A54-7AB6-425C-9652-0F358E28B9BE}" srcOrd="0" destOrd="0" presId="urn:microsoft.com/office/officeart/2008/layout/LinedList"/>
    <dgm:cxn modelId="{C7E29B3A-5EA6-4743-9EE6-62FFA17F2038}" type="presParOf" srcId="{BF98CBC1-C6FD-4159-918E-789D4742889C}" destId="{9D282635-8B97-4643-A39A-BD7212DDFCFE}" srcOrd="1" destOrd="0" presId="urn:microsoft.com/office/officeart/2008/layout/LinedList"/>
    <dgm:cxn modelId="{C278682A-0BB4-4960-8EE4-6ACB830512AC}" type="presParOf" srcId="{D9D55062-C39D-44CD-AF62-847B853560C5}" destId="{8D073308-94E4-48A2-93FB-B618914BE375}" srcOrd="6" destOrd="0" presId="urn:microsoft.com/office/officeart/2008/layout/LinedList"/>
    <dgm:cxn modelId="{11FA99E8-FC99-43BC-A4EE-C228FA50E4BE}" type="presParOf" srcId="{D9D55062-C39D-44CD-AF62-847B853560C5}" destId="{A4B8708A-47BB-4A5F-9F1A-CC5BE1FCCFD1}" srcOrd="7" destOrd="0" presId="urn:microsoft.com/office/officeart/2008/layout/LinedList"/>
    <dgm:cxn modelId="{DAFE912C-93FE-4C20-BF59-C371C44D8DE0}" type="presParOf" srcId="{A4B8708A-47BB-4A5F-9F1A-CC5BE1FCCFD1}" destId="{2E52C7B6-4418-43FC-943C-63975625B68D}" srcOrd="0" destOrd="0" presId="urn:microsoft.com/office/officeart/2008/layout/LinedList"/>
    <dgm:cxn modelId="{7851ED62-0E71-45B1-871F-1CA8D09959A7}" type="presParOf" srcId="{A4B8708A-47BB-4A5F-9F1A-CC5BE1FCCFD1}" destId="{784ACF4A-D6EC-459F-B455-5185D0652575}" srcOrd="1" destOrd="0" presId="urn:microsoft.com/office/officeart/2008/layout/LinedList"/>
    <dgm:cxn modelId="{3D112944-94EC-42A1-96E8-6898E9B72DEB}" type="presParOf" srcId="{D9D55062-C39D-44CD-AF62-847B853560C5}" destId="{4EED6774-5023-4D7C-9C44-C90C87D5B430}" srcOrd="8" destOrd="0" presId="urn:microsoft.com/office/officeart/2008/layout/LinedList"/>
    <dgm:cxn modelId="{E12F6522-C9E5-4F67-84FA-9D7316D99B22}" type="presParOf" srcId="{D9D55062-C39D-44CD-AF62-847B853560C5}" destId="{C0F97882-7CB5-4E29-8397-78C81DB5E06A}" srcOrd="9" destOrd="0" presId="urn:microsoft.com/office/officeart/2008/layout/LinedList"/>
    <dgm:cxn modelId="{F4B371F1-9AAA-45F9-A9B1-95CE756FDBCC}" type="presParOf" srcId="{C0F97882-7CB5-4E29-8397-78C81DB5E06A}" destId="{B6504B8D-11A6-4C8F-AEA1-54E68F0C5B98}" srcOrd="0" destOrd="0" presId="urn:microsoft.com/office/officeart/2008/layout/LinedList"/>
    <dgm:cxn modelId="{6FB9D7C1-3601-4981-A959-F26A7784AD06}" type="presParOf" srcId="{C0F97882-7CB5-4E29-8397-78C81DB5E06A}" destId="{2CDA6480-2143-4A8C-8883-F5A0568525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481F8-23A9-43BB-826F-24FFA95816AD}">
      <dsp:nvSpPr>
        <dsp:cNvPr id="0" name=""/>
        <dsp:cNvSpPr/>
      </dsp:nvSpPr>
      <dsp:spPr>
        <a:xfrm>
          <a:off x="0" y="536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5C0E-DC46-4368-8FE9-21FEDD0E2FC6}">
      <dsp:nvSpPr>
        <dsp:cNvPr id="0" name=""/>
        <dsp:cNvSpPr/>
      </dsp:nvSpPr>
      <dsp:spPr>
        <a:xfrm>
          <a:off x="379672" y="282937"/>
          <a:ext cx="690314" cy="69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773A-7CC6-4E8B-A75F-7FC0D0222C28}">
      <dsp:nvSpPr>
        <dsp:cNvPr id="0" name=""/>
        <dsp:cNvSpPr/>
      </dsp:nvSpPr>
      <dsp:spPr>
        <a:xfrm>
          <a:off x="1449660" y="536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Upload to Drive </a:t>
          </a:r>
          <a:endParaRPr lang="en-US" sz="2500" kern="1200"/>
        </a:p>
      </dsp:txBody>
      <dsp:txXfrm>
        <a:off x="1449660" y="536"/>
        <a:ext cx="9455405" cy="1255116"/>
      </dsp:txXfrm>
    </dsp:sp>
    <dsp:sp modelId="{1BBA7657-8224-4CF3-A0B1-4730FDD2C872}">
      <dsp:nvSpPr>
        <dsp:cNvPr id="0" name=""/>
        <dsp:cNvSpPr/>
      </dsp:nvSpPr>
      <dsp:spPr>
        <a:xfrm>
          <a:off x="0" y="1569432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B5CF2-FCA2-4279-8B35-D0B7D70B7EF1}">
      <dsp:nvSpPr>
        <dsp:cNvPr id="0" name=""/>
        <dsp:cNvSpPr/>
      </dsp:nvSpPr>
      <dsp:spPr>
        <a:xfrm>
          <a:off x="379672" y="1851833"/>
          <a:ext cx="690314" cy="69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3B7FF-D3BC-4ACD-90A6-018DDDDA518C}">
      <dsp:nvSpPr>
        <dsp:cNvPr id="0" name=""/>
        <dsp:cNvSpPr/>
      </dsp:nvSpPr>
      <dsp:spPr>
        <a:xfrm>
          <a:off x="1449660" y="1569432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Send e-Mail</a:t>
          </a:r>
          <a:endParaRPr lang="en-US" sz="2500" kern="1200" dirty="0"/>
        </a:p>
      </dsp:txBody>
      <dsp:txXfrm>
        <a:off x="1449660" y="1569432"/>
        <a:ext cx="9455405" cy="1255116"/>
      </dsp:txXfrm>
    </dsp:sp>
    <dsp:sp modelId="{D5CB6722-17E6-4E8C-A087-FB9B4F37F44A}">
      <dsp:nvSpPr>
        <dsp:cNvPr id="0" name=""/>
        <dsp:cNvSpPr/>
      </dsp:nvSpPr>
      <dsp:spPr>
        <a:xfrm>
          <a:off x="0" y="3138328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E769B-3979-4B41-A47F-90519CF809F3}">
      <dsp:nvSpPr>
        <dsp:cNvPr id="0" name=""/>
        <dsp:cNvSpPr/>
      </dsp:nvSpPr>
      <dsp:spPr>
        <a:xfrm>
          <a:off x="379672" y="3420730"/>
          <a:ext cx="690314" cy="69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CFD5-9BB5-4C0D-806F-9CD5F9574A80}">
      <dsp:nvSpPr>
        <dsp:cNvPr id="0" name=""/>
        <dsp:cNvSpPr/>
      </dsp:nvSpPr>
      <dsp:spPr>
        <a:xfrm>
          <a:off x="1449660" y="3138328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Print it</a:t>
          </a:r>
          <a:endParaRPr lang="en-US" sz="2500" kern="1200"/>
        </a:p>
      </dsp:txBody>
      <dsp:txXfrm>
        <a:off x="1449660" y="3138328"/>
        <a:ext cx="9455405" cy="1255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039BF-935C-4300-81D0-4BC4E6B7C1FC}">
      <dsp:nvSpPr>
        <dsp:cNvPr id="0" name=""/>
        <dsp:cNvSpPr/>
      </dsp:nvSpPr>
      <dsp:spPr>
        <a:xfrm>
          <a:off x="0" y="536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84D42-376B-4A61-8238-6B4E702A9D39}">
      <dsp:nvSpPr>
        <dsp:cNvPr id="0" name=""/>
        <dsp:cNvSpPr/>
      </dsp:nvSpPr>
      <dsp:spPr>
        <a:xfrm>
          <a:off x="0" y="536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Wikipedia: </a:t>
          </a:r>
          <a:r>
            <a:rPr lang="en-IN" sz="3500" kern="1200">
              <a:hlinkClick xmlns:r="http://schemas.openxmlformats.org/officeDocument/2006/relationships" r:id="rId1"/>
            </a:rPr>
            <a:t>https://en.wikipedia.org/</a:t>
          </a:r>
          <a:endParaRPr lang="en-US" sz="3500" kern="1200"/>
        </a:p>
      </dsp:txBody>
      <dsp:txXfrm>
        <a:off x="0" y="536"/>
        <a:ext cx="10905066" cy="878581"/>
      </dsp:txXfrm>
    </dsp:sp>
    <dsp:sp modelId="{815A989F-D011-4814-A272-DEFAA0ADBF26}">
      <dsp:nvSpPr>
        <dsp:cNvPr id="0" name=""/>
        <dsp:cNvSpPr/>
      </dsp:nvSpPr>
      <dsp:spPr>
        <a:xfrm>
          <a:off x="0" y="879118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629D-6529-4304-B148-29CAD0F65266}">
      <dsp:nvSpPr>
        <dsp:cNvPr id="0" name=""/>
        <dsp:cNvSpPr/>
      </dsp:nvSpPr>
      <dsp:spPr>
        <a:xfrm>
          <a:off x="0" y="879118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Smallpdf: </a:t>
          </a:r>
          <a:r>
            <a:rPr lang="en-IN" sz="3500" kern="1200">
              <a:hlinkClick xmlns:r="http://schemas.openxmlformats.org/officeDocument/2006/relationships" r:id="rId2"/>
            </a:rPr>
            <a:t>https://smallpdf.com/</a:t>
          </a:r>
          <a:endParaRPr lang="en-US" sz="3500" kern="1200"/>
        </a:p>
      </dsp:txBody>
      <dsp:txXfrm>
        <a:off x="0" y="879118"/>
        <a:ext cx="10905066" cy="878581"/>
      </dsp:txXfrm>
    </dsp:sp>
    <dsp:sp modelId="{EAC47E3B-AE3E-4108-AE73-47D77B7EAF9D}">
      <dsp:nvSpPr>
        <dsp:cNvPr id="0" name=""/>
        <dsp:cNvSpPr/>
      </dsp:nvSpPr>
      <dsp:spPr>
        <a:xfrm>
          <a:off x="0" y="1757700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0A54-7AB6-425C-9652-0F358E28B9BE}">
      <dsp:nvSpPr>
        <dsp:cNvPr id="0" name=""/>
        <dsp:cNvSpPr/>
      </dsp:nvSpPr>
      <dsp:spPr>
        <a:xfrm>
          <a:off x="0" y="1757700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Resume Genius: </a:t>
          </a:r>
          <a:r>
            <a:rPr lang="en-IN" sz="3500" kern="1200">
              <a:hlinkClick xmlns:r="http://schemas.openxmlformats.org/officeDocument/2006/relationships" r:id="rId3"/>
            </a:rPr>
            <a:t>https://resumegenius.com/</a:t>
          </a:r>
          <a:endParaRPr lang="en-US" sz="3500" kern="1200"/>
        </a:p>
      </dsp:txBody>
      <dsp:txXfrm>
        <a:off x="0" y="1757700"/>
        <a:ext cx="10905066" cy="878581"/>
      </dsp:txXfrm>
    </dsp:sp>
    <dsp:sp modelId="{8D073308-94E4-48A2-93FB-B618914BE375}">
      <dsp:nvSpPr>
        <dsp:cNvPr id="0" name=""/>
        <dsp:cNvSpPr/>
      </dsp:nvSpPr>
      <dsp:spPr>
        <a:xfrm>
          <a:off x="0" y="2636281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C7B6-4418-43FC-943C-63975625B68D}">
      <dsp:nvSpPr>
        <dsp:cNvPr id="0" name=""/>
        <dsp:cNvSpPr/>
      </dsp:nvSpPr>
      <dsp:spPr>
        <a:xfrm>
          <a:off x="0" y="2636281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Mongo DB: </a:t>
          </a:r>
          <a:r>
            <a:rPr lang="en-IN" sz="3500" kern="1200">
              <a:hlinkClick xmlns:r="http://schemas.openxmlformats.org/officeDocument/2006/relationships" r:id="rId4"/>
            </a:rPr>
            <a:t>https://www.mongodb.com/</a:t>
          </a:r>
          <a:endParaRPr lang="en-US" sz="3500" kern="1200"/>
        </a:p>
      </dsp:txBody>
      <dsp:txXfrm>
        <a:off x="0" y="2636281"/>
        <a:ext cx="10905066" cy="878581"/>
      </dsp:txXfrm>
    </dsp:sp>
    <dsp:sp modelId="{4EED6774-5023-4D7C-9C44-C90C87D5B430}">
      <dsp:nvSpPr>
        <dsp:cNvPr id="0" name=""/>
        <dsp:cNvSpPr/>
      </dsp:nvSpPr>
      <dsp:spPr>
        <a:xfrm>
          <a:off x="0" y="3514863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4B8D-11A6-4C8F-AEA1-54E68F0C5B98}">
      <dsp:nvSpPr>
        <dsp:cNvPr id="0" name=""/>
        <dsp:cNvSpPr/>
      </dsp:nvSpPr>
      <dsp:spPr>
        <a:xfrm>
          <a:off x="0" y="3514863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Article: </a:t>
          </a:r>
          <a:r>
            <a:rPr lang="en-IN" sz="3500" kern="1200">
              <a:hlinkClick xmlns:r="http://schemas.openxmlformats.org/officeDocument/2006/relationships" r:id="rId5"/>
            </a:rPr>
            <a:t>http://www.prosperoverseas.com/sample-resume</a:t>
          </a:r>
          <a:endParaRPr lang="en-US" sz="3500" kern="1200"/>
        </a:p>
      </dsp:txBody>
      <dsp:txXfrm>
        <a:off x="0" y="3514863"/>
        <a:ext cx="10905066" cy="87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D75-1BEC-444F-A327-AE4058C9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03DD-1DBD-4A30-813E-72E0EB377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FEF0-E327-4878-A1C7-FA642981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A00A-DB06-4E35-A623-6488D2C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D9AF-A64B-486B-BE20-278C864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782-EE43-4091-B6EC-5D221349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31E7-3A35-4400-9F2F-24C9046A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9A1D-F918-44AD-8C90-60FE14DE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4EB7-60D9-4754-8177-A061E89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3951-2F2C-4335-A847-2380AD8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E4B5-4639-4A10-8FB5-0EDAB793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B8DB9-C137-4934-83A0-9FED21CC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D487-9F6D-4E2B-A51B-3FC9C2C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AB6C-BFD7-4879-A29C-30A4E5A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473E-A45F-48A4-8AF2-A58275C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C619-2B3B-4018-B5A7-C3382E7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1D5B-148B-4F55-B5E4-C408BC0B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927A-72F2-43A1-A359-60CAB5E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2579-B424-4447-9634-D6F3BF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0F38-B1F9-4E4A-821D-82899986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2EBC-4274-48C0-BA22-8415BAB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117F-98D3-4E7D-BA33-DE25953C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C57-76EA-4E96-A4A4-96951A1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2626-D84C-414B-8A1F-8F602458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FA45-9017-4688-B107-15ABC78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E1A1-EF21-4FD3-8700-012858FF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9EBD-37E4-48FA-824D-1E60F748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F076-CC91-4380-9F8B-37152945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ACED-CB53-44AF-BBC2-235953B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A984-1983-46EA-9710-682C26E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4032-6306-4161-81A4-96FF0523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DA49-65D8-4951-8140-0FEF7E5E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0723-4ADA-44EA-8B57-C33C0998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2096-5EC0-4F2B-8A9B-2E4F7171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E803-4634-4F9A-84D9-F6996A832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5CC66-B73C-4E7D-A33D-31B967175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9D898-4598-4399-9494-8D78E53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720C4-C071-44C8-9A83-B2A65032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C2BB4-17E9-4277-A7BB-FD5EF66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EEB0-B284-47C0-933E-F4ABF16F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7E8BA-D86F-4E78-921B-600A66C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1DCE9-81D2-444B-A1C5-DD22A1C1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F74-2380-4B3E-93F1-AD1F6FC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A40D-2DBF-4B2F-AA76-48898FF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DDF0-123A-4A62-AF90-7CDA21D6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26093-5806-4FFA-92B4-C8A85B4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96DF-B913-4A04-890C-CB5CAE23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CE7A-9D0D-40D2-BF38-7FA67EDF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F508-2ABF-4956-84A0-8664FD30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90D3-9245-40A7-8EF3-CC6728E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A649-87E0-435C-9E51-E4119C69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7E16-7443-42A8-B818-E13EB5E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5A17-6FBF-4256-9FAA-8FB4AB76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99FE5-551F-4983-8046-9C4BCE9F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AF54-28CF-4B34-8CC5-F2E65E85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400B-D396-4A53-ABDB-EA44C2F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7816-53DE-4D9A-B126-9C3F45C0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DE0D-3992-4100-9675-C6909F4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2EFE-736E-4165-BB09-871618D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6B48-469C-4F43-94BC-40BF9982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EAA8-AC48-4E8C-BCF0-12701B6F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6265-E833-40AE-89E0-1C54CD92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F981-B3C0-40B7-8EE6-59A6809D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906B1EA8-40BB-4955-9FEF-68BD15395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664" r="1" b="1350"/>
          <a:stretch/>
        </p:blipFill>
        <p:spPr>
          <a:xfrm>
            <a:off x="-478301" y="0"/>
            <a:ext cx="13508226" cy="8991696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62692E-8D9D-4C74-B347-B0361BFD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8301" y="2050052"/>
            <a:ext cx="13328414" cy="1143313"/>
          </a:xfrm>
        </p:spPr>
        <p:txBody>
          <a:bodyPr anchor="t">
            <a:noAutofit/>
          </a:bodyPr>
          <a:lstStyle/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</a:p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870BF43-870E-419D-8247-27D7ABA42B7E}"/>
              </a:ext>
            </a:extLst>
          </p:cNvPr>
          <p:cNvSpPr txBox="1">
            <a:spLocks/>
          </p:cNvSpPr>
          <p:nvPr/>
        </p:nvSpPr>
        <p:spPr>
          <a:xfrm>
            <a:off x="-478301" y="3204382"/>
            <a:ext cx="13328414" cy="1143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248469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 Krishna Teja Dachepalli 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Jayanth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Desetty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Anudeep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Tippireddy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28146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Individuals finding it difficult to create a Resume from scratch in job application process or in any other business. It must be kept short, straightforward, and current with work experience, and it must be updated on a regular basis. </a:t>
            </a:r>
          </a:p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One of my friends found it hard to build and modify a resume every single  time while applying for different on campus jobs. So , this made us think about an online web application that will automatically generate a good format resume from </a:t>
            </a: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input</a:t>
            </a:r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entered by the user.</a:t>
            </a:r>
          </a:p>
          <a:p>
            <a:pPr algn="just"/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7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14169"/>
            <a:ext cx="10905066" cy="4393982"/>
          </a:xfrm>
        </p:spPr>
        <p:txBody>
          <a:bodyPr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the data is Users Input. Users input is taken as raw data and this data will be formatted to give a resume.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doesn’t need any sampling as the user gives only the requested data. 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will be fresh for every user and this application will not be working with any global or previous data.</a:t>
            </a:r>
            <a:r>
              <a:rPr lang="en-GB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doesn’t contain geographical information or any other factors like regional, national or global as the data is user specific.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28146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: 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Anudeep &amp; Jayanth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: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Jayanth, Manoj, Anudeep &amp; Teja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: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Teja &amp; Manoj </a:t>
            </a:r>
          </a:p>
        </p:txBody>
      </p:sp>
    </p:spTree>
    <p:extLst>
      <p:ext uri="{BB962C8B-B14F-4D97-AF65-F5344CB8AC3E}">
        <p14:creationId xmlns:p14="http://schemas.microsoft.com/office/powerpoint/2010/main" val="76245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Exclusive Features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E95B9385-7875-4FF4-9F23-0AB1559BD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7677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9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65B405F-EBB3-4C89-A104-407A0D9EB2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0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60744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Suggestions are much appreciated….!!</a:t>
            </a:r>
          </a:p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51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299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Team-01</vt:lpstr>
      <vt:lpstr>Background Story</vt:lpstr>
      <vt:lpstr>Data</vt:lpstr>
      <vt:lpstr>Work Distribution</vt:lpstr>
      <vt:lpstr>App Exclusive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Dachepalli, Ravi Krishna Teja (UMKC-Stud</dc:creator>
  <cp:lastModifiedBy>Dachepalli, Ravi Krishna Teja (UMKC-Stud</cp:lastModifiedBy>
  <cp:revision>29</cp:revision>
  <dcterms:created xsi:type="dcterms:W3CDTF">2021-10-14T17:42:03Z</dcterms:created>
  <dcterms:modified xsi:type="dcterms:W3CDTF">2021-10-15T20:42:08Z</dcterms:modified>
</cp:coreProperties>
</file>