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58" r:id="rId6"/>
    <p:sldId id="264" r:id="rId7"/>
    <p:sldId id="263" r:id="rId8"/>
    <p:sldId id="262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nivasan, Senthilkumar" initials="S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7"/>
    <p:restoredTop sz="92857"/>
  </p:normalViewPr>
  <p:slideViewPr>
    <p:cSldViewPr snapToGrid="0" snapToObjects="1">
      <p:cViewPr varScale="1">
        <p:scale>
          <a:sx n="87" d="100"/>
          <a:sy n="87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73CEB-5CF7-8348-9BCB-49F9CDD30C01}" type="datetimeFigureOut">
              <a:rPr lang="en-US" smtClean="0"/>
              <a:t>8/4/17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3B72C-0828-C24A-AA73-08ABB2FE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3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has .NET Core, .NET Framework, and Mono for </a:t>
            </a:r>
            <a:r>
              <a:rPr lang="en-US" dirty="0" err="1" smtClean="0"/>
              <a:t>Xamarin</a:t>
            </a:r>
            <a:r>
              <a:rPr lang="en-US" dirty="0" smtClean="0"/>
              <a:t> runtime components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JIT and Garbage Collector)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3B72C-0828-C24A-AA73-08ABB2FEC8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5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3B72C-0828-C24A-AA73-08ABB2FEC8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&lt;?xml version="1.0" encoding="utf-8"?&gt;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&lt;configuration&gt;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&lt;add key="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http_proxy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value="http://&lt;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proxy_address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&gt;:port" /&gt; 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Squidman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any other, set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“127.0.0.1:&lt;port number&gt;”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&lt;add key="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http_proxy.user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value=”domain\username" /&gt; 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don’t need to set this if you are using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Squidman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any other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--&gt;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&lt;add key="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http_proxy.password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value=”password" /&gt; 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don’t need to set this if you are using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Squidman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any other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--&gt;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&lt;/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&lt;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packageSources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&lt;add key="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nuget.org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value="https://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api.nuget.org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/v3/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index.json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protocolVersion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="3" /&gt;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&lt;/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packageSources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&lt;/configuration&gt;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3B72C-0828-C24A-AA73-08ABB2FEC8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4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3B72C-0828-C24A-AA73-08ABB2FEC8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5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3B72C-0828-C24A-AA73-08ABB2FEC8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2961-7DE8-E146-A542-F323A28C926A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59D-B034-914D-8804-2B67B58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7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2961-7DE8-E146-A542-F323A28C926A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59D-B034-914D-8804-2B67B58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2961-7DE8-E146-A542-F323A28C926A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59D-B034-914D-8804-2B67B58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3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2961-7DE8-E146-A542-F323A28C926A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59D-B034-914D-8804-2B67B58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7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2961-7DE8-E146-A542-F323A28C926A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59D-B034-914D-8804-2B67B58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0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2961-7DE8-E146-A542-F323A28C926A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59D-B034-914D-8804-2B67B58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7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2961-7DE8-E146-A542-F323A28C926A}" type="datetimeFigureOut">
              <a:rPr lang="en-US" smtClean="0"/>
              <a:t>8/4/17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59D-B034-914D-8804-2B67B58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4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2961-7DE8-E146-A542-F323A28C926A}" type="datetimeFigureOut">
              <a:rPr lang="en-US" smtClean="0"/>
              <a:t>8/4/17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59D-B034-914D-8804-2B67B58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2961-7DE8-E146-A542-F323A28C926A}" type="datetimeFigureOut">
              <a:rPr lang="en-US" smtClean="0"/>
              <a:t>8/4/17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59D-B034-914D-8804-2B67B58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7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2961-7DE8-E146-A542-F323A28C926A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59D-B034-914D-8804-2B67B58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2961-7DE8-E146-A542-F323A28C926A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359D-B034-914D-8804-2B67B58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2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2961-7DE8-E146-A542-F323A28C926A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6359D-B034-914D-8804-2B67B58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8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niSharp/omnisharp-vscode" TargetMode="External"/><Relationship Id="rId4" Type="http://schemas.openxmlformats.org/officeDocument/2006/relationships/hyperlink" Target="https://docs.microsoft.com/en-us/aspnet/core/fundamentals/servers/kestrel" TargetMode="External"/><Relationship Id="rId5" Type="http://schemas.openxmlformats.org/officeDocument/2006/relationships/hyperlink" Target="https://github.com/aspnet/DotNetTools" TargetMode="External"/><Relationship Id="rId6" Type="http://schemas.openxmlformats.org/officeDocument/2006/relationships/hyperlink" Target="https://docs.microsoft.com/en-us/aspnet/core/fundamentals/dependency-inje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s.msdn.microsoft.com/dotnet/2017/01/30/announcing-net-core-net-native-and-nuget-updates-in-vs-2017-rc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tnetfoundation.org/" TargetMode="External"/><Relationship Id="rId3" Type="http://schemas.openxmlformats.org/officeDocument/2006/relationships/hyperlink" Target="http://www.nuget.org/packages/Microsoft.NETCore.UniversalWindowsPlatfor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Dot net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413"/>
            <a:ext cx="10515600" cy="47875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https://dotnetfoundation.org</a:t>
            </a:r>
          </a:p>
          <a:p>
            <a:r>
              <a:rPr lang="en-US" dirty="0" smtClean="0">
                <a:hlinkClick r:id="rId2"/>
              </a:rPr>
              <a:t>https://blogs.msdn.microsoft.com/dotnet/2017/01/30/announcing-net-core-net-native-and-nuget-updates-in-vs-2017-rc/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https://github.com/OmniSharp/omnisharp-vscode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https://docs.microsoft.com/en-us/aspnet/core/fundamentals/servers/kestrel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https://github.com/aspnet/DotNetTools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https://docs.microsoft.com/en-us/aspnet/core/fundamentals/dependency-injection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0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324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717"/>
            <a:ext cx="10515600" cy="46492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Dot net core is a modular, cross-platform and open source framework distributed as </a:t>
            </a:r>
            <a:r>
              <a:rPr lang="en-US" dirty="0" err="1" smtClean="0"/>
              <a:t>NuGet</a:t>
            </a:r>
            <a:r>
              <a:rPr lang="en-US" dirty="0" smtClean="0"/>
              <a:t> packages</a:t>
            </a:r>
          </a:p>
          <a:p>
            <a:r>
              <a:rPr lang="en-US" dirty="0" smtClean="0"/>
              <a:t>Supported by </a:t>
            </a:r>
            <a:r>
              <a:rPr lang="en-US" b="1" dirty="0" smtClean="0">
                <a:hlinkClick r:id="rId2"/>
              </a:rPr>
              <a:t>.NET Foundation</a:t>
            </a:r>
            <a:r>
              <a:rPr lang="en-US" b="1" dirty="0" smtClean="0"/>
              <a:t>. </a:t>
            </a:r>
            <a:r>
              <a:rPr lang="en-US" dirty="0" smtClean="0"/>
              <a:t>It serves </a:t>
            </a:r>
            <a:r>
              <a:rPr lang="en-US" dirty="0"/>
              <a:t>as a forum for community and commercial developers alike to broaden and strengthen the future of the .NET ecosystem</a:t>
            </a:r>
            <a:endParaRPr lang="en-US" b="1" dirty="0" smtClean="0"/>
          </a:p>
          <a:p>
            <a:r>
              <a:rPr lang="en-US" dirty="0" smtClean="0"/>
              <a:t>Provides </a:t>
            </a:r>
            <a:r>
              <a:rPr lang="en-US" b="1" dirty="0" smtClean="0"/>
              <a:t>Console, </a:t>
            </a:r>
            <a:r>
              <a:rPr lang="en-US" b="1" dirty="0" err="1" smtClean="0"/>
              <a:t>ASP.Net</a:t>
            </a:r>
            <a:r>
              <a:rPr lang="en-US" b="1" dirty="0" smtClean="0"/>
              <a:t> and </a:t>
            </a:r>
            <a:r>
              <a:rPr lang="en-US" b="1" dirty="0" err="1" smtClean="0"/>
              <a:t>.Net</a:t>
            </a:r>
            <a:r>
              <a:rPr lang="en-US" b="1" dirty="0" smtClean="0"/>
              <a:t> Native </a:t>
            </a:r>
            <a:r>
              <a:rPr lang="en-US" dirty="0" smtClean="0"/>
              <a:t>(Universal Windows Platform Apps)</a:t>
            </a:r>
          </a:p>
          <a:p>
            <a:r>
              <a:rPr lang="en-US" b="1" dirty="0"/>
              <a:t>NET Native </a:t>
            </a:r>
            <a:r>
              <a:rPr lang="en-US" dirty="0"/>
              <a:t>is </a:t>
            </a:r>
            <a:r>
              <a:rPr lang="en-US" dirty="0" smtClean="0"/>
              <a:t>included </a:t>
            </a:r>
            <a:r>
              <a:rPr lang="en-US" dirty="0"/>
              <a:t>within the </a:t>
            </a:r>
            <a:r>
              <a:rPr lang="en-US" dirty="0" smtClean="0">
                <a:hlinkClick r:id="rId3"/>
              </a:rPr>
              <a:t>Microsoft.NETCore.UniversalWindowsPlatform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 package.</a:t>
            </a:r>
          </a:p>
          <a:p>
            <a:r>
              <a:rPr lang="en-US" b="1" dirty="0" err="1" smtClean="0"/>
              <a:t>.Net</a:t>
            </a:r>
            <a:r>
              <a:rPr lang="en-US" b="1" dirty="0" smtClean="0"/>
              <a:t> Standard </a:t>
            </a:r>
            <a:r>
              <a:rPr lang="en-US" dirty="0" smtClean="0"/>
              <a:t>for </a:t>
            </a:r>
            <a:r>
              <a:rPr lang="en-US" dirty="0"/>
              <a:t>establishing greater uniformity in the .NET </a:t>
            </a:r>
            <a:r>
              <a:rPr lang="en-US" dirty="0" smtClean="0"/>
              <a:t>ecosystem.</a:t>
            </a:r>
          </a:p>
          <a:p>
            <a:r>
              <a:rPr lang="en-US" b="1" dirty="0" err="1"/>
              <a:t>.</a:t>
            </a:r>
            <a:r>
              <a:rPr lang="en-US" b="1" dirty="0" err="1" smtClean="0"/>
              <a:t>Net</a:t>
            </a:r>
            <a:r>
              <a:rPr lang="en-US" b="1" dirty="0" smtClean="0"/>
              <a:t> Standard </a:t>
            </a:r>
            <a:r>
              <a:rPr lang="en-US" dirty="0"/>
              <a:t>is designed as a common standard so that .NET 4.5, Core, UWP, </a:t>
            </a:r>
            <a:r>
              <a:rPr lang="en-US" dirty="0" err="1"/>
              <a:t>Xamarin</a:t>
            </a:r>
            <a:r>
              <a:rPr lang="en-US" dirty="0"/>
              <a:t> and everything else has a standard to target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Framework vs .NET Core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312590"/>
              </p:ext>
            </p:extLst>
          </p:nvPr>
        </p:nvGraphicFramePr>
        <p:xfrm>
          <a:off x="838200" y="1825625"/>
          <a:ext cx="10515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.NET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.NET 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Framework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supports Windows and Web applications, you can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Forms, WPF, and UWP to build Windows applications.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Core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supports UWP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ASP.NET Core applications.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provides the complete .NET</a:t>
                      </a:r>
                      <a:r>
                        <a:rPr lang="en-US" baseline="0" dirty="0" smtClean="0"/>
                        <a:t> assemblies and it is faster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Core is a lightweight, modular and ultra fast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Framework is better now in terms of User interface centric </a:t>
                      </a: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applications as it has lot of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still</a:t>
                      </a:r>
                      <a:r>
                        <a:rPr lang="en-US" baseline="0" dirty="0" smtClean="0"/>
                        <a:t> evolving, will take sometime to catch 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support non 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Windows, Linux, Mac, and some other operating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Framework has a been around since 2001,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It’s just born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27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3" cy="1325563"/>
          </a:xfrm>
        </p:spPr>
        <p:txBody>
          <a:bodyPr/>
          <a:lstStyle/>
          <a:p>
            <a:r>
              <a:rPr lang="en-US" dirty="0"/>
              <a:t>.NET Architectural </a:t>
            </a:r>
            <a:r>
              <a:rPr lang="en-US" dirty="0" smtClean="0"/>
              <a:t>Components             CLI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3" y="1599992"/>
            <a:ext cx="7582114" cy="4351338"/>
          </a:xfrm>
        </p:spPr>
      </p:pic>
      <p:sp>
        <p:nvSpPr>
          <p:cNvPr id="7" name="Rectangle 6"/>
          <p:cNvSpPr/>
          <p:nvPr/>
        </p:nvSpPr>
        <p:spPr>
          <a:xfrm>
            <a:off x="8427940" y="1599993"/>
            <a:ext cx="1106929" cy="69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620597" y="1599992"/>
            <a:ext cx="1121217" cy="69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VB.NET 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857644" y="1590468"/>
            <a:ext cx="1121217" cy="69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F# Code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8413652" y="2543175"/>
            <a:ext cx="1121217" cy="74295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1" name="Snip Single Corner Rectangle 10"/>
          <p:cNvSpPr/>
          <p:nvPr/>
        </p:nvSpPr>
        <p:spPr>
          <a:xfrm>
            <a:off x="9620597" y="2543175"/>
            <a:ext cx="1121217" cy="74295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10857644" y="2543175"/>
            <a:ext cx="1121217" cy="74295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2"/>
            <a:endCxn id="10" idx="3"/>
          </p:cNvCxnSpPr>
          <p:nvPr/>
        </p:nvCxnSpPr>
        <p:spPr>
          <a:xfrm flipH="1">
            <a:off x="8974261" y="2291938"/>
            <a:ext cx="7144" cy="25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3"/>
          </p:cNvCxnSpPr>
          <p:nvPr/>
        </p:nvCxnSpPr>
        <p:spPr>
          <a:xfrm>
            <a:off x="10181206" y="2291937"/>
            <a:ext cx="0" cy="25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2" idx="3"/>
          </p:cNvCxnSpPr>
          <p:nvPr/>
        </p:nvCxnSpPr>
        <p:spPr>
          <a:xfrm>
            <a:off x="11418253" y="2282413"/>
            <a:ext cx="0" cy="26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427940" y="3543300"/>
            <a:ext cx="3550921" cy="94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Intermediate Language (CIL)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0" idx="1"/>
          </p:cNvCxnSpPr>
          <p:nvPr/>
        </p:nvCxnSpPr>
        <p:spPr>
          <a:xfrm>
            <a:off x="8974261" y="3286125"/>
            <a:ext cx="7144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1"/>
          </p:cNvCxnSpPr>
          <p:nvPr/>
        </p:nvCxnSpPr>
        <p:spPr>
          <a:xfrm>
            <a:off x="10181206" y="3286125"/>
            <a:ext cx="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1"/>
          </p:cNvCxnSpPr>
          <p:nvPr/>
        </p:nvCxnSpPr>
        <p:spPr>
          <a:xfrm>
            <a:off x="11418253" y="3286125"/>
            <a:ext cx="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nip and Round Single Corner Rectangle 29"/>
          <p:cNvSpPr/>
          <p:nvPr/>
        </p:nvSpPr>
        <p:spPr>
          <a:xfrm>
            <a:off x="8959209" y="4743451"/>
            <a:ext cx="2443992" cy="6858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Language Runtime (CLR)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186995" y="4486275"/>
            <a:ext cx="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uble Brace 37"/>
          <p:cNvSpPr/>
          <p:nvPr/>
        </p:nvSpPr>
        <p:spPr>
          <a:xfrm>
            <a:off x="9784472" y="5747162"/>
            <a:ext cx="780703" cy="4572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0101001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0" idx="1"/>
            <a:endCxn id="38" idx="0"/>
          </p:cNvCxnSpPr>
          <p:nvPr/>
        </p:nvCxnSpPr>
        <p:spPr>
          <a:xfrm flipH="1">
            <a:off x="10174824" y="5429251"/>
            <a:ext cx="6381" cy="31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013"/>
            <a:ext cx="10515600" cy="527208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Dot NET Core CLI</a:t>
            </a:r>
          </a:p>
          <a:p>
            <a:pPr lvl="1"/>
            <a:r>
              <a:rPr lang="en-US" dirty="0" smtClean="0"/>
              <a:t>It provides the command line tools for developing </a:t>
            </a:r>
            <a:r>
              <a:rPr lang="en-US" dirty="0" err="1" smtClean="0"/>
              <a:t>.Net</a:t>
            </a:r>
            <a:r>
              <a:rPr lang="en-US" dirty="0" smtClean="0"/>
              <a:t> applications</a:t>
            </a:r>
          </a:p>
          <a:p>
            <a:r>
              <a:rPr lang="en-US" b="1" dirty="0" smtClean="0"/>
              <a:t>Kestrel</a:t>
            </a:r>
          </a:p>
          <a:p>
            <a:pPr lvl="1"/>
            <a:r>
              <a:rPr lang="en-US" dirty="0" smtClean="0"/>
              <a:t>It is a cross-platform </a:t>
            </a:r>
            <a:r>
              <a:rPr lang="en-US" b="1" dirty="0" smtClean="0"/>
              <a:t>web server </a:t>
            </a:r>
            <a:r>
              <a:rPr lang="en-US" dirty="0" smtClean="0"/>
              <a:t>for </a:t>
            </a:r>
            <a:r>
              <a:rPr lang="en-US" dirty="0" err="1" smtClean="0"/>
              <a:t>ASP.Net</a:t>
            </a:r>
            <a:r>
              <a:rPr lang="en-US" dirty="0" smtClean="0"/>
              <a:t> core</a:t>
            </a:r>
          </a:p>
          <a:p>
            <a:pPr lvl="1"/>
            <a:r>
              <a:rPr lang="en-US" dirty="0" smtClean="0"/>
              <a:t>It is included by default </a:t>
            </a:r>
            <a:r>
              <a:rPr lang="en-US" dirty="0"/>
              <a:t>in ASP.NET Core new project </a:t>
            </a:r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We must </a:t>
            </a:r>
            <a:r>
              <a:rPr lang="en-US" dirty="0"/>
              <a:t>use IIS, Nginx, or Apache as a </a:t>
            </a:r>
            <a:r>
              <a:rPr lang="en-US" i="1" dirty="0"/>
              <a:t>reverse proxy server</a:t>
            </a:r>
            <a:r>
              <a:rPr lang="en-US" dirty="0"/>
              <a:t>. A reverse proxy server receives HTTP requests from the Internet and forwards them to Kestrel after some preliminary handling.</a:t>
            </a:r>
            <a:endParaRPr lang="en-US" dirty="0" smtClean="0"/>
          </a:p>
          <a:p>
            <a:r>
              <a:rPr lang="en-US" b="1" dirty="0" err="1" smtClean="0"/>
              <a:t>Omnisharp</a:t>
            </a:r>
            <a:endParaRPr lang="en-US" b="1" dirty="0" smtClean="0"/>
          </a:p>
          <a:p>
            <a:pPr lvl="1"/>
            <a:r>
              <a:rPr lang="en-US" dirty="0"/>
              <a:t>Lightweight development tools for .NET Core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is a C</a:t>
            </a:r>
            <a:r>
              <a:rPr lang="en-US" dirty="0"/>
              <a:t># extension for </a:t>
            </a:r>
            <a:r>
              <a:rPr lang="en-US" b="1" dirty="0"/>
              <a:t>Visual Studio </a:t>
            </a:r>
            <a:r>
              <a:rPr lang="en-US" b="1" dirty="0" smtClean="0"/>
              <a:t>Code, atom and Sublime</a:t>
            </a:r>
          </a:p>
          <a:p>
            <a:pPr lvl="1"/>
            <a:r>
              <a:rPr lang="en-US" dirty="0" smtClean="0"/>
              <a:t>It provides C# editing support, including Syntax Highlighting, IntelliSense, Go to Definition, Find All References, etc.</a:t>
            </a:r>
          </a:p>
          <a:p>
            <a:pPr lvl="1"/>
            <a:r>
              <a:rPr lang="en-US" dirty="0" smtClean="0"/>
              <a:t>Provides </a:t>
            </a:r>
            <a:r>
              <a:rPr lang="en-US" b="1" dirty="0" smtClean="0"/>
              <a:t>debugging</a:t>
            </a:r>
            <a:r>
              <a:rPr lang="en-US" dirty="0" smtClean="0"/>
              <a:t> support for .NET Core</a:t>
            </a:r>
            <a:r>
              <a:rPr lang="en-US" b="1" dirty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dirty="0" smtClean="0"/>
              <a:t>supports wide variety of Operating systems.</a:t>
            </a:r>
            <a:endParaRPr lang="en-US" b="1" dirty="0" smtClean="0"/>
          </a:p>
          <a:p>
            <a:r>
              <a:rPr lang="en-US" b="1" dirty="0" err="1"/>
              <a:t>MSBuild</a:t>
            </a:r>
            <a:r>
              <a:rPr lang="en-US" dirty="0"/>
              <a:t>, the build engine used to build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 and Publish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163"/>
            <a:ext cx="10515600" cy="4876800"/>
          </a:xfr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To build all the projects in the current folder, you can simply use </a:t>
            </a:r>
            <a:r>
              <a:rPr lang="en-US" dirty="0" err="1" smtClean="0">
                <a:solidFill>
                  <a:srgbClr val="C00000"/>
                </a:solidFill>
              </a:rPr>
              <a:t>dotnet</a:t>
            </a:r>
            <a:r>
              <a:rPr lang="en-US" dirty="0" smtClean="0">
                <a:solidFill>
                  <a:srgbClr val="C00000"/>
                </a:solidFill>
              </a:rPr>
              <a:t> build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rgbClr val="C00000"/>
                </a:solidFill>
              </a:rPr>
              <a:t>dotnet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msbuild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/>
              <a:t>To build a specific </a:t>
            </a:r>
            <a:r>
              <a:rPr lang="en-US" dirty="0" smtClean="0"/>
              <a:t>project, use </a:t>
            </a:r>
            <a:r>
              <a:rPr lang="en-US" dirty="0" err="1" smtClean="0">
                <a:solidFill>
                  <a:srgbClr val="C00000"/>
                </a:solidFill>
              </a:rPr>
              <a:t>dotnet</a:t>
            </a:r>
            <a:r>
              <a:rPr lang="en-US" dirty="0" smtClean="0">
                <a:solidFill>
                  <a:srgbClr val="C00000"/>
                </a:solidFill>
              </a:rPr>
              <a:t> build &lt;</a:t>
            </a:r>
            <a:r>
              <a:rPr lang="en-US" dirty="0" err="1" smtClean="0">
                <a:solidFill>
                  <a:srgbClr val="C00000"/>
                </a:solidFill>
              </a:rPr>
              <a:t>project_name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rgbClr val="7030A0"/>
                </a:solidFill>
              </a:rPr>
              <a:t>bundleconfig.json</a:t>
            </a:r>
            <a:r>
              <a:rPr lang="en-US" dirty="0" smtClean="0"/>
              <a:t> file to bundle and </a:t>
            </a:r>
            <a:r>
              <a:rPr lang="en-US" dirty="0" err="1" smtClean="0"/>
              <a:t>minification</a:t>
            </a:r>
            <a:endParaRPr lang="en-US" dirty="0" smtClean="0"/>
          </a:p>
          <a:p>
            <a:r>
              <a:rPr lang="en-US" dirty="0" smtClean="0"/>
              <a:t>To run the application </a:t>
            </a:r>
            <a:r>
              <a:rPr lang="en-US" dirty="0" err="1" smtClean="0">
                <a:solidFill>
                  <a:srgbClr val="C00000"/>
                </a:solidFill>
              </a:rPr>
              <a:t>dotnet</a:t>
            </a:r>
            <a:r>
              <a:rPr lang="en-US" dirty="0" smtClean="0">
                <a:solidFill>
                  <a:srgbClr val="C00000"/>
                </a:solidFill>
              </a:rPr>
              <a:t> run</a:t>
            </a:r>
          </a:p>
          <a:p>
            <a:r>
              <a:rPr lang="en-US" dirty="0" smtClean="0"/>
              <a:t>You can set or specify the environment when you run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set ASPNETCORE_ENVIRONMENT=Development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(OR)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C00000"/>
                </a:solidFill>
              </a:rPr>
              <a:t>dotnet</a:t>
            </a:r>
            <a:r>
              <a:rPr lang="en-US" dirty="0" smtClean="0">
                <a:solidFill>
                  <a:srgbClr val="C00000"/>
                </a:solidFill>
              </a:rPr>
              <a:t> run --environment “Development”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publish the project, use </a:t>
            </a:r>
            <a:r>
              <a:rPr lang="en-US" dirty="0" err="1" smtClean="0">
                <a:solidFill>
                  <a:srgbClr val="C00000"/>
                </a:solidFill>
              </a:rPr>
              <a:t>dotnet</a:t>
            </a:r>
            <a:r>
              <a:rPr lang="en-US" dirty="0" smtClean="0">
                <a:solidFill>
                  <a:srgbClr val="C00000"/>
                </a:solidFill>
              </a:rPr>
              <a:t> publish “path”</a:t>
            </a:r>
          </a:p>
          <a:p>
            <a:pPr marL="0" indent="0">
              <a:buNone/>
            </a:pPr>
            <a:r>
              <a:rPr lang="en-US" sz="2900" b="1" i="1" u="sng" dirty="0" smtClean="0">
                <a:ln>
                  <a:solidFill>
                    <a:schemeClr val="tx1"/>
                  </a:solidFill>
                  <a:prstDash val="solid"/>
                </a:ln>
              </a:rPr>
              <a:t>Note: </a:t>
            </a:r>
            <a:r>
              <a:rPr lang="en-US" sz="2900" i="1" dirty="0" smtClean="0">
                <a:ln>
                  <a:solidFill>
                    <a:schemeClr val="tx1"/>
                  </a:solidFill>
                  <a:prstDash val="solid"/>
                </a:ln>
              </a:rPr>
              <a:t>Please make sure you set the proxy in </a:t>
            </a:r>
            <a:r>
              <a:rPr lang="en-US" sz="2900" i="1" dirty="0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.</a:t>
            </a:r>
            <a:r>
              <a:rPr lang="en-US" sz="2900" i="1" dirty="0" err="1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nuget</a:t>
            </a:r>
            <a:r>
              <a:rPr lang="en-US" sz="2900" i="1" dirty="0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/</a:t>
            </a:r>
            <a:r>
              <a:rPr lang="en-US" sz="2900" i="1" dirty="0" err="1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NuGet.NuGet.config</a:t>
            </a:r>
            <a:r>
              <a:rPr lang="en-US" sz="2900" i="1" dirty="0" smtClean="0">
                <a:ln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 </a:t>
            </a:r>
            <a:r>
              <a:rPr lang="en-US" sz="2900" i="1" dirty="0" smtClean="0">
                <a:ln>
                  <a:solidFill>
                    <a:schemeClr val="tx1"/>
                  </a:solidFill>
                  <a:prstDash val="solid"/>
                </a:ln>
              </a:rPr>
              <a:t>file, please find the sample below in Notes window.</a:t>
            </a:r>
          </a:p>
          <a:p>
            <a:pPr marL="0" indent="0">
              <a:buNone/>
            </a:pPr>
            <a:endParaRPr lang="en-US" sz="2900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82605"/>
              </p:ext>
            </p:extLst>
          </p:nvPr>
        </p:nvGraphicFramePr>
        <p:xfrm>
          <a:off x="1824181" y="3990109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84268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&lt;environment names="Development"&gt; &lt;/environment&gt; </a:t>
                      </a:r>
                    </a:p>
                    <a:p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&lt;environment names="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Staging,Production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 &lt;/environment&gt;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1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/>
          <a:lstStyle/>
          <a:p>
            <a:r>
              <a:rPr lang="en-US" dirty="0" smtClean="0"/>
              <a:t>.NET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48196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is a tool that runs </a:t>
            </a:r>
            <a:r>
              <a:rPr lang="en-US" dirty="0" err="1" smtClean="0">
                <a:solidFill>
                  <a:srgbClr val="C00000"/>
                </a:solidFill>
              </a:rPr>
              <a:t>dotnet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command </a:t>
            </a:r>
            <a:r>
              <a:rPr lang="en-US" dirty="0"/>
              <a:t>when source files </a:t>
            </a:r>
            <a:r>
              <a:rPr lang="en-US" dirty="0" smtClean="0"/>
              <a:t>change</a:t>
            </a:r>
          </a:p>
          <a:p>
            <a:r>
              <a:rPr lang="en-US" dirty="0" smtClean="0"/>
              <a:t>To install this, we need to add the below to .</a:t>
            </a:r>
            <a:r>
              <a:rPr lang="en-US" dirty="0" err="1" smtClean="0"/>
              <a:t>csproj</a:t>
            </a:r>
            <a:r>
              <a:rPr lang="en-US" dirty="0" smtClean="0"/>
              <a:t>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 err="1" smtClean="0">
                <a:solidFill>
                  <a:srgbClr val="C00000"/>
                </a:solidFill>
              </a:rPr>
              <a:t>dotnet</a:t>
            </a:r>
            <a:r>
              <a:rPr lang="en-US" dirty="0" smtClean="0">
                <a:solidFill>
                  <a:srgbClr val="C00000"/>
                </a:solidFill>
              </a:rPr>
              <a:t> restore</a:t>
            </a:r>
            <a:r>
              <a:rPr lang="en-US" dirty="0" smtClean="0"/>
              <a:t>, this installs the watcher tools</a:t>
            </a:r>
          </a:p>
          <a:p>
            <a:r>
              <a:rPr lang="en-US" dirty="0" smtClean="0"/>
              <a:t>The following commands are to </a:t>
            </a:r>
            <a:r>
              <a:rPr lang="en-US" b="1" dirty="0" smtClean="0"/>
              <a:t>run</a:t>
            </a:r>
            <a:r>
              <a:rPr lang="en-US" dirty="0" smtClean="0"/>
              <a:t> and </a:t>
            </a:r>
            <a:r>
              <a:rPr lang="en-US" b="1" dirty="0" smtClean="0"/>
              <a:t>watch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You can set </a:t>
            </a:r>
            <a:r>
              <a:rPr lang="en-US" b="1" dirty="0" smtClean="0">
                <a:solidFill>
                  <a:srgbClr val="C00000"/>
                </a:solidFill>
              </a:rPr>
              <a:t>DOTNET_USE_POLLING_FILE_WATCHER</a:t>
            </a:r>
            <a:r>
              <a:rPr lang="en-US" dirty="0" smtClean="0"/>
              <a:t> to 1 or true to </a:t>
            </a:r>
            <a:r>
              <a:rPr lang="en-US" dirty="0"/>
              <a:t>use a polling file watcher instead of </a:t>
            </a:r>
            <a:r>
              <a:rPr lang="en-US" dirty="0" err="1"/>
              <a:t>CoreFx's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C00000"/>
                </a:solidFill>
              </a:rPr>
              <a:t>FileSystemWatcher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26052"/>
              </p:ext>
            </p:extLst>
          </p:nvPr>
        </p:nvGraphicFramePr>
        <p:xfrm>
          <a:off x="1189037" y="2205565"/>
          <a:ext cx="935513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51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ItemGroup</a:t>
                      </a:r>
                      <a:r>
                        <a:rPr lang="en-US" dirty="0" smtClean="0"/>
                        <a:t>&gt; </a:t>
                      </a:r>
                    </a:p>
                    <a:p>
                      <a:r>
                        <a:rPr lang="en-US" dirty="0" smtClean="0"/>
                        <a:t>     &lt;</a:t>
                      </a:r>
                      <a:r>
                        <a:rPr lang="en-US" dirty="0" err="1" smtClean="0"/>
                        <a:t>DotNetCliToolReference</a:t>
                      </a:r>
                      <a:r>
                        <a:rPr lang="en-US" dirty="0" smtClean="0"/>
                        <a:t> Include="</a:t>
                      </a:r>
                      <a:r>
                        <a:rPr lang="en-US" dirty="0" err="1" smtClean="0"/>
                        <a:t>Microsoft.DotNet.Watcher.Tools</a:t>
                      </a:r>
                      <a:r>
                        <a:rPr lang="en-US" dirty="0" smtClean="0"/>
                        <a:t>" Version="1.0.0" /&gt;</a:t>
                      </a:r>
                    </a:p>
                    <a:p>
                      <a:r>
                        <a:rPr lang="en-US" dirty="0" smtClean="0"/>
                        <a:t>&lt;/</a:t>
                      </a:r>
                      <a:r>
                        <a:rPr lang="en-US" dirty="0" err="1" smtClean="0"/>
                        <a:t>ItemGroup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11677"/>
              </p:ext>
            </p:extLst>
          </p:nvPr>
        </p:nvGraphicFramePr>
        <p:xfrm>
          <a:off x="1189037" y="4174911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298339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watch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to watch and run the 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watch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to watch and run</a:t>
                      </a:r>
                      <a:r>
                        <a:rPr lang="en-US" baseline="0" dirty="0" smtClean="0"/>
                        <a:t> the test cases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0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.NET Core has built-in dependency injection, </a:t>
            </a:r>
            <a:r>
              <a:rPr lang="en-US" dirty="0"/>
              <a:t>is designed from the ground up to support and leverage dependency </a:t>
            </a:r>
            <a:r>
              <a:rPr lang="en-US" dirty="0" smtClean="0"/>
              <a:t>injection.</a:t>
            </a:r>
          </a:p>
          <a:p>
            <a:r>
              <a:rPr lang="en-US" dirty="0" smtClean="0"/>
              <a:t>It has a </a:t>
            </a:r>
            <a:r>
              <a:rPr lang="en-US" dirty="0"/>
              <a:t>built-in container (represented </a:t>
            </a:r>
            <a:r>
              <a:rPr lang="en-US" dirty="0" smtClean="0"/>
              <a:t>by the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C00000"/>
                </a:solidFill>
              </a:rPr>
              <a:t>IServiceProvider</a:t>
            </a:r>
            <a:r>
              <a:rPr lang="en-US" dirty="0"/>
              <a:t> interface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supports constructor injection by </a:t>
            </a:r>
            <a:r>
              <a:rPr lang="en-US" dirty="0" smtClean="0"/>
              <a:t>default.</a:t>
            </a:r>
          </a:p>
          <a:p>
            <a:r>
              <a:rPr lang="en-US" dirty="0" smtClean="0"/>
              <a:t>It is </a:t>
            </a:r>
            <a:r>
              <a:rPr lang="en-US" dirty="0"/>
              <a:t>responsible for providing instances of types that are requested from </a:t>
            </a:r>
            <a:r>
              <a:rPr lang="en-US" dirty="0" smtClean="0"/>
              <a:t>it.</a:t>
            </a:r>
          </a:p>
          <a:p>
            <a:r>
              <a:rPr lang="en-US" dirty="0" smtClean="0"/>
              <a:t>We can register framework dependencies and application dependencies in </a:t>
            </a:r>
            <a:r>
              <a:rPr lang="en-US" dirty="0"/>
              <a:t>t</a:t>
            </a:r>
            <a:r>
              <a:rPr lang="en-US" dirty="0" smtClean="0"/>
              <a:t>he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C00000"/>
                </a:solidFill>
              </a:rPr>
              <a:t>ConfigureServices</a:t>
            </a:r>
            <a:r>
              <a:rPr lang="en-US" dirty="0"/>
              <a:t> method in the </a:t>
            </a:r>
            <a:r>
              <a:rPr lang="en-US" dirty="0" smtClean="0">
                <a:solidFill>
                  <a:srgbClr val="C00000"/>
                </a:solidFill>
              </a:rPr>
              <a:t>Startup</a:t>
            </a:r>
            <a:r>
              <a:rPr lang="en-US" dirty="0"/>
              <a:t> </a:t>
            </a:r>
            <a:r>
              <a:rPr lang="en-US" dirty="0" smtClean="0"/>
              <a:t>class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services.AddTransient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err="1" smtClean="0">
                <a:solidFill>
                  <a:srgbClr val="C00000"/>
                </a:solidFill>
              </a:rPr>
              <a:t>IAppRepository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AppRepository</a:t>
            </a:r>
            <a:r>
              <a:rPr lang="en-US" dirty="0" smtClean="0">
                <a:solidFill>
                  <a:srgbClr val="C00000"/>
                </a:solidFill>
              </a:rPr>
              <a:t>&gt;();</a:t>
            </a:r>
          </a:p>
          <a:p>
            <a:r>
              <a:rPr lang="en-US" dirty="0"/>
              <a:t>There are </a:t>
            </a:r>
            <a:r>
              <a:rPr lang="en-US" dirty="0" smtClean="0"/>
              <a:t>some framework provided extensions such as </a:t>
            </a:r>
            <a:r>
              <a:rPr lang="en-US" dirty="0" err="1" smtClean="0">
                <a:solidFill>
                  <a:srgbClr val="C00000"/>
                </a:solidFill>
              </a:rPr>
              <a:t>AddDbContext</a:t>
            </a:r>
            <a:r>
              <a:rPr lang="en-US" dirty="0"/>
              <a:t>, </a:t>
            </a:r>
            <a:r>
              <a:rPr lang="en-US" dirty="0" err="1" smtClean="0">
                <a:solidFill>
                  <a:srgbClr val="C00000"/>
                </a:solidFill>
              </a:rPr>
              <a:t>AddIdentity</a:t>
            </a:r>
            <a:r>
              <a:rPr lang="en-US" dirty="0"/>
              <a:t>, and </a:t>
            </a:r>
            <a:r>
              <a:rPr lang="en-US" dirty="0" err="1" smtClean="0">
                <a:solidFill>
                  <a:srgbClr val="C00000"/>
                </a:solidFill>
              </a:rPr>
              <a:t>AddMvc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/>
              <a:t>We can register our own application services using any of the below extension </a:t>
            </a:r>
            <a:r>
              <a:rPr lang="en-US" dirty="0" smtClean="0"/>
              <a:t>methods such as </a:t>
            </a:r>
            <a:r>
              <a:rPr lang="en-US" dirty="0" err="1" smtClean="0">
                <a:solidFill>
                  <a:srgbClr val="C00000"/>
                </a:solidFill>
              </a:rPr>
              <a:t>AddTransient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AddScoped</a:t>
            </a:r>
            <a:r>
              <a:rPr lang="en-US" dirty="0"/>
              <a:t>, and </a:t>
            </a:r>
            <a:r>
              <a:rPr lang="en-US" dirty="0" err="1">
                <a:solidFill>
                  <a:srgbClr val="C00000"/>
                </a:solidFill>
              </a:rPr>
              <a:t>AddSingleton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 </a:t>
            </a:r>
            <a:r>
              <a:rPr lang="en-US" smtClean="0"/>
              <a:t>Extension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Transient</a:t>
            </a:r>
            <a:r>
              <a:rPr lang="en-US" dirty="0" smtClean="0"/>
              <a:t> - Transient </a:t>
            </a:r>
            <a:r>
              <a:rPr lang="en-US" dirty="0"/>
              <a:t>lifetime services are created each time they are requested. This lifetime works best for lightweight, stateless services.</a:t>
            </a:r>
          </a:p>
          <a:p>
            <a:r>
              <a:rPr lang="en-US" b="1" dirty="0" smtClean="0"/>
              <a:t>Scoped</a:t>
            </a:r>
            <a:r>
              <a:rPr lang="en-US" dirty="0" smtClean="0"/>
              <a:t> - Scoped </a:t>
            </a:r>
            <a:r>
              <a:rPr lang="en-US" dirty="0"/>
              <a:t>lifetime services are created once per request.</a:t>
            </a:r>
          </a:p>
          <a:p>
            <a:r>
              <a:rPr lang="en-US" b="1" dirty="0" smtClean="0"/>
              <a:t>Singleton</a:t>
            </a:r>
            <a:r>
              <a:rPr lang="en-US" dirty="0" smtClean="0"/>
              <a:t> - Singleton </a:t>
            </a:r>
            <a:r>
              <a:rPr lang="en-US" dirty="0"/>
              <a:t>lifetime services are created the first time they are requested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</TotalTime>
  <Words>577</Words>
  <Application>Microsoft Macintosh PowerPoint</Application>
  <PresentationFormat>Widescreen</PresentationFormat>
  <Paragraphs>119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Mangal</vt:lpstr>
      <vt:lpstr>Office Theme</vt:lpstr>
      <vt:lpstr>Dot net core</vt:lpstr>
      <vt:lpstr>Introduction</vt:lpstr>
      <vt:lpstr>.NET Framework vs .NET Core</vt:lpstr>
      <vt:lpstr>.NET Architectural Components             CLI </vt:lpstr>
      <vt:lpstr>Tools</vt:lpstr>
      <vt:lpstr>Build and Publish</vt:lpstr>
      <vt:lpstr>.NET Watch</vt:lpstr>
      <vt:lpstr>Dependency Injection</vt:lpstr>
      <vt:lpstr>DI Extension Methods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 net core</dc:title>
  <dc:creator>Srinivasan, Senthilkumar</dc:creator>
  <cp:lastModifiedBy>Ravel, Pedro</cp:lastModifiedBy>
  <cp:revision>115</cp:revision>
  <dcterms:created xsi:type="dcterms:W3CDTF">2017-08-02T23:36:41Z</dcterms:created>
  <dcterms:modified xsi:type="dcterms:W3CDTF">2017-08-04T19:28:21Z</dcterms:modified>
</cp:coreProperties>
</file>