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127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B9C4C8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127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313507"/>
              <a:satOff val="34334"/>
              <a:lumOff val="-8266"/>
              <a:alpha val="62000"/>
            </a:schemeClr>
          </a:solidFill>
        </a:fill>
      </a:tcStyle>
    </a:firstCol>
    <a:lastRow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254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127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313507"/>
              <a:satOff val="34334"/>
              <a:lumOff val="-8266"/>
              <a:alpha val="62000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-313507"/>
              <a:satOff val="34334"/>
              <a:lumOff val="-8266"/>
              <a:alpha val="10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254308"/>
              <a:satOff val="57261"/>
              <a:lumOff val="12765"/>
              <a:alpha val="62000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37185"/>
              <a:satOff val="27043"/>
              <a:lumOff val="-11337"/>
              <a:alpha val="80000"/>
            </a:scheme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37185"/>
              <a:satOff val="27043"/>
              <a:lumOff val="-11337"/>
              <a:alpha val="80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4C4C4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BABABA">
              <a:alpha val="70000"/>
            </a:srgbClr>
          </a:solidFill>
        </a:fill>
      </a:tcStyle>
    </a:firstCol>
    <a:lastRow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4B4B4B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-739060"/>
              <a:satOff val="51948"/>
              <a:lumOff val="-8454"/>
              <a:alpha val="62000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68685"/>
              </a:solidFill>
              <a:prstDash val="solid"/>
              <a:miter lim="400000"/>
            </a:ln>
          </a:top>
          <a:bottom>
            <a:ln w="12700" cap="flat">
              <a:solidFill>
                <a:srgbClr val="868685"/>
              </a:solidFill>
              <a:prstDash val="solid"/>
              <a:miter lim="400000"/>
            </a:ln>
          </a:bottom>
          <a:insideH>
            <a:ln w="12700" cap="flat">
              <a:solidFill>
                <a:srgbClr val="8686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D5CBC0">
              <a:alpha val="39000"/>
            </a:srgbClr>
          </a:solidFill>
        </a:fill>
      </a:tcStyle>
    </a:band2H>
    <a:firstCo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868685"/>
              </a:solidFill>
              <a:prstDash val="solid"/>
              <a:miter lim="400000"/>
            </a:ln>
          </a:left>
          <a:right>
            <a:ln w="12700" cap="flat">
              <a:solidFill>
                <a:srgbClr val="868685"/>
              </a:solidFill>
              <a:prstDash val="solid"/>
              <a:miter lim="400000"/>
            </a:ln>
          </a:right>
          <a:top>
            <a:ln w="12700" cap="flat">
              <a:solidFill>
                <a:srgbClr val="868685"/>
              </a:solidFill>
              <a:prstDash val="solid"/>
              <a:miter lim="400000"/>
            </a:ln>
          </a:top>
          <a:bottom>
            <a:ln w="12700" cap="flat">
              <a:solidFill>
                <a:srgbClr val="868685"/>
              </a:solidFill>
              <a:prstDash val="solid"/>
              <a:miter lim="400000"/>
            </a:ln>
          </a:bottom>
          <a:insideH>
            <a:ln w="12700" cap="flat">
              <a:solidFill>
                <a:srgbClr val="8686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A3C00"/>
              </a:solidFill>
              <a:prstDash val="solid"/>
              <a:miter lim="400000"/>
            </a:ln>
          </a:top>
          <a:bottom>
            <a:ln w="12700" cap="flat">
              <a:solidFill>
                <a:srgbClr val="9A3C00"/>
              </a:solidFill>
              <a:prstDash val="solid"/>
              <a:miter lim="400000"/>
            </a:ln>
          </a:bottom>
          <a:insideH>
            <a:ln w="12700" cap="flat">
              <a:solidFill>
                <a:srgbClr val="9A3C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E5F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A3C00"/>
              </a:solidFill>
              <a:prstDash val="solid"/>
              <a:miter lim="400000"/>
            </a:ln>
          </a:top>
          <a:bottom>
            <a:ln w="12700" cap="flat">
              <a:solidFill>
                <a:srgbClr val="9A3C00"/>
              </a:solidFill>
              <a:prstDash val="solid"/>
              <a:miter lim="400000"/>
            </a:ln>
          </a:bottom>
          <a:insideH>
            <a:ln w="12700" cap="flat">
              <a:solidFill>
                <a:srgbClr val="9A3C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E5F00">
              <a:alpha val="8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85948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insideV>
        </a:tcBdr>
        <a:fill>
          <a:solidFill>
            <a:srgbClr val="685948">
              <a:alpha val="62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7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7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FEFEE0">
              <a:alpha val="55000"/>
            </a:srgbClr>
          </a:solidFill>
        </a:fill>
      </a:tcStyle>
    </a:band2H>
    <a:firstCol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noFill/>
              <a:miter lim="400000"/>
            </a:ln>
          </a:left>
          <a:right>
            <a:ln w="31750" cap="flat">
              <a:solidFill>
                <a:schemeClr val="accent5">
                  <a:hueOff val="61010"/>
                  <a:satOff val="20460"/>
                  <a:lumOff val="-2197"/>
                  <a:alpha val="62000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firstCol>
    <a:lastRow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lastRow>
    <a:firstRow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917700"/>
            <a:ext cx="10464800" cy="2794000"/>
          </a:xfrm>
          <a:prstGeom prst="rect">
            <a:avLst/>
          </a:prstGeom>
        </p:spPr>
        <p:txBody>
          <a:bodyPr anchor="b"/>
          <a:lstStyle>
            <a:lvl1pPr>
              <a:defRPr sz="95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16500"/>
            <a:ext cx="10464800" cy="1270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6311901" y="9270999"/>
            <a:ext cx="374905" cy="355601"/>
          </a:xfrm>
          <a:prstGeom prst="rect">
            <a:avLst/>
          </a:prstGeom>
        </p:spPr>
        <p:txBody>
          <a:bodyPr anchor="b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“Type a quote here.”"/>
          <p:cNvSpPr txBox="1"/>
          <p:nvPr>
            <p:ph type="body" sz="quarter" idx="13"/>
          </p:nvPr>
        </p:nvSpPr>
        <p:spPr>
          <a:xfrm>
            <a:off x="1270000" y="4279900"/>
            <a:ext cx="10464800" cy="6604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000">
                <a:solidFill>
                  <a:srgbClr val="45A7DE"/>
                </a:solidFill>
              </a:defRPr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4" name="–Johnny Appleseed"/>
          <p:cNvSpPr txBox="1"/>
          <p:nvPr>
            <p:ph type="body" sz="quarter" idx="14"/>
          </p:nvPr>
        </p:nvSpPr>
        <p:spPr>
          <a:xfrm>
            <a:off x="1270000" y="6362700"/>
            <a:ext cx="10464800" cy="596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307138" y="649152"/>
            <a:ext cx="10401301" cy="585630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604000"/>
            <a:ext cx="10464800" cy="1651000"/>
          </a:xfrm>
          <a:prstGeom prst="rect">
            <a:avLst/>
          </a:prstGeom>
        </p:spPr>
        <p:txBody>
          <a:bodyPr anchor="b"/>
          <a:lstStyle>
            <a:lvl1pPr>
              <a:defRPr sz="9500"/>
            </a:lvl1pPr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331200"/>
            <a:ext cx="10464800" cy="1270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2844800"/>
            <a:ext cx="10464800" cy="4064000"/>
          </a:xfrm>
          <a:prstGeom prst="rect">
            <a:avLst/>
          </a:prstGeom>
        </p:spPr>
        <p:txBody>
          <a:bodyPr/>
          <a:lstStyle>
            <a:lvl1pPr>
              <a:defRPr sz="9500"/>
            </a:lvl1pPr>
          </a:lstStyle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utterfly-and-leaf_3000x1734.jpeg"/>
          <p:cNvSpPr/>
          <p:nvPr>
            <p:ph type="pic" sz="half" idx="13"/>
          </p:nvPr>
        </p:nvSpPr>
        <p:spPr>
          <a:xfrm>
            <a:off x="6572250" y="812800"/>
            <a:ext cx="5753100" cy="7670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381000" y="1409700"/>
            <a:ext cx="58674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381000" y="4787900"/>
            <a:ext cx="5867400" cy="3721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butterfly-and-leaf_3000x1734.jpeg"/>
          <p:cNvSpPr/>
          <p:nvPr>
            <p:ph type="pic" sz="half" idx="13"/>
          </p:nvPr>
        </p:nvSpPr>
        <p:spPr>
          <a:xfrm>
            <a:off x="7277100" y="2578100"/>
            <a:ext cx="4457700" cy="5943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270000" y="2768600"/>
            <a:ext cx="5461000" cy="5715000"/>
          </a:xfrm>
          <a:prstGeom prst="rect">
            <a:avLst/>
          </a:prstGeom>
        </p:spPr>
        <p:txBody>
          <a:bodyPr/>
          <a:lstStyle>
            <a:lvl1pPr marL="4445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1pPr>
            <a:lvl2pPr marL="8890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2pPr>
            <a:lvl3pPr marL="13335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3pPr>
            <a:lvl4pPr marL="17780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4pPr>
            <a:lvl5pPr marL="22225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 rot="21600000">
            <a:off x="7063543" y="473144"/>
            <a:ext cx="5554134" cy="41656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 rot="21600000">
            <a:off x="7095370" y="5018682"/>
            <a:ext cx="5520268" cy="4140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266700" y="482600"/>
            <a:ext cx="6502400" cy="8669867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901" y="9271000"/>
            <a:ext cx="374905" cy="355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86868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9pPr>
    </p:titleStyle>
    <p:bodyStyle>
      <a:lvl1pPr marL="635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1pPr>
      <a:lvl2pPr marL="1270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2pPr>
      <a:lvl3pPr marL="1905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3pPr>
      <a:lvl4pPr marL="2540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4pPr>
      <a:lvl5pPr marL="3175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5pPr>
      <a:lvl6pPr marL="3810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6pPr>
      <a:lvl7pPr marL="4445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7pPr>
      <a:lvl8pPr marL="5080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8pPr>
      <a:lvl9pPr marL="5715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resentation by Ravi Chandra V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 by Ravi Chandra V</a:t>
            </a:r>
          </a:p>
        </p:txBody>
      </p:sp>
      <p:pic>
        <p:nvPicPr>
          <p:cNvPr id="12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17084" y="2314355"/>
            <a:ext cx="4791124" cy="20006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Version control system and collaborative solution for modern software development"/>
          <p:cNvSpPr txBox="1"/>
          <p:nvPr>
            <p:ph type="body" sz="quarter" idx="1"/>
          </p:nvPr>
        </p:nvSpPr>
        <p:spPr>
          <a:xfrm>
            <a:off x="1269999" y="4279900"/>
            <a:ext cx="10464801" cy="1193801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3100"/>
            </a:lvl1pPr>
          </a:lstStyle>
          <a:p>
            <a:pPr/>
            <a:r>
              <a:t>Version control system and collaborative solution for modern software development</a:t>
            </a:r>
          </a:p>
        </p:txBody>
      </p:sp>
      <p:pic>
        <p:nvPicPr>
          <p:cNvPr id="12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20810" y="472224"/>
            <a:ext cx="1794655" cy="749417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What is git?"/>
          <p:cNvSpPr txBox="1"/>
          <p:nvPr/>
        </p:nvSpPr>
        <p:spPr>
          <a:xfrm>
            <a:off x="3922522" y="876300"/>
            <a:ext cx="5159757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45A7DE"/>
                </a:solidFill>
              </a:defRPr>
            </a:lvl1pPr>
          </a:lstStyle>
          <a:p>
            <a:pPr/>
            <a:r>
              <a:t>What is git?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pen-source…"/>
          <p:cNvSpPr txBox="1"/>
          <p:nvPr>
            <p:ph type="body" idx="1"/>
          </p:nvPr>
        </p:nvSpPr>
        <p:spPr>
          <a:xfrm>
            <a:off x="1270000" y="2019300"/>
            <a:ext cx="10464800" cy="5715000"/>
          </a:xfrm>
          <a:prstGeom prst="rect">
            <a:avLst/>
          </a:prstGeom>
        </p:spPr>
        <p:txBody>
          <a:bodyPr/>
          <a:lstStyle/>
          <a:p>
            <a:pPr marL="603250" indent="-603250" defTabSz="554990">
              <a:spcBef>
                <a:spcPts val="3900"/>
              </a:spcBef>
              <a:buBlip>
                <a:blip r:embed="rId2"/>
              </a:buBlip>
              <a:defRPr sz="2945"/>
            </a:pPr>
            <a:r>
              <a:t>Open-source</a:t>
            </a:r>
          </a:p>
          <a:p>
            <a:pPr marL="603250" indent="-603250" defTabSz="554990">
              <a:spcBef>
                <a:spcPts val="3900"/>
              </a:spcBef>
              <a:buBlip>
                <a:blip r:embed="rId2"/>
              </a:buBlip>
              <a:defRPr sz="2945"/>
            </a:pPr>
            <a:r>
              <a:t>Easy to use</a:t>
            </a:r>
          </a:p>
          <a:p>
            <a:pPr marL="603250" indent="-603250" defTabSz="554990">
              <a:spcBef>
                <a:spcPts val="3900"/>
              </a:spcBef>
              <a:buBlip>
                <a:blip r:embed="rId2"/>
              </a:buBlip>
              <a:defRPr sz="2945"/>
            </a:pPr>
            <a:r>
              <a:t>Maintains logs across all commits</a:t>
            </a:r>
          </a:p>
          <a:p>
            <a:pPr marL="603250" indent="-603250" defTabSz="554990">
              <a:spcBef>
                <a:spcPts val="3900"/>
              </a:spcBef>
              <a:buBlip>
                <a:blip r:embed="rId2"/>
              </a:buBlip>
              <a:defRPr sz="2945"/>
            </a:pPr>
            <a:r>
              <a:t>Uses efficient DataStructures and algorithms for optimal storage</a:t>
            </a:r>
          </a:p>
          <a:p>
            <a:pPr marL="603250" indent="-603250" defTabSz="554990">
              <a:spcBef>
                <a:spcPts val="3900"/>
              </a:spcBef>
              <a:buBlip>
                <a:blip r:embed="rId2"/>
              </a:buBlip>
              <a:defRPr sz="2945"/>
            </a:pPr>
            <a:r>
              <a:t>Branching helps in simultaneous development of project by multiple people </a:t>
            </a:r>
          </a:p>
          <a:p>
            <a:pPr marL="603250" indent="-603250" defTabSz="554990">
              <a:spcBef>
                <a:spcPts val="3900"/>
              </a:spcBef>
              <a:buBlip>
                <a:blip r:embed="rId2"/>
              </a:buBlip>
              <a:defRPr sz="2945"/>
            </a:pPr>
            <a:r>
              <a:t>Easy to revert changes</a:t>
            </a:r>
          </a:p>
        </p:txBody>
      </p:sp>
      <p:pic>
        <p:nvPicPr>
          <p:cNvPr id="12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20810" y="472224"/>
            <a:ext cx="1794655" cy="749417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Advantages"/>
          <p:cNvSpPr txBox="1"/>
          <p:nvPr/>
        </p:nvSpPr>
        <p:spPr>
          <a:xfrm>
            <a:off x="3987545" y="876300"/>
            <a:ext cx="5029709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45A7DE"/>
                </a:solidFill>
              </a:defRPr>
            </a:lvl1pPr>
          </a:lstStyle>
          <a:p>
            <a:pPr/>
            <a:r>
              <a:t>Advantages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$ git init…"/>
          <p:cNvSpPr txBox="1"/>
          <p:nvPr>
            <p:ph type="body" idx="1"/>
          </p:nvPr>
        </p:nvSpPr>
        <p:spPr>
          <a:xfrm>
            <a:off x="1270000" y="2019300"/>
            <a:ext cx="10464800" cy="5715000"/>
          </a:xfrm>
          <a:prstGeom prst="rect">
            <a:avLst/>
          </a:prstGeom>
        </p:spPr>
        <p:txBody>
          <a:bodyPr/>
          <a:lstStyle/>
          <a:p>
            <a:pPr marL="228600" indent="-228600">
              <a:buSzPct val="100000"/>
              <a:buChar char="•"/>
              <a:defRPr sz="3100"/>
            </a:pPr>
            <a:r>
              <a:t>$ git init</a:t>
            </a:r>
          </a:p>
          <a:p>
            <a:pPr lvl="1" marL="0" indent="635000">
              <a:buSzTx/>
              <a:buNone/>
              <a:defRPr sz="3100"/>
            </a:pPr>
            <a:r>
              <a:t>To initialise the current directory </a:t>
            </a:r>
          </a:p>
          <a:p>
            <a:pPr marL="228600" indent="-228600">
              <a:buSzPct val="100000"/>
              <a:buChar char="•"/>
              <a:defRPr sz="3100"/>
            </a:pPr>
            <a:r>
              <a:t>$ git add </a:t>
            </a:r>
          </a:p>
          <a:p>
            <a:pPr lvl="1" marL="0" indent="635000">
              <a:buSzTx/>
              <a:buNone/>
              <a:defRPr sz="3100"/>
            </a:pPr>
            <a:r>
              <a:t>Adds all files to the repository</a:t>
            </a:r>
          </a:p>
          <a:p>
            <a:pPr marL="228600" indent="-228600">
              <a:buSzPct val="100000"/>
              <a:buChar char="•"/>
              <a:defRPr sz="3100"/>
            </a:pPr>
            <a:r>
              <a:t>$ git commit -m “message here”</a:t>
            </a:r>
          </a:p>
          <a:p>
            <a:pPr lvl="1" marL="0" indent="635000">
              <a:buSzTx/>
              <a:buNone/>
              <a:defRPr sz="3100"/>
            </a:pPr>
            <a:r>
              <a:t>Commits with a message</a:t>
            </a:r>
          </a:p>
        </p:txBody>
      </p:sp>
      <p:pic>
        <p:nvPicPr>
          <p:cNvPr id="13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20810" y="472224"/>
            <a:ext cx="1794655" cy="749417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Commands"/>
          <p:cNvSpPr txBox="1"/>
          <p:nvPr/>
        </p:nvSpPr>
        <p:spPr>
          <a:xfrm>
            <a:off x="4267961" y="876300"/>
            <a:ext cx="4468877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45A7DE"/>
                </a:solidFill>
              </a:defRPr>
            </a:lvl1pPr>
          </a:lstStyle>
          <a:p>
            <a:pPr/>
            <a:r>
              <a:t>Commands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$ git branch &lt;newBranchName&gt;…"/>
          <p:cNvSpPr txBox="1"/>
          <p:nvPr>
            <p:ph type="body" idx="1"/>
          </p:nvPr>
        </p:nvSpPr>
        <p:spPr>
          <a:xfrm>
            <a:off x="1270000" y="2019300"/>
            <a:ext cx="10464800" cy="5715000"/>
          </a:xfrm>
          <a:prstGeom prst="rect">
            <a:avLst/>
          </a:prstGeom>
        </p:spPr>
        <p:txBody>
          <a:bodyPr/>
          <a:lstStyle/>
          <a:p>
            <a:pPr marL="180594" indent="-180594" defTabSz="461518">
              <a:spcBef>
                <a:spcPts val="3300"/>
              </a:spcBef>
              <a:buSzPct val="100000"/>
              <a:buChar char="•"/>
              <a:defRPr sz="2449"/>
            </a:pPr>
            <a:r>
              <a:t>$ git branch &lt;newBranchName&gt;</a:t>
            </a:r>
          </a:p>
          <a:p>
            <a:pPr lvl="1" marL="0" indent="501650" defTabSz="461518">
              <a:spcBef>
                <a:spcPts val="3300"/>
              </a:spcBef>
              <a:buSzTx/>
              <a:buNone/>
              <a:defRPr sz="2449"/>
            </a:pPr>
            <a:r>
              <a:t>Creates a new branch</a:t>
            </a:r>
          </a:p>
          <a:p>
            <a:pPr marL="180594" indent="-180594" defTabSz="461518">
              <a:spcBef>
                <a:spcPts val="3300"/>
              </a:spcBef>
              <a:buSzPct val="100000"/>
              <a:buChar char="•"/>
              <a:defRPr sz="2449"/>
            </a:pPr>
            <a:r>
              <a:t>$ git merge &lt;branchName&gt;</a:t>
            </a:r>
          </a:p>
          <a:p>
            <a:pPr lvl="1" marL="0" indent="501650" defTabSz="461518">
              <a:spcBef>
                <a:spcPts val="3300"/>
              </a:spcBef>
              <a:buSzTx/>
              <a:buNone/>
              <a:defRPr sz="2449"/>
            </a:pPr>
            <a:r>
              <a:t>Merges with existing branch and creates new commit</a:t>
            </a:r>
          </a:p>
          <a:p>
            <a:pPr marL="180594" indent="-180594" defTabSz="461518">
              <a:spcBef>
                <a:spcPts val="3300"/>
              </a:spcBef>
              <a:buSzPct val="100000"/>
              <a:buChar char="•"/>
              <a:defRPr sz="2449"/>
            </a:pPr>
            <a:r>
              <a:t>$ git remote add origin URL</a:t>
            </a:r>
          </a:p>
          <a:p>
            <a:pPr lvl="1" marL="0" indent="501650" defTabSz="461518">
              <a:spcBef>
                <a:spcPts val="3300"/>
              </a:spcBef>
              <a:buSzTx/>
              <a:buNone/>
              <a:defRPr sz="2449"/>
            </a:pPr>
            <a:r>
              <a:t>Adds repository to a remote machine</a:t>
            </a:r>
          </a:p>
          <a:p>
            <a:pPr marL="180594" indent="-180594" defTabSz="461518">
              <a:spcBef>
                <a:spcPts val="3300"/>
              </a:spcBef>
              <a:buSzPct val="100000"/>
              <a:buChar char="•"/>
              <a:defRPr sz="2449"/>
            </a:pPr>
            <a:r>
              <a:t>$ git push origin master</a:t>
            </a:r>
          </a:p>
          <a:p>
            <a:pPr lvl="1" marL="0" indent="501650" defTabSz="461518">
              <a:spcBef>
                <a:spcPts val="3300"/>
              </a:spcBef>
              <a:buSzTx/>
              <a:buNone/>
              <a:defRPr sz="2449"/>
            </a:pPr>
            <a:r>
              <a:t>Pushes the changes to the remote machine</a:t>
            </a:r>
          </a:p>
        </p:txBody>
      </p:sp>
      <p:pic>
        <p:nvPicPr>
          <p:cNvPr id="13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20810" y="472224"/>
            <a:ext cx="1794655" cy="749417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Commands"/>
          <p:cNvSpPr txBox="1"/>
          <p:nvPr/>
        </p:nvSpPr>
        <p:spPr>
          <a:xfrm>
            <a:off x="4267961" y="876300"/>
            <a:ext cx="4468877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45A7DE"/>
                </a:solidFill>
              </a:defRPr>
            </a:lvl1pPr>
          </a:lstStyle>
          <a:p>
            <a:pPr/>
            <a:r>
              <a:t>Commands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ome learning is necessary to use git properly and efficiently…"/>
          <p:cNvSpPr txBox="1"/>
          <p:nvPr>
            <p:ph type="body" idx="1"/>
          </p:nvPr>
        </p:nvSpPr>
        <p:spPr>
          <a:xfrm>
            <a:off x="1270000" y="2019300"/>
            <a:ext cx="10464800" cy="5715000"/>
          </a:xfrm>
          <a:prstGeom prst="rect">
            <a:avLst/>
          </a:prstGeom>
        </p:spPr>
        <p:txBody>
          <a:bodyPr/>
          <a:lstStyle/>
          <a:p>
            <a:pPr marL="635000" indent="-635000">
              <a:buBlip>
                <a:blip r:embed="rId2"/>
              </a:buBlip>
              <a:defRPr sz="3100"/>
            </a:pPr>
            <a:r>
              <a:t>Some learning is necessary to use git properly and efficiently</a:t>
            </a:r>
          </a:p>
          <a:p>
            <a:pPr marL="635000" indent="-635000">
              <a:buBlip>
                <a:blip r:embed="rId2"/>
              </a:buBlip>
              <a:defRPr sz="3100"/>
            </a:pPr>
            <a:r>
              <a:t>A lot of commands to remember while using it in command line mode</a:t>
            </a:r>
          </a:p>
        </p:txBody>
      </p:sp>
      <p:pic>
        <p:nvPicPr>
          <p:cNvPr id="13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20810" y="472224"/>
            <a:ext cx="1794655" cy="749417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Disadvantages"/>
          <p:cNvSpPr txBox="1"/>
          <p:nvPr/>
        </p:nvSpPr>
        <p:spPr>
          <a:xfrm>
            <a:off x="3461765" y="876300"/>
            <a:ext cx="6081269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45A7DE"/>
                </a:solidFill>
              </a:defRPr>
            </a:lvl1pPr>
          </a:lstStyle>
          <a:p>
            <a:pPr/>
            <a:r>
              <a:t>Disadvantages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20810" y="472224"/>
            <a:ext cx="1794655" cy="749417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Thank you"/>
          <p:cNvSpPr txBox="1"/>
          <p:nvPr/>
        </p:nvSpPr>
        <p:spPr>
          <a:xfrm>
            <a:off x="2642153" y="4279900"/>
            <a:ext cx="7720494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8000">
                <a:solidFill>
                  <a:srgbClr val="45A7DE"/>
                </a:solidFill>
              </a:defRPr>
            </a:lvl1pPr>
          </a:lstStyle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phPaper">
  <a:themeElements>
    <a:clrScheme name="GraphPaper">
      <a:dk1>
        <a:srgbClr val="008585"/>
      </a:dk1>
      <a:lt1>
        <a:srgbClr val="858585"/>
      </a:lt1>
      <a:dk2>
        <a:srgbClr val="5A554C"/>
      </a:dk2>
      <a:lt2>
        <a:srgbClr val="D8D7D7"/>
      </a:lt2>
      <a:accent1>
        <a:srgbClr val="3E93D7"/>
      </a:accent1>
      <a:accent2>
        <a:srgbClr val="67AB3C"/>
      </a:accent2>
      <a:accent3>
        <a:srgbClr val="D5A530"/>
      </a:accent3>
      <a:accent4>
        <a:srgbClr val="E17B2E"/>
      </a:accent4>
      <a:accent5>
        <a:srgbClr val="CC487C"/>
      </a:accent5>
      <a:accent6>
        <a:srgbClr val="4D45AC"/>
      </a:accent6>
      <a:hlink>
        <a:srgbClr val="0000FF"/>
      </a:hlink>
      <a:folHlink>
        <a:srgbClr val="FF00FF"/>
      </a:folHlink>
    </a:clrScheme>
    <a:fontScheme name="GraphPaper">
      <a:majorFont>
        <a:latin typeface="Marker Felt"/>
        <a:ea typeface="Marker Felt"/>
        <a:cs typeface="Marker Felt"/>
      </a:majorFont>
      <a:minorFont>
        <a:latin typeface="Marker Felt"/>
        <a:ea typeface="Marker Felt"/>
        <a:cs typeface="Marker Felt"/>
      </a:minorFont>
    </a:fontScheme>
    <a:fmtScheme name="Graph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313507"/>
            <a:satOff val="34334"/>
            <a:lumOff val="-8266"/>
            <a:alpha val="62000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5B1D4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858585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phPaper">
  <a:themeElements>
    <a:clrScheme name="GraphPaper">
      <a:dk1>
        <a:srgbClr val="000000"/>
      </a:dk1>
      <a:lt1>
        <a:srgbClr val="FFFFFF"/>
      </a:lt1>
      <a:dk2>
        <a:srgbClr val="5A554C"/>
      </a:dk2>
      <a:lt2>
        <a:srgbClr val="D8D7D7"/>
      </a:lt2>
      <a:accent1>
        <a:srgbClr val="3E93D7"/>
      </a:accent1>
      <a:accent2>
        <a:srgbClr val="67AB3C"/>
      </a:accent2>
      <a:accent3>
        <a:srgbClr val="D5A530"/>
      </a:accent3>
      <a:accent4>
        <a:srgbClr val="E17B2E"/>
      </a:accent4>
      <a:accent5>
        <a:srgbClr val="CC487C"/>
      </a:accent5>
      <a:accent6>
        <a:srgbClr val="4D45AC"/>
      </a:accent6>
      <a:hlink>
        <a:srgbClr val="0000FF"/>
      </a:hlink>
      <a:folHlink>
        <a:srgbClr val="FF00FF"/>
      </a:folHlink>
    </a:clrScheme>
    <a:fontScheme name="GraphPaper">
      <a:majorFont>
        <a:latin typeface="Marker Felt"/>
        <a:ea typeface="Marker Felt"/>
        <a:cs typeface="Marker Felt"/>
      </a:majorFont>
      <a:minorFont>
        <a:latin typeface="Marker Felt"/>
        <a:ea typeface="Marker Felt"/>
        <a:cs typeface="Marker Felt"/>
      </a:minorFont>
    </a:fontScheme>
    <a:fmtScheme name="Graph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313507"/>
            <a:satOff val="34334"/>
            <a:lumOff val="-8266"/>
            <a:alpha val="62000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5B1D4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858585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