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59" r:id="rId7"/>
    <p:sldId id="270" r:id="rId8"/>
    <p:sldId id="260" r:id="rId9"/>
    <p:sldId id="261" r:id="rId10"/>
    <p:sldId id="262" r:id="rId11"/>
    <p:sldId id="263" r:id="rId12"/>
    <p:sldId id="271" r:id="rId13"/>
    <p:sldId id="272" r:id="rId14"/>
    <p:sldId id="273" r:id="rId15"/>
    <p:sldId id="274" r:id="rId16"/>
    <p:sldId id="275" r:id="rId17"/>
    <p:sldId id="276" r:id="rId18"/>
    <p:sldId id="277" r:id="rId19"/>
    <p:sldId id="265" r:id="rId20"/>
    <p:sldId id="266" r:id="rId21"/>
    <p:sldId id="267"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BC9F4C09-DD68-45F7-89FC-659E60857190}" srcId="{49DE0CB6-B0BE-428B-81BB-654EFA5C1968}" destId="{CD0CCC0B-8206-498D-BB77-5F9436105ACC}" srcOrd="0" destOrd="0" parTransId="{63C87483-D8AD-4DA0-8FC1-C397FC55B263}" sibTransId="{AD23131E-CCDA-4D1C-B0BA-F9BA9AB26786}"/>
    <dgm:cxn modelId="{483CE83F-964D-4566-8112-68FDC1408164}" type="presOf" srcId="{B58DF62F-CF4B-4184-9319-82C5FAA5DA0E}" destId="{573B8D1E-D7A2-4AAC-BBBC-551823227852}"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BFF1E985-3D7C-47E1-81B1-AD69A48CDE93}" type="presOf" srcId="{33B7C67C-3C82-4174-84CD-2E141FA79CE0}" destId="{B87F9BF5-59B0-4E0E-9184-7D6FA0A78981}"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CD656DA8-1A7D-497D-B52E-3F3799C954FB}" type="presOf" srcId="{CD0CCC0B-8206-498D-BB77-5F9436105ACC}" destId="{C084A479-149B-4275-BE15-6B0D17B4A414}" srcOrd="0" destOrd="0" presId="urn:microsoft.com/office/officeart/2008/layout/LinedList"/>
    <dgm:cxn modelId="{82C684AA-5568-483A-9E51-0DEEC556242B}" srcId="{30AAFC45-BFB5-494E-BAF3-32BD48A8A8E1}" destId="{B58DF62F-CF4B-4184-9319-82C5FAA5DA0E}" srcOrd="1" destOrd="0" parTransId="{4A49C247-6893-4188-A30E-91E9673135C4}" sibTransId="{40D549C4-BDF7-4216-A799-D35B563DE988}"/>
    <dgm:cxn modelId="{BB0501AF-1350-4C47-8B06-691722A6A163}" type="presOf" srcId="{30AAFC45-BFB5-494E-BAF3-32BD48A8A8E1}" destId="{42E0658D-2093-4A52-B142-92598376CF98}" srcOrd="0" destOrd="0" presId="urn:microsoft.com/office/officeart/2008/layout/LinedList"/>
    <dgm:cxn modelId="{672C67B8-2833-4F6F-98FF-0DB7361B6E62}" type="presOf" srcId="{49DE0CB6-B0BE-428B-81BB-654EFA5C1968}" destId="{4AA90A99-E9BA-4678-8077-A782D8693E5A}"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5D84F4E4-D46C-4B6A-AF1B-58DB6800DC70}" srcId="{B58DF62F-CF4B-4184-9319-82C5FAA5DA0E}" destId="{1C9C4BE3-6348-436B-84AE-78516BDF6D37}" srcOrd="1" destOrd="0" parTransId="{8222C0EF-CADA-444D-94EA-85463CBB31EC}" sibTransId="{019BA36F-E075-4DEF-A328-501509FC3E99}"/>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CD27-2072-407E-ABA5-C19A07E1047E}"/>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35B0-50A4-473C-929F-4D3784D1FA2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7AE0B-5635-4926-8452-D9CC39705A69}"/>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14CBE-7FBB-487C-826F-ADEDA652B779}"/>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348C-96E3-4D2E-9703-7C02F956BA8B}"/>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7FF4-8A0E-4AE7-98EB-A0A66B87D12B}"/>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A13BD-9DDA-4554-950D-807C7DE3AA5C}"/>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D09A-3B79-476F-86B4-2339D44337D5}"/>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D7759-B101-46DF-AF2C-829E82D048B1}"/>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2A84-537D-4CBA-95E6-50CAA0C25731}"/>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57C75-4CDE-4493-A309-E494CA8552F3}"/>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6" name="Footer Placeholder 5">
            <a:extLst>
              <a:ext uri="{FF2B5EF4-FFF2-40B4-BE49-F238E27FC236}">
                <a16:creationId xmlns:a16="http://schemas.microsoft.com/office/drawing/2014/main"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1FDA4-9ACB-42CE-B288-8A6ACE69B46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EAA8-18DC-4269-A10A-BD6CE558AD09}"/>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8" name="Footer Placeholder 7">
            <a:extLst>
              <a:ext uri="{FF2B5EF4-FFF2-40B4-BE49-F238E27FC236}">
                <a16:creationId xmlns:a16="http://schemas.microsoft.com/office/drawing/2014/main"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0D62-63A0-4E4E-9B13-4504DBF13C72}"/>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FFDFD-59CE-4F95-8FB8-7F17F2567214}"/>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4" name="Footer Placeholder 3">
            <a:extLst>
              <a:ext uri="{FF2B5EF4-FFF2-40B4-BE49-F238E27FC236}">
                <a16:creationId xmlns:a16="http://schemas.microsoft.com/office/drawing/2014/main"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9034F-8290-4643-9836-36A9015A5CA8}"/>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C4A49-0970-4521-95BD-C967F03B90A7}"/>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3" name="Footer Placeholder 2">
            <a:extLst>
              <a:ext uri="{FF2B5EF4-FFF2-40B4-BE49-F238E27FC236}">
                <a16:creationId xmlns:a16="http://schemas.microsoft.com/office/drawing/2014/main"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C1BFE-DB29-430B-B867-2E773C75A96F}"/>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26CBE-B97B-4BCF-9551-48BE05FDA149}"/>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6" name="Footer Placeholder 5">
            <a:extLst>
              <a:ext uri="{FF2B5EF4-FFF2-40B4-BE49-F238E27FC236}">
                <a16:creationId xmlns:a16="http://schemas.microsoft.com/office/drawing/2014/main"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7AD3-CCAF-4B78-BE6D-464A3FD77DE3}"/>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4E125-A4DF-4EB2-A4DD-6A10379DB120}"/>
              </a:ext>
            </a:extLst>
          </p:cNvPr>
          <p:cNvSpPr>
            <a:spLocks noGrp="1"/>
          </p:cNvSpPr>
          <p:nvPr>
            <p:ph type="dt" sz="half" idx="10"/>
          </p:nvPr>
        </p:nvSpPr>
        <p:spPr/>
        <p:txBody>
          <a:bodyPr/>
          <a:lstStyle/>
          <a:p>
            <a:fld id="{A3D36F48-29AB-4383-B770-6DA66B279A8F}" type="datetimeFigureOut">
              <a:rPr lang="en-US" smtClean="0"/>
              <a:t>2/13/2018</a:t>
            </a:fld>
            <a:endParaRPr lang="en-US"/>
          </a:p>
        </p:txBody>
      </p:sp>
      <p:sp>
        <p:nvSpPr>
          <p:cNvPr id="6" name="Footer Placeholder 5">
            <a:extLst>
              <a:ext uri="{FF2B5EF4-FFF2-40B4-BE49-F238E27FC236}">
                <a16:creationId xmlns:a16="http://schemas.microsoft.com/office/drawing/2014/main"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0CF0B-F76C-47FE-A0F5-C4BF7E301AFD}"/>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t>2/13/2018</a:t>
            </a:fld>
            <a:endParaRPr lang="en-US"/>
          </a:p>
        </p:txBody>
      </p:sp>
      <p:sp>
        <p:nvSpPr>
          <p:cNvPr id="5" name="Footer Placeholder 4">
            <a:extLst>
              <a:ext uri="{FF2B5EF4-FFF2-40B4-BE49-F238E27FC236}">
                <a16:creationId xmlns:a16="http://schemas.microsoft.com/office/drawing/2014/main"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t>‹#›</a:t>
            </a:fld>
            <a:endParaRPr lang="en-US"/>
          </a:p>
        </p:txBody>
      </p:sp>
    </p:spTree>
    <p:extLst>
      <p:ext uri="{BB962C8B-B14F-4D97-AF65-F5344CB8AC3E}">
        <p14:creationId xmlns:p14="http://schemas.microsoft.com/office/powerpoint/2010/main"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FF9AE8A-DCAD-4E08-A20B-212E3D34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sp>
        <p:nvSpPr>
          <p:cNvPr id="3" name="Subtitle 2">
            <a:extLst>
              <a:ext uri="{FF2B5EF4-FFF2-40B4-BE49-F238E27FC236}">
                <a16:creationId xmlns:a16="http://schemas.microsoft.com/office/drawing/2014/main" id="{AE0F59BD-0DEC-47A5-94E3-D3632A15D1D5}"/>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By :- Ravi</a:t>
            </a:r>
          </a:p>
        </p:txBody>
      </p:sp>
      <p:pic>
        <p:nvPicPr>
          <p:cNvPr id="6" name="Picture 5" descr="A picture containing object, clock&#10;&#10;Description generated with very high confidence">
            <a:extLst>
              <a:ext uri="{FF2B5EF4-FFF2-40B4-BE49-F238E27FC236}">
                <a16:creationId xmlns:a16="http://schemas.microsoft.com/office/drawing/2014/main" id="{8D689DE6-97BA-428B-B9C8-F350F575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2" y="19704"/>
            <a:ext cx="4762500" cy="666750"/>
          </a:xfrm>
          <a:prstGeom prst="rect">
            <a:avLst/>
          </a:prstGeom>
        </p:spPr>
      </p:pic>
    </p:spTree>
    <p:extLst>
      <p:ext uri="{BB962C8B-B14F-4D97-AF65-F5344CB8AC3E}">
        <p14:creationId xmlns:p14="http://schemas.microsoft.com/office/powerpoint/2010/main"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id="{9E1497F2-87F2-483B-84A4-ED88713C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val="305568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E3B9B23C-BDC2-4BA2-85F4-0EB76BDCD3FF}"/>
              </a:ext>
            </a:extLst>
          </p:cNvPr>
          <p:cNvPicPr>
            <a:picLocks noChangeAspect="1"/>
          </p:cNvPicPr>
          <p:nvPr/>
        </p:nvPicPr>
        <p:blipFill rotWithShape="1">
          <a:blip r:embed="rId2">
            <a:extLst>
              <a:ext uri="{28A0092B-C50C-407E-A947-70E740481C1C}">
                <a14:useLocalDpi xmlns:a14="http://schemas.microsoft.com/office/drawing/2010/main"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val="168924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id="{74C8F7F7-CE7E-448E-A5A6-03EC7914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val="328009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id="{C9D9A067-EA45-4EC4-8A7B-E6F19F1CE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id="{C13AD210-EFE6-488B-9AC2-E43A3B31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val="414192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val="225116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id="{40C049E8-7823-45E3-B791-9C85B6CF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val="290020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id="{DE959709-E6F0-406F-8D35-AF6C0A4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924D3FBE-CCA7-45C8-A4E7-F5454AEC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val="313416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a:t>
            </a:r>
            <a:r>
              <a:rPr lang="en-US" dirty="0" err="1"/>
              <a:t>regulizing</a:t>
            </a:r>
            <a:r>
              <a:rPr lang="en-US" dirty="0"/>
              <a:t> parameter we choose 1/epochs, so this parameter will decrease, as the number of epochs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val="293400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id="{57521900-C24F-41C2-8BA2-AF02466F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val="126183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val="230669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val="235398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val="65450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8A8-36C7-482B-9013-E2A9069CD906}"/>
              </a:ext>
            </a:extLst>
          </p:cNvPr>
          <p:cNvSpPr>
            <a:spLocks noGrp="1"/>
          </p:cNvSpPr>
          <p:nvPr>
            <p:ph type="title"/>
          </p:nvPr>
        </p:nvSpPr>
        <p:spPr>
          <a:xfrm>
            <a:off x="838200" y="365125"/>
            <a:ext cx="10515600" cy="1325563"/>
          </a:xfrm>
        </p:spPr>
        <p:txBody>
          <a:bodyPr>
            <a:normAutofit/>
          </a:bodyPr>
          <a:lstStyle/>
          <a:p>
            <a:r>
              <a:rPr lang="en-US"/>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id="{6F483BAF-4B52-4DB5-8A32-B5A883D0D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1690687"/>
            <a:ext cx="9615488" cy="4966941"/>
          </a:xfrm>
        </p:spPr>
      </p:pic>
    </p:spTree>
    <p:extLst>
      <p:ext uri="{BB962C8B-B14F-4D97-AF65-F5344CB8AC3E}">
        <p14:creationId xmlns:p14="http://schemas.microsoft.com/office/powerpoint/2010/main" val="262932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35B8FF0A-3EFF-4255-9363-2628AB79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val="264100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id="{4088E42B-B214-47F5-AEB6-43DB7A764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id="{3E1DF15C-E981-459C-A018-09E7A523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val="105053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val="97289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id="{DB8F4E71-1E94-4AFC-89BF-3BC1E34F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val="117094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id="{3C47EF78-E362-42A6-AD83-EECACC9D7C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val="371997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1023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coolrtyagi@gmail.com</cp:lastModifiedBy>
  <cp:revision>15</cp:revision>
  <dcterms:created xsi:type="dcterms:W3CDTF">2017-10-19T08:49:34Z</dcterms:created>
  <dcterms:modified xsi:type="dcterms:W3CDTF">2018-02-13T13:38:43Z</dcterms:modified>
</cp:coreProperties>
</file>