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9" r:id="rId15"/>
    <p:sldId id="280" r:id="rId16"/>
    <p:sldId id="281" r:id="rId17"/>
    <p:sldId id="285" r:id="rId18"/>
    <p:sldId id="286" r:id="rId19"/>
    <p:sldId id="287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84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8DB4-5B83-4932-A411-97EEDCDCA6B2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67A4-DEF6-44BC-AA70-C98BA072D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40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8DB4-5B83-4932-A411-97EEDCDCA6B2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67A4-DEF6-44BC-AA70-C98BA072D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2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8DB4-5B83-4932-A411-97EEDCDCA6B2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67A4-DEF6-44BC-AA70-C98BA072D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82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8DB4-5B83-4932-A411-97EEDCDCA6B2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67A4-DEF6-44BC-AA70-C98BA072D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68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8DB4-5B83-4932-A411-97EEDCDCA6B2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67A4-DEF6-44BC-AA70-C98BA072D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0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8DB4-5B83-4932-A411-97EEDCDCA6B2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67A4-DEF6-44BC-AA70-C98BA072D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85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8DB4-5B83-4932-A411-97EEDCDCA6B2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67A4-DEF6-44BC-AA70-C98BA072D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88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8DB4-5B83-4932-A411-97EEDCDCA6B2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67A4-DEF6-44BC-AA70-C98BA072D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92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8DB4-5B83-4932-A411-97EEDCDCA6B2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67A4-DEF6-44BC-AA70-C98BA072D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87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8DB4-5B83-4932-A411-97EEDCDCA6B2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67A4-DEF6-44BC-AA70-C98BA072D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17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8DB4-5B83-4932-A411-97EEDCDCA6B2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67A4-DEF6-44BC-AA70-C98BA072D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27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D8DB4-5B83-4932-A411-97EEDCDCA6B2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167A4-DEF6-44BC-AA70-C98BA072D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67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CRM for Admission</a:t>
            </a:r>
            <a:br>
              <a:rPr lang="en-IN" dirty="0" smtClean="0"/>
            </a:br>
            <a:r>
              <a:rPr lang="en-IN" sz="2400" dirty="0" smtClean="0"/>
              <a:t>(Team ID : 54594)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60129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IN" sz="2000" dirty="0" smtClean="0"/>
              <a:t>Chachapara Jay (160890107004)</a:t>
            </a:r>
          </a:p>
          <a:p>
            <a:pPr algn="r"/>
            <a:r>
              <a:rPr lang="en-IN" sz="2000" dirty="0" smtClean="0"/>
              <a:t>Dhaduk Jenish (160890107007)</a:t>
            </a:r>
          </a:p>
          <a:p>
            <a:pPr algn="r"/>
            <a:r>
              <a:rPr lang="en-IN" sz="2000" dirty="0" smtClean="0"/>
              <a:t>Hingrajeeya Hemal (160890107010)</a:t>
            </a:r>
          </a:p>
          <a:p>
            <a:pPr algn="r"/>
            <a:r>
              <a:rPr lang="en-IN" sz="2000" dirty="0" smtClean="0"/>
              <a:t>Palaliya Raviraj (160890107017)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9245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Fields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Employee Table</a:t>
            </a:r>
          </a:p>
          <a:p>
            <a:pPr lvl="1"/>
            <a:r>
              <a:rPr lang="en-IN" dirty="0" smtClean="0"/>
              <a:t>Name</a:t>
            </a:r>
          </a:p>
          <a:p>
            <a:pPr lvl="1"/>
            <a:r>
              <a:rPr lang="en-IN" dirty="0" smtClean="0"/>
              <a:t>ID</a:t>
            </a:r>
          </a:p>
          <a:p>
            <a:pPr lvl="1"/>
            <a:r>
              <a:rPr lang="en-IN" dirty="0" smtClean="0"/>
              <a:t>Department</a:t>
            </a:r>
          </a:p>
          <a:p>
            <a:pPr lvl="1"/>
            <a:r>
              <a:rPr lang="en-IN" dirty="0" smtClean="0"/>
              <a:t>Contact Number</a:t>
            </a:r>
          </a:p>
          <a:p>
            <a:pPr lvl="1"/>
            <a:r>
              <a:rPr lang="en-IN" dirty="0" smtClean="0"/>
              <a:t>Email id</a:t>
            </a:r>
          </a:p>
          <a:p>
            <a:pPr lvl="1"/>
            <a:r>
              <a:rPr lang="en-IN" dirty="0" smtClean="0"/>
              <a:t>Address</a:t>
            </a:r>
          </a:p>
          <a:p>
            <a:pPr lvl="1"/>
            <a:r>
              <a:rPr lang="en-IN" dirty="0" smtClean="0"/>
              <a:t>City</a:t>
            </a:r>
          </a:p>
          <a:p>
            <a:pPr lvl="1"/>
            <a:r>
              <a:rPr lang="en-IN" dirty="0" smtClean="0"/>
              <a:t>Designation / Post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129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Principal sir (Full authentication)</a:t>
            </a:r>
          </a:p>
          <a:p>
            <a:r>
              <a:rPr lang="en-IN" sz="3200" dirty="0" smtClean="0"/>
              <a:t>Admission Coordinator (Some restriction)</a:t>
            </a:r>
          </a:p>
          <a:p>
            <a:r>
              <a:rPr lang="en-IN" sz="3200" dirty="0" smtClean="0"/>
              <a:t>Head of the departments (Partial access)</a:t>
            </a:r>
          </a:p>
          <a:p>
            <a:r>
              <a:rPr lang="en-IN" sz="3200" dirty="0" smtClean="0"/>
              <a:t>Faculty members (require-mental access)</a:t>
            </a:r>
          </a:p>
        </p:txBody>
      </p:sp>
    </p:spTree>
    <p:extLst>
      <p:ext uri="{BB962C8B-B14F-4D97-AF65-F5344CB8AC3E}">
        <p14:creationId xmlns:p14="http://schemas.microsoft.com/office/powerpoint/2010/main" val="30366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Expense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3200" dirty="0" smtClean="0"/>
              <a:t>Team leader will upload the expense details with picture of bills(for prove)</a:t>
            </a:r>
          </a:p>
          <a:p>
            <a:pPr>
              <a:lnSpc>
                <a:spcPct val="100000"/>
              </a:lnSpc>
            </a:pPr>
            <a:r>
              <a:rPr lang="en-IN" sz="3200" dirty="0" smtClean="0"/>
              <a:t>It will be forwarded to the admission coordinator </a:t>
            </a:r>
          </a:p>
          <a:p>
            <a:pPr>
              <a:lnSpc>
                <a:spcPct val="100000"/>
              </a:lnSpc>
            </a:pPr>
            <a:r>
              <a:rPr lang="en-IN" sz="3200" dirty="0" smtClean="0"/>
              <a:t>He/she verifies it and took the print out of the receipt </a:t>
            </a:r>
          </a:p>
          <a:p>
            <a:pPr>
              <a:lnSpc>
                <a:spcPct val="100000"/>
              </a:lnSpc>
            </a:pPr>
            <a:r>
              <a:rPr lang="en-IN" sz="3200" dirty="0" smtClean="0"/>
              <a:t>Further offline process principal sir’s signature and approval of the receipt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9273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Week 4 (15/07 to 19/07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Designing complete web flow </a:t>
            </a:r>
          </a:p>
          <a:p>
            <a:r>
              <a:rPr lang="en-IN" dirty="0" smtClean="0"/>
              <a:t>Searching for the template</a:t>
            </a:r>
          </a:p>
          <a:p>
            <a:r>
              <a:rPr lang="en-IN" dirty="0" smtClean="0"/>
              <a:t>Access privileges among all users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413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 Dictionary (Employee Table)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4922251"/>
              </p:ext>
            </p:extLst>
          </p:nvPr>
        </p:nvGraphicFramePr>
        <p:xfrm>
          <a:off x="838200" y="1096963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45901209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5158981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92784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Field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Field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Field Constraints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1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Emp_Id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Long Int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Primary + Foreign key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1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24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Contact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Decimal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89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Email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24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Department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027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006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470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Designation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31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Password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Password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13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68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658"/>
          </a:xfrm>
        </p:spPr>
        <p:txBody>
          <a:bodyPr/>
          <a:lstStyle/>
          <a:p>
            <a:r>
              <a:rPr lang="en-IN" dirty="0" smtClean="0"/>
              <a:t>Data Dictionary (Student Table)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56327"/>
              </p:ext>
            </p:extLst>
          </p:nvPr>
        </p:nvGraphicFramePr>
        <p:xfrm>
          <a:off x="838200" y="1201784"/>
          <a:ext cx="105156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52125468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1556866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17616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Field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Field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Field Constraints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28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Student_ID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Long</a:t>
                      </a:r>
                      <a:r>
                        <a:rPr lang="en-IN" baseline="0" dirty="0" smtClean="0"/>
                        <a:t> int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Primary + foreign key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363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396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Contact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Decimal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Nullable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05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Cast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Nullable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069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Income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Float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Nullable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207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98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Nullable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50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Response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Boolean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8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Result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Float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Nullable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2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Remark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Text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96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Emp_Id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Long 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Foreign key to employee</a:t>
                      </a:r>
                      <a:r>
                        <a:rPr lang="en-IN" baseline="0" dirty="0" smtClean="0"/>
                        <a:t> table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21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School / College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Nullable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96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Admission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Nullable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77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20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 Dictionary (Expense Table)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9577052"/>
              </p:ext>
            </p:extLst>
          </p:nvPr>
        </p:nvGraphicFramePr>
        <p:xfrm>
          <a:off x="838200" y="1201738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7457471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150750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22594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Field</a:t>
                      </a:r>
                      <a:r>
                        <a:rPr lang="en-IN" baseline="0" dirty="0" smtClean="0"/>
                        <a:t>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Field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Field Constraints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096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Emp_Id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Long 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Foreign key to employee</a:t>
                      </a:r>
                      <a:r>
                        <a:rPr lang="en-IN" baseline="0" dirty="0" smtClean="0"/>
                        <a:t> table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33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703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Text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8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Amount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Float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23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Picture(3)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BLOB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732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2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 Dictionary (Call Table)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2340852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9269726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30358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Field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Field</a:t>
                      </a:r>
                      <a:r>
                        <a:rPr lang="en-IN" baseline="0" dirty="0" smtClean="0"/>
                        <a:t>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Field Constraints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305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Emp_Id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Long 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Foreign key to</a:t>
                      </a:r>
                      <a:r>
                        <a:rPr lang="en-IN" baseline="0" dirty="0" smtClean="0"/>
                        <a:t> employee table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94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Contact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Decimal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26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484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Response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Boolean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278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04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Dictionary (Gift Table)	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0318099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9370134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8034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Field 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Field</a:t>
                      </a:r>
                      <a:r>
                        <a:rPr lang="en-IN" baseline="0" dirty="0" smtClean="0"/>
                        <a:t> Type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Field Constraints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116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Emp_Id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Long 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Foreign</a:t>
                      </a:r>
                      <a:r>
                        <a:rPr lang="en-IN" baseline="0" dirty="0" smtClean="0"/>
                        <a:t> key to employee table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326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5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Broacher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1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Beg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572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Other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985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19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33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 Dictionary (School Table)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24074827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4518862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74829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Field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Field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Field Constraints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557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School_Name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93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97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494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Contact_Person_Name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22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Contact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Decimal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223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Emp_Id(Reference Faculty)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Long 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Foreign key to employee</a:t>
                      </a:r>
                      <a:r>
                        <a:rPr lang="en-IN" baseline="0" dirty="0" smtClean="0"/>
                        <a:t> table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638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80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Week 1(24/6 to 28/6)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Team registration</a:t>
            </a:r>
          </a:p>
          <a:p>
            <a:r>
              <a:rPr lang="en-IN" sz="3200" dirty="0" smtClean="0"/>
              <a:t>Project Definition and approval</a:t>
            </a:r>
          </a:p>
          <a:p>
            <a:r>
              <a:rPr lang="en-IN" sz="3200" dirty="0" smtClean="0"/>
              <a:t>Introductory analysis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2237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08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Activity Diagram (Login)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90" y="940526"/>
            <a:ext cx="9078684" cy="5643154"/>
          </a:xfrm>
        </p:spPr>
      </p:pic>
    </p:spTree>
    <p:extLst>
      <p:ext uri="{BB962C8B-B14F-4D97-AF65-F5344CB8AC3E}">
        <p14:creationId xmlns:p14="http://schemas.microsoft.com/office/powerpoint/2010/main" val="398552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08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Activity Diagram (Admission)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206" y="875212"/>
            <a:ext cx="9061268" cy="5525588"/>
          </a:xfrm>
        </p:spPr>
      </p:pic>
    </p:spTree>
    <p:extLst>
      <p:ext uri="{BB962C8B-B14F-4D97-AF65-F5344CB8AC3E}">
        <p14:creationId xmlns:p14="http://schemas.microsoft.com/office/powerpoint/2010/main" val="126243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Activity Diagram (Expense)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02" y="1084216"/>
            <a:ext cx="11373396" cy="5381897"/>
          </a:xfrm>
        </p:spPr>
      </p:pic>
    </p:spTree>
    <p:extLst>
      <p:ext uri="{BB962C8B-B14F-4D97-AF65-F5344CB8AC3E}">
        <p14:creationId xmlns:p14="http://schemas.microsoft.com/office/powerpoint/2010/main" val="365268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40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Activity Diagram (Team Generation)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46" y="1097280"/>
            <a:ext cx="10981508" cy="5079683"/>
          </a:xfrm>
        </p:spPr>
      </p:pic>
    </p:spTree>
    <p:extLst>
      <p:ext uri="{BB962C8B-B14F-4D97-AF65-F5344CB8AC3E}">
        <p14:creationId xmlns:p14="http://schemas.microsoft.com/office/powerpoint/2010/main" val="186548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152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Activity Diagram (Report Generation)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7909"/>
            <a:ext cx="12192000" cy="5546770"/>
          </a:xfrm>
        </p:spPr>
      </p:pic>
    </p:spTree>
    <p:extLst>
      <p:ext uri="{BB962C8B-B14F-4D97-AF65-F5344CB8AC3E}">
        <p14:creationId xmlns:p14="http://schemas.microsoft.com/office/powerpoint/2010/main" val="335996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971" y="103869"/>
            <a:ext cx="8411006" cy="647981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17" y="103869"/>
            <a:ext cx="4478383" cy="53621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Use Case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248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698" y="109447"/>
            <a:ext cx="10515600" cy="4783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Class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4583"/>
            <a:ext cx="12192000" cy="5432380"/>
          </a:xfrm>
        </p:spPr>
      </p:pic>
    </p:spTree>
    <p:extLst>
      <p:ext uri="{BB962C8B-B14F-4D97-AF65-F5344CB8AC3E}">
        <p14:creationId xmlns:p14="http://schemas.microsoft.com/office/powerpoint/2010/main" val="378732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Sequence Diagram (Admission Coordinator)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4" y="1110342"/>
            <a:ext cx="11451772" cy="5027432"/>
          </a:xfrm>
        </p:spPr>
      </p:pic>
    </p:spTree>
    <p:extLst>
      <p:ext uri="{BB962C8B-B14F-4D97-AF65-F5344CB8AC3E}">
        <p14:creationId xmlns:p14="http://schemas.microsoft.com/office/powerpoint/2010/main" val="248540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Sequence Diagram (Head of the department)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43" y="1149532"/>
            <a:ext cx="11010514" cy="5040494"/>
          </a:xfrm>
        </p:spPr>
      </p:pic>
    </p:spTree>
    <p:extLst>
      <p:ext uri="{BB962C8B-B14F-4D97-AF65-F5344CB8AC3E}">
        <p14:creationId xmlns:p14="http://schemas.microsoft.com/office/powerpoint/2010/main" val="300803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Sequence Diagram (Faculty)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97280"/>
            <a:ext cx="10515600" cy="5079683"/>
          </a:xfrm>
        </p:spPr>
      </p:pic>
    </p:spTree>
    <p:extLst>
      <p:ext uri="{BB962C8B-B14F-4D97-AF65-F5344CB8AC3E}">
        <p14:creationId xmlns:p14="http://schemas.microsoft.com/office/powerpoint/2010/main" val="31491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Week 2 (01/07 to 05/07)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3200" dirty="0" smtClean="0"/>
              <a:t>Complete and finalize the design and flow for the admission module</a:t>
            </a:r>
          </a:p>
          <a:p>
            <a:pPr>
              <a:lnSpc>
                <a:spcPct val="150000"/>
              </a:lnSpc>
            </a:pPr>
            <a:r>
              <a:rPr lang="en-IN" sz="3200" dirty="0" smtClean="0"/>
              <a:t>Fields requires for it also defined</a:t>
            </a:r>
          </a:p>
          <a:p>
            <a:pPr>
              <a:lnSpc>
                <a:spcPct val="150000"/>
              </a:lnSpc>
            </a:pPr>
            <a:r>
              <a:rPr lang="en-IN" sz="3200" dirty="0" smtClean="0"/>
              <a:t>Visit to receptionist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54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23" y="718141"/>
            <a:ext cx="10855234" cy="630967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390" y="247561"/>
            <a:ext cx="3067594" cy="732154"/>
          </a:xfrm>
        </p:spPr>
        <p:txBody>
          <a:bodyPr/>
          <a:lstStyle/>
          <a:p>
            <a:r>
              <a:rPr lang="en-IN" dirty="0" smtClean="0"/>
              <a:t>E-R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939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DFD (Level - 0)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412" y="1825624"/>
            <a:ext cx="9091748" cy="4418421"/>
          </a:xfrm>
        </p:spPr>
      </p:pic>
      <p:sp>
        <p:nvSpPr>
          <p:cNvPr id="5" name="Rectangle 4"/>
          <p:cNvSpPr/>
          <p:nvPr/>
        </p:nvSpPr>
        <p:spPr>
          <a:xfrm>
            <a:off x="5342709" y="1690688"/>
            <a:ext cx="1149531" cy="477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85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281"/>
          </a:xfrm>
        </p:spPr>
        <p:txBody>
          <a:bodyPr/>
          <a:lstStyle/>
          <a:p>
            <a:r>
              <a:rPr lang="en-IN" dirty="0" smtClean="0"/>
              <a:t>DFD (Level - 1)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39" y="1541417"/>
            <a:ext cx="7741922" cy="5102634"/>
          </a:xfrm>
        </p:spPr>
      </p:pic>
      <p:sp>
        <p:nvSpPr>
          <p:cNvPr id="7" name="Rectangle 6"/>
          <p:cNvSpPr/>
          <p:nvPr/>
        </p:nvSpPr>
        <p:spPr>
          <a:xfrm rot="20512177">
            <a:off x="3142591" y="5186010"/>
            <a:ext cx="3198451" cy="548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13462" y="4807131"/>
            <a:ext cx="3056709" cy="9299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3"/>
          </p:cNvCxnSpPr>
          <p:nvPr/>
        </p:nvCxnSpPr>
        <p:spPr>
          <a:xfrm flipV="1">
            <a:off x="6124575" y="4715770"/>
            <a:ext cx="137067" cy="1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24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631" y="1058091"/>
            <a:ext cx="9321660" cy="561653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DFD (Level - 2)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383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Admission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1304"/>
            <a:ext cx="10515600" cy="466661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3200" dirty="0" smtClean="0"/>
              <a:t>Call inquiry or individual visit</a:t>
            </a:r>
          </a:p>
          <a:p>
            <a:pPr lvl="1">
              <a:lnSpc>
                <a:spcPct val="100000"/>
              </a:lnSpc>
            </a:pPr>
            <a:r>
              <a:rPr lang="en-IN" sz="2800" dirty="0" smtClean="0"/>
              <a:t>Fields :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b="1" dirty="0" smtClean="0"/>
              <a:t>Name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b="1" dirty="0" smtClean="0"/>
              <a:t>Contact Details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b="1" dirty="0" smtClean="0"/>
              <a:t>Date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b="1" dirty="0" smtClean="0"/>
              <a:t>City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 smtClean="0"/>
              <a:t>Result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 smtClean="0"/>
              <a:t>Previous School / College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b="1" dirty="0" smtClean="0"/>
              <a:t>Faculty Name (Visit Handler)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 smtClean="0"/>
              <a:t>Department(Interested to get admit)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b="1" dirty="0" smtClean="0"/>
              <a:t>Remarks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 smtClean="0"/>
              <a:t>Admission Type(VQ / ACPC / ACPDC)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005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Admission Module (Flow)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IN" sz="3200" dirty="0" smtClean="0"/>
              <a:t>Either receptionist or the faculty (visit handler) uploads the data into the database </a:t>
            </a:r>
          </a:p>
          <a:p>
            <a:r>
              <a:rPr lang="en-IN" sz="3200" dirty="0" smtClean="0"/>
              <a:t>Admission coordinator will leads these data to heads of the department</a:t>
            </a:r>
          </a:p>
          <a:p>
            <a:r>
              <a:rPr lang="en-IN" sz="3200" dirty="0" smtClean="0"/>
              <a:t>Heads will leads it / distribute among faculty members under them</a:t>
            </a:r>
          </a:p>
          <a:p>
            <a:r>
              <a:rPr lang="en-IN" sz="3200" dirty="0" smtClean="0"/>
              <a:t>Faculties has to take the remark or need to forward to the other departmental head (If departmental interest changes)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9060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Admission Module (Remark)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Next call ? / Are they going to visit?</a:t>
            </a:r>
          </a:p>
          <a:p>
            <a:pPr lvl="1"/>
            <a:r>
              <a:rPr lang="en-IN" sz="2800" dirty="0" smtClean="0"/>
              <a:t>If yes then take the date and set the reminder</a:t>
            </a:r>
          </a:p>
          <a:p>
            <a:pPr lvl="1"/>
            <a:r>
              <a:rPr lang="en-IN" sz="2800" dirty="0" smtClean="0"/>
              <a:t>If no then end it with negative response</a:t>
            </a:r>
            <a:endParaRPr lang="en-IN" sz="3200" dirty="0"/>
          </a:p>
          <a:p>
            <a:r>
              <a:rPr lang="en-IN" sz="3200" dirty="0" smtClean="0"/>
              <a:t>If departmental interest changes then leads the data to the other department head</a:t>
            </a:r>
          </a:p>
          <a:p>
            <a:r>
              <a:rPr lang="en-IN" sz="3200" dirty="0" smtClean="0"/>
              <a:t>Final response admission review (Positive / Negative)</a:t>
            </a:r>
          </a:p>
        </p:txBody>
      </p:sp>
    </p:spTree>
    <p:extLst>
      <p:ext uri="{BB962C8B-B14F-4D97-AF65-F5344CB8AC3E}">
        <p14:creationId xmlns:p14="http://schemas.microsoft.com/office/powerpoint/2010/main" val="241179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Admission Module(Unknown Source)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Flow will be same as above </a:t>
            </a:r>
          </a:p>
          <a:p>
            <a:r>
              <a:rPr lang="en-IN" dirty="0" smtClean="0"/>
              <a:t>Only fields are changes </a:t>
            </a:r>
          </a:p>
          <a:p>
            <a:r>
              <a:rPr lang="en-IN" dirty="0" smtClean="0"/>
              <a:t>Fields :</a:t>
            </a:r>
          </a:p>
          <a:p>
            <a:pPr lvl="1"/>
            <a:r>
              <a:rPr lang="en-IN" dirty="0" smtClean="0"/>
              <a:t>Contact(Already have)</a:t>
            </a:r>
          </a:p>
          <a:p>
            <a:pPr lvl="1"/>
            <a:r>
              <a:rPr lang="en-IN" dirty="0" smtClean="0"/>
              <a:t>Response</a:t>
            </a:r>
          </a:p>
          <a:p>
            <a:pPr lvl="2"/>
            <a:r>
              <a:rPr lang="en-IN" dirty="0" smtClean="0"/>
              <a:t>If positive then add the details to previous table</a:t>
            </a:r>
          </a:p>
          <a:p>
            <a:pPr lvl="2"/>
            <a:r>
              <a:rPr lang="en-IN" dirty="0" smtClean="0"/>
              <a:t>Take the remark (Join to the remark module)</a:t>
            </a:r>
          </a:p>
          <a:p>
            <a:pPr lvl="1"/>
            <a:r>
              <a:rPr lang="en-IN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10870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Week 3 (08/07 to 12/07)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 smtClean="0"/>
              <a:t>Visit to admission coordinator</a:t>
            </a:r>
            <a:endParaRPr lang="en-IN" dirty="0" smtClean="0"/>
          </a:p>
          <a:p>
            <a:r>
              <a:rPr lang="en-IN" dirty="0" smtClean="0"/>
              <a:t>Expense module design</a:t>
            </a:r>
          </a:p>
          <a:p>
            <a:r>
              <a:rPr lang="en-IN" dirty="0" smtClean="0"/>
              <a:t>School data entry design</a:t>
            </a:r>
          </a:p>
          <a:p>
            <a:pPr lvl="1"/>
            <a:r>
              <a:rPr lang="en-IN" dirty="0" smtClean="0"/>
              <a:t>If printed -&gt; data entry into portal</a:t>
            </a:r>
          </a:p>
          <a:p>
            <a:pPr lvl="1"/>
            <a:r>
              <a:rPr lang="en-IN" dirty="0" smtClean="0"/>
              <a:t>If excel -&gt; convert it into proper accepted format and then direct entry into portal</a:t>
            </a:r>
          </a:p>
          <a:p>
            <a:pPr lvl="1"/>
            <a:r>
              <a:rPr lang="en-IN" dirty="0" smtClean="0"/>
              <a:t>Then continue with admission module (distribution and etc.)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346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fields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School data :</a:t>
            </a:r>
          </a:p>
          <a:p>
            <a:pPr lvl="1"/>
            <a:r>
              <a:rPr lang="en-IN" dirty="0" smtClean="0"/>
              <a:t>Name</a:t>
            </a:r>
          </a:p>
          <a:p>
            <a:pPr lvl="1"/>
            <a:r>
              <a:rPr lang="en-IN" dirty="0" smtClean="0"/>
              <a:t>City</a:t>
            </a:r>
          </a:p>
          <a:p>
            <a:pPr lvl="1"/>
            <a:r>
              <a:rPr lang="en-IN" dirty="0" smtClean="0"/>
              <a:t>Address</a:t>
            </a:r>
          </a:p>
          <a:p>
            <a:pPr lvl="1"/>
            <a:r>
              <a:rPr lang="en-IN" dirty="0" smtClean="0"/>
              <a:t>Reference 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834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735</Words>
  <Application>Microsoft Office PowerPoint</Application>
  <PresentationFormat>Widescreen</PresentationFormat>
  <Paragraphs>248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Office Theme</vt:lpstr>
      <vt:lpstr>CRM for Admission (Team ID : 54594)</vt:lpstr>
      <vt:lpstr>Week 1(24/6 to 28/6)</vt:lpstr>
      <vt:lpstr>Week 2 (01/07 to 05/07)</vt:lpstr>
      <vt:lpstr>Admission Module</vt:lpstr>
      <vt:lpstr>Admission Module (Flow)</vt:lpstr>
      <vt:lpstr>Admission Module (Remark)</vt:lpstr>
      <vt:lpstr>Admission Module(Unknown Source)</vt:lpstr>
      <vt:lpstr>Week 3 (08/07 to 12/07)</vt:lpstr>
      <vt:lpstr>Data fields</vt:lpstr>
      <vt:lpstr>Data Fields</vt:lpstr>
      <vt:lpstr>Users</vt:lpstr>
      <vt:lpstr>Expense Module</vt:lpstr>
      <vt:lpstr>Week 4 (15/07 to 19/07)</vt:lpstr>
      <vt:lpstr>Data Dictionary (Employee Table)</vt:lpstr>
      <vt:lpstr>Data Dictionary (Student Table)</vt:lpstr>
      <vt:lpstr>Data Dictionary (Expense Table)</vt:lpstr>
      <vt:lpstr>Data Dictionary (Call Table)</vt:lpstr>
      <vt:lpstr>Data Dictionary (Gift Table) </vt:lpstr>
      <vt:lpstr>Data Dictionary (School Table)</vt:lpstr>
      <vt:lpstr>Activity Diagram (Login)</vt:lpstr>
      <vt:lpstr>Activity Diagram (Admission)</vt:lpstr>
      <vt:lpstr>Activity Diagram (Expense)</vt:lpstr>
      <vt:lpstr>Activity Diagram (Team Generation)</vt:lpstr>
      <vt:lpstr>Activity Diagram (Report Generation)</vt:lpstr>
      <vt:lpstr>Use Case Diagram</vt:lpstr>
      <vt:lpstr>Class Diagram</vt:lpstr>
      <vt:lpstr>Sequence Diagram (Admission Coordinator)</vt:lpstr>
      <vt:lpstr>Sequence Diagram (Head of the department)</vt:lpstr>
      <vt:lpstr>Sequence Diagram (Faculty)</vt:lpstr>
      <vt:lpstr>E-R Diagram</vt:lpstr>
      <vt:lpstr>DFD (Level - 0)</vt:lpstr>
      <vt:lpstr>DFD (Level - 1)</vt:lpstr>
      <vt:lpstr>DFD (Level - 2)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 for Admission (Team ID : 54594)</dc:title>
  <dc:creator>Jay N P</dc:creator>
  <cp:lastModifiedBy>Jay N P</cp:lastModifiedBy>
  <cp:revision>45</cp:revision>
  <dcterms:created xsi:type="dcterms:W3CDTF">2019-07-17T12:12:55Z</dcterms:created>
  <dcterms:modified xsi:type="dcterms:W3CDTF">2019-07-26T08:12:29Z</dcterms:modified>
</cp:coreProperties>
</file>