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ED8-7AD6-49A8-9A92-7CF718A0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800B-3BE4-436B-A4A8-142D5625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33F6-BC6B-42E0-BF5C-16363100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954B-5A84-4FBF-96EA-0FD96249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AF17-DEF2-4EEA-84A8-68986E92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98F8-FFB2-40CB-A560-6BA684F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49C52-98A2-4D69-87D1-98FD7F1B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EDD8-5F06-434F-9BB6-33BCF16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EB6D-2A39-4563-965A-0E301FA8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5BB-6EB6-4AFF-B9DC-BE300EA3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18510-0A61-4CF6-81CE-79CA3EF01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8917-ECEE-4602-8088-D75DFF2BD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E32DB-4A88-4307-B238-47E3BB89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A46D-82CE-45E6-8AEA-7783BE1D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390B-4457-458F-832F-5ABC388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2AF1-02CF-47CA-96B3-DAA7F428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0CBE-43C8-4ED8-8F86-03444B80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0D99-DABB-45A0-A36D-0206EF82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EF08-FE78-465D-A3F4-8B1014E1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9C02-27E4-4F0C-9A16-1F423EB9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AC5E-10ED-4E31-B84A-1C7F390E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C1D1A-A409-4D32-800F-39FAEEC0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6404-1994-4FA9-ADD9-F1867488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C133-C774-4421-BB4A-F2C36F5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7D4C-DEA8-42F7-A5E1-FE1A0C01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435D-B2BD-4C44-944E-28C4909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D818-A68E-48DE-BF25-A8D95D808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CC620-6ACA-4FA9-9C7B-8F873F5E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18E4-C9CE-41BB-8B56-4DDB569B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11F3-7AD7-4BB8-9C69-23501791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E273E-196C-4CBF-8E18-39EAA357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8DA5-3C55-4FF3-85CE-5B571ACA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EF00-F9A7-49F9-897D-4EFDAB1F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007D-1AA9-46B8-8B50-18C4EFBE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37A12-030A-4C00-AD3B-00E29CC81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FD535-EC9E-405C-AF05-E3FBB7F6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BEFF1-5AD0-41B1-84D1-25C30704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F422-E877-487E-9696-661D389C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DDBD9-A025-4260-954F-02FEE3BC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CE42-48E4-4BB1-B015-F78F896F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AF0DF-4B29-48B4-9214-7261D829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AB852-250E-43CA-B408-3D4B9373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DEF04-E721-4A20-97E9-CCBFF599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45BF9-1C9A-455D-A34C-FA47B618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33FF0-5ECA-4D3D-98B8-238278D1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58361-3CC5-413D-9D01-9070DC77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DAAA-DCE5-4CDB-9848-DBAEDF2F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2AAB-A580-4E1C-83D3-517B7395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9ECE6-EC68-4223-9DA1-97142FEB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E208-21E9-40CF-8555-7F35608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976E5-0364-4BCA-80B0-26C04F87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CEFE-067E-4E2B-B16D-E9F757CC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20DB-225C-474C-9A85-00431422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2AAF3-9240-4052-87E3-BCBF007B3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5E8E-CE2A-4548-93A6-FAD86CEE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78924-5E09-4896-B95C-06F5AB50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8A2E-935A-49E7-BBA8-D555693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E1C53-EA87-498E-AD7C-EA07939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05860-7DE7-4207-AF09-56EA2EF0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538A-4CE7-4D35-B7DC-30E4DB81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7788-EAC6-455A-8C66-E7CB6B587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77CF-CF00-4C30-8A95-B3FEDE18E7FA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9426-8CF9-43B6-999D-C261B8C7E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824D-E5D5-4FBF-8A21-9C338A1F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8550-28A5-4E5D-B9C6-A0DB38704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17C1-B88B-4F0D-9FF2-91C2EC210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CRM for Admission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73290-8F06-48E0-AEA6-32904748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6379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68F2A-3D7F-43DB-892A-9B6A1989904B}"/>
              </a:ext>
            </a:extLst>
          </p:cNvPr>
          <p:cNvSpPr txBox="1"/>
          <p:nvPr/>
        </p:nvSpPr>
        <p:spPr>
          <a:xfrm>
            <a:off x="6559827" y="4638261"/>
            <a:ext cx="4240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Team Id : 54594</a:t>
            </a:r>
          </a:p>
          <a:p>
            <a:pPr algn="r"/>
            <a:r>
              <a:rPr lang="en-US" dirty="0"/>
              <a:t>Chachapara Jay (160890107004)</a:t>
            </a:r>
          </a:p>
          <a:p>
            <a:pPr algn="r"/>
            <a:r>
              <a:rPr lang="en-US" dirty="0" err="1"/>
              <a:t>Dhaduk</a:t>
            </a:r>
            <a:r>
              <a:rPr lang="en-US" dirty="0"/>
              <a:t> </a:t>
            </a:r>
            <a:r>
              <a:rPr lang="en-US" dirty="0" err="1"/>
              <a:t>Jenish</a:t>
            </a:r>
            <a:r>
              <a:rPr lang="en-US" dirty="0"/>
              <a:t> (160890107007)</a:t>
            </a:r>
          </a:p>
          <a:p>
            <a:pPr algn="r"/>
            <a:r>
              <a:rPr lang="en-US" dirty="0" err="1"/>
              <a:t>Hingrajeeya</a:t>
            </a:r>
            <a:r>
              <a:rPr lang="en-US" dirty="0"/>
              <a:t> Hemal (160890107010)</a:t>
            </a:r>
          </a:p>
          <a:p>
            <a:pPr algn="r"/>
            <a:r>
              <a:rPr lang="en-US" dirty="0" err="1"/>
              <a:t>Palaliya</a:t>
            </a:r>
            <a:r>
              <a:rPr lang="en-US" dirty="0"/>
              <a:t> </a:t>
            </a:r>
            <a:r>
              <a:rPr lang="en-US" dirty="0" err="1"/>
              <a:t>Raviraj</a:t>
            </a:r>
            <a:r>
              <a:rPr lang="en-US" dirty="0"/>
              <a:t> (160890107017)</a:t>
            </a:r>
          </a:p>
        </p:txBody>
      </p:sp>
    </p:spTree>
    <p:extLst>
      <p:ext uri="{BB962C8B-B14F-4D97-AF65-F5344CB8AC3E}">
        <p14:creationId xmlns:p14="http://schemas.microsoft.com/office/powerpoint/2010/main" val="133750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A7D15-248C-4607-A84D-F9C1BE9E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428206"/>
            <a:ext cx="1160890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8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35D99-3097-4D3B-841D-B3A05F4140CE}"/>
              </a:ext>
            </a:extLst>
          </p:cNvPr>
          <p:cNvSpPr txBox="1"/>
          <p:nvPr/>
        </p:nvSpPr>
        <p:spPr>
          <a:xfrm>
            <a:off x="0" y="0"/>
            <a:ext cx="1053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52A91-AEDC-446A-AB61-06D12A2E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" y="461665"/>
            <a:ext cx="10535477" cy="6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7C741-7E2D-4B4C-BE4D-19B285B26DB5}"/>
              </a:ext>
            </a:extLst>
          </p:cNvPr>
          <p:cNvSpPr txBox="1"/>
          <p:nvPr/>
        </p:nvSpPr>
        <p:spPr>
          <a:xfrm>
            <a:off x="238539" y="357809"/>
            <a:ext cx="940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849C7-AF03-4FF6-A335-8D674425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715616"/>
            <a:ext cx="10190922" cy="59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7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7C741-7E2D-4B4C-BE4D-19B285B26DB5}"/>
              </a:ext>
            </a:extLst>
          </p:cNvPr>
          <p:cNvSpPr txBox="1"/>
          <p:nvPr/>
        </p:nvSpPr>
        <p:spPr>
          <a:xfrm>
            <a:off x="0" y="0"/>
            <a:ext cx="940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FFDF8-2872-4ABB-8C96-0341421E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461665"/>
            <a:ext cx="10522226" cy="62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938A9-C248-4821-BE5C-3202171D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" y="0"/>
            <a:ext cx="101114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756F59-EA5F-4C3B-89E3-F9BDF311643F}"/>
              </a:ext>
            </a:extLst>
          </p:cNvPr>
          <p:cNvSpPr txBox="1"/>
          <p:nvPr/>
        </p:nvSpPr>
        <p:spPr>
          <a:xfrm>
            <a:off x="0" y="47463"/>
            <a:ext cx="997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017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5B81-13DA-4B1E-BADE-DE4071A58E2D}"/>
              </a:ext>
            </a:extLst>
          </p:cNvPr>
          <p:cNvSpPr txBox="1"/>
          <p:nvPr/>
        </p:nvSpPr>
        <p:spPr>
          <a:xfrm>
            <a:off x="145774" y="265043"/>
            <a:ext cx="114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Diagram (Login)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D504F-901B-4C72-B0FE-A0144139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54157"/>
            <a:ext cx="6858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5B81-13DA-4B1E-BADE-DE4071A58E2D}"/>
              </a:ext>
            </a:extLst>
          </p:cNvPr>
          <p:cNvSpPr txBox="1"/>
          <p:nvPr/>
        </p:nvSpPr>
        <p:spPr>
          <a:xfrm>
            <a:off x="145774" y="265043"/>
            <a:ext cx="114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Diagram (Admission)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A01F8-0644-42E6-9941-CB50CB22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726708"/>
            <a:ext cx="7500730" cy="5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5B81-13DA-4B1E-BADE-DE4071A58E2D}"/>
              </a:ext>
            </a:extLst>
          </p:cNvPr>
          <p:cNvSpPr txBox="1"/>
          <p:nvPr/>
        </p:nvSpPr>
        <p:spPr>
          <a:xfrm>
            <a:off x="145774" y="265043"/>
            <a:ext cx="114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Diagram (Team)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FA527-474A-44D6-991F-5E81C18D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06" y="726708"/>
            <a:ext cx="7118787" cy="5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5B81-13DA-4B1E-BADE-DE4071A58E2D}"/>
              </a:ext>
            </a:extLst>
          </p:cNvPr>
          <p:cNvSpPr txBox="1"/>
          <p:nvPr/>
        </p:nvSpPr>
        <p:spPr>
          <a:xfrm>
            <a:off x="145774" y="265043"/>
            <a:ext cx="114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Diagram (Expense)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EB9A3-41C1-4B93-823F-06D12315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726708"/>
            <a:ext cx="7209182" cy="5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5B81-13DA-4B1E-BADE-DE4071A58E2D}"/>
              </a:ext>
            </a:extLst>
          </p:cNvPr>
          <p:cNvSpPr txBox="1"/>
          <p:nvPr/>
        </p:nvSpPr>
        <p:spPr>
          <a:xfrm>
            <a:off x="145774" y="265043"/>
            <a:ext cx="114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Diagram (Report)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A9D5A-78C7-4D1D-94BF-A7B39897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92" y="726708"/>
            <a:ext cx="6824016" cy="5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D56C6B-0037-4877-9FDC-B4F2A97DB3BF}"/>
              </a:ext>
            </a:extLst>
          </p:cNvPr>
          <p:cNvSpPr txBox="1"/>
          <p:nvPr/>
        </p:nvSpPr>
        <p:spPr>
          <a:xfrm>
            <a:off x="212035" y="265043"/>
            <a:ext cx="1117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B8E08-265C-4984-B3CB-1BF72B1F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238"/>
            <a:ext cx="12191998" cy="5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3A1C8-F998-4732-8974-0ADF80BF110D}"/>
              </a:ext>
            </a:extLst>
          </p:cNvPr>
          <p:cNvSpPr txBox="1"/>
          <p:nvPr/>
        </p:nvSpPr>
        <p:spPr>
          <a:xfrm>
            <a:off x="225287" y="278296"/>
            <a:ext cx="1114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Flow Diagram (Level - 0)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0D86-E68A-4E12-B311-55313CDF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914400"/>
            <a:ext cx="9276521" cy="54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2C273-69FF-4B20-A128-6EC61A9DD11A}"/>
              </a:ext>
            </a:extLst>
          </p:cNvPr>
          <p:cNvSpPr txBox="1"/>
          <p:nvPr/>
        </p:nvSpPr>
        <p:spPr>
          <a:xfrm>
            <a:off x="265043" y="331304"/>
            <a:ext cx="104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Flow Diagram (Level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F7F0F-1AD6-4C81-BE63-629DFA9D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1357023"/>
            <a:ext cx="10111409" cy="46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3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CRM for Admission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for Admission</dc:title>
  <dc:creator>Jay N P</dc:creator>
  <cp:lastModifiedBy>Jay N P</cp:lastModifiedBy>
  <cp:revision>8</cp:revision>
  <dcterms:created xsi:type="dcterms:W3CDTF">2019-09-12T03:57:22Z</dcterms:created>
  <dcterms:modified xsi:type="dcterms:W3CDTF">2019-09-12T04:21:59Z</dcterms:modified>
</cp:coreProperties>
</file>