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8" r:id="rId3"/>
    <p:sldId id="28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84" r:id="rId12"/>
    <p:sldId id="287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6" r:id="rId23"/>
    <p:sldId id="267" r:id="rId24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12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" userId="59e42b75e97662a7" providerId="LiveId" clId="{776622FE-2378-4106-8418-2024D2B0C97D}"/>
    <pc:docChg chg="modSld">
      <pc:chgData name="SANJAY" userId="59e42b75e97662a7" providerId="LiveId" clId="{776622FE-2378-4106-8418-2024D2B0C97D}" dt="2022-10-05T10:30:21.152" v="0" actId="207"/>
      <pc:docMkLst>
        <pc:docMk/>
      </pc:docMkLst>
      <pc:sldChg chg="modSp mod">
        <pc:chgData name="SANJAY" userId="59e42b75e97662a7" providerId="LiveId" clId="{776622FE-2378-4106-8418-2024D2B0C97D}" dt="2022-10-05T10:30:21.152" v="0" actId="207"/>
        <pc:sldMkLst>
          <pc:docMk/>
          <pc:sldMk cId="73165787" sldId="268"/>
        </pc:sldMkLst>
        <pc:picChg chg="mod">
          <ac:chgData name="SANJAY" userId="59e42b75e97662a7" providerId="LiveId" clId="{776622FE-2378-4106-8418-2024D2B0C97D}" dt="2022-10-05T10:30:21.152" v="0" actId="207"/>
          <ac:picMkLst>
            <pc:docMk/>
            <pc:sldMk cId="73165787" sldId="268"/>
            <ac:picMk id="8" creationId="{2F3297FE-5986-7941-8F35-7FD7A5EA55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2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6" y="3602039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D876-98E5-8749-BE55-C888B29F856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CD48-B529-104C-8C78-D51123A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D876-98E5-8749-BE55-C888B29F856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CD48-B529-104C-8C78-D51123A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70" y="365125"/>
            <a:ext cx="6166292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D876-98E5-8749-BE55-C888B29F856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CD48-B529-104C-8C78-D51123A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D876-98E5-8749-BE55-C888B29F856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CD48-B529-104C-8C78-D51123A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7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9" y="1709744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9" y="4589470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D876-98E5-8749-BE55-C888B29F856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CD48-B529-104C-8C78-D51123A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2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D876-98E5-8749-BE55-C888B29F856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CD48-B529-104C-8C78-D51123A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7" y="365129"/>
            <a:ext cx="8383727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D876-98E5-8749-BE55-C888B29F856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CD48-B529-104C-8C78-D51123A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0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D876-98E5-8749-BE55-C888B29F856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CD48-B529-104C-8C78-D51123A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D876-98E5-8749-BE55-C888B29F856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CD48-B529-104C-8C78-D51123A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0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81" y="987432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1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D876-98E5-8749-BE55-C888B29F856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CD48-B529-104C-8C78-D51123A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81" y="987432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1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D876-98E5-8749-BE55-C888B29F856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CD48-B529-104C-8C78-D51123A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71" y="365129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71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71" y="6356357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D876-98E5-8749-BE55-C888B29F856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40" y="6356357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40" y="6356357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7CD48-B529-104C-8C78-D51123A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7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DCD01D4-5025-1C48-BA82-F8DF2A2DB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581" y="2165350"/>
            <a:ext cx="3975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0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4CEF0C-AB0A-1D4D-9C6F-14CBD151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F3297FE-5986-7941-8F35-7FD7A5EA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6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7A395-C9E2-DF4F-B2DC-BFE5241AE2C2}"/>
              </a:ext>
            </a:extLst>
          </p:cNvPr>
          <p:cNvSpPr/>
          <p:nvPr/>
        </p:nvSpPr>
        <p:spPr>
          <a:xfrm>
            <a:off x="0" y="0"/>
            <a:ext cx="9720263" cy="6858000"/>
          </a:xfrm>
          <a:prstGeom prst="rect">
            <a:avLst/>
          </a:prstGeom>
          <a:solidFill>
            <a:srgbClr val="2327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SCREENS</a:t>
            </a:r>
          </a:p>
        </p:txBody>
      </p:sp>
    </p:spTree>
    <p:extLst>
      <p:ext uri="{BB962C8B-B14F-4D97-AF65-F5344CB8AC3E}">
        <p14:creationId xmlns:p14="http://schemas.microsoft.com/office/powerpoint/2010/main" val="195896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EA6F698-3E60-124A-9DE1-56952036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1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76D13FB7-4236-F84E-879A-A7435C63B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0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186509E-82FA-6147-986B-4C378A3E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0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FD9F112-D31F-4345-B5DC-08AC4A00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3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823DF41-A38D-B746-B804-9BE13502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7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0713B67-83E3-1249-91BC-8DF8C69D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7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0E880C-EF81-8D44-937C-C12197A3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8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F3297FE-5986-7941-8F35-7FD7A5EA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165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35B36AA-F158-8746-B8DF-5AC9FA7B0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6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502C1FC-66DF-544D-A07D-B8BCF4C9B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3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DE29A8A-2AB8-F84E-A4FA-1D1DE9259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32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8FE820-5562-2044-BE13-B10E1A5EE663}"/>
              </a:ext>
            </a:extLst>
          </p:cNvPr>
          <p:cNvSpPr txBox="1"/>
          <p:nvPr/>
        </p:nvSpPr>
        <p:spPr>
          <a:xfrm>
            <a:off x="3994678" y="3167390"/>
            <a:ext cx="1730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23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FEA613-C5C8-EC45-AC68-B756847B273D}"/>
              </a:ext>
            </a:extLst>
          </p:cNvPr>
          <p:cNvSpPr/>
          <p:nvPr/>
        </p:nvSpPr>
        <p:spPr>
          <a:xfrm>
            <a:off x="0" y="0"/>
            <a:ext cx="9720263" cy="6858000"/>
          </a:xfrm>
          <a:prstGeom prst="rect">
            <a:avLst/>
          </a:prstGeom>
          <a:solidFill>
            <a:srgbClr val="2327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SCREENS</a:t>
            </a:r>
          </a:p>
        </p:txBody>
      </p:sp>
    </p:spTree>
    <p:extLst>
      <p:ext uri="{BB962C8B-B14F-4D97-AF65-F5344CB8AC3E}">
        <p14:creationId xmlns:p14="http://schemas.microsoft.com/office/powerpoint/2010/main" val="96537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29F4DB1-F660-3149-9C9F-723177B9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2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E1DA73C-78D5-FF4C-92E3-34C458723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3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C491EDE-EDEB-C947-9226-2AB347B5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3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5F0536A-13F4-0C4C-B3FC-B9B629D0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9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252A4D2-1710-FA44-B560-47653400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7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CDE6A8C-E9C9-714F-BF3C-FEA4BDD9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6</Words>
  <Application>Microsoft Office PowerPoint</Application>
  <PresentationFormat>Custom</PresentationFormat>
  <Paragraphs>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Kumar</dc:creator>
  <cp:lastModifiedBy>SANJAY</cp:lastModifiedBy>
  <cp:revision>2</cp:revision>
  <dcterms:created xsi:type="dcterms:W3CDTF">2022-03-10T09:39:17Z</dcterms:created>
  <dcterms:modified xsi:type="dcterms:W3CDTF">2022-10-05T10:30:32Z</dcterms:modified>
</cp:coreProperties>
</file>