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1" d="100"/>
          <a:sy n="201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F01D-C1C2-A84D-A106-BB78FDBC1A1C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C28D-5799-5240-A725-5A0C42A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k1LLGvsS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37" y="-87126"/>
            <a:ext cx="6760562" cy="3336683"/>
          </a:xfrm>
          <a:prstGeom prst="rect">
            <a:avLst/>
          </a:prstGeom>
        </p:spPr>
      </p:pic>
      <p:pic>
        <p:nvPicPr>
          <p:cNvPr id="5" name="Picture 4" descr="Disk2LLGvsS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74" y="3249557"/>
            <a:ext cx="6757873" cy="336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k1Disk2LLGvsS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00"/>
            <a:ext cx="9144000" cy="47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USF University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Panchumarthy</dc:creator>
  <cp:lastModifiedBy>Ravi Panchumarthy</cp:lastModifiedBy>
  <cp:revision>2</cp:revision>
  <cp:lastPrinted>2013-04-08T22:26:21Z</cp:lastPrinted>
  <dcterms:created xsi:type="dcterms:W3CDTF">2013-04-08T22:04:06Z</dcterms:created>
  <dcterms:modified xsi:type="dcterms:W3CDTF">2013-04-08T22:28:31Z</dcterms:modified>
</cp:coreProperties>
</file>