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9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3A99-EA3E-4D42-B9F2-9F13C3D523B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0189-B266-403F-8D2C-6E9448E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7185" y="38100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882271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name</a:t>
            </a:r>
          </a:p>
          <a:p>
            <a:r>
              <a:rPr lang="en-US" dirty="0"/>
              <a:t>	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web content</a:t>
            </a:r>
          </a:p>
          <a:p>
            <a:r>
              <a:rPr lang="en-US" dirty="0"/>
              <a:t>	</a:t>
            </a:r>
            <a:r>
              <a:rPr lang="en-US" dirty="0" smtClean="0"/>
              <a:t>  - 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22860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8091" y="22860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860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489756" y="1879500"/>
            <a:ext cx="1349444" cy="203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460556" y="1953491"/>
            <a:ext cx="5029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8091" y="40005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52578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8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76759" y="3694186"/>
            <a:ext cx="8686800" cy="3011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750332"/>
            <a:ext cx="8686800" cy="2911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87185" y="38100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882271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name Server </a:t>
            </a:r>
          </a:p>
          <a:p>
            <a:r>
              <a:rPr lang="en-US" dirty="0"/>
              <a:t>	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web content</a:t>
            </a:r>
          </a:p>
          <a:p>
            <a:r>
              <a:rPr lang="en-US" dirty="0"/>
              <a:t>	</a:t>
            </a:r>
            <a:r>
              <a:rPr lang="en-US" dirty="0" smtClean="0"/>
              <a:t>  - 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2285999"/>
            <a:ext cx="1198084" cy="9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8091" y="2285999"/>
            <a:ext cx="1198084" cy="9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285999"/>
            <a:ext cx="1198084" cy="9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489756" y="1879500"/>
            <a:ext cx="816044" cy="154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460555" y="1953491"/>
            <a:ext cx="3041289" cy="2324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5109" y="1272885"/>
            <a:ext cx="1828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95655" y="5349209"/>
            <a:ext cx="18288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95600" y="4838700"/>
            <a:ext cx="1198084" cy="9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8091" y="4838700"/>
            <a:ext cx="1198084" cy="9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Jsp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1870031" y="4506192"/>
            <a:ext cx="5459024" cy="2324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366166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name Client </a:t>
            </a:r>
          </a:p>
          <a:p>
            <a:r>
              <a:rPr lang="en-US" dirty="0"/>
              <a:t>	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web content</a:t>
            </a:r>
          </a:p>
          <a:p>
            <a:r>
              <a:rPr lang="en-US" dirty="0"/>
              <a:t>	</a:t>
            </a:r>
            <a:r>
              <a:rPr lang="en-US" dirty="0" smtClean="0"/>
              <a:t>  - files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0197" y="3213696"/>
            <a:ext cx="63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http://localhost:4141/project/</a:t>
            </a:r>
            <a:r>
              <a:rPr lang="en-US" dirty="0" err="1" smtClean="0"/>
              <a:t>action?firstname</a:t>
            </a:r>
            <a:r>
              <a:rPr lang="en-US" dirty="0" smtClean="0"/>
              <a:t>=“”&amp;</a:t>
            </a:r>
            <a:r>
              <a:rPr lang="en-US" dirty="0" err="1" smtClean="0"/>
              <a:t>lastname</a:t>
            </a:r>
            <a:r>
              <a:rPr lang="en-US" dirty="0" smtClean="0"/>
              <a:t>=“”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6126718"/>
            <a:ext cx="718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http://localhost:8080/project/</a:t>
            </a:r>
            <a:r>
              <a:rPr lang="en-US" dirty="0" err="1" smtClean="0"/>
              <a:t>action?firstname</a:t>
            </a:r>
            <a:r>
              <a:rPr lang="en-US" dirty="0" smtClean="0"/>
              <a:t>=“</a:t>
            </a:r>
            <a:r>
              <a:rPr lang="en-US" dirty="0" err="1" smtClean="0"/>
              <a:t>ravi</a:t>
            </a:r>
            <a:r>
              <a:rPr lang="en-US" dirty="0" smtClean="0"/>
              <a:t>”&amp;</a:t>
            </a:r>
            <a:r>
              <a:rPr lang="en-US" dirty="0" err="1" smtClean="0"/>
              <a:t>lastname</a:t>
            </a:r>
            <a:r>
              <a:rPr lang="en-US" dirty="0" smtClean="0"/>
              <a:t>=“</a:t>
            </a:r>
            <a:r>
              <a:rPr lang="en-US" dirty="0" err="1" smtClean="0"/>
              <a:t>kumar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925782"/>
            <a:ext cx="1600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1925782"/>
            <a:ext cx="1600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773382" y="969818"/>
            <a:ext cx="5043054" cy="4613564"/>
          </a:xfrm>
          <a:custGeom>
            <a:avLst/>
            <a:gdLst>
              <a:gd name="connsiteX0" fmla="*/ 0 w 5043054"/>
              <a:gd name="connsiteY0" fmla="*/ 942109 h 4613564"/>
              <a:gd name="connsiteX1" fmla="*/ 0 w 5043054"/>
              <a:gd name="connsiteY1" fmla="*/ 0 h 4613564"/>
              <a:gd name="connsiteX2" fmla="*/ 5043054 w 5043054"/>
              <a:gd name="connsiteY2" fmla="*/ 0 h 4613564"/>
              <a:gd name="connsiteX3" fmla="*/ 5043054 w 5043054"/>
              <a:gd name="connsiteY3" fmla="*/ 872837 h 4613564"/>
              <a:gd name="connsiteX4" fmla="*/ 5043054 w 5043054"/>
              <a:gd name="connsiteY4" fmla="*/ 3422073 h 4613564"/>
              <a:gd name="connsiteX5" fmla="*/ 5043054 w 5043054"/>
              <a:gd name="connsiteY5" fmla="*/ 4613564 h 4613564"/>
              <a:gd name="connsiteX6" fmla="*/ 83127 w 5043054"/>
              <a:gd name="connsiteY6" fmla="*/ 4613564 h 4613564"/>
              <a:gd name="connsiteX7" fmla="*/ 83127 w 5043054"/>
              <a:gd name="connsiteY7" fmla="*/ 3408218 h 4613564"/>
              <a:gd name="connsiteX8" fmla="*/ 69273 w 5043054"/>
              <a:gd name="connsiteY8" fmla="*/ 3352800 h 46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3054" h="4613564">
                <a:moveTo>
                  <a:pt x="0" y="942109"/>
                </a:moveTo>
                <a:lnTo>
                  <a:pt x="0" y="0"/>
                </a:lnTo>
                <a:lnTo>
                  <a:pt x="5043054" y="0"/>
                </a:lnTo>
                <a:lnTo>
                  <a:pt x="5043054" y="872837"/>
                </a:lnTo>
                <a:lnTo>
                  <a:pt x="5043054" y="3422073"/>
                </a:lnTo>
                <a:lnTo>
                  <a:pt x="5043054" y="4613564"/>
                </a:lnTo>
                <a:lnTo>
                  <a:pt x="83127" y="4613564"/>
                </a:lnTo>
                <a:cubicBezTo>
                  <a:pt x="83127" y="4211782"/>
                  <a:pt x="85436" y="3618345"/>
                  <a:pt x="83127" y="3408218"/>
                </a:cubicBezTo>
                <a:cubicBezTo>
                  <a:pt x="80818" y="3198091"/>
                  <a:pt x="75045" y="3275445"/>
                  <a:pt x="69273" y="335280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2009" y="703118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810000" y="5316682"/>
            <a:ext cx="82780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925782"/>
            <a:ext cx="1600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1925782"/>
            <a:ext cx="1600200" cy="236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773382" y="969818"/>
            <a:ext cx="5043054" cy="4613564"/>
          </a:xfrm>
          <a:custGeom>
            <a:avLst/>
            <a:gdLst>
              <a:gd name="connsiteX0" fmla="*/ 0 w 5043054"/>
              <a:gd name="connsiteY0" fmla="*/ 942109 h 4613564"/>
              <a:gd name="connsiteX1" fmla="*/ 0 w 5043054"/>
              <a:gd name="connsiteY1" fmla="*/ 0 h 4613564"/>
              <a:gd name="connsiteX2" fmla="*/ 5043054 w 5043054"/>
              <a:gd name="connsiteY2" fmla="*/ 0 h 4613564"/>
              <a:gd name="connsiteX3" fmla="*/ 5043054 w 5043054"/>
              <a:gd name="connsiteY3" fmla="*/ 872837 h 4613564"/>
              <a:gd name="connsiteX4" fmla="*/ 5043054 w 5043054"/>
              <a:gd name="connsiteY4" fmla="*/ 3422073 h 4613564"/>
              <a:gd name="connsiteX5" fmla="*/ 5043054 w 5043054"/>
              <a:gd name="connsiteY5" fmla="*/ 4613564 h 4613564"/>
              <a:gd name="connsiteX6" fmla="*/ 83127 w 5043054"/>
              <a:gd name="connsiteY6" fmla="*/ 4613564 h 4613564"/>
              <a:gd name="connsiteX7" fmla="*/ 83127 w 5043054"/>
              <a:gd name="connsiteY7" fmla="*/ 3408218 h 4613564"/>
              <a:gd name="connsiteX8" fmla="*/ 69273 w 5043054"/>
              <a:gd name="connsiteY8" fmla="*/ 3352800 h 46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3054" h="4613564">
                <a:moveTo>
                  <a:pt x="0" y="942109"/>
                </a:moveTo>
                <a:lnTo>
                  <a:pt x="0" y="0"/>
                </a:lnTo>
                <a:lnTo>
                  <a:pt x="5043054" y="0"/>
                </a:lnTo>
                <a:lnTo>
                  <a:pt x="5043054" y="872837"/>
                </a:lnTo>
                <a:lnTo>
                  <a:pt x="5043054" y="3422073"/>
                </a:lnTo>
                <a:lnTo>
                  <a:pt x="5043054" y="4613564"/>
                </a:lnTo>
                <a:lnTo>
                  <a:pt x="83127" y="4613564"/>
                </a:lnTo>
                <a:cubicBezTo>
                  <a:pt x="83127" y="4211782"/>
                  <a:pt x="85436" y="3618345"/>
                  <a:pt x="83127" y="3408218"/>
                </a:cubicBezTo>
                <a:cubicBezTo>
                  <a:pt x="80818" y="3198091"/>
                  <a:pt x="75045" y="3275445"/>
                  <a:pt x="69273" y="335280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2009" y="703118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810000" y="5316682"/>
            <a:ext cx="82780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69402"/>
              </p:ext>
            </p:extLst>
          </p:nvPr>
        </p:nvGraphicFramePr>
        <p:xfrm>
          <a:off x="914400" y="167640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 - 2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9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76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aa</cp:lastModifiedBy>
  <cp:revision>10</cp:revision>
  <dcterms:created xsi:type="dcterms:W3CDTF">2016-02-02T08:45:52Z</dcterms:created>
  <dcterms:modified xsi:type="dcterms:W3CDTF">2016-02-02T10:14:42Z</dcterms:modified>
</cp:coreProperties>
</file>