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4421" r:id="rId3"/>
    <p:sldId id="4422" r:id="rId4"/>
    <p:sldId id="4423" r:id="rId5"/>
    <p:sldId id="4425" r:id="rId6"/>
    <p:sldId id="4424" r:id="rId7"/>
    <p:sldId id="4426" r:id="rId8"/>
    <p:sldId id="4428" r:id="rId9"/>
    <p:sldId id="4427" r:id="rId10"/>
    <p:sldId id="442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u Roy" userId="c759c0a1-e226-4bc4-9a6a-7f12d50c3d03" providerId="ADAL" clId="{21677A70-B033-468D-BB9E-8AA2AEFCC23F}"/>
    <pc:docChg chg="modSld">
      <pc:chgData name="Binu Roy" userId="c759c0a1-e226-4bc4-9a6a-7f12d50c3d03" providerId="ADAL" clId="{21677A70-B033-468D-BB9E-8AA2AEFCC23F}" dt="2025-08-11T11:19:49.489" v="49" actId="6549"/>
      <pc:docMkLst>
        <pc:docMk/>
      </pc:docMkLst>
      <pc:sldChg chg="modSp mod">
        <pc:chgData name="Binu Roy" userId="c759c0a1-e226-4bc4-9a6a-7f12d50c3d03" providerId="ADAL" clId="{21677A70-B033-468D-BB9E-8AA2AEFCC23F}" dt="2025-08-08T09:26:09.292" v="47" actId="20577"/>
        <pc:sldMkLst>
          <pc:docMk/>
          <pc:sldMk cId="0" sldId="260"/>
        </pc:sldMkLst>
        <pc:spChg chg="mod">
          <ac:chgData name="Binu Roy" userId="c759c0a1-e226-4bc4-9a6a-7f12d50c3d03" providerId="ADAL" clId="{21677A70-B033-468D-BB9E-8AA2AEFCC23F}" dt="2025-08-08T09:26:09.292" v="47" actId="20577"/>
          <ac:spMkLst>
            <pc:docMk/>
            <pc:sldMk cId="0" sldId="260"/>
            <ac:spMk id="6" creationId="{00000000-0000-0000-0000-000000000000}"/>
          </ac:spMkLst>
        </pc:spChg>
        <pc:spChg chg="mod">
          <ac:chgData name="Binu Roy" userId="c759c0a1-e226-4bc4-9a6a-7f12d50c3d03" providerId="ADAL" clId="{21677A70-B033-468D-BB9E-8AA2AEFCC23F}" dt="2025-08-08T08:00:27.620" v="18" actId="20577"/>
          <ac:spMkLst>
            <pc:docMk/>
            <pc:sldMk cId="0" sldId="260"/>
            <ac:spMk id="7" creationId="{00000000-0000-0000-0000-000000000000}"/>
          </ac:spMkLst>
        </pc:spChg>
      </pc:sldChg>
      <pc:sldChg chg="modSp mod">
        <pc:chgData name="Binu Roy" userId="c759c0a1-e226-4bc4-9a6a-7f12d50c3d03" providerId="ADAL" clId="{21677A70-B033-468D-BB9E-8AA2AEFCC23F}" dt="2025-08-11T11:19:49.489" v="49" actId="6549"/>
        <pc:sldMkLst>
          <pc:docMk/>
          <pc:sldMk cId="4051022129" sldId="4421"/>
        </pc:sldMkLst>
        <pc:spChg chg="mod">
          <ac:chgData name="Binu Roy" userId="c759c0a1-e226-4bc4-9a6a-7f12d50c3d03" providerId="ADAL" clId="{21677A70-B033-468D-BB9E-8AA2AEFCC23F}" dt="2025-08-11T11:19:49.489" v="49" actId="6549"/>
          <ac:spMkLst>
            <pc:docMk/>
            <pc:sldMk cId="4051022129" sldId="4421"/>
            <ac:spMk id="3" creationId="{3222EB71-F821-F852-BAE8-F9C461EA6C98}"/>
          </ac:spMkLst>
        </pc:spChg>
      </pc:sldChg>
    </pc:docChg>
  </pc:docChgLst>
  <pc:docChgLst>
    <pc:chgData name="Binu Roy" userId="c759c0a1-e226-4bc4-9a6a-7f12d50c3d03" providerId="ADAL" clId="{626E80A4-5D85-4923-B433-2C6961CFA3CB}"/>
    <pc:docChg chg="modSld">
      <pc:chgData name="Binu Roy" userId="c759c0a1-e226-4bc4-9a6a-7f12d50c3d03" providerId="ADAL" clId="{626E80A4-5D85-4923-B433-2C6961CFA3CB}" dt="2025-06-13T11:29:05.250" v="43" actId="20577"/>
      <pc:docMkLst>
        <pc:docMk/>
      </pc:docMkLst>
      <pc:sldChg chg="modSp mod">
        <pc:chgData name="Binu Roy" userId="c759c0a1-e226-4bc4-9a6a-7f12d50c3d03" providerId="ADAL" clId="{626E80A4-5D85-4923-B433-2C6961CFA3CB}" dt="2025-06-13T11:29:05.250" v="43" actId="20577"/>
        <pc:sldMkLst>
          <pc:docMk/>
          <pc:sldMk cId="0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25B-E41B-77C0-1A23-7FE91583A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4B7F-BF54-53DE-5ED7-2CDED8A4B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8E42-7938-EBF6-0BBB-C03E9825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C66D-7C77-1BC2-E297-5581F607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1FE2-01D7-8CFA-F772-2A12DADA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9BFA-EF8F-EA09-32AE-D64B8AE7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459FB-C2B4-23D4-5E49-19DBA37F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3C33-E5A3-B4F5-E8BF-0885DE88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BEFD-E011-F7CA-9B31-F27B7391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9C5A-F8B7-9E90-F8CD-0F9D220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63739-7054-0E76-0B25-A01771D40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8EBE8-732F-CBA6-F8BB-30CF1BAE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432A-8B6F-76F0-0D7B-30A66B9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D616-BCA7-5689-02D1-3CA3EA88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3D8B-7730-9BA0-75AA-DC12AF5D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9414-E7DE-B18D-3123-DBD0283D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EC70-B92A-CC7C-576E-A961A566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CFBF-3986-2ECA-DC6E-B0EB5EEA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22A7-D018-3314-6712-AC0A3E32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858B-9E65-33C3-1330-DDC559B7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9EF2-BE12-339C-53A6-D7F37ED5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EA9B6-8FA8-149E-9646-FB301CFB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5791-C68A-6622-2CC5-3C0B283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B1C5-90B9-0823-9015-AF5F09CF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B8B6-BAA6-240F-60BE-518B08A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3121-A2A6-067F-9BB5-431330CD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1458-6F42-1FC6-02A5-B26BB04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9E45-D816-7EFD-3CAA-178E16FA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DE17-8AF8-1452-3C2B-1E8AC11C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4EE6-8A95-F57F-A192-3DE3AA41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7B0C8-4507-0579-A941-6A255E9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8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41E2-A077-4FE6-C0D3-E53AD769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D9F13-A5D4-37A3-1493-29942498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EE514-EB19-276A-D5A5-AD3B45285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ECFBA-4BCE-DB10-1A82-A2D64F05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50E7-10C2-3309-2CDC-0F66334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54FF-26AD-988B-1BE6-17295ED2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B7DB9-3BFA-EEC0-380B-FF6C9131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8BED0-2F21-3460-79B8-7290A76A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0D88-D9A6-E2BA-4D07-31B2E1E8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C88D8-4119-A0E3-1E19-520074B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D6728-10D0-DD4F-070F-D8887DC4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F0AF4-0EB8-E3C6-BC9D-0F225B0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1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305AF-CB28-6234-0989-07022337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B88D4-A6C0-E1B7-8994-A86076DA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BBE91-403E-73E0-6DB4-5910441B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8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ACB-DC8B-620D-E3BF-7FA852E0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B764-533F-1B5D-0611-138F6993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571B-161E-E09A-5698-4A40CFD3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211E9-C5AE-278A-0394-D5A3F427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9B3E-94F2-61BE-DDC5-42C0513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52E40-E8E1-BD3E-81E3-532D7B2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0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0294-46E3-230A-33FB-B650A56B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59121-E297-856F-8ED2-F9B862BEE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4B73E-5B9E-91E2-5353-C491A0CF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4E462-7BB8-F752-941C-B91D0022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8DAB4-C59B-C493-7D76-5E1C91DA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DC2E0-CCB3-2997-598A-4720CC28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EEC88-9CA5-4612-35B7-82E0244A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DCC53-C329-CE13-38A1-EB94C1E1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CA58-D0E5-D20E-2F11-B1014BAA0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645D-A023-304B-CF92-E94304A16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9631-FBA3-5F80-C564-B320E69D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998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WIPRO NGA Program – </a:t>
            </a:r>
            <a:r>
              <a:rPr lang="en-US" sz="2800" dirty="0" smtClean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full stack</a:t>
            </a:r>
            <a:endParaRPr lang="en-US" sz="2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66227" y="3275236"/>
            <a:ext cx="8133196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Presentation </a:t>
            </a:r>
            <a:r>
              <a:rPr lang="en-US" sz="2400" dirty="0" smtClean="0">
                <a:solidFill>
                  <a:srgbClr val="FFFFFF"/>
                </a:solidFill>
                <a:latin typeface="HK Grotesk" pitchFamily="2" charset="77"/>
              </a:rPr>
              <a:t>–</a:t>
            </a:r>
            <a:r>
              <a:rPr lang="en-US" sz="2400" dirty="0" smtClean="0">
                <a:solidFill>
                  <a:srgbClr val="FFFFFF"/>
                </a:solidFill>
                <a:latin typeface="HK Grotesk" pitchFamily="2" charset="77"/>
              </a:rPr>
              <a:t>29</a:t>
            </a:r>
            <a:r>
              <a:rPr lang="en-US" sz="2400" baseline="30000" dirty="0" smtClean="0">
                <a:solidFill>
                  <a:srgbClr val="FFFFFF"/>
                </a:solidFill>
                <a:latin typeface="HK Grotesk" pitchFamily="2" charset="77"/>
              </a:rPr>
              <a:t>th</a:t>
            </a:r>
            <a:r>
              <a:rPr lang="en-US" sz="2400" dirty="0" smtClean="0">
                <a:solidFill>
                  <a:srgbClr val="FFFFFF"/>
                </a:solidFill>
                <a:latin typeface="HK Grotesk" pitchFamily="2" charset="77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HK Grotesk" pitchFamily="2" charset="77"/>
              </a:rPr>
              <a:t>Aug</a:t>
            </a:r>
            <a:endParaRPr lang="en-US" sz="2400" dirty="0">
              <a:solidFill>
                <a:srgbClr val="FFFFFF"/>
              </a:solidFill>
              <a:latin typeface="HK Grotesk" pitchFamily="2" charset="7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366226" y="5061410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Presented by </a:t>
            </a:r>
            <a:r>
              <a:rPr lang="en-US" sz="2400" dirty="0" smtClean="0">
                <a:solidFill>
                  <a:srgbClr val="FFFFFF"/>
                </a:solidFill>
                <a:latin typeface="HK Grotesk" pitchFamily="2" charset="77"/>
              </a:rPr>
              <a:t>– Ravi Kumar </a:t>
            </a:r>
            <a:endParaRPr lang="en-US" sz="2400" dirty="0">
              <a:solidFill>
                <a:srgbClr val="FFFFFF"/>
              </a:solidFill>
              <a:latin typeface="HK Grotesk" pitchFamily="2" charset="77"/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366227" y="413690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Project Title Here </a:t>
            </a:r>
            <a:r>
              <a:rPr lang="en-US" sz="2400" dirty="0" smtClean="0">
                <a:solidFill>
                  <a:srgbClr val="FFFFFF"/>
                </a:solidFill>
                <a:latin typeface="HK Grotesk" pitchFamily="2" charset="77"/>
              </a:rPr>
              <a:t>– Library Management System </a:t>
            </a:r>
            <a:endParaRPr lang="en-US" sz="2400" dirty="0">
              <a:solidFill>
                <a:srgbClr val="FFFFFF"/>
              </a:solidFill>
              <a:latin typeface="HK Grotesk" pitchFamily="2" charset="7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748661"/>
            <a:ext cx="10058400" cy="534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7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 smtClean="0">
                <a:solidFill>
                  <a:srgbClr val="0187CC"/>
                </a:solidFill>
                <a:latin typeface="HK Grotesk Bold"/>
              </a:rPr>
              <a:t>Frontend </a:t>
            </a:r>
            <a:endParaRPr lang="en-US" sz="3200" b="1" dirty="0">
              <a:solidFill>
                <a:srgbClr val="0187CC"/>
              </a:solidFill>
              <a:latin typeface="HK Grotesk Bold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343" y="924767"/>
            <a:ext cx="8719239" cy="488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2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780" y="410547"/>
            <a:ext cx="10058400" cy="613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08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4319" y="202554"/>
            <a:ext cx="214231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600" b="1" dirty="0" smtClean="0">
                <a:solidFill>
                  <a:srgbClr val="0187CC"/>
                </a:solidFill>
                <a:latin typeface="HK Grotesk Bold"/>
              </a:rPr>
              <a:t>Backend</a:t>
            </a:r>
            <a:endParaRPr lang="en-US" sz="2600" b="1" dirty="0">
              <a:solidFill>
                <a:srgbClr val="0187CC"/>
              </a:solidFill>
              <a:latin typeface="HK Grotesk 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27" y="892488"/>
            <a:ext cx="10058400" cy="523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24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302" y="808624"/>
            <a:ext cx="10058400" cy="506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344" y="221216"/>
            <a:ext cx="189038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0187CC"/>
                </a:solidFill>
                <a:latin typeface="HK Grotesk Bold"/>
              </a:rPr>
              <a:t>Postman</a:t>
            </a:r>
          </a:p>
          <a:p>
            <a:pPr>
              <a:spcBef>
                <a:spcPct val="0"/>
              </a:spcBef>
            </a:pPr>
            <a:r>
              <a:rPr lang="en-US" b="1" dirty="0" smtClean="0">
                <a:solidFill>
                  <a:srgbClr val="0187CC"/>
                </a:solidFill>
                <a:latin typeface="HK Grotesk Bold"/>
              </a:rPr>
              <a:t> </a:t>
            </a:r>
            <a:endParaRPr lang="en-US" b="1" dirty="0">
              <a:solidFill>
                <a:srgbClr val="0187CC"/>
              </a:solidFill>
              <a:latin typeface="HK Grotesk 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625" y="1021435"/>
            <a:ext cx="10058400" cy="562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9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071" y="467114"/>
            <a:ext cx="7380670" cy="586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5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617" y="295861"/>
            <a:ext cx="1468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 smtClean="0">
                <a:solidFill>
                  <a:srgbClr val="0187CC"/>
                </a:solidFill>
                <a:latin typeface="HK Grotesk Bold"/>
              </a:rPr>
              <a:t>Docker</a:t>
            </a:r>
            <a:r>
              <a:rPr lang="en-US" b="1" dirty="0" smtClean="0">
                <a:solidFill>
                  <a:srgbClr val="0187CC"/>
                </a:solidFill>
                <a:latin typeface="HK Grotesk Bold"/>
              </a:rPr>
              <a:t> </a:t>
            </a:r>
            <a:endParaRPr lang="en-US" b="1" dirty="0">
              <a:solidFill>
                <a:srgbClr val="0187CC"/>
              </a:solidFill>
              <a:latin typeface="HK Grotesk 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09871"/>
            <a:ext cx="10058400" cy="561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39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8964" y="305191"/>
            <a:ext cx="20201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600" b="1" dirty="0" err="1" smtClean="0">
                <a:solidFill>
                  <a:srgbClr val="0187CC"/>
                </a:solidFill>
                <a:latin typeface="HK Grotesk Bold"/>
              </a:rPr>
              <a:t>Kubernates</a:t>
            </a:r>
            <a:endParaRPr lang="en-US" sz="2600" b="1" dirty="0" smtClean="0">
              <a:solidFill>
                <a:srgbClr val="0187CC"/>
              </a:solidFill>
              <a:latin typeface="HK Grotesk Bold"/>
            </a:endParaRPr>
          </a:p>
          <a:p>
            <a:pPr>
              <a:spcBef>
                <a:spcPct val="0"/>
              </a:spcBef>
            </a:pPr>
            <a:endParaRPr lang="en-US" b="1" dirty="0">
              <a:solidFill>
                <a:srgbClr val="0187CC"/>
              </a:solidFill>
              <a:latin typeface="HK Grotesk 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559" y="992038"/>
            <a:ext cx="10058400" cy="520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63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3227</TotalTime>
  <Words>40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HK Grotesk</vt:lpstr>
      <vt:lpstr>HK Grotesk Bold</vt:lpstr>
      <vt:lpstr>HK Grotesk Light</vt:lpstr>
      <vt:lpstr>HK Grotesk Light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Ravi kumar</cp:lastModifiedBy>
  <cp:revision>18</cp:revision>
  <dcterms:created xsi:type="dcterms:W3CDTF">2024-05-04T13:11:57Z</dcterms:created>
  <dcterms:modified xsi:type="dcterms:W3CDTF">2025-08-29T04:36:20Z</dcterms:modified>
</cp:coreProperties>
</file>