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EFF4C-4F80-4F5D-B296-473CEC7F6E8E}" v="317" dt="2021-07-14T09:59:34.157"/>
    <p1510:client id="{3D708CE6-F9A8-41E7-8634-EE443DFCEFC3}" v="994" dt="2021-07-19T08:22:42.886"/>
    <p1510:client id="{D10AF9D5-B23E-4CE7-AB97-679324151F98}" v="478" dt="2021-07-14T11:54:34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9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9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1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7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0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9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8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2D19AF69-EF43-4146-80B7-DFF8305DB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62" r="6" b="902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GB" sz="80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haroni"/>
              </a:rPr>
              <a:t>ChatBot</a:t>
            </a:r>
            <a:r>
              <a:rPr lang="en-GB" sz="8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haroni"/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Complete project from </a:t>
            </a: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scratch.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2C52-B9D2-476B-8B79-EE54E59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93" y="434357"/>
            <a:ext cx="9404723" cy="904771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What we going to cover: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800B-D85C-4311-AE38-56F0CA08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01" y="1391907"/>
            <a:ext cx="11195817" cy="463615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GB" dirty="0">
                <a:ea typeface="+mj-lt"/>
                <a:cs typeface="+mj-lt"/>
              </a:rPr>
            </a:br>
            <a:r>
              <a:rPr lang="en-GB" sz="2800" dirty="0">
                <a:ea typeface="+mj-lt"/>
                <a:cs typeface="+mj-lt"/>
              </a:rPr>
              <a:t>  1 – A basic </a:t>
            </a:r>
            <a:r>
              <a:rPr lang="en-GB" sz="2800" dirty="0" err="1">
                <a:ea typeface="+mj-lt"/>
                <a:cs typeface="+mj-lt"/>
              </a:rPr>
              <a:t>chatBot</a:t>
            </a:r>
            <a:r>
              <a:rPr lang="en-GB" sz="2800" dirty="0">
                <a:ea typeface="+mj-lt"/>
                <a:cs typeface="+mj-lt"/>
              </a:rPr>
              <a:t> design layout using HTML, CSS, JS,                     Bootstrap.</a:t>
            </a:r>
            <a:br>
              <a:rPr lang="en-GB" sz="2800" dirty="0">
                <a:ea typeface="+mj-lt"/>
                <a:cs typeface="+mj-lt"/>
              </a:rPr>
            </a:br>
            <a:r>
              <a:rPr lang="en-GB" sz="2800" dirty="0">
                <a:ea typeface="+mj-lt"/>
                <a:cs typeface="+mj-lt"/>
              </a:rPr>
              <a:t>   2 – A Deep learning NLP model using a single LSTM layer.</a:t>
            </a:r>
            <a:br>
              <a:rPr lang="en-GB" sz="2800" dirty="0">
                <a:ea typeface="+mj-lt"/>
                <a:cs typeface="+mj-lt"/>
              </a:rPr>
            </a:br>
            <a:r>
              <a:rPr lang="en-GB" sz="2800" dirty="0">
                <a:ea typeface="+mj-lt"/>
                <a:cs typeface="+mj-lt"/>
              </a:rPr>
              <a:t>   3  - A flask based API with our own model.</a:t>
            </a:r>
            <a:br>
              <a:rPr lang="en-GB" dirty="0">
                <a:ea typeface="+mj-lt"/>
                <a:cs typeface="+mj-lt"/>
              </a:rPr>
            </a:br>
            <a:br>
              <a:rPr lang="en-GB" dirty="0">
                <a:ea typeface="+mj-lt"/>
                <a:cs typeface="+mj-lt"/>
              </a:rPr>
            </a:br>
            <a:br>
              <a:rPr lang="en-GB" dirty="0">
                <a:ea typeface="+mj-lt"/>
                <a:cs typeface="+mj-lt"/>
              </a:rPr>
            </a:br>
            <a:br>
              <a:rPr lang="en-GB" dirty="0">
                <a:ea typeface="+mj-lt"/>
                <a:cs typeface="+mj-lt"/>
              </a:rPr>
            </a:br>
            <a:r>
              <a:rPr lang="en-GB" sz="2800" dirty="0" err="1">
                <a:ea typeface="+mj-lt"/>
                <a:cs typeface="+mj-lt"/>
              </a:rPr>
              <a:t>Github</a:t>
            </a:r>
            <a:r>
              <a:rPr lang="en-GB" sz="2800" dirty="0">
                <a:ea typeface="+mj-lt"/>
                <a:cs typeface="+mj-lt"/>
              </a:rPr>
              <a:t> repo link:  https://github.com/ravi911sharma44/chatBot-.git   </a:t>
            </a:r>
            <a:br>
              <a:rPr lang="en-GB" sz="2800" dirty="0">
                <a:ea typeface="+mj-lt"/>
                <a:cs typeface="+mj-lt"/>
              </a:rPr>
            </a:br>
            <a:r>
              <a:rPr lang="en-GB" sz="2800" dirty="0">
                <a:ea typeface="+mj-lt"/>
                <a:cs typeface="+mj-lt"/>
              </a:rPr>
              <a:t>                               (all required and training model files 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45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FC82-BB8A-4791-AA85-5D7A244B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6892"/>
          </a:xfrm>
        </p:spPr>
        <p:txBody>
          <a:bodyPr/>
          <a:lstStyle/>
          <a:p>
            <a:r>
              <a:rPr lang="en-GB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162A-A8E2-4688-B29B-5E2DA53C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The model is based on RNNs which can take variable length input and outputs a variable length response. </a:t>
            </a:r>
          </a:p>
          <a:p>
            <a:pPr>
              <a:buClr>
                <a:srgbClr val="8AD0D6"/>
              </a:buClr>
            </a:pPr>
            <a:r>
              <a:rPr lang="en-GB" sz="2800" dirty="0"/>
              <a:t>It is trained on the </a:t>
            </a:r>
            <a:r>
              <a:rPr lang="en-GB" sz="2800" dirty="0" err="1"/>
              <a:t>WIki</a:t>
            </a:r>
            <a:r>
              <a:rPr lang="en-GB" sz="2800" dirty="0"/>
              <a:t> </a:t>
            </a:r>
            <a:r>
              <a:rPr lang="en-GB" sz="2800" dirty="0" err="1"/>
              <a:t>QandA</a:t>
            </a:r>
            <a:r>
              <a:rPr lang="en-GB" sz="2800" dirty="0"/>
              <a:t> dataset.</a:t>
            </a:r>
          </a:p>
          <a:p>
            <a:pPr>
              <a:buClr>
                <a:srgbClr val="8AD0D6"/>
              </a:buClr>
            </a:pPr>
            <a:r>
              <a:rPr lang="en-GB" sz="2800" dirty="0"/>
              <a:t>For words, Glove vector representation is used.</a:t>
            </a:r>
          </a:p>
          <a:p>
            <a:pPr>
              <a:buClr>
                <a:srgbClr val="8AD0D6"/>
              </a:buClr>
            </a:pPr>
            <a:endParaRPr lang="en-GB" sz="2800" dirty="0"/>
          </a:p>
          <a:p>
            <a:pPr>
              <a:buClr>
                <a:srgbClr val="8AD0D6"/>
              </a:buClr>
            </a:pP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8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4D68-3B17-4D5C-A2EA-EB154415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This is what the front-end html page look like :</a:t>
            </a:r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0EA1702-3F72-4EF0-A828-F691E6F09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22" y="1072271"/>
            <a:ext cx="6969952" cy="34134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652B0-2E94-4A3D-ADFA-ECCE965F889D}"/>
              </a:ext>
            </a:extLst>
          </p:cNvPr>
          <p:cNvSpPr txBox="1"/>
          <p:nvPr/>
        </p:nvSpPr>
        <p:spPr>
          <a:xfrm>
            <a:off x="648160" y="5155893"/>
            <a:ext cx="11308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The input response here is stored and sent to the back-end with a POST request, where the corresponding response is printed back.</a:t>
            </a:r>
          </a:p>
        </p:txBody>
      </p:sp>
    </p:spTree>
    <p:extLst>
      <p:ext uri="{BB962C8B-B14F-4D97-AF65-F5344CB8AC3E}">
        <p14:creationId xmlns:p14="http://schemas.microsoft.com/office/powerpoint/2010/main" val="9417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94BB-0455-4129-BE6F-F1D38AB0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3BE2-7E46-4E6F-8C2F-163D9C5C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87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Torch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GB" dirty="0" err="1"/>
              <a:t>Numpy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Nltk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Onnx</a:t>
            </a:r>
          </a:p>
          <a:p>
            <a:pPr>
              <a:buClr>
                <a:srgbClr val="8AD0D6"/>
              </a:buClr>
            </a:pPr>
            <a:r>
              <a:rPr lang="en-GB" dirty="0"/>
              <a:t>Pandas</a:t>
            </a:r>
          </a:p>
          <a:p>
            <a:pPr>
              <a:buClr>
                <a:srgbClr val="8AD0D6"/>
              </a:buClr>
            </a:pPr>
            <a:r>
              <a:rPr lang="en-GB" dirty="0"/>
              <a:t>Flask, Flask-</a:t>
            </a:r>
            <a:r>
              <a:rPr lang="en-GB" dirty="0" err="1"/>
              <a:t>cors</a:t>
            </a:r>
          </a:p>
          <a:p>
            <a:pPr>
              <a:buClr>
                <a:srgbClr val="8AD0D6"/>
              </a:buClr>
            </a:pPr>
            <a:r>
              <a:rPr lang="en-GB" dirty="0"/>
              <a:t>Pickle</a:t>
            </a:r>
          </a:p>
          <a:p>
            <a:pPr>
              <a:buClr>
                <a:srgbClr val="8AD0D6"/>
              </a:buClr>
            </a:pP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5B0CE-4530-4984-9B8C-05ACBB17438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CAF13-2B0D-4FEE-B59C-9D6F03E56187}"/>
              </a:ext>
            </a:extLst>
          </p:cNvPr>
          <p:cNvSpPr txBox="1"/>
          <p:nvPr/>
        </p:nvSpPr>
        <p:spPr>
          <a:xfrm>
            <a:off x="644142" y="5711900"/>
            <a:ext cx="11354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Complete code is available on the </a:t>
            </a:r>
            <a:r>
              <a:rPr lang="en-GB" dirty="0" err="1"/>
              <a:t>Github</a:t>
            </a:r>
            <a:r>
              <a:rPr lang="en-GB" dirty="0"/>
              <a:t> link provided on the second slide.</a:t>
            </a:r>
          </a:p>
        </p:txBody>
      </p:sp>
    </p:spTree>
    <p:extLst>
      <p:ext uri="{BB962C8B-B14F-4D97-AF65-F5344CB8AC3E}">
        <p14:creationId xmlns:p14="http://schemas.microsoft.com/office/powerpoint/2010/main" val="330958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ChatBot:</vt:lpstr>
      <vt:lpstr>What we going to cover:  </vt:lpstr>
      <vt:lpstr>How it works:</vt:lpstr>
      <vt:lpstr>This is what the front-end html page look like :</vt:lpstr>
      <vt:lpstr>Important libraries: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2021-07-14T09:49:15Z</dcterms:created>
  <dcterms:modified xsi:type="dcterms:W3CDTF">2021-07-19T08:23:14Z</dcterms:modified>
</cp:coreProperties>
</file>