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82e5dab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82e5dab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82e5dab7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82e5dab7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9a49868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9a49868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82e5dab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82e5dab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9a49868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9a49868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ea4b914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ea4b914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82e5dab7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82e5dab7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683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 Management Integration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Help customer manager there expenses at bay.</a:t>
            </a:r>
            <a:endParaRPr b="1"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05675" y="456025"/>
            <a:ext cx="40452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Intro </a:t>
            </a:r>
            <a:br>
              <a:rPr lang="en"/>
            </a:br>
            <a:r>
              <a:rPr lang="en"/>
              <a:t>Section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647925" y="328925"/>
            <a:ext cx="3840600" cy="21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	</a:t>
            </a:r>
            <a:r>
              <a:rPr lang="en" u="sng"/>
              <a:t>Intro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02	</a:t>
            </a:r>
            <a:r>
              <a:rPr lang="en" u="sng"/>
              <a:t>Our Team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03 	</a:t>
            </a:r>
            <a:r>
              <a:rPr lang="en" u="sng"/>
              <a:t>Project Slide</a:t>
            </a:r>
            <a:endParaRPr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05675" y="456025"/>
            <a:ext cx="4045200" cy="1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(Data Visionaries)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647925" y="328925"/>
            <a:ext cx="3840600" cy="21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	</a:t>
            </a:r>
            <a:r>
              <a:rPr lang="en" u="sng"/>
              <a:t>Vamsi Krishna Paladugu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02	</a:t>
            </a:r>
            <a:r>
              <a:rPr lang="en" u="sng"/>
              <a:t>Ram Prakash Reddy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03 	</a:t>
            </a:r>
            <a:r>
              <a:rPr lang="en" u="sng"/>
              <a:t>Snehal Mankar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04</a:t>
            </a:r>
            <a:r>
              <a:rPr lang="en" u="sng"/>
              <a:t>	Ravi Singh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body"/>
          </p:nvPr>
        </p:nvSpPr>
        <p:spPr>
          <a:xfrm>
            <a:off x="416500" y="209300"/>
            <a:ext cx="8322900" cy="4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 Statement.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Multiple Subscriptions:</a:t>
            </a: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Managing several subscriptions can be overwhelming, leading to missed payments and unwanted renewals.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Hidden Options:</a:t>
            </a: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Current apps often tuck essential subscription management options within hidden menus, making accessibility difficult.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Complexity of Tracking:</a:t>
            </a: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Tracking ongoing subscriptions and renewals manually requires significant time and effort.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Cancellation Challenges:</a:t>
            </a: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Canceling services is frequently cumbersome and not straightforward, adding to user frustration.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Notification Inefficiencies:</a:t>
            </a: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Users lack personalized notifications to help them stay on top of their payments and renewals.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4294967295" type="title"/>
          </p:nvPr>
        </p:nvSpPr>
        <p:spPr>
          <a:xfrm>
            <a:off x="535775" y="712150"/>
            <a:ext cx="67908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Subscription Management Integration</a:t>
            </a:r>
            <a:endParaRPr sz="2400"/>
          </a:p>
        </p:txBody>
      </p:sp>
      <p:sp>
        <p:nvSpPr>
          <p:cNvPr id="83" name="Google Shape;83;p17"/>
          <p:cNvSpPr txBox="1"/>
          <p:nvPr>
            <p:ph idx="4294967295" type="title"/>
          </p:nvPr>
        </p:nvSpPr>
        <p:spPr>
          <a:xfrm>
            <a:off x="580625" y="1480150"/>
            <a:ext cx="572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31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Subscription Management: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This credit card automatically tracks  ongoing subscriptions, sends custom reminders for renewals, and allows users to cancel services directly from the card’s app.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3147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Lato"/>
              <a:buAutoNum type="arabicPeriod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Custom Subscription Events and Notifications: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Customers can set up personalized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subscription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events and receive tailored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notifications, ensuring they stay on top of their payments and renewals.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4294967295" type="body"/>
          </p:nvPr>
        </p:nvSpPr>
        <p:spPr>
          <a:xfrm>
            <a:off x="416500" y="209300"/>
            <a:ext cx="8322900" cy="46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Features and Benefits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02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Automatic Subscription Tracking:</a:t>
            </a:r>
            <a:endParaRPr b="1"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lphaLcPeriod"/>
            </a:pP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Automatically detects and lists all active subscriptions linked to the credit card.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lphaLcPeriod"/>
            </a:pP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Provides a consolidated view of all subscriptions, making it easier for users to manage them all in one place.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Custom Reminders for Renewals:</a:t>
            </a:r>
            <a:endParaRPr b="1"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lphaLcPeriod"/>
            </a:pP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Sends personalized reminders before subscription renewals to help users avoid missed payments.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lphaLcPeriod"/>
            </a:pP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Users can set the frequency and timing of reminders based on their preferences.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Direct Cancellation from the App:</a:t>
            </a:r>
            <a:endParaRPr b="1"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lphaLcPeriod"/>
            </a:pP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Allows users to cancel unwanted subscriptions directly from the app, streamlining the process and saving time.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lphaLcPeriod"/>
            </a:pP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Provides confirmation and updates the subscription list in real-time to reflect changes.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rabicPeriod"/>
            </a:pPr>
            <a:r>
              <a:rPr b="1"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Personalized Subscription Events:</a:t>
            </a:r>
            <a:endParaRPr b="1"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lphaLcPeriod"/>
            </a:pP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Enables users to create custom events related to their subscriptions, such as billing cycle changes or promotional offers.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2021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swald"/>
              <a:buAutoNum type="alphaLcPeriod"/>
            </a:pPr>
            <a:r>
              <a:rPr lang="en" sz="125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Tailored notifications keep users informed about important events, helping them stay on top of their subscription management.</a:t>
            </a:r>
            <a:endParaRPr sz="125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744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type="title"/>
          </p:nvPr>
        </p:nvSpPr>
        <p:spPr>
          <a:xfrm>
            <a:off x="305525" y="195175"/>
            <a:ext cx="43446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u="sng"/>
              <a:t>HIGH Level </a:t>
            </a:r>
            <a:r>
              <a:rPr lang="en" sz="2400" u="sng"/>
              <a:t>Architecture</a:t>
            </a:r>
            <a:endParaRPr b="0" sz="24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256200" y="345825"/>
            <a:ext cx="8631600" cy="44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Some Benefits of Subscription Management Integration.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/>
              <a:t>For Businesses</a:t>
            </a:r>
            <a:endParaRPr sz="2500"/>
          </a:p>
          <a:p>
            <a:pPr indent="-3048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Customer Retention:</a:t>
            </a:r>
            <a:r>
              <a:rPr lang="en" sz="1200"/>
              <a:t> Regular engagement through subscriptions builds stronger relationships and improves customer loyalty, reducing churn.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Data Insights:</a:t>
            </a:r>
            <a:r>
              <a:rPr lang="en" sz="1200"/>
              <a:t> Consistent interaction with subscribers provides rich data that can be used to understand customer preferences and improve offerings.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Cost Efficiency:</a:t>
            </a:r>
            <a:r>
              <a:rPr lang="en" sz="1200"/>
              <a:t> Automation and streamlined processes associated with subscription management reduce operational costs.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Market Expansion:</a:t>
            </a:r>
            <a:r>
              <a:rPr lang="en" sz="1200"/>
              <a:t> Subscriptions, especially digital, can easily reach a global audience, expanding market opportunities.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/>
              <a:t>For Customers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Convenience: </a:t>
            </a:r>
            <a:r>
              <a:rPr lang="en" sz="1200"/>
              <a:t>Automated, recurring deliveries or access to services eliminate the need for repeat purchases, saving time and effort.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Cost Savings: </a:t>
            </a:r>
            <a:r>
              <a:rPr lang="en" sz="1200"/>
              <a:t>Often, subscriptions come with discounts or bundled offers, making them more economical over time.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Personalization:</a:t>
            </a:r>
            <a:r>
              <a:rPr lang="en" sz="1200"/>
              <a:t> Subscription services can be tailored to customer preferences, offering a more personalized experience.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Exclusive Access:</a:t>
            </a:r>
            <a:r>
              <a:rPr lang="en" sz="1200"/>
              <a:t> Subscribers often get early or exclusive access to new products, services, and special deals.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Stress-Free Management:</a:t>
            </a:r>
            <a:r>
              <a:rPr lang="en" sz="1200"/>
              <a:t> Easy management of subscriptions, with options to pause, cancel, or upgrade, enhances the user experience.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