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CustomerDashboardsDynamic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B2CA0CF-4D1C-4F5C-9D4D-1271BF4E81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&amp; Customer Dashboards (Dynamic)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42269B-392B-4B7C-B567-B65D5C5E7B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5/23/2025 3:41:31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849CAB16-04A1-4D5F-A94B-CE378EBE7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2025-05-23T03:41:32Z</dcterms:created>
  <dcterms:modified xsi:type="dcterms:W3CDTF">2025-05-23T03:41:32Z</dcterms:modified>
</cp:coreProperties>
</file>