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5" r:id="rId2"/>
    <p:sldId id="266" r:id="rId3"/>
    <p:sldId id="287" r:id="rId4"/>
    <p:sldId id="296" r:id="rId5"/>
    <p:sldId id="285" r:id="rId6"/>
    <p:sldId id="297" r:id="rId7"/>
    <p:sldId id="286" r:id="rId8"/>
    <p:sldId id="293" r:id="rId9"/>
    <p:sldId id="295" r:id="rId10"/>
    <p:sldId id="298" r:id="rId11"/>
    <p:sldId id="280" r:id="rId12"/>
    <p:sldId id="292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1620" userDrawn="1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83488" autoAdjust="0"/>
  </p:normalViewPr>
  <p:slideViewPr>
    <p:cSldViewPr snapToGrid="0">
      <p:cViewPr varScale="1">
        <p:scale>
          <a:sx n="126" d="100"/>
          <a:sy n="126" d="100"/>
        </p:scale>
        <p:origin x="148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FDE6B6CD-63F7-4700-9D93-F2376D2B5BFB}" type="datetime1">
              <a:rPr lang="de-DE" sz="800" smtClean="0"/>
              <a:t>19.12.2022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0CE3197-68AC-4F51-BE05-CFDDE66C39B9}" type="datetime1">
              <a:rPr lang="de-DE" smtClean="0"/>
              <a:t>19.12.2022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E41B5E-D5D1-49FD-AB38-CD42F85E2E84}" type="datetime1">
              <a:rPr lang="de-DE" smtClean="0"/>
              <a:t>19.12.2022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E9E0F5-3B39-417A-9E0C-9038357B48DE}" type="datetime1">
              <a:rPr lang="de-DE" smtClean="0"/>
              <a:t>19.12.2022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3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98AE743-60F8-44BE-B8D4-21EB962D3EC4}" type="datetime1">
              <a:rPr lang="de-DE" smtClean="0"/>
              <a:t>19.12.2022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1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98D243E-55FF-442C-9491-477A53B18883}" type="datetime1">
              <a:rPr lang="de-DE" smtClean="0"/>
              <a:t>19.12.2022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2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62100AB-9E09-45B2-85ED-96815D50E7E0}" type="datetime1">
              <a:rPr lang="de-DE" smtClean="0"/>
              <a:t>19.12.2022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8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C57F43C-E531-41AE-ABD5-30AA8BB918A3}" type="datetime1">
              <a:rPr lang="de-DE" smtClean="0"/>
              <a:t>19.12.2022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0D2932-C830-4590-B29B-5742FBD99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A8FBC4-61D2-4D1F-95BA-F2B0A41558F8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D61ED2-73BD-4AD8-B380-4A5B2952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B0679E-4298-42B0-A6D7-5DEAE17BE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6E2BB5-9BA9-442E-9BF0-88AF7E35C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F232D55-8ECF-4017-BB30-B53F76B9F00D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F3946B-2A28-4BD5-95D8-3381B554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2C5C2-88CF-4E85-87A1-3B28CBF33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CBE68D-D329-4E19-9C98-F7528AD25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AC48122-9C36-43B2-BEDA-5C9F70B6D25C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DCB646-1990-4A83-BF7F-7A829A554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E22309-6A52-4A7C-99F1-CEE24DDA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E3EDDE-398D-41B9-A10F-453325866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1D32B48-1314-4156-9A69-9133D786E51D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2BA180-4C39-40A0-8618-13F12EAC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72E9CC-06C1-4D8B-AB4D-A9861EE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8F059-7A22-4E0F-8B79-7FC499F6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D6132A9-95E9-458C-830C-6DA1C059D22D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88CB11-71F8-486D-B638-C22AA2EAF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930EF-1FFF-436D-9D19-8CEE6022B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41223F-B856-4F2D-B33F-55E18110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E4FFF85-C3EE-4B33-8776-501D075C1321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EA4A0D-C2FB-47F4-9B26-8F461218A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C06C85-60EC-4B14-BA0F-EDC84B2B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D3CBA4-59F9-43FE-B9A3-E46A94884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40515AB0-F793-4C59-865A-0E3F0F7BB3C2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283E1-50F0-49B0-8DF6-75C63CEBE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D0D84A-45A2-45C5-9990-3E4AD011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C6E7FA-754C-4DF3-93CA-A5652D6FD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CF1D2E6-8D96-4ECF-BD4F-C0BBFB4340A2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60014-FD67-49D7-8E52-32B98F4DB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6E0B2A-3E4B-42AD-A666-EE9AC24D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91F39C-640C-4E49-B63D-92C6ECC98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B72D7B1-B12F-4BF9-8BF8-B4352BB1F586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628DAD-2434-49AB-A1E0-F2225C469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1ECFF-6681-442D-8B7C-82576D3E2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37925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3EA81B-7C92-41D8-9CC0-C6F633C9C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61BEB843-4DB8-4F71-B6D1-0FF7C00324BC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460AC8-AE27-44EF-AA8F-B31521C49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C9645-CED1-4CDA-B753-24982D514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4E164-0418-489E-A81C-E71488F7F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25C127C-CA61-4DA9-A2AC-8CEB0E7971EE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D0564E-CD71-44C1-ABC8-1C4B763AD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8A42CD-E97A-4A8C-9ECA-D5E57469D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45190E-3721-4D8A-B9E3-D91236AC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208F-FEF3-4175-A525-404EEC534216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3C668-B6EA-445F-A363-3748A9AFD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3522D3-196E-42BC-8F70-9C600372E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5" name="E-Mail">
            <a:extLst>
              <a:ext uri="{FF2B5EF4-FFF2-40B4-BE49-F238E27FC236}">
                <a16:creationId xmlns:a16="http://schemas.microsoft.com/office/drawing/2014/main" id="{DC4F1E80-61B9-418C-9ECA-ED380D27300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17" name="Email Adresse">
            <a:extLst>
              <a:ext uri="{FF2B5EF4-FFF2-40B4-BE49-F238E27FC236}">
                <a16:creationId xmlns:a16="http://schemas.microsoft.com/office/drawing/2014/main" id="{95AC1FC6-55C7-466E-9AFF-267F057E9F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lefonnummer">
            <a:extLst>
              <a:ext uri="{FF2B5EF4-FFF2-40B4-BE49-F238E27FC236}">
                <a16:creationId xmlns:a16="http://schemas.microsoft.com/office/drawing/2014/main" id="{35F35B31-489C-4A4C-9242-41556B686F6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28" name="Durchwahl">
            <a:extLst>
              <a:ext uri="{FF2B5EF4-FFF2-40B4-BE49-F238E27FC236}">
                <a16:creationId xmlns:a16="http://schemas.microsoft.com/office/drawing/2014/main" id="{FC59E7C3-20E6-4BDA-854B-20C312E21A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9" name="www">
            <a:extLst>
              <a:ext uri="{FF2B5EF4-FFF2-40B4-BE49-F238E27FC236}">
                <a16:creationId xmlns:a16="http://schemas.microsoft.com/office/drawing/2014/main" id="{B0B68C46-CEAC-4187-96CC-0D9A9CD69D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0" name="Webadresse">
            <a:extLst>
              <a:ext uri="{FF2B5EF4-FFF2-40B4-BE49-F238E27FC236}">
                <a16:creationId xmlns:a16="http://schemas.microsoft.com/office/drawing/2014/main" id="{05917742-F1BD-4B0E-BCFB-E6D3D9B21F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1" name="Universität Stuttgart">
            <a:extLst>
              <a:ext uri="{FF2B5EF4-FFF2-40B4-BE49-F238E27FC236}">
                <a16:creationId xmlns:a16="http://schemas.microsoft.com/office/drawing/2014/main" id="{B5A32B63-1FA1-4055-B9C4-809D96650EC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2" name="Abteilung Institut">
            <a:extLst>
              <a:ext uri="{FF2B5EF4-FFF2-40B4-BE49-F238E27FC236}">
                <a16:creationId xmlns:a16="http://schemas.microsoft.com/office/drawing/2014/main" id="{14A894A8-E098-40A1-9550-2E01B492A3C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3" name="Adressfeld">
            <a:extLst>
              <a:ext uri="{FF2B5EF4-FFF2-40B4-BE49-F238E27FC236}">
                <a16:creationId xmlns:a16="http://schemas.microsoft.com/office/drawing/2014/main" id="{A3D97D55-DBDD-4483-BA26-B2A119D424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A175C90-97AB-4E6B-9195-5265E38E70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CBF3E8CA-9070-46CF-A0FE-B059145C617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48D8C155-1EF7-4367-9EF6-AD9D13A19D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D0C8A932-2F90-4F02-B2E1-E0B25F5E077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D8D30255-F110-483C-8206-AC63E76144E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3344352E-D802-4E62-BA04-25FB283284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233A8657-F7A9-4688-9CBC-D5A6FB52FCD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A71D6467-11F2-4464-93B4-80309BE0DE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A019F90-F99F-4F97-BC27-2ADAE0C798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E7E6997E-5F67-46CA-A462-F65B568669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E81B73EB-A4EC-4386-B739-946B398204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2DA4082A-C3C6-4B7E-8520-071491A1C1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A7ADEF9-373D-4153-9017-F39E9F0E0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AEC2B0E7-03E5-45D0-9BAE-82EB0C828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E21CC8E-1A45-40C8-9B74-7890EB0C93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CF7259B9-9504-46FB-B370-AC2773C729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059F4093-CD26-4895-85F3-B29428C74E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4C83B1-3AA3-4602-A9BD-2CABB5B049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ADA7090D-6D2F-4627-AF98-55F7B22519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9" name="Email Adresse">
            <a:extLst>
              <a:ext uri="{FF2B5EF4-FFF2-40B4-BE49-F238E27FC236}">
                <a16:creationId xmlns:a16="http://schemas.microsoft.com/office/drawing/2014/main" id="{A42FBBA1-BB7D-4A0A-A652-A460339A565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0" name="Telefonnummer">
            <a:extLst>
              <a:ext uri="{FF2B5EF4-FFF2-40B4-BE49-F238E27FC236}">
                <a16:creationId xmlns:a16="http://schemas.microsoft.com/office/drawing/2014/main" id="{CA948A15-388C-4F75-B40D-3BD27994E9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AF5EC6AA-0555-45A6-908C-DCCBA57E1B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0CFA1923-0E88-43A3-B023-7343A541A89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8B7E10CD-3F91-494E-B799-BA1899405B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B0F53DE6-85E0-49DF-B7EB-2B9634BBB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5C49AD49-8C59-4D12-89FD-669E7CC7C3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FFFEDAD7-3B5F-4F25-9D92-2118491742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</a:t>
            </a:r>
            <a:r>
              <a:rPr lang="de-DE" dirty="0"/>
              <a:t>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5743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4976B-EE5A-4930-AF01-D7C006BBA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AEB868-2ECA-4AF0-989D-AB416E029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424A5B-3432-4F5F-B7F9-7B65AD4C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6C31F-6D31-4D31-8F83-A4CF2B7C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5B831E-6073-4452-A03D-0F91D1C3648F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7A12DD-420D-4CEE-84AA-81C21E868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244B83-EF4A-4728-9AE4-6A63E539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09902022-697D-4A58-88F8-F99E258F0174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2CC1A36-F2EF-4B66-B34B-02AAECF1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56" y="132522"/>
            <a:ext cx="4327217" cy="4242996"/>
          </a:xfrm>
        </p:spPr>
        <p:txBody>
          <a:bodyPr/>
          <a:lstStyle/>
          <a:p>
            <a:pPr algn="ctr"/>
            <a:r>
              <a:rPr lang="en-IN" sz="3000" b="0" dirty="0"/>
              <a:t>Human Activity and Postural Transition Recognition using DNN</a:t>
            </a:r>
            <a:endParaRPr lang="de-DE" sz="3000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C254EB5-C191-4B84-BACE-C798027B9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4211" y="2970261"/>
            <a:ext cx="3012621" cy="555172"/>
          </a:xfrm>
        </p:spPr>
        <p:txBody>
          <a:bodyPr/>
          <a:lstStyle/>
          <a:p>
            <a:pPr algn="ctr"/>
            <a:r>
              <a:rPr lang="en-IN" dirty="0"/>
              <a:t>Laboratory Course Artificial Intelligence: Deep learning lab – WS22</a:t>
            </a:r>
            <a:endParaRPr lang="de-DE" dirty="0"/>
          </a:p>
        </p:txBody>
      </p:sp>
      <p:sp>
        <p:nvSpPr>
          <p:cNvPr id="10" name="Untertitel 6">
            <a:extLst>
              <a:ext uri="{FF2B5EF4-FFF2-40B4-BE49-F238E27FC236}">
                <a16:creationId xmlns:a16="http://schemas.microsoft.com/office/drawing/2014/main" id="{AC254EB5-C191-4B84-BACE-C798027B9116}"/>
              </a:ext>
            </a:extLst>
          </p:cNvPr>
          <p:cNvSpPr txBox="1">
            <a:spLocks/>
          </p:cNvSpPr>
          <p:nvPr/>
        </p:nvSpPr>
        <p:spPr>
          <a:xfrm>
            <a:off x="5314210" y="3586487"/>
            <a:ext cx="3012621" cy="5551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79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97" indent="0" algn="ctr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93" indent="0" algn="ctr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90" indent="0" algn="ctr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86" indent="0" algn="ctr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83" indent="0" algn="ctr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79" indent="0" algn="ctr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76" indent="0" algn="ctr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73" indent="0" algn="ctr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Benedikt Rotter</a:t>
            </a:r>
          </a:p>
          <a:p>
            <a:pPr algn="ctr"/>
            <a:r>
              <a:rPr lang="de-DE" dirty="0"/>
              <a:t>Ravi Akash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39820" y="4375518"/>
            <a:ext cx="3143723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750"/>
              </a:spcBef>
              <a:buClr>
                <a:schemeClr val="accent1"/>
              </a:buClr>
            </a:pPr>
            <a:r>
              <a:rPr lang="nn-NO" sz="1200" b="1" dirty="0"/>
              <a:t>Univ.-Prof. Dr. rer. nat. Steffen Staab</a:t>
            </a:r>
          </a:p>
          <a:p>
            <a:pPr algn="r">
              <a:spcBef>
                <a:spcPts val="750"/>
              </a:spcBef>
              <a:buClr>
                <a:schemeClr val="accent1"/>
              </a:buClr>
            </a:pPr>
            <a:r>
              <a:rPr lang="en-US" sz="1200" b="1" dirty="0"/>
              <a:t>Amin Totounferoush </a:t>
            </a:r>
          </a:p>
          <a:p>
            <a:pPr algn="r">
              <a:spcBef>
                <a:spcPts val="750"/>
              </a:spcBef>
              <a:buClr>
                <a:schemeClr val="accent1"/>
              </a:buClr>
            </a:pPr>
            <a:r>
              <a:rPr lang="en-US" sz="1200" dirty="0"/>
              <a:t>Yuqicheng Zhu, Yunjie He  </a:t>
            </a:r>
          </a:p>
          <a:p>
            <a:pPr algn="r">
              <a:spcBef>
                <a:spcPts val="750"/>
              </a:spcBef>
              <a:buClr>
                <a:schemeClr val="accent1"/>
              </a:buClr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775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115E9-BD0D-8280-B43C-25D84E14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9FEAA-4980-7234-86E4-81BC28EF34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Confusion</a:t>
            </a:r>
            <a:r>
              <a:rPr lang="de-DE" dirty="0"/>
              <a:t> Matrix - LSTM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7C76AC-4B5F-C56C-0504-F6B7D533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6390FB-1E21-FF6D-0178-589DFCCEA2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19B58F-F209-D359-A0D7-5B52C69F07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CFE21-E947-A3B8-C324-24D90CFEEE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5F48D2-47C1-551D-5FA1-447B6470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948146"/>
            <a:ext cx="7239000" cy="35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0100" y="1332412"/>
            <a:ext cx="3088582" cy="585113"/>
          </a:xfrm>
        </p:spPr>
        <p:txBody>
          <a:bodyPr/>
          <a:lstStyle/>
          <a:p>
            <a:pPr algn="ctr"/>
            <a:r>
              <a:rPr lang="de-DE" dirty="0"/>
              <a:t>Further Steps</a:t>
            </a:r>
          </a:p>
        </p:txBody>
      </p:sp>
    </p:spTree>
    <p:extLst>
      <p:ext uri="{BB962C8B-B14F-4D97-AF65-F5344CB8AC3E}">
        <p14:creationId xmlns:p14="http://schemas.microsoft.com/office/powerpoint/2010/main" val="256992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6BBC6-3A78-C682-A7C4-A31AC97F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9CF46C-6CB6-46EB-F0BD-15C6E2A12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DE15C3-D214-068F-2F21-C082956D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US" dirty="0"/>
              <a:t>postural transitions</a:t>
            </a:r>
          </a:p>
          <a:p>
            <a:pPr lvl="1"/>
            <a:r>
              <a:rPr lang="en-US" dirty="0"/>
              <a:t>Few shot learning</a:t>
            </a:r>
          </a:p>
          <a:p>
            <a:r>
              <a:rPr lang="en-US" dirty="0"/>
              <a:t>Implementation of a conventional machine learning method (SVM)</a:t>
            </a:r>
          </a:p>
          <a:p>
            <a:r>
              <a:rPr lang="de-DE" dirty="0"/>
              <a:t>Test </a:t>
            </a:r>
            <a:r>
              <a:rPr lang="de-DE" dirty="0" err="1"/>
              <a:t>transformer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Include </a:t>
            </a:r>
            <a:r>
              <a:rPr lang="de-DE" dirty="0" err="1"/>
              <a:t>validation</a:t>
            </a:r>
            <a:endParaRPr lang="de-DE" dirty="0"/>
          </a:p>
          <a:p>
            <a:r>
              <a:rPr lang="de-DE" dirty="0" err="1"/>
              <a:t>Balancing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pPr lvl="1"/>
            <a:r>
              <a:rPr lang="de-DE" dirty="0"/>
              <a:t>Augmentation</a:t>
            </a:r>
          </a:p>
          <a:p>
            <a:pPr lvl="1"/>
            <a:r>
              <a:rPr lang="de-DE" dirty="0" err="1"/>
              <a:t>Oversampling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EF261C-F78B-7B01-F1F5-920EB9DD1F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2D428-C9C2-8AD3-55E4-A5C0B62FE1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F273B7-BA7B-59BE-CD71-938359458A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5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452C34-0C29-4C9D-BF2B-D2E05DFC09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5939" y="1843658"/>
            <a:ext cx="3290054" cy="478228"/>
          </a:xfrm>
        </p:spPr>
        <p:txBody>
          <a:bodyPr/>
          <a:lstStyle/>
          <a:p>
            <a:r>
              <a:rPr lang="de-DE" dirty="0"/>
              <a:t>Ravi Akash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882085B-99A0-41B6-A1A4-1B5B6AA522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5938" y="2322368"/>
            <a:ext cx="542646" cy="216482"/>
          </a:xfrm>
        </p:spPr>
        <p:txBody>
          <a:bodyPr/>
          <a:lstStyle/>
          <a:p>
            <a:r>
              <a:rPr lang="de-DE" b="1" dirty="0"/>
              <a:t>E-Mail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078682E-370C-42D0-B9D0-ECF5DC2F6B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58584" y="2322368"/>
            <a:ext cx="2747409" cy="216000"/>
          </a:xfrm>
        </p:spPr>
        <p:txBody>
          <a:bodyPr/>
          <a:lstStyle/>
          <a:p>
            <a:r>
              <a:rPr lang="de-DE" dirty="0"/>
              <a:t>st174840@stud.uni-stuttgart.de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E5028256-A5CB-4DB3-892C-91F4821603B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15938" y="2553736"/>
            <a:ext cx="2203131" cy="245786"/>
          </a:xfrm>
        </p:spPr>
        <p:txBody>
          <a:bodyPr/>
          <a:lstStyle/>
          <a:p>
            <a:r>
              <a:rPr lang="de-DE" b="1" dirty="0"/>
              <a:t>Telefon</a:t>
            </a:r>
            <a:r>
              <a:rPr lang="de-DE" dirty="0"/>
              <a:t> +49 15206073464 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80D330A-B5F2-4B02-9824-9ED08703039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15938" y="2814408"/>
            <a:ext cx="2678955" cy="238329"/>
          </a:xfrm>
        </p:spPr>
        <p:txBody>
          <a:bodyPr/>
          <a:lstStyle/>
          <a:p>
            <a:r>
              <a:rPr lang="de-DE" b="1" dirty="0"/>
              <a:t>Matriculation Number</a:t>
            </a:r>
            <a:r>
              <a:rPr lang="de-DE" dirty="0"/>
              <a:t>: 3506815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96853EB2-0103-4325-8DD1-0AF2082ED9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15938" y="3258852"/>
            <a:ext cx="2500012" cy="218691"/>
          </a:xfrm>
        </p:spPr>
        <p:txBody>
          <a:bodyPr/>
          <a:lstStyle/>
          <a:p>
            <a:r>
              <a:rPr lang="de-DE" b="1" dirty="0"/>
              <a:t>Universität Stuttgart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4618D4A-B6B5-4B42-9DF7-ED1C795B47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5938" y="3497797"/>
            <a:ext cx="3290054" cy="216000"/>
          </a:xfrm>
        </p:spPr>
        <p:txBody>
          <a:bodyPr/>
          <a:lstStyle/>
          <a:p>
            <a:r>
              <a:rPr lang="en-IN" b="1" dirty="0"/>
              <a:t>Faculty V INFOTECH - Embedded Systems</a:t>
            </a:r>
            <a:endParaRPr lang="de-DE" b="1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94618D4A-B6B5-4B42-9DF7-ED1C795B47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5937" y="3831024"/>
            <a:ext cx="8043861" cy="216000"/>
          </a:xfrm>
        </p:spPr>
        <p:txBody>
          <a:bodyPr/>
          <a:lstStyle/>
          <a:p>
            <a:r>
              <a:rPr lang="de-DE" b="1" dirty="0"/>
              <a:t>Laboratory Department</a:t>
            </a:r>
            <a:r>
              <a:rPr lang="de-DE" dirty="0"/>
              <a:t>:  Analytic Computing - Institut für Parallele und Verteilte Systeme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94618D4A-B6B5-4B42-9DF7-ED1C795B47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5937" y="4058051"/>
            <a:ext cx="8043861" cy="216000"/>
          </a:xfrm>
        </p:spPr>
        <p:txBody>
          <a:bodyPr/>
          <a:lstStyle/>
          <a:p>
            <a:r>
              <a:rPr lang="de-DE" b="1" dirty="0"/>
              <a:t>Address</a:t>
            </a:r>
            <a:r>
              <a:rPr lang="de-DE" dirty="0"/>
              <a:t>: </a:t>
            </a:r>
            <a:r>
              <a:rPr lang="en-IN" dirty="0" err="1"/>
              <a:t>Universitätsstraße</a:t>
            </a:r>
            <a:r>
              <a:rPr lang="en-IN" dirty="0"/>
              <a:t> 32</a:t>
            </a:r>
            <a:r>
              <a:rPr lang="en-US" dirty="0"/>
              <a:t> 70569 Stuttgart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42452C34-0C29-4C9D-BF2B-D2E05DFC09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69744" y="1843658"/>
            <a:ext cx="3290054" cy="478228"/>
          </a:xfrm>
        </p:spPr>
        <p:txBody>
          <a:bodyPr/>
          <a:lstStyle/>
          <a:p>
            <a:r>
              <a:rPr lang="de-DE" dirty="0"/>
              <a:t>Benedikt Rotter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8882085B-99A0-41B6-A1A4-1B5B6AA522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69743" y="2322368"/>
            <a:ext cx="542646" cy="216482"/>
          </a:xfrm>
        </p:spPr>
        <p:txBody>
          <a:bodyPr/>
          <a:lstStyle/>
          <a:p>
            <a:r>
              <a:rPr lang="de-DE" b="1" dirty="0"/>
              <a:t>E-Mail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E078682E-370C-42D0-B9D0-ECF5DC2F6B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712389" y="2322368"/>
            <a:ext cx="2747409" cy="216000"/>
          </a:xfrm>
        </p:spPr>
        <p:txBody>
          <a:bodyPr/>
          <a:lstStyle/>
          <a:p>
            <a:r>
              <a:rPr lang="en-US" dirty="0"/>
              <a:t>st175376@stud.uni-stuttgart.de</a:t>
            </a:r>
            <a:endParaRPr lang="de-DE" dirty="0"/>
          </a:p>
        </p:txBody>
      </p:sp>
      <p:sp>
        <p:nvSpPr>
          <p:cNvPr id="16" name="Textplatzhalter 20">
            <a:extLst>
              <a:ext uri="{FF2B5EF4-FFF2-40B4-BE49-F238E27FC236}">
                <a16:creationId xmlns:a16="http://schemas.microsoft.com/office/drawing/2014/main" id="{E5028256-A5CB-4DB3-892C-91F4821603B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69743" y="2553736"/>
            <a:ext cx="2203131" cy="245786"/>
          </a:xfrm>
        </p:spPr>
        <p:txBody>
          <a:bodyPr/>
          <a:lstStyle/>
          <a:p>
            <a:r>
              <a:rPr lang="de-DE" b="1" dirty="0"/>
              <a:t>Telefon</a:t>
            </a:r>
            <a:r>
              <a:rPr lang="de-DE" dirty="0"/>
              <a:t> +49 15735324701 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180D330A-B5F2-4B02-9824-9ED08703039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69743" y="2814408"/>
            <a:ext cx="2678955" cy="238329"/>
          </a:xfrm>
        </p:spPr>
        <p:txBody>
          <a:bodyPr/>
          <a:lstStyle/>
          <a:p>
            <a:r>
              <a:rPr lang="de-DE" b="1" dirty="0"/>
              <a:t>Matriculation Number</a:t>
            </a:r>
            <a:r>
              <a:rPr lang="de-DE" dirty="0"/>
              <a:t>: </a:t>
            </a:r>
            <a:r>
              <a:rPr lang="en-US" dirty="0"/>
              <a:t>3524570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415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78029" y="1332412"/>
            <a:ext cx="3088582" cy="585113"/>
          </a:xfrm>
        </p:spPr>
        <p:txBody>
          <a:bodyPr/>
          <a:lstStyle/>
          <a:p>
            <a:pPr algn="ctr"/>
            <a:r>
              <a:rPr lang="de-DE" dirty="0"/>
              <a:t>Introduction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960100" y="1332412"/>
            <a:ext cx="3324441" cy="822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3079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25F8D-9755-E9A0-FD5B-CE3AE96D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92ABA9-7932-3D2D-20AB-429029BF9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371403-97D0-859B-B2C4-8E44327A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Dataset: </a:t>
            </a:r>
            <a:r>
              <a:rPr lang="en-US" dirty="0"/>
              <a:t>Human Activities and Postural Transitions Data set</a:t>
            </a:r>
          </a:p>
          <a:p>
            <a:pPr lvl="1"/>
            <a:r>
              <a:rPr lang="en-US" dirty="0"/>
              <a:t>Data from tri-axial accelerometer and gyroscope </a:t>
            </a:r>
          </a:p>
          <a:p>
            <a:pPr lvl="1"/>
            <a:r>
              <a:rPr lang="en-US" dirty="0"/>
              <a:t>Feature vectors and raw data available</a:t>
            </a:r>
          </a:p>
          <a:p>
            <a:pPr lvl="1"/>
            <a:r>
              <a:rPr lang="en-US" dirty="0"/>
              <a:t>Six basic activities and six postural transitions</a:t>
            </a:r>
          </a:p>
          <a:p>
            <a:r>
              <a:rPr lang="de-DE" dirty="0"/>
              <a:t>Tasks:</a:t>
            </a:r>
          </a:p>
          <a:p>
            <a:pPr lvl="1"/>
            <a:r>
              <a:rPr lang="de-DE" dirty="0"/>
              <a:t>Try </a:t>
            </a:r>
            <a:r>
              <a:rPr lang="de-DE" dirty="0" err="1"/>
              <a:t>conventional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 lvl="1"/>
            <a:r>
              <a:rPr lang="de-DE" dirty="0"/>
              <a:t>Try </a:t>
            </a:r>
            <a:r>
              <a:rPr lang="de-DE" dirty="0" err="1"/>
              <a:t>more</a:t>
            </a:r>
            <a:r>
              <a:rPr lang="de-DE" dirty="0"/>
              <a:t> sophisticated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 err="1"/>
              <a:t>Compare</a:t>
            </a:r>
            <a:r>
              <a:rPr lang="de-DE" dirty="0"/>
              <a:t> different </a:t>
            </a:r>
            <a:r>
              <a:rPr lang="de-DE" dirty="0" err="1"/>
              <a:t>architectures</a:t>
            </a:r>
            <a:r>
              <a:rPr lang="de-DE" dirty="0"/>
              <a:t>,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optimizers</a:t>
            </a:r>
            <a:r>
              <a:rPr lang="de-DE" dirty="0"/>
              <a:t>, </a:t>
            </a:r>
            <a:r>
              <a:rPr lang="de-DE" dirty="0" err="1"/>
              <a:t>hyperparameter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and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</a:p>
          <a:p>
            <a:r>
              <a:rPr lang="de-DE" dirty="0"/>
              <a:t>Challenges</a:t>
            </a:r>
          </a:p>
          <a:p>
            <a:pPr lvl="1"/>
            <a:r>
              <a:rPr lang="de-DE" dirty="0" err="1"/>
              <a:t>Unbalanced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00BDA7-38AF-6DF9-27EB-C30DC167E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7789A6-34D6-8AE3-CA5B-8B96733F86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510B64-9ABA-5199-54FF-06C813722E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25F8D-9755-E9A0-FD5B-CE3AE96D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92ABA9-7932-3D2D-20AB-429029BF9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371403-97D0-859B-B2C4-8E44327A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00BDA7-38AF-6DF9-27EB-C30DC167E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7789A6-34D6-8AE3-CA5B-8B96733F86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510B64-9ABA-5199-54FF-06C813722E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BF4A46C-D47F-D8DD-1DF8-EF223DC9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92" y="928882"/>
            <a:ext cx="6216015" cy="37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2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78029" y="1332412"/>
            <a:ext cx="3088582" cy="585113"/>
          </a:xfrm>
        </p:spPr>
        <p:txBody>
          <a:bodyPr/>
          <a:lstStyle/>
          <a:p>
            <a:pPr algn="ctr"/>
            <a:r>
              <a:rPr lang="de-DE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45358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20040-2051-1F7D-DDA6-7FD26DB6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28DE7-2B1C-CE8A-6F26-DB7DD9009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510C8-793F-16B5-9A3D-9449D30E1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1D-Cnn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781F1B4-9AEB-AD7F-7656-20566FDDAB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5DADF81-FA2F-91B0-AB7D-85CA1E4101C3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DE" dirty="0"/>
              <a:t>LSTM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19E6C2D-4F50-BA01-A374-8DD5526CC459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4AD316FC-6D0E-FD02-D6E3-7105F9A7EA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AC48122-9C36-43B2-BEDA-5C9F70B6D25C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393CC2C-5FA1-1B07-F2C9-DF6092ECAA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32FC089-A0C0-6222-928B-1EED61297F6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3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0100" y="1332412"/>
            <a:ext cx="3088582" cy="585113"/>
          </a:xfrm>
        </p:spPr>
        <p:txBody>
          <a:bodyPr/>
          <a:lstStyle/>
          <a:p>
            <a:pPr algn="ctr"/>
            <a:r>
              <a:rPr lang="de-DE" dirty="0"/>
              <a:t>Initial Results</a:t>
            </a:r>
          </a:p>
        </p:txBody>
      </p:sp>
    </p:spTree>
    <p:extLst>
      <p:ext uri="{BB962C8B-B14F-4D97-AF65-F5344CB8AC3E}">
        <p14:creationId xmlns:p14="http://schemas.microsoft.com/office/powerpoint/2010/main" val="23924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115E9-BD0D-8280-B43C-25D84E14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9FEAA-4980-7234-86E4-81BC28EF34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Hyperparameter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7C76AC-4B5F-C56C-0504-F6B7D533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Bayesian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6390FB-1E21-FF6D-0178-589DFCCEA2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19B58F-F209-D359-A0D7-5B52C69F07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CFE21-E947-A3B8-C324-24D90CFEEE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4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115E9-BD0D-8280-B43C-25D84E14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9FEAA-4980-7234-86E4-81BC28EF34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different </a:t>
            </a:r>
            <a:r>
              <a:rPr lang="de-DE" dirty="0" err="1"/>
              <a:t>architectures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7C76AC-4B5F-C56C-0504-F6B7D533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6390FB-1E21-FF6D-0178-589DFCCEA2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19B58F-F209-D359-A0D7-5B52C69F07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CFE21-E947-A3B8-C324-24D90CFEEE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A9697EFC-78CC-07DB-F231-79BEDFF5E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75140"/>
              </p:ext>
            </p:extLst>
          </p:nvPr>
        </p:nvGraphicFramePr>
        <p:xfrm>
          <a:off x="1524000" y="183007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605289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45422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377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Training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0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1D-CNN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6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CNN-LSTM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74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20146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9_2020.pptx" id="{A1C9026C-BD8D-458D-8C8B-DC2CAF703DFA}" vid="{BA0707DB-653C-4308-896A-88AFF3891B99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D_16zu9_2020</Template>
  <TotalTime>0</TotalTime>
  <Words>301</Words>
  <Application>Microsoft Office PowerPoint</Application>
  <PresentationFormat>Bildschirmpräsentation (16:9)</PresentationFormat>
  <Paragraphs>113</Paragraphs>
  <Slides>13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Arial</vt:lpstr>
      <vt:lpstr>Uni_Stuttgart</vt:lpstr>
      <vt:lpstr>Human Activity and Postural Transition Recognition using DNN</vt:lpstr>
      <vt:lpstr>Introduction</vt:lpstr>
      <vt:lpstr>Introduction</vt:lpstr>
      <vt:lpstr>Introduction</vt:lpstr>
      <vt:lpstr>Methodology</vt:lpstr>
      <vt:lpstr>Methodology</vt:lpstr>
      <vt:lpstr>Initial Results</vt:lpstr>
      <vt:lpstr>Initial Results</vt:lpstr>
      <vt:lpstr>Initial Results</vt:lpstr>
      <vt:lpstr>Initial Results</vt:lpstr>
      <vt:lpstr>Further Steps</vt:lpstr>
      <vt:lpstr>Further Steps</vt:lpstr>
      <vt:lpstr>PowerPoint-Präsentation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2022-02-16T19:02:06Z</dcterms:created>
  <dcterms:modified xsi:type="dcterms:W3CDTF">2022-12-19T14:32:59Z</dcterms:modified>
</cp:coreProperties>
</file>