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59" r:id="rId4"/>
    <p:sldId id="285" r:id="rId5"/>
    <p:sldId id="286" r:id="rId6"/>
    <p:sldId id="280" r:id="rId7"/>
    <p:sldId id="284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20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3488" autoAdjust="0"/>
  </p:normalViewPr>
  <p:slideViewPr>
    <p:cSldViewPr snapToGrid="0">
      <p:cViewPr varScale="1">
        <p:scale>
          <a:sx n="127" d="100"/>
          <a:sy n="127" d="100"/>
        </p:scale>
        <p:origin x="145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FDE6B6CD-63F7-4700-9D93-F2376D2B5BFB}" type="datetime1">
              <a:rPr lang="de-DE" sz="800" smtClean="0"/>
              <a:t>03.12.2022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0CE3197-68AC-4F51-BE05-CFDDE66C39B9}" type="datetime1">
              <a:rPr lang="de-DE" smtClean="0"/>
              <a:t>03.12.2022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41B5E-D5D1-49FD-AB38-CD42F85E2E84}" type="datetime1">
              <a:rPr lang="de-DE" smtClean="0"/>
              <a:t>03.12.2022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9E0F5-3B39-417A-9E0C-9038357B48DE}" type="datetime1">
              <a:rPr lang="de-DE" smtClean="0"/>
              <a:t>03.12.2022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FD03CF1-2E1F-4A00-AB7D-651D8D633E2C}" type="datetime1">
              <a:rPr lang="de-DE" smtClean="0"/>
              <a:t>03.12.2022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98AE743-60F8-44BE-B8D4-21EB962D3EC4}" type="datetime1">
              <a:rPr lang="de-DE" smtClean="0"/>
              <a:t>03.12.2022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98D243E-55FF-442C-9491-477A53B18883}" type="datetime1">
              <a:rPr lang="de-DE" smtClean="0"/>
              <a:t>03.12.2022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2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2100AB-9E09-45B2-85ED-96815D50E7E0}" type="datetime1">
              <a:rPr lang="de-DE" smtClean="0"/>
              <a:t>03.12.2022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8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B12698-E252-48D9-A5B7-130647B12C27}" type="datetime1">
              <a:rPr lang="de-DE" smtClean="0"/>
              <a:t>03.12.2022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Titel der Präsentation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57F43C-E531-41AE-ABD5-30AA8BB918A3}" type="datetime1">
              <a:rPr lang="de-DE" smtClean="0"/>
              <a:t>03.12.2022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A8FBC4-61D2-4D1F-95BA-F2B0A41558F8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232D55-8ECF-4017-BB30-B53F76B9F00D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48122-9C36-43B2-BEDA-5C9F70B6D25C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1D32B48-1314-4156-9A69-9133D786E51D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6132A9-95E9-458C-830C-6DA1C059D22D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E4FFF85-C3EE-4B33-8776-501D075C1321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0515AB0-F793-4C59-865A-0E3F0F7BB3C2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CF1D2E6-8D96-4ECF-BD4F-C0BBFB4340A2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B72D7B1-B12F-4BF9-8BF8-B4352BB1F586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61BEB843-4DB8-4F71-B6D1-0FF7C00324BC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C127C-CA61-4DA9-A2AC-8CEB0E7971EE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208F-FEF3-4175-A525-404EEC534216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</a:t>
            </a:r>
            <a:r>
              <a:rPr lang="de-DE" dirty="0"/>
              <a:t>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976B-EE5A-4930-AF01-D7C006BBA0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EB868-2ECA-4AF0-989D-AB416E029E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24A5B-3432-4F5F-B7F9-7B65AD4C98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6C31F-6D31-4D31-8F83-A4CF2B7C81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5B831E-6073-4452-A03D-0F91D1C3648F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A12DD-420D-4CEE-84AA-81C21E868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44B83-EF4A-4728-9AE4-6A63E53962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Milestone Presentation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09902022-697D-4A58-88F8-F99E258F0174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CC1A36-F2EF-4B66-B34B-02AAECF1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56" y="132522"/>
            <a:ext cx="4327217" cy="4242996"/>
          </a:xfrm>
        </p:spPr>
        <p:txBody>
          <a:bodyPr/>
          <a:lstStyle/>
          <a:p>
            <a:pPr algn="ctr"/>
            <a:r>
              <a:rPr lang="en-IN" sz="3000" b="0" dirty="0"/>
              <a:t>Human Activity and Postural Transition </a:t>
            </a:r>
            <a:r>
              <a:rPr lang="en-IN" sz="3000" b="0" dirty="0" smtClean="0"/>
              <a:t>Recognition using DNN</a:t>
            </a:r>
            <a:endParaRPr lang="de-DE" sz="300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211" y="2970261"/>
            <a:ext cx="3012621" cy="555172"/>
          </a:xfrm>
        </p:spPr>
        <p:txBody>
          <a:bodyPr/>
          <a:lstStyle/>
          <a:p>
            <a:pPr algn="ctr"/>
            <a:r>
              <a:rPr lang="en-IN" dirty="0"/>
              <a:t>Laboratory Course Artificial Intelligence: Deep learning </a:t>
            </a:r>
            <a:r>
              <a:rPr lang="en-IN" dirty="0" smtClean="0"/>
              <a:t>lab – WS22</a:t>
            </a:r>
            <a:endParaRPr lang="de-DE" dirty="0"/>
          </a:p>
        </p:txBody>
      </p:sp>
      <p:sp>
        <p:nvSpPr>
          <p:cNvPr id="10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 txBox="1">
            <a:spLocks/>
          </p:cNvSpPr>
          <p:nvPr/>
        </p:nvSpPr>
        <p:spPr>
          <a:xfrm>
            <a:off x="5314210" y="3586487"/>
            <a:ext cx="3012621" cy="5551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9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7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93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90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86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8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79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76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7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Benedikt Rotter</a:t>
            </a:r>
          </a:p>
          <a:p>
            <a:pPr algn="ctr"/>
            <a:r>
              <a:rPr lang="de-DE" dirty="0" smtClean="0"/>
              <a:t>Ravi </a:t>
            </a:r>
            <a:r>
              <a:rPr lang="de-DE" dirty="0" smtClean="0"/>
              <a:t>Akash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939820" y="4375518"/>
            <a:ext cx="3143723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nn-NO" sz="1200" b="1" dirty="0"/>
              <a:t>Univ.-Prof. Dr. rer. </a:t>
            </a:r>
            <a:r>
              <a:rPr lang="nn-NO" sz="1200" b="1" dirty="0" smtClean="0"/>
              <a:t>nat. </a:t>
            </a:r>
            <a:r>
              <a:rPr lang="nn-NO" sz="1200" b="1" dirty="0"/>
              <a:t>Steffen </a:t>
            </a:r>
            <a:r>
              <a:rPr lang="nn-NO" sz="1200" b="1" dirty="0" smtClean="0"/>
              <a:t>Staab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b="1" dirty="0"/>
              <a:t>Amin </a:t>
            </a:r>
            <a:r>
              <a:rPr lang="en-US" sz="1200" b="1" dirty="0" smtClean="0"/>
              <a:t>Totounferoush 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dirty="0" smtClean="0"/>
              <a:t>Yuqicheng Zhu, Yunjie He  </a:t>
            </a:r>
            <a:endParaRPr lang="en-US" sz="1200" dirty="0" smtClean="0"/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977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960100" y="1332412"/>
            <a:ext cx="3324441" cy="822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307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49E2A82D-A2D5-419A-8332-6744E1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&amp; Background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F65E2-8157-4F60-8CBA-B17ADB7AE8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B476AA-3976-4DD9-B50A-45FF0EB89377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smtClean="0"/>
              <a:t>Milestone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5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 smtClean="0"/>
              <a:t>Initial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 smtClean="0"/>
              <a:t>Further 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 smtClean="0"/>
              <a:t>Inferences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2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939" y="1843658"/>
            <a:ext cx="3290054" cy="478228"/>
          </a:xfrm>
        </p:spPr>
        <p:txBody>
          <a:bodyPr/>
          <a:lstStyle/>
          <a:p>
            <a:r>
              <a:rPr lang="de-DE" dirty="0" smtClean="0"/>
              <a:t>Ravi </a:t>
            </a:r>
            <a:r>
              <a:rPr lang="de-DE" dirty="0" smtClean="0"/>
              <a:t>Akash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5938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8584" y="2322368"/>
            <a:ext cx="2747409" cy="216000"/>
          </a:xfrm>
        </p:spPr>
        <p:txBody>
          <a:bodyPr/>
          <a:lstStyle/>
          <a:p>
            <a:r>
              <a:rPr lang="de-DE" dirty="0" smtClean="0"/>
              <a:t>st174840@stud.uni-stuttgart.de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5938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</a:t>
            </a:r>
            <a:r>
              <a:rPr lang="de-DE" dirty="0" smtClean="0"/>
              <a:t>49 15206073464 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5938" y="2814408"/>
            <a:ext cx="2678955" cy="238329"/>
          </a:xfrm>
        </p:spPr>
        <p:txBody>
          <a:bodyPr/>
          <a:lstStyle/>
          <a:p>
            <a:r>
              <a:rPr lang="de-DE" b="1" dirty="0" smtClean="0"/>
              <a:t>Matriculation Number</a:t>
            </a:r>
            <a:r>
              <a:rPr lang="de-DE" dirty="0" smtClean="0"/>
              <a:t>: 3506815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96853EB2-0103-4325-8DD1-0AF2082ED9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5938" y="3258852"/>
            <a:ext cx="2500012" cy="218691"/>
          </a:xfrm>
        </p:spPr>
        <p:txBody>
          <a:bodyPr/>
          <a:lstStyle/>
          <a:p>
            <a:r>
              <a:rPr lang="de-DE" b="1" dirty="0"/>
              <a:t>Universität Stuttgart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8" y="3497797"/>
            <a:ext cx="3290054" cy="216000"/>
          </a:xfrm>
        </p:spPr>
        <p:txBody>
          <a:bodyPr/>
          <a:lstStyle/>
          <a:p>
            <a:r>
              <a:rPr lang="en-IN" b="1" dirty="0"/>
              <a:t>Faculty V INFOTECH - Embedded Systems</a:t>
            </a:r>
            <a:endParaRPr lang="de-DE" b="1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3831024"/>
            <a:ext cx="8043861" cy="216000"/>
          </a:xfrm>
        </p:spPr>
        <p:txBody>
          <a:bodyPr/>
          <a:lstStyle/>
          <a:p>
            <a:r>
              <a:rPr lang="de-DE" b="1" dirty="0" smtClean="0"/>
              <a:t>Laboratory</a:t>
            </a:r>
            <a:r>
              <a:rPr lang="de-DE" b="1" dirty="0" smtClean="0"/>
              <a:t> Department</a:t>
            </a:r>
            <a:r>
              <a:rPr lang="de-DE" dirty="0"/>
              <a:t>:  Analytic Computing </a:t>
            </a:r>
            <a:r>
              <a:rPr lang="de-DE" dirty="0" smtClean="0"/>
              <a:t>- </a:t>
            </a:r>
            <a:r>
              <a:rPr lang="de-DE" dirty="0"/>
              <a:t>Institut für Parallele und Verteilte Systeme</a:t>
            </a:r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4058051"/>
            <a:ext cx="8043861" cy="216000"/>
          </a:xfrm>
        </p:spPr>
        <p:txBody>
          <a:bodyPr/>
          <a:lstStyle/>
          <a:p>
            <a:r>
              <a:rPr lang="de-DE" b="1" dirty="0" smtClean="0"/>
              <a:t>Address</a:t>
            </a:r>
            <a:r>
              <a:rPr lang="de-DE" dirty="0" smtClean="0"/>
              <a:t>: </a:t>
            </a:r>
            <a:r>
              <a:rPr lang="en-IN" dirty="0" err="1" smtClean="0"/>
              <a:t>Universitätsstraße</a:t>
            </a:r>
            <a:r>
              <a:rPr lang="en-IN" dirty="0" smtClean="0"/>
              <a:t> </a:t>
            </a:r>
            <a:r>
              <a:rPr lang="en-IN" dirty="0"/>
              <a:t>32</a:t>
            </a:r>
            <a:r>
              <a:rPr lang="en-US" dirty="0" smtClean="0"/>
              <a:t> </a:t>
            </a:r>
            <a:r>
              <a:rPr lang="en-US" dirty="0" smtClean="0"/>
              <a:t>70569 Stuttgart</a:t>
            </a:r>
            <a:endParaRPr lang="en-US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9744" y="1843658"/>
            <a:ext cx="3290054" cy="478228"/>
          </a:xfrm>
        </p:spPr>
        <p:txBody>
          <a:bodyPr/>
          <a:lstStyle/>
          <a:p>
            <a:r>
              <a:rPr lang="de-DE" dirty="0" smtClean="0"/>
              <a:t>Benedikt Rotter</a:t>
            </a:r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9743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12389" y="2322368"/>
            <a:ext cx="2747409" cy="216000"/>
          </a:xfrm>
        </p:spPr>
        <p:txBody>
          <a:bodyPr/>
          <a:lstStyle/>
          <a:p>
            <a:r>
              <a:rPr lang="en-US" dirty="0"/>
              <a:t>st175376@stud.uni-stuttgart.de</a:t>
            </a:r>
            <a:endParaRPr lang="de-DE" dirty="0"/>
          </a:p>
        </p:txBody>
      </p:sp>
      <p:sp>
        <p:nvSpPr>
          <p:cNvPr id="16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9743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</a:t>
            </a:r>
            <a:r>
              <a:rPr lang="de-DE" dirty="0" smtClean="0"/>
              <a:t>49 </a:t>
            </a:r>
            <a:r>
              <a:rPr lang="de-DE" dirty="0" smtClean="0"/>
              <a:t>15735324701 </a:t>
            </a:r>
            <a:endParaRPr lang="de-DE" dirty="0"/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9743" y="2814408"/>
            <a:ext cx="2678955" cy="238329"/>
          </a:xfrm>
        </p:spPr>
        <p:txBody>
          <a:bodyPr/>
          <a:lstStyle/>
          <a:p>
            <a:r>
              <a:rPr lang="de-DE" b="1" dirty="0" smtClean="0"/>
              <a:t>Matriculation Number</a:t>
            </a:r>
            <a:r>
              <a:rPr lang="de-DE" dirty="0" smtClean="0"/>
              <a:t>: </a:t>
            </a:r>
            <a:r>
              <a:rPr lang="en-US" dirty="0"/>
              <a:t>3524570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1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9_2020.pptx" id="{A1C9026C-BD8D-458D-8C8B-DC2CAF703DFA}" vid="{BA0707DB-653C-4308-896A-88AFF3891B99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D_16zu9_2020</Template>
  <TotalTime>0</TotalTime>
  <Words>161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Uni_Stuttgart</vt:lpstr>
      <vt:lpstr>Human Activity and Postural Transition Recognition using DNN</vt:lpstr>
      <vt:lpstr>Introduction</vt:lpstr>
      <vt:lpstr>Motivation &amp; Background</vt:lpstr>
      <vt:lpstr>Methodology</vt:lpstr>
      <vt:lpstr>Initial Results</vt:lpstr>
      <vt:lpstr>Further Steps</vt:lpstr>
      <vt:lpstr>Inferences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2022-02-16T19:02:06Z</dcterms:created>
  <dcterms:modified xsi:type="dcterms:W3CDTF">2022-12-02T23:10:08Z</dcterms:modified>
</cp:coreProperties>
</file>