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5" r:id="rId2"/>
    <p:sldId id="266" r:id="rId3"/>
    <p:sldId id="287" r:id="rId4"/>
    <p:sldId id="285" r:id="rId5"/>
    <p:sldId id="288" r:id="rId6"/>
    <p:sldId id="289" r:id="rId7"/>
    <p:sldId id="290" r:id="rId8"/>
    <p:sldId id="291" r:id="rId9"/>
    <p:sldId id="286" r:id="rId10"/>
    <p:sldId id="293" r:id="rId11"/>
    <p:sldId id="294" r:id="rId12"/>
    <p:sldId id="295" r:id="rId13"/>
    <p:sldId id="280" r:id="rId14"/>
    <p:sldId id="292" r:id="rId15"/>
    <p:sldId id="284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20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83488" autoAdjust="0"/>
  </p:normalViewPr>
  <p:slideViewPr>
    <p:cSldViewPr snapToGrid="0">
      <p:cViewPr varScale="1">
        <p:scale>
          <a:sx n="126" d="100"/>
          <a:sy n="126" d="100"/>
        </p:scale>
        <p:origin x="148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FDE6B6CD-63F7-4700-9D93-F2376D2B5BFB}" type="datetime1">
              <a:rPr lang="de-DE" sz="800" smtClean="0"/>
              <a:t>06.12.2022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0CE3197-68AC-4F51-BE05-CFDDE66C39B9}" type="datetime1">
              <a:rPr lang="de-DE" smtClean="0"/>
              <a:t>06.12.2022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41B5E-D5D1-49FD-AB38-CD42F85E2E84}" type="datetime1">
              <a:rPr lang="de-DE" smtClean="0"/>
              <a:t>06.12.2022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8E9E0F5-3B39-417A-9E0C-9038357B48DE}" type="datetime1">
              <a:rPr lang="de-DE" smtClean="0"/>
              <a:t>06.12.2022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3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98AE743-60F8-44BE-B8D4-21EB962D3EC4}" type="datetime1">
              <a:rPr lang="de-DE" smtClean="0"/>
              <a:t>06.12.2022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1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98D243E-55FF-442C-9491-477A53B18883}" type="datetime1">
              <a:rPr lang="de-DE" smtClean="0"/>
              <a:t>06.12.2022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2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62100AB-9E09-45B2-85ED-96815D50E7E0}" type="datetime1">
              <a:rPr lang="de-DE" smtClean="0"/>
              <a:t>06.12.2022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8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B12698-E252-48D9-A5B7-130647B12C27}" type="datetime1">
              <a:rPr lang="de-DE" smtClean="0"/>
              <a:t>06.12.2022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C57F43C-E531-41AE-ABD5-30AA8BB918A3}" type="datetime1">
              <a:rPr lang="de-DE" smtClean="0"/>
              <a:t>06.12.2022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A8FBC4-61D2-4D1F-95BA-F2B0A41558F8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232D55-8ECF-4017-BB30-B53F76B9F00D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48122-9C36-43B2-BEDA-5C9F70B6D25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1D32B48-1314-4156-9A69-9133D786E51D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D6132A9-95E9-458C-830C-6DA1C059D22D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E4FFF85-C3EE-4B33-8776-501D075C1321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40515AB0-F793-4C59-865A-0E3F0F7BB3C2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CF1D2E6-8D96-4ECF-BD4F-C0BBFB4340A2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B72D7B1-B12F-4BF9-8BF8-B4352BB1F58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3792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61BEB843-4DB8-4F71-B6D1-0FF7C00324BC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5C127C-CA61-4DA9-A2AC-8CEB0E7971EE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208F-FEF3-4175-A525-404EEC534216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E-Mail">
            <a:extLst>
              <a:ext uri="{FF2B5EF4-FFF2-40B4-BE49-F238E27FC236}">
                <a16:creationId xmlns:a16="http://schemas.microsoft.com/office/drawing/2014/main" id="{DC4F1E80-61B9-418C-9ECA-ED380D2730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17" name="Email Adresse">
            <a:extLst>
              <a:ext uri="{FF2B5EF4-FFF2-40B4-BE49-F238E27FC236}">
                <a16:creationId xmlns:a16="http://schemas.microsoft.com/office/drawing/2014/main" id="{95AC1FC6-55C7-466E-9AFF-267F057E9F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lefonnummer">
            <a:extLst>
              <a:ext uri="{FF2B5EF4-FFF2-40B4-BE49-F238E27FC236}">
                <a16:creationId xmlns:a16="http://schemas.microsoft.com/office/drawing/2014/main" id="{35F35B31-489C-4A4C-9242-41556B686F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8" name="Durchwahl">
            <a:extLst>
              <a:ext uri="{FF2B5EF4-FFF2-40B4-BE49-F238E27FC236}">
                <a16:creationId xmlns:a16="http://schemas.microsoft.com/office/drawing/2014/main" id="{FC59E7C3-20E6-4BDA-854B-20C312E21A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9" name="www">
            <a:extLst>
              <a:ext uri="{FF2B5EF4-FFF2-40B4-BE49-F238E27FC236}">
                <a16:creationId xmlns:a16="http://schemas.microsoft.com/office/drawing/2014/main" id="{B0B68C46-CEAC-4187-96CC-0D9A9CD69D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0" name="Webadresse">
            <a:extLst>
              <a:ext uri="{FF2B5EF4-FFF2-40B4-BE49-F238E27FC236}">
                <a16:creationId xmlns:a16="http://schemas.microsoft.com/office/drawing/2014/main" id="{05917742-F1BD-4B0E-BCFB-E6D3D9B21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1" name="Universität Stuttgart">
            <a:extLst>
              <a:ext uri="{FF2B5EF4-FFF2-40B4-BE49-F238E27FC236}">
                <a16:creationId xmlns:a16="http://schemas.microsoft.com/office/drawing/2014/main" id="{B5A32B63-1FA1-4055-B9C4-809D96650E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2" name="Abteilung Institut">
            <a:extLst>
              <a:ext uri="{FF2B5EF4-FFF2-40B4-BE49-F238E27FC236}">
                <a16:creationId xmlns:a16="http://schemas.microsoft.com/office/drawing/2014/main" id="{14A894A8-E098-40A1-9550-2E01B492A3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3" name="Adressfeld">
            <a:extLst>
              <a:ext uri="{FF2B5EF4-FFF2-40B4-BE49-F238E27FC236}">
                <a16:creationId xmlns:a16="http://schemas.microsoft.com/office/drawing/2014/main" id="{A3D97D55-DBDD-4483-BA26-B2A119D424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A175C90-97AB-4E6B-9195-5265E38E7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CBF3E8CA-9070-46CF-A0FE-B059145C61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48D8C155-1EF7-4367-9EF6-AD9D13A19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D0C8A932-2F90-4F02-B2E1-E0B25F5E0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D8D30255-F110-483C-8206-AC63E76144E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3344352E-D802-4E62-BA04-25FB2832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233A8657-F7A9-4688-9CBC-D5A6FB52F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A71D6467-11F2-4464-93B4-80309BE0DE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A019F90-F99F-4F97-BC27-2ADAE0C79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</a:t>
            </a:r>
            <a:r>
              <a:rPr lang="de-DE" dirty="0"/>
              <a:t>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574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4976B-EE5A-4930-AF01-D7C006BB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EB868-2ECA-4AF0-989D-AB416E029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24A5B-3432-4F5F-B7F9-7B65AD4C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6C31F-6D31-4D31-8F83-A4CF2B7C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5B831E-6073-4452-A03D-0F91D1C3648F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A12DD-420D-4CEE-84AA-81C21E868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44B83-EF4A-4728-9AE4-6A63E539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09902022-697D-4A58-88F8-F99E258F0174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CC1A36-F2EF-4B66-B34B-02AAECF1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56" y="132522"/>
            <a:ext cx="4327217" cy="4242996"/>
          </a:xfrm>
        </p:spPr>
        <p:txBody>
          <a:bodyPr/>
          <a:lstStyle/>
          <a:p>
            <a:pPr algn="ctr"/>
            <a:r>
              <a:rPr lang="en-IN" sz="3000" b="0" dirty="0"/>
              <a:t>Human Activity and Postural Transition Recognition using DNN</a:t>
            </a:r>
            <a:endParaRPr lang="de-DE" sz="3000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C254EB5-C191-4B84-BACE-C798027B9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211" y="2970261"/>
            <a:ext cx="3012621" cy="555172"/>
          </a:xfrm>
        </p:spPr>
        <p:txBody>
          <a:bodyPr/>
          <a:lstStyle/>
          <a:p>
            <a:pPr algn="ctr"/>
            <a:r>
              <a:rPr lang="en-IN" dirty="0"/>
              <a:t>Laboratory Course Artificial Intelligence: Deep learning lab – WS22</a:t>
            </a:r>
            <a:endParaRPr lang="de-DE" dirty="0"/>
          </a:p>
        </p:txBody>
      </p:sp>
      <p:sp>
        <p:nvSpPr>
          <p:cNvPr id="10" name="Untertitel 6">
            <a:extLst>
              <a:ext uri="{FF2B5EF4-FFF2-40B4-BE49-F238E27FC236}">
                <a16:creationId xmlns:a16="http://schemas.microsoft.com/office/drawing/2014/main" id="{AC254EB5-C191-4B84-BACE-C798027B9116}"/>
              </a:ext>
            </a:extLst>
          </p:cNvPr>
          <p:cNvSpPr txBox="1">
            <a:spLocks/>
          </p:cNvSpPr>
          <p:nvPr/>
        </p:nvSpPr>
        <p:spPr>
          <a:xfrm>
            <a:off x="5314210" y="3586487"/>
            <a:ext cx="3012621" cy="5551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79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897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93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90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86" indent="0" algn="ctr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83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79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76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73" indent="0" algn="ctr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Benedikt Rotter</a:t>
            </a:r>
          </a:p>
          <a:p>
            <a:pPr algn="ctr"/>
            <a:r>
              <a:rPr lang="de-DE" dirty="0"/>
              <a:t>Ravi Akash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9820" y="4375518"/>
            <a:ext cx="3143723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nn-NO" sz="1200" b="1" dirty="0"/>
              <a:t>Univ.-Prof. Dr. rer. nat. Steffen Staab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en-US" sz="1200" b="1" dirty="0"/>
              <a:t>Amin Totounferoush 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r>
              <a:rPr lang="en-US" sz="1200" dirty="0"/>
              <a:t>Yuqicheng Zhu, Yunjie He  </a:t>
            </a:r>
          </a:p>
          <a:p>
            <a:pPr algn="r">
              <a:spcBef>
                <a:spcPts val="750"/>
              </a:spcBef>
              <a:buClr>
                <a:schemeClr val="accent1"/>
              </a:buClr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775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115E9-BD0D-8280-B43C-25D84E1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9FEAA-4980-7234-86E4-81BC28EF3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Hyperparameter </a:t>
            </a:r>
            <a:r>
              <a:rPr lang="de-DE" dirty="0" err="1"/>
              <a:t>optimization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C76AC-4B5F-C56C-0504-F6B7D533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Bayesian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390FB-1E21-FF6D-0178-589DFCCEA2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9B58F-F209-D359-A0D7-5B52C69F0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CFE21-E947-A3B8-C324-24D90CFEE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4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115E9-BD0D-8280-B43C-25D84E1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9FEAA-4980-7234-86E4-81BC28EF3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optimizers</a:t>
            </a:r>
            <a:r>
              <a:rPr lang="de-DE" dirty="0"/>
              <a:t> and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C76AC-4B5F-C56C-0504-F6B7D533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390FB-1E21-FF6D-0178-589DFCCEA2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9B58F-F209-D359-A0D7-5B52C69F0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CFE21-E947-A3B8-C324-24D90CFEE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115E9-BD0D-8280-B43C-25D84E14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9FEAA-4980-7234-86E4-81BC28EF3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different </a:t>
            </a:r>
            <a:r>
              <a:rPr lang="de-DE" dirty="0" err="1"/>
              <a:t>architectures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C76AC-4B5F-C56C-0504-F6B7D533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6390FB-1E21-FF6D-0178-589DFCCEA2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19B58F-F209-D359-A0D7-5B52C69F07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CFE21-E947-A3B8-C324-24D90CFEEE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Further Steps</a:t>
            </a:r>
          </a:p>
        </p:txBody>
      </p:sp>
    </p:spTree>
    <p:extLst>
      <p:ext uri="{BB962C8B-B14F-4D97-AF65-F5344CB8AC3E}">
        <p14:creationId xmlns:p14="http://schemas.microsoft.com/office/powerpoint/2010/main" val="256992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6BBC6-3A78-C682-A7C4-A31AC97F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CF46C-6CB6-46EB-F0BD-15C6E2A12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E15C3-D214-068F-2F21-C082956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US" dirty="0"/>
              <a:t>postural transitions</a:t>
            </a:r>
          </a:p>
          <a:p>
            <a:pPr lvl="1"/>
            <a:r>
              <a:rPr lang="en-US" dirty="0"/>
              <a:t>Transfer learning</a:t>
            </a:r>
          </a:p>
          <a:p>
            <a:pPr lvl="1"/>
            <a:r>
              <a:rPr lang="en-US" dirty="0"/>
              <a:t>Few shot learning</a:t>
            </a:r>
          </a:p>
          <a:p>
            <a:r>
              <a:rPr lang="en-US" dirty="0"/>
              <a:t>Implementation of a conventional machine learning method (SVM)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EF261C-F78B-7B01-F1F5-920EB9DD1F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2D428-C9C2-8AD3-55E4-A5C0B62FE1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273B7-BA7B-59BE-CD71-938359458A2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5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Inferences</a:t>
            </a:r>
          </a:p>
        </p:txBody>
      </p:sp>
    </p:spTree>
    <p:extLst>
      <p:ext uri="{BB962C8B-B14F-4D97-AF65-F5344CB8AC3E}">
        <p14:creationId xmlns:p14="http://schemas.microsoft.com/office/powerpoint/2010/main" val="2964290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452C34-0C29-4C9D-BF2B-D2E05DFC0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5939" y="1843658"/>
            <a:ext cx="3290054" cy="478228"/>
          </a:xfrm>
        </p:spPr>
        <p:txBody>
          <a:bodyPr/>
          <a:lstStyle/>
          <a:p>
            <a:r>
              <a:rPr lang="de-DE" dirty="0"/>
              <a:t>Ravi Akash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882085B-99A0-41B6-A1A4-1B5B6AA522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5938" y="2322368"/>
            <a:ext cx="542646" cy="216482"/>
          </a:xfrm>
        </p:spPr>
        <p:txBody>
          <a:bodyPr/>
          <a:lstStyle/>
          <a:p>
            <a:r>
              <a:rPr lang="de-DE" b="1" dirty="0"/>
              <a:t>E-Mail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78682E-370C-42D0-B9D0-ECF5DC2F6B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58584" y="2322368"/>
            <a:ext cx="2747409" cy="216000"/>
          </a:xfrm>
        </p:spPr>
        <p:txBody>
          <a:bodyPr/>
          <a:lstStyle/>
          <a:p>
            <a:r>
              <a:rPr lang="de-DE" dirty="0"/>
              <a:t>st174840@stud.uni-stuttgart.de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E5028256-A5CB-4DB3-892C-91F4821603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15938" y="2553736"/>
            <a:ext cx="2203131" cy="245786"/>
          </a:xfrm>
        </p:spPr>
        <p:txBody>
          <a:bodyPr/>
          <a:lstStyle/>
          <a:p>
            <a:r>
              <a:rPr lang="de-DE" b="1" dirty="0"/>
              <a:t>Telefon</a:t>
            </a:r>
            <a:r>
              <a:rPr lang="de-DE" dirty="0"/>
              <a:t> +49 15206073464 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80D330A-B5F2-4B02-9824-9ED0870303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5938" y="2814408"/>
            <a:ext cx="2678955" cy="238329"/>
          </a:xfrm>
        </p:spPr>
        <p:txBody>
          <a:bodyPr/>
          <a:lstStyle/>
          <a:p>
            <a:r>
              <a:rPr lang="de-DE" b="1" dirty="0"/>
              <a:t>Matriculation Number</a:t>
            </a:r>
            <a:r>
              <a:rPr lang="de-DE" dirty="0"/>
              <a:t>: 3506815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96853EB2-0103-4325-8DD1-0AF2082ED9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15938" y="3258852"/>
            <a:ext cx="2500012" cy="218691"/>
          </a:xfrm>
        </p:spPr>
        <p:txBody>
          <a:bodyPr/>
          <a:lstStyle/>
          <a:p>
            <a:r>
              <a:rPr lang="de-DE" b="1" dirty="0"/>
              <a:t>Universität Stuttgart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8" y="3497797"/>
            <a:ext cx="3290054" cy="216000"/>
          </a:xfrm>
        </p:spPr>
        <p:txBody>
          <a:bodyPr/>
          <a:lstStyle/>
          <a:p>
            <a:r>
              <a:rPr lang="en-IN" b="1" dirty="0"/>
              <a:t>Faculty V INFOTECH - Embedded Systems</a:t>
            </a:r>
            <a:endParaRPr lang="de-DE" b="1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7" y="3831024"/>
            <a:ext cx="8043861" cy="216000"/>
          </a:xfrm>
        </p:spPr>
        <p:txBody>
          <a:bodyPr/>
          <a:lstStyle/>
          <a:p>
            <a:r>
              <a:rPr lang="de-DE" b="1" dirty="0"/>
              <a:t>Laboratory Department</a:t>
            </a:r>
            <a:r>
              <a:rPr lang="de-DE" dirty="0"/>
              <a:t>:  Analytic Computing - Institut für Parallele und Verteilte Systeme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94618D4A-B6B5-4B42-9DF7-ED1C795B47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5937" y="4058051"/>
            <a:ext cx="8043861" cy="216000"/>
          </a:xfrm>
        </p:spPr>
        <p:txBody>
          <a:bodyPr/>
          <a:lstStyle/>
          <a:p>
            <a:r>
              <a:rPr lang="de-DE" b="1" dirty="0"/>
              <a:t>Address</a:t>
            </a:r>
            <a:r>
              <a:rPr lang="de-DE" dirty="0"/>
              <a:t>: </a:t>
            </a:r>
            <a:r>
              <a:rPr lang="en-IN" dirty="0" err="1"/>
              <a:t>Universitätsstraße</a:t>
            </a:r>
            <a:r>
              <a:rPr lang="en-IN" dirty="0"/>
              <a:t> 32</a:t>
            </a:r>
            <a:r>
              <a:rPr lang="en-US" dirty="0"/>
              <a:t> 70569 Stuttgart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42452C34-0C29-4C9D-BF2B-D2E05DFC09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69744" y="1843658"/>
            <a:ext cx="3290054" cy="478228"/>
          </a:xfrm>
        </p:spPr>
        <p:txBody>
          <a:bodyPr/>
          <a:lstStyle/>
          <a:p>
            <a:r>
              <a:rPr lang="de-DE" dirty="0"/>
              <a:t>Benedikt Rotter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8882085B-99A0-41B6-A1A4-1B5B6AA522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69743" y="2322368"/>
            <a:ext cx="542646" cy="216482"/>
          </a:xfrm>
        </p:spPr>
        <p:txBody>
          <a:bodyPr/>
          <a:lstStyle/>
          <a:p>
            <a:r>
              <a:rPr lang="de-DE" b="1" dirty="0"/>
              <a:t>E-Mail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E078682E-370C-42D0-B9D0-ECF5DC2F6B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12389" y="2322368"/>
            <a:ext cx="2747409" cy="216000"/>
          </a:xfrm>
        </p:spPr>
        <p:txBody>
          <a:bodyPr/>
          <a:lstStyle/>
          <a:p>
            <a:r>
              <a:rPr lang="en-US" dirty="0"/>
              <a:t>st175376@stud.uni-stuttgart.de</a:t>
            </a:r>
            <a:endParaRPr lang="de-DE" dirty="0"/>
          </a:p>
        </p:txBody>
      </p:sp>
      <p:sp>
        <p:nvSpPr>
          <p:cNvPr id="16" name="Textplatzhalter 20">
            <a:extLst>
              <a:ext uri="{FF2B5EF4-FFF2-40B4-BE49-F238E27FC236}">
                <a16:creationId xmlns:a16="http://schemas.microsoft.com/office/drawing/2014/main" id="{E5028256-A5CB-4DB3-892C-91F4821603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9743" y="2553736"/>
            <a:ext cx="2203131" cy="245786"/>
          </a:xfrm>
        </p:spPr>
        <p:txBody>
          <a:bodyPr/>
          <a:lstStyle/>
          <a:p>
            <a:r>
              <a:rPr lang="de-DE" b="1" dirty="0"/>
              <a:t>Telefon</a:t>
            </a:r>
            <a:r>
              <a:rPr lang="de-DE" dirty="0"/>
              <a:t> +49 15735324701 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180D330A-B5F2-4B02-9824-9ED08703039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9743" y="2814408"/>
            <a:ext cx="2678955" cy="238329"/>
          </a:xfrm>
        </p:spPr>
        <p:txBody>
          <a:bodyPr/>
          <a:lstStyle/>
          <a:p>
            <a:r>
              <a:rPr lang="de-DE" b="1" dirty="0"/>
              <a:t>Matriculation Number</a:t>
            </a:r>
            <a:r>
              <a:rPr lang="de-DE" dirty="0"/>
              <a:t>: </a:t>
            </a:r>
            <a:r>
              <a:rPr lang="en-US" dirty="0"/>
              <a:t>3524570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1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8029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Introduction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960100" y="1332412"/>
            <a:ext cx="3324441" cy="8229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307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25F8D-9755-E9A0-FD5B-CE3AE96D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92ABA9-7932-3D2D-20AB-429029BF9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371403-97D0-859B-B2C4-8E44327A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Dataset: </a:t>
            </a:r>
            <a:r>
              <a:rPr lang="en-US" dirty="0"/>
              <a:t>Human Activities and Postural Transitions Data set</a:t>
            </a:r>
          </a:p>
          <a:p>
            <a:pPr lvl="1"/>
            <a:r>
              <a:rPr lang="en-US" dirty="0"/>
              <a:t>Data from tri-axial accelerometer and gyroscope </a:t>
            </a:r>
          </a:p>
          <a:p>
            <a:pPr lvl="1"/>
            <a:r>
              <a:rPr lang="en-US" dirty="0"/>
              <a:t>Feature vectors and raw data available</a:t>
            </a:r>
          </a:p>
          <a:p>
            <a:pPr lvl="1"/>
            <a:r>
              <a:rPr lang="en-US" dirty="0"/>
              <a:t>Six basic activities and six postural transitions</a:t>
            </a:r>
          </a:p>
          <a:p>
            <a:r>
              <a:rPr lang="de-DE" dirty="0"/>
              <a:t>Tasks:</a:t>
            </a:r>
          </a:p>
          <a:p>
            <a:pPr lvl="1"/>
            <a:r>
              <a:rPr lang="de-DE" dirty="0"/>
              <a:t>Try </a:t>
            </a:r>
            <a:r>
              <a:rPr lang="de-DE" dirty="0" err="1"/>
              <a:t>conventional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pPr lvl="1"/>
            <a:r>
              <a:rPr lang="de-DE" dirty="0"/>
              <a:t>Try </a:t>
            </a:r>
            <a:r>
              <a:rPr lang="de-DE" dirty="0" err="1"/>
              <a:t>more</a:t>
            </a:r>
            <a:r>
              <a:rPr lang="de-DE" dirty="0"/>
              <a:t> sophisticated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different </a:t>
            </a:r>
            <a:r>
              <a:rPr lang="de-DE" dirty="0" err="1"/>
              <a:t>architectures</a:t>
            </a:r>
            <a:r>
              <a:rPr lang="de-DE" dirty="0"/>
              <a:t>,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optimizers</a:t>
            </a:r>
            <a:r>
              <a:rPr lang="de-DE" dirty="0"/>
              <a:t>, </a:t>
            </a:r>
            <a:r>
              <a:rPr lang="de-DE" dirty="0" err="1"/>
              <a:t>hyperparameter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and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</a:p>
          <a:p>
            <a:r>
              <a:rPr lang="de-DE" dirty="0"/>
              <a:t>Challenges</a:t>
            </a:r>
          </a:p>
          <a:p>
            <a:pPr lvl="1"/>
            <a:r>
              <a:rPr lang="de-DE" dirty="0" err="1"/>
              <a:t>Unbalanaced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0BDA7-38AF-6DF9-27EB-C30DC167E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7789A6-34D6-8AE3-CA5B-8B96733F86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10B64-9ABA-5199-54FF-06C813722E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78029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453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49417-78AB-732C-9F67-6CA5F1AD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BFADE-8F6C-435E-F1EF-D6F83AF49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DCAEC-D67F-CE59-2EAA-AA9DCFF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1D-CNN</a:t>
            </a:r>
          </a:p>
          <a:p>
            <a:pPr lvl="1"/>
            <a:r>
              <a:rPr lang="de-DE" dirty="0"/>
              <a:t>Given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C6791-FE61-3253-CBB3-F9B06ECAA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970B3-4583-F56A-DF9D-515A759AEC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83C78-B148-9328-03F3-845382CF8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49417-78AB-732C-9F67-6CA5F1AD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BFADE-8F6C-435E-F1EF-D6F83AF49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DCAEC-D67F-CE59-2EAA-AA9DCFF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LSTM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C6791-FE61-3253-CBB3-F9B06ECAA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970B3-4583-F56A-DF9D-515A759AEC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83C78-B148-9328-03F3-845382CF8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4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49417-78AB-732C-9F67-6CA5F1AD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BFADE-8F6C-435E-F1EF-D6F83AF49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DCAEC-D67F-CE59-2EAA-AA9DCFF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CNN-LSTM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C6791-FE61-3253-CBB3-F9B06ECAA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970B3-4583-F56A-DF9D-515A759AEC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83C78-B148-9328-03F3-845382CF8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49417-78AB-732C-9F67-6CA5F1AD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BFADE-8F6C-435E-F1EF-D6F83AF49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Evaluated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DCAEC-D67F-CE59-2EAA-AA9DCFF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Transformer</a:t>
            </a:r>
          </a:p>
          <a:p>
            <a:pPr lvl="1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C6791-FE61-3253-CBB3-F9B06ECAA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662C9C7-604C-4A52-83AD-DCC06C4528AB}" type="datetime1">
              <a:rPr lang="en-US" smtClean="0"/>
              <a:t>12/6/2022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970B3-4583-F56A-DF9D-515A759AEC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Milestone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83C78-B148-9328-03F3-845382CF82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8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0100" y="1332412"/>
            <a:ext cx="3088582" cy="585113"/>
          </a:xfrm>
        </p:spPr>
        <p:txBody>
          <a:bodyPr/>
          <a:lstStyle/>
          <a:p>
            <a:pPr algn="ctr"/>
            <a:r>
              <a:rPr lang="de-DE" dirty="0"/>
              <a:t>Initial Results</a:t>
            </a:r>
          </a:p>
        </p:txBody>
      </p:sp>
    </p:spTree>
    <p:extLst>
      <p:ext uri="{BB962C8B-B14F-4D97-AF65-F5344CB8AC3E}">
        <p14:creationId xmlns:p14="http://schemas.microsoft.com/office/powerpoint/2010/main" val="239243746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9_2020.pptx" id="{A1C9026C-BD8D-458D-8C8B-DC2CAF703DFA}" vid="{BA0707DB-653C-4308-896A-88AFF3891B99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D_16zu9_2020</Template>
  <TotalTime>0</TotalTime>
  <Words>319</Words>
  <Application>Microsoft Office PowerPoint</Application>
  <PresentationFormat>Bildschirmpräsentation (16:9)</PresentationFormat>
  <Paragraphs>122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Arial</vt:lpstr>
      <vt:lpstr>Uni_Stuttgart</vt:lpstr>
      <vt:lpstr>Human Activity and Postural Transition Recognition using DNN</vt:lpstr>
      <vt:lpstr>Introduction</vt:lpstr>
      <vt:lpstr>Introduction</vt:lpstr>
      <vt:lpstr>Methodology</vt:lpstr>
      <vt:lpstr>Methodology</vt:lpstr>
      <vt:lpstr>Methodology</vt:lpstr>
      <vt:lpstr>Methodology</vt:lpstr>
      <vt:lpstr>Methodology</vt:lpstr>
      <vt:lpstr>Initial Results</vt:lpstr>
      <vt:lpstr>Initial Results</vt:lpstr>
      <vt:lpstr>Initial Results</vt:lpstr>
      <vt:lpstr>Initial Results</vt:lpstr>
      <vt:lpstr>Further Steps</vt:lpstr>
      <vt:lpstr>Further Steps</vt:lpstr>
      <vt:lpstr>Inferences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2022-02-16T19:02:06Z</dcterms:created>
  <dcterms:modified xsi:type="dcterms:W3CDTF">2022-12-06T16:01:49Z</dcterms:modified>
</cp:coreProperties>
</file>