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62" d="100"/>
          <a:sy n="62"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Muhammad Ojagzada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focus</Template>
  <TotalTime>157</TotalTime>
  <Words>926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Traffic Volume Prediction</vt:lpstr>
      <vt:lpstr>PowerPoint Presentation</vt:lpstr>
      <vt:lpstr>Architecture</vt:lpstr>
      <vt:lpstr>Data validation and transformation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Muhammad Ojagzada</cp:lastModifiedBy>
  <cp:revision>2</cp:revision>
  <dcterms:created xsi:type="dcterms:W3CDTF">2022-08-04T10:40:39Z</dcterms:created>
  <dcterms:modified xsi:type="dcterms:W3CDTF">2022-11-12T13:23:21Z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