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7" r:id="rId6"/>
    <p:sldId id="282" r:id="rId7"/>
    <p:sldId id="281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Caveat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F0995-5D6E-477F-8D8D-21D6C655FC2D}" v="29" dt="2024-06-08T12:09:3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ani ravinder" userId="39f449b8aebf3c59" providerId="LiveId" clId="{696F0995-5D6E-477F-8D8D-21D6C655FC2D}"/>
    <pc:docChg chg="custSel addSld delSld modSld">
      <pc:chgData name="Appani ravinder" userId="39f449b8aebf3c59" providerId="LiveId" clId="{696F0995-5D6E-477F-8D8D-21D6C655FC2D}" dt="2024-06-08T12:13:15.964" v="252" actId="20577"/>
      <pc:docMkLst>
        <pc:docMk/>
      </pc:docMkLst>
      <pc:sldChg chg="modSp mod">
        <pc:chgData name="Appani ravinder" userId="39f449b8aebf3c59" providerId="LiveId" clId="{696F0995-5D6E-477F-8D8D-21D6C655FC2D}" dt="2024-06-08T10:17:02.112" v="92" actId="2711"/>
        <pc:sldMkLst>
          <pc:docMk/>
          <pc:sldMk cId="0" sldId="256"/>
        </pc:sldMkLst>
        <pc:spChg chg="mod">
          <ac:chgData name="Appani ravinder" userId="39f449b8aebf3c59" providerId="LiveId" clId="{696F0995-5D6E-477F-8D8D-21D6C655FC2D}" dt="2024-06-08T10:17:02.112" v="92" actId="2711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Appani ravinder" userId="39f449b8aebf3c59" providerId="LiveId" clId="{696F0995-5D6E-477F-8D8D-21D6C655FC2D}" dt="2024-06-08T10:12:04.820" v="11" actId="2696"/>
        <pc:sldMkLst>
          <pc:docMk/>
          <pc:sldMk cId="0" sldId="258"/>
        </pc:sldMkLst>
      </pc:sldChg>
      <pc:sldChg chg="del">
        <pc:chgData name="Appani ravinder" userId="39f449b8aebf3c59" providerId="LiveId" clId="{696F0995-5D6E-477F-8D8D-21D6C655FC2D}" dt="2024-06-08T10:12:10.639" v="12" actId="2696"/>
        <pc:sldMkLst>
          <pc:docMk/>
          <pc:sldMk cId="0" sldId="259"/>
        </pc:sldMkLst>
      </pc:sldChg>
      <pc:sldChg chg="addSp modSp mod">
        <pc:chgData name="Appani ravinder" userId="39f449b8aebf3c59" providerId="LiveId" clId="{696F0995-5D6E-477F-8D8D-21D6C655FC2D}" dt="2024-06-08T10:23:16.102" v="126" actId="1076"/>
        <pc:sldMkLst>
          <pc:docMk/>
          <pc:sldMk cId="0" sldId="260"/>
        </pc:sldMkLst>
        <pc:picChg chg="mod">
          <ac:chgData name="Appani ravinder" userId="39f449b8aebf3c59" providerId="LiveId" clId="{696F0995-5D6E-477F-8D8D-21D6C655FC2D}" dt="2024-06-08T10:23:12.464" v="125" actId="1076"/>
          <ac:picMkLst>
            <pc:docMk/>
            <pc:sldMk cId="0" sldId="260"/>
            <ac:picMk id="90" creationId="{00000000-0000-0000-0000-000000000000}"/>
          </ac:picMkLst>
        </pc:picChg>
        <pc:picChg chg="add mod">
          <ac:chgData name="Appani ravinder" userId="39f449b8aebf3c59" providerId="LiveId" clId="{696F0995-5D6E-477F-8D8D-21D6C655FC2D}" dt="2024-06-08T10:23:16.102" v="126" actId="1076"/>
          <ac:picMkLst>
            <pc:docMk/>
            <pc:sldMk cId="0" sldId="260"/>
            <ac:picMk id="1026" creationId="{30107231-90D2-7DA6-0D4E-27A86640FA5A}"/>
          </ac:picMkLst>
        </pc:picChg>
      </pc:sldChg>
      <pc:sldChg chg="del">
        <pc:chgData name="Appani ravinder" userId="39f449b8aebf3c59" providerId="LiveId" clId="{696F0995-5D6E-477F-8D8D-21D6C655FC2D}" dt="2024-06-08T10:12:21.099" v="13" actId="2696"/>
        <pc:sldMkLst>
          <pc:docMk/>
          <pc:sldMk cId="0" sldId="261"/>
        </pc:sldMkLst>
      </pc:sldChg>
      <pc:sldChg chg="del">
        <pc:chgData name="Appani ravinder" userId="39f449b8aebf3c59" providerId="LiveId" clId="{696F0995-5D6E-477F-8D8D-21D6C655FC2D}" dt="2024-06-08T10:12:28.280" v="14" actId="2696"/>
        <pc:sldMkLst>
          <pc:docMk/>
          <pc:sldMk cId="0" sldId="262"/>
        </pc:sldMkLst>
      </pc:sldChg>
      <pc:sldChg chg="del">
        <pc:chgData name="Appani ravinder" userId="39f449b8aebf3c59" providerId="LiveId" clId="{696F0995-5D6E-477F-8D8D-21D6C655FC2D}" dt="2024-06-08T10:13:06.789" v="15" actId="2696"/>
        <pc:sldMkLst>
          <pc:docMk/>
          <pc:sldMk cId="0" sldId="263"/>
        </pc:sldMkLst>
      </pc:sldChg>
      <pc:sldChg chg="del">
        <pc:chgData name="Appani ravinder" userId="39f449b8aebf3c59" providerId="LiveId" clId="{696F0995-5D6E-477F-8D8D-21D6C655FC2D}" dt="2024-06-08T10:13:10.919" v="16" actId="2696"/>
        <pc:sldMkLst>
          <pc:docMk/>
          <pc:sldMk cId="0" sldId="264"/>
        </pc:sldMkLst>
      </pc:sldChg>
      <pc:sldChg chg="del">
        <pc:chgData name="Appani ravinder" userId="39f449b8aebf3c59" providerId="LiveId" clId="{696F0995-5D6E-477F-8D8D-21D6C655FC2D}" dt="2024-06-08T10:13:15.097" v="17" actId="2696"/>
        <pc:sldMkLst>
          <pc:docMk/>
          <pc:sldMk cId="0" sldId="265"/>
        </pc:sldMkLst>
      </pc:sldChg>
      <pc:sldChg chg="addSp modSp mod">
        <pc:chgData name="Appani ravinder" userId="39f449b8aebf3c59" providerId="LiveId" clId="{696F0995-5D6E-477F-8D8D-21D6C655FC2D}" dt="2024-06-08T10:21:16.411" v="110" actId="1076"/>
        <pc:sldMkLst>
          <pc:docMk/>
          <pc:sldMk cId="0" sldId="267"/>
        </pc:sldMkLst>
        <pc:spChg chg="add mod">
          <ac:chgData name="Appani ravinder" userId="39f449b8aebf3c59" providerId="LiveId" clId="{696F0995-5D6E-477F-8D8D-21D6C655FC2D}" dt="2024-06-08T10:20:22.659" v="104" actId="1076"/>
          <ac:spMkLst>
            <pc:docMk/>
            <pc:sldMk cId="0" sldId="267"/>
            <ac:spMk id="3" creationId="{8DC4AFBF-DDB4-1B20-6632-47159DC0A7FC}"/>
          </ac:spMkLst>
        </pc:spChg>
        <pc:spChg chg="add mod">
          <ac:chgData name="Appani ravinder" userId="39f449b8aebf3c59" providerId="LiveId" clId="{696F0995-5D6E-477F-8D8D-21D6C655FC2D}" dt="2024-06-08T10:20:48.256" v="106" actId="1076"/>
          <ac:spMkLst>
            <pc:docMk/>
            <pc:sldMk cId="0" sldId="267"/>
            <ac:spMk id="4" creationId="{3D42DA1E-D56E-A64C-0DDA-AB451A164D1A}"/>
          </ac:spMkLst>
        </pc:spChg>
        <pc:spChg chg="add mod">
          <ac:chgData name="Appani ravinder" userId="39f449b8aebf3c59" providerId="LiveId" clId="{696F0995-5D6E-477F-8D8D-21D6C655FC2D}" dt="2024-06-08T10:21:16.411" v="110" actId="1076"/>
          <ac:spMkLst>
            <pc:docMk/>
            <pc:sldMk cId="0" sldId="267"/>
            <ac:spMk id="5" creationId="{758D432D-EE79-AC2A-C398-3D5E858C9D26}"/>
          </ac:spMkLst>
        </pc:spChg>
        <pc:spChg chg="mod">
          <ac:chgData name="Appani ravinder" userId="39f449b8aebf3c59" providerId="LiveId" clId="{696F0995-5D6E-477F-8D8D-21D6C655FC2D}" dt="2024-06-08T10:19:31.606" v="99" actId="14100"/>
          <ac:spMkLst>
            <pc:docMk/>
            <pc:sldMk cId="0" sldId="267"/>
            <ac:spMk id="142" creationId="{00000000-0000-0000-0000-000000000000}"/>
          </ac:spMkLst>
        </pc:spChg>
      </pc:sldChg>
      <pc:sldChg chg="del">
        <pc:chgData name="Appani ravinder" userId="39f449b8aebf3c59" providerId="LiveId" clId="{696F0995-5D6E-477F-8D8D-21D6C655FC2D}" dt="2024-06-08T10:13:27.789" v="18" actId="2696"/>
        <pc:sldMkLst>
          <pc:docMk/>
          <pc:sldMk cId="0" sldId="268"/>
        </pc:sldMkLst>
      </pc:sldChg>
      <pc:sldChg chg="modSp del mod">
        <pc:chgData name="Appani ravinder" userId="39f449b8aebf3c59" providerId="LiveId" clId="{696F0995-5D6E-477F-8D8D-21D6C655FC2D}" dt="2024-06-08T10:21:25.381" v="111" actId="2696"/>
        <pc:sldMkLst>
          <pc:docMk/>
          <pc:sldMk cId="0" sldId="269"/>
        </pc:sldMkLst>
        <pc:spChg chg="mod">
          <ac:chgData name="Appani ravinder" userId="39f449b8aebf3c59" providerId="LiveId" clId="{696F0995-5D6E-477F-8D8D-21D6C655FC2D}" dt="2024-06-08T10:20:54.823" v="107" actId="1076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Appani ravinder" userId="39f449b8aebf3c59" providerId="LiveId" clId="{696F0995-5D6E-477F-8D8D-21D6C655FC2D}" dt="2024-06-08T10:13:35.110" v="19" actId="2696"/>
        <pc:sldMkLst>
          <pc:docMk/>
          <pc:sldMk cId="0" sldId="270"/>
        </pc:sldMkLst>
      </pc:sldChg>
      <pc:sldChg chg="del">
        <pc:chgData name="Appani ravinder" userId="39f449b8aebf3c59" providerId="LiveId" clId="{696F0995-5D6E-477F-8D8D-21D6C655FC2D}" dt="2024-06-08T10:13:39.396" v="20" actId="2696"/>
        <pc:sldMkLst>
          <pc:docMk/>
          <pc:sldMk cId="0" sldId="271"/>
        </pc:sldMkLst>
      </pc:sldChg>
      <pc:sldChg chg="del">
        <pc:chgData name="Appani ravinder" userId="39f449b8aebf3c59" providerId="LiveId" clId="{696F0995-5D6E-477F-8D8D-21D6C655FC2D}" dt="2024-06-08T10:13:42.841" v="21" actId="2696"/>
        <pc:sldMkLst>
          <pc:docMk/>
          <pc:sldMk cId="0" sldId="272"/>
        </pc:sldMkLst>
      </pc:sldChg>
      <pc:sldChg chg="del">
        <pc:chgData name="Appani ravinder" userId="39f449b8aebf3c59" providerId="LiveId" clId="{696F0995-5D6E-477F-8D8D-21D6C655FC2D}" dt="2024-06-08T10:13:50.436" v="22" actId="2696"/>
        <pc:sldMkLst>
          <pc:docMk/>
          <pc:sldMk cId="0" sldId="273"/>
        </pc:sldMkLst>
      </pc:sldChg>
      <pc:sldChg chg="del">
        <pc:chgData name="Appani ravinder" userId="39f449b8aebf3c59" providerId="LiveId" clId="{696F0995-5D6E-477F-8D8D-21D6C655FC2D}" dt="2024-06-08T10:13:56.702" v="23" actId="2696"/>
        <pc:sldMkLst>
          <pc:docMk/>
          <pc:sldMk cId="0" sldId="274"/>
        </pc:sldMkLst>
      </pc:sldChg>
      <pc:sldChg chg="del">
        <pc:chgData name="Appani ravinder" userId="39f449b8aebf3c59" providerId="LiveId" clId="{696F0995-5D6E-477F-8D8D-21D6C655FC2D}" dt="2024-06-08T10:17:34.802" v="93" actId="2696"/>
        <pc:sldMkLst>
          <pc:docMk/>
          <pc:sldMk cId="0" sldId="275"/>
        </pc:sldMkLst>
      </pc:sldChg>
      <pc:sldChg chg="del">
        <pc:chgData name="Appani ravinder" userId="39f449b8aebf3c59" providerId="LiveId" clId="{696F0995-5D6E-477F-8D8D-21D6C655FC2D}" dt="2024-06-08T10:32:52.732" v="127" actId="2696"/>
        <pc:sldMkLst>
          <pc:docMk/>
          <pc:sldMk cId="0" sldId="276"/>
        </pc:sldMkLst>
      </pc:sldChg>
      <pc:sldChg chg="del">
        <pc:chgData name="Appani ravinder" userId="39f449b8aebf3c59" providerId="LiveId" clId="{696F0995-5D6E-477F-8D8D-21D6C655FC2D}" dt="2024-06-08T10:14:29.435" v="24" actId="2696"/>
        <pc:sldMkLst>
          <pc:docMk/>
          <pc:sldMk cId="0" sldId="277"/>
        </pc:sldMkLst>
      </pc:sldChg>
      <pc:sldChg chg="del">
        <pc:chgData name="Appani ravinder" userId="39f449b8aebf3c59" providerId="LiveId" clId="{696F0995-5D6E-477F-8D8D-21D6C655FC2D}" dt="2024-06-08T10:14:34.157" v="25" actId="2696"/>
        <pc:sldMkLst>
          <pc:docMk/>
          <pc:sldMk cId="0" sldId="278"/>
        </pc:sldMkLst>
      </pc:sldChg>
      <pc:sldChg chg="del">
        <pc:chgData name="Appani ravinder" userId="39f449b8aebf3c59" providerId="LiveId" clId="{696F0995-5D6E-477F-8D8D-21D6C655FC2D}" dt="2024-06-08T10:14:38.188" v="26" actId="2696"/>
        <pc:sldMkLst>
          <pc:docMk/>
          <pc:sldMk cId="0" sldId="279"/>
        </pc:sldMkLst>
      </pc:sldChg>
      <pc:sldChg chg="del">
        <pc:chgData name="Appani ravinder" userId="39f449b8aebf3c59" providerId="LiveId" clId="{696F0995-5D6E-477F-8D8D-21D6C655FC2D}" dt="2024-06-08T10:14:45.887" v="27" actId="2696"/>
        <pc:sldMkLst>
          <pc:docMk/>
          <pc:sldMk cId="0" sldId="280"/>
        </pc:sldMkLst>
      </pc:sldChg>
      <pc:sldChg chg="addSp modSp mod">
        <pc:chgData name="Appani ravinder" userId="39f449b8aebf3c59" providerId="LiveId" clId="{696F0995-5D6E-477F-8D8D-21D6C655FC2D}" dt="2024-06-08T12:13:15.964" v="252" actId="20577"/>
        <pc:sldMkLst>
          <pc:docMk/>
          <pc:sldMk cId="0" sldId="281"/>
        </pc:sldMkLst>
        <pc:spChg chg="add">
          <ac:chgData name="Appani ravinder" userId="39f449b8aebf3c59" providerId="LiveId" clId="{696F0995-5D6E-477F-8D8D-21D6C655FC2D}" dt="2024-06-08T11:41:15.582" v="128"/>
          <ac:spMkLst>
            <pc:docMk/>
            <pc:sldMk cId="0" sldId="281"/>
            <ac:spMk id="2" creationId="{D5A2D81B-45A6-5E26-D729-C98921BCE6AB}"/>
          </ac:spMkLst>
        </pc:spChg>
        <pc:spChg chg="mod">
          <ac:chgData name="Appani ravinder" userId="39f449b8aebf3c59" providerId="LiveId" clId="{696F0995-5D6E-477F-8D8D-21D6C655FC2D}" dt="2024-06-08T10:15:41.206" v="35" actId="14100"/>
          <ac:spMkLst>
            <pc:docMk/>
            <pc:sldMk cId="0" sldId="281"/>
            <ac:spMk id="262" creationId="{00000000-0000-0000-0000-000000000000}"/>
          </ac:spMkLst>
        </pc:spChg>
        <pc:spChg chg="mod">
          <ac:chgData name="Appani ravinder" userId="39f449b8aebf3c59" providerId="LiveId" clId="{696F0995-5D6E-477F-8D8D-21D6C655FC2D}" dt="2024-06-08T12:13:15.964" v="252" actId="20577"/>
          <ac:spMkLst>
            <pc:docMk/>
            <pc:sldMk cId="0" sldId="281"/>
            <ac:spMk id="263" creationId="{00000000-0000-0000-0000-000000000000}"/>
          </ac:spMkLst>
        </pc:spChg>
      </pc:sldChg>
      <pc:sldChg chg="new del">
        <pc:chgData name="Appani ravinder" userId="39f449b8aebf3c59" providerId="LiveId" clId="{696F0995-5D6E-477F-8D8D-21D6C655FC2D}" dt="2024-06-08T11:59:44.582" v="130" actId="2696"/>
        <pc:sldMkLst>
          <pc:docMk/>
          <pc:sldMk cId="3485343445" sldId="282"/>
        </pc:sldMkLst>
      </pc:sldChg>
      <pc:sldChg chg="addSp delSp modSp new mod">
        <pc:chgData name="Appani ravinder" userId="39f449b8aebf3c59" providerId="LiveId" clId="{696F0995-5D6E-477F-8D8D-21D6C655FC2D}" dt="2024-06-08T12:10:18.645" v="238" actId="14100"/>
        <pc:sldMkLst>
          <pc:docMk/>
          <pc:sldMk cId="3914430728" sldId="282"/>
        </pc:sldMkLst>
        <pc:spChg chg="add del mod">
          <ac:chgData name="Appani ravinder" userId="39f449b8aebf3c59" providerId="LiveId" clId="{696F0995-5D6E-477F-8D8D-21D6C655FC2D}" dt="2024-06-08T12:00:08.130" v="134"/>
          <ac:spMkLst>
            <pc:docMk/>
            <pc:sldMk cId="3914430728" sldId="282"/>
            <ac:spMk id="2" creationId="{3DF93881-5E7A-1148-7805-D61C25D5FD5D}"/>
          </ac:spMkLst>
        </pc:spChg>
        <pc:spChg chg="add mod">
          <ac:chgData name="Appani ravinder" userId="39f449b8aebf3c59" providerId="LiveId" clId="{696F0995-5D6E-477F-8D8D-21D6C655FC2D}" dt="2024-06-08T12:00:42.821" v="166" actId="20577"/>
          <ac:spMkLst>
            <pc:docMk/>
            <pc:sldMk cId="3914430728" sldId="282"/>
            <ac:spMk id="3" creationId="{6AD89DD3-027E-CAD0-B017-A6AD49AA0D42}"/>
          </ac:spMkLst>
        </pc:spChg>
        <pc:spChg chg="add del mod">
          <ac:chgData name="Appani ravinder" userId="39f449b8aebf3c59" providerId="LiveId" clId="{696F0995-5D6E-477F-8D8D-21D6C655FC2D}" dt="2024-06-08T12:02:35.884" v="173"/>
          <ac:spMkLst>
            <pc:docMk/>
            <pc:sldMk cId="3914430728" sldId="282"/>
            <ac:spMk id="6" creationId="{11586793-8168-62AB-7FF4-202529736164}"/>
          </ac:spMkLst>
        </pc:spChg>
        <pc:spChg chg="add mod">
          <ac:chgData name="Appani ravinder" userId="39f449b8aebf3c59" providerId="LiveId" clId="{696F0995-5D6E-477F-8D8D-21D6C655FC2D}" dt="2024-06-08T12:08:02.247" v="227" actId="1076"/>
          <ac:spMkLst>
            <pc:docMk/>
            <pc:sldMk cId="3914430728" sldId="282"/>
            <ac:spMk id="7" creationId="{5E178D68-EDC2-D031-4278-886AAA28AF0A}"/>
          </ac:spMkLst>
        </pc:spChg>
        <pc:spChg chg="add">
          <ac:chgData name="Appani ravinder" userId="39f449b8aebf3c59" providerId="LiveId" clId="{696F0995-5D6E-477F-8D8D-21D6C655FC2D}" dt="2024-06-08T12:05:15.737" v="190"/>
          <ac:spMkLst>
            <pc:docMk/>
            <pc:sldMk cId="3914430728" sldId="282"/>
            <ac:spMk id="8" creationId="{15067F83-68DC-D3BF-5221-49FD20F7361A}"/>
          </ac:spMkLst>
        </pc:spChg>
        <pc:spChg chg="add del mod">
          <ac:chgData name="Appani ravinder" userId="39f449b8aebf3c59" providerId="LiveId" clId="{696F0995-5D6E-477F-8D8D-21D6C655FC2D}" dt="2024-06-08T12:05:40.323" v="195"/>
          <ac:spMkLst>
            <pc:docMk/>
            <pc:sldMk cId="3914430728" sldId="282"/>
            <ac:spMk id="9" creationId="{C5EEC8B4-571B-A2DF-4F2E-8CB63108AF9F}"/>
          </ac:spMkLst>
        </pc:spChg>
        <pc:spChg chg="add mod">
          <ac:chgData name="Appani ravinder" userId="39f449b8aebf3c59" providerId="LiveId" clId="{696F0995-5D6E-477F-8D8D-21D6C655FC2D}" dt="2024-06-08T12:07:02.737" v="207" actId="255"/>
          <ac:spMkLst>
            <pc:docMk/>
            <pc:sldMk cId="3914430728" sldId="282"/>
            <ac:spMk id="10" creationId="{E44B85CE-926C-B58B-30A9-DC8FE5391136}"/>
          </ac:spMkLst>
        </pc:spChg>
        <pc:picChg chg="add mod">
          <ac:chgData name="Appani ravinder" userId="39f449b8aebf3c59" providerId="LiveId" clId="{696F0995-5D6E-477F-8D8D-21D6C655FC2D}" dt="2024-06-08T12:02:05.964" v="168" actId="1076"/>
          <ac:picMkLst>
            <pc:docMk/>
            <pc:sldMk cId="3914430728" sldId="282"/>
            <ac:picMk id="5" creationId="{79754B82-70C4-13C8-24D8-B641DB5D05F1}"/>
          </ac:picMkLst>
        </pc:picChg>
        <pc:picChg chg="add mod">
          <ac:chgData name="Appani ravinder" userId="39f449b8aebf3c59" providerId="LiveId" clId="{696F0995-5D6E-477F-8D8D-21D6C655FC2D}" dt="2024-06-08T12:10:18.645" v="238" actId="14100"/>
          <ac:picMkLst>
            <pc:docMk/>
            <pc:sldMk cId="3914430728" sldId="282"/>
            <ac:picMk id="12" creationId="{679A5A73-CB76-CCB4-E559-FC1BAC5791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aebcbc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aebcbc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aebcbc7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aebcbc7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aebcbc7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aebcbc7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aebcbc7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aebcbc7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ada1651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ada1651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CE5C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Churn Prediction In Telecom Industry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14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CE5C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veat"/>
                <a:sym typeface="Caveat"/>
              </a:rPr>
              <a:t>By : A.RAVINDER</a:t>
            </a:r>
            <a:endParaRPr b="1" dirty="0">
              <a:solidFill>
                <a:srgbClr val="FCE5CD"/>
              </a:solidFill>
              <a:latin typeface="Cambria Math" panose="02040503050406030204" pitchFamily="18" charset="0"/>
              <a:ea typeface="Cambria Math" panose="02040503050406030204" pitchFamily="18" charset="0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74700" y="1538888"/>
            <a:ext cx="3007800" cy="438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052275" y="1534850"/>
            <a:ext cx="202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Caveat"/>
                <a:ea typeface="Caveat"/>
                <a:cs typeface="Caveat"/>
                <a:sym typeface="Caveat"/>
              </a:rPr>
              <a:t>Procedure</a:t>
            </a:r>
            <a:endParaRPr sz="17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4700" y="2133875"/>
            <a:ext cx="64083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Identify Problem Statements.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Handling Imbalance Data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Create and Deploy App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8375" y="156300"/>
            <a:ext cx="86532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 prediction detecting customers who are likely to cancel a subscription to a service. Churn is a problem for telecom companies because it is more expensive to acquire a new customer than to keep your existing one from leaving.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027750" y="91837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364" y="40850"/>
            <a:ext cx="2900650" cy="1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604575" y="192875"/>
            <a:ext cx="2463600" cy="343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74925" y="192875"/>
            <a:ext cx="1722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Caveat"/>
                <a:ea typeface="Caveat"/>
                <a:cs typeface="Caveat"/>
                <a:sym typeface="Caveat"/>
              </a:rPr>
              <a:t>EDA</a:t>
            </a:r>
            <a:endParaRPr sz="17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90675" y="967300"/>
            <a:ext cx="50028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From KDE Plot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Recent clients are more likely to churn.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Clients with higher Monthly Charges are also more likely to churn.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Tenure and Monthly Charges are probably important features.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1200" y="2992575"/>
            <a:ext cx="6559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From boxplot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75% of churners pay between 60 and 100 dollars a month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One important mark we can see in this plots that 50% of Churners leave the company before the first year goes by.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107231-90D2-7DA6-0D4E-27A86640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37" y="2189823"/>
            <a:ext cx="3264388" cy="160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619675" y="529000"/>
            <a:ext cx="77988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churn percent is almost equal in case of Male and Females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percent of churn is higher in case of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citizens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Partners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lower churn rate as compared to those who don't have partners &amp; Dependents.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 rate is much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case of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Optic Internet Services.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who do not have services like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OnlineSecurity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Backup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TechSupport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left the platform in the past month.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larger percent of Customers with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subscription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compared to Customers with one or two year contract.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 is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case of customers having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paperless billing option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who have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Check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Payment Method tend to </a:t>
            </a: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platform more when compared to other options.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423200" y="272025"/>
            <a:ext cx="2841600" cy="317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01050" y="207525"/>
            <a:ext cx="170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Caveat"/>
                <a:ea typeface="Caveat"/>
                <a:cs typeface="Caveat"/>
                <a:sym typeface="Caveat"/>
              </a:rPr>
              <a:t>Revenue analysis</a:t>
            </a:r>
            <a:endParaRPr sz="17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12235" y="653925"/>
            <a:ext cx="3977268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" sz="1850" dirty="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31% of total revenue was "lost" by people who left.</a:t>
            </a:r>
            <a:endParaRPr sz="1850" dirty="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50" dirty="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Optical fiber is responsible for 53% (168,99k) of the monthly revenue, DSL 37% (118,14k)</a:t>
            </a:r>
            <a:r>
              <a:rPr lang="en" sz="14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4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" sz="1850" dirty="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87% of all monthly revenue lost are caused by customers with Month-to-Month Contracts</a:t>
            </a:r>
            <a:endParaRPr sz="1850" dirty="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4AFBF-DDB4-1B20-6632-47159DC0A7FC}"/>
              </a:ext>
            </a:extLst>
          </p:cNvPr>
          <p:cNvSpPr txBox="1"/>
          <p:nvPr/>
        </p:nvSpPr>
        <p:spPr>
          <a:xfrm>
            <a:off x="4415884" y="430725"/>
            <a:ext cx="4728116" cy="3764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Drop customer ID column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For feature selection used chi2 test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Gender, </a:t>
            </a:r>
            <a:r>
              <a:rPr lang="en-IN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Multiplelines</a:t>
            </a: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, Phone </a:t>
            </a:r>
            <a:r>
              <a:rPr lang="en-IN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Servies</a:t>
            </a: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have  greater p-value, so null- hypothesis rejected also in survival curve there is no importance.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Drop columns with 0.9 of correlation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1.DeviceProtection_No internet service</a:t>
            </a: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2.OnlineBackup_No internet service</a:t>
            </a: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3.OnlineSecurity_No internet service</a:t>
            </a: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4,StreamingMovies_No internet service</a:t>
            </a: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5.StreamingTV_No internet service</a:t>
            </a: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6.TechSupport_No internet 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0;p24">
            <a:extLst>
              <a:ext uri="{FF2B5EF4-FFF2-40B4-BE49-F238E27FC236}">
                <a16:creationId xmlns:a16="http://schemas.microsoft.com/office/drawing/2014/main" id="{3D42DA1E-D56E-A64C-0DDA-AB451A164D1A}"/>
              </a:ext>
            </a:extLst>
          </p:cNvPr>
          <p:cNvSpPr/>
          <p:nvPr/>
        </p:nvSpPr>
        <p:spPr>
          <a:xfrm>
            <a:off x="4686683" y="48825"/>
            <a:ext cx="2841600" cy="317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758D432D-EE79-AC2A-C398-3D5E858C9D26}"/>
              </a:ext>
            </a:extLst>
          </p:cNvPr>
          <p:cNvSpPr txBox="1"/>
          <p:nvPr/>
        </p:nvSpPr>
        <p:spPr>
          <a:xfrm>
            <a:off x="4940090" y="-15675"/>
            <a:ext cx="151274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veat"/>
                <a:ea typeface="Caveat"/>
                <a:cs typeface="Caveat"/>
                <a:sym typeface="Caveat"/>
              </a:rPr>
              <a:t>Feature selection</a:t>
            </a:r>
            <a:endParaRPr sz="1700" b="1" dirty="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89DD3-027E-CAD0-B017-A6AD49AA0D42}"/>
              </a:ext>
            </a:extLst>
          </p:cNvPr>
          <p:cNvSpPr txBox="1"/>
          <p:nvPr/>
        </p:nvSpPr>
        <p:spPr>
          <a:xfrm>
            <a:off x="74342" y="148683"/>
            <a:ext cx="727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54B82-70C4-13C8-24D8-B641DB5D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0" y="456460"/>
            <a:ext cx="6468378" cy="2305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78D68-EDC2-D031-4278-886AAA28AF0A}"/>
              </a:ext>
            </a:extLst>
          </p:cNvPr>
          <p:cNvSpPr txBox="1"/>
          <p:nvPr/>
        </p:nvSpPr>
        <p:spPr>
          <a:xfrm>
            <a:off x="475450" y="2761832"/>
            <a:ext cx="562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Deployment</a:t>
            </a:r>
            <a:r>
              <a:rPr lang="en-IN" dirty="0" err="1"/>
              <a:t>:</a:t>
            </a:r>
            <a:r>
              <a:rPr lang="en-IN" sz="2400" dirty="0" err="1"/>
              <a:t>Streamlit</a:t>
            </a:r>
            <a:endParaRPr lang="en-IN" sz="2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44B85CE-926C-B58B-30A9-DC8FE539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77" y="3254274"/>
            <a:ext cx="58400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Easy-to-Use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and interactive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Predictions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Get real-time predictions from the model.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9A5A73-CB76-CCB4-E559-FC1BAC57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7" y="2880076"/>
            <a:ext cx="4151063" cy="21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3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412050" y="966175"/>
            <a:ext cx="75021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Use the App to predict churn probabilities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Engage with your customers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Define your most valuable customers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Give better service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Pay attention to complaints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Make your best people deal with customers at risk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Flaunt your competitive advantages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Offer long term contracts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38"/>
          <p:cNvSpPr/>
          <p:nvPr/>
        </p:nvSpPr>
        <p:spPr>
          <a:xfrm>
            <a:off x="412049" y="326800"/>
            <a:ext cx="5007443" cy="63912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731574" y="288850"/>
            <a:ext cx="3921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veat"/>
                <a:cs typeface="Caveat"/>
                <a:sym typeface="Caveat"/>
              </a:rPr>
              <a:t>Reduce Telecom </a:t>
            </a:r>
            <a:r>
              <a:rPr lang="en" sz="2400" b="1" i="1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veat"/>
                <a:cs typeface="Caveat"/>
                <a:sym typeface="Caveat"/>
              </a:rPr>
              <a:t>Customer</a:t>
            </a:r>
            <a:r>
              <a:rPr lang="en" sz="1600" b="1" i="1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veat"/>
                <a:cs typeface="Caveat"/>
                <a:sym typeface="Caveat"/>
              </a:rPr>
              <a:t> Churn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483</Words>
  <Application>Microsoft Office PowerPoint</Application>
  <PresentationFormat>On-screen Show (16:9)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Cambria Math</vt:lpstr>
      <vt:lpstr>Caveat</vt:lpstr>
      <vt:lpstr>Arial</vt:lpstr>
      <vt:lpstr>Aptos</vt:lpstr>
      <vt:lpstr>Simple Light</vt:lpstr>
      <vt:lpstr>Customer Churn Prediction In Telecom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Appani ravinder</cp:lastModifiedBy>
  <cp:revision>1</cp:revision>
  <dcterms:modified xsi:type="dcterms:W3CDTF">2024-06-08T12:13:20Z</dcterms:modified>
</cp:coreProperties>
</file>