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3" r:id="rId4"/>
    <p:sldId id="308" r:id="rId5"/>
    <p:sldId id="309" r:id="rId6"/>
    <p:sldId id="310" r:id="rId7"/>
    <p:sldId id="311" r:id="rId8"/>
    <p:sldId id="287" r:id="rId9"/>
    <p:sldId id="288" r:id="rId10"/>
    <p:sldId id="289" r:id="rId11"/>
    <p:sldId id="290" r:id="rId12"/>
    <p:sldId id="361" r:id="rId13"/>
    <p:sldId id="338" r:id="rId14"/>
    <p:sldId id="360" r:id="rId15"/>
    <p:sldId id="339" r:id="rId16"/>
    <p:sldId id="351" r:id="rId17"/>
    <p:sldId id="340" r:id="rId18"/>
    <p:sldId id="341" r:id="rId19"/>
    <p:sldId id="342" r:id="rId20"/>
    <p:sldId id="359" r:id="rId21"/>
    <p:sldId id="343" r:id="rId22"/>
    <p:sldId id="344" r:id="rId23"/>
    <p:sldId id="345" r:id="rId24"/>
    <p:sldId id="321" r:id="rId25"/>
    <p:sldId id="346" r:id="rId26"/>
    <p:sldId id="347" r:id="rId27"/>
    <p:sldId id="348" r:id="rId28"/>
    <p:sldId id="329" r:id="rId29"/>
    <p:sldId id="330" r:id="rId30"/>
    <p:sldId id="349" r:id="rId31"/>
    <p:sldId id="352" r:id="rId32"/>
    <p:sldId id="353" r:id="rId33"/>
    <p:sldId id="356" r:id="rId34"/>
    <p:sldId id="357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8925" autoAdjust="0"/>
  </p:normalViewPr>
  <p:slideViewPr>
    <p:cSldViewPr>
      <p:cViewPr>
        <p:scale>
          <a:sx n="90" d="100"/>
          <a:sy n="90" d="100"/>
        </p:scale>
        <p:origin x="-834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7DDE2-D485-4051-B832-87C447F017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0E12EC-4210-4488-9B6F-9833BA0D93C3}">
      <dgm:prSet phldrT="[Text]" custT="1"/>
      <dgm:spPr/>
      <dgm:t>
        <a:bodyPr/>
        <a:lstStyle/>
        <a:p>
          <a:r>
            <a:rPr lang="en-US" sz="1200" dirty="0" smtClean="0"/>
            <a:t>root directory /</a:t>
          </a:r>
          <a:endParaRPr lang="en-US" sz="1200" dirty="0"/>
        </a:p>
      </dgm:t>
    </dgm:pt>
    <dgm:pt modelId="{ACBFE665-3000-4E7F-8C4D-DAE8BD351561}" type="parTrans" cxnId="{D07D8CCC-3013-42FB-84FD-D72DF563CB6D}">
      <dgm:prSet/>
      <dgm:spPr/>
      <dgm:t>
        <a:bodyPr/>
        <a:lstStyle/>
        <a:p>
          <a:endParaRPr lang="en-US" sz="1200"/>
        </a:p>
      </dgm:t>
    </dgm:pt>
    <dgm:pt modelId="{1A77AC63-42AA-466F-BE9B-36639E0DA50A}" type="sibTrans" cxnId="{D07D8CCC-3013-42FB-84FD-D72DF563CB6D}">
      <dgm:prSet/>
      <dgm:spPr/>
      <dgm:t>
        <a:bodyPr/>
        <a:lstStyle/>
        <a:p>
          <a:endParaRPr lang="en-US" sz="1200"/>
        </a:p>
      </dgm:t>
    </dgm:pt>
    <dgm:pt modelId="{FBF6D439-668F-4390-AA45-6CF1D5637439}">
      <dgm:prSet phldrT="[Text]" custT="1"/>
      <dgm:spPr/>
      <dgm:t>
        <a:bodyPr/>
        <a:lstStyle/>
        <a:p>
          <a:r>
            <a:rPr lang="en-US" sz="1200" dirty="0" err="1" smtClean="0"/>
            <a:t>hbase</a:t>
          </a:r>
          <a:endParaRPr lang="en-US" sz="1200" dirty="0"/>
        </a:p>
      </dgm:t>
    </dgm:pt>
    <dgm:pt modelId="{7591CA4E-9BA8-4DC7-84B8-C235A5AF06A4}" type="parTrans" cxnId="{4D2BAC61-C4C2-4CD0-A9B2-9FB13CD83CEF}">
      <dgm:prSet/>
      <dgm:spPr/>
      <dgm:t>
        <a:bodyPr/>
        <a:lstStyle/>
        <a:p>
          <a:endParaRPr lang="en-US" sz="1200"/>
        </a:p>
      </dgm:t>
    </dgm:pt>
    <dgm:pt modelId="{59BB5F4D-33A9-46C7-83D8-E73974CD302B}" type="sibTrans" cxnId="{4D2BAC61-C4C2-4CD0-A9B2-9FB13CD83CEF}">
      <dgm:prSet/>
      <dgm:spPr/>
      <dgm:t>
        <a:bodyPr/>
        <a:lstStyle/>
        <a:p>
          <a:endParaRPr lang="en-US" sz="1200"/>
        </a:p>
      </dgm:t>
    </dgm:pt>
    <dgm:pt modelId="{80782493-4686-4BAE-8ACA-19240F1F1434}">
      <dgm:prSet phldrT="[Text]" custT="1"/>
      <dgm:spPr/>
      <dgm:t>
        <a:bodyPr/>
        <a:lstStyle/>
        <a:p>
          <a:r>
            <a:rPr lang="en-US" sz="1200" dirty="0" err="1" smtClean="0"/>
            <a:t>tmp</a:t>
          </a:r>
          <a:endParaRPr lang="en-US" sz="1200" dirty="0"/>
        </a:p>
      </dgm:t>
    </dgm:pt>
    <dgm:pt modelId="{486EDC95-29FE-4852-A79D-ECDA4EF8172F}" type="parTrans" cxnId="{CBB42416-2D80-462D-ACFE-99630467910F}">
      <dgm:prSet/>
      <dgm:spPr/>
      <dgm:t>
        <a:bodyPr/>
        <a:lstStyle/>
        <a:p>
          <a:endParaRPr lang="en-US" sz="1200"/>
        </a:p>
      </dgm:t>
    </dgm:pt>
    <dgm:pt modelId="{8C964797-70EB-447B-9D37-550EB4F30696}" type="sibTrans" cxnId="{CBB42416-2D80-462D-ACFE-99630467910F}">
      <dgm:prSet/>
      <dgm:spPr/>
      <dgm:t>
        <a:bodyPr/>
        <a:lstStyle/>
        <a:p>
          <a:endParaRPr lang="en-US" sz="1200"/>
        </a:p>
      </dgm:t>
    </dgm:pt>
    <dgm:pt modelId="{AF597275-5BEE-4F1A-A42E-2D06471CC204}">
      <dgm:prSet phldrT="[Text]" custT="1"/>
      <dgm:spPr/>
      <dgm:t>
        <a:bodyPr/>
        <a:lstStyle/>
        <a:p>
          <a:r>
            <a:rPr lang="en-US" sz="1200" dirty="0" smtClean="0"/>
            <a:t>user</a:t>
          </a:r>
          <a:endParaRPr lang="en-US" sz="1200" dirty="0"/>
        </a:p>
      </dgm:t>
    </dgm:pt>
    <dgm:pt modelId="{04453ACE-B981-4947-AF56-15767EC04471}" type="parTrans" cxnId="{388C7AEF-DB42-41E3-B443-BC0CB46CCE7F}">
      <dgm:prSet/>
      <dgm:spPr/>
      <dgm:t>
        <a:bodyPr/>
        <a:lstStyle/>
        <a:p>
          <a:endParaRPr lang="en-US" sz="1200"/>
        </a:p>
      </dgm:t>
    </dgm:pt>
    <dgm:pt modelId="{474AD86F-F864-4650-8935-ED2438B22653}" type="sibTrans" cxnId="{388C7AEF-DB42-41E3-B443-BC0CB46CCE7F}">
      <dgm:prSet/>
      <dgm:spPr/>
      <dgm:t>
        <a:bodyPr/>
        <a:lstStyle/>
        <a:p>
          <a:endParaRPr lang="en-US" sz="1200"/>
        </a:p>
      </dgm:t>
    </dgm:pt>
    <dgm:pt modelId="{5CCEBC42-F92C-4B47-A6C5-C707269A0A76}">
      <dgm:prSet phldrT="[Text]" custT="1"/>
      <dgm:spPr/>
      <dgm:t>
        <a:bodyPr/>
        <a:lstStyle/>
        <a:p>
          <a:r>
            <a:rPr lang="en-US" sz="1200" dirty="0" smtClean="0"/>
            <a:t>hbase.id</a:t>
          </a:r>
          <a:endParaRPr lang="en-US" sz="1200" dirty="0"/>
        </a:p>
      </dgm:t>
    </dgm:pt>
    <dgm:pt modelId="{1F51A930-19D4-4036-8EC3-187E31E98783}" type="parTrans" cxnId="{6898F2C9-45DC-40E8-82B7-AF824552222E}">
      <dgm:prSet/>
      <dgm:spPr/>
      <dgm:t>
        <a:bodyPr/>
        <a:lstStyle/>
        <a:p>
          <a:endParaRPr lang="en-US"/>
        </a:p>
      </dgm:t>
    </dgm:pt>
    <dgm:pt modelId="{98136E07-08E4-46F3-8FB8-A48E466C2BB0}" type="sibTrans" cxnId="{6898F2C9-45DC-40E8-82B7-AF824552222E}">
      <dgm:prSet/>
      <dgm:spPr/>
      <dgm:t>
        <a:bodyPr/>
        <a:lstStyle/>
        <a:p>
          <a:endParaRPr lang="en-US"/>
        </a:p>
      </dgm:t>
    </dgm:pt>
    <dgm:pt modelId="{DFF947C1-DE56-4E4D-AA7F-C146EA275BE4}">
      <dgm:prSet phldrT="[Text]" custT="1"/>
      <dgm:spPr/>
      <dgm:t>
        <a:bodyPr/>
        <a:lstStyle/>
        <a:p>
          <a:r>
            <a:rPr lang="en-US" sz="1200" dirty="0" err="1" smtClean="0"/>
            <a:t>hadoop</a:t>
          </a:r>
          <a:r>
            <a:rPr lang="en-US" sz="1200" dirty="0" smtClean="0"/>
            <a:t>-yarn</a:t>
          </a:r>
          <a:endParaRPr lang="en-US" sz="1200" dirty="0"/>
        </a:p>
      </dgm:t>
    </dgm:pt>
    <dgm:pt modelId="{B2CF6E95-39B7-489A-A6E8-2B665383A85C}" type="parTrans" cxnId="{416B9F59-47A1-4355-9119-A50FABECFB56}">
      <dgm:prSet/>
      <dgm:spPr/>
      <dgm:t>
        <a:bodyPr/>
        <a:lstStyle/>
        <a:p>
          <a:endParaRPr lang="en-US"/>
        </a:p>
      </dgm:t>
    </dgm:pt>
    <dgm:pt modelId="{B3CD2662-C7E7-4537-9FA3-AE322C6C9DD8}" type="sibTrans" cxnId="{416B9F59-47A1-4355-9119-A50FABECFB56}">
      <dgm:prSet/>
      <dgm:spPr/>
      <dgm:t>
        <a:bodyPr/>
        <a:lstStyle/>
        <a:p>
          <a:endParaRPr lang="en-US"/>
        </a:p>
      </dgm:t>
    </dgm:pt>
    <dgm:pt modelId="{93541569-A9C8-4FA8-91F0-B61B71776C5E}">
      <dgm:prSet phldrT="[Text]" custT="1"/>
      <dgm:spPr/>
      <dgm:t>
        <a:bodyPr/>
        <a:lstStyle/>
        <a:p>
          <a:r>
            <a:rPr lang="en-US" sz="1200" dirty="0" smtClean="0"/>
            <a:t>hive</a:t>
          </a:r>
          <a:endParaRPr lang="en-US" sz="1200" dirty="0"/>
        </a:p>
      </dgm:t>
    </dgm:pt>
    <dgm:pt modelId="{70121419-0E77-46F8-A6C8-45B7503C412E}" type="parTrans" cxnId="{0793ED94-8CD8-40A0-9564-9E944C9783CB}">
      <dgm:prSet/>
      <dgm:spPr/>
      <dgm:t>
        <a:bodyPr/>
        <a:lstStyle/>
        <a:p>
          <a:endParaRPr lang="en-US"/>
        </a:p>
      </dgm:t>
    </dgm:pt>
    <dgm:pt modelId="{C2DBECF9-7B4C-4CBC-B72C-BBA2E16829CB}" type="sibTrans" cxnId="{0793ED94-8CD8-40A0-9564-9E944C9783CB}">
      <dgm:prSet/>
      <dgm:spPr/>
      <dgm:t>
        <a:bodyPr/>
        <a:lstStyle/>
        <a:p>
          <a:endParaRPr lang="en-US"/>
        </a:p>
      </dgm:t>
    </dgm:pt>
    <dgm:pt modelId="{C135E2A8-C2A4-4A4F-819A-A10FF978BFC5}">
      <dgm:prSet phldrT="[Text]" custT="1"/>
      <dgm:spPr/>
      <dgm:t>
        <a:bodyPr/>
        <a:lstStyle/>
        <a:p>
          <a:r>
            <a:rPr lang="en-US" sz="1200" dirty="0" err="1" smtClean="0"/>
            <a:t>hduser</a:t>
          </a:r>
          <a:endParaRPr lang="en-US" sz="1200" dirty="0"/>
        </a:p>
      </dgm:t>
    </dgm:pt>
    <dgm:pt modelId="{06971811-7523-44B9-8476-DDE3E392D202}" type="parTrans" cxnId="{EDACA48B-9E93-49E7-9E6E-B3EF5EBAD6F5}">
      <dgm:prSet/>
      <dgm:spPr/>
      <dgm:t>
        <a:bodyPr/>
        <a:lstStyle/>
        <a:p>
          <a:endParaRPr lang="en-US"/>
        </a:p>
      </dgm:t>
    </dgm:pt>
    <dgm:pt modelId="{40F72D5B-BA48-4C93-AEE1-E0D459358EE6}" type="sibTrans" cxnId="{EDACA48B-9E93-49E7-9E6E-B3EF5EBAD6F5}">
      <dgm:prSet/>
      <dgm:spPr/>
      <dgm:t>
        <a:bodyPr/>
        <a:lstStyle/>
        <a:p>
          <a:endParaRPr lang="en-US"/>
        </a:p>
      </dgm:t>
    </dgm:pt>
    <dgm:pt modelId="{5E2C2298-F808-40F1-A17C-A729279D0869}">
      <dgm:prSet phldrT="[Text]" custT="1"/>
      <dgm:spPr/>
      <dgm:t>
        <a:bodyPr/>
        <a:lstStyle/>
        <a:p>
          <a:r>
            <a:rPr lang="en-US" sz="1200" dirty="0" smtClean="0"/>
            <a:t>warehouse</a:t>
          </a:r>
          <a:endParaRPr lang="en-US" sz="1200" dirty="0"/>
        </a:p>
      </dgm:t>
    </dgm:pt>
    <dgm:pt modelId="{714E8776-F99C-477F-BF76-A03E932BE972}" type="parTrans" cxnId="{31F67503-D112-4E9C-9FE0-688E85BC888B}">
      <dgm:prSet/>
      <dgm:spPr/>
      <dgm:t>
        <a:bodyPr/>
        <a:lstStyle/>
        <a:p>
          <a:endParaRPr lang="en-US"/>
        </a:p>
      </dgm:t>
    </dgm:pt>
    <dgm:pt modelId="{75CA5F60-4553-4016-AB8C-142C12858779}" type="sibTrans" cxnId="{31F67503-D112-4E9C-9FE0-688E85BC888B}">
      <dgm:prSet/>
      <dgm:spPr/>
      <dgm:t>
        <a:bodyPr/>
        <a:lstStyle/>
        <a:p>
          <a:endParaRPr lang="en-US"/>
        </a:p>
      </dgm:t>
    </dgm:pt>
    <dgm:pt modelId="{BC20C604-61B2-435F-9EB9-7935AE53872A}">
      <dgm:prSet phldrT="[Text]" custT="1"/>
      <dgm:spPr/>
      <dgm:t>
        <a:bodyPr/>
        <a:lstStyle/>
        <a:p>
          <a:r>
            <a:rPr lang="en-US" sz="1200" dirty="0" err="1" smtClean="0"/>
            <a:t>mrdata</a:t>
          </a:r>
          <a:endParaRPr lang="en-US" sz="1200" dirty="0"/>
        </a:p>
      </dgm:t>
    </dgm:pt>
    <dgm:pt modelId="{230A5CD6-34D7-4703-A9E1-707443920A47}" type="parTrans" cxnId="{8DB2CD76-F322-4D0C-AEB4-9B1DDDB8A765}">
      <dgm:prSet/>
      <dgm:spPr/>
      <dgm:t>
        <a:bodyPr/>
        <a:lstStyle/>
        <a:p>
          <a:endParaRPr lang="en-US"/>
        </a:p>
      </dgm:t>
    </dgm:pt>
    <dgm:pt modelId="{6528619B-975F-4A67-8B59-CDFE05EE2468}" type="sibTrans" cxnId="{8DB2CD76-F322-4D0C-AEB4-9B1DDDB8A765}">
      <dgm:prSet/>
      <dgm:spPr/>
      <dgm:t>
        <a:bodyPr/>
        <a:lstStyle/>
        <a:p>
          <a:endParaRPr lang="en-US"/>
        </a:p>
      </dgm:t>
    </dgm:pt>
    <dgm:pt modelId="{24F5E1A8-7437-4209-9E48-C64E41C649D7}">
      <dgm:prSet phldrT="[Text]" custT="1"/>
      <dgm:spPr/>
      <dgm:t>
        <a:bodyPr/>
        <a:lstStyle/>
        <a:p>
          <a:r>
            <a:rPr lang="en-US" sz="1200" dirty="0" smtClean="0"/>
            <a:t>retail</a:t>
          </a:r>
          <a:endParaRPr lang="en-US" sz="1200" dirty="0"/>
        </a:p>
      </dgm:t>
    </dgm:pt>
    <dgm:pt modelId="{44BAB3C6-6BF5-437D-B020-5BD2BA95A2E1}" type="parTrans" cxnId="{916398A6-A20B-4BE7-BC9D-A4731F4082FF}">
      <dgm:prSet/>
      <dgm:spPr/>
      <dgm:t>
        <a:bodyPr/>
        <a:lstStyle/>
        <a:p>
          <a:endParaRPr lang="en-US"/>
        </a:p>
      </dgm:t>
    </dgm:pt>
    <dgm:pt modelId="{0DBE13F1-67F7-49FF-8CD2-3E54FE279EF2}" type="sibTrans" cxnId="{916398A6-A20B-4BE7-BC9D-A4731F4082FF}">
      <dgm:prSet/>
      <dgm:spPr/>
      <dgm:t>
        <a:bodyPr/>
        <a:lstStyle/>
        <a:p>
          <a:endParaRPr lang="en-US"/>
        </a:p>
      </dgm:t>
    </dgm:pt>
    <dgm:pt modelId="{D926B4B2-C334-4DC7-9B21-B41F2085B925}">
      <dgm:prSet phldrT="[Text]" custT="1"/>
      <dgm:spPr/>
      <dgm:t>
        <a:bodyPr/>
        <a:lstStyle/>
        <a:p>
          <a:r>
            <a:rPr lang="en-US" sz="1200" dirty="0" smtClean="0"/>
            <a:t>data</a:t>
          </a:r>
          <a:endParaRPr lang="en-US" sz="1200" dirty="0"/>
        </a:p>
      </dgm:t>
    </dgm:pt>
    <dgm:pt modelId="{F5133967-2393-4280-A885-80C3B8A18389}" type="parTrans" cxnId="{A27605CB-CEC3-454B-B7F7-D28B1C7530AB}">
      <dgm:prSet/>
      <dgm:spPr/>
      <dgm:t>
        <a:bodyPr/>
        <a:lstStyle/>
        <a:p>
          <a:endParaRPr lang="en-US"/>
        </a:p>
      </dgm:t>
    </dgm:pt>
    <dgm:pt modelId="{34C67C7A-CE86-4731-8B70-D27DB205E742}" type="sibTrans" cxnId="{A27605CB-CEC3-454B-B7F7-D28B1C7530AB}">
      <dgm:prSet/>
      <dgm:spPr/>
      <dgm:t>
        <a:bodyPr/>
        <a:lstStyle/>
        <a:p>
          <a:endParaRPr lang="en-US"/>
        </a:p>
      </dgm:t>
    </dgm:pt>
    <dgm:pt modelId="{4B501348-5D41-4004-AB3C-32EDF53E7E84}">
      <dgm:prSet phldrT="[Text]" custT="1"/>
      <dgm:spPr/>
      <dgm:t>
        <a:bodyPr/>
        <a:lstStyle/>
        <a:p>
          <a:r>
            <a:rPr lang="en-US" sz="1200" dirty="0" err="1" smtClean="0"/>
            <a:t>hbase.version</a:t>
          </a:r>
          <a:endParaRPr lang="en-US" sz="1200" dirty="0"/>
        </a:p>
      </dgm:t>
    </dgm:pt>
    <dgm:pt modelId="{060E185A-A093-459F-BB09-7C1985BF4328}" type="parTrans" cxnId="{6A9A0475-3BAF-4AF0-9FB2-F4A4D76EB68B}">
      <dgm:prSet/>
      <dgm:spPr/>
      <dgm:t>
        <a:bodyPr/>
        <a:lstStyle/>
        <a:p>
          <a:endParaRPr lang="en-US"/>
        </a:p>
      </dgm:t>
    </dgm:pt>
    <dgm:pt modelId="{2F2B5CEA-C0F0-4271-8F3E-5F82D7E022DE}" type="sibTrans" cxnId="{6A9A0475-3BAF-4AF0-9FB2-F4A4D76EB68B}">
      <dgm:prSet/>
      <dgm:spPr/>
      <dgm:t>
        <a:bodyPr/>
        <a:lstStyle/>
        <a:p>
          <a:endParaRPr lang="en-US"/>
        </a:p>
      </dgm:t>
    </dgm:pt>
    <dgm:pt modelId="{36BE476D-5FCC-42BD-9EB9-140403D74D58}">
      <dgm:prSet phldrT="[Text]" custT="1"/>
      <dgm:spPr/>
      <dgm:t>
        <a:bodyPr/>
        <a:lstStyle/>
        <a:p>
          <a:r>
            <a:rPr lang="en-US" sz="1200" dirty="0" smtClean="0"/>
            <a:t>hive</a:t>
          </a:r>
          <a:endParaRPr lang="en-US" sz="1200" dirty="0"/>
        </a:p>
      </dgm:t>
    </dgm:pt>
    <dgm:pt modelId="{D16335B5-D6A3-4E8C-8C97-C5CB8BE02A3B}" type="parTrans" cxnId="{00C07A77-7D8F-4766-8C93-66BCF9FA2A19}">
      <dgm:prSet/>
      <dgm:spPr/>
      <dgm:t>
        <a:bodyPr/>
        <a:lstStyle/>
        <a:p>
          <a:endParaRPr lang="en-US"/>
        </a:p>
      </dgm:t>
    </dgm:pt>
    <dgm:pt modelId="{97E2020D-73B4-4476-B146-05464FC0B481}" type="sibTrans" cxnId="{00C07A77-7D8F-4766-8C93-66BCF9FA2A19}">
      <dgm:prSet/>
      <dgm:spPr/>
      <dgm:t>
        <a:bodyPr/>
        <a:lstStyle/>
        <a:p>
          <a:endParaRPr lang="en-US"/>
        </a:p>
      </dgm:t>
    </dgm:pt>
    <dgm:pt modelId="{BDD736A3-360A-4D78-8B32-0FC359D1B46B}" type="pres">
      <dgm:prSet presAssocID="{FD47DDE2-D485-4051-B832-87C447F017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1645A1-239C-4DA0-A1E5-23DE6EA5DCDF}" type="pres">
      <dgm:prSet presAssocID="{5D0E12EC-4210-4488-9B6F-9833BA0D93C3}" presName="hierRoot1" presStyleCnt="0">
        <dgm:presLayoutVars>
          <dgm:hierBranch val="init"/>
        </dgm:presLayoutVars>
      </dgm:prSet>
      <dgm:spPr/>
    </dgm:pt>
    <dgm:pt modelId="{F4B9BC8A-A9D9-4527-90D2-0682A6C54E07}" type="pres">
      <dgm:prSet presAssocID="{5D0E12EC-4210-4488-9B6F-9833BA0D93C3}" presName="rootComposite1" presStyleCnt="0"/>
      <dgm:spPr/>
    </dgm:pt>
    <dgm:pt modelId="{48C0F327-640A-4DE8-AF62-3A37E2BB2967}" type="pres">
      <dgm:prSet presAssocID="{5D0E12EC-4210-4488-9B6F-9833BA0D93C3}" presName="rootText1" presStyleLbl="node0" presStyleIdx="0" presStyleCnt="1" custScaleX="67188" custScaleY="23913" custLinFactNeighborX="-3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54C58-E2CD-4FF7-B301-4D35CB611CFD}" type="pres">
      <dgm:prSet presAssocID="{5D0E12EC-4210-4488-9B6F-9833BA0D93C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4412BA0-5F77-4F60-8A99-41519839C300}" type="pres">
      <dgm:prSet presAssocID="{5D0E12EC-4210-4488-9B6F-9833BA0D93C3}" presName="hierChild2" presStyleCnt="0"/>
      <dgm:spPr/>
    </dgm:pt>
    <dgm:pt modelId="{6EDF1C9B-6746-413E-868E-96EA93B106C9}" type="pres">
      <dgm:prSet presAssocID="{7591CA4E-9BA8-4DC7-84B8-C235A5AF06A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F6B954B-6923-4454-93F8-379C718FFDB6}" type="pres">
      <dgm:prSet presAssocID="{FBF6D439-668F-4390-AA45-6CF1D5637439}" presName="hierRoot2" presStyleCnt="0">
        <dgm:presLayoutVars>
          <dgm:hierBranch val="init"/>
        </dgm:presLayoutVars>
      </dgm:prSet>
      <dgm:spPr/>
    </dgm:pt>
    <dgm:pt modelId="{296285ED-1881-468F-A76C-DD68C4B5877D}" type="pres">
      <dgm:prSet presAssocID="{FBF6D439-668F-4390-AA45-6CF1D5637439}" presName="rootComposite" presStyleCnt="0"/>
      <dgm:spPr/>
    </dgm:pt>
    <dgm:pt modelId="{71380A4F-7543-4309-9742-0512955E4A20}" type="pres">
      <dgm:prSet presAssocID="{FBF6D439-668F-4390-AA45-6CF1D5637439}" presName="rootText" presStyleLbl="node2" presStyleIdx="0" presStyleCnt="3" custScaleX="72157" custScaleY="32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ED203B-D727-4E22-9C17-ECE68E04FA1F}" type="pres">
      <dgm:prSet presAssocID="{FBF6D439-668F-4390-AA45-6CF1D5637439}" presName="rootConnector" presStyleLbl="node2" presStyleIdx="0" presStyleCnt="3"/>
      <dgm:spPr/>
      <dgm:t>
        <a:bodyPr/>
        <a:lstStyle/>
        <a:p>
          <a:endParaRPr lang="en-US"/>
        </a:p>
      </dgm:t>
    </dgm:pt>
    <dgm:pt modelId="{E1ACAAF1-6990-44D6-8686-5FE8584A5EAD}" type="pres">
      <dgm:prSet presAssocID="{FBF6D439-668F-4390-AA45-6CF1D5637439}" presName="hierChild4" presStyleCnt="0"/>
      <dgm:spPr/>
    </dgm:pt>
    <dgm:pt modelId="{759E33B6-02A2-4187-B7DF-0E280AE3B85F}" type="pres">
      <dgm:prSet presAssocID="{F5133967-2393-4280-A885-80C3B8A18389}" presName="Name37" presStyleLbl="parChTrans1D3" presStyleIdx="0" presStyleCnt="7"/>
      <dgm:spPr/>
      <dgm:t>
        <a:bodyPr/>
        <a:lstStyle/>
        <a:p>
          <a:endParaRPr lang="en-US"/>
        </a:p>
      </dgm:t>
    </dgm:pt>
    <dgm:pt modelId="{9D177833-3547-4446-BDA8-8EE396065094}" type="pres">
      <dgm:prSet presAssocID="{D926B4B2-C334-4DC7-9B21-B41F2085B925}" presName="hierRoot2" presStyleCnt="0">
        <dgm:presLayoutVars>
          <dgm:hierBranch val="init"/>
        </dgm:presLayoutVars>
      </dgm:prSet>
      <dgm:spPr/>
    </dgm:pt>
    <dgm:pt modelId="{A2D239A0-AF2B-40A3-911C-E58ED9385AFE}" type="pres">
      <dgm:prSet presAssocID="{D926B4B2-C334-4DC7-9B21-B41F2085B925}" presName="rootComposite" presStyleCnt="0"/>
      <dgm:spPr/>
    </dgm:pt>
    <dgm:pt modelId="{18D8C532-7F4B-4ABD-83D8-0B723192E573}" type="pres">
      <dgm:prSet presAssocID="{D926B4B2-C334-4DC7-9B21-B41F2085B925}" presName="rootText" presStyleLbl="node3" presStyleIdx="0" presStyleCnt="7" custScaleX="90279" custScaleY="38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1395E2-37D6-401C-965A-6F81B42A7547}" type="pres">
      <dgm:prSet presAssocID="{D926B4B2-C334-4DC7-9B21-B41F2085B925}" presName="rootConnector" presStyleLbl="node3" presStyleIdx="0" presStyleCnt="7"/>
      <dgm:spPr/>
      <dgm:t>
        <a:bodyPr/>
        <a:lstStyle/>
        <a:p>
          <a:endParaRPr lang="en-US"/>
        </a:p>
      </dgm:t>
    </dgm:pt>
    <dgm:pt modelId="{827C105D-3B07-45F7-9FD0-790E986CFACC}" type="pres">
      <dgm:prSet presAssocID="{D926B4B2-C334-4DC7-9B21-B41F2085B925}" presName="hierChild4" presStyleCnt="0"/>
      <dgm:spPr/>
    </dgm:pt>
    <dgm:pt modelId="{F205EB30-3CE4-4E8D-8760-75296ECAB699}" type="pres">
      <dgm:prSet presAssocID="{D926B4B2-C334-4DC7-9B21-B41F2085B925}" presName="hierChild5" presStyleCnt="0"/>
      <dgm:spPr/>
    </dgm:pt>
    <dgm:pt modelId="{A5D97908-BE69-4356-A606-F59F1F1BD690}" type="pres">
      <dgm:prSet presAssocID="{1F51A930-19D4-4036-8EC3-187E31E98783}" presName="Name37" presStyleLbl="parChTrans1D3" presStyleIdx="1" presStyleCnt="7"/>
      <dgm:spPr/>
      <dgm:t>
        <a:bodyPr/>
        <a:lstStyle/>
        <a:p>
          <a:endParaRPr lang="en-US"/>
        </a:p>
      </dgm:t>
    </dgm:pt>
    <dgm:pt modelId="{723B284E-F029-443F-8420-C442BB8C7030}" type="pres">
      <dgm:prSet presAssocID="{5CCEBC42-F92C-4B47-A6C5-C707269A0A76}" presName="hierRoot2" presStyleCnt="0">
        <dgm:presLayoutVars>
          <dgm:hierBranch val="init"/>
        </dgm:presLayoutVars>
      </dgm:prSet>
      <dgm:spPr/>
    </dgm:pt>
    <dgm:pt modelId="{31E5B714-A748-44DE-B423-57CA3129D913}" type="pres">
      <dgm:prSet presAssocID="{5CCEBC42-F92C-4B47-A6C5-C707269A0A76}" presName="rootComposite" presStyleCnt="0"/>
      <dgm:spPr/>
    </dgm:pt>
    <dgm:pt modelId="{AF3C1CB3-56F6-40F3-BA83-B61DBF9C11E2}" type="pres">
      <dgm:prSet presAssocID="{5CCEBC42-F92C-4B47-A6C5-C707269A0A76}" presName="rootText" presStyleLbl="node3" presStyleIdx="1" presStyleCnt="7" custScaleX="75695" custScaleY="33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0B366-BC46-4E15-B9EB-0E03B692303B}" type="pres">
      <dgm:prSet presAssocID="{5CCEBC42-F92C-4B47-A6C5-C707269A0A76}" presName="rootConnector" presStyleLbl="node3" presStyleIdx="1" presStyleCnt="7"/>
      <dgm:spPr/>
      <dgm:t>
        <a:bodyPr/>
        <a:lstStyle/>
        <a:p>
          <a:endParaRPr lang="en-US"/>
        </a:p>
      </dgm:t>
    </dgm:pt>
    <dgm:pt modelId="{99A17761-DF4F-4EFA-AB83-BF0BF1DE3280}" type="pres">
      <dgm:prSet presAssocID="{5CCEBC42-F92C-4B47-A6C5-C707269A0A76}" presName="hierChild4" presStyleCnt="0"/>
      <dgm:spPr/>
    </dgm:pt>
    <dgm:pt modelId="{85F8D356-FB47-48C5-BDF5-59D0916CC9A7}" type="pres">
      <dgm:prSet presAssocID="{5CCEBC42-F92C-4B47-A6C5-C707269A0A76}" presName="hierChild5" presStyleCnt="0"/>
      <dgm:spPr/>
    </dgm:pt>
    <dgm:pt modelId="{2A3625D6-7154-457B-B987-2181882FA56A}" type="pres">
      <dgm:prSet presAssocID="{060E185A-A093-459F-BB09-7C1985BF4328}" presName="Name37" presStyleLbl="parChTrans1D3" presStyleIdx="2" presStyleCnt="7"/>
      <dgm:spPr/>
      <dgm:t>
        <a:bodyPr/>
        <a:lstStyle/>
        <a:p>
          <a:endParaRPr lang="en-US"/>
        </a:p>
      </dgm:t>
    </dgm:pt>
    <dgm:pt modelId="{116284EE-E09E-40D6-BA24-5BEDB37038C8}" type="pres">
      <dgm:prSet presAssocID="{4B501348-5D41-4004-AB3C-32EDF53E7E84}" presName="hierRoot2" presStyleCnt="0">
        <dgm:presLayoutVars>
          <dgm:hierBranch val="init"/>
        </dgm:presLayoutVars>
      </dgm:prSet>
      <dgm:spPr/>
    </dgm:pt>
    <dgm:pt modelId="{002EE77D-A0ED-487B-ADCF-73B72C091AA3}" type="pres">
      <dgm:prSet presAssocID="{4B501348-5D41-4004-AB3C-32EDF53E7E84}" presName="rootComposite" presStyleCnt="0"/>
      <dgm:spPr/>
    </dgm:pt>
    <dgm:pt modelId="{10FFE3D4-964F-4671-B215-80C0D673075E}" type="pres">
      <dgm:prSet presAssocID="{4B501348-5D41-4004-AB3C-32EDF53E7E84}" presName="rootText" presStyleLbl="node3" presStyleIdx="2" presStyleCnt="7" custScaleX="104763" custScaleY="45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0EE6A-AEC1-42D0-A6DB-B07B16217997}" type="pres">
      <dgm:prSet presAssocID="{4B501348-5D41-4004-AB3C-32EDF53E7E84}" presName="rootConnector" presStyleLbl="node3" presStyleIdx="2" presStyleCnt="7"/>
      <dgm:spPr/>
      <dgm:t>
        <a:bodyPr/>
        <a:lstStyle/>
        <a:p>
          <a:endParaRPr lang="en-US"/>
        </a:p>
      </dgm:t>
    </dgm:pt>
    <dgm:pt modelId="{02B4497D-C7E7-4D45-B8F5-1E3B7BE5CB7E}" type="pres">
      <dgm:prSet presAssocID="{4B501348-5D41-4004-AB3C-32EDF53E7E84}" presName="hierChild4" presStyleCnt="0"/>
      <dgm:spPr/>
    </dgm:pt>
    <dgm:pt modelId="{B5A8442F-789E-43E1-A52A-A13E5C4EE5A5}" type="pres">
      <dgm:prSet presAssocID="{4B501348-5D41-4004-AB3C-32EDF53E7E84}" presName="hierChild5" presStyleCnt="0"/>
      <dgm:spPr/>
    </dgm:pt>
    <dgm:pt modelId="{CC5A9C56-772C-4F32-824C-99CA392F812D}" type="pres">
      <dgm:prSet presAssocID="{FBF6D439-668F-4390-AA45-6CF1D5637439}" presName="hierChild5" presStyleCnt="0"/>
      <dgm:spPr/>
    </dgm:pt>
    <dgm:pt modelId="{215E700F-1DEB-47C4-A274-6CAA45B986C1}" type="pres">
      <dgm:prSet presAssocID="{486EDC95-29FE-4852-A79D-ECDA4EF8172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C54C761-1EEC-4EDF-AFC2-67DB90B60E72}" type="pres">
      <dgm:prSet presAssocID="{80782493-4686-4BAE-8ACA-19240F1F1434}" presName="hierRoot2" presStyleCnt="0">
        <dgm:presLayoutVars>
          <dgm:hierBranch val="init"/>
        </dgm:presLayoutVars>
      </dgm:prSet>
      <dgm:spPr/>
    </dgm:pt>
    <dgm:pt modelId="{5EEB1457-414C-4C5A-9A12-034FA95FE1AD}" type="pres">
      <dgm:prSet presAssocID="{80782493-4686-4BAE-8ACA-19240F1F1434}" presName="rootComposite" presStyleCnt="0"/>
      <dgm:spPr/>
    </dgm:pt>
    <dgm:pt modelId="{A2B53E7F-6127-4522-AAD9-19C974A3A9E6}" type="pres">
      <dgm:prSet presAssocID="{80782493-4686-4BAE-8ACA-19240F1F1434}" presName="rootText" presStyleLbl="node2" presStyleIdx="1" presStyleCnt="3" custScaleX="60059" custScaleY="340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647C97-14C0-4F83-962A-DB460935974E}" type="pres">
      <dgm:prSet presAssocID="{80782493-4686-4BAE-8ACA-19240F1F1434}" presName="rootConnector" presStyleLbl="node2" presStyleIdx="1" presStyleCnt="3"/>
      <dgm:spPr/>
      <dgm:t>
        <a:bodyPr/>
        <a:lstStyle/>
        <a:p>
          <a:endParaRPr lang="en-US"/>
        </a:p>
      </dgm:t>
    </dgm:pt>
    <dgm:pt modelId="{3AD594B3-65D6-4539-8B21-B2C8B21213CA}" type="pres">
      <dgm:prSet presAssocID="{80782493-4686-4BAE-8ACA-19240F1F1434}" presName="hierChild4" presStyleCnt="0"/>
      <dgm:spPr/>
    </dgm:pt>
    <dgm:pt modelId="{F7F241D5-30BD-4B96-B68C-38111CB0DFC2}" type="pres">
      <dgm:prSet presAssocID="{B2CF6E95-39B7-489A-A6E8-2B665383A85C}" presName="Name37" presStyleLbl="parChTrans1D3" presStyleIdx="3" presStyleCnt="7"/>
      <dgm:spPr/>
      <dgm:t>
        <a:bodyPr/>
        <a:lstStyle/>
        <a:p>
          <a:endParaRPr lang="en-US"/>
        </a:p>
      </dgm:t>
    </dgm:pt>
    <dgm:pt modelId="{178EA757-6F91-4075-962F-6DCA3D5D2806}" type="pres">
      <dgm:prSet presAssocID="{DFF947C1-DE56-4E4D-AA7F-C146EA275BE4}" presName="hierRoot2" presStyleCnt="0">
        <dgm:presLayoutVars>
          <dgm:hierBranch val="init"/>
        </dgm:presLayoutVars>
      </dgm:prSet>
      <dgm:spPr/>
    </dgm:pt>
    <dgm:pt modelId="{FAD254F4-D54F-408C-B774-2F2BA531AD40}" type="pres">
      <dgm:prSet presAssocID="{DFF947C1-DE56-4E4D-AA7F-C146EA275BE4}" presName="rootComposite" presStyleCnt="0"/>
      <dgm:spPr/>
    </dgm:pt>
    <dgm:pt modelId="{674B7ED8-8072-4E76-9DC1-1F4550E17D8E}" type="pres">
      <dgm:prSet presAssocID="{DFF947C1-DE56-4E4D-AA7F-C146EA275BE4}" presName="rootText" presStyleLbl="node3" presStyleIdx="3" presStyleCnt="7" custScaleX="75788" custScaleY="38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211BB4-E395-43D1-9C3C-1EEA720C01B6}" type="pres">
      <dgm:prSet presAssocID="{DFF947C1-DE56-4E4D-AA7F-C146EA275BE4}" presName="rootConnector" presStyleLbl="node3" presStyleIdx="3" presStyleCnt="7"/>
      <dgm:spPr/>
      <dgm:t>
        <a:bodyPr/>
        <a:lstStyle/>
        <a:p>
          <a:endParaRPr lang="en-US"/>
        </a:p>
      </dgm:t>
    </dgm:pt>
    <dgm:pt modelId="{D1619FBE-BEA3-4BEA-A4F6-479FFDEA38A2}" type="pres">
      <dgm:prSet presAssocID="{DFF947C1-DE56-4E4D-AA7F-C146EA275BE4}" presName="hierChild4" presStyleCnt="0"/>
      <dgm:spPr/>
    </dgm:pt>
    <dgm:pt modelId="{00DB3D54-B8CC-4063-A608-93C298E3F78E}" type="pres">
      <dgm:prSet presAssocID="{DFF947C1-DE56-4E4D-AA7F-C146EA275BE4}" presName="hierChild5" presStyleCnt="0"/>
      <dgm:spPr/>
    </dgm:pt>
    <dgm:pt modelId="{B1D59390-E35C-463C-8349-D5F018F54180}" type="pres">
      <dgm:prSet presAssocID="{D16335B5-D6A3-4E8C-8C97-C5CB8BE02A3B}" presName="Name37" presStyleLbl="parChTrans1D3" presStyleIdx="4" presStyleCnt="7"/>
      <dgm:spPr/>
      <dgm:t>
        <a:bodyPr/>
        <a:lstStyle/>
        <a:p>
          <a:endParaRPr lang="en-US"/>
        </a:p>
      </dgm:t>
    </dgm:pt>
    <dgm:pt modelId="{E078F54B-09FF-4886-BB81-1F81DB633C39}" type="pres">
      <dgm:prSet presAssocID="{36BE476D-5FCC-42BD-9EB9-140403D74D58}" presName="hierRoot2" presStyleCnt="0">
        <dgm:presLayoutVars>
          <dgm:hierBranch val="init"/>
        </dgm:presLayoutVars>
      </dgm:prSet>
      <dgm:spPr/>
    </dgm:pt>
    <dgm:pt modelId="{9A735BD7-655B-4DF0-8006-F1A4AA17E605}" type="pres">
      <dgm:prSet presAssocID="{36BE476D-5FCC-42BD-9EB9-140403D74D58}" presName="rootComposite" presStyleCnt="0"/>
      <dgm:spPr/>
    </dgm:pt>
    <dgm:pt modelId="{5F562BA2-683B-41D9-A133-F4DB5B4E5683}" type="pres">
      <dgm:prSet presAssocID="{36BE476D-5FCC-42BD-9EB9-140403D74D58}" presName="rootText" presStyleLbl="node3" presStyleIdx="4" presStyleCnt="7" custScaleX="64599" custScaleY="36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9A172-E9C5-479B-A2DB-EDAD69885652}" type="pres">
      <dgm:prSet presAssocID="{36BE476D-5FCC-42BD-9EB9-140403D74D58}" presName="rootConnector" presStyleLbl="node3" presStyleIdx="4" presStyleCnt="7"/>
      <dgm:spPr/>
      <dgm:t>
        <a:bodyPr/>
        <a:lstStyle/>
        <a:p>
          <a:endParaRPr lang="en-US"/>
        </a:p>
      </dgm:t>
    </dgm:pt>
    <dgm:pt modelId="{ED808C8E-9B18-4BC7-AABA-41A9280B3096}" type="pres">
      <dgm:prSet presAssocID="{36BE476D-5FCC-42BD-9EB9-140403D74D58}" presName="hierChild4" presStyleCnt="0"/>
      <dgm:spPr/>
    </dgm:pt>
    <dgm:pt modelId="{7833310F-C20E-4D62-8051-7BB4310612DB}" type="pres">
      <dgm:prSet presAssocID="{36BE476D-5FCC-42BD-9EB9-140403D74D58}" presName="hierChild5" presStyleCnt="0"/>
      <dgm:spPr/>
    </dgm:pt>
    <dgm:pt modelId="{7519CD45-95E1-4B0B-B4B9-B771B2508772}" type="pres">
      <dgm:prSet presAssocID="{80782493-4686-4BAE-8ACA-19240F1F1434}" presName="hierChild5" presStyleCnt="0"/>
      <dgm:spPr/>
    </dgm:pt>
    <dgm:pt modelId="{59DDB2AE-F876-4CF4-A3AF-D577354FD882}" type="pres">
      <dgm:prSet presAssocID="{04453ACE-B981-4947-AF56-15767EC0447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460AF29-4722-4CA8-8AD9-A6A6AFA6503F}" type="pres">
      <dgm:prSet presAssocID="{AF597275-5BEE-4F1A-A42E-2D06471CC204}" presName="hierRoot2" presStyleCnt="0">
        <dgm:presLayoutVars>
          <dgm:hierBranch val="init"/>
        </dgm:presLayoutVars>
      </dgm:prSet>
      <dgm:spPr/>
    </dgm:pt>
    <dgm:pt modelId="{33E38D21-48A7-4A20-B0B2-2BAD982B984D}" type="pres">
      <dgm:prSet presAssocID="{AF597275-5BEE-4F1A-A42E-2D06471CC204}" presName="rootComposite" presStyleCnt="0"/>
      <dgm:spPr/>
    </dgm:pt>
    <dgm:pt modelId="{CCF31C71-F7B5-402D-B42D-885BFAA99611}" type="pres">
      <dgm:prSet presAssocID="{AF597275-5BEE-4F1A-A42E-2D06471CC204}" presName="rootText" presStyleLbl="node2" presStyleIdx="2" presStyleCnt="3" custScaleX="57521" custScaleY="320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D52246-D889-4429-815E-718A95DFD2BF}" type="pres">
      <dgm:prSet presAssocID="{AF597275-5BEE-4F1A-A42E-2D06471CC204}" presName="rootConnector" presStyleLbl="node2" presStyleIdx="2" presStyleCnt="3"/>
      <dgm:spPr/>
      <dgm:t>
        <a:bodyPr/>
        <a:lstStyle/>
        <a:p>
          <a:endParaRPr lang="en-US"/>
        </a:p>
      </dgm:t>
    </dgm:pt>
    <dgm:pt modelId="{68F3B026-1A6E-49DF-BC87-0900C6011C27}" type="pres">
      <dgm:prSet presAssocID="{AF597275-5BEE-4F1A-A42E-2D06471CC204}" presName="hierChild4" presStyleCnt="0"/>
      <dgm:spPr/>
    </dgm:pt>
    <dgm:pt modelId="{88863E72-884A-438B-B465-C903A578B7AF}" type="pres">
      <dgm:prSet presAssocID="{70121419-0E77-46F8-A6C8-45B7503C412E}" presName="Name37" presStyleLbl="parChTrans1D3" presStyleIdx="5" presStyleCnt="7"/>
      <dgm:spPr/>
      <dgm:t>
        <a:bodyPr/>
        <a:lstStyle/>
        <a:p>
          <a:endParaRPr lang="en-US"/>
        </a:p>
      </dgm:t>
    </dgm:pt>
    <dgm:pt modelId="{F14415DD-A437-438A-81FE-B0867119433F}" type="pres">
      <dgm:prSet presAssocID="{93541569-A9C8-4FA8-91F0-B61B71776C5E}" presName="hierRoot2" presStyleCnt="0">
        <dgm:presLayoutVars>
          <dgm:hierBranch val="init"/>
        </dgm:presLayoutVars>
      </dgm:prSet>
      <dgm:spPr/>
    </dgm:pt>
    <dgm:pt modelId="{F3D81925-E75F-4F41-B01D-087614E46721}" type="pres">
      <dgm:prSet presAssocID="{93541569-A9C8-4FA8-91F0-B61B71776C5E}" presName="rootComposite" presStyleCnt="0"/>
      <dgm:spPr/>
    </dgm:pt>
    <dgm:pt modelId="{4A1FDDD1-1AD1-4809-A2B1-2E4EC322665F}" type="pres">
      <dgm:prSet presAssocID="{93541569-A9C8-4FA8-91F0-B61B71776C5E}" presName="rootText" presStyleLbl="node3" presStyleIdx="5" presStyleCnt="7" custScaleX="77382" custScaleY="38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E924-793C-499D-9F9C-9BD24DE3A885}" type="pres">
      <dgm:prSet presAssocID="{93541569-A9C8-4FA8-91F0-B61B71776C5E}" presName="rootConnector" presStyleLbl="node3" presStyleIdx="5" presStyleCnt="7"/>
      <dgm:spPr/>
      <dgm:t>
        <a:bodyPr/>
        <a:lstStyle/>
        <a:p>
          <a:endParaRPr lang="en-US"/>
        </a:p>
      </dgm:t>
    </dgm:pt>
    <dgm:pt modelId="{D7102375-B9DD-41E8-BE88-E20B97B984E4}" type="pres">
      <dgm:prSet presAssocID="{93541569-A9C8-4FA8-91F0-B61B71776C5E}" presName="hierChild4" presStyleCnt="0"/>
      <dgm:spPr/>
    </dgm:pt>
    <dgm:pt modelId="{BF14DD08-155E-49C5-B82B-9D40E59785C5}" type="pres">
      <dgm:prSet presAssocID="{714E8776-F99C-477F-BF76-A03E932BE972}" presName="Name37" presStyleLbl="parChTrans1D4" presStyleIdx="0" presStyleCnt="3"/>
      <dgm:spPr/>
      <dgm:t>
        <a:bodyPr/>
        <a:lstStyle/>
        <a:p>
          <a:endParaRPr lang="en-US"/>
        </a:p>
      </dgm:t>
    </dgm:pt>
    <dgm:pt modelId="{271DC9CE-5DC9-413D-8595-1B7FEBCADD35}" type="pres">
      <dgm:prSet presAssocID="{5E2C2298-F808-40F1-A17C-A729279D0869}" presName="hierRoot2" presStyleCnt="0">
        <dgm:presLayoutVars>
          <dgm:hierBranch val="init"/>
        </dgm:presLayoutVars>
      </dgm:prSet>
      <dgm:spPr/>
    </dgm:pt>
    <dgm:pt modelId="{8154E3B2-70FD-4BC8-89BE-6D3CEB00AEEB}" type="pres">
      <dgm:prSet presAssocID="{5E2C2298-F808-40F1-A17C-A729279D0869}" presName="rootComposite" presStyleCnt="0"/>
      <dgm:spPr/>
    </dgm:pt>
    <dgm:pt modelId="{4F1D397A-B08D-4616-A6B8-09183350164B}" type="pres">
      <dgm:prSet presAssocID="{5E2C2298-F808-40F1-A17C-A729279D0869}" presName="rootText" presStyleLbl="node4" presStyleIdx="0" presStyleCnt="3" custScaleX="70378" custScaleY="36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80C8D-137B-46F5-B504-E517D3216832}" type="pres">
      <dgm:prSet presAssocID="{5E2C2298-F808-40F1-A17C-A729279D0869}" presName="rootConnector" presStyleLbl="node4" presStyleIdx="0" presStyleCnt="3"/>
      <dgm:spPr/>
      <dgm:t>
        <a:bodyPr/>
        <a:lstStyle/>
        <a:p>
          <a:endParaRPr lang="en-US"/>
        </a:p>
      </dgm:t>
    </dgm:pt>
    <dgm:pt modelId="{5AC1288E-2AA3-41B1-9E19-D35F2940FFE4}" type="pres">
      <dgm:prSet presAssocID="{5E2C2298-F808-40F1-A17C-A729279D0869}" presName="hierChild4" presStyleCnt="0"/>
      <dgm:spPr/>
    </dgm:pt>
    <dgm:pt modelId="{18C11B1D-10A1-4157-B9C0-CD676DEB2147}" type="pres">
      <dgm:prSet presAssocID="{5E2C2298-F808-40F1-A17C-A729279D0869}" presName="hierChild5" presStyleCnt="0"/>
      <dgm:spPr/>
    </dgm:pt>
    <dgm:pt modelId="{EE49C344-455E-411B-8D38-8FD6E4BD1651}" type="pres">
      <dgm:prSet presAssocID="{93541569-A9C8-4FA8-91F0-B61B71776C5E}" presName="hierChild5" presStyleCnt="0"/>
      <dgm:spPr/>
    </dgm:pt>
    <dgm:pt modelId="{B6DDCB7F-AA19-4FCC-BD23-C36A3B3F3481}" type="pres">
      <dgm:prSet presAssocID="{06971811-7523-44B9-8476-DDE3E392D202}" presName="Name37" presStyleLbl="parChTrans1D3" presStyleIdx="6" presStyleCnt="7"/>
      <dgm:spPr/>
      <dgm:t>
        <a:bodyPr/>
        <a:lstStyle/>
        <a:p>
          <a:endParaRPr lang="en-US"/>
        </a:p>
      </dgm:t>
    </dgm:pt>
    <dgm:pt modelId="{2A681777-21AA-4958-81E0-D68387CC951A}" type="pres">
      <dgm:prSet presAssocID="{C135E2A8-C2A4-4A4F-819A-A10FF978BFC5}" presName="hierRoot2" presStyleCnt="0">
        <dgm:presLayoutVars>
          <dgm:hierBranch val="init"/>
        </dgm:presLayoutVars>
      </dgm:prSet>
      <dgm:spPr/>
    </dgm:pt>
    <dgm:pt modelId="{89617B78-0BAC-4468-84C2-13FB0D21E4FA}" type="pres">
      <dgm:prSet presAssocID="{C135E2A8-C2A4-4A4F-819A-A10FF978BFC5}" presName="rootComposite" presStyleCnt="0"/>
      <dgm:spPr/>
    </dgm:pt>
    <dgm:pt modelId="{73507A14-33DC-4778-A000-16929F4DE1DA}" type="pres">
      <dgm:prSet presAssocID="{C135E2A8-C2A4-4A4F-819A-A10FF978BFC5}" presName="rootText" presStyleLbl="node3" presStyleIdx="6" presStyleCnt="7" custScaleX="73721" custScaleY="36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03EFE-ABBB-4501-8345-A95DB4CAFCF3}" type="pres">
      <dgm:prSet presAssocID="{C135E2A8-C2A4-4A4F-819A-A10FF978BFC5}" presName="rootConnector" presStyleLbl="node3" presStyleIdx="6" presStyleCnt="7"/>
      <dgm:spPr/>
      <dgm:t>
        <a:bodyPr/>
        <a:lstStyle/>
        <a:p>
          <a:endParaRPr lang="en-US"/>
        </a:p>
      </dgm:t>
    </dgm:pt>
    <dgm:pt modelId="{C1D53BAD-063A-4323-B634-92B4F1D1708C}" type="pres">
      <dgm:prSet presAssocID="{C135E2A8-C2A4-4A4F-819A-A10FF978BFC5}" presName="hierChild4" presStyleCnt="0"/>
      <dgm:spPr/>
    </dgm:pt>
    <dgm:pt modelId="{E49CE943-9E2E-4420-B4B0-9BFA484C3EEB}" type="pres">
      <dgm:prSet presAssocID="{230A5CD6-34D7-4703-A9E1-707443920A4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D4337469-54AA-4310-845D-CD1F7E49AD75}" type="pres">
      <dgm:prSet presAssocID="{BC20C604-61B2-435F-9EB9-7935AE53872A}" presName="hierRoot2" presStyleCnt="0">
        <dgm:presLayoutVars>
          <dgm:hierBranch val="init"/>
        </dgm:presLayoutVars>
      </dgm:prSet>
      <dgm:spPr/>
    </dgm:pt>
    <dgm:pt modelId="{15AD301C-98A9-456F-B8D5-0D8F5EC1C3BF}" type="pres">
      <dgm:prSet presAssocID="{BC20C604-61B2-435F-9EB9-7935AE53872A}" presName="rootComposite" presStyleCnt="0"/>
      <dgm:spPr/>
    </dgm:pt>
    <dgm:pt modelId="{B4C9ADD9-2CCB-4490-BC4D-1B61FB8048EC}" type="pres">
      <dgm:prSet presAssocID="{BC20C604-61B2-435F-9EB9-7935AE53872A}" presName="rootText" presStyleLbl="node4" presStyleIdx="1" presStyleCnt="3" custScaleX="66298" custScaleY="41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59984F-9293-4E2E-8F19-1718A92ACB62}" type="pres">
      <dgm:prSet presAssocID="{BC20C604-61B2-435F-9EB9-7935AE53872A}" presName="rootConnector" presStyleLbl="node4" presStyleIdx="1" presStyleCnt="3"/>
      <dgm:spPr/>
      <dgm:t>
        <a:bodyPr/>
        <a:lstStyle/>
        <a:p>
          <a:endParaRPr lang="en-US"/>
        </a:p>
      </dgm:t>
    </dgm:pt>
    <dgm:pt modelId="{D5C6DC1E-E98E-44E2-ADA7-221D39987E6C}" type="pres">
      <dgm:prSet presAssocID="{BC20C604-61B2-435F-9EB9-7935AE53872A}" presName="hierChild4" presStyleCnt="0"/>
      <dgm:spPr/>
    </dgm:pt>
    <dgm:pt modelId="{1CA81E49-9C25-42C2-ADA3-7B3AEBB2AD5F}" type="pres">
      <dgm:prSet presAssocID="{BC20C604-61B2-435F-9EB9-7935AE53872A}" presName="hierChild5" presStyleCnt="0"/>
      <dgm:spPr/>
    </dgm:pt>
    <dgm:pt modelId="{387C06E8-0906-41DC-96E2-7D41A79F7757}" type="pres">
      <dgm:prSet presAssocID="{44BAB3C6-6BF5-437D-B020-5BD2BA95A2E1}" presName="Name37" presStyleLbl="parChTrans1D4" presStyleIdx="2" presStyleCnt="3"/>
      <dgm:spPr/>
      <dgm:t>
        <a:bodyPr/>
        <a:lstStyle/>
        <a:p>
          <a:endParaRPr lang="en-US"/>
        </a:p>
      </dgm:t>
    </dgm:pt>
    <dgm:pt modelId="{DBA28A38-B18E-410D-BA63-95D8BF7AE73B}" type="pres">
      <dgm:prSet presAssocID="{24F5E1A8-7437-4209-9E48-C64E41C649D7}" presName="hierRoot2" presStyleCnt="0">
        <dgm:presLayoutVars>
          <dgm:hierBranch val="init"/>
        </dgm:presLayoutVars>
      </dgm:prSet>
      <dgm:spPr/>
    </dgm:pt>
    <dgm:pt modelId="{B1F464A4-5A2A-46B6-9871-206479B0780F}" type="pres">
      <dgm:prSet presAssocID="{24F5E1A8-7437-4209-9E48-C64E41C649D7}" presName="rootComposite" presStyleCnt="0"/>
      <dgm:spPr/>
    </dgm:pt>
    <dgm:pt modelId="{2192D721-77CD-441D-B519-CA60624AFFAE}" type="pres">
      <dgm:prSet presAssocID="{24F5E1A8-7437-4209-9E48-C64E41C649D7}" presName="rootText" presStyleLbl="node4" presStyleIdx="2" presStyleCnt="3" custScaleX="64441" custScaleY="40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5FADE-5090-4B64-A7D4-9D2FACF91771}" type="pres">
      <dgm:prSet presAssocID="{24F5E1A8-7437-4209-9E48-C64E41C649D7}" presName="rootConnector" presStyleLbl="node4" presStyleIdx="2" presStyleCnt="3"/>
      <dgm:spPr/>
      <dgm:t>
        <a:bodyPr/>
        <a:lstStyle/>
        <a:p>
          <a:endParaRPr lang="en-US"/>
        </a:p>
      </dgm:t>
    </dgm:pt>
    <dgm:pt modelId="{09E90FF5-0435-4B6D-BCFF-DCC211A884D2}" type="pres">
      <dgm:prSet presAssocID="{24F5E1A8-7437-4209-9E48-C64E41C649D7}" presName="hierChild4" presStyleCnt="0"/>
      <dgm:spPr/>
    </dgm:pt>
    <dgm:pt modelId="{C4E9E734-3B59-43E1-A59F-356562E76F22}" type="pres">
      <dgm:prSet presAssocID="{24F5E1A8-7437-4209-9E48-C64E41C649D7}" presName="hierChild5" presStyleCnt="0"/>
      <dgm:spPr/>
    </dgm:pt>
    <dgm:pt modelId="{D0CE0301-4A59-4F5A-8CAC-66B7FDE12F18}" type="pres">
      <dgm:prSet presAssocID="{C135E2A8-C2A4-4A4F-819A-A10FF978BFC5}" presName="hierChild5" presStyleCnt="0"/>
      <dgm:spPr/>
    </dgm:pt>
    <dgm:pt modelId="{7DC3B1D5-93A8-4F50-8E9E-0FCDB4F5881B}" type="pres">
      <dgm:prSet presAssocID="{AF597275-5BEE-4F1A-A42E-2D06471CC204}" presName="hierChild5" presStyleCnt="0"/>
      <dgm:spPr/>
    </dgm:pt>
    <dgm:pt modelId="{CBACB9FE-2D98-47F7-A3FF-92696BC8F5FB}" type="pres">
      <dgm:prSet presAssocID="{5D0E12EC-4210-4488-9B6F-9833BA0D93C3}" presName="hierChild3" presStyleCnt="0"/>
      <dgm:spPr/>
    </dgm:pt>
  </dgm:ptLst>
  <dgm:cxnLst>
    <dgm:cxn modelId="{DA012108-893B-4D7F-B898-FC1878915B69}" type="presOf" srcId="{230A5CD6-34D7-4703-A9E1-707443920A47}" destId="{E49CE943-9E2E-4420-B4B0-9BFA484C3EEB}" srcOrd="0" destOrd="0" presId="urn:microsoft.com/office/officeart/2005/8/layout/orgChart1"/>
    <dgm:cxn modelId="{B5A635DB-8633-4BFF-8700-11840C6C0438}" type="presOf" srcId="{AF597275-5BEE-4F1A-A42E-2D06471CC204}" destId="{3BD52246-D889-4429-815E-718A95DFD2BF}" srcOrd="1" destOrd="0" presId="urn:microsoft.com/office/officeart/2005/8/layout/orgChart1"/>
    <dgm:cxn modelId="{8486470D-E8B2-491C-90E8-B8098AEB0742}" type="presOf" srcId="{4B501348-5D41-4004-AB3C-32EDF53E7E84}" destId="{10FFE3D4-964F-4671-B215-80C0D673075E}" srcOrd="0" destOrd="0" presId="urn:microsoft.com/office/officeart/2005/8/layout/orgChart1"/>
    <dgm:cxn modelId="{EF245C35-FD4D-4C10-A7C1-A29638501C6C}" type="presOf" srcId="{04453ACE-B981-4947-AF56-15767EC04471}" destId="{59DDB2AE-F876-4CF4-A3AF-D577354FD882}" srcOrd="0" destOrd="0" presId="urn:microsoft.com/office/officeart/2005/8/layout/orgChart1"/>
    <dgm:cxn modelId="{31F67503-D112-4E9C-9FE0-688E85BC888B}" srcId="{93541569-A9C8-4FA8-91F0-B61B71776C5E}" destId="{5E2C2298-F808-40F1-A17C-A729279D0869}" srcOrd="0" destOrd="0" parTransId="{714E8776-F99C-477F-BF76-A03E932BE972}" sibTransId="{75CA5F60-4553-4016-AB8C-142C12858779}"/>
    <dgm:cxn modelId="{D4593010-DA21-4A83-9266-2036BCC273F7}" type="presOf" srcId="{D926B4B2-C334-4DC7-9B21-B41F2085B925}" destId="{18D8C532-7F4B-4ABD-83D8-0B723192E573}" srcOrd="0" destOrd="0" presId="urn:microsoft.com/office/officeart/2005/8/layout/orgChart1"/>
    <dgm:cxn modelId="{86B02692-E4AB-41DB-A4D5-D1A3ADB17C5F}" type="presOf" srcId="{06971811-7523-44B9-8476-DDE3E392D202}" destId="{B6DDCB7F-AA19-4FCC-BD23-C36A3B3F3481}" srcOrd="0" destOrd="0" presId="urn:microsoft.com/office/officeart/2005/8/layout/orgChart1"/>
    <dgm:cxn modelId="{D58CAE41-5721-4BDF-81C1-9EB4AF8796FD}" type="presOf" srcId="{24F5E1A8-7437-4209-9E48-C64E41C649D7}" destId="{3DD5FADE-5090-4B64-A7D4-9D2FACF91771}" srcOrd="1" destOrd="0" presId="urn:microsoft.com/office/officeart/2005/8/layout/orgChart1"/>
    <dgm:cxn modelId="{5DFAED15-454C-4F92-A371-E2574E5F9A49}" type="presOf" srcId="{80782493-4686-4BAE-8ACA-19240F1F1434}" destId="{16647C97-14C0-4F83-962A-DB460935974E}" srcOrd="1" destOrd="0" presId="urn:microsoft.com/office/officeart/2005/8/layout/orgChart1"/>
    <dgm:cxn modelId="{00C07A77-7D8F-4766-8C93-66BCF9FA2A19}" srcId="{80782493-4686-4BAE-8ACA-19240F1F1434}" destId="{36BE476D-5FCC-42BD-9EB9-140403D74D58}" srcOrd="1" destOrd="0" parTransId="{D16335B5-D6A3-4E8C-8C97-C5CB8BE02A3B}" sibTransId="{97E2020D-73B4-4476-B146-05464FC0B481}"/>
    <dgm:cxn modelId="{828C8B36-1300-4F63-957B-70FF6FE3D7A5}" type="presOf" srcId="{5D0E12EC-4210-4488-9B6F-9833BA0D93C3}" destId="{48C0F327-640A-4DE8-AF62-3A37E2BB2967}" srcOrd="0" destOrd="0" presId="urn:microsoft.com/office/officeart/2005/8/layout/orgChart1"/>
    <dgm:cxn modelId="{6A9A0475-3BAF-4AF0-9FB2-F4A4D76EB68B}" srcId="{FBF6D439-668F-4390-AA45-6CF1D5637439}" destId="{4B501348-5D41-4004-AB3C-32EDF53E7E84}" srcOrd="2" destOrd="0" parTransId="{060E185A-A093-459F-BB09-7C1985BF4328}" sibTransId="{2F2B5CEA-C0F0-4271-8F3E-5F82D7E022DE}"/>
    <dgm:cxn modelId="{388C7AEF-DB42-41E3-B443-BC0CB46CCE7F}" srcId="{5D0E12EC-4210-4488-9B6F-9833BA0D93C3}" destId="{AF597275-5BEE-4F1A-A42E-2D06471CC204}" srcOrd="2" destOrd="0" parTransId="{04453ACE-B981-4947-AF56-15767EC04471}" sibTransId="{474AD86F-F864-4650-8935-ED2438B22653}"/>
    <dgm:cxn modelId="{0E72D41E-ED92-4F6C-A439-17B9052C5C07}" type="presOf" srcId="{80782493-4686-4BAE-8ACA-19240F1F1434}" destId="{A2B53E7F-6127-4522-AAD9-19C974A3A9E6}" srcOrd="0" destOrd="0" presId="urn:microsoft.com/office/officeart/2005/8/layout/orgChart1"/>
    <dgm:cxn modelId="{8A51AE04-D681-4A70-BD9F-E5D652AC9DFB}" type="presOf" srcId="{BC20C604-61B2-435F-9EB9-7935AE53872A}" destId="{3459984F-9293-4E2E-8F19-1718A92ACB62}" srcOrd="1" destOrd="0" presId="urn:microsoft.com/office/officeart/2005/8/layout/orgChart1"/>
    <dgm:cxn modelId="{416B9F59-47A1-4355-9119-A50FABECFB56}" srcId="{80782493-4686-4BAE-8ACA-19240F1F1434}" destId="{DFF947C1-DE56-4E4D-AA7F-C146EA275BE4}" srcOrd="0" destOrd="0" parTransId="{B2CF6E95-39B7-489A-A6E8-2B665383A85C}" sibTransId="{B3CD2662-C7E7-4537-9FA3-AE322C6C9DD8}"/>
    <dgm:cxn modelId="{A0936CFC-510A-4818-B238-7AFB2975E117}" type="presOf" srcId="{44BAB3C6-6BF5-437D-B020-5BD2BA95A2E1}" destId="{387C06E8-0906-41DC-96E2-7D41A79F7757}" srcOrd="0" destOrd="0" presId="urn:microsoft.com/office/officeart/2005/8/layout/orgChart1"/>
    <dgm:cxn modelId="{CD06608A-2862-467D-9847-CD3D19326612}" type="presOf" srcId="{DFF947C1-DE56-4E4D-AA7F-C146EA275BE4}" destId="{1D211BB4-E395-43D1-9C3C-1EEA720C01B6}" srcOrd="1" destOrd="0" presId="urn:microsoft.com/office/officeart/2005/8/layout/orgChart1"/>
    <dgm:cxn modelId="{ADEEE166-D929-4818-AB1F-223DC83ABA93}" type="presOf" srcId="{D16335B5-D6A3-4E8C-8C97-C5CB8BE02A3B}" destId="{B1D59390-E35C-463C-8349-D5F018F54180}" srcOrd="0" destOrd="0" presId="urn:microsoft.com/office/officeart/2005/8/layout/orgChart1"/>
    <dgm:cxn modelId="{CBB42416-2D80-462D-ACFE-99630467910F}" srcId="{5D0E12EC-4210-4488-9B6F-9833BA0D93C3}" destId="{80782493-4686-4BAE-8ACA-19240F1F1434}" srcOrd="1" destOrd="0" parTransId="{486EDC95-29FE-4852-A79D-ECDA4EF8172F}" sibTransId="{8C964797-70EB-447B-9D37-550EB4F30696}"/>
    <dgm:cxn modelId="{717D3253-2000-4114-8A75-EB37C32025A9}" type="presOf" srcId="{060E185A-A093-459F-BB09-7C1985BF4328}" destId="{2A3625D6-7154-457B-B987-2181882FA56A}" srcOrd="0" destOrd="0" presId="urn:microsoft.com/office/officeart/2005/8/layout/orgChart1"/>
    <dgm:cxn modelId="{6BD9279D-F6B2-40CB-88EC-B960EDE8769A}" type="presOf" srcId="{36BE476D-5FCC-42BD-9EB9-140403D74D58}" destId="{8FD9A172-E9C5-479B-A2DB-EDAD69885652}" srcOrd="1" destOrd="0" presId="urn:microsoft.com/office/officeart/2005/8/layout/orgChart1"/>
    <dgm:cxn modelId="{A266C816-3798-4457-861A-5452D5E2C158}" type="presOf" srcId="{24F5E1A8-7437-4209-9E48-C64E41C649D7}" destId="{2192D721-77CD-441D-B519-CA60624AFFAE}" srcOrd="0" destOrd="0" presId="urn:microsoft.com/office/officeart/2005/8/layout/orgChart1"/>
    <dgm:cxn modelId="{23148857-8FE4-47E3-BCD9-6D902DB6F0B2}" type="presOf" srcId="{5CCEBC42-F92C-4B47-A6C5-C707269A0A76}" destId="{FFB0B366-BC46-4E15-B9EB-0E03B692303B}" srcOrd="1" destOrd="0" presId="urn:microsoft.com/office/officeart/2005/8/layout/orgChart1"/>
    <dgm:cxn modelId="{F461534D-6158-4D0D-A41B-862D1F6CCC3A}" type="presOf" srcId="{1F51A930-19D4-4036-8EC3-187E31E98783}" destId="{A5D97908-BE69-4356-A606-F59F1F1BD690}" srcOrd="0" destOrd="0" presId="urn:microsoft.com/office/officeart/2005/8/layout/orgChart1"/>
    <dgm:cxn modelId="{8EA0FFB3-9DB9-42FB-B1F1-D38C5321FA61}" type="presOf" srcId="{C135E2A8-C2A4-4A4F-819A-A10FF978BFC5}" destId="{A6B03EFE-ABBB-4501-8345-A95DB4CAFCF3}" srcOrd="1" destOrd="0" presId="urn:microsoft.com/office/officeart/2005/8/layout/orgChart1"/>
    <dgm:cxn modelId="{CDA8AB7E-714A-4327-9B9A-04BEB3BFC7F3}" type="presOf" srcId="{93541569-A9C8-4FA8-91F0-B61B71776C5E}" destId="{515FE924-793C-499D-9F9C-9BD24DE3A885}" srcOrd="1" destOrd="0" presId="urn:microsoft.com/office/officeart/2005/8/layout/orgChart1"/>
    <dgm:cxn modelId="{7AEFF661-F2BD-46F3-B999-B525CCAEF3CB}" type="presOf" srcId="{B2CF6E95-39B7-489A-A6E8-2B665383A85C}" destId="{F7F241D5-30BD-4B96-B68C-38111CB0DFC2}" srcOrd="0" destOrd="0" presId="urn:microsoft.com/office/officeart/2005/8/layout/orgChart1"/>
    <dgm:cxn modelId="{A27605CB-CEC3-454B-B7F7-D28B1C7530AB}" srcId="{FBF6D439-668F-4390-AA45-6CF1D5637439}" destId="{D926B4B2-C334-4DC7-9B21-B41F2085B925}" srcOrd="0" destOrd="0" parTransId="{F5133967-2393-4280-A885-80C3B8A18389}" sibTransId="{34C67C7A-CE86-4731-8B70-D27DB205E742}"/>
    <dgm:cxn modelId="{8DB2CD76-F322-4D0C-AEB4-9B1DDDB8A765}" srcId="{C135E2A8-C2A4-4A4F-819A-A10FF978BFC5}" destId="{BC20C604-61B2-435F-9EB9-7935AE53872A}" srcOrd="0" destOrd="0" parTransId="{230A5CD6-34D7-4703-A9E1-707443920A47}" sibTransId="{6528619B-975F-4A67-8B59-CDFE05EE2468}"/>
    <dgm:cxn modelId="{14E5D5A6-1B56-4A2A-A76C-7B865D6C9401}" type="presOf" srcId="{5E2C2298-F808-40F1-A17C-A729279D0869}" destId="{4F1D397A-B08D-4616-A6B8-09183350164B}" srcOrd="0" destOrd="0" presId="urn:microsoft.com/office/officeart/2005/8/layout/orgChart1"/>
    <dgm:cxn modelId="{4D2BAC61-C4C2-4CD0-A9B2-9FB13CD83CEF}" srcId="{5D0E12EC-4210-4488-9B6F-9833BA0D93C3}" destId="{FBF6D439-668F-4390-AA45-6CF1D5637439}" srcOrd="0" destOrd="0" parTransId="{7591CA4E-9BA8-4DC7-84B8-C235A5AF06A4}" sibTransId="{59BB5F4D-33A9-46C7-83D8-E73974CD302B}"/>
    <dgm:cxn modelId="{7FBD7F70-1E96-45C4-8DFD-959632B43877}" type="presOf" srcId="{C135E2A8-C2A4-4A4F-819A-A10FF978BFC5}" destId="{73507A14-33DC-4778-A000-16929F4DE1DA}" srcOrd="0" destOrd="0" presId="urn:microsoft.com/office/officeart/2005/8/layout/orgChart1"/>
    <dgm:cxn modelId="{84CEDE98-65CA-4520-A9F1-43E0D4EB3A9E}" type="presOf" srcId="{F5133967-2393-4280-A885-80C3B8A18389}" destId="{759E33B6-02A2-4187-B7DF-0E280AE3B85F}" srcOrd="0" destOrd="0" presId="urn:microsoft.com/office/officeart/2005/8/layout/orgChart1"/>
    <dgm:cxn modelId="{7861F55C-090F-44BE-AA7B-63C65C0BFC52}" type="presOf" srcId="{BC20C604-61B2-435F-9EB9-7935AE53872A}" destId="{B4C9ADD9-2CCB-4490-BC4D-1B61FB8048EC}" srcOrd="0" destOrd="0" presId="urn:microsoft.com/office/officeart/2005/8/layout/orgChart1"/>
    <dgm:cxn modelId="{0793ED94-8CD8-40A0-9564-9E944C9783CB}" srcId="{AF597275-5BEE-4F1A-A42E-2D06471CC204}" destId="{93541569-A9C8-4FA8-91F0-B61B71776C5E}" srcOrd="0" destOrd="0" parTransId="{70121419-0E77-46F8-A6C8-45B7503C412E}" sibTransId="{C2DBECF9-7B4C-4CBC-B72C-BBA2E16829CB}"/>
    <dgm:cxn modelId="{8C0BB696-55C5-4151-BC44-95FC61EFEAE0}" type="presOf" srcId="{486EDC95-29FE-4852-A79D-ECDA4EF8172F}" destId="{215E700F-1DEB-47C4-A274-6CAA45B986C1}" srcOrd="0" destOrd="0" presId="urn:microsoft.com/office/officeart/2005/8/layout/orgChart1"/>
    <dgm:cxn modelId="{A017F2FF-3BB8-42BB-91B7-139B5AFB2B14}" type="presOf" srcId="{FBF6D439-668F-4390-AA45-6CF1D5637439}" destId="{71380A4F-7543-4309-9742-0512955E4A20}" srcOrd="0" destOrd="0" presId="urn:microsoft.com/office/officeart/2005/8/layout/orgChart1"/>
    <dgm:cxn modelId="{91EB94F5-D5D2-4EDB-BBAE-72EE8B012EF3}" type="presOf" srcId="{4B501348-5D41-4004-AB3C-32EDF53E7E84}" destId="{1FC0EE6A-AEC1-42D0-A6DB-B07B16217997}" srcOrd="1" destOrd="0" presId="urn:microsoft.com/office/officeart/2005/8/layout/orgChart1"/>
    <dgm:cxn modelId="{222E7D5D-96FF-44CD-AC91-7F11C996C182}" type="presOf" srcId="{FBF6D439-668F-4390-AA45-6CF1D5637439}" destId="{ADED203B-D727-4E22-9C17-ECE68E04FA1F}" srcOrd="1" destOrd="0" presId="urn:microsoft.com/office/officeart/2005/8/layout/orgChart1"/>
    <dgm:cxn modelId="{C5E433A4-CFCC-4FD5-AD5A-4367D51F9627}" type="presOf" srcId="{5CCEBC42-F92C-4B47-A6C5-C707269A0A76}" destId="{AF3C1CB3-56F6-40F3-BA83-B61DBF9C11E2}" srcOrd="0" destOrd="0" presId="urn:microsoft.com/office/officeart/2005/8/layout/orgChart1"/>
    <dgm:cxn modelId="{D07D8CCC-3013-42FB-84FD-D72DF563CB6D}" srcId="{FD47DDE2-D485-4051-B832-87C447F017C6}" destId="{5D0E12EC-4210-4488-9B6F-9833BA0D93C3}" srcOrd="0" destOrd="0" parTransId="{ACBFE665-3000-4E7F-8C4D-DAE8BD351561}" sibTransId="{1A77AC63-42AA-466F-BE9B-36639E0DA50A}"/>
    <dgm:cxn modelId="{03C4F332-3436-4EAA-BED8-7A58D5A5362B}" type="presOf" srcId="{70121419-0E77-46F8-A6C8-45B7503C412E}" destId="{88863E72-884A-438B-B465-C903A578B7AF}" srcOrd="0" destOrd="0" presId="urn:microsoft.com/office/officeart/2005/8/layout/orgChart1"/>
    <dgm:cxn modelId="{916398A6-A20B-4BE7-BC9D-A4731F4082FF}" srcId="{C135E2A8-C2A4-4A4F-819A-A10FF978BFC5}" destId="{24F5E1A8-7437-4209-9E48-C64E41C649D7}" srcOrd="1" destOrd="0" parTransId="{44BAB3C6-6BF5-437D-B020-5BD2BA95A2E1}" sibTransId="{0DBE13F1-67F7-49FF-8CD2-3E54FE279EF2}"/>
    <dgm:cxn modelId="{6898F2C9-45DC-40E8-82B7-AF824552222E}" srcId="{FBF6D439-668F-4390-AA45-6CF1D5637439}" destId="{5CCEBC42-F92C-4B47-A6C5-C707269A0A76}" srcOrd="1" destOrd="0" parTransId="{1F51A930-19D4-4036-8EC3-187E31E98783}" sibTransId="{98136E07-08E4-46F3-8FB8-A48E466C2BB0}"/>
    <dgm:cxn modelId="{5BFAF85F-00F1-4E37-9AC3-E780B6FA8C77}" type="presOf" srcId="{5D0E12EC-4210-4488-9B6F-9833BA0D93C3}" destId="{A3454C58-E2CD-4FF7-B301-4D35CB611CFD}" srcOrd="1" destOrd="0" presId="urn:microsoft.com/office/officeart/2005/8/layout/orgChart1"/>
    <dgm:cxn modelId="{2243499D-5447-4FD8-B0D0-0A18DC660ADD}" type="presOf" srcId="{FD47DDE2-D485-4051-B832-87C447F017C6}" destId="{BDD736A3-360A-4D78-8B32-0FC359D1B46B}" srcOrd="0" destOrd="0" presId="urn:microsoft.com/office/officeart/2005/8/layout/orgChart1"/>
    <dgm:cxn modelId="{6FDA6026-01F3-46EB-9247-6C20874C3C70}" type="presOf" srcId="{AF597275-5BEE-4F1A-A42E-2D06471CC204}" destId="{CCF31C71-F7B5-402D-B42D-885BFAA99611}" srcOrd="0" destOrd="0" presId="urn:microsoft.com/office/officeart/2005/8/layout/orgChart1"/>
    <dgm:cxn modelId="{FD5DCE99-C02F-4DDF-AE80-9F8AA74AE284}" type="presOf" srcId="{36BE476D-5FCC-42BD-9EB9-140403D74D58}" destId="{5F562BA2-683B-41D9-A133-F4DB5B4E5683}" srcOrd="0" destOrd="0" presId="urn:microsoft.com/office/officeart/2005/8/layout/orgChart1"/>
    <dgm:cxn modelId="{AF473BAD-BF5E-4430-8773-CD9D31FDE6F0}" type="presOf" srcId="{7591CA4E-9BA8-4DC7-84B8-C235A5AF06A4}" destId="{6EDF1C9B-6746-413E-868E-96EA93B106C9}" srcOrd="0" destOrd="0" presId="urn:microsoft.com/office/officeart/2005/8/layout/orgChart1"/>
    <dgm:cxn modelId="{94134473-8158-4C84-8565-1F4FF81D140C}" type="presOf" srcId="{93541569-A9C8-4FA8-91F0-B61B71776C5E}" destId="{4A1FDDD1-1AD1-4809-A2B1-2E4EC322665F}" srcOrd="0" destOrd="0" presId="urn:microsoft.com/office/officeart/2005/8/layout/orgChart1"/>
    <dgm:cxn modelId="{3FCA5A7C-2EC7-4FD2-81E6-D9A72144AD78}" type="presOf" srcId="{D926B4B2-C334-4DC7-9B21-B41F2085B925}" destId="{CF1395E2-37D6-401C-965A-6F81B42A7547}" srcOrd="1" destOrd="0" presId="urn:microsoft.com/office/officeart/2005/8/layout/orgChart1"/>
    <dgm:cxn modelId="{1931CD73-64DA-4F75-A5F3-F0A99AEEE90E}" type="presOf" srcId="{714E8776-F99C-477F-BF76-A03E932BE972}" destId="{BF14DD08-155E-49C5-B82B-9D40E59785C5}" srcOrd="0" destOrd="0" presId="urn:microsoft.com/office/officeart/2005/8/layout/orgChart1"/>
    <dgm:cxn modelId="{EDACA48B-9E93-49E7-9E6E-B3EF5EBAD6F5}" srcId="{AF597275-5BEE-4F1A-A42E-2D06471CC204}" destId="{C135E2A8-C2A4-4A4F-819A-A10FF978BFC5}" srcOrd="1" destOrd="0" parTransId="{06971811-7523-44B9-8476-DDE3E392D202}" sibTransId="{40F72D5B-BA48-4C93-AEE1-E0D459358EE6}"/>
    <dgm:cxn modelId="{FED77421-9247-4692-AE49-53BA0C0D47BA}" type="presOf" srcId="{DFF947C1-DE56-4E4D-AA7F-C146EA275BE4}" destId="{674B7ED8-8072-4E76-9DC1-1F4550E17D8E}" srcOrd="0" destOrd="0" presId="urn:microsoft.com/office/officeart/2005/8/layout/orgChart1"/>
    <dgm:cxn modelId="{D8F693DA-B4EF-47E6-9FDA-560D0E251CB8}" type="presOf" srcId="{5E2C2298-F808-40F1-A17C-A729279D0869}" destId="{74C80C8D-137B-46F5-B504-E517D3216832}" srcOrd="1" destOrd="0" presId="urn:microsoft.com/office/officeart/2005/8/layout/orgChart1"/>
    <dgm:cxn modelId="{54C3AE5C-C1AB-4E7F-BEF1-A6C266AB3BA2}" type="presParOf" srcId="{BDD736A3-360A-4D78-8B32-0FC359D1B46B}" destId="{8F1645A1-239C-4DA0-A1E5-23DE6EA5DCDF}" srcOrd="0" destOrd="0" presId="urn:microsoft.com/office/officeart/2005/8/layout/orgChart1"/>
    <dgm:cxn modelId="{8069657D-EE04-4515-9BB7-A81B4F0E0C2E}" type="presParOf" srcId="{8F1645A1-239C-4DA0-A1E5-23DE6EA5DCDF}" destId="{F4B9BC8A-A9D9-4527-90D2-0682A6C54E07}" srcOrd="0" destOrd="0" presId="urn:microsoft.com/office/officeart/2005/8/layout/orgChart1"/>
    <dgm:cxn modelId="{A8FE1768-84FD-441E-95E8-03363C1A1487}" type="presParOf" srcId="{F4B9BC8A-A9D9-4527-90D2-0682A6C54E07}" destId="{48C0F327-640A-4DE8-AF62-3A37E2BB2967}" srcOrd="0" destOrd="0" presId="urn:microsoft.com/office/officeart/2005/8/layout/orgChart1"/>
    <dgm:cxn modelId="{ED8E93DF-37A7-4A0E-BEA3-0DA865F7A879}" type="presParOf" srcId="{F4B9BC8A-A9D9-4527-90D2-0682A6C54E07}" destId="{A3454C58-E2CD-4FF7-B301-4D35CB611CFD}" srcOrd="1" destOrd="0" presId="urn:microsoft.com/office/officeart/2005/8/layout/orgChart1"/>
    <dgm:cxn modelId="{D551DF56-9F7D-480A-9A84-34346446EA4B}" type="presParOf" srcId="{8F1645A1-239C-4DA0-A1E5-23DE6EA5DCDF}" destId="{44412BA0-5F77-4F60-8A99-41519839C300}" srcOrd="1" destOrd="0" presId="urn:microsoft.com/office/officeart/2005/8/layout/orgChart1"/>
    <dgm:cxn modelId="{2D326673-31A2-41C0-A51C-985C39BACA1E}" type="presParOf" srcId="{44412BA0-5F77-4F60-8A99-41519839C300}" destId="{6EDF1C9B-6746-413E-868E-96EA93B106C9}" srcOrd="0" destOrd="0" presId="urn:microsoft.com/office/officeart/2005/8/layout/orgChart1"/>
    <dgm:cxn modelId="{EA0CAF1E-9BBC-43A0-BFCB-673403019EC1}" type="presParOf" srcId="{44412BA0-5F77-4F60-8A99-41519839C300}" destId="{6F6B954B-6923-4454-93F8-379C718FFDB6}" srcOrd="1" destOrd="0" presId="urn:microsoft.com/office/officeart/2005/8/layout/orgChart1"/>
    <dgm:cxn modelId="{180C219B-44F5-4233-8C2B-D8A1BCAF633A}" type="presParOf" srcId="{6F6B954B-6923-4454-93F8-379C718FFDB6}" destId="{296285ED-1881-468F-A76C-DD68C4B5877D}" srcOrd="0" destOrd="0" presId="urn:microsoft.com/office/officeart/2005/8/layout/orgChart1"/>
    <dgm:cxn modelId="{BC19DC27-D4E3-44B7-B751-71EED1F0BD6E}" type="presParOf" srcId="{296285ED-1881-468F-A76C-DD68C4B5877D}" destId="{71380A4F-7543-4309-9742-0512955E4A20}" srcOrd="0" destOrd="0" presId="urn:microsoft.com/office/officeart/2005/8/layout/orgChart1"/>
    <dgm:cxn modelId="{45A6541B-0F53-4A94-982C-8E54E31CC061}" type="presParOf" srcId="{296285ED-1881-468F-A76C-DD68C4B5877D}" destId="{ADED203B-D727-4E22-9C17-ECE68E04FA1F}" srcOrd="1" destOrd="0" presId="urn:microsoft.com/office/officeart/2005/8/layout/orgChart1"/>
    <dgm:cxn modelId="{F7D9F402-8F58-41B7-904D-1E786438723F}" type="presParOf" srcId="{6F6B954B-6923-4454-93F8-379C718FFDB6}" destId="{E1ACAAF1-6990-44D6-8686-5FE8584A5EAD}" srcOrd="1" destOrd="0" presId="urn:microsoft.com/office/officeart/2005/8/layout/orgChart1"/>
    <dgm:cxn modelId="{EDD32803-309A-4F04-A207-256263530AF8}" type="presParOf" srcId="{E1ACAAF1-6990-44D6-8686-5FE8584A5EAD}" destId="{759E33B6-02A2-4187-B7DF-0E280AE3B85F}" srcOrd="0" destOrd="0" presId="urn:microsoft.com/office/officeart/2005/8/layout/orgChart1"/>
    <dgm:cxn modelId="{3E06ACB5-2D2A-41A4-BBAA-31E03F733126}" type="presParOf" srcId="{E1ACAAF1-6990-44D6-8686-5FE8584A5EAD}" destId="{9D177833-3547-4446-BDA8-8EE396065094}" srcOrd="1" destOrd="0" presId="urn:microsoft.com/office/officeart/2005/8/layout/orgChart1"/>
    <dgm:cxn modelId="{2DAA3894-ABBC-4F77-B317-D3F3F04B4AD4}" type="presParOf" srcId="{9D177833-3547-4446-BDA8-8EE396065094}" destId="{A2D239A0-AF2B-40A3-911C-E58ED9385AFE}" srcOrd="0" destOrd="0" presId="urn:microsoft.com/office/officeart/2005/8/layout/orgChart1"/>
    <dgm:cxn modelId="{03D41971-0CEA-46F1-BDB1-BA13B1A6D4C8}" type="presParOf" srcId="{A2D239A0-AF2B-40A3-911C-E58ED9385AFE}" destId="{18D8C532-7F4B-4ABD-83D8-0B723192E573}" srcOrd="0" destOrd="0" presId="urn:microsoft.com/office/officeart/2005/8/layout/orgChart1"/>
    <dgm:cxn modelId="{4725F4CD-9315-4FA2-A4DB-94FB6101BD9F}" type="presParOf" srcId="{A2D239A0-AF2B-40A3-911C-E58ED9385AFE}" destId="{CF1395E2-37D6-401C-965A-6F81B42A7547}" srcOrd="1" destOrd="0" presId="urn:microsoft.com/office/officeart/2005/8/layout/orgChart1"/>
    <dgm:cxn modelId="{1C3A8A38-3091-471A-9D63-3CBD2BB5D5A1}" type="presParOf" srcId="{9D177833-3547-4446-BDA8-8EE396065094}" destId="{827C105D-3B07-45F7-9FD0-790E986CFACC}" srcOrd="1" destOrd="0" presId="urn:microsoft.com/office/officeart/2005/8/layout/orgChart1"/>
    <dgm:cxn modelId="{ECFC409F-10E4-42F0-BBBB-0214915DCA47}" type="presParOf" srcId="{9D177833-3547-4446-BDA8-8EE396065094}" destId="{F205EB30-3CE4-4E8D-8760-75296ECAB699}" srcOrd="2" destOrd="0" presId="urn:microsoft.com/office/officeart/2005/8/layout/orgChart1"/>
    <dgm:cxn modelId="{E47BD375-459F-496C-A1E2-CEDB933E6BFC}" type="presParOf" srcId="{E1ACAAF1-6990-44D6-8686-5FE8584A5EAD}" destId="{A5D97908-BE69-4356-A606-F59F1F1BD690}" srcOrd="2" destOrd="0" presId="urn:microsoft.com/office/officeart/2005/8/layout/orgChart1"/>
    <dgm:cxn modelId="{FA50A08A-573D-435D-A9F7-2D9CAC792B02}" type="presParOf" srcId="{E1ACAAF1-6990-44D6-8686-5FE8584A5EAD}" destId="{723B284E-F029-443F-8420-C442BB8C7030}" srcOrd="3" destOrd="0" presId="urn:microsoft.com/office/officeart/2005/8/layout/orgChart1"/>
    <dgm:cxn modelId="{98FDF048-01EA-42AE-AAB9-349D6D203BEA}" type="presParOf" srcId="{723B284E-F029-443F-8420-C442BB8C7030}" destId="{31E5B714-A748-44DE-B423-57CA3129D913}" srcOrd="0" destOrd="0" presId="urn:microsoft.com/office/officeart/2005/8/layout/orgChart1"/>
    <dgm:cxn modelId="{0EBEC877-AFAC-4CD8-9009-32D1D02FCF85}" type="presParOf" srcId="{31E5B714-A748-44DE-B423-57CA3129D913}" destId="{AF3C1CB3-56F6-40F3-BA83-B61DBF9C11E2}" srcOrd="0" destOrd="0" presId="urn:microsoft.com/office/officeart/2005/8/layout/orgChart1"/>
    <dgm:cxn modelId="{969487C1-CF83-47E1-954D-B746D1061482}" type="presParOf" srcId="{31E5B714-A748-44DE-B423-57CA3129D913}" destId="{FFB0B366-BC46-4E15-B9EB-0E03B692303B}" srcOrd="1" destOrd="0" presId="urn:microsoft.com/office/officeart/2005/8/layout/orgChart1"/>
    <dgm:cxn modelId="{7BD4B822-307A-4A97-86C8-4F6852934674}" type="presParOf" srcId="{723B284E-F029-443F-8420-C442BB8C7030}" destId="{99A17761-DF4F-4EFA-AB83-BF0BF1DE3280}" srcOrd="1" destOrd="0" presId="urn:microsoft.com/office/officeart/2005/8/layout/orgChart1"/>
    <dgm:cxn modelId="{88C85BFB-5FB3-4769-A422-29A490B4081F}" type="presParOf" srcId="{723B284E-F029-443F-8420-C442BB8C7030}" destId="{85F8D356-FB47-48C5-BDF5-59D0916CC9A7}" srcOrd="2" destOrd="0" presId="urn:microsoft.com/office/officeart/2005/8/layout/orgChart1"/>
    <dgm:cxn modelId="{F87FB5E7-C39B-41EC-9217-71EA2DA556DD}" type="presParOf" srcId="{E1ACAAF1-6990-44D6-8686-5FE8584A5EAD}" destId="{2A3625D6-7154-457B-B987-2181882FA56A}" srcOrd="4" destOrd="0" presId="urn:microsoft.com/office/officeart/2005/8/layout/orgChart1"/>
    <dgm:cxn modelId="{51888065-41A4-499D-A3CE-43A1C3A0F878}" type="presParOf" srcId="{E1ACAAF1-6990-44D6-8686-5FE8584A5EAD}" destId="{116284EE-E09E-40D6-BA24-5BEDB37038C8}" srcOrd="5" destOrd="0" presId="urn:microsoft.com/office/officeart/2005/8/layout/orgChart1"/>
    <dgm:cxn modelId="{E6EFE6A8-807B-477D-90D6-AAED3B10D092}" type="presParOf" srcId="{116284EE-E09E-40D6-BA24-5BEDB37038C8}" destId="{002EE77D-A0ED-487B-ADCF-73B72C091AA3}" srcOrd="0" destOrd="0" presId="urn:microsoft.com/office/officeart/2005/8/layout/orgChart1"/>
    <dgm:cxn modelId="{B0F62E16-E412-48F1-B300-BA963B9AE1FC}" type="presParOf" srcId="{002EE77D-A0ED-487B-ADCF-73B72C091AA3}" destId="{10FFE3D4-964F-4671-B215-80C0D673075E}" srcOrd="0" destOrd="0" presId="urn:microsoft.com/office/officeart/2005/8/layout/orgChart1"/>
    <dgm:cxn modelId="{A218C93A-A6DA-447A-B9CD-992410D1E12A}" type="presParOf" srcId="{002EE77D-A0ED-487B-ADCF-73B72C091AA3}" destId="{1FC0EE6A-AEC1-42D0-A6DB-B07B16217997}" srcOrd="1" destOrd="0" presId="urn:microsoft.com/office/officeart/2005/8/layout/orgChart1"/>
    <dgm:cxn modelId="{B91D8B9C-598D-416B-9A6B-65645F34BE80}" type="presParOf" srcId="{116284EE-E09E-40D6-BA24-5BEDB37038C8}" destId="{02B4497D-C7E7-4D45-B8F5-1E3B7BE5CB7E}" srcOrd="1" destOrd="0" presId="urn:microsoft.com/office/officeart/2005/8/layout/orgChart1"/>
    <dgm:cxn modelId="{2834074D-731D-4796-A3A6-CA9D83C57551}" type="presParOf" srcId="{116284EE-E09E-40D6-BA24-5BEDB37038C8}" destId="{B5A8442F-789E-43E1-A52A-A13E5C4EE5A5}" srcOrd="2" destOrd="0" presId="urn:microsoft.com/office/officeart/2005/8/layout/orgChart1"/>
    <dgm:cxn modelId="{7236564C-233F-4EA6-B591-2505A488DED9}" type="presParOf" srcId="{6F6B954B-6923-4454-93F8-379C718FFDB6}" destId="{CC5A9C56-772C-4F32-824C-99CA392F812D}" srcOrd="2" destOrd="0" presId="urn:microsoft.com/office/officeart/2005/8/layout/orgChart1"/>
    <dgm:cxn modelId="{D98D2B45-8097-46B2-A02F-2AF5785B5789}" type="presParOf" srcId="{44412BA0-5F77-4F60-8A99-41519839C300}" destId="{215E700F-1DEB-47C4-A274-6CAA45B986C1}" srcOrd="2" destOrd="0" presId="urn:microsoft.com/office/officeart/2005/8/layout/orgChart1"/>
    <dgm:cxn modelId="{04EBEBB6-8954-42B7-A5C5-4FFEDCF6E6E5}" type="presParOf" srcId="{44412BA0-5F77-4F60-8A99-41519839C300}" destId="{CC54C761-1EEC-4EDF-AFC2-67DB90B60E72}" srcOrd="3" destOrd="0" presId="urn:microsoft.com/office/officeart/2005/8/layout/orgChart1"/>
    <dgm:cxn modelId="{DE7E21BC-60D3-451F-917B-B7A4A3899E48}" type="presParOf" srcId="{CC54C761-1EEC-4EDF-AFC2-67DB90B60E72}" destId="{5EEB1457-414C-4C5A-9A12-034FA95FE1AD}" srcOrd="0" destOrd="0" presId="urn:microsoft.com/office/officeart/2005/8/layout/orgChart1"/>
    <dgm:cxn modelId="{98D49AA3-D674-4195-A21C-8C7565D3AB1A}" type="presParOf" srcId="{5EEB1457-414C-4C5A-9A12-034FA95FE1AD}" destId="{A2B53E7F-6127-4522-AAD9-19C974A3A9E6}" srcOrd="0" destOrd="0" presId="urn:microsoft.com/office/officeart/2005/8/layout/orgChart1"/>
    <dgm:cxn modelId="{B79F1FFC-6586-42E3-9527-22B345D74E09}" type="presParOf" srcId="{5EEB1457-414C-4C5A-9A12-034FA95FE1AD}" destId="{16647C97-14C0-4F83-962A-DB460935974E}" srcOrd="1" destOrd="0" presId="urn:microsoft.com/office/officeart/2005/8/layout/orgChart1"/>
    <dgm:cxn modelId="{B9CEBDED-AA4B-4271-AC8E-FA86D2570695}" type="presParOf" srcId="{CC54C761-1EEC-4EDF-AFC2-67DB90B60E72}" destId="{3AD594B3-65D6-4539-8B21-B2C8B21213CA}" srcOrd="1" destOrd="0" presId="urn:microsoft.com/office/officeart/2005/8/layout/orgChart1"/>
    <dgm:cxn modelId="{C69BE654-FBD5-4910-8856-6FA2147BA77F}" type="presParOf" srcId="{3AD594B3-65D6-4539-8B21-B2C8B21213CA}" destId="{F7F241D5-30BD-4B96-B68C-38111CB0DFC2}" srcOrd="0" destOrd="0" presId="urn:microsoft.com/office/officeart/2005/8/layout/orgChart1"/>
    <dgm:cxn modelId="{D79F746A-ECA5-4397-9434-0CAB5D3C4278}" type="presParOf" srcId="{3AD594B3-65D6-4539-8B21-B2C8B21213CA}" destId="{178EA757-6F91-4075-962F-6DCA3D5D2806}" srcOrd="1" destOrd="0" presId="urn:microsoft.com/office/officeart/2005/8/layout/orgChart1"/>
    <dgm:cxn modelId="{72ECB243-BBA4-4F33-8003-FB5266D0893E}" type="presParOf" srcId="{178EA757-6F91-4075-962F-6DCA3D5D2806}" destId="{FAD254F4-D54F-408C-B774-2F2BA531AD40}" srcOrd="0" destOrd="0" presId="urn:microsoft.com/office/officeart/2005/8/layout/orgChart1"/>
    <dgm:cxn modelId="{4C5A7236-DBF8-4958-97C7-E2C2A3BFAD70}" type="presParOf" srcId="{FAD254F4-D54F-408C-B774-2F2BA531AD40}" destId="{674B7ED8-8072-4E76-9DC1-1F4550E17D8E}" srcOrd="0" destOrd="0" presId="urn:microsoft.com/office/officeart/2005/8/layout/orgChart1"/>
    <dgm:cxn modelId="{8777D0CB-9314-417A-A888-36B8E75487C2}" type="presParOf" srcId="{FAD254F4-D54F-408C-B774-2F2BA531AD40}" destId="{1D211BB4-E395-43D1-9C3C-1EEA720C01B6}" srcOrd="1" destOrd="0" presId="urn:microsoft.com/office/officeart/2005/8/layout/orgChart1"/>
    <dgm:cxn modelId="{69F5E06F-AF16-48D7-B0BB-AFF0DA8A16B9}" type="presParOf" srcId="{178EA757-6F91-4075-962F-6DCA3D5D2806}" destId="{D1619FBE-BEA3-4BEA-A4F6-479FFDEA38A2}" srcOrd="1" destOrd="0" presId="urn:microsoft.com/office/officeart/2005/8/layout/orgChart1"/>
    <dgm:cxn modelId="{8A453ED0-C0CC-428B-99C8-568D67976158}" type="presParOf" srcId="{178EA757-6F91-4075-962F-6DCA3D5D2806}" destId="{00DB3D54-B8CC-4063-A608-93C298E3F78E}" srcOrd="2" destOrd="0" presId="urn:microsoft.com/office/officeart/2005/8/layout/orgChart1"/>
    <dgm:cxn modelId="{86DB0ECB-4FA9-44F3-9C1A-5E3D5911CAB8}" type="presParOf" srcId="{3AD594B3-65D6-4539-8B21-B2C8B21213CA}" destId="{B1D59390-E35C-463C-8349-D5F018F54180}" srcOrd="2" destOrd="0" presId="urn:microsoft.com/office/officeart/2005/8/layout/orgChart1"/>
    <dgm:cxn modelId="{603C7C1D-51EE-478F-8AFF-5DDB0C5E60E2}" type="presParOf" srcId="{3AD594B3-65D6-4539-8B21-B2C8B21213CA}" destId="{E078F54B-09FF-4886-BB81-1F81DB633C39}" srcOrd="3" destOrd="0" presId="urn:microsoft.com/office/officeart/2005/8/layout/orgChart1"/>
    <dgm:cxn modelId="{58D076E4-0048-435E-A5C8-6F48D370FE3D}" type="presParOf" srcId="{E078F54B-09FF-4886-BB81-1F81DB633C39}" destId="{9A735BD7-655B-4DF0-8006-F1A4AA17E605}" srcOrd="0" destOrd="0" presId="urn:microsoft.com/office/officeart/2005/8/layout/orgChart1"/>
    <dgm:cxn modelId="{7BED1DF6-6B38-4E7E-8675-CE2525C5F00C}" type="presParOf" srcId="{9A735BD7-655B-4DF0-8006-F1A4AA17E605}" destId="{5F562BA2-683B-41D9-A133-F4DB5B4E5683}" srcOrd="0" destOrd="0" presId="urn:microsoft.com/office/officeart/2005/8/layout/orgChart1"/>
    <dgm:cxn modelId="{8B812F73-3987-41EA-80D0-BEB86F38D261}" type="presParOf" srcId="{9A735BD7-655B-4DF0-8006-F1A4AA17E605}" destId="{8FD9A172-E9C5-479B-A2DB-EDAD69885652}" srcOrd="1" destOrd="0" presId="urn:microsoft.com/office/officeart/2005/8/layout/orgChart1"/>
    <dgm:cxn modelId="{4DD4007F-89A8-42BC-8BD7-F173FE21916B}" type="presParOf" srcId="{E078F54B-09FF-4886-BB81-1F81DB633C39}" destId="{ED808C8E-9B18-4BC7-AABA-41A9280B3096}" srcOrd="1" destOrd="0" presId="urn:microsoft.com/office/officeart/2005/8/layout/orgChart1"/>
    <dgm:cxn modelId="{7E1E4F14-FF41-41D3-AF9A-FF29FCFE1717}" type="presParOf" srcId="{E078F54B-09FF-4886-BB81-1F81DB633C39}" destId="{7833310F-C20E-4D62-8051-7BB4310612DB}" srcOrd="2" destOrd="0" presId="urn:microsoft.com/office/officeart/2005/8/layout/orgChart1"/>
    <dgm:cxn modelId="{F83C5A0F-79EA-4D93-B036-32B87803565F}" type="presParOf" srcId="{CC54C761-1EEC-4EDF-AFC2-67DB90B60E72}" destId="{7519CD45-95E1-4B0B-B4B9-B771B2508772}" srcOrd="2" destOrd="0" presId="urn:microsoft.com/office/officeart/2005/8/layout/orgChart1"/>
    <dgm:cxn modelId="{84CD3E38-4CA7-4A72-AF8B-9479F8C7CD1A}" type="presParOf" srcId="{44412BA0-5F77-4F60-8A99-41519839C300}" destId="{59DDB2AE-F876-4CF4-A3AF-D577354FD882}" srcOrd="4" destOrd="0" presId="urn:microsoft.com/office/officeart/2005/8/layout/orgChart1"/>
    <dgm:cxn modelId="{650B2943-2892-4A8A-990E-72AEE2082DB6}" type="presParOf" srcId="{44412BA0-5F77-4F60-8A99-41519839C300}" destId="{C460AF29-4722-4CA8-8AD9-A6A6AFA6503F}" srcOrd="5" destOrd="0" presId="urn:microsoft.com/office/officeart/2005/8/layout/orgChart1"/>
    <dgm:cxn modelId="{69C00638-BE22-4E6C-956E-8BE8C837BC99}" type="presParOf" srcId="{C460AF29-4722-4CA8-8AD9-A6A6AFA6503F}" destId="{33E38D21-48A7-4A20-B0B2-2BAD982B984D}" srcOrd="0" destOrd="0" presId="urn:microsoft.com/office/officeart/2005/8/layout/orgChart1"/>
    <dgm:cxn modelId="{D3DC5D0B-0B6D-4306-BD8C-03D655CAE70C}" type="presParOf" srcId="{33E38D21-48A7-4A20-B0B2-2BAD982B984D}" destId="{CCF31C71-F7B5-402D-B42D-885BFAA99611}" srcOrd="0" destOrd="0" presId="urn:microsoft.com/office/officeart/2005/8/layout/orgChart1"/>
    <dgm:cxn modelId="{DE2ACAF4-7C26-4261-B1E0-FCC96C012DCE}" type="presParOf" srcId="{33E38D21-48A7-4A20-B0B2-2BAD982B984D}" destId="{3BD52246-D889-4429-815E-718A95DFD2BF}" srcOrd="1" destOrd="0" presId="urn:microsoft.com/office/officeart/2005/8/layout/orgChart1"/>
    <dgm:cxn modelId="{FE6E10C7-060D-4674-9E21-DB9D70FDE36C}" type="presParOf" srcId="{C460AF29-4722-4CA8-8AD9-A6A6AFA6503F}" destId="{68F3B026-1A6E-49DF-BC87-0900C6011C27}" srcOrd="1" destOrd="0" presId="urn:microsoft.com/office/officeart/2005/8/layout/orgChart1"/>
    <dgm:cxn modelId="{CCE0D439-B3A2-4878-A45F-C051D9B3668C}" type="presParOf" srcId="{68F3B026-1A6E-49DF-BC87-0900C6011C27}" destId="{88863E72-884A-438B-B465-C903A578B7AF}" srcOrd="0" destOrd="0" presId="urn:microsoft.com/office/officeart/2005/8/layout/orgChart1"/>
    <dgm:cxn modelId="{92D2C68C-45FA-4B58-B259-7ADE6BD97198}" type="presParOf" srcId="{68F3B026-1A6E-49DF-BC87-0900C6011C27}" destId="{F14415DD-A437-438A-81FE-B0867119433F}" srcOrd="1" destOrd="0" presId="urn:microsoft.com/office/officeart/2005/8/layout/orgChart1"/>
    <dgm:cxn modelId="{6F9A3C3D-F711-4E10-A3FB-D6C677B35EEB}" type="presParOf" srcId="{F14415DD-A437-438A-81FE-B0867119433F}" destId="{F3D81925-E75F-4F41-B01D-087614E46721}" srcOrd="0" destOrd="0" presId="urn:microsoft.com/office/officeart/2005/8/layout/orgChart1"/>
    <dgm:cxn modelId="{328881D7-F28C-4AE6-9B14-2D5FC9DB9357}" type="presParOf" srcId="{F3D81925-E75F-4F41-B01D-087614E46721}" destId="{4A1FDDD1-1AD1-4809-A2B1-2E4EC322665F}" srcOrd="0" destOrd="0" presId="urn:microsoft.com/office/officeart/2005/8/layout/orgChart1"/>
    <dgm:cxn modelId="{C16FB32B-F9B3-4AEF-890D-B2C9EFCB2278}" type="presParOf" srcId="{F3D81925-E75F-4F41-B01D-087614E46721}" destId="{515FE924-793C-499D-9F9C-9BD24DE3A885}" srcOrd="1" destOrd="0" presId="urn:microsoft.com/office/officeart/2005/8/layout/orgChart1"/>
    <dgm:cxn modelId="{947005F9-6AE9-49C5-9DA4-175ED1F74A30}" type="presParOf" srcId="{F14415DD-A437-438A-81FE-B0867119433F}" destId="{D7102375-B9DD-41E8-BE88-E20B97B984E4}" srcOrd="1" destOrd="0" presId="urn:microsoft.com/office/officeart/2005/8/layout/orgChart1"/>
    <dgm:cxn modelId="{4B3DD5B8-76E2-44C6-8BB3-705093938482}" type="presParOf" srcId="{D7102375-B9DD-41E8-BE88-E20B97B984E4}" destId="{BF14DD08-155E-49C5-B82B-9D40E59785C5}" srcOrd="0" destOrd="0" presId="urn:microsoft.com/office/officeart/2005/8/layout/orgChart1"/>
    <dgm:cxn modelId="{6D476263-4054-4007-BA1D-7152214AF74F}" type="presParOf" srcId="{D7102375-B9DD-41E8-BE88-E20B97B984E4}" destId="{271DC9CE-5DC9-413D-8595-1B7FEBCADD35}" srcOrd="1" destOrd="0" presId="urn:microsoft.com/office/officeart/2005/8/layout/orgChart1"/>
    <dgm:cxn modelId="{11525AA0-9C80-4029-B383-13B0045A02D5}" type="presParOf" srcId="{271DC9CE-5DC9-413D-8595-1B7FEBCADD35}" destId="{8154E3B2-70FD-4BC8-89BE-6D3CEB00AEEB}" srcOrd="0" destOrd="0" presId="urn:microsoft.com/office/officeart/2005/8/layout/orgChart1"/>
    <dgm:cxn modelId="{38AC11A3-1CB0-4CDF-93B6-E22A0D8F68BF}" type="presParOf" srcId="{8154E3B2-70FD-4BC8-89BE-6D3CEB00AEEB}" destId="{4F1D397A-B08D-4616-A6B8-09183350164B}" srcOrd="0" destOrd="0" presId="urn:microsoft.com/office/officeart/2005/8/layout/orgChart1"/>
    <dgm:cxn modelId="{99E5568F-CFF1-4D54-AAFD-F3DC835F45B6}" type="presParOf" srcId="{8154E3B2-70FD-4BC8-89BE-6D3CEB00AEEB}" destId="{74C80C8D-137B-46F5-B504-E517D3216832}" srcOrd="1" destOrd="0" presId="urn:microsoft.com/office/officeart/2005/8/layout/orgChart1"/>
    <dgm:cxn modelId="{C7773A8A-1793-4569-9D20-6D031C373E19}" type="presParOf" srcId="{271DC9CE-5DC9-413D-8595-1B7FEBCADD35}" destId="{5AC1288E-2AA3-41B1-9E19-D35F2940FFE4}" srcOrd="1" destOrd="0" presId="urn:microsoft.com/office/officeart/2005/8/layout/orgChart1"/>
    <dgm:cxn modelId="{267034B6-CB77-4F83-9A98-6FD960C49274}" type="presParOf" srcId="{271DC9CE-5DC9-413D-8595-1B7FEBCADD35}" destId="{18C11B1D-10A1-4157-B9C0-CD676DEB2147}" srcOrd="2" destOrd="0" presId="urn:microsoft.com/office/officeart/2005/8/layout/orgChart1"/>
    <dgm:cxn modelId="{BFCD3528-8CFF-45F8-9120-2CD6254DBBC5}" type="presParOf" srcId="{F14415DD-A437-438A-81FE-B0867119433F}" destId="{EE49C344-455E-411B-8D38-8FD6E4BD1651}" srcOrd="2" destOrd="0" presId="urn:microsoft.com/office/officeart/2005/8/layout/orgChart1"/>
    <dgm:cxn modelId="{8499B1B8-1809-4BC8-BD3A-6E625A5B1332}" type="presParOf" srcId="{68F3B026-1A6E-49DF-BC87-0900C6011C27}" destId="{B6DDCB7F-AA19-4FCC-BD23-C36A3B3F3481}" srcOrd="2" destOrd="0" presId="urn:microsoft.com/office/officeart/2005/8/layout/orgChart1"/>
    <dgm:cxn modelId="{6CCD7CA0-0F9C-483D-A154-2E8DEB6AF555}" type="presParOf" srcId="{68F3B026-1A6E-49DF-BC87-0900C6011C27}" destId="{2A681777-21AA-4958-81E0-D68387CC951A}" srcOrd="3" destOrd="0" presId="urn:microsoft.com/office/officeart/2005/8/layout/orgChart1"/>
    <dgm:cxn modelId="{12CBAFC4-EEBB-4386-9199-26107978F336}" type="presParOf" srcId="{2A681777-21AA-4958-81E0-D68387CC951A}" destId="{89617B78-0BAC-4468-84C2-13FB0D21E4FA}" srcOrd="0" destOrd="0" presId="urn:microsoft.com/office/officeart/2005/8/layout/orgChart1"/>
    <dgm:cxn modelId="{9157EBD4-853D-4557-A1D3-901E768C7EED}" type="presParOf" srcId="{89617B78-0BAC-4468-84C2-13FB0D21E4FA}" destId="{73507A14-33DC-4778-A000-16929F4DE1DA}" srcOrd="0" destOrd="0" presId="urn:microsoft.com/office/officeart/2005/8/layout/orgChart1"/>
    <dgm:cxn modelId="{DCFB6C02-0251-4575-A1EA-DB977AC04ADC}" type="presParOf" srcId="{89617B78-0BAC-4468-84C2-13FB0D21E4FA}" destId="{A6B03EFE-ABBB-4501-8345-A95DB4CAFCF3}" srcOrd="1" destOrd="0" presId="urn:microsoft.com/office/officeart/2005/8/layout/orgChart1"/>
    <dgm:cxn modelId="{B60A583B-3C52-4C4F-A0F7-D4CEBE023354}" type="presParOf" srcId="{2A681777-21AA-4958-81E0-D68387CC951A}" destId="{C1D53BAD-063A-4323-B634-92B4F1D1708C}" srcOrd="1" destOrd="0" presId="urn:microsoft.com/office/officeart/2005/8/layout/orgChart1"/>
    <dgm:cxn modelId="{B73CFFFF-9515-48A2-AA29-FB27B5D145AF}" type="presParOf" srcId="{C1D53BAD-063A-4323-B634-92B4F1D1708C}" destId="{E49CE943-9E2E-4420-B4B0-9BFA484C3EEB}" srcOrd="0" destOrd="0" presId="urn:microsoft.com/office/officeart/2005/8/layout/orgChart1"/>
    <dgm:cxn modelId="{C508EB13-3CBF-4E0E-9411-4124B5F86E98}" type="presParOf" srcId="{C1D53BAD-063A-4323-B634-92B4F1D1708C}" destId="{D4337469-54AA-4310-845D-CD1F7E49AD75}" srcOrd="1" destOrd="0" presId="urn:microsoft.com/office/officeart/2005/8/layout/orgChart1"/>
    <dgm:cxn modelId="{937B8795-59F6-4574-8A25-C6AFB0BD60C1}" type="presParOf" srcId="{D4337469-54AA-4310-845D-CD1F7E49AD75}" destId="{15AD301C-98A9-456F-B8D5-0D8F5EC1C3BF}" srcOrd="0" destOrd="0" presId="urn:microsoft.com/office/officeart/2005/8/layout/orgChart1"/>
    <dgm:cxn modelId="{637B7D13-B342-4F10-BF08-46458C9BA313}" type="presParOf" srcId="{15AD301C-98A9-456F-B8D5-0D8F5EC1C3BF}" destId="{B4C9ADD9-2CCB-4490-BC4D-1B61FB8048EC}" srcOrd="0" destOrd="0" presId="urn:microsoft.com/office/officeart/2005/8/layout/orgChart1"/>
    <dgm:cxn modelId="{49AD7A20-D090-436E-ABED-2F3E5AA30DC6}" type="presParOf" srcId="{15AD301C-98A9-456F-B8D5-0D8F5EC1C3BF}" destId="{3459984F-9293-4E2E-8F19-1718A92ACB62}" srcOrd="1" destOrd="0" presId="urn:microsoft.com/office/officeart/2005/8/layout/orgChart1"/>
    <dgm:cxn modelId="{B2A8ADAD-8B4D-4822-880E-14A049FBE2E1}" type="presParOf" srcId="{D4337469-54AA-4310-845D-CD1F7E49AD75}" destId="{D5C6DC1E-E98E-44E2-ADA7-221D39987E6C}" srcOrd="1" destOrd="0" presId="urn:microsoft.com/office/officeart/2005/8/layout/orgChart1"/>
    <dgm:cxn modelId="{A774DD10-E988-472D-9FDF-3CFF7F003E0A}" type="presParOf" srcId="{D4337469-54AA-4310-845D-CD1F7E49AD75}" destId="{1CA81E49-9C25-42C2-ADA3-7B3AEBB2AD5F}" srcOrd="2" destOrd="0" presId="urn:microsoft.com/office/officeart/2005/8/layout/orgChart1"/>
    <dgm:cxn modelId="{B3F01505-F3D5-41DB-8041-B1FB49187FFB}" type="presParOf" srcId="{C1D53BAD-063A-4323-B634-92B4F1D1708C}" destId="{387C06E8-0906-41DC-96E2-7D41A79F7757}" srcOrd="2" destOrd="0" presId="urn:microsoft.com/office/officeart/2005/8/layout/orgChart1"/>
    <dgm:cxn modelId="{11535B33-8C48-4FED-AFFD-6F813D8CEF14}" type="presParOf" srcId="{C1D53BAD-063A-4323-B634-92B4F1D1708C}" destId="{DBA28A38-B18E-410D-BA63-95D8BF7AE73B}" srcOrd="3" destOrd="0" presId="urn:microsoft.com/office/officeart/2005/8/layout/orgChart1"/>
    <dgm:cxn modelId="{C9DC713F-F295-46CA-BDF4-6F1E178E43DD}" type="presParOf" srcId="{DBA28A38-B18E-410D-BA63-95D8BF7AE73B}" destId="{B1F464A4-5A2A-46B6-9871-206479B0780F}" srcOrd="0" destOrd="0" presId="urn:microsoft.com/office/officeart/2005/8/layout/orgChart1"/>
    <dgm:cxn modelId="{06C146D6-CF65-4670-9DDC-9E20C955277F}" type="presParOf" srcId="{B1F464A4-5A2A-46B6-9871-206479B0780F}" destId="{2192D721-77CD-441D-B519-CA60624AFFAE}" srcOrd="0" destOrd="0" presId="urn:microsoft.com/office/officeart/2005/8/layout/orgChart1"/>
    <dgm:cxn modelId="{45CCAB5C-6E9B-4CC8-A73F-8438B4EE6F08}" type="presParOf" srcId="{B1F464A4-5A2A-46B6-9871-206479B0780F}" destId="{3DD5FADE-5090-4B64-A7D4-9D2FACF91771}" srcOrd="1" destOrd="0" presId="urn:microsoft.com/office/officeart/2005/8/layout/orgChart1"/>
    <dgm:cxn modelId="{D2730FA5-7416-4A19-9A60-7DF19E1A57D7}" type="presParOf" srcId="{DBA28A38-B18E-410D-BA63-95D8BF7AE73B}" destId="{09E90FF5-0435-4B6D-BCFF-DCC211A884D2}" srcOrd="1" destOrd="0" presId="urn:microsoft.com/office/officeart/2005/8/layout/orgChart1"/>
    <dgm:cxn modelId="{A15A0C00-4A1C-4BDA-A476-378EF23BF6DA}" type="presParOf" srcId="{DBA28A38-B18E-410D-BA63-95D8BF7AE73B}" destId="{C4E9E734-3B59-43E1-A59F-356562E76F22}" srcOrd="2" destOrd="0" presId="urn:microsoft.com/office/officeart/2005/8/layout/orgChart1"/>
    <dgm:cxn modelId="{1FCD2E20-D03D-425B-A7AD-0057B67740AF}" type="presParOf" srcId="{2A681777-21AA-4958-81E0-D68387CC951A}" destId="{D0CE0301-4A59-4F5A-8CAC-66B7FDE12F18}" srcOrd="2" destOrd="0" presId="urn:microsoft.com/office/officeart/2005/8/layout/orgChart1"/>
    <dgm:cxn modelId="{07CC1C95-F7D8-41C5-A5CB-F82EB899EAA0}" type="presParOf" srcId="{C460AF29-4722-4CA8-8AD9-A6A6AFA6503F}" destId="{7DC3B1D5-93A8-4F50-8E9E-0FCDB4F5881B}" srcOrd="2" destOrd="0" presId="urn:microsoft.com/office/officeart/2005/8/layout/orgChart1"/>
    <dgm:cxn modelId="{221E9ED1-9D01-40B5-AA1A-B9646B5AA509}" type="presParOf" srcId="{8F1645A1-239C-4DA0-A1E5-23DE6EA5DCDF}" destId="{CBACB9FE-2D98-47F7-A3FF-92696BC8F5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C06E8-0906-41DC-96E2-7D41A79F7757}">
      <dsp:nvSpPr>
        <dsp:cNvPr id="0" name=""/>
        <dsp:cNvSpPr/>
      </dsp:nvSpPr>
      <dsp:spPr>
        <a:xfrm>
          <a:off x="6918616" y="2088460"/>
          <a:ext cx="230406" cy="151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652"/>
              </a:lnTo>
              <a:lnTo>
                <a:pt x="230406" y="1514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CE943-9E2E-4420-B4B0-9BFA484C3EEB}">
      <dsp:nvSpPr>
        <dsp:cNvPr id="0" name=""/>
        <dsp:cNvSpPr/>
      </dsp:nvSpPr>
      <dsp:spPr>
        <a:xfrm>
          <a:off x="6918616" y="2088460"/>
          <a:ext cx="230406" cy="65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159"/>
              </a:lnTo>
              <a:lnTo>
                <a:pt x="230406" y="6521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DCB7F-AA19-4FCC-BD23-C36A3B3F3481}">
      <dsp:nvSpPr>
        <dsp:cNvPr id="0" name=""/>
        <dsp:cNvSpPr/>
      </dsp:nvSpPr>
      <dsp:spPr>
        <a:xfrm>
          <a:off x="6508094" y="1271535"/>
          <a:ext cx="1024940" cy="437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77"/>
              </a:lnTo>
              <a:lnTo>
                <a:pt x="1024940" y="218777"/>
              </a:lnTo>
              <a:lnTo>
                <a:pt x="1024940" y="437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4DD08-155E-49C5-B82B-9D40E59785C5}">
      <dsp:nvSpPr>
        <dsp:cNvPr id="0" name=""/>
        <dsp:cNvSpPr/>
      </dsp:nvSpPr>
      <dsp:spPr>
        <a:xfrm>
          <a:off x="4876363" y="2113140"/>
          <a:ext cx="241848" cy="626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531"/>
              </a:lnTo>
              <a:lnTo>
                <a:pt x="241848" y="6265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63E72-884A-438B-B465-C903A578B7AF}">
      <dsp:nvSpPr>
        <dsp:cNvPr id="0" name=""/>
        <dsp:cNvSpPr/>
      </dsp:nvSpPr>
      <dsp:spPr>
        <a:xfrm>
          <a:off x="5521294" y="1271535"/>
          <a:ext cx="986800" cy="437554"/>
        </a:xfrm>
        <a:custGeom>
          <a:avLst/>
          <a:gdLst/>
          <a:ahLst/>
          <a:cxnLst/>
          <a:rect l="0" t="0" r="0" b="0"/>
          <a:pathLst>
            <a:path>
              <a:moveTo>
                <a:pt x="986800" y="0"/>
              </a:moveTo>
              <a:lnTo>
                <a:pt x="986800" y="218777"/>
              </a:lnTo>
              <a:lnTo>
                <a:pt x="0" y="218777"/>
              </a:lnTo>
              <a:lnTo>
                <a:pt x="0" y="4375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DB2AE-F876-4CF4-A3AF-D577354FD882}">
      <dsp:nvSpPr>
        <dsp:cNvPr id="0" name=""/>
        <dsp:cNvSpPr/>
      </dsp:nvSpPr>
      <dsp:spPr>
        <a:xfrm>
          <a:off x="3485745" y="499678"/>
          <a:ext cx="3022349" cy="437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77"/>
              </a:lnTo>
              <a:lnTo>
                <a:pt x="3022349" y="218777"/>
              </a:lnTo>
              <a:lnTo>
                <a:pt x="3022349" y="437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59390-E35C-463C-8349-D5F018F54180}">
      <dsp:nvSpPr>
        <dsp:cNvPr id="0" name=""/>
        <dsp:cNvSpPr/>
      </dsp:nvSpPr>
      <dsp:spPr>
        <a:xfrm>
          <a:off x="2510754" y="1291871"/>
          <a:ext cx="187707" cy="146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136"/>
              </a:lnTo>
              <a:lnTo>
                <a:pt x="187707" y="14681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241D5-30BD-4B96-B68C-38111CB0DFC2}">
      <dsp:nvSpPr>
        <dsp:cNvPr id="0" name=""/>
        <dsp:cNvSpPr/>
      </dsp:nvSpPr>
      <dsp:spPr>
        <a:xfrm>
          <a:off x="2510754" y="1291871"/>
          <a:ext cx="187707" cy="639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579"/>
              </a:lnTo>
              <a:lnTo>
                <a:pt x="187707" y="639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E700F-1DEB-47C4-A274-6CAA45B986C1}">
      <dsp:nvSpPr>
        <dsp:cNvPr id="0" name=""/>
        <dsp:cNvSpPr/>
      </dsp:nvSpPr>
      <dsp:spPr>
        <a:xfrm>
          <a:off x="3011308" y="499678"/>
          <a:ext cx="474436" cy="437554"/>
        </a:xfrm>
        <a:custGeom>
          <a:avLst/>
          <a:gdLst/>
          <a:ahLst/>
          <a:cxnLst/>
          <a:rect l="0" t="0" r="0" b="0"/>
          <a:pathLst>
            <a:path>
              <a:moveTo>
                <a:pt x="474436" y="0"/>
              </a:moveTo>
              <a:lnTo>
                <a:pt x="474436" y="218777"/>
              </a:lnTo>
              <a:lnTo>
                <a:pt x="0" y="218777"/>
              </a:lnTo>
              <a:lnTo>
                <a:pt x="0" y="437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625D6-7154-457B-B987-2181882FA56A}">
      <dsp:nvSpPr>
        <dsp:cNvPr id="0" name=""/>
        <dsp:cNvSpPr/>
      </dsp:nvSpPr>
      <dsp:spPr>
        <a:xfrm>
          <a:off x="154341" y="1271253"/>
          <a:ext cx="225518" cy="2306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67"/>
              </a:lnTo>
              <a:lnTo>
                <a:pt x="225518" y="23062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97908-BE69-4356-A606-F59F1F1BD690}">
      <dsp:nvSpPr>
        <dsp:cNvPr id="0" name=""/>
        <dsp:cNvSpPr/>
      </dsp:nvSpPr>
      <dsp:spPr>
        <a:xfrm>
          <a:off x="154341" y="1271253"/>
          <a:ext cx="225518" cy="145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973"/>
              </a:lnTo>
              <a:lnTo>
                <a:pt x="225518" y="1455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E33B6-02A2-4187-B7DF-0E280AE3B85F}">
      <dsp:nvSpPr>
        <dsp:cNvPr id="0" name=""/>
        <dsp:cNvSpPr/>
      </dsp:nvSpPr>
      <dsp:spPr>
        <a:xfrm>
          <a:off x="154341" y="1271253"/>
          <a:ext cx="225518" cy="639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579"/>
              </a:lnTo>
              <a:lnTo>
                <a:pt x="225518" y="6395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F1C9B-6746-413E-868E-96EA93B106C9}">
      <dsp:nvSpPr>
        <dsp:cNvPr id="0" name=""/>
        <dsp:cNvSpPr/>
      </dsp:nvSpPr>
      <dsp:spPr>
        <a:xfrm>
          <a:off x="755724" y="499678"/>
          <a:ext cx="2730020" cy="437554"/>
        </a:xfrm>
        <a:custGeom>
          <a:avLst/>
          <a:gdLst/>
          <a:ahLst/>
          <a:cxnLst/>
          <a:rect l="0" t="0" r="0" b="0"/>
          <a:pathLst>
            <a:path>
              <a:moveTo>
                <a:pt x="2730020" y="0"/>
              </a:moveTo>
              <a:lnTo>
                <a:pt x="2730020" y="218777"/>
              </a:lnTo>
              <a:lnTo>
                <a:pt x="0" y="218777"/>
              </a:lnTo>
              <a:lnTo>
                <a:pt x="0" y="437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0F327-640A-4DE8-AF62-3A37E2BB2967}">
      <dsp:nvSpPr>
        <dsp:cNvPr id="0" name=""/>
        <dsp:cNvSpPr/>
      </dsp:nvSpPr>
      <dsp:spPr>
        <a:xfrm>
          <a:off x="2785783" y="250553"/>
          <a:ext cx="1399924" cy="249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root directory /</a:t>
          </a:r>
          <a:endParaRPr lang="en-US" sz="1200" kern="1200" dirty="0"/>
        </a:p>
      </dsp:txBody>
      <dsp:txXfrm>
        <a:off x="2785783" y="250553"/>
        <a:ext cx="1399924" cy="249124"/>
      </dsp:txXfrm>
    </dsp:sp>
    <dsp:sp modelId="{71380A4F-7543-4309-9742-0512955E4A20}">
      <dsp:nvSpPr>
        <dsp:cNvPr id="0" name=""/>
        <dsp:cNvSpPr/>
      </dsp:nvSpPr>
      <dsp:spPr>
        <a:xfrm>
          <a:off x="3995" y="937232"/>
          <a:ext cx="1503458" cy="334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hbase</a:t>
          </a:r>
          <a:endParaRPr lang="en-US" sz="1200" kern="1200" dirty="0"/>
        </a:p>
      </dsp:txBody>
      <dsp:txXfrm>
        <a:off x="3995" y="937232"/>
        <a:ext cx="1503458" cy="334020"/>
      </dsp:txXfrm>
    </dsp:sp>
    <dsp:sp modelId="{18D8C532-7F4B-4ABD-83D8-0B723192E573}">
      <dsp:nvSpPr>
        <dsp:cNvPr id="0" name=""/>
        <dsp:cNvSpPr/>
      </dsp:nvSpPr>
      <dsp:spPr>
        <a:xfrm>
          <a:off x="379859" y="1708808"/>
          <a:ext cx="1881047" cy="404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379859" y="1708808"/>
        <a:ext cx="1881047" cy="404050"/>
      </dsp:txXfrm>
    </dsp:sp>
    <dsp:sp modelId="{AF3C1CB3-56F6-40F3-BA83-B61DBF9C11E2}">
      <dsp:nvSpPr>
        <dsp:cNvPr id="0" name=""/>
        <dsp:cNvSpPr/>
      </dsp:nvSpPr>
      <dsp:spPr>
        <a:xfrm>
          <a:off x="379859" y="2550413"/>
          <a:ext cx="1577176" cy="353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hbase.id</a:t>
          </a:r>
          <a:endParaRPr lang="en-US" sz="1200" kern="1200" dirty="0"/>
        </a:p>
      </dsp:txBody>
      <dsp:txXfrm>
        <a:off x="379859" y="2550413"/>
        <a:ext cx="1577176" cy="353627"/>
      </dsp:txXfrm>
    </dsp:sp>
    <dsp:sp modelId="{10FFE3D4-964F-4671-B215-80C0D673075E}">
      <dsp:nvSpPr>
        <dsp:cNvPr id="0" name=""/>
        <dsp:cNvSpPr/>
      </dsp:nvSpPr>
      <dsp:spPr>
        <a:xfrm>
          <a:off x="379859" y="3341595"/>
          <a:ext cx="2182835" cy="471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hbase.version</a:t>
          </a:r>
          <a:endParaRPr lang="en-US" sz="1200" kern="1200" dirty="0"/>
        </a:p>
      </dsp:txBody>
      <dsp:txXfrm>
        <a:off x="379859" y="3341595"/>
        <a:ext cx="2182835" cy="471850"/>
      </dsp:txXfrm>
    </dsp:sp>
    <dsp:sp modelId="{A2B53E7F-6127-4522-AAD9-19C974A3A9E6}">
      <dsp:nvSpPr>
        <dsp:cNvPr id="0" name=""/>
        <dsp:cNvSpPr/>
      </dsp:nvSpPr>
      <dsp:spPr>
        <a:xfrm>
          <a:off x="2385615" y="937232"/>
          <a:ext cx="1251385" cy="3546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tmp</a:t>
          </a:r>
          <a:endParaRPr lang="en-US" sz="1200" kern="1200" dirty="0"/>
        </a:p>
      </dsp:txBody>
      <dsp:txXfrm>
        <a:off x="2385615" y="937232"/>
        <a:ext cx="1251385" cy="354638"/>
      </dsp:txXfrm>
    </dsp:sp>
    <dsp:sp modelId="{674B7ED8-8072-4E76-9DC1-1F4550E17D8E}">
      <dsp:nvSpPr>
        <dsp:cNvPr id="0" name=""/>
        <dsp:cNvSpPr/>
      </dsp:nvSpPr>
      <dsp:spPr>
        <a:xfrm>
          <a:off x="2698462" y="1729425"/>
          <a:ext cx="1579114" cy="404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hadoop</a:t>
          </a:r>
          <a:r>
            <a:rPr lang="en-US" sz="1200" kern="1200" dirty="0" smtClean="0"/>
            <a:t>-yarn</a:t>
          </a:r>
          <a:endParaRPr lang="en-US" sz="1200" kern="1200" dirty="0"/>
        </a:p>
      </dsp:txBody>
      <dsp:txXfrm>
        <a:off x="2698462" y="1729425"/>
        <a:ext cx="1579114" cy="404050"/>
      </dsp:txXfrm>
    </dsp:sp>
    <dsp:sp modelId="{5F562BA2-683B-41D9-A133-F4DB5B4E5683}">
      <dsp:nvSpPr>
        <dsp:cNvPr id="0" name=""/>
        <dsp:cNvSpPr/>
      </dsp:nvSpPr>
      <dsp:spPr>
        <a:xfrm>
          <a:off x="2698462" y="2571030"/>
          <a:ext cx="1345980" cy="377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hive</a:t>
          </a:r>
          <a:endParaRPr lang="en-US" sz="1200" kern="1200" dirty="0"/>
        </a:p>
      </dsp:txBody>
      <dsp:txXfrm>
        <a:off x="2698462" y="2571030"/>
        <a:ext cx="1345980" cy="377953"/>
      </dsp:txXfrm>
    </dsp:sp>
    <dsp:sp modelId="{CCF31C71-F7B5-402D-B42D-885BFAA99611}">
      <dsp:nvSpPr>
        <dsp:cNvPr id="0" name=""/>
        <dsp:cNvSpPr/>
      </dsp:nvSpPr>
      <dsp:spPr>
        <a:xfrm>
          <a:off x="5908842" y="937232"/>
          <a:ext cx="1198503" cy="334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</a:t>
          </a:r>
          <a:endParaRPr lang="en-US" sz="1200" kern="1200" dirty="0"/>
        </a:p>
      </dsp:txBody>
      <dsp:txXfrm>
        <a:off x="5908842" y="937232"/>
        <a:ext cx="1198503" cy="334302"/>
      </dsp:txXfrm>
    </dsp:sp>
    <dsp:sp modelId="{4A1FDDD1-1AD1-4809-A2B1-2E4EC322665F}">
      <dsp:nvSpPr>
        <dsp:cNvPr id="0" name=""/>
        <dsp:cNvSpPr/>
      </dsp:nvSpPr>
      <dsp:spPr>
        <a:xfrm>
          <a:off x="4715130" y="1709089"/>
          <a:ext cx="1612326" cy="404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hive</a:t>
          </a:r>
          <a:endParaRPr lang="en-US" sz="1200" kern="1200" dirty="0"/>
        </a:p>
      </dsp:txBody>
      <dsp:txXfrm>
        <a:off x="4715130" y="1709089"/>
        <a:ext cx="1612326" cy="404050"/>
      </dsp:txXfrm>
    </dsp:sp>
    <dsp:sp modelId="{4F1D397A-B08D-4616-A6B8-09183350164B}">
      <dsp:nvSpPr>
        <dsp:cNvPr id="0" name=""/>
        <dsp:cNvSpPr/>
      </dsp:nvSpPr>
      <dsp:spPr>
        <a:xfrm>
          <a:off x="5118212" y="2550695"/>
          <a:ext cx="1466391" cy="377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warehouse</a:t>
          </a:r>
          <a:endParaRPr lang="en-US" sz="1200" kern="1200" dirty="0"/>
        </a:p>
      </dsp:txBody>
      <dsp:txXfrm>
        <a:off x="5118212" y="2550695"/>
        <a:ext cx="1466391" cy="377953"/>
      </dsp:txXfrm>
    </dsp:sp>
    <dsp:sp modelId="{73507A14-33DC-4778-A000-16929F4DE1DA}">
      <dsp:nvSpPr>
        <dsp:cNvPr id="0" name=""/>
        <dsp:cNvSpPr/>
      </dsp:nvSpPr>
      <dsp:spPr>
        <a:xfrm>
          <a:off x="6765012" y="1709089"/>
          <a:ext cx="1536046" cy="379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hduser</a:t>
          </a:r>
          <a:endParaRPr lang="en-US" sz="1200" kern="1200" dirty="0"/>
        </a:p>
      </dsp:txBody>
      <dsp:txXfrm>
        <a:off x="6765012" y="1709089"/>
        <a:ext cx="1536046" cy="379370"/>
      </dsp:txXfrm>
    </dsp:sp>
    <dsp:sp modelId="{B4C9ADD9-2CCB-4490-BC4D-1B61FB8048EC}">
      <dsp:nvSpPr>
        <dsp:cNvPr id="0" name=""/>
        <dsp:cNvSpPr/>
      </dsp:nvSpPr>
      <dsp:spPr>
        <a:xfrm>
          <a:off x="7149023" y="2526014"/>
          <a:ext cx="1381380" cy="429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mrdata</a:t>
          </a:r>
          <a:endParaRPr lang="en-US" sz="1200" kern="1200" dirty="0"/>
        </a:p>
      </dsp:txBody>
      <dsp:txXfrm>
        <a:off x="7149023" y="2526014"/>
        <a:ext cx="1381380" cy="429209"/>
      </dsp:txXfrm>
    </dsp:sp>
    <dsp:sp modelId="{2192D721-77CD-441D-B519-CA60624AFFAE}">
      <dsp:nvSpPr>
        <dsp:cNvPr id="0" name=""/>
        <dsp:cNvSpPr/>
      </dsp:nvSpPr>
      <dsp:spPr>
        <a:xfrm>
          <a:off x="7149023" y="3392779"/>
          <a:ext cx="1342688" cy="420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retail</a:t>
          </a:r>
          <a:endParaRPr lang="en-US" sz="1200" kern="1200" dirty="0"/>
        </a:p>
      </dsp:txBody>
      <dsp:txXfrm>
        <a:off x="7149023" y="3392779"/>
        <a:ext cx="1342688" cy="42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609C8-F866-4C3D-AA47-FC3596B0580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7A76-2E76-4F6D-BBA7-30C8331D2F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7A76-2E76-4F6D-BBA7-30C8331D2F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7A76-2E76-4F6D-BBA7-30C8331D2F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17A76-2E76-4F6D-BBA7-30C8331D2FF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hadoop-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492030" y="57150"/>
            <a:ext cx="257577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Big Data</a:t>
            </a:r>
            <a:br>
              <a:rPr lang="en-US" sz="4000" dirty="0" smtClean="0"/>
            </a:br>
            <a:r>
              <a:rPr lang="en-US" sz="4000" dirty="0" err="1" smtClean="0"/>
              <a:t>Hadoop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29600" cy="85725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3500"/>
            <a:ext cx="7772400" cy="3524250"/>
          </a:xfrm>
        </p:spPr>
        <p:txBody>
          <a:bodyPr>
            <a:noAutofit/>
          </a:bodyPr>
          <a:lstStyle/>
          <a:p>
            <a:r>
              <a:rPr lang="en-IN" sz="2800" dirty="0" smtClean="0"/>
              <a:t>Components of </a:t>
            </a:r>
            <a:r>
              <a:rPr lang="en-IN" sz="2800" dirty="0" err="1" smtClean="0"/>
              <a:t>Hadoop</a:t>
            </a:r>
            <a:endParaRPr lang="en-IN" sz="2800" dirty="0" smtClean="0"/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1.0</a:t>
            </a:r>
          </a:p>
          <a:p>
            <a:pPr lvl="2"/>
            <a:r>
              <a:rPr lang="en-US" sz="2000" dirty="0" smtClean="0"/>
              <a:t>HDFS – Distributed storage</a:t>
            </a:r>
          </a:p>
          <a:p>
            <a:pPr lvl="2"/>
            <a:r>
              <a:rPr lang="en-US" sz="2000" dirty="0" err="1" smtClean="0"/>
              <a:t>MapReduce</a:t>
            </a:r>
            <a:r>
              <a:rPr lang="en-US" sz="2000" dirty="0" smtClean="0"/>
              <a:t> – Distributed processing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2.0</a:t>
            </a:r>
          </a:p>
          <a:p>
            <a:pPr lvl="2"/>
            <a:r>
              <a:rPr lang="en-US" sz="2000" dirty="0" smtClean="0"/>
              <a:t>HDFS - Distributed storage</a:t>
            </a:r>
          </a:p>
          <a:p>
            <a:pPr lvl="2"/>
            <a:r>
              <a:rPr lang="en-US" sz="2000" dirty="0" smtClean="0"/>
              <a:t>Distributed Processing</a:t>
            </a:r>
          </a:p>
          <a:p>
            <a:pPr lvl="3"/>
            <a:r>
              <a:rPr lang="en-US" sz="1800" dirty="0" smtClean="0"/>
              <a:t>YARN - Resource management</a:t>
            </a:r>
          </a:p>
          <a:p>
            <a:pPr lvl="3"/>
            <a:r>
              <a:rPr lang="en-US" sz="1800" dirty="0" err="1" smtClean="0"/>
              <a:t>MapReduce</a:t>
            </a:r>
            <a:r>
              <a:rPr lang="en-US" sz="1800" dirty="0" smtClean="0"/>
              <a:t> - Distributed computation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5" y="1885950"/>
            <a:ext cx="88630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00050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 smtClean="0"/>
              <a:t>Hadoop</a:t>
            </a:r>
            <a:r>
              <a:rPr lang="en-IN" dirty="0" smtClean="0"/>
              <a:t> 1.0 and </a:t>
            </a:r>
            <a:r>
              <a:rPr lang="en-IN" dirty="0" err="1" smtClean="0"/>
              <a:t>Hadoop</a:t>
            </a:r>
            <a:r>
              <a:rPr lang="en-IN" dirty="0" smtClean="0"/>
              <a:t> 2.0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116"/>
            <a:ext cx="7067550" cy="5491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Hadoop</a:t>
            </a:r>
            <a:r>
              <a:rPr lang="en-US" dirty="0"/>
              <a:t>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1" y="1508762"/>
            <a:ext cx="6332537" cy="35057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67000" y="660082"/>
            <a:ext cx="6324600" cy="64632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38" tIns="45719" rIns="91438" bIns="45719" rtlCol="0">
            <a:spAutoFit/>
          </a:bodyPr>
          <a:lstStyle/>
          <a:p>
            <a:r>
              <a:rPr lang="en-US" dirty="0"/>
              <a:t>HDFS has master/slave architecture.</a:t>
            </a:r>
          </a:p>
          <a:p>
            <a:r>
              <a:rPr lang="en-IN" dirty="0"/>
              <a:t>For HDFS (Storage) and For YARN (Processing)</a:t>
            </a:r>
            <a:endParaRPr lang="en-US" dirty="0"/>
          </a:p>
        </p:txBody>
      </p:sp>
      <p:pic>
        <p:nvPicPr>
          <p:cNvPr id="6" name="Picture 5" descr="involta+is+expanding+to+a+new+data+center+in+minnesota_16000330_800543686_0_0_7047949_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971550"/>
            <a:ext cx="1524000" cy="2286000"/>
          </a:xfrm>
          <a:prstGeom prst="rect">
            <a:avLst/>
          </a:prstGeom>
        </p:spPr>
      </p:pic>
      <p:pic>
        <p:nvPicPr>
          <p:cNvPr id="8" name="Picture 7" descr="involta+is+expanding+to+a+new+data+center+in+minnesota_16000330_800543686_0_0_7047949_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504950"/>
            <a:ext cx="1524000" cy="2286000"/>
          </a:xfrm>
          <a:prstGeom prst="rect">
            <a:avLst/>
          </a:prstGeom>
        </p:spPr>
      </p:pic>
      <p:pic>
        <p:nvPicPr>
          <p:cNvPr id="9" name="Picture 8" descr="involta+is+expanding+to+a+new+data+center+in+minnesota_16000330_800543686_0_0_7047949_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114550"/>
            <a:ext cx="1524000" cy="2286000"/>
          </a:xfrm>
          <a:prstGeom prst="rect">
            <a:avLst/>
          </a:prstGeom>
        </p:spPr>
      </p:pic>
      <p:pic>
        <p:nvPicPr>
          <p:cNvPr id="10" name="Picture 9" descr="involta+is+expanding+to+a+new+data+center+in+minnesota_16000330_800543686_0_0_7047949_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724150"/>
            <a:ext cx="152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5850"/>
            <a:ext cx="8229600" cy="3657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HDFS is a highly fault-tolerant file system designed to run on clusters of commodity hardware.</a:t>
            </a:r>
          </a:p>
          <a:p>
            <a:r>
              <a:rPr lang="en-US" sz="1800" dirty="0" smtClean="0"/>
              <a:t>Provides high throughput access to application data and is suitable for applications that have large data sets.</a:t>
            </a:r>
          </a:p>
          <a:p>
            <a:r>
              <a:rPr lang="en-US" sz="1800" dirty="0" smtClean="0"/>
              <a:t>HDFS is designed more for batch processing rather than interactive use by users.</a:t>
            </a:r>
          </a:p>
          <a:p>
            <a:r>
              <a:rPr lang="en-US" sz="1800" dirty="0" smtClean="0"/>
              <a:t>HDFS is built for write-once, read-many-times pattern of data processing.</a:t>
            </a:r>
          </a:p>
          <a:p>
            <a:r>
              <a:rPr lang="en-US" sz="1800" dirty="0" smtClean="0"/>
              <a:t>Files in HDFS are divided into </a:t>
            </a:r>
            <a:r>
              <a:rPr lang="en-US" sz="1800" i="1" dirty="0" smtClean="0"/>
              <a:t>blocks </a:t>
            </a:r>
            <a:r>
              <a:rPr lang="en-US" sz="1800" dirty="0" smtClean="0"/>
              <a:t>and written across the cluster nodes by a single writer. Writes are always made at the end of the file, in append-only fashion.</a:t>
            </a:r>
          </a:p>
          <a:p>
            <a:r>
              <a:rPr lang="en-US" sz="1800" dirty="0" smtClean="0"/>
              <a:t>Each block is 128 MB by default; block size is configurable.</a:t>
            </a:r>
          </a:p>
          <a:p>
            <a:r>
              <a:rPr lang="en-US" sz="1800" dirty="0" smtClean="0"/>
              <a:t>Every block is replicated 3 times by default on different nodes of the cluster. Replication factor is configurable.</a:t>
            </a:r>
          </a:p>
          <a:p>
            <a:r>
              <a:rPr lang="en-US" sz="1800" dirty="0" smtClean="0"/>
              <a:t>Replication provides fault-tolerance to the system.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IN" sz="3200" dirty="0" err="1" smtClean="0"/>
              <a:t>Hadoop</a:t>
            </a:r>
            <a:r>
              <a:rPr lang="en-IN" sz="3200" dirty="0" smtClean="0"/>
              <a:t> Distributed File System (HDFS)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/>
              <a:t>Hadoop</a:t>
            </a:r>
            <a:r>
              <a:rPr lang="en-IN" sz="2400" dirty="0" smtClean="0"/>
              <a:t> Distributed File System (HDFS)</a:t>
            </a:r>
            <a:endParaRPr lang="en-US" sz="2400" dirty="0"/>
          </a:p>
        </p:txBody>
      </p:sp>
      <p:graphicFrame>
        <p:nvGraphicFramePr>
          <p:cNvPr id="43" name="Diagram 42"/>
          <p:cNvGraphicFramePr/>
          <p:nvPr/>
        </p:nvGraphicFramePr>
        <p:xfrm>
          <a:off x="457200" y="74295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4000500"/>
          </a:xfrm>
        </p:spPr>
        <p:txBody>
          <a:bodyPr>
            <a:noAutofit/>
          </a:bodyPr>
          <a:lstStyle/>
          <a:p>
            <a:r>
              <a:rPr lang="en-US" sz="1600" dirty="0" smtClean="0"/>
              <a:t>HDFS has a master/slave architecture. </a:t>
            </a:r>
          </a:p>
          <a:p>
            <a:r>
              <a:rPr lang="en-US" sz="1600" dirty="0" smtClean="0"/>
              <a:t>On master node runs the background process </a:t>
            </a:r>
            <a:r>
              <a:rPr lang="en-US" sz="1600" b="1" dirty="0" err="1" smtClean="0"/>
              <a:t>NameNode</a:t>
            </a:r>
            <a:r>
              <a:rPr lang="en-US" sz="1600" dirty="0" smtClean="0"/>
              <a:t>. </a:t>
            </a:r>
            <a:r>
              <a:rPr lang="en-IN" sz="1600" dirty="0" smtClean="0"/>
              <a:t>On slave nodes the background called </a:t>
            </a:r>
            <a:r>
              <a:rPr lang="en-IN" sz="1600" b="1" dirty="0" err="1" smtClean="0"/>
              <a:t>DataNode</a:t>
            </a:r>
            <a:r>
              <a:rPr lang="en-IN" sz="1600" dirty="0" smtClean="0"/>
              <a:t> runs.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NameNode</a:t>
            </a:r>
            <a:r>
              <a:rPr lang="en-US" sz="1600" dirty="0" smtClean="0"/>
              <a:t> and </a:t>
            </a:r>
            <a:r>
              <a:rPr lang="en-US" sz="1600" dirty="0" err="1" smtClean="0"/>
              <a:t>DataNode</a:t>
            </a:r>
            <a:r>
              <a:rPr lang="en-US" sz="1600" dirty="0" smtClean="0"/>
              <a:t> are pieces of software designed to run on commodity machines. These machines typically run a GNU/Linux operating system (OS).</a:t>
            </a:r>
          </a:p>
          <a:p>
            <a:r>
              <a:rPr lang="en-US" sz="1600" dirty="0" smtClean="0"/>
              <a:t>Master server or </a:t>
            </a:r>
            <a:r>
              <a:rPr lang="en-US" sz="1600" i="1" dirty="0" err="1" smtClean="0"/>
              <a:t>NameNode</a:t>
            </a:r>
            <a:r>
              <a:rPr lang="en-US" sz="1600" i="1" dirty="0" smtClean="0"/>
              <a:t> </a:t>
            </a:r>
            <a:r>
              <a:rPr lang="en-US" sz="1600" dirty="0" smtClean="0"/>
              <a:t>manages the file system namespace and regulates access to files by clients. </a:t>
            </a:r>
          </a:p>
          <a:p>
            <a:r>
              <a:rPr lang="en-IN" sz="1600" b="1" dirty="0" err="1" smtClean="0"/>
              <a:t>DataNode</a:t>
            </a:r>
            <a:r>
              <a:rPr lang="en-IN" sz="1600" dirty="0" smtClean="0"/>
              <a:t> which are the workhorses of the cluster stores the actual data which is divided into blocks.</a:t>
            </a:r>
          </a:p>
          <a:p>
            <a:r>
              <a:rPr lang="en-US" sz="1600" dirty="0" smtClean="0"/>
              <a:t>HDFS supports a traditional hierarchical file organization. A user or an application can create directories and store files inside these directories.</a:t>
            </a:r>
          </a:p>
          <a:p>
            <a:r>
              <a:rPr lang="en-US" sz="1600" dirty="0" smtClean="0"/>
              <a:t>The file system namespace hierarchy is similar to other existing file systems; one can create and remove files, move a file from one directory to another, or rename a file.</a:t>
            </a:r>
          </a:p>
          <a:p>
            <a:r>
              <a:rPr lang="en-US" sz="1600" dirty="0" smtClean="0"/>
              <a:t>HDFS supports access permissions and user quotas.</a:t>
            </a:r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286000" y="26479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4876800" y="1276350"/>
            <a:ext cx="6096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1276350"/>
            <a:ext cx="175260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HDFS Master</a:t>
            </a:r>
          </a:p>
          <a:p>
            <a:pPr algn="ctr"/>
            <a:r>
              <a:rPr lang="en-IN" sz="1600" dirty="0" smtClean="0"/>
              <a:t>Namenode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371600" y="26479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876800" y="1504950"/>
            <a:ext cx="609600" cy="457200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/>
              <a:t>Edit Log</a:t>
            </a:r>
            <a:endParaRPr lang="en-US" sz="1000" dirty="0"/>
          </a:p>
        </p:txBody>
      </p:sp>
      <p:cxnSp>
        <p:nvCxnSpPr>
          <p:cNvPr id="28" name="Straight Arrow Connector 27"/>
          <p:cNvCxnSpPr>
            <a:stCxn id="14" idx="0"/>
            <a:endCxn id="10" idx="2"/>
          </p:cNvCxnSpPr>
          <p:nvPr/>
        </p:nvCxnSpPr>
        <p:spPr>
          <a:xfrm flipV="1">
            <a:off x="1866900" y="1962150"/>
            <a:ext cx="21336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2"/>
          </p:cNvCxnSpPr>
          <p:nvPr/>
        </p:nvCxnSpPr>
        <p:spPr>
          <a:xfrm flipV="1">
            <a:off x="3581400" y="1962150"/>
            <a:ext cx="4191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2"/>
          </p:cNvCxnSpPr>
          <p:nvPr/>
        </p:nvCxnSpPr>
        <p:spPr>
          <a:xfrm flipH="1" flipV="1">
            <a:off x="4000500" y="1962150"/>
            <a:ext cx="11811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0" idx="2"/>
          </p:cNvCxnSpPr>
          <p:nvPr/>
        </p:nvCxnSpPr>
        <p:spPr>
          <a:xfrm flipH="1" flipV="1">
            <a:off x="4000500" y="1962150"/>
            <a:ext cx="2933700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3000" y="1047750"/>
            <a:ext cx="7010400" cy="3505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76" name="Flowchart: Card 75"/>
          <p:cNvSpPr/>
          <p:nvPr/>
        </p:nvSpPr>
        <p:spPr>
          <a:xfrm>
            <a:off x="2286000" y="26479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ard 76"/>
          <p:cNvSpPr/>
          <p:nvPr/>
        </p:nvSpPr>
        <p:spPr>
          <a:xfrm>
            <a:off x="2362200" y="27051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2286000" y="33337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1371600" y="33337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70" name="Flowchart: Card 69"/>
          <p:cNvSpPr/>
          <p:nvPr/>
        </p:nvSpPr>
        <p:spPr>
          <a:xfrm>
            <a:off x="2286000" y="33337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ard 70"/>
          <p:cNvSpPr/>
          <p:nvPr/>
        </p:nvSpPr>
        <p:spPr>
          <a:xfrm>
            <a:off x="2362200" y="33909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40195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1371600" y="40195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74" name="Flowchart: Card 73"/>
          <p:cNvSpPr/>
          <p:nvPr/>
        </p:nvSpPr>
        <p:spPr>
          <a:xfrm>
            <a:off x="2286000" y="40195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ard 74"/>
          <p:cNvSpPr/>
          <p:nvPr/>
        </p:nvSpPr>
        <p:spPr>
          <a:xfrm>
            <a:off x="2362200" y="40767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3962400" y="26479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26479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05" name="Flowchart: Card 104"/>
          <p:cNvSpPr/>
          <p:nvPr/>
        </p:nvSpPr>
        <p:spPr>
          <a:xfrm>
            <a:off x="3962400" y="26479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ard 105"/>
          <p:cNvSpPr/>
          <p:nvPr/>
        </p:nvSpPr>
        <p:spPr>
          <a:xfrm>
            <a:off x="4038600" y="27051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3962400" y="33337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3048000" y="33337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09" name="Flowchart: Card 108"/>
          <p:cNvSpPr/>
          <p:nvPr/>
        </p:nvSpPr>
        <p:spPr>
          <a:xfrm>
            <a:off x="3962400" y="33337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ard 129"/>
          <p:cNvSpPr/>
          <p:nvPr/>
        </p:nvSpPr>
        <p:spPr>
          <a:xfrm>
            <a:off x="4038600" y="33909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31" name="Rectangle 130"/>
          <p:cNvSpPr/>
          <p:nvPr/>
        </p:nvSpPr>
        <p:spPr>
          <a:xfrm>
            <a:off x="3962400" y="40195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2" name="Rectangle 131"/>
          <p:cNvSpPr/>
          <p:nvPr/>
        </p:nvSpPr>
        <p:spPr>
          <a:xfrm>
            <a:off x="3048000" y="40195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33" name="Flowchart: Card 132"/>
          <p:cNvSpPr/>
          <p:nvPr/>
        </p:nvSpPr>
        <p:spPr>
          <a:xfrm>
            <a:off x="3962400" y="40195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ard 133"/>
          <p:cNvSpPr/>
          <p:nvPr/>
        </p:nvSpPr>
        <p:spPr>
          <a:xfrm>
            <a:off x="4038600" y="40767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35" name="Rectangle 134"/>
          <p:cNvSpPr/>
          <p:nvPr/>
        </p:nvSpPr>
        <p:spPr>
          <a:xfrm>
            <a:off x="5638800" y="26479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6" name="Rectangle 135"/>
          <p:cNvSpPr/>
          <p:nvPr/>
        </p:nvSpPr>
        <p:spPr>
          <a:xfrm>
            <a:off x="4724400" y="26479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37" name="Flowchart: Card 136"/>
          <p:cNvSpPr/>
          <p:nvPr/>
        </p:nvSpPr>
        <p:spPr>
          <a:xfrm>
            <a:off x="5638800" y="26479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ard 137"/>
          <p:cNvSpPr/>
          <p:nvPr/>
        </p:nvSpPr>
        <p:spPr>
          <a:xfrm>
            <a:off x="5715000" y="27051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39" name="Rectangle 138"/>
          <p:cNvSpPr/>
          <p:nvPr/>
        </p:nvSpPr>
        <p:spPr>
          <a:xfrm>
            <a:off x="5638800" y="33337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Rectangle 139"/>
          <p:cNvSpPr/>
          <p:nvPr/>
        </p:nvSpPr>
        <p:spPr>
          <a:xfrm>
            <a:off x="4724400" y="33337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41" name="Flowchart: Card 140"/>
          <p:cNvSpPr/>
          <p:nvPr/>
        </p:nvSpPr>
        <p:spPr>
          <a:xfrm>
            <a:off x="5638800" y="33337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Card 141"/>
          <p:cNvSpPr/>
          <p:nvPr/>
        </p:nvSpPr>
        <p:spPr>
          <a:xfrm>
            <a:off x="5715000" y="33909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43" name="Rectangle 142"/>
          <p:cNvSpPr/>
          <p:nvPr/>
        </p:nvSpPr>
        <p:spPr>
          <a:xfrm>
            <a:off x="5638800" y="40195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Rectangle 143"/>
          <p:cNvSpPr/>
          <p:nvPr/>
        </p:nvSpPr>
        <p:spPr>
          <a:xfrm>
            <a:off x="4724400" y="40195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45" name="Flowchart: Card 144"/>
          <p:cNvSpPr/>
          <p:nvPr/>
        </p:nvSpPr>
        <p:spPr>
          <a:xfrm>
            <a:off x="5638800" y="40195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ard 145"/>
          <p:cNvSpPr/>
          <p:nvPr/>
        </p:nvSpPr>
        <p:spPr>
          <a:xfrm>
            <a:off x="5715000" y="40767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47" name="Rectangle 146"/>
          <p:cNvSpPr/>
          <p:nvPr/>
        </p:nvSpPr>
        <p:spPr>
          <a:xfrm>
            <a:off x="7391400" y="40195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8" name="Rectangle 147"/>
          <p:cNvSpPr/>
          <p:nvPr/>
        </p:nvSpPr>
        <p:spPr>
          <a:xfrm>
            <a:off x="6477000" y="40195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49" name="Flowchart: Card 148"/>
          <p:cNvSpPr/>
          <p:nvPr/>
        </p:nvSpPr>
        <p:spPr>
          <a:xfrm>
            <a:off x="7391400" y="40195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ard 149"/>
          <p:cNvSpPr/>
          <p:nvPr/>
        </p:nvSpPr>
        <p:spPr>
          <a:xfrm>
            <a:off x="7467600" y="40767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51" name="Rectangle 150"/>
          <p:cNvSpPr/>
          <p:nvPr/>
        </p:nvSpPr>
        <p:spPr>
          <a:xfrm>
            <a:off x="7391400" y="33337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2" name="Rectangle 151"/>
          <p:cNvSpPr/>
          <p:nvPr/>
        </p:nvSpPr>
        <p:spPr>
          <a:xfrm>
            <a:off x="6477000" y="33337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53" name="Flowchart: Card 152"/>
          <p:cNvSpPr/>
          <p:nvPr/>
        </p:nvSpPr>
        <p:spPr>
          <a:xfrm>
            <a:off x="7391400" y="33337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ard 153"/>
          <p:cNvSpPr/>
          <p:nvPr/>
        </p:nvSpPr>
        <p:spPr>
          <a:xfrm>
            <a:off x="7467600" y="33909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155" name="Rectangle 154"/>
          <p:cNvSpPr/>
          <p:nvPr/>
        </p:nvSpPr>
        <p:spPr>
          <a:xfrm>
            <a:off x="7391400" y="2647950"/>
            <a:ext cx="5334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6" name="Rectangle 155"/>
          <p:cNvSpPr/>
          <p:nvPr/>
        </p:nvSpPr>
        <p:spPr>
          <a:xfrm>
            <a:off x="6477000" y="264795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Datanode</a:t>
            </a:r>
            <a:endParaRPr lang="en-US" sz="1600" dirty="0"/>
          </a:p>
        </p:txBody>
      </p:sp>
      <p:sp>
        <p:nvSpPr>
          <p:cNvPr id="157" name="Flowchart: Card 156"/>
          <p:cNvSpPr/>
          <p:nvPr/>
        </p:nvSpPr>
        <p:spPr>
          <a:xfrm>
            <a:off x="7391400" y="264795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ard 157"/>
          <p:cNvSpPr/>
          <p:nvPr/>
        </p:nvSpPr>
        <p:spPr>
          <a:xfrm>
            <a:off x="7467600" y="2705100"/>
            <a:ext cx="457200" cy="304800"/>
          </a:xfrm>
          <a:prstGeom prst="flowChartPunchedCar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Data Blocks</a:t>
            </a:r>
            <a:endParaRPr lang="en-US" sz="800" dirty="0"/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8229600" cy="857250"/>
          </a:xfrm>
        </p:spPr>
        <p:txBody>
          <a:bodyPr/>
          <a:lstStyle/>
          <a:p>
            <a:r>
              <a:rPr lang="en-US" dirty="0" smtClean="0"/>
              <a:t>HDFS – </a:t>
            </a:r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280035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NameNode</a:t>
            </a:r>
            <a:r>
              <a:rPr lang="en-US" sz="1800" dirty="0" smtClean="0"/>
              <a:t> maintains the file system tree and the metadata for all the files and directories in the tree.</a:t>
            </a:r>
          </a:p>
          <a:p>
            <a:r>
              <a:rPr lang="en-US" sz="1800" dirty="0" smtClean="0"/>
              <a:t>This information is stored persistently on the local disk in the form of two files: the namespace image and the edit log.</a:t>
            </a:r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also knows the </a:t>
            </a:r>
            <a:r>
              <a:rPr lang="en-US" sz="1800" dirty="0" err="1" smtClean="0"/>
              <a:t>datanodes</a:t>
            </a:r>
            <a:r>
              <a:rPr lang="en-US" sz="1800" dirty="0" smtClean="0"/>
              <a:t> on which all the blocks for a given file are located; however, it does not store block locations persistently, because this information is reconstructed from </a:t>
            </a:r>
            <a:r>
              <a:rPr lang="en-US" sz="1800" dirty="0" err="1" smtClean="0"/>
              <a:t>datanodes</a:t>
            </a:r>
            <a:r>
              <a:rPr lang="en-US" sz="1800" dirty="0" smtClean="0"/>
              <a:t> when the system starts.</a:t>
            </a:r>
          </a:p>
          <a:p>
            <a:r>
              <a:rPr lang="en-US" sz="1800" dirty="0" smtClean="0"/>
              <a:t>Executes file system namespace operations like opening, closing, and renaming files and directories.</a:t>
            </a:r>
          </a:p>
          <a:p>
            <a:r>
              <a:rPr lang="en-IN" sz="1800" dirty="0" smtClean="0"/>
              <a:t>It determines mapping of blocks to </a:t>
            </a:r>
            <a:r>
              <a:rPr lang="en-IN" sz="1800" dirty="0" err="1" smtClean="0"/>
              <a:t>DataNodes</a:t>
            </a:r>
            <a:r>
              <a:rPr lang="en-IN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8229600" cy="857250"/>
          </a:xfrm>
        </p:spPr>
        <p:txBody>
          <a:bodyPr/>
          <a:lstStyle/>
          <a:p>
            <a:r>
              <a:rPr lang="en-US" dirty="0" smtClean="0"/>
              <a:t>HDFS – </a:t>
            </a:r>
            <a:r>
              <a:rPr lang="en-US" dirty="0" err="1" smtClean="0"/>
              <a:t>DataNodes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4450"/>
            <a:ext cx="8229600" cy="2857500"/>
          </a:xfrm>
        </p:spPr>
        <p:txBody>
          <a:bodyPr>
            <a:noAutofit/>
          </a:bodyPr>
          <a:lstStyle/>
          <a:p>
            <a:r>
              <a:rPr lang="en-US" sz="1800" b="1" dirty="0" err="1" smtClean="0"/>
              <a:t>Datanodes</a:t>
            </a:r>
            <a:r>
              <a:rPr lang="en-US" sz="1800" dirty="0" smtClean="0"/>
              <a:t> are the work-horses of the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and store the actual data.</a:t>
            </a:r>
          </a:p>
          <a:p>
            <a:r>
              <a:rPr lang="en-US" sz="1800" dirty="0" smtClean="0"/>
              <a:t>Responsible for serving read and write requests from the file system’s clients.</a:t>
            </a:r>
          </a:p>
          <a:p>
            <a:r>
              <a:rPr lang="en-US" sz="1800" dirty="0" smtClean="0"/>
              <a:t>Also perform block creation, deletion, and replication upon instruction from 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Periodically send a Heartbeat and a </a:t>
            </a:r>
            <a:r>
              <a:rPr lang="en-US" sz="1800" dirty="0" err="1" smtClean="0"/>
              <a:t>Blockreport</a:t>
            </a:r>
            <a:r>
              <a:rPr lang="en-US" sz="1800" dirty="0" smtClean="0"/>
              <a:t> to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Heartbeat indicates that the </a:t>
            </a:r>
            <a:r>
              <a:rPr lang="en-US" sz="1800" dirty="0" err="1" smtClean="0"/>
              <a:t>DataNode</a:t>
            </a:r>
            <a:r>
              <a:rPr lang="en-US" sz="1800" dirty="0" smtClean="0"/>
              <a:t> is functioning properly. A </a:t>
            </a:r>
            <a:r>
              <a:rPr lang="en-US" sz="1800" dirty="0" err="1" smtClean="0"/>
              <a:t>Blockreport</a:t>
            </a:r>
            <a:r>
              <a:rPr lang="en-US" sz="1800" dirty="0" smtClean="0"/>
              <a:t> contains a list of all blocks on a </a:t>
            </a:r>
            <a:r>
              <a:rPr lang="en-US" sz="1800" dirty="0" err="1" smtClean="0"/>
              <a:t>DataNode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A client accesses the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on behalf of the user by communicating with 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and </a:t>
            </a:r>
            <a:r>
              <a:rPr lang="en-US" sz="1800" dirty="0" err="1" smtClean="0"/>
              <a:t>datanodes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00050"/>
            <a:ext cx="8229600" cy="857250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Hadoop</a:t>
            </a:r>
            <a:r>
              <a:rPr lang="en-IN" sz="2800" dirty="0" smtClean="0"/>
              <a:t> Distributed File System (HDFS)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8001000" cy="33147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ravi\AppData\Local\Microsoft\Windows\INetCache\IE\TMUQ2KZS\ss4000e_big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67200" y="1543050"/>
            <a:ext cx="609600" cy="857250"/>
          </a:xfrm>
          <a:prstGeom prst="rect">
            <a:avLst/>
          </a:prstGeom>
          <a:noFill/>
        </p:spPr>
      </p:pic>
      <p:sp>
        <p:nvSpPr>
          <p:cNvPr id="11" name="Flowchart: Stored Data 10"/>
          <p:cNvSpPr/>
          <p:nvPr/>
        </p:nvSpPr>
        <p:spPr>
          <a:xfrm rot="16200000">
            <a:off x="3895726" y="15144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Stored Data 13"/>
          <p:cNvSpPr/>
          <p:nvPr/>
        </p:nvSpPr>
        <p:spPr>
          <a:xfrm rot="16200000">
            <a:off x="3895724" y="1743077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Stored Data 14"/>
          <p:cNvSpPr/>
          <p:nvPr/>
        </p:nvSpPr>
        <p:spPr>
          <a:xfrm rot="16200000">
            <a:off x="3895724" y="19716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Stored Data 15"/>
          <p:cNvSpPr/>
          <p:nvPr/>
        </p:nvSpPr>
        <p:spPr>
          <a:xfrm rot="16200000">
            <a:off x="695326" y="2200277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Stored Data 16"/>
          <p:cNvSpPr/>
          <p:nvPr/>
        </p:nvSpPr>
        <p:spPr>
          <a:xfrm rot="16200000">
            <a:off x="695324" y="2428877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Stored Data 17"/>
          <p:cNvSpPr/>
          <p:nvPr/>
        </p:nvSpPr>
        <p:spPr>
          <a:xfrm rot="16200000">
            <a:off x="695324" y="2657477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Stored Data 18"/>
          <p:cNvSpPr/>
          <p:nvPr/>
        </p:nvSpPr>
        <p:spPr>
          <a:xfrm rot="16200000">
            <a:off x="695324" y="2886076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Stored Data 19"/>
          <p:cNvSpPr/>
          <p:nvPr/>
        </p:nvSpPr>
        <p:spPr>
          <a:xfrm rot="16200000">
            <a:off x="695324" y="3114677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" descr="C:\Users\ravi\AppData\Local\Microsoft\Windows\INetCache\IE\TMUQ2KZS\ss4000e_big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96201" y="1543050"/>
            <a:ext cx="609600" cy="857250"/>
          </a:xfrm>
          <a:prstGeom prst="rect">
            <a:avLst/>
          </a:prstGeom>
          <a:noFill/>
        </p:spPr>
      </p:pic>
      <p:sp>
        <p:nvSpPr>
          <p:cNvPr id="26" name="Flowchart: Stored Data 25"/>
          <p:cNvSpPr/>
          <p:nvPr/>
        </p:nvSpPr>
        <p:spPr>
          <a:xfrm rot="16200000">
            <a:off x="7324727" y="15144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Stored Data 26"/>
          <p:cNvSpPr/>
          <p:nvPr/>
        </p:nvSpPr>
        <p:spPr>
          <a:xfrm rot="16200000">
            <a:off x="7324725" y="17430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tored Data 27"/>
          <p:cNvSpPr/>
          <p:nvPr/>
        </p:nvSpPr>
        <p:spPr>
          <a:xfrm rot="16200000">
            <a:off x="7324725" y="19716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" descr="C:\Users\ravi\AppData\Local\Microsoft\Windows\INetCache\IE\TMUQ2KZS\ss4000e_big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96201" y="3543300"/>
            <a:ext cx="609600" cy="857250"/>
          </a:xfrm>
          <a:prstGeom prst="rect">
            <a:avLst/>
          </a:prstGeom>
          <a:noFill/>
        </p:spPr>
      </p:pic>
      <p:sp>
        <p:nvSpPr>
          <p:cNvPr id="30" name="Flowchart: Stored Data 29"/>
          <p:cNvSpPr/>
          <p:nvPr/>
        </p:nvSpPr>
        <p:spPr>
          <a:xfrm rot="16200000">
            <a:off x="7324727" y="3514727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lowchart: Stored Data 30"/>
          <p:cNvSpPr/>
          <p:nvPr/>
        </p:nvSpPr>
        <p:spPr>
          <a:xfrm rot="16200000">
            <a:off x="7324725" y="374332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lowchart: Stored Data 31"/>
          <p:cNvSpPr/>
          <p:nvPr/>
        </p:nvSpPr>
        <p:spPr>
          <a:xfrm rot="16200000">
            <a:off x="7324725" y="397192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2" descr="C:\Users\ravi\AppData\Local\Microsoft\Windows\INetCache\IE\TMUQ2KZS\ss4000e_big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267200" y="3486150"/>
            <a:ext cx="609600" cy="857250"/>
          </a:xfrm>
          <a:prstGeom prst="rect">
            <a:avLst/>
          </a:prstGeom>
          <a:noFill/>
        </p:spPr>
      </p:pic>
      <p:sp>
        <p:nvSpPr>
          <p:cNvPr id="34" name="Flowchart: Stored Data 33"/>
          <p:cNvSpPr/>
          <p:nvPr/>
        </p:nvSpPr>
        <p:spPr>
          <a:xfrm rot="16200000">
            <a:off x="3895726" y="34575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lowchart: Stored Data 34"/>
          <p:cNvSpPr/>
          <p:nvPr/>
        </p:nvSpPr>
        <p:spPr>
          <a:xfrm rot="16200000">
            <a:off x="3895724" y="36861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Stored Data 35"/>
          <p:cNvSpPr/>
          <p:nvPr/>
        </p:nvSpPr>
        <p:spPr>
          <a:xfrm rot="16200000">
            <a:off x="3895724" y="391477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ravi\AppData\Local\Microsoft\Windows\INetCache\IE\TMUQ2KZS\ss4000e_big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867400" y="2514600"/>
            <a:ext cx="609600" cy="857250"/>
          </a:xfrm>
          <a:prstGeom prst="rect">
            <a:avLst/>
          </a:prstGeom>
          <a:noFill/>
        </p:spPr>
      </p:pic>
      <p:sp>
        <p:nvSpPr>
          <p:cNvPr id="38" name="Flowchart: Stored Data 37"/>
          <p:cNvSpPr/>
          <p:nvPr/>
        </p:nvSpPr>
        <p:spPr>
          <a:xfrm rot="16200000">
            <a:off x="5495926" y="248602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lowchart: Stored Data 38"/>
          <p:cNvSpPr/>
          <p:nvPr/>
        </p:nvSpPr>
        <p:spPr>
          <a:xfrm rot="16200000">
            <a:off x="5495924" y="2714626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lowchart: Stored Data 39"/>
          <p:cNvSpPr/>
          <p:nvPr/>
        </p:nvSpPr>
        <p:spPr>
          <a:xfrm rot="16200000">
            <a:off x="5495924" y="2943228"/>
            <a:ext cx="285750" cy="457198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38" tIns="45719" rIns="91438" bIns="45719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133600" y="2628900"/>
            <a:ext cx="15240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IN" sz="2000" b="1" dirty="0" smtClean="0"/>
              <a:t>HDFS</a:t>
            </a:r>
            <a:endParaRPr lang="en-US" b="1" dirty="0"/>
          </a:p>
        </p:txBody>
      </p:sp>
      <p:pic>
        <p:nvPicPr>
          <p:cNvPr id="42" name="Picture 2" descr="C:\Users\ravi\AppData\Local\Microsoft\Windows\INetCache\IE\TMUQ2KZS\ss4000e_big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47800" y="2457450"/>
            <a:ext cx="609600" cy="85725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1447800" y="2171700"/>
            <a:ext cx="762000" cy="400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IN" sz="1000" dirty="0" smtClean="0"/>
              <a:t>Master</a:t>
            </a:r>
          </a:p>
          <a:p>
            <a:r>
              <a:rPr lang="en-IN" sz="1000" dirty="0" err="1" smtClean="0"/>
              <a:t>Namenode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1257300"/>
            <a:ext cx="762000" cy="400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IN" sz="1000" dirty="0" smtClean="0"/>
              <a:t>Worker</a:t>
            </a:r>
          </a:p>
          <a:p>
            <a:r>
              <a:rPr lang="en-IN" sz="1000" dirty="0" err="1" smtClean="0"/>
              <a:t>Datanode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7200" y="3200400"/>
            <a:ext cx="762000" cy="400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IN" sz="1000" dirty="0" smtClean="0"/>
              <a:t>Worker</a:t>
            </a:r>
          </a:p>
          <a:p>
            <a:r>
              <a:rPr lang="en-IN" sz="1000" dirty="0" err="1" smtClean="0"/>
              <a:t>Datanode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7400" y="2228850"/>
            <a:ext cx="762000" cy="400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IN" sz="1000" dirty="0" smtClean="0"/>
              <a:t>Worker</a:t>
            </a:r>
          </a:p>
          <a:p>
            <a:r>
              <a:rPr lang="en-IN" sz="1000" dirty="0" err="1" smtClean="0"/>
              <a:t>Datanode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1257300"/>
            <a:ext cx="762000" cy="400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IN" sz="1000" dirty="0" smtClean="0"/>
              <a:t>Worker</a:t>
            </a:r>
          </a:p>
          <a:p>
            <a:r>
              <a:rPr lang="en-IN" sz="1000" dirty="0" err="1" smtClean="0"/>
              <a:t>Datanode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3257550"/>
            <a:ext cx="762000" cy="4001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IN" sz="1000" dirty="0" smtClean="0"/>
              <a:t>Worker</a:t>
            </a:r>
          </a:p>
          <a:p>
            <a:r>
              <a:rPr lang="en-IN" sz="1000" dirty="0" err="1" smtClean="0"/>
              <a:t>Datanode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6248400" cy="2343150"/>
          </a:xfrm>
        </p:spPr>
        <p:txBody>
          <a:bodyPr/>
          <a:lstStyle/>
          <a:p>
            <a:r>
              <a:rPr lang="en-US" sz="2800" dirty="0" smtClean="0"/>
              <a:t>Big Data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Definition</a:t>
            </a:r>
          </a:p>
          <a:p>
            <a:pPr marL="0" lvl="1" indent="0">
              <a:buNone/>
            </a:pPr>
            <a:endParaRPr lang="en-US" sz="500" dirty="0" smtClean="0"/>
          </a:p>
          <a:p>
            <a:pPr lvl="1"/>
            <a:r>
              <a:rPr lang="en-US" dirty="0" smtClean="0"/>
              <a:t>Business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39491"/>
            <a:ext cx="8696325" cy="364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400050"/>
            <a:ext cx="8229600" cy="857250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Hadoop</a:t>
            </a:r>
            <a:r>
              <a:rPr lang="en-IN" sz="2800" dirty="0" smtClean="0"/>
              <a:t> Distributed File System (HDFS)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HDFS – Secondary </a:t>
            </a:r>
            <a:r>
              <a:rPr lang="en-US" sz="3600" dirty="0" err="1" smtClean="0"/>
              <a:t>NameNode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382000" cy="3486150"/>
          </a:xfrm>
        </p:spPr>
        <p:txBody>
          <a:bodyPr>
            <a:noAutofit/>
          </a:bodyPr>
          <a:lstStyle/>
          <a:p>
            <a:r>
              <a:rPr lang="en-US" sz="1800" dirty="0" smtClean="0"/>
              <a:t>A </a:t>
            </a:r>
            <a:r>
              <a:rPr lang="en-US" sz="1800" i="1" dirty="0" smtClean="0"/>
              <a:t>secondary </a:t>
            </a:r>
            <a:r>
              <a:rPr lang="en-US" sz="1800" i="1" dirty="0" err="1" smtClean="0"/>
              <a:t>namenode</a:t>
            </a:r>
            <a:r>
              <a:rPr lang="en-US" sz="1800" i="1" dirty="0" smtClean="0"/>
              <a:t>, </a:t>
            </a:r>
            <a:r>
              <a:rPr lang="en-US" sz="1800" dirty="0" smtClean="0"/>
              <a:t>is run whose main role is to periodically merge the namespace image with the edit log to prevent the edit log from becoming too large.</a:t>
            </a:r>
          </a:p>
          <a:p>
            <a:r>
              <a:rPr lang="en-US" sz="1800" dirty="0" smtClean="0"/>
              <a:t>The secondary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usually runs on a separate physical machine because it requires plenty of CPU and as much memory as 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to perform the merge. It keeps a copy of the merged namespace image, which can be used in the event of 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failing.</a:t>
            </a:r>
          </a:p>
          <a:p>
            <a:r>
              <a:rPr lang="en-US" sz="1800" dirty="0" smtClean="0"/>
              <a:t>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is still a </a:t>
            </a:r>
            <a:r>
              <a:rPr lang="en-US" sz="1800" i="1" dirty="0" smtClean="0"/>
              <a:t>single point of failure </a:t>
            </a:r>
            <a:r>
              <a:rPr lang="en-US" sz="1800" dirty="0" smtClean="0"/>
              <a:t>(SPOF) in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1.0</a:t>
            </a:r>
            <a:endParaRPr lang="en-IN" sz="1800" dirty="0" smtClean="0"/>
          </a:p>
          <a:p>
            <a:r>
              <a:rPr lang="en-US" sz="1800" dirty="0" smtClean="0"/>
              <a:t>Each cluster had a single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, and if that machine or process became unavailable, the cluster as a whole would be unavailable until the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was either restarted or brought up on a separate machine.</a:t>
            </a:r>
          </a:p>
          <a:p>
            <a:r>
              <a:rPr lang="en-US" sz="1800" dirty="0" smtClean="0"/>
              <a:t>To recover from a failed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in this situation, an administrator starts a new primary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 with one of the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metadata replicas and configures </a:t>
            </a:r>
            <a:r>
              <a:rPr lang="en-US" sz="1800" dirty="0" err="1" smtClean="0"/>
              <a:t>datanodes</a:t>
            </a:r>
            <a:r>
              <a:rPr lang="en-US" sz="1800" dirty="0" smtClean="0"/>
              <a:t> to use this new </a:t>
            </a:r>
            <a:r>
              <a:rPr lang="en-US" sz="1800" dirty="0" err="1" smtClean="0"/>
              <a:t>namenode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382000" cy="3714750"/>
          </a:xfrm>
        </p:spPr>
        <p:txBody>
          <a:bodyPr>
            <a:noAutofit/>
          </a:bodyPr>
          <a:lstStyle/>
          <a:p>
            <a:r>
              <a:rPr lang="en-IN" sz="1400" dirty="0" smtClean="0"/>
              <a:t>Prior to </a:t>
            </a:r>
            <a:r>
              <a:rPr lang="en-IN" sz="1400" dirty="0" err="1" smtClean="0"/>
              <a:t>Hadoop</a:t>
            </a:r>
            <a:r>
              <a:rPr lang="en-IN" sz="1400" dirty="0" smtClean="0"/>
              <a:t> 2.0 </a:t>
            </a:r>
            <a:r>
              <a:rPr lang="en-IN" sz="1400" dirty="0" err="1" smtClean="0"/>
              <a:t>NameNode</a:t>
            </a:r>
            <a:r>
              <a:rPr lang="en-IN" sz="1400" dirty="0" smtClean="0"/>
              <a:t> was a Single Point Of Failure. This has been remedied in </a:t>
            </a:r>
            <a:r>
              <a:rPr lang="en-IN" sz="1400" dirty="0" err="1" smtClean="0"/>
              <a:t>Hadoop</a:t>
            </a:r>
            <a:r>
              <a:rPr lang="en-IN" sz="1400" dirty="0" smtClean="0"/>
              <a:t> 2.0 and above </a:t>
            </a:r>
            <a:r>
              <a:rPr lang="en-US" sz="1400" dirty="0" smtClean="0"/>
              <a:t>by adding support for HDFS High Availability</a:t>
            </a:r>
            <a:r>
              <a:rPr lang="en-IN" sz="1400" dirty="0" smtClean="0"/>
              <a:t>.</a:t>
            </a:r>
          </a:p>
          <a:p>
            <a:r>
              <a:rPr lang="en-US" sz="1400" dirty="0" smtClean="0"/>
              <a:t>HDFS High Availability feature provides the option of running two (or more, as of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3.0.0) redundant </a:t>
            </a:r>
            <a:r>
              <a:rPr lang="en-US" sz="1400" dirty="0" err="1" smtClean="0"/>
              <a:t>NameNodes</a:t>
            </a:r>
            <a:r>
              <a:rPr lang="en-US" sz="1400" dirty="0" smtClean="0"/>
              <a:t> in the same cluster in a standby configuration.</a:t>
            </a:r>
          </a:p>
          <a:p>
            <a:r>
              <a:rPr lang="en-US" sz="1400" dirty="0" err="1" smtClean="0"/>
              <a:t>Datanodes</a:t>
            </a:r>
            <a:r>
              <a:rPr lang="en-US" sz="1400" dirty="0" smtClean="0"/>
              <a:t> send block reports to both </a:t>
            </a:r>
            <a:r>
              <a:rPr lang="en-US" sz="1400" dirty="0" err="1" smtClean="0"/>
              <a:t>namenodes</a:t>
            </a:r>
            <a:r>
              <a:rPr lang="en-US" sz="1400" dirty="0" smtClean="0"/>
              <a:t> because the block mappings are stored in a </a:t>
            </a:r>
            <a:r>
              <a:rPr lang="en-US" sz="1400" dirty="0" err="1" smtClean="0"/>
              <a:t>namenode’s</a:t>
            </a:r>
            <a:r>
              <a:rPr lang="en-US" sz="1400" dirty="0" smtClean="0"/>
              <a:t> memory, and not on disk.</a:t>
            </a:r>
          </a:p>
          <a:p>
            <a:r>
              <a:rPr lang="en-US" sz="1400" dirty="0" smtClean="0"/>
              <a:t>The </a:t>
            </a:r>
            <a:r>
              <a:rPr lang="en-US" sz="1400" dirty="0" err="1" smtClean="0"/>
              <a:t>namenodes</a:t>
            </a:r>
            <a:r>
              <a:rPr lang="en-US" sz="1400" dirty="0" smtClean="0"/>
              <a:t> use highly available shared storage to share the edit log.</a:t>
            </a:r>
          </a:p>
          <a:p>
            <a:r>
              <a:rPr lang="en-US" sz="1400" dirty="0" smtClean="0"/>
              <a:t>There are two choices for the highly available shared storage: an NFS filer, or a </a:t>
            </a:r>
            <a:r>
              <a:rPr lang="en-US" sz="1400" i="1" dirty="0" smtClean="0"/>
              <a:t>quorum journal manager (QJM).</a:t>
            </a:r>
          </a:p>
          <a:p>
            <a:r>
              <a:rPr lang="en-US" sz="1400" dirty="0" smtClean="0"/>
              <a:t>If the active </a:t>
            </a:r>
            <a:r>
              <a:rPr lang="en-US" sz="1400" dirty="0" err="1" smtClean="0"/>
              <a:t>namenode</a:t>
            </a:r>
            <a:r>
              <a:rPr lang="en-US" sz="1400" dirty="0" smtClean="0"/>
              <a:t> fails, the standby can take over very quickly (in a few tens of seconds) because it has the latest state available in memory: both the latest edit log entries and an up-to-date block mapping.</a:t>
            </a:r>
          </a:p>
          <a:p>
            <a:r>
              <a:rPr lang="en-IN" sz="1400" dirty="0" smtClean="0"/>
              <a:t>Automatic failover is enabled by two additional components – Zookeeper quorum and </a:t>
            </a:r>
            <a:r>
              <a:rPr lang="en-IN" sz="1400" dirty="0" err="1" smtClean="0"/>
              <a:t>ZooKeeper</a:t>
            </a:r>
            <a:r>
              <a:rPr lang="en-IN" sz="1400" dirty="0" smtClean="0"/>
              <a:t> Failover Controller which monitor the health of </a:t>
            </a:r>
            <a:r>
              <a:rPr lang="en-IN" sz="1400" dirty="0" err="1" smtClean="0"/>
              <a:t>NamaNodes</a:t>
            </a:r>
            <a:r>
              <a:rPr lang="en-IN" sz="1400" dirty="0" smtClean="0"/>
              <a:t> and elect another </a:t>
            </a:r>
            <a:r>
              <a:rPr lang="en-IN" sz="1400" dirty="0" err="1" smtClean="0"/>
              <a:t>Namenode</a:t>
            </a:r>
            <a:r>
              <a:rPr lang="en-IN" sz="1400" dirty="0" smtClean="0"/>
              <a:t> as failover alternative if the active one goes down.</a:t>
            </a:r>
            <a:endParaRPr lang="en-US" sz="1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0198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– High Availability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0198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– High Availability</a:t>
            </a:r>
            <a:endParaRPr lang="en-US" sz="4000" dirty="0"/>
          </a:p>
        </p:txBody>
      </p:sp>
      <p:grpSp>
        <p:nvGrpSpPr>
          <p:cNvPr id="3" name="Group 60"/>
          <p:cNvGrpSpPr/>
          <p:nvPr/>
        </p:nvGrpSpPr>
        <p:grpSpPr>
          <a:xfrm>
            <a:off x="1143000" y="1276350"/>
            <a:ext cx="6400800" cy="3352800"/>
            <a:chOff x="1143000" y="1276350"/>
            <a:chExt cx="6400800" cy="3352800"/>
          </a:xfrm>
        </p:grpSpPr>
        <p:sp>
          <p:nvSpPr>
            <p:cNvPr id="8" name="Rectangle 7"/>
            <p:cNvSpPr/>
            <p:nvPr/>
          </p:nvSpPr>
          <p:spPr>
            <a:xfrm>
              <a:off x="5105400" y="1276350"/>
              <a:ext cx="1143000" cy="381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Zookeeper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1504950"/>
              <a:ext cx="1143000" cy="381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Zookeeper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1733550"/>
              <a:ext cx="1143000" cy="381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Zookeeper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2571750"/>
              <a:ext cx="1524000" cy="533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Secondary Namenode (Optional)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2800" y="2571750"/>
              <a:ext cx="1524000" cy="533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Active Namenode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2571750"/>
              <a:ext cx="1524000" cy="533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Standby Namenode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2800" y="3714750"/>
              <a:ext cx="106680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Datanode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52800" y="4171950"/>
              <a:ext cx="106680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Datanode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714750"/>
              <a:ext cx="106680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Datanode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0" y="4171950"/>
              <a:ext cx="106680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Datanode</a:t>
              </a:r>
              <a:endParaRPr lang="en-US" sz="1600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6477000" y="3507377"/>
              <a:ext cx="1066800" cy="1121773"/>
            </a:xfrm>
            <a:prstGeom prst="flowChartMagneticDisk">
              <a:avLst/>
            </a:prstGeom>
            <a:solidFill>
              <a:schemeClr val="tx2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 smtClean="0"/>
                <a:t>Shared Storage</a:t>
              </a:r>
            </a:p>
            <a:p>
              <a:pPr algn="ctr"/>
              <a:r>
                <a:rPr lang="en-IN" sz="1600" dirty="0" smtClean="0"/>
                <a:t>Edit Log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>
              <a:stCxn id="6" idx="2"/>
              <a:endCxn id="10" idx="0"/>
            </p:cNvCxnSpPr>
            <p:nvPr/>
          </p:nvCxnSpPr>
          <p:spPr>
            <a:xfrm flipH="1">
              <a:off x="4114800" y="2114550"/>
              <a:ext cx="1181100" cy="457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11" idx="0"/>
            </p:cNvCxnSpPr>
            <p:nvPr/>
          </p:nvCxnSpPr>
          <p:spPr>
            <a:xfrm>
              <a:off x="5295900" y="2114550"/>
              <a:ext cx="1257300" cy="4572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0"/>
              <a:endCxn id="10" idx="2"/>
            </p:cNvCxnSpPr>
            <p:nvPr/>
          </p:nvCxnSpPr>
          <p:spPr>
            <a:xfrm flipV="1">
              <a:off x="3886200" y="3105150"/>
              <a:ext cx="2286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" idx="0"/>
              <a:endCxn id="10" idx="2"/>
            </p:cNvCxnSpPr>
            <p:nvPr/>
          </p:nvCxnSpPr>
          <p:spPr>
            <a:xfrm flipV="1">
              <a:off x="3886200" y="3105150"/>
              <a:ext cx="228600" cy="1066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0"/>
              <a:endCxn id="11" idx="2"/>
            </p:cNvCxnSpPr>
            <p:nvPr/>
          </p:nvCxnSpPr>
          <p:spPr>
            <a:xfrm flipV="1">
              <a:off x="3886200" y="3105150"/>
              <a:ext cx="26670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5" idx="0"/>
              <a:endCxn id="11" idx="2"/>
            </p:cNvCxnSpPr>
            <p:nvPr/>
          </p:nvCxnSpPr>
          <p:spPr>
            <a:xfrm flipV="1">
              <a:off x="3886200" y="3105150"/>
              <a:ext cx="2667000" cy="1066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6" idx="3"/>
              <a:endCxn id="11" idx="2"/>
            </p:cNvCxnSpPr>
            <p:nvPr/>
          </p:nvCxnSpPr>
          <p:spPr>
            <a:xfrm flipV="1">
              <a:off x="5638800" y="3105150"/>
              <a:ext cx="914400" cy="8001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7" idx="3"/>
              <a:endCxn id="11" idx="2"/>
            </p:cNvCxnSpPr>
            <p:nvPr/>
          </p:nvCxnSpPr>
          <p:spPr>
            <a:xfrm flipV="1">
              <a:off x="5638800" y="3105150"/>
              <a:ext cx="914400" cy="12573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6" idx="0"/>
              <a:endCxn id="10" idx="2"/>
            </p:cNvCxnSpPr>
            <p:nvPr/>
          </p:nvCxnSpPr>
          <p:spPr>
            <a:xfrm flipH="1" flipV="1">
              <a:off x="4114800" y="3105150"/>
              <a:ext cx="9906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0"/>
              <a:endCxn id="10" idx="2"/>
            </p:cNvCxnSpPr>
            <p:nvPr/>
          </p:nvCxnSpPr>
          <p:spPr>
            <a:xfrm flipH="1" flipV="1">
              <a:off x="4114800" y="3105150"/>
              <a:ext cx="990600" cy="1066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0" idx="3"/>
              <a:endCxn id="20" idx="1"/>
            </p:cNvCxnSpPr>
            <p:nvPr/>
          </p:nvCxnSpPr>
          <p:spPr>
            <a:xfrm>
              <a:off x="4876800" y="2838450"/>
              <a:ext cx="2133600" cy="66892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1" idx="3"/>
              <a:endCxn id="20" idx="1"/>
            </p:cNvCxnSpPr>
            <p:nvPr/>
          </p:nvCxnSpPr>
          <p:spPr>
            <a:xfrm flipH="1">
              <a:off x="7010400" y="2838450"/>
              <a:ext cx="304800" cy="66892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9" idx="3"/>
              <a:endCxn id="10" idx="1"/>
            </p:cNvCxnSpPr>
            <p:nvPr/>
          </p:nvCxnSpPr>
          <p:spPr>
            <a:xfrm>
              <a:off x="2667000" y="2838450"/>
              <a:ext cx="6858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1066800" y="1200150"/>
            <a:ext cx="6629400" cy="35052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638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cs typeface="Courier New" pitchFamily="49" charset="0"/>
              </a:rPr>
              <a:t>Web UI of HDFS:</a:t>
            </a:r>
          </a:p>
          <a:p>
            <a:pPr lvl="1"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https://&lt;ip address&gt;:50070</a:t>
            </a:r>
          </a:p>
          <a:p>
            <a:pPr>
              <a:buNone/>
            </a:pPr>
            <a:endParaRPr lang="en-IN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200" b="1" dirty="0" smtClean="0">
                <a:cs typeface="Courier New" pitchFamily="49" charset="0"/>
              </a:rPr>
              <a:t>Commands:</a:t>
            </a:r>
            <a:endParaRPr lang="en-IN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fs</a:t>
            </a: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hdfs</a:t>
            </a: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200" dirty="0" err="1" smtClean="0">
                <a:latin typeface="Courier New" pitchFamily="49" charset="0"/>
                <a:cs typeface="Courier New" pitchFamily="49" charset="0"/>
              </a:rPr>
              <a:t>dfs</a:t>
            </a: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a full list of HDFS user commands refer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https://hadoop.apache.org/docs/r2.9.1/hadoop-project-dist/hadoop-hdfs/HDFSCommands.html</a:t>
            </a:r>
          </a:p>
          <a:p>
            <a:pPr>
              <a:buNone/>
            </a:pP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 a full list of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file system commands refer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https://hadoop.apache.org/docs/r2.9.1/hadoop-project-dist/hadoop-common/FileSystemShell.html</a:t>
            </a: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019550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version</a:t>
            </a: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/</a:t>
            </a: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/user/&lt;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loginid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is the same as the above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&lt;directory name&gt;</a:t>
            </a: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copyFromLocal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&lt;filename&gt;</a:t>
            </a: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-put &lt;directory&gt;/&lt;file name&gt;</a:t>
            </a: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copyToLocal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&lt;file name&gt;</a:t>
            </a:r>
          </a:p>
          <a:p>
            <a:pPr>
              <a:buNone/>
            </a:pP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–get &lt;directory&gt;/&lt;file name&gt;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-cat test2.txt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-tail test3.txt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Displays last KB of file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7300"/>
            <a:ext cx="8229600" cy="3543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&lt;file name&gt;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-r &lt;directory&gt;</a:t>
            </a:r>
          </a:p>
          <a:p>
            <a:pPr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&lt;dir1/filename1&gt; &lt;dir2/filename2&gt;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–cp &lt;dir1/filename1&gt; &lt;dir2/filename2&gt;</a:t>
            </a:r>
          </a:p>
          <a:p>
            <a:pPr marL="342900" lvl="1" indent="-34290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-expunge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a+r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test3.txt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400" dirty="0" smtClean="0">
                <a:sym typeface="Wingdings" pitchFamily="2" charset="2"/>
              </a:rPr>
              <a:t>Give read permissions to all for the file test3.txt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–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chmod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go-w test3.txt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400" dirty="0" smtClean="0">
                <a:sym typeface="Wingdings" pitchFamily="2" charset="2"/>
              </a:rPr>
              <a:t>Remove write permissions to group and others for the file test3.txt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fsck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&lt;directory&gt; / -files </a:t>
            </a:r>
            <a:r>
              <a:rPr lang="en-US" sz="1400" dirty="0" smtClean="0">
                <a:sym typeface="Wingdings" pitchFamily="2" charset="2"/>
              </a:rPr>
              <a:t> Checks and </a:t>
            </a:r>
            <a:r>
              <a:rPr lang="en-US" sz="1400" dirty="0" smtClean="0"/>
              <a:t>prints out files being checked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fsck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&lt;directory&gt; / -blocks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400" dirty="0" smtClean="0">
                <a:sym typeface="Wingdings" pitchFamily="2" charset="2"/>
              </a:rPr>
              <a:t>Checks and </a:t>
            </a:r>
            <a:r>
              <a:rPr lang="en-US" sz="1400" dirty="0" smtClean="0"/>
              <a:t>prints out blocks being checked 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–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7300"/>
            <a:ext cx="8229600" cy="3543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fsck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/user/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hduser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fsck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/user/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hduser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-files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fsck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/user/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hduser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-files -blocks</a:t>
            </a:r>
          </a:p>
          <a:p>
            <a:pPr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smtClean="0">
                <a:cs typeface="Courier New" pitchFamily="49" charset="0"/>
              </a:rPr>
              <a:t>(File System shell)</a:t>
            </a:r>
          </a:p>
          <a:p>
            <a:pPr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dfsadmin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dfsadmin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-report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dfsadmin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safemode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enter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dfsadmin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safemode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leave</a:t>
            </a:r>
          </a:p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namenode -format </a:t>
            </a:r>
          </a:p>
          <a:p>
            <a:pPr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Hadoop</a:t>
            </a:r>
            <a:r>
              <a:rPr lang="en-IN" sz="3600" dirty="0"/>
              <a:t> Ecosystem Components</a:t>
            </a:r>
            <a:endParaRPr lang="en-US" sz="3600" dirty="0"/>
          </a:p>
        </p:txBody>
      </p:sp>
      <p:pic>
        <p:nvPicPr>
          <p:cNvPr id="4" name="Picture 3" descr="Hadoop-Ecosystem -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0487" y="1146281"/>
            <a:ext cx="4658917" cy="37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6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 </a:t>
            </a:r>
            <a:r>
              <a:rPr lang="en-IN" sz="3200" dirty="0" err="1"/>
              <a:t>Hadoop</a:t>
            </a:r>
            <a:r>
              <a:rPr lang="en-IN" sz="3200" dirty="0"/>
              <a:t>-based Analytics Project</a:t>
            </a:r>
            <a:endParaRPr lang="en-US" sz="3200" dirty="0"/>
          </a:p>
        </p:txBody>
      </p:sp>
      <p:grpSp>
        <p:nvGrpSpPr>
          <p:cNvPr id="3" name="Group 3"/>
          <p:cNvGrpSpPr/>
          <p:nvPr/>
        </p:nvGrpSpPr>
        <p:grpSpPr>
          <a:xfrm>
            <a:off x="1371600" y="1123950"/>
            <a:ext cx="6248400" cy="3733800"/>
            <a:chOff x="131715" y="1271429"/>
            <a:chExt cx="7488285" cy="4367371"/>
          </a:xfrm>
        </p:grpSpPr>
        <p:sp>
          <p:nvSpPr>
            <p:cNvPr id="5" name="Rounded Rectangle 4"/>
            <p:cNvSpPr/>
            <p:nvPr/>
          </p:nvSpPr>
          <p:spPr>
            <a:xfrm>
              <a:off x="1371600" y="1271429"/>
              <a:ext cx="6248400" cy="4367371"/>
            </a:xfrm>
            <a:prstGeom prst="roundRect">
              <a:avLst>
                <a:gd name="adj" fmla="val 5576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/>
            </a:p>
          </p:txBody>
        </p:sp>
        <p:pic>
          <p:nvPicPr>
            <p:cNvPr id="6" name="Picture 5" descr="hadoop-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4975052"/>
              <a:ext cx="2758754" cy="587548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131715" y="2057400"/>
              <a:ext cx="1087485" cy="213360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/>
                <a:t>Existing Data  source</a:t>
              </a:r>
              <a:endParaRPr lang="en-US" sz="1400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45527" y="2090324"/>
              <a:ext cx="826703" cy="1262476"/>
            </a:xfrm>
            <a:prstGeom prst="flowChartMagneticDisk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61100" y="2105303"/>
              <a:ext cx="156755" cy="2090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pic>
          <p:nvPicPr>
            <p:cNvPr id="10" name="Picture 9" descr="flatfile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0" y="2614762"/>
              <a:ext cx="186554" cy="248738"/>
            </a:xfrm>
            <a:prstGeom prst="rect">
              <a:avLst/>
            </a:prstGeom>
          </p:spPr>
        </p:pic>
        <p:pic>
          <p:nvPicPr>
            <p:cNvPr id="11" name="Picture 10" descr="flatfile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75" y="2623469"/>
              <a:ext cx="186554" cy="248738"/>
            </a:xfrm>
            <a:prstGeom prst="rect">
              <a:avLst/>
            </a:prstGeom>
          </p:spPr>
        </p:pic>
        <p:pic>
          <p:nvPicPr>
            <p:cNvPr id="12" name="Picture 11" descr="flatfile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355" y="2989233"/>
              <a:ext cx="186554" cy="248738"/>
            </a:xfrm>
            <a:prstGeom prst="rect">
              <a:avLst/>
            </a:prstGeom>
          </p:spPr>
        </p:pic>
        <p:pic>
          <p:nvPicPr>
            <p:cNvPr id="13" name="Picture 12" descr="flatfile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678" y="3002296"/>
              <a:ext cx="186554" cy="248738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578907" y="2260199"/>
              <a:ext cx="848512" cy="1854601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15" name="Picture 14" descr="sqoop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66357" y="2743647"/>
              <a:ext cx="1738258" cy="822966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2743200" y="1371600"/>
              <a:ext cx="1452986" cy="3429000"/>
            </a:xfrm>
            <a:prstGeom prst="roundRect">
              <a:avLst>
                <a:gd name="adj" fmla="val 9951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/>
                <a:t>Data Ingestion</a:t>
              </a:r>
              <a:endParaRPr lang="en-US" sz="1400" dirty="0"/>
            </a:p>
          </p:txBody>
        </p:sp>
        <p:pic>
          <p:nvPicPr>
            <p:cNvPr id="17" name="Picture 16" descr="hdfs-cluster-icons - Copy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7942" y="2971800"/>
              <a:ext cx="1266882" cy="1551278"/>
            </a:xfrm>
            <a:prstGeom prst="rect">
              <a:avLst/>
            </a:prstGeom>
          </p:spPr>
        </p:pic>
        <p:pic>
          <p:nvPicPr>
            <p:cNvPr id="18" name="Picture 17" descr="ETLProcess4.png"/>
            <p:cNvPicPr>
              <a:picLocks noChangeAspect="1"/>
            </p:cNvPicPr>
            <p:nvPr/>
          </p:nvPicPr>
          <p:blipFill>
            <a:blip r:embed="rId6" cstate="print"/>
            <a:srcRect l="22433" t="16280" r="21486" b="17172"/>
            <a:stretch>
              <a:fillRect/>
            </a:stretch>
          </p:blipFill>
          <p:spPr>
            <a:xfrm>
              <a:off x="2833825" y="1752600"/>
              <a:ext cx="1271363" cy="121920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4458050" y="1371600"/>
              <a:ext cx="3009550" cy="1752600"/>
            </a:xfrm>
            <a:prstGeom prst="roundRect">
              <a:avLst>
                <a:gd name="adj" fmla="val 9951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dirty="0"/>
                <a:t>Data Transformation</a:t>
              </a:r>
              <a:endParaRPr lang="en-US" sz="1400" dirty="0"/>
            </a:p>
          </p:txBody>
        </p:sp>
        <p:pic>
          <p:nvPicPr>
            <p:cNvPr id="20" name="Picture 19" descr="DataIngestion4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4249" y="1752600"/>
              <a:ext cx="1421177" cy="1220241"/>
            </a:xfrm>
            <a:prstGeom prst="rect">
              <a:avLst/>
            </a:prstGeom>
          </p:spPr>
        </p:pic>
        <p:pic>
          <p:nvPicPr>
            <p:cNvPr id="21" name="Picture 20" descr="hive_logo_medium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850" y="1752600"/>
              <a:ext cx="1337578" cy="1219200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4458050" y="3352800"/>
              <a:ext cx="3009550" cy="685800"/>
            </a:xfrm>
            <a:prstGeom prst="roundRect">
              <a:avLst>
                <a:gd name="adj" fmla="val 9951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400" dirty="0"/>
                <a:t>Scoring</a:t>
              </a:r>
            </a:p>
            <a:p>
              <a:pPr algn="r"/>
              <a:r>
                <a:rPr lang="en-IN" sz="1400" dirty="0"/>
                <a:t>Engine</a:t>
              </a:r>
              <a:endParaRPr lang="en-US" sz="1400" dirty="0"/>
            </a:p>
          </p:txBody>
        </p:sp>
        <p:pic>
          <p:nvPicPr>
            <p:cNvPr id="23" name="Picture 22" descr="scoring-engine3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5103537" y="2859711"/>
              <a:ext cx="533401" cy="1671974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4458050" y="4267200"/>
              <a:ext cx="3009550" cy="762000"/>
            </a:xfrm>
            <a:prstGeom prst="roundRect">
              <a:avLst>
                <a:gd name="adj" fmla="val 9951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/>
                <a:t>Scored</a:t>
              </a:r>
            </a:p>
            <a:p>
              <a:pPr algn="r"/>
              <a:r>
                <a:rPr lang="en-US" sz="1400" dirty="0"/>
                <a:t>Data</a:t>
              </a:r>
            </a:p>
          </p:txBody>
        </p:sp>
        <p:pic>
          <p:nvPicPr>
            <p:cNvPr id="25" name="Picture 24" descr="csvfileicon.jpg"/>
            <p:cNvPicPr>
              <a:picLocks noChangeAspect="1"/>
            </p:cNvPicPr>
            <p:nvPr/>
          </p:nvPicPr>
          <p:blipFill>
            <a:blip r:embed="rId10" cstate="print"/>
            <a:srcRect l="9553" r="10761"/>
            <a:stretch>
              <a:fillRect/>
            </a:stretch>
          </p:blipFill>
          <p:spPr>
            <a:xfrm>
              <a:off x="4534250" y="4343400"/>
              <a:ext cx="1671972" cy="609600"/>
            </a:xfrm>
            <a:prstGeom prst="rect">
              <a:avLst/>
            </a:prstGeom>
          </p:spPr>
        </p:pic>
        <p:sp>
          <p:nvSpPr>
            <p:cNvPr id="26" name="Right Arrow 25"/>
            <p:cNvSpPr/>
            <p:nvPr/>
          </p:nvSpPr>
          <p:spPr>
            <a:xfrm>
              <a:off x="1219200" y="2362200"/>
              <a:ext cx="381000" cy="587829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412078" y="2362200"/>
              <a:ext cx="322453" cy="587829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4114801" y="1600200"/>
              <a:ext cx="381000" cy="587829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524850" y="3048000"/>
              <a:ext cx="585190" cy="3048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24850" y="3962400"/>
              <a:ext cx="585190" cy="3048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Left Arrow 30"/>
            <p:cNvSpPr/>
            <p:nvPr/>
          </p:nvSpPr>
          <p:spPr>
            <a:xfrm>
              <a:off x="1219200" y="3276600"/>
              <a:ext cx="381000" cy="533400"/>
            </a:xfrm>
            <a:prstGeom prst="leftArrow">
              <a:avLst>
                <a:gd name="adj1" fmla="val 50000"/>
                <a:gd name="adj2" fmla="val 38461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Left Arrow 31"/>
            <p:cNvSpPr/>
            <p:nvPr/>
          </p:nvSpPr>
          <p:spPr>
            <a:xfrm>
              <a:off x="4114799" y="4191000"/>
              <a:ext cx="381001" cy="533400"/>
            </a:xfrm>
            <a:prstGeom prst="leftArrow">
              <a:avLst>
                <a:gd name="adj1" fmla="val 50000"/>
                <a:gd name="adj2" fmla="val 38461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2408806" y="3352800"/>
              <a:ext cx="334394" cy="533400"/>
            </a:xfrm>
            <a:prstGeom prst="leftArrow">
              <a:avLst>
                <a:gd name="adj1" fmla="val 50000"/>
                <a:gd name="adj2" fmla="val 38461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09800" y="3810000"/>
              <a:ext cx="156755" cy="2090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815045" y="4515394"/>
              <a:ext cx="156755" cy="2090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495800" y="2819400"/>
              <a:ext cx="156755" cy="2090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10000"/>
              <a:ext cx="159251" cy="1716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b="1" dirty="0"/>
                <a:t>5</a:t>
              </a:r>
              <a:endParaRPr lang="en-US" b="1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4495800" y="4800600"/>
              <a:ext cx="156755" cy="2090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b="1" dirty="0"/>
                <a:t>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6095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 smtClean="0"/>
              <a:t>What is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981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catch-phrase used to describe a massive volume of both structured and unstructured data that is so large that it's difficult to process using traditional database and software techniques.</a:t>
            </a:r>
          </a:p>
          <a:p>
            <a:r>
              <a:rPr lang="en-US" sz="2000" dirty="0" smtClean="0"/>
              <a:t>“</a:t>
            </a:r>
            <a:r>
              <a:rPr lang="en-US" sz="2000" i="1" dirty="0" smtClean="0"/>
              <a:t>Big data is high volume, high velocity, and high variety information assets that require new forms of processing to enable enhanced decision making, insight, discovery, and process optimization.</a:t>
            </a:r>
            <a:r>
              <a:rPr lang="en-US" sz="2000" dirty="0" smtClean="0"/>
              <a:t>”</a:t>
            </a:r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3141955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Amazon was averaging about 26.5 million transactions per day, over a million transactions per hour that translates into roughly 2.5 </a:t>
            </a:r>
            <a:r>
              <a:rPr lang="en-US" sz="2000" dirty="0" err="1" smtClean="0"/>
              <a:t>peta</a:t>
            </a:r>
            <a:r>
              <a:rPr lang="en-US" sz="2000" dirty="0" smtClean="0"/>
              <a:t> bytes an hour.</a:t>
            </a:r>
            <a:endParaRPr lang="en-IN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/>
              <a:t>Flipkart</a:t>
            </a:r>
            <a:r>
              <a:rPr lang="en-US" sz="2000" dirty="0" smtClean="0"/>
              <a:t> was averaging 45,000 transactions a day.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Google processes 20 PB’s of information per day.</a:t>
            </a:r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 smtClean="0"/>
              <a:t>Hadoop</a:t>
            </a:r>
            <a:r>
              <a:rPr lang="en-IN" sz="3200" dirty="0" smtClean="0"/>
              <a:t> Configuration Files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428750"/>
          <a:ext cx="8686800" cy="374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053"/>
                <a:gridCol w="6763747"/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Configuration</a:t>
                      </a:r>
                    </a:p>
                    <a:p>
                      <a:pPr algn="ctr"/>
                      <a:r>
                        <a:rPr lang="en-IN" sz="1400" dirty="0" smtClean="0"/>
                        <a:t>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Description and Purpose</a:t>
                      </a:r>
                      <a:r>
                        <a:rPr lang="en-IN" sz="1400" baseline="0" dirty="0" smtClean="0"/>
                        <a:t> of the file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hadoop-env.sh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Environment variables</a:t>
                      </a:r>
                      <a:r>
                        <a:rPr lang="en-IN" sz="1400" baseline="0" dirty="0" smtClean="0"/>
                        <a:t> used by </a:t>
                      </a:r>
                      <a:r>
                        <a:rPr lang="en-IN" sz="1400" baseline="0" dirty="0" err="1" smtClean="0"/>
                        <a:t>Hadoop</a:t>
                      </a:r>
                      <a:endParaRPr lang="en-US" sz="1400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core-site.xml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Setting</a:t>
                      </a:r>
                      <a:r>
                        <a:rPr lang="en-IN" sz="1400" baseline="0" dirty="0" smtClean="0"/>
                        <a:t>s that are common across the core components i.e. HDFS and </a:t>
                      </a:r>
                      <a:r>
                        <a:rPr lang="en-IN" sz="1400" baseline="0" dirty="0" err="1" smtClean="0"/>
                        <a:t>MapReduce</a:t>
                      </a:r>
                      <a:endParaRPr lang="en-US" sz="1400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hdfs-site.xml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Configuration setting for HDFS daemons</a:t>
                      </a:r>
                      <a:r>
                        <a:rPr lang="en-IN" sz="1400" baseline="0" dirty="0" smtClean="0"/>
                        <a:t>  i.e. </a:t>
                      </a:r>
                      <a:r>
                        <a:rPr lang="en-IN" sz="1400" baseline="0" dirty="0" err="1" smtClean="0"/>
                        <a:t>NameNode</a:t>
                      </a:r>
                      <a:r>
                        <a:rPr lang="en-IN" sz="1400" baseline="0" dirty="0" smtClean="0"/>
                        <a:t>, </a:t>
                      </a:r>
                      <a:r>
                        <a:rPr lang="en-IN" sz="1400" baseline="0" dirty="0" err="1" smtClean="0"/>
                        <a:t>DataNode</a:t>
                      </a:r>
                      <a:r>
                        <a:rPr lang="en-IN" sz="1400" baseline="0" dirty="0" smtClean="0"/>
                        <a:t>, and Secondary </a:t>
                      </a:r>
                      <a:r>
                        <a:rPr lang="en-IN" sz="1400" baseline="0" dirty="0" err="1" smtClean="0"/>
                        <a:t>NameNode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mapred-site.xml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Configuration</a:t>
                      </a:r>
                      <a:r>
                        <a:rPr lang="en-IN" sz="1400" baseline="0" dirty="0" smtClean="0"/>
                        <a:t> settings required by </a:t>
                      </a:r>
                      <a:r>
                        <a:rPr lang="en-IN" sz="1400" baseline="0" dirty="0" err="1" smtClean="0"/>
                        <a:t>MapReduce</a:t>
                      </a:r>
                      <a:r>
                        <a:rPr lang="en-IN" sz="1400" baseline="0" dirty="0" smtClean="0"/>
                        <a:t> applications</a:t>
                      </a:r>
                      <a:endParaRPr lang="en-US" sz="1400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yarn-site.xml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Configuration</a:t>
                      </a:r>
                      <a:r>
                        <a:rPr lang="en-IN" sz="1400" baseline="0" dirty="0" smtClean="0"/>
                        <a:t> settings for Yarn daemons – </a:t>
                      </a:r>
                      <a:r>
                        <a:rPr lang="en-IN" sz="1400" baseline="0" dirty="0" err="1" smtClean="0"/>
                        <a:t>ResourceManager</a:t>
                      </a:r>
                      <a:r>
                        <a:rPr lang="en-IN" sz="1400" baseline="0" dirty="0" smtClean="0"/>
                        <a:t> and </a:t>
                      </a:r>
                      <a:r>
                        <a:rPr lang="en-IN" sz="1400" baseline="0" dirty="0" err="1" smtClean="0"/>
                        <a:t>NodeManager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List of nodes (IP addresses or Hostnames) that are masters</a:t>
                      </a:r>
                      <a:endParaRPr lang="en-US" sz="1400" dirty="0"/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slaves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List of nodes that are slaves</a:t>
                      </a:r>
                      <a:r>
                        <a:rPr lang="en-IN" sz="1400" baseline="0" dirty="0" smtClean="0"/>
                        <a:t> i.e. which run </a:t>
                      </a:r>
                      <a:r>
                        <a:rPr lang="en-IN" sz="1400" baseline="0" dirty="0" err="1" smtClean="0"/>
                        <a:t>DataNode</a:t>
                      </a:r>
                      <a:r>
                        <a:rPr lang="en-IN" sz="1400" baseline="0" dirty="0" smtClean="0"/>
                        <a:t> and </a:t>
                      </a:r>
                      <a:r>
                        <a:rPr lang="en-IN" sz="1400" baseline="0" dirty="0" err="1" smtClean="0"/>
                        <a:t>NodeManager</a:t>
                      </a:r>
                      <a:r>
                        <a:rPr lang="en-IN" sz="1400" baseline="0" dirty="0" smtClean="0"/>
                        <a:t> etc daemons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Different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3771900"/>
          </a:xfrm>
        </p:spPr>
        <p:txBody>
          <a:bodyPr>
            <a:noAutofit/>
          </a:bodyPr>
          <a:lstStyle/>
          <a:p>
            <a:r>
              <a:rPr lang="en-IN" sz="1800" dirty="0" err="1" smtClean="0"/>
              <a:t>Hadoop</a:t>
            </a:r>
            <a:r>
              <a:rPr lang="en-IN" sz="1800" dirty="0" smtClean="0"/>
              <a:t> and the components in its eco system are open source software as we are aware</a:t>
            </a:r>
          </a:p>
          <a:p>
            <a:r>
              <a:rPr lang="en-IN" sz="1800" dirty="0" smtClean="0"/>
              <a:t>However we have several firms offering their distributions of </a:t>
            </a:r>
            <a:r>
              <a:rPr lang="en-IN" sz="1800" dirty="0" err="1" smtClean="0"/>
              <a:t>Hadoop</a:t>
            </a:r>
            <a:r>
              <a:rPr lang="en-IN" sz="1800" dirty="0" smtClean="0"/>
              <a:t> today</a:t>
            </a:r>
          </a:p>
          <a:p>
            <a:r>
              <a:rPr lang="en-IN" sz="1800" dirty="0" smtClean="0"/>
              <a:t>Major advantages in using these distributions is:</a:t>
            </a:r>
          </a:p>
          <a:p>
            <a:pPr lvl="1"/>
            <a:r>
              <a:rPr lang="en-IN" sz="1400" dirty="0" smtClean="0"/>
              <a:t>Ease of installation and configuration</a:t>
            </a:r>
          </a:p>
          <a:p>
            <a:pPr lvl="1"/>
            <a:r>
              <a:rPr lang="en-IN" sz="1400" dirty="0" smtClean="0"/>
              <a:t>Support and training provided</a:t>
            </a:r>
          </a:p>
          <a:p>
            <a:pPr lvl="1"/>
            <a:r>
              <a:rPr lang="en-IN" sz="1400" dirty="0" smtClean="0"/>
              <a:t>Lesser administration overheads</a:t>
            </a:r>
          </a:p>
          <a:p>
            <a:pPr lvl="1"/>
            <a:r>
              <a:rPr lang="en-IN" sz="1400" dirty="0" smtClean="0"/>
              <a:t>Additional, in some cases proprietary tools helpful in maintenance</a:t>
            </a:r>
          </a:p>
          <a:p>
            <a:r>
              <a:rPr lang="en-IN" sz="1800" dirty="0" smtClean="0"/>
              <a:t>Most well-known players are:</a:t>
            </a:r>
          </a:p>
          <a:p>
            <a:pPr lvl="1"/>
            <a:r>
              <a:rPr lang="en-IN" sz="1400" dirty="0" err="1" smtClean="0"/>
              <a:t>Cloudera</a:t>
            </a:r>
            <a:endParaRPr lang="en-IN" sz="1400" dirty="0" smtClean="0"/>
          </a:p>
          <a:p>
            <a:pPr lvl="1"/>
            <a:r>
              <a:rPr lang="en-IN" sz="1400" dirty="0" err="1" smtClean="0"/>
              <a:t>Hortonworks</a:t>
            </a:r>
            <a:endParaRPr lang="en-IN" sz="1400" dirty="0" smtClean="0"/>
          </a:p>
          <a:p>
            <a:pPr lvl="1"/>
            <a:r>
              <a:rPr lang="en-IN" sz="1400" dirty="0" err="1" smtClean="0"/>
              <a:t>MapR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Different Distributions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382000" cy="352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278130"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Cloudera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Hortonworks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MapR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Oldest vendor in the field;</a:t>
                      </a:r>
                      <a:r>
                        <a:rPr lang="en-IN" sz="1100" baseline="0" dirty="0" smtClean="0"/>
                        <a:t> established in 2008 by big data industry leaders like Google,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Google, and Oracle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 smtClean="0"/>
                        <a:t>Founded</a:t>
                      </a:r>
                      <a:r>
                        <a:rPr lang="en-IN" sz="1100" baseline="0" dirty="0" smtClean="0"/>
                        <a:t> in 2011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an independent company spun-off from Yahoo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 err="1" smtClean="0"/>
                        <a:t>MapR</a:t>
                      </a:r>
                      <a:r>
                        <a:rPr lang="en-IN" sz="1100" dirty="0" smtClean="0"/>
                        <a:t> is founded in 2009 with additional rounds</a:t>
                      </a:r>
                      <a:r>
                        <a:rPr lang="en-IN" sz="1100" baseline="0" dirty="0" smtClean="0"/>
                        <a:t> of </a:t>
                      </a:r>
                      <a:r>
                        <a:rPr lang="en-IN" sz="1100" dirty="0" smtClean="0"/>
                        <a:t>finance in 2011 and 2014.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MapR</a:t>
                      </a:r>
                      <a:r>
                        <a:rPr lang="en-US" sz="1100" baseline="0" dirty="0" smtClean="0"/>
                        <a:t> is a technology partner and has agreements with firms like EMC Corporation Amazon EMR and Google </a:t>
                      </a:r>
                      <a:endParaRPr lang="en-IN" sz="1100" dirty="0" smtClean="0"/>
                    </a:p>
                  </a:txBody>
                  <a:tcPr marT="34290" marB="34290"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CDH has a user friendly interface with many features and useful tools like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ClouderaManager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is a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spohisticated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cluster admin tool, Impala – a faster query interface and Hue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web-based tool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Offers free open source software and charges only for technical support and training</a:t>
                      </a:r>
                    </a:p>
                    <a:p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Also offers </a:t>
                      </a:r>
                      <a:r>
                        <a:rPr lang="en-IN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Ambari</a:t>
                      </a:r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cluster management and </a:t>
                      </a:r>
                      <a:r>
                        <a:rPr lang="en-IN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Stingr</a:t>
                      </a:r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IN" sz="11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faster query handling interface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one of the fastest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distribution with multi node direct access.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1188720">
                <a:tc>
                  <a:txBody>
                    <a:bodyPr/>
                    <a:lstStyle/>
                    <a:p>
                      <a:pPr marL="0" indent="-403225" algn="l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74625" algn="l"/>
                        </a:tabLst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Edition: Free download with limited features. Includes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Cloudera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Manager.</a:t>
                      </a:r>
                    </a:p>
                    <a:p>
                      <a:pPr marL="0" indent="-403225" algn="l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74625" algn="l"/>
                        </a:tabLst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Edition: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Cloudera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Manager with extensive features, includes support services.</a:t>
                      </a:r>
                    </a:p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indent="-403225" algn="l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74625" algn="l"/>
                        </a:tabLst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 open source Enterprise version.</a:t>
                      </a:r>
                    </a:p>
                    <a:p>
                      <a:pPr marL="0" indent="-403225" algn="l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74625" algn="l"/>
                        </a:tabLst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Eliminates the risk of vendor lock-in to a large extent.</a:t>
                      </a:r>
                    </a:p>
                    <a:p>
                      <a:pPr marL="0" marR="0" indent="-403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74625" algn="l"/>
                        </a:tabLst>
                        <a:defRPr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only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Distribution that supports Windows platform.</a:t>
                      </a:r>
                    </a:p>
                    <a:p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None/>
                        <a:tabLst>
                          <a:tab pos="174625" algn="l"/>
                        </a:tabLst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Replaces standard HDFS with its own proprietary storage layer known as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MapRFS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100% API compatible with Apache </a:t>
                      </a:r>
                      <a:r>
                        <a:rPr lang="en-US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5979"/>
            <a:ext cx="5105400" cy="85725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HDFS Hands-on: Linux commands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10000"/>
          </a:xfrm>
        </p:spPr>
        <p:txBody>
          <a:bodyPr>
            <a:noAutofit/>
          </a:bodyPr>
          <a:lstStyle/>
          <a:p>
            <a:r>
              <a:rPr lang="en-IN" sz="1100" dirty="0" smtClean="0"/>
              <a:t>From your host OS (MS-Windows) make sure that the following files are available in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C:\sharedfolder</a:t>
            </a:r>
            <a:r>
              <a:rPr lang="en-IN" sz="1100" dirty="0" smtClean="0"/>
              <a:t>.</a:t>
            </a: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mrinput1.txt</a:t>
            </a: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mrinput2.txt</a:t>
            </a: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products1.txt</a:t>
            </a: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customers1.txt</a:t>
            </a:r>
            <a:endParaRPr lang="en-IN" sz="1100" dirty="0" smtClean="0"/>
          </a:p>
          <a:p>
            <a:r>
              <a:rPr lang="en-IN" sz="1100" dirty="0" smtClean="0"/>
              <a:t>In the VM, open a command-line terminal and make sure the </a:t>
            </a:r>
            <a:r>
              <a:rPr lang="en-IN" sz="1100" dirty="0" err="1" smtClean="0"/>
              <a:t>sharedfoder</a:t>
            </a:r>
            <a:r>
              <a:rPr lang="en-IN" sz="1100" dirty="0" smtClean="0"/>
              <a:t> is mounted and </a:t>
            </a:r>
            <a:r>
              <a:rPr lang="en-IN" sz="1100" dirty="0" err="1" smtClean="0"/>
              <a:t>Hadoop</a:t>
            </a:r>
            <a:r>
              <a:rPr lang="en-IN" sz="1100" dirty="0" smtClean="0"/>
              <a:t> daemons are started.</a:t>
            </a:r>
          </a:p>
          <a:p>
            <a:r>
              <a:rPr lang="en-IN" sz="1100" dirty="0" smtClean="0"/>
              <a:t>Give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smtClean="0"/>
              <a:t>command to change directory to your home directory which is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/home/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hduser</a:t>
            </a:r>
            <a:r>
              <a:rPr lang="en-IN" sz="1100" dirty="0" smtClean="0"/>
              <a:t>.</a:t>
            </a:r>
          </a:p>
          <a:p>
            <a:r>
              <a:rPr lang="en-IN" sz="1100" dirty="0" smtClean="0"/>
              <a:t>Copy the above files to your home directory</a:t>
            </a:r>
            <a:r>
              <a:rPr lang="en-IN" sz="1200" dirty="0" smtClean="0"/>
              <a:t>.</a:t>
            </a:r>
            <a:r>
              <a:rPr lang="en-IN" sz="1100" dirty="0" smtClean="0"/>
              <a:t> Command: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cp Downloads/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sharedfolder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/* $HOME</a:t>
            </a:r>
          </a:p>
          <a:p>
            <a:r>
              <a:rPr lang="en-IN" sz="1100" dirty="0" smtClean="0"/>
              <a:t>Make the following sub-directories in your login (home)</a:t>
            </a:r>
          </a:p>
          <a:p>
            <a:pPr lvl="1"/>
            <a:r>
              <a:rPr lang="en-IN" sz="1050" dirty="0" err="1" smtClean="0">
                <a:latin typeface="Courier New" pitchFamily="49" charset="0"/>
                <a:cs typeface="Courier New" pitchFamily="49" charset="0"/>
              </a:rPr>
              <a:t>mapred</a:t>
            </a:r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 	Command: </a:t>
            </a:r>
            <a:r>
              <a:rPr lang="en-IN" sz="105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050" dirty="0" err="1" smtClean="0">
                <a:latin typeface="Courier New" pitchFamily="49" charset="0"/>
                <a:cs typeface="Courier New" pitchFamily="49" charset="0"/>
              </a:rPr>
              <a:t>mapred</a:t>
            </a:r>
            <a:endParaRPr lang="en-IN" sz="105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retail 	Command: </a:t>
            </a:r>
            <a:r>
              <a:rPr lang="en-IN" sz="105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 retail</a:t>
            </a:r>
          </a:p>
          <a:p>
            <a:r>
              <a:rPr lang="en-IN" sz="1100" dirty="0" smtClean="0"/>
              <a:t>Move the files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mrinput*.txt </a:t>
            </a:r>
            <a:r>
              <a:rPr lang="en-IN" sz="1100" dirty="0" smtClean="0"/>
              <a:t>to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mapred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smtClean="0"/>
              <a:t>sub-dir. Command: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mrinput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mapred</a:t>
            </a:r>
            <a:endParaRPr lang="en-IN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100" dirty="0" smtClean="0"/>
              <a:t>Move the files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*1.txt </a:t>
            </a:r>
            <a:r>
              <a:rPr lang="en-IN" sz="1100" dirty="0" smtClean="0"/>
              <a:t>to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retail </a:t>
            </a:r>
            <a:r>
              <a:rPr lang="en-IN" sz="1100" dirty="0" err="1" smtClean="0"/>
              <a:t>subdir</a:t>
            </a:r>
            <a:r>
              <a:rPr lang="en-IN" sz="1100" dirty="0" smtClean="0"/>
              <a:t>.</a:t>
            </a:r>
            <a:r>
              <a:rPr lang="en-IN" sz="1100" dirty="0" smtClean="0">
                <a:cs typeface="Courier New" pitchFamily="49" charset="0"/>
              </a:rPr>
              <a:t> Command: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*1.txt retail</a:t>
            </a:r>
          </a:p>
          <a:p>
            <a:r>
              <a:rPr lang="en-IN" sz="1100" dirty="0" smtClean="0"/>
              <a:t>Change directory to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retail 	</a:t>
            </a:r>
            <a:r>
              <a:rPr lang="en-IN" sz="11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retail</a:t>
            </a:r>
          </a:p>
          <a:p>
            <a:r>
              <a:rPr lang="en-IN" sz="1100" dirty="0" smtClean="0"/>
              <a:t>Remove the header (first) line from the files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products1.txt </a:t>
            </a:r>
            <a:r>
              <a:rPr lang="en-IN" sz="1100" dirty="0" smtClean="0"/>
              <a:t>and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customers1.txt </a:t>
            </a:r>
            <a:r>
              <a:rPr lang="en-IN" sz="1100" dirty="0" smtClean="0"/>
              <a:t>using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tail </a:t>
            </a:r>
            <a:r>
              <a:rPr lang="en-IN" sz="1100" dirty="0" smtClean="0"/>
              <a:t>command and redirect the rest of the lines (from line no.2 onwards) to the files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products1.tsv </a:t>
            </a:r>
            <a:r>
              <a:rPr lang="en-IN" sz="1100" dirty="0" smtClean="0"/>
              <a:t>and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 customers1.tsv</a:t>
            </a: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tail –n +2 products1.txt &gt; products1.tsv</a:t>
            </a:r>
          </a:p>
          <a:p>
            <a:pPr lvl="1"/>
            <a:r>
              <a:rPr lang="en-IN" sz="1050" dirty="0" smtClean="0">
                <a:latin typeface="Courier New" pitchFamily="49" charset="0"/>
                <a:cs typeface="Courier New" pitchFamily="49" charset="0"/>
              </a:rPr>
              <a:t>tail –n +2 customers1.txt &gt; customers1.tsv</a:t>
            </a:r>
          </a:p>
          <a:p>
            <a:pPr>
              <a:buNone/>
            </a:pPr>
            <a:endParaRPr lang="en-IN" sz="11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810000"/>
          </a:xfrm>
        </p:spPr>
        <p:txBody>
          <a:bodyPr>
            <a:noAutofit/>
          </a:bodyPr>
          <a:lstStyle/>
          <a:p>
            <a:r>
              <a:rPr lang="en-IN" sz="1400" dirty="0" smtClean="0"/>
              <a:t>Make sure you are working from your home directory. Commands: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smtClean="0"/>
              <a:t>and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/>
              <a:t>It should display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/home/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hduser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/>
              <a:t>Create two sub-directories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mrdata</a:t>
            </a:r>
            <a:r>
              <a:rPr lang="en-IN" sz="1400" dirty="0" smtClean="0"/>
              <a:t> and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retail </a:t>
            </a:r>
            <a:r>
              <a:rPr lang="en-IN" sz="1400" dirty="0" smtClean="0"/>
              <a:t>in your </a:t>
            </a:r>
            <a:r>
              <a:rPr lang="en-IN" sz="1400" dirty="0" err="1" smtClean="0"/>
              <a:t>hadoop</a:t>
            </a:r>
            <a:r>
              <a:rPr lang="en-IN" sz="1400" dirty="0" smtClean="0"/>
              <a:t> home or </a:t>
            </a:r>
            <a:r>
              <a:rPr lang="en-IN" sz="1400" dirty="0" err="1" smtClean="0"/>
              <a:t>hadoop</a:t>
            </a:r>
            <a:r>
              <a:rPr lang="en-IN" sz="1400" dirty="0" smtClean="0"/>
              <a:t> default directory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/>
              <a:t>Command to be used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mrdata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/>
              <a:t>Command to be used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retail</a:t>
            </a:r>
          </a:p>
          <a:p>
            <a:r>
              <a:rPr lang="en-IN" sz="1400" dirty="0" smtClean="0"/>
              <a:t>Put the files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mrinput1.txt </a:t>
            </a:r>
            <a:r>
              <a:rPr lang="en-IN" sz="1400" dirty="0" smtClean="0"/>
              <a:t>and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mrinput2.txt </a:t>
            </a:r>
            <a:r>
              <a:rPr lang="en-IN" sz="1400" dirty="0" smtClean="0"/>
              <a:t>into the </a:t>
            </a:r>
            <a:r>
              <a:rPr lang="en-IN" sz="1400" dirty="0" err="1" smtClean="0"/>
              <a:t>hdfs</a:t>
            </a:r>
            <a:r>
              <a:rPr lang="en-IN" sz="1400" dirty="0" smtClean="0"/>
              <a:t> sub-dir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mrdata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/>
              <a:t>Note: these files are available in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mapred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smtClean="0"/>
              <a:t>sub-dir of your local home location </a:t>
            </a:r>
          </a:p>
          <a:p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–put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mapred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mrinput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?.txt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mrdata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smtClean="0"/>
              <a:t>Put the files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products1.tsv </a:t>
            </a:r>
            <a:r>
              <a:rPr lang="en-IN" sz="1400" dirty="0" smtClean="0"/>
              <a:t>and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customers1.tsv </a:t>
            </a:r>
            <a:r>
              <a:rPr lang="en-IN" sz="1400" dirty="0" smtClean="0"/>
              <a:t>into the </a:t>
            </a:r>
            <a:r>
              <a:rPr lang="en-IN" sz="1400" dirty="0" err="1" smtClean="0"/>
              <a:t>hdfs</a:t>
            </a:r>
            <a:r>
              <a:rPr lang="en-IN" sz="1400" dirty="0" smtClean="0"/>
              <a:t> sub-dir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retail</a:t>
            </a:r>
          </a:p>
          <a:p>
            <a:r>
              <a:rPr lang="en-IN" sz="1400" dirty="0" smtClean="0"/>
              <a:t>Note: these files are available in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retail </a:t>
            </a:r>
            <a:r>
              <a:rPr lang="en-IN" sz="1400" dirty="0" smtClean="0"/>
              <a:t>sub-dir in your local home location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–put retail/*1.txt retail</a:t>
            </a:r>
          </a:p>
          <a:p>
            <a:pPr>
              <a:buNone/>
            </a:pPr>
            <a:endParaRPr lang="en-IN" sz="1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05979"/>
            <a:ext cx="5105400" cy="857250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HDFS Hands-on:  HDFS Commands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/>
              <a:t>Why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3909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Businesses have thrived on their ability to derive insights from information or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has helped them make better, smarter, real time, and fact-based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Today data is being used to extract more valuable and business-critical information thanks to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Big data analytics, enables us to accomplish business benefits such as: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Predicting payment default propensity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Fraud detection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Credit scoring and next-best offers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Predicting customer churn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Recommending tailored and timely offerings to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/>
              <a:t>Why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2872"/>
            <a:ext cx="8229600" cy="383727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With standard reports we can get information such as: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was the default rate in the loans portfolio last quarter?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Going beyond, with data analytics we can get answers to questions like:</a:t>
            </a:r>
          </a:p>
          <a:p>
            <a:pPr marL="706438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What will be the default rate next month?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This demand for intensity of knowledge is what has fueled the growth of “big data.”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has grown exponentially with the advent of social media and mobile technology, analytics and cloud computing.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There is hardly any field that is not likely to be benefited by “big data” initiatives.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Big data</a:t>
            </a:r>
            <a:r>
              <a:rPr lang="en-US" sz="1800" dirty="0"/>
              <a:t> is </a:t>
            </a:r>
            <a:r>
              <a:rPr lang="en-US" sz="1800" dirty="0" smtClean="0"/>
              <a:t>laying </a:t>
            </a:r>
            <a:r>
              <a:rPr lang="en-US" sz="1800" dirty="0"/>
              <a:t>the foundation for advancements in health care, medicine, data analysis, scientific research, education, energy, transportation, financial services, retail, and the telecommunications industry.</a:t>
            </a:r>
          </a:p>
        </p:txBody>
      </p:sp>
    </p:spTree>
    <p:extLst>
      <p:ext uri="{BB962C8B-B14F-4D97-AF65-F5344CB8AC3E}">
        <p14:creationId xmlns:p14="http://schemas.microsoft.com/office/powerpoint/2010/main" val="6642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/>
              <a:t>Why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6172200" cy="3600450"/>
          </a:xfrm>
        </p:spPr>
        <p:txBody>
          <a:bodyPr>
            <a:noAutofit/>
          </a:bodyPr>
          <a:lstStyle/>
          <a:p>
            <a:r>
              <a:rPr lang="en-US" sz="1800" b="1" dirty="0"/>
              <a:t>Competitive advantage:</a:t>
            </a:r>
          </a:p>
          <a:p>
            <a:pPr lvl="1"/>
            <a:r>
              <a:rPr lang="en-US" sz="1400" dirty="0"/>
              <a:t>Amazon has better recommendation system because of user data.</a:t>
            </a:r>
          </a:p>
          <a:p>
            <a:pPr lvl="1"/>
            <a:r>
              <a:rPr lang="en-US" sz="1400" dirty="0"/>
              <a:t>For LinkedIn, </a:t>
            </a:r>
            <a:r>
              <a:rPr lang="en-US" sz="1400" dirty="0" err="1"/>
              <a:t>Facebook</a:t>
            </a:r>
            <a:r>
              <a:rPr lang="en-US" sz="1400" dirty="0"/>
              <a:t> – analysis of networking data is the competitive advantage.</a:t>
            </a:r>
          </a:p>
          <a:p>
            <a:r>
              <a:rPr lang="en-IN" sz="1800" b="1" dirty="0"/>
              <a:t>Better User Experience:</a:t>
            </a:r>
          </a:p>
          <a:p>
            <a:pPr lvl="1"/>
            <a:r>
              <a:rPr lang="en-US" sz="1400" dirty="0"/>
              <a:t>Telecom services improve network by analysis call data</a:t>
            </a:r>
          </a:p>
          <a:p>
            <a:pPr lvl="1"/>
            <a:r>
              <a:rPr lang="en-US" sz="1400" dirty="0" err="1"/>
              <a:t>Facebook</a:t>
            </a:r>
            <a:r>
              <a:rPr lang="en-US" sz="1400" dirty="0"/>
              <a:t>/</a:t>
            </a:r>
            <a:r>
              <a:rPr lang="en-US" sz="1400" dirty="0" err="1"/>
              <a:t>Whatsapp</a:t>
            </a:r>
            <a:r>
              <a:rPr lang="en-US" sz="1400" dirty="0"/>
              <a:t> improves product by analyzing logs</a:t>
            </a:r>
          </a:p>
          <a:p>
            <a:pPr lvl="1"/>
            <a:r>
              <a:rPr lang="en-US" sz="1400" dirty="0"/>
              <a:t>Companies prefer implicit feedback rather than explicit feedback</a:t>
            </a:r>
          </a:p>
          <a:p>
            <a:pPr lvl="1"/>
            <a:r>
              <a:rPr lang="en-US" sz="1400" dirty="0"/>
              <a:t>Less churn – Predicting customer loyalty</a:t>
            </a:r>
          </a:p>
          <a:p>
            <a:r>
              <a:rPr lang="en-US" sz="1800" b="1" dirty="0"/>
              <a:t>Necessity:</a:t>
            </a:r>
          </a:p>
          <a:p>
            <a:pPr lvl="1"/>
            <a:r>
              <a:rPr lang="en-IN" sz="1400" dirty="0"/>
              <a:t>Companies need to be prepared from day-1</a:t>
            </a:r>
          </a:p>
          <a:p>
            <a:pPr lvl="1"/>
            <a:r>
              <a:rPr lang="en-US" sz="1400" dirty="0"/>
              <a:t>A new application can go viral overnight, users increase from a few dozens to thousands or millions</a:t>
            </a:r>
            <a:endParaRPr lang="en-IN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2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New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0"/>
            <a:ext cx="5943600" cy="3886200"/>
          </a:xfrm>
        </p:spPr>
        <p:txBody>
          <a:bodyPr>
            <a:noAutofit/>
          </a:bodyPr>
          <a:lstStyle/>
          <a:p>
            <a:r>
              <a:rPr lang="en-US" sz="1200" b="1" dirty="0"/>
              <a:t>RDBMS</a:t>
            </a:r>
          </a:p>
          <a:p>
            <a:pPr lvl="1"/>
            <a:r>
              <a:rPr lang="en-IN" sz="1400" dirty="0"/>
              <a:t>Highly structured data</a:t>
            </a:r>
          </a:p>
          <a:p>
            <a:pPr lvl="1"/>
            <a:r>
              <a:rPr lang="en-IN" sz="1400" dirty="0"/>
              <a:t>Organized into flat tables of rows and columns</a:t>
            </a:r>
          </a:p>
          <a:p>
            <a:pPr lvl="1"/>
            <a:r>
              <a:rPr lang="en-IN" sz="1400" dirty="0"/>
              <a:t>Normalized and relationships defined across tables</a:t>
            </a:r>
          </a:p>
          <a:p>
            <a:endParaRPr lang="en-IN" sz="1200" b="1" dirty="0" smtClean="0"/>
          </a:p>
          <a:p>
            <a:endParaRPr lang="en-IN" sz="1200" b="1" dirty="0" smtClean="0"/>
          </a:p>
          <a:p>
            <a:endParaRPr lang="en-IN" sz="1200" b="1" dirty="0" smtClean="0"/>
          </a:p>
          <a:p>
            <a:endParaRPr lang="en-IN" sz="1200" b="1" dirty="0"/>
          </a:p>
          <a:p>
            <a:r>
              <a:rPr lang="en-IN" sz="1200" b="1" dirty="0"/>
              <a:t>Drawbacks</a:t>
            </a:r>
          </a:p>
          <a:p>
            <a:pPr lvl="1"/>
            <a:r>
              <a:rPr lang="en-IN" sz="1400" dirty="0"/>
              <a:t>Scaling</a:t>
            </a:r>
          </a:p>
          <a:p>
            <a:pPr lvl="1"/>
            <a:r>
              <a:rPr lang="en-IN" sz="1400" dirty="0"/>
              <a:t>Supporting large number of concurrent users</a:t>
            </a:r>
          </a:p>
          <a:p>
            <a:pPr lvl="1"/>
            <a:r>
              <a:rPr lang="en-IN" sz="1400" dirty="0"/>
              <a:t>Performance slows down and response times deteriorate</a:t>
            </a:r>
          </a:p>
          <a:p>
            <a:pPr lvl="1"/>
            <a:r>
              <a:rPr lang="en-IN" sz="1400" dirty="0"/>
              <a:t>Vertical scaling is possible and not designed for horizontal scaling</a:t>
            </a:r>
          </a:p>
          <a:p>
            <a:pPr lvl="1"/>
            <a:r>
              <a:rPr lang="en-IN" sz="1400" dirty="0"/>
              <a:t>Variety aspect of data – Cannot handled semi-structured and unstructured data</a:t>
            </a:r>
            <a:endParaRPr lang="en-IN" sz="1200" dirty="0"/>
          </a:p>
          <a:p>
            <a:endParaRPr lang="en-IN" sz="1200" dirty="0"/>
          </a:p>
          <a:p>
            <a:pPr lvl="1"/>
            <a:endParaRPr lang="en-IN" sz="1400" dirty="0"/>
          </a:p>
          <a:p>
            <a:endParaRPr lang="en-IN" sz="1200" dirty="0"/>
          </a:p>
          <a:p>
            <a:pPr lvl="1"/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ACA806C-D04C-134F-B26F-ABED611849B5}"/>
              </a:ext>
            </a:extLst>
          </p:cNvPr>
          <p:cNvGrpSpPr/>
          <p:nvPr/>
        </p:nvGrpSpPr>
        <p:grpSpPr>
          <a:xfrm>
            <a:off x="4783283" y="1369328"/>
            <a:ext cx="4188186" cy="2234045"/>
            <a:chOff x="533400" y="2819400"/>
            <a:chExt cx="8029575" cy="3886200"/>
          </a:xfrm>
          <a:noFill/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89E6EB7C-DADF-E04C-80E5-ECD9EC192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24600" y="2819400"/>
              <a:ext cx="2238375" cy="105727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6" name="Picture 2">
              <a:extLst>
                <a:ext uri="{FF2B5EF4-FFF2-40B4-BE49-F238E27FC236}">
                  <a16:creationId xmlns="" xmlns:a16="http://schemas.microsoft.com/office/drawing/2014/main" id="{A0038258-D08D-8B4E-8C62-A813D1D66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2819400"/>
              <a:ext cx="2457450" cy="160972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7" name="Picture 3">
              <a:extLst>
                <a:ext uri="{FF2B5EF4-FFF2-40B4-BE49-F238E27FC236}">
                  <a16:creationId xmlns="" xmlns:a16="http://schemas.microsoft.com/office/drawing/2014/main" id="{74094401-CB22-054B-9406-ABAB0360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0625" y="4733925"/>
              <a:ext cx="1857375" cy="128587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8" name="Picture 4">
              <a:extLst>
                <a:ext uri="{FF2B5EF4-FFF2-40B4-BE49-F238E27FC236}">
                  <a16:creationId xmlns="" xmlns:a16="http://schemas.microsoft.com/office/drawing/2014/main" id="{03809D67-9AA4-7343-941D-B2C131BD2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3800" y="4591050"/>
              <a:ext cx="1847850" cy="211455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pic>
          <p:nvPicPr>
            <p:cNvPr id="9" name="Picture 5">
              <a:extLst>
                <a:ext uri="{FF2B5EF4-FFF2-40B4-BE49-F238E27FC236}">
                  <a16:creationId xmlns="" xmlns:a16="http://schemas.microsoft.com/office/drawing/2014/main" id="{E41F2AFD-92A4-A745-9687-25C6A069C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33800" y="2819400"/>
              <a:ext cx="2028825" cy="160972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cxnSp>
          <p:nvCxnSpPr>
            <p:cNvPr id="10" name="Elbow Connector 9">
              <a:extLst>
                <a:ext uri="{FF2B5EF4-FFF2-40B4-BE49-F238E27FC236}">
                  <a16:creationId xmlns="" xmlns:a16="http://schemas.microsoft.com/office/drawing/2014/main" id="{CAC53835-134F-8940-926E-93A620FA9919}"/>
                </a:ext>
              </a:extLst>
            </p:cNvPr>
            <p:cNvCxnSpPr/>
            <p:nvPr/>
          </p:nvCxnSpPr>
          <p:spPr>
            <a:xfrm flipV="1">
              <a:off x="2667000" y="3352800"/>
              <a:ext cx="1219200" cy="381000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C52ED4B1-EA30-D146-898B-4C06EF6A59D7}"/>
                </a:ext>
              </a:extLst>
            </p:cNvPr>
            <p:cNvCxnSpPr/>
            <p:nvPr/>
          </p:nvCxnSpPr>
          <p:spPr>
            <a:xfrm flipH="1">
              <a:off x="533400" y="3352800"/>
              <a:ext cx="22860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9545031E-5154-1E4C-9A01-00E513C41F25}"/>
                </a:ext>
              </a:extLst>
            </p:cNvPr>
            <p:cNvCxnSpPr/>
            <p:nvPr/>
          </p:nvCxnSpPr>
          <p:spPr>
            <a:xfrm>
              <a:off x="533400" y="3352800"/>
              <a:ext cx="0" cy="198120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9386DF21-BAC6-9D42-B2D6-2DF20B325B3D}"/>
                </a:ext>
              </a:extLst>
            </p:cNvPr>
            <p:cNvCxnSpPr/>
            <p:nvPr/>
          </p:nvCxnSpPr>
          <p:spPr>
            <a:xfrm>
              <a:off x="533400" y="5334000"/>
              <a:ext cx="838200" cy="0"/>
            </a:xfrm>
            <a:prstGeom prst="straightConnector1">
              <a:avLst/>
            </a:prstGeom>
            <a:grpFill/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="" xmlns:a16="http://schemas.microsoft.com/office/drawing/2014/main" id="{C70F3F0A-E857-5D47-8FC5-5FF9FA330D6B}"/>
                </a:ext>
              </a:extLst>
            </p:cNvPr>
            <p:cNvCxnSpPr/>
            <p:nvPr/>
          </p:nvCxnSpPr>
          <p:spPr>
            <a:xfrm flipV="1">
              <a:off x="2895600" y="5181600"/>
              <a:ext cx="990600" cy="457200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="" xmlns:a16="http://schemas.microsoft.com/office/drawing/2014/main" id="{A3CEDBAD-5DFB-1F41-9E62-C8D7BBF02D20}"/>
                </a:ext>
              </a:extLst>
            </p:cNvPr>
            <p:cNvCxnSpPr/>
            <p:nvPr/>
          </p:nvCxnSpPr>
          <p:spPr>
            <a:xfrm flipV="1">
              <a:off x="5562600" y="3352800"/>
              <a:ext cx="914400" cy="152400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A95745-FE5B-7149-99CD-C8EA2CDC66AD}"/>
              </a:ext>
            </a:extLst>
          </p:cNvPr>
          <p:cNvSpPr/>
          <p:nvPr/>
        </p:nvSpPr>
        <p:spPr>
          <a:xfrm>
            <a:off x="4662059" y="1090503"/>
            <a:ext cx="4405745" cy="254804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–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71850"/>
          </a:xfrm>
        </p:spPr>
        <p:txBody>
          <a:bodyPr>
            <a:noAutofit/>
          </a:bodyPr>
          <a:lstStyle/>
          <a:p>
            <a:r>
              <a:rPr lang="en-IN" sz="2200" dirty="0" smtClean="0"/>
              <a:t>In 2002-04 Doug Cutting with Mike </a:t>
            </a:r>
            <a:r>
              <a:rPr lang="en-IN" sz="2200" dirty="0" err="1" smtClean="0"/>
              <a:t>Cafarella</a:t>
            </a:r>
            <a:r>
              <a:rPr lang="en-IN" sz="2200" dirty="0" smtClean="0"/>
              <a:t> started working on </a:t>
            </a:r>
            <a:r>
              <a:rPr lang="en-IN" sz="2200" dirty="0" err="1" smtClean="0"/>
              <a:t>Nutch</a:t>
            </a:r>
            <a:r>
              <a:rPr lang="en-IN" sz="2200" dirty="0" smtClean="0"/>
              <a:t> – an open source project </a:t>
            </a:r>
          </a:p>
          <a:p>
            <a:r>
              <a:rPr lang="en-IN" sz="2200" dirty="0" smtClean="0"/>
              <a:t>In 2003-04 Google published papers on Google File System and </a:t>
            </a:r>
            <a:r>
              <a:rPr lang="en-IN" sz="2200" dirty="0" err="1" smtClean="0"/>
              <a:t>MapReduce</a:t>
            </a:r>
            <a:r>
              <a:rPr lang="en-IN" sz="2200" dirty="0" smtClean="0"/>
              <a:t> which are implemented in </a:t>
            </a:r>
            <a:r>
              <a:rPr lang="en-IN" sz="2200" dirty="0" err="1" smtClean="0"/>
              <a:t>Nutch</a:t>
            </a:r>
            <a:endParaRPr lang="en-IN" sz="2200" dirty="0" smtClean="0"/>
          </a:p>
          <a:p>
            <a:r>
              <a:rPr lang="en-IN" sz="2200" dirty="0" smtClean="0"/>
              <a:t>In 2006 they formed </a:t>
            </a:r>
            <a:r>
              <a:rPr lang="en-IN" sz="2200" dirty="0" err="1" smtClean="0"/>
              <a:t>Hadoop</a:t>
            </a:r>
            <a:r>
              <a:rPr lang="en-IN" sz="2200" dirty="0" smtClean="0"/>
              <a:t> project; around the same time Doug Cutting joined Yahoo! which provided him a team for full-fledged development of  </a:t>
            </a:r>
            <a:r>
              <a:rPr lang="en-IN" sz="2200" dirty="0" err="1" smtClean="0"/>
              <a:t>Hadoop</a:t>
            </a:r>
            <a:endParaRPr lang="en-IN" sz="2200" dirty="0" smtClean="0"/>
          </a:p>
          <a:p>
            <a:r>
              <a:rPr lang="en-US" sz="2400" dirty="0" smtClean="0"/>
              <a:t>In January 2008,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was made its own top-level project at Apache</a:t>
            </a:r>
            <a:endParaRPr lang="en-IN" sz="24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8229600" cy="85725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733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Apache </a:t>
            </a:r>
            <a:r>
              <a:rPr lang="en-US" sz="1800" dirty="0" err="1" smtClean="0"/>
              <a:t>Hadoop</a:t>
            </a:r>
            <a:r>
              <a:rPr lang="en-US" sz="1800" dirty="0" smtClean="0"/>
              <a:t> is a software framework that allows for the distributed processing of large data sets across clusters of computers using simple programming models. </a:t>
            </a:r>
          </a:p>
          <a:p>
            <a:r>
              <a:rPr lang="en-US" sz="1800" dirty="0" smtClean="0"/>
              <a:t>Designed to scale up from single servers to thousands of machines, each offering local computation and storage. </a:t>
            </a:r>
          </a:p>
          <a:p>
            <a:r>
              <a:rPr lang="en-US" sz="1800" dirty="0" smtClean="0"/>
              <a:t>Designed to detect and handle failures at the application layer, so delivering a highly-available service on top of a cluster of computers, each of which may be prone to failures. </a:t>
            </a:r>
          </a:p>
          <a:p>
            <a:r>
              <a:rPr lang="en-US" sz="1800" dirty="0" err="1" smtClean="0"/>
              <a:t>Hadoop</a:t>
            </a:r>
            <a:r>
              <a:rPr lang="en-US" sz="1800" dirty="0" smtClean="0"/>
              <a:t> provides – a reliable, scalable platform for storage and analysis of large amounts of data on clusters of commodity machines.</a:t>
            </a:r>
          </a:p>
          <a:p>
            <a:r>
              <a:rPr lang="en-US" sz="1800" dirty="0" smtClean="0"/>
              <a:t>These machines typically run Linux operating system (OS).</a:t>
            </a:r>
          </a:p>
          <a:p>
            <a:r>
              <a:rPr lang="en-US" sz="1800" dirty="0" smtClean="0"/>
              <a:t>Built using the Java language; any cluster of machines that supports Java can run </a:t>
            </a:r>
            <a:r>
              <a:rPr lang="en-US" sz="1800" dirty="0" err="1" smtClean="0"/>
              <a:t>Hadoop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8730</TotalTime>
  <Words>2630</Words>
  <Application>Microsoft Office PowerPoint</Application>
  <PresentationFormat>On-screen Show (16:9)</PresentationFormat>
  <Paragraphs>375</Paragraphs>
  <Slides>34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Big Data Hadoop</vt:lpstr>
      <vt:lpstr>Contents</vt:lpstr>
      <vt:lpstr>What is Big Data</vt:lpstr>
      <vt:lpstr>Why Big Data?</vt:lpstr>
      <vt:lpstr>Why Big Data?</vt:lpstr>
      <vt:lpstr>Why Big Data?</vt:lpstr>
      <vt:lpstr>Why New Tools?</vt:lpstr>
      <vt:lpstr>Hadoop – History</vt:lpstr>
      <vt:lpstr>What is Hadoop?</vt:lpstr>
      <vt:lpstr>What is Hadoop?</vt:lpstr>
      <vt:lpstr>What is Hadoop?</vt:lpstr>
      <vt:lpstr>Hadoop Architecture</vt:lpstr>
      <vt:lpstr>Hadoop Distributed File System (HDFS)</vt:lpstr>
      <vt:lpstr>Hadoop Distributed File System (HDFS)</vt:lpstr>
      <vt:lpstr>HDFS Architecture</vt:lpstr>
      <vt:lpstr>HDFS Architecture</vt:lpstr>
      <vt:lpstr>HDFS – NameNode</vt:lpstr>
      <vt:lpstr>HDFS – DataNodes</vt:lpstr>
      <vt:lpstr>Hadoop Distributed File System (HDFS)</vt:lpstr>
      <vt:lpstr>Hadoop Distributed File System (HDFS)</vt:lpstr>
      <vt:lpstr>HDFS – Secondary NameNode </vt:lpstr>
      <vt:lpstr>HDFS – High Availability</vt:lpstr>
      <vt:lpstr>HDFS – High Availability</vt:lpstr>
      <vt:lpstr>HDFS – Commands</vt:lpstr>
      <vt:lpstr>HDFS – Commands</vt:lpstr>
      <vt:lpstr>HDFS – Commands</vt:lpstr>
      <vt:lpstr>HDFS – Commands</vt:lpstr>
      <vt:lpstr>Hadoop Ecosystem Components</vt:lpstr>
      <vt:lpstr>A Hadoop-based Analytics Project</vt:lpstr>
      <vt:lpstr>Hadoop Configuration Files</vt:lpstr>
      <vt:lpstr>Different Distributions</vt:lpstr>
      <vt:lpstr>Different Distributions</vt:lpstr>
      <vt:lpstr>HDFS Hands-on: Linux commands</vt:lpstr>
      <vt:lpstr>HDFS Hands-on:  HDFS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</dc:title>
  <dc:creator>Annadanam, Ravi S.</dc:creator>
  <cp:lastModifiedBy>ravi</cp:lastModifiedBy>
  <cp:revision>389</cp:revision>
  <dcterms:created xsi:type="dcterms:W3CDTF">2006-08-16T00:00:00Z</dcterms:created>
  <dcterms:modified xsi:type="dcterms:W3CDTF">2022-11-06T00:44:28Z</dcterms:modified>
</cp:coreProperties>
</file>