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5c99b11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5c99b11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5c99b116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5c99b116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5c99b116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5c99b116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5c99b116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5c99b116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5c99b116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5c99b116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cf77af0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cf77af0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1175" y="157250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5940">
                <a:solidFill>
                  <a:srgbClr val="CC0000"/>
                </a:solidFill>
              </a:rPr>
              <a:t>Capstone Project</a:t>
            </a:r>
            <a:endParaRPr b="1" sz="5940">
              <a:solidFill>
                <a:srgbClr val="CC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622125"/>
            <a:ext cx="85206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CC0000"/>
                </a:solidFill>
                <a:highlight>
                  <a:srgbClr val="FFFFFF"/>
                </a:highlight>
              </a:rPr>
              <a:t>Superstore Sales Dashboard Using Powerbi</a:t>
            </a:r>
            <a:endParaRPr b="1" sz="30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FF9900"/>
                </a:solidFill>
              </a:rPr>
              <a:t>By</a:t>
            </a:r>
            <a:endParaRPr b="1" sz="3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3400">
                <a:solidFill>
                  <a:srgbClr val="FF9900"/>
                </a:solidFill>
              </a:rPr>
              <a:t>Ravi Kumar</a:t>
            </a:r>
            <a:endParaRPr b="1" sz="3400">
              <a:solidFill>
                <a:srgbClr val="FF990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0" y="4639925"/>
            <a:ext cx="9144000" cy="708000"/>
          </a:xfrm>
          <a:prstGeom prst="rect">
            <a:avLst/>
          </a:prstGeom>
          <a:solidFill>
            <a:srgbClr val="CC4125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3400">
              <a:solidFill>
                <a:srgbClr val="CC4125"/>
              </a:solidFill>
              <a:highlight>
                <a:srgbClr val="CC4125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4639925"/>
            <a:ext cx="9144000" cy="708000"/>
          </a:xfrm>
          <a:prstGeom prst="rect">
            <a:avLst/>
          </a:prstGeom>
          <a:solidFill>
            <a:srgbClr val="CC4125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3400">
              <a:solidFill>
                <a:srgbClr val="CC4125"/>
              </a:solidFill>
              <a:highlight>
                <a:srgbClr val="CC4125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150" y="641075"/>
            <a:ext cx="7114390" cy="39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0" y="0"/>
            <a:ext cx="649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CC0000"/>
                </a:solidFill>
              </a:rPr>
              <a:t>Sales Analysis </a:t>
            </a:r>
            <a:r>
              <a:rPr b="1" lang="en-GB" sz="3600">
                <a:solidFill>
                  <a:srgbClr val="CC0000"/>
                </a:solidFill>
                <a:highlight>
                  <a:srgbClr val="FFFFFF"/>
                </a:highlight>
              </a:rPr>
              <a:t>Dashboard</a:t>
            </a:r>
            <a:endParaRPr b="1" sz="3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0" y="4639925"/>
            <a:ext cx="9144000" cy="708000"/>
          </a:xfrm>
          <a:prstGeom prst="rect">
            <a:avLst/>
          </a:prstGeom>
          <a:solidFill>
            <a:srgbClr val="CC4125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3400">
              <a:solidFill>
                <a:srgbClr val="CC4125"/>
              </a:solidFill>
              <a:highlight>
                <a:srgbClr val="CC4125"/>
              </a:highlight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0" y="0"/>
            <a:ext cx="649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3600">
                <a:solidFill>
                  <a:srgbClr val="CC0000"/>
                </a:solidFill>
                <a:highlight>
                  <a:srgbClr val="FFFFFF"/>
                </a:highlight>
              </a:rPr>
              <a:t>Product Analysis Dashboard</a:t>
            </a:r>
            <a:endParaRPr b="1" sz="3600">
              <a:solidFill>
                <a:srgbClr val="CC00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50" y="627812"/>
            <a:ext cx="6916799" cy="38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0" y="4639925"/>
            <a:ext cx="9144000" cy="708000"/>
          </a:xfrm>
          <a:prstGeom prst="rect">
            <a:avLst/>
          </a:prstGeom>
          <a:solidFill>
            <a:srgbClr val="CC4125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3400">
              <a:solidFill>
                <a:srgbClr val="CC4125"/>
              </a:solidFill>
              <a:highlight>
                <a:srgbClr val="CC4125"/>
              </a:highlight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0" y="0"/>
            <a:ext cx="905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3600">
                <a:solidFill>
                  <a:srgbClr val="CC0000"/>
                </a:solidFill>
                <a:highlight>
                  <a:srgbClr val="FFFFFF"/>
                </a:highlight>
              </a:rPr>
              <a:t>Shipping Analysis Dashboard</a:t>
            </a:r>
            <a:endParaRPr b="1" sz="3600">
              <a:solidFill>
                <a:srgbClr val="CC0000"/>
              </a:solidFill>
              <a:highlight>
                <a:srgbClr val="FFFFFF"/>
              </a:highlight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525" y="738900"/>
            <a:ext cx="6904099" cy="38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0" y="4639925"/>
            <a:ext cx="9144000" cy="708000"/>
          </a:xfrm>
          <a:prstGeom prst="rect">
            <a:avLst/>
          </a:prstGeom>
          <a:solidFill>
            <a:srgbClr val="CC4125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3400">
              <a:solidFill>
                <a:srgbClr val="CC4125"/>
              </a:solidFill>
              <a:highlight>
                <a:srgbClr val="CC4125"/>
              </a:highlight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0" y="0"/>
            <a:ext cx="9144000" cy="24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600">
                <a:solidFill>
                  <a:srgbClr val="CC0000"/>
                </a:solidFill>
                <a:highlight>
                  <a:schemeClr val="lt1"/>
                </a:highlight>
              </a:rPr>
              <a:t>Conclusion</a:t>
            </a:r>
            <a:endParaRPr b="1" sz="3600">
              <a:solidFill>
                <a:srgbClr val="CC0000"/>
              </a:solidFill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b="1" lang="en-GB" sz="1800">
                <a:solidFill>
                  <a:srgbClr val="CC0000"/>
                </a:solidFill>
                <a:highlight>
                  <a:srgbClr val="FFFFFF"/>
                </a:highlight>
              </a:rPr>
              <a:t>Expand market share</a:t>
            </a:r>
            <a:endParaRPr b="1" sz="180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b="1" lang="en-GB" sz="1800">
                <a:solidFill>
                  <a:srgbClr val="CC0000"/>
                </a:solidFill>
                <a:highlight>
                  <a:srgbClr val="FFFFFF"/>
                </a:highlight>
              </a:rPr>
              <a:t>Boost sales to specific segments</a:t>
            </a:r>
            <a:endParaRPr b="1" sz="180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b="1" lang="en-GB" sz="1800">
                <a:solidFill>
                  <a:srgbClr val="CC0000"/>
                </a:solidFill>
                <a:highlight>
                  <a:srgbClr val="FFFFFF"/>
                </a:highlight>
              </a:rPr>
              <a:t>Optimise Shipping costs</a:t>
            </a:r>
            <a:endParaRPr b="1" sz="180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b="1" lang="en-GB" sz="1800">
                <a:solidFill>
                  <a:srgbClr val="CC0000"/>
                </a:solidFill>
                <a:highlight>
                  <a:srgbClr val="FFFFFF"/>
                </a:highlight>
              </a:rPr>
              <a:t>Improve sales consistency</a:t>
            </a:r>
            <a:endParaRPr b="1" sz="1800">
              <a:solidFill>
                <a:srgbClr val="CC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0" y="4639925"/>
            <a:ext cx="9144000" cy="708000"/>
          </a:xfrm>
          <a:prstGeom prst="rect">
            <a:avLst/>
          </a:prstGeom>
          <a:solidFill>
            <a:srgbClr val="CC4125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3400">
              <a:solidFill>
                <a:srgbClr val="CC4125"/>
              </a:solidFill>
              <a:highlight>
                <a:srgbClr val="CC4125"/>
              </a:highlight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025100" y="15033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3600">
                <a:solidFill>
                  <a:srgbClr val="CC0000"/>
                </a:solidFill>
                <a:highlight>
                  <a:srgbClr val="FFFFFF"/>
                </a:highlight>
              </a:rPr>
              <a:t>Thank you</a:t>
            </a:r>
            <a:endParaRPr b="1" sz="3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