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2" r:id="rId7"/>
    <p:sldId id="272" r:id="rId8"/>
    <p:sldId id="265" r:id="rId9"/>
    <p:sldId id="266" r:id="rId10"/>
    <p:sldId id="267" r:id="rId11"/>
    <p:sldId id="268" r:id="rId12"/>
    <p:sldId id="269" r:id="rId13"/>
    <p:sldId id="270" r:id="rId14"/>
    <p:sldId id="271" r:id="rId15"/>
    <p:sldId id="273" r:id="rId16"/>
    <p:sldId id="274" r:id="rId17"/>
    <p:sldId id="275" r:id="rId18"/>
    <p:sldId id="261" r:id="rId19"/>
    <p:sldId id="264"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18" y="72"/>
      </p:cViewPr>
      <p:guideLst/>
    </p:cSldViewPr>
  </p:slideViewPr>
  <p:outlineViewPr>
    <p:cViewPr>
      <p:scale>
        <a:sx n="33" d="100"/>
        <a:sy n="33" d="100"/>
      </p:scale>
      <p:origin x="0" y="-44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4341981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2B07C2-A6AF-430A-9CC4-8952738040E5}" type="datetimeFigureOut">
              <a:rPr lang="en-US" smtClean="0"/>
              <a:t>23-Apr-18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268607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903753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999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144267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268714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29383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348435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236152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112821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29491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2B07C2-A6AF-430A-9CC4-8952738040E5}" type="datetimeFigureOut">
              <a:rPr lang="en-US" smtClean="0"/>
              <a:t>23-Apr-18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34446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2B07C2-A6AF-430A-9CC4-8952738040E5}" type="datetimeFigureOut">
              <a:rPr lang="en-US" smtClean="0"/>
              <a:t>23-Apr-18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109816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95941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3029419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32B07C2-A6AF-430A-9CC4-8952738040E5}" type="datetimeFigureOut">
              <a:rPr lang="en-US" smtClean="0"/>
              <a:t>23-Apr-18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42299566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2B07C2-A6AF-430A-9CC4-8952738040E5}" type="datetimeFigureOut">
              <a:rPr lang="en-US" smtClean="0"/>
              <a:t>23-Apr-18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69FCF-6D3E-4FBE-B83B-AD3DCB2BCBBE}" type="slidenum">
              <a:rPr lang="en-US" smtClean="0"/>
              <a:t>‹#›</a:t>
            </a:fld>
            <a:endParaRPr lang="en-US"/>
          </a:p>
        </p:txBody>
      </p:sp>
    </p:spTree>
    <p:extLst>
      <p:ext uri="{BB962C8B-B14F-4D97-AF65-F5344CB8AC3E}">
        <p14:creationId xmlns:p14="http://schemas.microsoft.com/office/powerpoint/2010/main" val="161675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2B07C2-A6AF-430A-9CC4-8952738040E5}" type="datetimeFigureOut">
              <a:rPr lang="en-US" smtClean="0"/>
              <a:t>23-Apr-18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F69FCF-6D3E-4FBE-B83B-AD3DCB2BCBBE}" type="slidenum">
              <a:rPr lang="en-US" smtClean="0"/>
              <a:t>‹#›</a:t>
            </a:fld>
            <a:endParaRPr lang="en-US"/>
          </a:p>
        </p:txBody>
      </p:sp>
    </p:spTree>
    <p:extLst>
      <p:ext uri="{BB962C8B-B14F-4D97-AF65-F5344CB8AC3E}">
        <p14:creationId xmlns:p14="http://schemas.microsoft.com/office/powerpoint/2010/main" val="419887489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24298"/>
            <a:ext cx="8825658" cy="2399941"/>
          </a:xfrm>
        </p:spPr>
        <p:txBody>
          <a:bodyPr/>
          <a:lstStyle/>
          <a:p>
            <a:pPr algn="ctr"/>
            <a:r>
              <a:rPr lang="en-US" b="1" dirty="0" smtClean="0">
                <a:latin typeface="Times New Roman" panose="02020603050405020304" pitchFamily="18" charset="0"/>
                <a:cs typeface="Times New Roman" panose="02020603050405020304" pitchFamily="18" charset="0"/>
              </a:rPr>
              <a:t>Pharmacy Management System</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4489996"/>
            <a:ext cx="3861182" cy="1871615"/>
          </a:xfrm>
        </p:spPr>
        <p:txBody>
          <a:bodyPr>
            <a:noAutofit/>
          </a:bodyPr>
          <a:lstStyle/>
          <a:p>
            <a:r>
              <a:rPr lang="en-US" dirty="0" smtClean="0">
                <a:latin typeface="Times New Roman" panose="02020603050405020304" pitchFamily="18" charset="0"/>
                <a:cs typeface="Times New Roman" panose="02020603050405020304" pitchFamily="18" charset="0"/>
              </a:rPr>
              <a:t>Submitted TO: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of </a:t>
            </a:r>
            <a:r>
              <a:rPr lang="en-US" smtClean="0">
                <a:latin typeface="Times New Roman" panose="02020603050405020304" pitchFamily="18" charset="0"/>
                <a:cs typeface="Times New Roman" panose="02020603050405020304" pitchFamily="18" charset="0"/>
              </a:rPr>
              <a:t>cse</a:t>
            </a:r>
            <a:endParaRPr lang="en-US"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094210" y="4498703"/>
            <a:ext cx="3861182" cy="187161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mtClean="0">
                <a:latin typeface="Times New Roman" panose="02020603050405020304" pitchFamily="18" charset="0"/>
                <a:cs typeface="Times New Roman" panose="02020603050405020304" pitchFamily="18" charset="0"/>
              </a:rPr>
              <a:t>Submitted By:  </a:t>
            </a:r>
          </a:p>
          <a:p>
            <a:r>
              <a:rPr lang="en-US" smtClean="0">
                <a:latin typeface="Times New Roman" panose="02020603050405020304" pitchFamily="18" charset="0"/>
                <a:cs typeface="Times New Roman" panose="02020603050405020304" pitchFamily="18" charset="0"/>
              </a:rPr>
              <a:t>Varinder Kumar (1414744)</a:t>
            </a:r>
          </a:p>
          <a:p>
            <a:r>
              <a:rPr lang="en-US" smtClean="0">
                <a:latin typeface="Times New Roman" panose="02020603050405020304" pitchFamily="18" charset="0"/>
                <a:cs typeface="Times New Roman" panose="02020603050405020304" pitchFamily="18" charset="0"/>
              </a:rPr>
              <a:t>Kajal (1510568)</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66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92" y="2152478"/>
            <a:ext cx="11833412" cy="3429345"/>
          </a:xfrm>
        </p:spPr>
      </p:pic>
    </p:spTree>
    <p:extLst>
      <p:ext uri="{BB962C8B-B14F-4D97-AF65-F5344CB8AC3E}">
        <p14:creationId xmlns:p14="http://schemas.microsoft.com/office/powerpoint/2010/main" val="82195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754" y="1254035"/>
            <a:ext cx="9859366" cy="5461332"/>
          </a:xfrm>
        </p:spPr>
      </p:pic>
    </p:spTree>
    <p:extLst>
      <p:ext uri="{BB962C8B-B14F-4D97-AF65-F5344CB8AC3E}">
        <p14:creationId xmlns:p14="http://schemas.microsoft.com/office/powerpoint/2010/main" val="63298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375" y="1711234"/>
            <a:ext cx="11296197" cy="4060346"/>
          </a:xfrm>
        </p:spPr>
      </p:pic>
    </p:spTree>
    <p:extLst>
      <p:ext uri="{BB962C8B-B14F-4D97-AF65-F5344CB8AC3E}">
        <p14:creationId xmlns:p14="http://schemas.microsoft.com/office/powerpoint/2010/main" val="15860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410788"/>
            <a:ext cx="10078493" cy="5063091"/>
          </a:xfrm>
        </p:spPr>
      </p:pic>
    </p:spTree>
    <p:extLst>
      <p:ext uri="{BB962C8B-B14F-4D97-AF65-F5344CB8AC3E}">
        <p14:creationId xmlns:p14="http://schemas.microsoft.com/office/powerpoint/2010/main" val="211589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052" y="2442755"/>
            <a:ext cx="10836139" cy="2690948"/>
          </a:xfrm>
        </p:spPr>
      </p:pic>
    </p:spTree>
    <p:extLst>
      <p:ext uri="{BB962C8B-B14F-4D97-AF65-F5344CB8AC3E}">
        <p14:creationId xmlns:p14="http://schemas.microsoft.com/office/powerpoint/2010/main" val="33440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183" y="1214846"/>
            <a:ext cx="10283612" cy="5360126"/>
          </a:xfrm>
        </p:spPr>
      </p:pic>
    </p:spTree>
    <p:extLst>
      <p:ext uri="{BB962C8B-B14F-4D97-AF65-F5344CB8AC3E}">
        <p14:creationId xmlns:p14="http://schemas.microsoft.com/office/powerpoint/2010/main" val="88416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90" y="1528355"/>
            <a:ext cx="11425207" cy="4650376"/>
          </a:xfrm>
        </p:spPr>
      </p:pic>
    </p:spTree>
    <p:extLst>
      <p:ext uri="{BB962C8B-B14F-4D97-AF65-F5344CB8AC3E}">
        <p14:creationId xmlns:p14="http://schemas.microsoft.com/office/powerpoint/2010/main" val="122122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809" y="1058092"/>
            <a:ext cx="7639732" cy="5138057"/>
          </a:xfrm>
        </p:spPr>
      </p:pic>
    </p:spTree>
    <p:extLst>
      <p:ext uri="{BB962C8B-B14F-4D97-AF65-F5344CB8AC3E}">
        <p14:creationId xmlns:p14="http://schemas.microsoft.com/office/powerpoint/2010/main" val="92195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7"/>
          <p:cNvSpPr txBox="1">
            <a:spLocks/>
          </p:cNvSpPr>
          <p:nvPr/>
        </p:nvSpPr>
        <p:spPr>
          <a:xfrm>
            <a:off x="985746" y="1813568"/>
            <a:ext cx="4691286" cy="699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b="1" dirty="0" smtClean="0">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29438" y="2671364"/>
            <a:ext cx="4691287" cy="4539343"/>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smtClean="0">
                <a:latin typeface="Times New Roman" panose="02020603050405020304" pitchFamily="18" charset="0"/>
                <a:cs typeface="Times New Roman" panose="02020603050405020304" pitchFamily="18" charset="0"/>
              </a:rPr>
              <a:t>Front End:</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HTML 5, CSS 3, JavaScript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JQuery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Bootstrap 4.0</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PHP 7</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0" indent="0">
              <a:buFont typeface="Wingdings 3" charset="2"/>
              <a:buNone/>
            </a:pPr>
            <a:r>
              <a:rPr lang="en-US" dirty="0" smtClean="0">
                <a:latin typeface="Times New Roman" panose="02020603050405020304" pitchFamily="18" charset="0"/>
                <a:cs typeface="Times New Roman" panose="02020603050405020304" pitchFamily="18" charset="0"/>
              </a:rPr>
              <a:t>Back End:</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My SQL</a:t>
            </a:r>
          </a:p>
        </p:txBody>
      </p:sp>
      <p:sp>
        <p:nvSpPr>
          <p:cNvPr id="6" name="Text Placeholder 8"/>
          <p:cNvSpPr txBox="1">
            <a:spLocks/>
          </p:cNvSpPr>
          <p:nvPr/>
        </p:nvSpPr>
        <p:spPr>
          <a:xfrm>
            <a:off x="5732873" y="1813568"/>
            <a:ext cx="4691287" cy="6991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b="1" dirty="0" smtClean="0">
                <a:latin typeface="Times New Roman" panose="02020603050405020304" pitchFamily="18" charset="0"/>
                <a:cs typeface="Times New Roman" panose="02020603050405020304" pitchFamily="18" charset="0"/>
              </a:rPr>
              <a:t>TOOLS</a:t>
            </a:r>
            <a:endParaRPr lang="en-US" sz="2400" b="1" dirty="0">
              <a:latin typeface="Times New Roman" panose="02020603050405020304" pitchFamily="18" charset="0"/>
              <a:cs typeface="Times New Roman" panose="02020603050405020304" pitchFamily="18" charset="0"/>
            </a:endParaRPr>
          </a:p>
        </p:txBody>
      </p:sp>
      <p:sp>
        <p:nvSpPr>
          <p:cNvPr id="7" name="Content Placeholder 9"/>
          <p:cNvSpPr txBox="1">
            <a:spLocks/>
          </p:cNvSpPr>
          <p:nvPr/>
        </p:nvSpPr>
        <p:spPr>
          <a:xfrm>
            <a:off x="6021978" y="2654085"/>
            <a:ext cx="4193177" cy="3696798"/>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Adobe </a:t>
            </a:r>
            <a:r>
              <a:rPr lang="en-US" dirty="0" smtClean="0">
                <a:latin typeface="Times New Roman" panose="02020603050405020304" pitchFamily="18" charset="0"/>
                <a:cs typeface="Times New Roman" panose="02020603050405020304" pitchFamily="18" charset="0"/>
              </a:rPr>
              <a:t>Dreamweaver</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Notepad++</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XAMPP </a:t>
            </a:r>
            <a:r>
              <a:rPr lang="en-US" dirty="0" smtClean="0">
                <a:latin typeface="Times New Roman" panose="02020603050405020304" pitchFamily="18" charset="0"/>
                <a:cs typeface="Times New Roman" panose="02020603050405020304" pitchFamily="18" charset="0"/>
              </a:rPr>
              <a:t>Server</a:t>
            </a: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46111" y="716254"/>
            <a:ext cx="9404723" cy="96896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latin typeface="Times New Roman" panose="02020603050405020304" pitchFamily="18" charset="0"/>
                <a:cs typeface="Times New Roman" panose="02020603050405020304" pitchFamily="18" charset="0"/>
              </a:rPr>
              <a:t>Technology and Tools used: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5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US"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eveloping </a:t>
            </a:r>
            <a:r>
              <a:rPr lang="en-US" dirty="0">
                <a:latin typeface="Times New Roman" panose="02020603050405020304" pitchFamily="18" charset="0"/>
                <a:cs typeface="Times New Roman" panose="02020603050405020304" pitchFamily="18" charset="0"/>
              </a:rPr>
              <a:t>an application for android devices </a:t>
            </a:r>
            <a:r>
              <a:rPr lang="en-US" dirty="0" smtClean="0">
                <a:latin typeface="Times New Roman" panose="02020603050405020304" pitchFamily="18" charset="0"/>
                <a:cs typeface="Times New Roman" panose="02020603050405020304" pitchFamily="18" charset="0"/>
              </a:rPr>
              <a:t>that works </a:t>
            </a:r>
            <a:r>
              <a:rPr lang="en-US" dirty="0">
                <a:latin typeface="Times New Roman" panose="02020603050405020304" pitchFamily="18" charset="0"/>
                <a:cs typeface="Times New Roman" panose="02020603050405020304" pitchFamily="18" charset="0"/>
              </a:rPr>
              <a:t>on the same database which is the mini </a:t>
            </a:r>
            <a:r>
              <a:rPr lang="en-US" dirty="0" smtClean="0">
                <a:latin typeface="Times New Roman" panose="02020603050405020304" pitchFamily="18" charset="0"/>
                <a:cs typeface="Times New Roman" panose="02020603050405020304" pitchFamily="18" charset="0"/>
              </a:rPr>
              <a:t>of (MySQL).</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android application will be useful for </a:t>
            </a:r>
            <a:r>
              <a:rPr lang="en-US" dirty="0" smtClean="0">
                <a:latin typeface="Times New Roman" panose="02020603050405020304" pitchFamily="18" charset="0"/>
                <a:cs typeface="Times New Roman" panose="02020603050405020304" pitchFamily="18" charset="0"/>
              </a:rPr>
              <a:t>controlling the </a:t>
            </a:r>
            <a:r>
              <a:rPr lang="en-US" dirty="0">
                <a:latin typeface="Times New Roman" panose="02020603050405020304" pitchFamily="18" charset="0"/>
                <a:cs typeface="Times New Roman" panose="02020603050405020304" pitchFamily="18" charset="0"/>
              </a:rPr>
              <a:t>system like remote app.</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can be modified in future according to the organization need.</a:t>
            </a:r>
          </a:p>
          <a:p>
            <a:r>
              <a:rPr lang="en-US" dirty="0">
                <a:latin typeface="Times New Roman" panose="02020603050405020304" pitchFamily="18" charset="0"/>
                <a:cs typeface="Times New Roman" panose="02020603050405020304" pitchFamily="18" charset="0"/>
              </a:rPr>
              <a:t>They can now </a:t>
            </a:r>
            <a:r>
              <a:rPr lang="en-US" dirty="0" smtClean="0">
                <a:latin typeface="Times New Roman" panose="02020603050405020304" pitchFamily="18" charset="0"/>
                <a:cs typeface="Times New Roman" panose="02020603050405020304" pitchFamily="18" charset="0"/>
              </a:rPr>
              <a:t>purchase medicines </a:t>
            </a:r>
            <a:r>
              <a:rPr lang="en-US" dirty="0">
                <a:latin typeface="Times New Roman" panose="02020603050405020304" pitchFamily="18" charset="0"/>
                <a:cs typeface="Times New Roman" panose="02020603050405020304" pitchFamily="18" charset="0"/>
              </a:rPr>
              <a:t>by just a single click and from sitting at home wasting no time and energy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84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98176"/>
            <a:ext cx="8946541" cy="4415241"/>
          </a:xfrm>
        </p:spPr>
        <p:txBody>
          <a:bodyPr>
            <a:normAutofit/>
          </a:bodyPr>
          <a:lstStyle/>
          <a:p>
            <a:r>
              <a:rPr lang="en-US" dirty="0">
                <a:latin typeface="Times New Roman" panose="02020603050405020304" pitchFamily="18" charset="0"/>
                <a:cs typeface="Times New Roman" panose="02020603050405020304" pitchFamily="18" charset="0"/>
              </a:rPr>
              <a:t>Pharmacy Management System is a web-based application implemented in PHP using MySQL as the database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Pharmacy management system is a management system that is designed to improve accuracy and to enhance safety and efficiency in the pharmaceutical store.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system will also give report showing the list of products expiry after a specified date before the product eventually </a:t>
            </a:r>
            <a:r>
              <a:rPr lang="en-US" dirty="0" smtClean="0">
                <a:latin typeface="Times New Roman" panose="02020603050405020304" pitchFamily="18" charset="0"/>
                <a:cs typeface="Times New Roman" panose="02020603050405020304" pitchFamily="18" charset="0"/>
              </a:rPr>
              <a:t>expires.</a:t>
            </a:r>
          </a:p>
          <a:p>
            <a:pPr algn="just"/>
            <a:r>
              <a:rPr lang="en-US" dirty="0"/>
              <a:t> </a:t>
            </a:r>
            <a:r>
              <a:rPr lang="en-US" dirty="0">
                <a:latin typeface="Times New Roman" panose="02020603050405020304" pitchFamily="18" charset="0"/>
                <a:cs typeface="Times New Roman" panose="02020603050405020304" pitchFamily="18" charset="0"/>
              </a:rPr>
              <a:t>It also involves manual entry upon arrival of new batches of drugs and upon drug movement out of the pharmacy for a certain period, e.g. every month, the pharmacist may want to generate report for the movement of drugs in and out of the pharmacy, getting information about the drugs e.g. expiry date, date purchased, number of drug type left, location of a drug in the pharmacy.</a:t>
            </a:r>
          </a:p>
        </p:txBody>
      </p:sp>
    </p:spTree>
    <p:extLst>
      <p:ext uri="{BB962C8B-B14F-4D97-AF65-F5344CB8AC3E}">
        <p14:creationId xmlns:p14="http://schemas.microsoft.com/office/powerpoint/2010/main" val="428278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191" y="2490524"/>
            <a:ext cx="9404723" cy="1400530"/>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6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existing system is paper-based involving high amount of paper work and manpower requirement. Even though computerized systems are used in some places, they are also web-based system and are improperly managed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the current pharmacy management procedure is very uneconomical and inflexible to meet user demands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But in our project we are enhancing some features of existing pharmacy system. This system includes the out-of-date stock or confirmation about out-stock medicine validation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52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proposed system, being web-based, is very efficient and effective from the point of view of work productivity and time. It is less tedious to manage operations in a medical </a:t>
            </a:r>
            <a:r>
              <a:rPr lang="en-US" dirty="0" smtClean="0">
                <a:latin typeface="Times New Roman" panose="02020603050405020304" pitchFamily="18" charset="0"/>
                <a:cs typeface="Times New Roman" panose="02020603050405020304" pitchFamily="18" charset="0"/>
              </a:rPr>
              <a:t>store</a:t>
            </a:r>
            <a:r>
              <a:rPr lang="en-US" dirty="0">
                <a:latin typeface="Times New Roman" panose="02020603050405020304" pitchFamily="18" charset="0"/>
                <a:cs typeface="Times New Roman" panose="02020603050405020304" pitchFamily="18" charset="0"/>
              </a:rPr>
              <a:t> or pharmacy with such a system. It has all the required modules and is developed with the aim of managing staffs, schedule, inventories, and relevant things in the medical store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With this system, the entire operations in medical store is fully automated. Unlike the traditional system where records were maintained manually, this system maintains records in a database. Typical example of these records include purchases, counter sales, recorder levels, staffs, suppliers, customers, monetary transactions, etc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87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19349"/>
            <a:ext cx="8946541" cy="5982788"/>
          </a:xfrm>
        </p:spPr>
        <p:txBody>
          <a:bodyPr>
            <a:noAutofit/>
          </a:bodyPr>
          <a:lstStyle/>
          <a:p>
            <a:pPr lvl="0"/>
            <a:r>
              <a:rPr lang="en-US" sz="1930" dirty="0" smtClean="0">
                <a:latin typeface="Times New Roman" panose="02020603050405020304" pitchFamily="18" charset="0"/>
                <a:cs typeface="Times New Roman" panose="02020603050405020304" pitchFamily="18" charset="0"/>
              </a:rPr>
              <a:t>It is the user friendly application for Pharmacist which reduces the burden and helps to manage all sections of Pharmacy like Medicine management and Billing etc. </a:t>
            </a:r>
          </a:p>
          <a:p>
            <a:pPr lvl="0"/>
            <a:r>
              <a:rPr lang="en-US" sz="1930" dirty="0" smtClean="0">
                <a:latin typeface="Times New Roman" panose="02020603050405020304" pitchFamily="18" charset="0"/>
                <a:cs typeface="Times New Roman" panose="02020603050405020304" pitchFamily="18" charset="0"/>
              </a:rPr>
              <a:t>It deals with the automating tasks of maintaining of Bills.</a:t>
            </a:r>
          </a:p>
          <a:p>
            <a:pPr lvl="0"/>
            <a:r>
              <a:rPr lang="en-US" sz="1930" dirty="0" smtClean="0">
                <a:latin typeface="Times New Roman" panose="02020603050405020304" pitchFamily="18" charset="0"/>
                <a:cs typeface="Times New Roman" panose="02020603050405020304" pitchFamily="18" charset="0"/>
              </a:rPr>
              <a:t>In Pharmacy, Billing management is the key process. Including safe data store about medicine as well as fast searching, delete and update of medicines.</a:t>
            </a:r>
          </a:p>
          <a:p>
            <a:pPr lvl="0"/>
            <a:r>
              <a:rPr lang="en-US" sz="1930" dirty="0" smtClean="0">
                <a:latin typeface="Times New Roman" panose="02020603050405020304" pitchFamily="18" charset="0"/>
                <a:cs typeface="Times New Roman" panose="02020603050405020304" pitchFamily="18" charset="0"/>
              </a:rPr>
              <a:t>The pharmacy management system is easy for use so the user can do pharmacy actions without ambiguities.</a:t>
            </a:r>
          </a:p>
          <a:p>
            <a:pPr lvl="0"/>
            <a:r>
              <a:rPr lang="en-US" sz="1930" dirty="0" smtClean="0">
                <a:latin typeface="Times New Roman" panose="02020603050405020304" pitchFamily="18" charset="0"/>
                <a:cs typeface="Times New Roman" panose="02020603050405020304" pitchFamily="18" charset="0"/>
              </a:rPr>
              <a:t>This refers the pharmacy management system project highly minimize time and resource by which, searching the medicine data you can get the data in quickest time.</a:t>
            </a:r>
          </a:p>
          <a:p>
            <a:pPr lvl="0"/>
            <a:r>
              <a:rPr lang="en-US" sz="1930" dirty="0" smtClean="0">
                <a:latin typeface="Times New Roman" panose="02020603050405020304" pitchFamily="18" charset="0"/>
                <a:cs typeface="Times New Roman" panose="02020603050405020304" pitchFamily="18" charset="0"/>
              </a:rPr>
              <a:t>The pharmacy management system is built for the sake of ensuring effective and clear data saving and manipulating as well as neat work on the pharmacy medical products.</a:t>
            </a:r>
          </a:p>
          <a:p>
            <a:pPr lvl="0"/>
            <a:r>
              <a:rPr lang="en-US" sz="1930" dirty="0" smtClean="0">
                <a:latin typeface="Times New Roman" panose="02020603050405020304" pitchFamily="18" charset="0"/>
                <a:cs typeface="Times New Roman" panose="02020603050405020304" pitchFamily="18" charset="0"/>
              </a:rPr>
              <a:t>A summarized list of drugs dispensed to patient can be viewed for monitoring purposes. Also PMS will be able to generate report on the list of drugs dispensed in the polyclinic for a given time period.</a:t>
            </a:r>
            <a:endParaRPr lang="en-US" sz="193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06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Admin should have prior knowledge of the system. Admin is able to </a:t>
            </a:r>
            <a:r>
              <a:rPr lang="en-US" dirty="0" smtClean="0">
                <a:latin typeface="Times New Roman" panose="02020603050405020304" pitchFamily="18" charset="0"/>
                <a:cs typeface="Times New Roman" panose="02020603050405020304" pitchFamily="18" charset="0"/>
              </a:rPr>
              <a:t>control the </a:t>
            </a:r>
            <a:r>
              <a:rPr lang="en-US" dirty="0">
                <a:latin typeface="Times New Roman" panose="02020603050405020304" pitchFamily="18" charset="0"/>
                <a:cs typeface="Times New Roman" panose="02020603050405020304" pitchFamily="18" charset="0"/>
              </a:rPr>
              <a:t>whole system. He/she can add, delete, update and modify the system</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Cashier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Pharmacy Cashiers handle customer transactions and operate the cash register in a </a:t>
            </a:r>
            <a:r>
              <a:rPr lang="en-US" dirty="0" smtClean="0">
                <a:latin typeface="Times New Roman" panose="02020603050405020304" pitchFamily="18" charset="0"/>
                <a:cs typeface="Times New Roman" panose="02020603050405020304" pitchFamily="18" charset="0"/>
              </a:rPr>
              <a:t>pharmacy and give a bill to the customer . </a:t>
            </a:r>
          </a:p>
          <a:p>
            <a:r>
              <a:rPr lang="en-US" b="1" dirty="0" smtClean="0">
                <a:latin typeface="Times New Roman" panose="02020603050405020304" pitchFamily="18" charset="0"/>
                <a:cs typeface="Times New Roman" panose="02020603050405020304" pitchFamily="18" charset="0"/>
              </a:rPr>
              <a:t>Pharmacists: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pharmacist will be able to see the list of newly ordered drug prescriptions by the doctors for each patient. They will select the order which they want to dispense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pharmacist can manually select the batch or the system will automatically get the batch as first-in, first-out </a:t>
            </a:r>
            <a:r>
              <a:rPr lang="en-US" dirty="0" smtClean="0">
                <a:latin typeface="Times New Roman" panose="02020603050405020304" pitchFamily="18" charset="0"/>
                <a:cs typeface="Times New Roman" panose="02020603050405020304" pitchFamily="18" charset="0"/>
              </a:rPr>
              <a:t>process.</a:t>
            </a:r>
          </a:p>
          <a:p>
            <a:r>
              <a:rPr lang="en-US" b="1" dirty="0" smtClean="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To buy medicines.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63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ER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571" y="2063933"/>
            <a:ext cx="7987074" cy="3847900"/>
          </a:xfrm>
        </p:spPr>
      </p:pic>
    </p:spTree>
    <p:extLst>
      <p:ext uri="{BB962C8B-B14F-4D97-AF65-F5344CB8AC3E}">
        <p14:creationId xmlns:p14="http://schemas.microsoft.com/office/powerpoint/2010/main" val="360713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037"/>
          </a:xfrm>
        </p:spPr>
        <p:txBody>
          <a:bodyPr/>
          <a:lstStyle/>
          <a:p>
            <a:r>
              <a:rPr lang="en-US" b="1" dirty="0" smtClean="0">
                <a:latin typeface="Times New Roman" panose="02020603050405020304" pitchFamily="18" charset="0"/>
                <a:cs typeface="Times New Roman" panose="02020603050405020304" pitchFamily="18" charset="0"/>
              </a:rPr>
              <a:t>DFD:</a:t>
            </a:r>
            <a:endParaRPr lang="en-US" b="1" dirty="0">
              <a:latin typeface="Times New Roman" panose="02020603050405020304" pitchFamily="18" charset="0"/>
              <a:cs typeface="Times New Roman" panose="02020603050405020304" pitchFamily="18" charset="0"/>
            </a:endParaRP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615" y="1435069"/>
            <a:ext cx="8148997" cy="5057171"/>
          </a:xfrm>
        </p:spPr>
      </p:pic>
    </p:spTree>
    <p:extLst>
      <p:ext uri="{BB962C8B-B14F-4D97-AF65-F5344CB8AC3E}">
        <p14:creationId xmlns:p14="http://schemas.microsoft.com/office/powerpoint/2010/main" val="153890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Screen Shots: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383" y="1384663"/>
            <a:ext cx="9999360" cy="5290675"/>
          </a:xfrm>
        </p:spPr>
      </p:pic>
    </p:spTree>
    <p:extLst>
      <p:ext uri="{BB962C8B-B14F-4D97-AF65-F5344CB8AC3E}">
        <p14:creationId xmlns:p14="http://schemas.microsoft.com/office/powerpoint/2010/main" val="473932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606</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vt:lpstr>
      <vt:lpstr>Pharmacy Management System</vt:lpstr>
      <vt:lpstr>Introduction</vt:lpstr>
      <vt:lpstr>Existing System</vt:lpstr>
      <vt:lpstr>Proposed System: </vt:lpstr>
      <vt:lpstr>Objectives</vt:lpstr>
      <vt:lpstr>Modules</vt:lpstr>
      <vt:lpstr>ER Diagram</vt:lpstr>
      <vt:lpstr>DFD:</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Varinder Gautam</dc:creator>
  <cp:lastModifiedBy>Varinder Gautam</cp:lastModifiedBy>
  <cp:revision>40</cp:revision>
  <dcterms:created xsi:type="dcterms:W3CDTF">2018-02-12T04:04:39Z</dcterms:created>
  <dcterms:modified xsi:type="dcterms:W3CDTF">2018-04-23T07:03:56Z</dcterms:modified>
</cp:coreProperties>
</file>