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8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9.png"/><Relationship Id="rId7"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ata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4.svg"/></Relationships>
</file>

<file path=ppt/diagrams/_rels/data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ata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9.png"/><Relationship Id="rId7"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5AEFD-8567-4BF2-AFD7-5B4D8C36787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FAE2633-DD85-484B-97AA-FC4F79D7D285}">
      <dgm:prSet/>
      <dgm:spPr/>
      <dgm:t>
        <a:bodyPr/>
        <a:lstStyle/>
        <a:p>
          <a:r>
            <a:rPr lang="en-US"/>
            <a:t>In this project, we create a mobile application and a website to manage a student’s attendance.</a:t>
          </a:r>
        </a:p>
      </dgm:t>
    </dgm:pt>
    <dgm:pt modelId="{B22BFD19-AF9F-44B3-B8B8-C6F72C766DBD}" type="parTrans" cxnId="{D272E2E2-6D60-4B35-8610-8CB6A30E01AA}">
      <dgm:prSet/>
      <dgm:spPr/>
      <dgm:t>
        <a:bodyPr/>
        <a:lstStyle/>
        <a:p>
          <a:endParaRPr lang="en-US"/>
        </a:p>
      </dgm:t>
    </dgm:pt>
    <dgm:pt modelId="{F85F1CCA-996F-4EC7-8BE4-586C2FE5B2A9}" type="sibTrans" cxnId="{D272E2E2-6D60-4B35-8610-8CB6A30E01AA}">
      <dgm:prSet/>
      <dgm:spPr/>
      <dgm:t>
        <a:bodyPr/>
        <a:lstStyle/>
        <a:p>
          <a:endParaRPr lang="en-US"/>
        </a:p>
      </dgm:t>
    </dgm:pt>
    <dgm:pt modelId="{12EDA246-6A26-4EB2-9584-5A20626422FB}">
      <dgm:prSet/>
      <dgm:spPr/>
      <dgm:t>
        <a:bodyPr/>
        <a:lstStyle/>
        <a:p>
          <a:r>
            <a:rPr lang="en-US"/>
            <a:t>The mobile application we create will be used to take the attendance.</a:t>
          </a:r>
        </a:p>
      </dgm:t>
    </dgm:pt>
    <dgm:pt modelId="{90D17B63-DB8C-40D9-85D0-9B3370B299AD}" type="parTrans" cxnId="{D9A461E5-5CF9-40BC-B0D7-6C89EC36EF70}">
      <dgm:prSet/>
      <dgm:spPr/>
      <dgm:t>
        <a:bodyPr/>
        <a:lstStyle/>
        <a:p>
          <a:endParaRPr lang="en-US"/>
        </a:p>
      </dgm:t>
    </dgm:pt>
    <dgm:pt modelId="{8DE02413-DB98-410F-B8A8-C0A0D3F23DF9}" type="sibTrans" cxnId="{D9A461E5-5CF9-40BC-B0D7-6C89EC36EF70}">
      <dgm:prSet/>
      <dgm:spPr/>
      <dgm:t>
        <a:bodyPr/>
        <a:lstStyle/>
        <a:p>
          <a:endParaRPr lang="en-US"/>
        </a:p>
      </dgm:t>
    </dgm:pt>
    <dgm:pt modelId="{313B231A-2A68-4AE1-B6D9-DCC10E4DE162}">
      <dgm:prSet/>
      <dgm:spPr/>
      <dgm:t>
        <a:bodyPr/>
        <a:lstStyle/>
        <a:p>
          <a:r>
            <a:rPr lang="en-US"/>
            <a:t>The website will be used to view the data of the student.</a:t>
          </a:r>
        </a:p>
      </dgm:t>
    </dgm:pt>
    <dgm:pt modelId="{320A3044-8E3E-4042-AD39-F5241692CBDF}" type="parTrans" cxnId="{D8214843-AE9A-4300-9773-4EAA35E9C18F}">
      <dgm:prSet/>
      <dgm:spPr/>
      <dgm:t>
        <a:bodyPr/>
        <a:lstStyle/>
        <a:p>
          <a:endParaRPr lang="en-US"/>
        </a:p>
      </dgm:t>
    </dgm:pt>
    <dgm:pt modelId="{A810F3D1-9CE2-41D8-AB13-802FFB9076E7}" type="sibTrans" cxnId="{D8214843-AE9A-4300-9773-4EAA35E9C18F}">
      <dgm:prSet/>
      <dgm:spPr/>
      <dgm:t>
        <a:bodyPr/>
        <a:lstStyle/>
        <a:p>
          <a:endParaRPr lang="en-US"/>
        </a:p>
      </dgm:t>
    </dgm:pt>
    <dgm:pt modelId="{1AF39044-6455-433B-A1A0-6E0DC2EB63DC}" type="pres">
      <dgm:prSet presAssocID="{17E5AEFD-8567-4BF2-AFD7-5B4D8C367878}" presName="root" presStyleCnt="0">
        <dgm:presLayoutVars>
          <dgm:dir/>
          <dgm:resizeHandles val="exact"/>
        </dgm:presLayoutVars>
      </dgm:prSet>
      <dgm:spPr/>
    </dgm:pt>
    <dgm:pt modelId="{524EEDFB-328A-4EA0-9271-B2399A732BD9}" type="pres">
      <dgm:prSet presAssocID="{6FAE2633-DD85-484B-97AA-FC4F79D7D285}" presName="compNode" presStyleCnt="0"/>
      <dgm:spPr/>
    </dgm:pt>
    <dgm:pt modelId="{B6946B53-EBD9-4428-930F-7FAAA45153F4}" type="pres">
      <dgm:prSet presAssocID="{6FAE2633-DD85-484B-97AA-FC4F79D7D285}" presName="bgRect" presStyleLbl="bgShp" presStyleIdx="0" presStyleCnt="3"/>
      <dgm:spPr/>
    </dgm:pt>
    <dgm:pt modelId="{056A8B85-2239-41F2-8A04-3F80BF57B113}" type="pres">
      <dgm:prSet presAssocID="{6FAE2633-DD85-484B-97AA-FC4F79D7D28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cruitment Management"/>
        </a:ext>
      </dgm:extLst>
    </dgm:pt>
    <dgm:pt modelId="{21EA6B73-C125-4D86-B69B-BBE5F1CD534A}" type="pres">
      <dgm:prSet presAssocID="{6FAE2633-DD85-484B-97AA-FC4F79D7D285}" presName="spaceRect" presStyleCnt="0"/>
      <dgm:spPr/>
    </dgm:pt>
    <dgm:pt modelId="{03F37B98-09B6-49C1-88E7-C47544D56C8E}" type="pres">
      <dgm:prSet presAssocID="{6FAE2633-DD85-484B-97AA-FC4F79D7D285}" presName="parTx" presStyleLbl="revTx" presStyleIdx="0" presStyleCnt="3">
        <dgm:presLayoutVars>
          <dgm:chMax val="0"/>
          <dgm:chPref val="0"/>
        </dgm:presLayoutVars>
      </dgm:prSet>
      <dgm:spPr/>
    </dgm:pt>
    <dgm:pt modelId="{688C2258-7399-4296-B2EC-28DCF6FB68E1}" type="pres">
      <dgm:prSet presAssocID="{F85F1CCA-996F-4EC7-8BE4-586C2FE5B2A9}" presName="sibTrans" presStyleCnt="0"/>
      <dgm:spPr/>
    </dgm:pt>
    <dgm:pt modelId="{433D56B7-9CDE-4B3E-B81F-D71EEDA991F9}" type="pres">
      <dgm:prSet presAssocID="{12EDA246-6A26-4EB2-9584-5A20626422FB}" presName="compNode" presStyleCnt="0"/>
      <dgm:spPr/>
    </dgm:pt>
    <dgm:pt modelId="{01A5EFA9-EA91-4A16-ADDB-BF8564315309}" type="pres">
      <dgm:prSet presAssocID="{12EDA246-6A26-4EB2-9584-5A20626422FB}" presName="bgRect" presStyleLbl="bgShp" presStyleIdx="1" presStyleCnt="3"/>
      <dgm:spPr/>
    </dgm:pt>
    <dgm:pt modelId="{24A68C65-1EF4-49F3-916A-FAC8C9FDF5A4}" type="pres">
      <dgm:prSet presAssocID="{12EDA246-6A26-4EB2-9584-5A20626422F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ell Phone"/>
        </a:ext>
      </dgm:extLst>
    </dgm:pt>
    <dgm:pt modelId="{9FB73FBA-DBBF-49BE-AE06-A0080C535DED}" type="pres">
      <dgm:prSet presAssocID="{12EDA246-6A26-4EB2-9584-5A20626422FB}" presName="spaceRect" presStyleCnt="0"/>
      <dgm:spPr/>
    </dgm:pt>
    <dgm:pt modelId="{1B6CB824-B5B2-4DA0-A1F6-11077CFBF5E6}" type="pres">
      <dgm:prSet presAssocID="{12EDA246-6A26-4EB2-9584-5A20626422FB}" presName="parTx" presStyleLbl="revTx" presStyleIdx="1" presStyleCnt="3">
        <dgm:presLayoutVars>
          <dgm:chMax val="0"/>
          <dgm:chPref val="0"/>
        </dgm:presLayoutVars>
      </dgm:prSet>
      <dgm:spPr/>
    </dgm:pt>
    <dgm:pt modelId="{59A756E3-E4A5-497F-8343-BF2A91D56224}" type="pres">
      <dgm:prSet presAssocID="{8DE02413-DB98-410F-B8A8-C0A0D3F23DF9}" presName="sibTrans" presStyleCnt="0"/>
      <dgm:spPr/>
    </dgm:pt>
    <dgm:pt modelId="{2E6D65A7-2086-4DCE-8A6D-859156F78717}" type="pres">
      <dgm:prSet presAssocID="{313B231A-2A68-4AE1-B6D9-DCC10E4DE162}" presName="compNode" presStyleCnt="0"/>
      <dgm:spPr/>
    </dgm:pt>
    <dgm:pt modelId="{62D0B856-5508-45A6-B18B-892EAEE630BA}" type="pres">
      <dgm:prSet presAssocID="{313B231A-2A68-4AE1-B6D9-DCC10E4DE162}" presName="bgRect" presStyleLbl="bgShp" presStyleIdx="2" presStyleCnt="3"/>
      <dgm:spPr/>
    </dgm:pt>
    <dgm:pt modelId="{2E660511-6110-40C0-B397-CFA64A4B4C27}" type="pres">
      <dgm:prSet presAssocID="{313B231A-2A68-4AE1-B6D9-DCC10E4DE16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bric Report Library"/>
        </a:ext>
      </dgm:extLst>
    </dgm:pt>
    <dgm:pt modelId="{A444B3E5-3580-4836-8DAC-58584D5B901A}" type="pres">
      <dgm:prSet presAssocID="{313B231A-2A68-4AE1-B6D9-DCC10E4DE162}" presName="spaceRect" presStyleCnt="0"/>
      <dgm:spPr/>
    </dgm:pt>
    <dgm:pt modelId="{737E7C3C-9770-4745-AE13-4EE492006796}" type="pres">
      <dgm:prSet presAssocID="{313B231A-2A68-4AE1-B6D9-DCC10E4DE162}" presName="parTx" presStyleLbl="revTx" presStyleIdx="2" presStyleCnt="3">
        <dgm:presLayoutVars>
          <dgm:chMax val="0"/>
          <dgm:chPref val="0"/>
        </dgm:presLayoutVars>
      </dgm:prSet>
      <dgm:spPr/>
    </dgm:pt>
  </dgm:ptLst>
  <dgm:cxnLst>
    <dgm:cxn modelId="{32AA1C43-3156-4D01-8D21-3318559AAE10}" type="presOf" srcId="{313B231A-2A68-4AE1-B6D9-DCC10E4DE162}" destId="{737E7C3C-9770-4745-AE13-4EE492006796}" srcOrd="0" destOrd="0" presId="urn:microsoft.com/office/officeart/2018/2/layout/IconVerticalSolidList"/>
    <dgm:cxn modelId="{D8214843-AE9A-4300-9773-4EAA35E9C18F}" srcId="{17E5AEFD-8567-4BF2-AFD7-5B4D8C367878}" destId="{313B231A-2A68-4AE1-B6D9-DCC10E4DE162}" srcOrd="2" destOrd="0" parTransId="{320A3044-8E3E-4042-AD39-F5241692CBDF}" sibTransId="{A810F3D1-9CE2-41D8-AB13-802FFB9076E7}"/>
    <dgm:cxn modelId="{BE6FC47F-AF63-4B9F-9835-F918C9ECFA9F}" type="presOf" srcId="{12EDA246-6A26-4EB2-9584-5A20626422FB}" destId="{1B6CB824-B5B2-4DA0-A1F6-11077CFBF5E6}" srcOrd="0" destOrd="0" presId="urn:microsoft.com/office/officeart/2018/2/layout/IconVerticalSolidList"/>
    <dgm:cxn modelId="{5CCA2087-858D-433D-A116-5FFBCDA3F967}" type="presOf" srcId="{6FAE2633-DD85-484B-97AA-FC4F79D7D285}" destId="{03F37B98-09B6-49C1-88E7-C47544D56C8E}" srcOrd="0" destOrd="0" presId="urn:microsoft.com/office/officeart/2018/2/layout/IconVerticalSolidList"/>
    <dgm:cxn modelId="{3CBAB9B5-CC7B-4AD6-9F7D-CA0BA3704689}" type="presOf" srcId="{17E5AEFD-8567-4BF2-AFD7-5B4D8C367878}" destId="{1AF39044-6455-433B-A1A0-6E0DC2EB63DC}" srcOrd="0" destOrd="0" presId="urn:microsoft.com/office/officeart/2018/2/layout/IconVerticalSolidList"/>
    <dgm:cxn modelId="{D272E2E2-6D60-4B35-8610-8CB6A30E01AA}" srcId="{17E5AEFD-8567-4BF2-AFD7-5B4D8C367878}" destId="{6FAE2633-DD85-484B-97AA-FC4F79D7D285}" srcOrd="0" destOrd="0" parTransId="{B22BFD19-AF9F-44B3-B8B8-C6F72C766DBD}" sibTransId="{F85F1CCA-996F-4EC7-8BE4-586C2FE5B2A9}"/>
    <dgm:cxn modelId="{D9A461E5-5CF9-40BC-B0D7-6C89EC36EF70}" srcId="{17E5AEFD-8567-4BF2-AFD7-5B4D8C367878}" destId="{12EDA246-6A26-4EB2-9584-5A20626422FB}" srcOrd="1" destOrd="0" parTransId="{90D17B63-DB8C-40D9-85D0-9B3370B299AD}" sibTransId="{8DE02413-DB98-410F-B8A8-C0A0D3F23DF9}"/>
    <dgm:cxn modelId="{C45C1F54-90F6-41B5-9002-45A7E2A1762A}" type="presParOf" srcId="{1AF39044-6455-433B-A1A0-6E0DC2EB63DC}" destId="{524EEDFB-328A-4EA0-9271-B2399A732BD9}" srcOrd="0" destOrd="0" presId="urn:microsoft.com/office/officeart/2018/2/layout/IconVerticalSolidList"/>
    <dgm:cxn modelId="{BC52E584-01FA-41B7-87C8-D163A813BCA9}" type="presParOf" srcId="{524EEDFB-328A-4EA0-9271-B2399A732BD9}" destId="{B6946B53-EBD9-4428-930F-7FAAA45153F4}" srcOrd="0" destOrd="0" presId="urn:microsoft.com/office/officeart/2018/2/layout/IconVerticalSolidList"/>
    <dgm:cxn modelId="{50E443FA-C60C-48DD-8CC8-3320AB710861}" type="presParOf" srcId="{524EEDFB-328A-4EA0-9271-B2399A732BD9}" destId="{056A8B85-2239-41F2-8A04-3F80BF57B113}" srcOrd="1" destOrd="0" presId="urn:microsoft.com/office/officeart/2018/2/layout/IconVerticalSolidList"/>
    <dgm:cxn modelId="{1C292C3B-9BE2-4184-B64F-DE9F85DB9798}" type="presParOf" srcId="{524EEDFB-328A-4EA0-9271-B2399A732BD9}" destId="{21EA6B73-C125-4D86-B69B-BBE5F1CD534A}" srcOrd="2" destOrd="0" presId="urn:microsoft.com/office/officeart/2018/2/layout/IconVerticalSolidList"/>
    <dgm:cxn modelId="{908F5741-CEDB-4B67-8846-C6EC6B1F9437}" type="presParOf" srcId="{524EEDFB-328A-4EA0-9271-B2399A732BD9}" destId="{03F37B98-09B6-49C1-88E7-C47544D56C8E}" srcOrd="3" destOrd="0" presId="urn:microsoft.com/office/officeart/2018/2/layout/IconVerticalSolidList"/>
    <dgm:cxn modelId="{C6575F5B-81A4-49C0-A630-3E047C83672B}" type="presParOf" srcId="{1AF39044-6455-433B-A1A0-6E0DC2EB63DC}" destId="{688C2258-7399-4296-B2EC-28DCF6FB68E1}" srcOrd="1" destOrd="0" presId="urn:microsoft.com/office/officeart/2018/2/layout/IconVerticalSolidList"/>
    <dgm:cxn modelId="{0C07C266-ECF1-469E-BD80-3D36862239BB}" type="presParOf" srcId="{1AF39044-6455-433B-A1A0-6E0DC2EB63DC}" destId="{433D56B7-9CDE-4B3E-B81F-D71EEDA991F9}" srcOrd="2" destOrd="0" presId="urn:microsoft.com/office/officeart/2018/2/layout/IconVerticalSolidList"/>
    <dgm:cxn modelId="{89C826AB-D9CC-4FA4-ACCE-D7A727DDDBEA}" type="presParOf" srcId="{433D56B7-9CDE-4B3E-B81F-D71EEDA991F9}" destId="{01A5EFA9-EA91-4A16-ADDB-BF8564315309}" srcOrd="0" destOrd="0" presId="urn:microsoft.com/office/officeart/2018/2/layout/IconVerticalSolidList"/>
    <dgm:cxn modelId="{2381ACA5-0892-4236-A63E-5B8C6FAAA464}" type="presParOf" srcId="{433D56B7-9CDE-4B3E-B81F-D71EEDA991F9}" destId="{24A68C65-1EF4-49F3-916A-FAC8C9FDF5A4}" srcOrd="1" destOrd="0" presId="urn:microsoft.com/office/officeart/2018/2/layout/IconVerticalSolidList"/>
    <dgm:cxn modelId="{7D249D62-644B-4D65-A707-2623B210CB38}" type="presParOf" srcId="{433D56B7-9CDE-4B3E-B81F-D71EEDA991F9}" destId="{9FB73FBA-DBBF-49BE-AE06-A0080C535DED}" srcOrd="2" destOrd="0" presId="urn:microsoft.com/office/officeart/2018/2/layout/IconVerticalSolidList"/>
    <dgm:cxn modelId="{FAA21DEF-36A6-42F2-8D68-A601A83E3AC6}" type="presParOf" srcId="{433D56B7-9CDE-4B3E-B81F-D71EEDA991F9}" destId="{1B6CB824-B5B2-4DA0-A1F6-11077CFBF5E6}" srcOrd="3" destOrd="0" presId="urn:microsoft.com/office/officeart/2018/2/layout/IconVerticalSolidList"/>
    <dgm:cxn modelId="{C24F0C4E-857E-4DB1-956B-52801B871525}" type="presParOf" srcId="{1AF39044-6455-433B-A1A0-6E0DC2EB63DC}" destId="{59A756E3-E4A5-497F-8343-BF2A91D56224}" srcOrd="3" destOrd="0" presId="urn:microsoft.com/office/officeart/2018/2/layout/IconVerticalSolidList"/>
    <dgm:cxn modelId="{DD1C42E6-8A90-4B4D-AF56-F42F0F899746}" type="presParOf" srcId="{1AF39044-6455-433B-A1A0-6E0DC2EB63DC}" destId="{2E6D65A7-2086-4DCE-8A6D-859156F78717}" srcOrd="4" destOrd="0" presId="urn:microsoft.com/office/officeart/2018/2/layout/IconVerticalSolidList"/>
    <dgm:cxn modelId="{AA5CF172-14D3-4BA4-89BE-EE5164DE6B33}" type="presParOf" srcId="{2E6D65A7-2086-4DCE-8A6D-859156F78717}" destId="{62D0B856-5508-45A6-B18B-892EAEE630BA}" srcOrd="0" destOrd="0" presId="urn:microsoft.com/office/officeart/2018/2/layout/IconVerticalSolidList"/>
    <dgm:cxn modelId="{5CC6D6A9-BDCD-4FD5-82C5-86FEFFBBB0ED}" type="presParOf" srcId="{2E6D65A7-2086-4DCE-8A6D-859156F78717}" destId="{2E660511-6110-40C0-B397-CFA64A4B4C27}" srcOrd="1" destOrd="0" presId="urn:microsoft.com/office/officeart/2018/2/layout/IconVerticalSolidList"/>
    <dgm:cxn modelId="{3801F2BE-8388-402C-97A7-48805A137925}" type="presParOf" srcId="{2E6D65A7-2086-4DCE-8A6D-859156F78717}" destId="{A444B3E5-3580-4836-8DAC-58584D5B901A}" srcOrd="2" destOrd="0" presId="urn:microsoft.com/office/officeart/2018/2/layout/IconVerticalSolidList"/>
    <dgm:cxn modelId="{5D1632B8-AEAF-4B49-B588-561B2F875987}" type="presParOf" srcId="{2E6D65A7-2086-4DCE-8A6D-859156F78717}" destId="{737E7C3C-9770-4745-AE13-4EE4920067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9A9F164-94AF-4A0D-9956-61817EF0FDE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7444AC-D0F6-4564-BDD9-87BB4CE38E40}">
      <dgm:prSet/>
      <dgm:spPr/>
      <dgm:t>
        <a:bodyPr/>
        <a:lstStyle/>
        <a:p>
          <a:r>
            <a:rPr lang="en-US"/>
            <a:t>We use android studio to develop the mobile application.</a:t>
          </a:r>
          <a:br>
            <a:rPr lang="en-US"/>
          </a:br>
          <a:endParaRPr lang="en-US"/>
        </a:p>
      </dgm:t>
    </dgm:pt>
    <dgm:pt modelId="{76BFC15B-8E3B-47B5-B663-F93C18470BEE}" type="parTrans" cxnId="{C24BBC35-9FD8-45FD-AB75-E4026BD85C08}">
      <dgm:prSet/>
      <dgm:spPr/>
      <dgm:t>
        <a:bodyPr/>
        <a:lstStyle/>
        <a:p>
          <a:endParaRPr lang="en-US"/>
        </a:p>
      </dgm:t>
    </dgm:pt>
    <dgm:pt modelId="{F5F2D727-F8F3-4D18-8EB0-1B6BDEBC4B4D}" type="sibTrans" cxnId="{C24BBC35-9FD8-45FD-AB75-E4026BD85C08}">
      <dgm:prSet/>
      <dgm:spPr/>
      <dgm:t>
        <a:bodyPr/>
        <a:lstStyle/>
        <a:p>
          <a:endParaRPr lang="en-US"/>
        </a:p>
      </dgm:t>
    </dgm:pt>
    <dgm:pt modelId="{440DB317-299C-4805-8E53-FA52410BB103}">
      <dgm:prSet/>
      <dgm:spPr/>
      <dgm:t>
        <a:bodyPr/>
        <a:lstStyle/>
        <a:p>
          <a:r>
            <a:rPr lang="en-US"/>
            <a:t>Android Studio is the official integrated development environment for Google's Android operating system, built on Jet Brains IntelliJ IDEA software and designed specifically for Android development. It is available for download on Windows, macOS and Linux based operating systems.</a:t>
          </a:r>
        </a:p>
      </dgm:t>
    </dgm:pt>
    <dgm:pt modelId="{FC7E412D-3F99-4351-87CB-4BF79261AF6A}" type="parTrans" cxnId="{988DA950-768A-4002-8C82-EBEC98891402}">
      <dgm:prSet/>
      <dgm:spPr/>
      <dgm:t>
        <a:bodyPr/>
        <a:lstStyle/>
        <a:p>
          <a:endParaRPr lang="en-US"/>
        </a:p>
      </dgm:t>
    </dgm:pt>
    <dgm:pt modelId="{96674E43-DB09-46B4-BF9C-FB1157CD8200}" type="sibTrans" cxnId="{988DA950-768A-4002-8C82-EBEC98891402}">
      <dgm:prSet/>
      <dgm:spPr/>
      <dgm:t>
        <a:bodyPr/>
        <a:lstStyle/>
        <a:p>
          <a:endParaRPr lang="en-US"/>
        </a:p>
      </dgm:t>
    </dgm:pt>
    <dgm:pt modelId="{CBB771F6-C433-4D76-A921-FE9398115A47}" type="pres">
      <dgm:prSet presAssocID="{49A9F164-94AF-4A0D-9956-61817EF0FDEF}" presName="root" presStyleCnt="0">
        <dgm:presLayoutVars>
          <dgm:dir/>
          <dgm:resizeHandles val="exact"/>
        </dgm:presLayoutVars>
      </dgm:prSet>
      <dgm:spPr/>
    </dgm:pt>
    <dgm:pt modelId="{23BCA5C4-B14B-4EC9-9AD9-997ECA690B55}" type="pres">
      <dgm:prSet presAssocID="{A37444AC-D0F6-4564-BDD9-87BB4CE38E40}" presName="compNode" presStyleCnt="0"/>
      <dgm:spPr/>
    </dgm:pt>
    <dgm:pt modelId="{D45FDBE9-EA20-4A7F-B165-9F69C8FDF684}" type="pres">
      <dgm:prSet presAssocID="{A37444AC-D0F6-4564-BDD9-87BB4CE38E4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F55B157C-A11B-4E92-B26D-1C8422142081}" type="pres">
      <dgm:prSet presAssocID="{A37444AC-D0F6-4564-BDD9-87BB4CE38E40}" presName="spaceRect" presStyleCnt="0"/>
      <dgm:spPr/>
    </dgm:pt>
    <dgm:pt modelId="{345812E8-AF9B-4D9E-91D8-5FF898CB394D}" type="pres">
      <dgm:prSet presAssocID="{A37444AC-D0F6-4564-BDD9-87BB4CE38E40}" presName="textRect" presStyleLbl="revTx" presStyleIdx="0" presStyleCnt="2">
        <dgm:presLayoutVars>
          <dgm:chMax val="1"/>
          <dgm:chPref val="1"/>
        </dgm:presLayoutVars>
      </dgm:prSet>
      <dgm:spPr/>
    </dgm:pt>
    <dgm:pt modelId="{3E56D01E-D135-44C6-AC6B-111034F3ECF4}" type="pres">
      <dgm:prSet presAssocID="{F5F2D727-F8F3-4D18-8EB0-1B6BDEBC4B4D}" presName="sibTrans" presStyleCnt="0"/>
      <dgm:spPr/>
    </dgm:pt>
    <dgm:pt modelId="{20685B70-153A-4F94-89D5-0A2E76659172}" type="pres">
      <dgm:prSet presAssocID="{440DB317-299C-4805-8E53-FA52410BB103}" presName="compNode" presStyleCnt="0"/>
      <dgm:spPr/>
    </dgm:pt>
    <dgm:pt modelId="{B22C1731-90B3-4A8C-BBE8-A3294649EB68}" type="pres">
      <dgm:prSet presAssocID="{440DB317-299C-4805-8E53-FA52410BB10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53AF33D9-5DD3-4042-B1A5-F2C2F2ABE573}" type="pres">
      <dgm:prSet presAssocID="{440DB317-299C-4805-8E53-FA52410BB103}" presName="spaceRect" presStyleCnt="0"/>
      <dgm:spPr/>
    </dgm:pt>
    <dgm:pt modelId="{7D8E3465-C901-420B-9A5D-7D5E8FCA704C}" type="pres">
      <dgm:prSet presAssocID="{440DB317-299C-4805-8E53-FA52410BB103}" presName="textRect" presStyleLbl="revTx" presStyleIdx="1" presStyleCnt="2">
        <dgm:presLayoutVars>
          <dgm:chMax val="1"/>
          <dgm:chPref val="1"/>
        </dgm:presLayoutVars>
      </dgm:prSet>
      <dgm:spPr/>
    </dgm:pt>
  </dgm:ptLst>
  <dgm:cxnLst>
    <dgm:cxn modelId="{3B25E30B-8108-4CB9-BF94-46CC15A07938}" type="presOf" srcId="{A37444AC-D0F6-4564-BDD9-87BB4CE38E40}" destId="{345812E8-AF9B-4D9E-91D8-5FF898CB394D}" srcOrd="0" destOrd="0" presId="urn:microsoft.com/office/officeart/2018/2/layout/IconLabelList"/>
    <dgm:cxn modelId="{C24BBC35-9FD8-45FD-AB75-E4026BD85C08}" srcId="{49A9F164-94AF-4A0D-9956-61817EF0FDEF}" destId="{A37444AC-D0F6-4564-BDD9-87BB4CE38E40}" srcOrd="0" destOrd="0" parTransId="{76BFC15B-8E3B-47B5-B663-F93C18470BEE}" sibTransId="{F5F2D727-F8F3-4D18-8EB0-1B6BDEBC4B4D}"/>
    <dgm:cxn modelId="{C8F85149-572B-425E-9635-39B9D2947D0B}" type="presOf" srcId="{440DB317-299C-4805-8E53-FA52410BB103}" destId="{7D8E3465-C901-420B-9A5D-7D5E8FCA704C}" srcOrd="0" destOrd="0" presId="urn:microsoft.com/office/officeart/2018/2/layout/IconLabelList"/>
    <dgm:cxn modelId="{988DA950-768A-4002-8C82-EBEC98891402}" srcId="{49A9F164-94AF-4A0D-9956-61817EF0FDEF}" destId="{440DB317-299C-4805-8E53-FA52410BB103}" srcOrd="1" destOrd="0" parTransId="{FC7E412D-3F99-4351-87CB-4BF79261AF6A}" sibTransId="{96674E43-DB09-46B4-BF9C-FB1157CD8200}"/>
    <dgm:cxn modelId="{F52C09F4-7FB6-4BCD-8F41-049CBBE5A25D}" type="presOf" srcId="{49A9F164-94AF-4A0D-9956-61817EF0FDEF}" destId="{CBB771F6-C433-4D76-A921-FE9398115A47}" srcOrd="0" destOrd="0" presId="urn:microsoft.com/office/officeart/2018/2/layout/IconLabelList"/>
    <dgm:cxn modelId="{C72A3EB2-E6A6-4AAF-BD5C-86BEA69AEFA7}" type="presParOf" srcId="{CBB771F6-C433-4D76-A921-FE9398115A47}" destId="{23BCA5C4-B14B-4EC9-9AD9-997ECA690B55}" srcOrd="0" destOrd="0" presId="urn:microsoft.com/office/officeart/2018/2/layout/IconLabelList"/>
    <dgm:cxn modelId="{07C70145-27E7-4CB2-B04D-5881732E148B}" type="presParOf" srcId="{23BCA5C4-B14B-4EC9-9AD9-997ECA690B55}" destId="{D45FDBE9-EA20-4A7F-B165-9F69C8FDF684}" srcOrd="0" destOrd="0" presId="urn:microsoft.com/office/officeart/2018/2/layout/IconLabelList"/>
    <dgm:cxn modelId="{D4B3AD6E-A39E-4B94-AA9E-A001D9661D80}" type="presParOf" srcId="{23BCA5C4-B14B-4EC9-9AD9-997ECA690B55}" destId="{F55B157C-A11B-4E92-B26D-1C8422142081}" srcOrd="1" destOrd="0" presId="urn:microsoft.com/office/officeart/2018/2/layout/IconLabelList"/>
    <dgm:cxn modelId="{1377E96A-B2D8-4445-9D4A-359B6CC719BE}" type="presParOf" srcId="{23BCA5C4-B14B-4EC9-9AD9-997ECA690B55}" destId="{345812E8-AF9B-4D9E-91D8-5FF898CB394D}" srcOrd="2" destOrd="0" presId="urn:microsoft.com/office/officeart/2018/2/layout/IconLabelList"/>
    <dgm:cxn modelId="{54600D41-16A6-4293-96F8-C7098C7CAB53}" type="presParOf" srcId="{CBB771F6-C433-4D76-A921-FE9398115A47}" destId="{3E56D01E-D135-44C6-AC6B-111034F3ECF4}" srcOrd="1" destOrd="0" presId="urn:microsoft.com/office/officeart/2018/2/layout/IconLabelList"/>
    <dgm:cxn modelId="{1F700F91-13E7-41EE-92EB-52D39AAF150A}" type="presParOf" srcId="{CBB771F6-C433-4D76-A921-FE9398115A47}" destId="{20685B70-153A-4F94-89D5-0A2E76659172}" srcOrd="2" destOrd="0" presId="urn:microsoft.com/office/officeart/2018/2/layout/IconLabelList"/>
    <dgm:cxn modelId="{A7FB2473-FD2A-4693-8D91-FB2FF20BDE4F}" type="presParOf" srcId="{20685B70-153A-4F94-89D5-0A2E76659172}" destId="{B22C1731-90B3-4A8C-BBE8-A3294649EB68}" srcOrd="0" destOrd="0" presId="urn:microsoft.com/office/officeart/2018/2/layout/IconLabelList"/>
    <dgm:cxn modelId="{2B8D14F3-AFE4-4AC3-9AE7-4F6FAEFDC3AB}" type="presParOf" srcId="{20685B70-153A-4F94-89D5-0A2E76659172}" destId="{53AF33D9-5DD3-4042-B1A5-F2C2F2ABE573}" srcOrd="1" destOrd="0" presId="urn:microsoft.com/office/officeart/2018/2/layout/IconLabelList"/>
    <dgm:cxn modelId="{B5BCBC44-C3CF-429C-8718-2D9FDAC3E22A}" type="presParOf" srcId="{20685B70-153A-4F94-89D5-0A2E76659172}" destId="{7D8E3465-C901-420B-9A5D-7D5E8FCA704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DC20A3-00B9-4E7A-BB63-E759D9A23664}"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2842334-4ADB-4FC9-B93D-5D4B4012A311}">
      <dgm:prSet/>
      <dgm:spPr/>
      <dgm:t>
        <a:bodyPr/>
        <a:lstStyle/>
        <a:p>
          <a:r>
            <a:rPr lang="en-US"/>
            <a:t>ANDROID PIE AND ABOVE</a:t>
          </a:r>
        </a:p>
      </dgm:t>
    </dgm:pt>
    <dgm:pt modelId="{D3AFF4B5-836B-4E27-8D58-7F7CC0595AB8}" type="parTrans" cxnId="{FE892E70-C229-4ED4-A45D-17310B775EC6}">
      <dgm:prSet/>
      <dgm:spPr/>
      <dgm:t>
        <a:bodyPr/>
        <a:lstStyle/>
        <a:p>
          <a:endParaRPr lang="en-US"/>
        </a:p>
      </dgm:t>
    </dgm:pt>
    <dgm:pt modelId="{58A6728D-D837-4963-8E4C-C04ADD348C6C}" type="sibTrans" cxnId="{FE892E70-C229-4ED4-A45D-17310B775EC6}">
      <dgm:prSet/>
      <dgm:spPr/>
      <dgm:t>
        <a:bodyPr/>
        <a:lstStyle/>
        <a:p>
          <a:endParaRPr lang="en-US"/>
        </a:p>
      </dgm:t>
    </dgm:pt>
    <dgm:pt modelId="{03FA028F-0FBA-4F96-9E6C-D83C4C727CF5}">
      <dgm:prSet/>
      <dgm:spPr/>
      <dgm:t>
        <a:bodyPr/>
        <a:lstStyle/>
        <a:p>
          <a:r>
            <a:rPr lang="en-US"/>
            <a:t>4GB RAM</a:t>
          </a:r>
        </a:p>
      </dgm:t>
    </dgm:pt>
    <dgm:pt modelId="{B5982F5B-3291-46AF-92FC-F256D56D9862}" type="parTrans" cxnId="{0DF43481-165E-45E5-A578-AC5682576C2C}">
      <dgm:prSet/>
      <dgm:spPr/>
      <dgm:t>
        <a:bodyPr/>
        <a:lstStyle/>
        <a:p>
          <a:endParaRPr lang="en-US"/>
        </a:p>
      </dgm:t>
    </dgm:pt>
    <dgm:pt modelId="{AE6D34D7-5789-424C-BAAF-2973B8374E9D}" type="sibTrans" cxnId="{0DF43481-165E-45E5-A578-AC5682576C2C}">
      <dgm:prSet/>
      <dgm:spPr/>
      <dgm:t>
        <a:bodyPr/>
        <a:lstStyle/>
        <a:p>
          <a:endParaRPr lang="en-US"/>
        </a:p>
      </dgm:t>
    </dgm:pt>
    <dgm:pt modelId="{22013A68-FE05-484E-95E8-4A37C95444EC}">
      <dgm:prSet/>
      <dgm:spPr/>
      <dgm:t>
        <a:bodyPr/>
        <a:lstStyle/>
        <a:p>
          <a:r>
            <a:rPr lang="en-US"/>
            <a:t>100MB FREE SPACE</a:t>
          </a:r>
        </a:p>
      </dgm:t>
    </dgm:pt>
    <dgm:pt modelId="{D0282FE9-7BF6-458B-9C50-F71D69CB2038}" type="parTrans" cxnId="{0B64EEEC-41BD-4307-BE3F-250E10BA40C5}">
      <dgm:prSet/>
      <dgm:spPr/>
      <dgm:t>
        <a:bodyPr/>
        <a:lstStyle/>
        <a:p>
          <a:endParaRPr lang="en-US"/>
        </a:p>
      </dgm:t>
    </dgm:pt>
    <dgm:pt modelId="{CABEFB24-1064-4F25-94C8-368C9BF3141F}" type="sibTrans" cxnId="{0B64EEEC-41BD-4307-BE3F-250E10BA40C5}">
      <dgm:prSet/>
      <dgm:spPr/>
      <dgm:t>
        <a:bodyPr/>
        <a:lstStyle/>
        <a:p>
          <a:endParaRPr lang="en-US"/>
        </a:p>
      </dgm:t>
    </dgm:pt>
    <dgm:pt modelId="{B3A6AF87-F992-4680-A9E1-68A921F2A561}">
      <dgm:prSet/>
      <dgm:spPr/>
      <dgm:t>
        <a:bodyPr/>
        <a:lstStyle/>
        <a:p>
          <a:r>
            <a:rPr lang="en-US"/>
            <a:t>INTERNET CONNECTION</a:t>
          </a:r>
        </a:p>
      </dgm:t>
    </dgm:pt>
    <dgm:pt modelId="{6F6566E3-F444-414E-B88A-E2A0E8B042FB}" type="parTrans" cxnId="{1B1F39FE-5C16-4ED4-8EBB-EAC393F6E99E}">
      <dgm:prSet/>
      <dgm:spPr/>
      <dgm:t>
        <a:bodyPr/>
        <a:lstStyle/>
        <a:p>
          <a:endParaRPr lang="en-US"/>
        </a:p>
      </dgm:t>
    </dgm:pt>
    <dgm:pt modelId="{1B0CF76B-A5E0-48EB-B251-084A43DBA8CD}" type="sibTrans" cxnId="{1B1F39FE-5C16-4ED4-8EBB-EAC393F6E99E}">
      <dgm:prSet/>
      <dgm:spPr/>
      <dgm:t>
        <a:bodyPr/>
        <a:lstStyle/>
        <a:p>
          <a:endParaRPr lang="en-US"/>
        </a:p>
      </dgm:t>
    </dgm:pt>
    <dgm:pt modelId="{91E62B8F-E11F-4193-8456-CEAC75603337}">
      <dgm:prSet/>
      <dgm:spPr/>
      <dgm:t>
        <a:bodyPr/>
        <a:lstStyle/>
        <a:p>
          <a:r>
            <a:rPr lang="en-US"/>
            <a:t>FINGERPRINT READER</a:t>
          </a:r>
        </a:p>
      </dgm:t>
    </dgm:pt>
    <dgm:pt modelId="{167658C2-19C7-45E3-8453-A42B828362F1}" type="parTrans" cxnId="{7C749C34-DE01-48B7-8CD4-6422A4AF6FF6}">
      <dgm:prSet/>
      <dgm:spPr/>
      <dgm:t>
        <a:bodyPr/>
        <a:lstStyle/>
        <a:p>
          <a:endParaRPr lang="en-US"/>
        </a:p>
      </dgm:t>
    </dgm:pt>
    <dgm:pt modelId="{140BFD7A-647A-461E-9ECD-EB96A3718F17}" type="sibTrans" cxnId="{7C749C34-DE01-48B7-8CD4-6422A4AF6FF6}">
      <dgm:prSet/>
      <dgm:spPr/>
      <dgm:t>
        <a:bodyPr/>
        <a:lstStyle/>
        <a:p>
          <a:endParaRPr lang="en-US"/>
        </a:p>
      </dgm:t>
    </dgm:pt>
    <dgm:pt modelId="{8CBC05E3-CA58-4F94-997D-F61778D3682B}" type="pres">
      <dgm:prSet presAssocID="{3FDC20A3-00B9-4E7A-BB63-E759D9A23664}" presName="root" presStyleCnt="0">
        <dgm:presLayoutVars>
          <dgm:dir/>
          <dgm:resizeHandles val="exact"/>
        </dgm:presLayoutVars>
      </dgm:prSet>
      <dgm:spPr/>
    </dgm:pt>
    <dgm:pt modelId="{C6E05EA5-225E-4E95-84DA-051133B74197}" type="pres">
      <dgm:prSet presAssocID="{3FDC20A3-00B9-4E7A-BB63-E759D9A23664}" presName="container" presStyleCnt="0">
        <dgm:presLayoutVars>
          <dgm:dir/>
          <dgm:resizeHandles val="exact"/>
        </dgm:presLayoutVars>
      </dgm:prSet>
      <dgm:spPr/>
    </dgm:pt>
    <dgm:pt modelId="{3471026B-E3CD-45C4-8138-58594E2DA527}" type="pres">
      <dgm:prSet presAssocID="{62842334-4ADB-4FC9-B93D-5D4B4012A311}" presName="compNode" presStyleCnt="0"/>
      <dgm:spPr/>
    </dgm:pt>
    <dgm:pt modelId="{6A1E32E6-5EF7-425D-B299-14A3906F048F}" type="pres">
      <dgm:prSet presAssocID="{62842334-4ADB-4FC9-B93D-5D4B4012A311}" presName="iconBgRect" presStyleLbl="bgShp" presStyleIdx="0" presStyleCnt="5"/>
      <dgm:spPr/>
    </dgm:pt>
    <dgm:pt modelId="{C0FE4BC7-FD19-4147-B6DB-A94B4BD14EB8}" type="pres">
      <dgm:prSet presAssocID="{62842334-4ADB-4FC9-B93D-5D4B4012A31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e"/>
        </a:ext>
      </dgm:extLst>
    </dgm:pt>
    <dgm:pt modelId="{31553A9C-B982-4134-8566-DA37DA896AB7}" type="pres">
      <dgm:prSet presAssocID="{62842334-4ADB-4FC9-B93D-5D4B4012A311}" presName="spaceRect" presStyleCnt="0"/>
      <dgm:spPr/>
    </dgm:pt>
    <dgm:pt modelId="{7DCA95C8-17A2-4FB1-A0BC-EDD40910A938}" type="pres">
      <dgm:prSet presAssocID="{62842334-4ADB-4FC9-B93D-5D4B4012A311}" presName="textRect" presStyleLbl="revTx" presStyleIdx="0" presStyleCnt="5">
        <dgm:presLayoutVars>
          <dgm:chMax val="1"/>
          <dgm:chPref val="1"/>
        </dgm:presLayoutVars>
      </dgm:prSet>
      <dgm:spPr/>
    </dgm:pt>
    <dgm:pt modelId="{D38DD51B-3D4F-4CD0-8862-BB7DAAC351E5}" type="pres">
      <dgm:prSet presAssocID="{58A6728D-D837-4963-8E4C-C04ADD348C6C}" presName="sibTrans" presStyleLbl="sibTrans2D1" presStyleIdx="0" presStyleCnt="0"/>
      <dgm:spPr/>
    </dgm:pt>
    <dgm:pt modelId="{6E662822-EFC6-48ED-A1FC-7BCB911D3382}" type="pres">
      <dgm:prSet presAssocID="{03FA028F-0FBA-4F96-9E6C-D83C4C727CF5}" presName="compNode" presStyleCnt="0"/>
      <dgm:spPr/>
    </dgm:pt>
    <dgm:pt modelId="{B71A80B3-34F3-4590-AB38-1226006EF57F}" type="pres">
      <dgm:prSet presAssocID="{03FA028F-0FBA-4F96-9E6C-D83C4C727CF5}" presName="iconBgRect" presStyleLbl="bgShp" presStyleIdx="1" presStyleCnt="5"/>
      <dgm:spPr/>
    </dgm:pt>
    <dgm:pt modelId="{558BDBDB-2E9B-452A-9C21-B1302DFD10E2}" type="pres">
      <dgm:prSet presAssocID="{03FA028F-0FBA-4F96-9E6C-D83C4C727CF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k"/>
        </a:ext>
      </dgm:extLst>
    </dgm:pt>
    <dgm:pt modelId="{BAED4256-3260-42DF-AF0C-151AF48C0400}" type="pres">
      <dgm:prSet presAssocID="{03FA028F-0FBA-4F96-9E6C-D83C4C727CF5}" presName="spaceRect" presStyleCnt="0"/>
      <dgm:spPr/>
    </dgm:pt>
    <dgm:pt modelId="{0C908A55-B94E-43D1-B7A1-13CC23A437F9}" type="pres">
      <dgm:prSet presAssocID="{03FA028F-0FBA-4F96-9E6C-D83C4C727CF5}" presName="textRect" presStyleLbl="revTx" presStyleIdx="1" presStyleCnt="5">
        <dgm:presLayoutVars>
          <dgm:chMax val="1"/>
          <dgm:chPref val="1"/>
        </dgm:presLayoutVars>
      </dgm:prSet>
      <dgm:spPr/>
    </dgm:pt>
    <dgm:pt modelId="{5071314B-F2FC-4CE8-A046-FB8319E3A033}" type="pres">
      <dgm:prSet presAssocID="{AE6D34D7-5789-424C-BAAF-2973B8374E9D}" presName="sibTrans" presStyleLbl="sibTrans2D1" presStyleIdx="0" presStyleCnt="0"/>
      <dgm:spPr/>
    </dgm:pt>
    <dgm:pt modelId="{8366F591-C51D-473D-8C8B-BFF7019C36B6}" type="pres">
      <dgm:prSet presAssocID="{22013A68-FE05-484E-95E8-4A37C95444EC}" presName="compNode" presStyleCnt="0"/>
      <dgm:spPr/>
    </dgm:pt>
    <dgm:pt modelId="{F3EFF5AA-2DA4-4449-BD44-C390185A2899}" type="pres">
      <dgm:prSet presAssocID="{22013A68-FE05-484E-95E8-4A37C95444EC}" presName="iconBgRect" presStyleLbl="bgShp" presStyleIdx="2" presStyleCnt="5"/>
      <dgm:spPr/>
    </dgm:pt>
    <dgm:pt modelId="{0EF13521-0CA5-4CBA-A96B-8F4828F70601}" type="pres">
      <dgm:prSet presAssocID="{22013A68-FE05-484E-95E8-4A37C95444E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Fi"/>
        </a:ext>
      </dgm:extLst>
    </dgm:pt>
    <dgm:pt modelId="{CE3CCB09-144D-44DA-BE8D-D29FC1AF3B7F}" type="pres">
      <dgm:prSet presAssocID="{22013A68-FE05-484E-95E8-4A37C95444EC}" presName="spaceRect" presStyleCnt="0"/>
      <dgm:spPr/>
    </dgm:pt>
    <dgm:pt modelId="{03A89120-5726-417B-ADE9-E9E62E2400A6}" type="pres">
      <dgm:prSet presAssocID="{22013A68-FE05-484E-95E8-4A37C95444EC}" presName="textRect" presStyleLbl="revTx" presStyleIdx="2" presStyleCnt="5">
        <dgm:presLayoutVars>
          <dgm:chMax val="1"/>
          <dgm:chPref val="1"/>
        </dgm:presLayoutVars>
      </dgm:prSet>
      <dgm:spPr/>
    </dgm:pt>
    <dgm:pt modelId="{0D7EF2BC-3A50-4103-9BDE-5A50F457D8F6}" type="pres">
      <dgm:prSet presAssocID="{CABEFB24-1064-4F25-94C8-368C9BF3141F}" presName="sibTrans" presStyleLbl="sibTrans2D1" presStyleIdx="0" presStyleCnt="0"/>
      <dgm:spPr/>
    </dgm:pt>
    <dgm:pt modelId="{2DFED1AD-693A-443F-AB6E-8D07F56F04DF}" type="pres">
      <dgm:prSet presAssocID="{B3A6AF87-F992-4680-A9E1-68A921F2A561}" presName="compNode" presStyleCnt="0"/>
      <dgm:spPr/>
    </dgm:pt>
    <dgm:pt modelId="{17254ECD-8047-48DF-9442-C3D0FC2B0638}" type="pres">
      <dgm:prSet presAssocID="{B3A6AF87-F992-4680-A9E1-68A921F2A561}" presName="iconBgRect" presStyleLbl="bgShp" presStyleIdx="3" presStyleCnt="5"/>
      <dgm:spPr/>
    </dgm:pt>
    <dgm:pt modelId="{4289F592-A2C2-4EDE-80F4-249A750CD124}" type="pres">
      <dgm:prSet presAssocID="{B3A6AF87-F992-4680-A9E1-68A921F2A56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reless"/>
        </a:ext>
      </dgm:extLst>
    </dgm:pt>
    <dgm:pt modelId="{48C87F59-A103-4AE0-843D-F472C6437E53}" type="pres">
      <dgm:prSet presAssocID="{B3A6AF87-F992-4680-A9E1-68A921F2A561}" presName="spaceRect" presStyleCnt="0"/>
      <dgm:spPr/>
    </dgm:pt>
    <dgm:pt modelId="{D99A25C0-2B3F-41AF-ADA3-C51DB46A2B9D}" type="pres">
      <dgm:prSet presAssocID="{B3A6AF87-F992-4680-A9E1-68A921F2A561}" presName="textRect" presStyleLbl="revTx" presStyleIdx="3" presStyleCnt="5">
        <dgm:presLayoutVars>
          <dgm:chMax val="1"/>
          <dgm:chPref val="1"/>
        </dgm:presLayoutVars>
      </dgm:prSet>
      <dgm:spPr/>
    </dgm:pt>
    <dgm:pt modelId="{5E658ADD-7002-4BA7-BA28-A22203CDED42}" type="pres">
      <dgm:prSet presAssocID="{1B0CF76B-A5E0-48EB-B251-084A43DBA8CD}" presName="sibTrans" presStyleLbl="sibTrans2D1" presStyleIdx="0" presStyleCnt="0"/>
      <dgm:spPr/>
    </dgm:pt>
    <dgm:pt modelId="{D23BC3C8-770C-4A46-B5C7-76948204E64B}" type="pres">
      <dgm:prSet presAssocID="{91E62B8F-E11F-4193-8456-CEAC75603337}" presName="compNode" presStyleCnt="0"/>
      <dgm:spPr/>
    </dgm:pt>
    <dgm:pt modelId="{330FFC1D-C49D-4B4E-8D4E-B47E1E553B41}" type="pres">
      <dgm:prSet presAssocID="{91E62B8F-E11F-4193-8456-CEAC75603337}" presName="iconBgRect" presStyleLbl="bgShp" presStyleIdx="4" presStyleCnt="5"/>
      <dgm:spPr/>
    </dgm:pt>
    <dgm:pt modelId="{76F7AD44-4C68-4D60-9FC3-3CE63CAC8CE9}" type="pres">
      <dgm:prSet presAssocID="{91E62B8F-E11F-4193-8456-CEAC7560333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C23160A3-8988-4F83-A069-371EA10186A8}" type="pres">
      <dgm:prSet presAssocID="{91E62B8F-E11F-4193-8456-CEAC75603337}" presName="spaceRect" presStyleCnt="0"/>
      <dgm:spPr/>
    </dgm:pt>
    <dgm:pt modelId="{9C437193-5B5B-4E2D-976F-2003B5941057}" type="pres">
      <dgm:prSet presAssocID="{91E62B8F-E11F-4193-8456-CEAC75603337}" presName="textRect" presStyleLbl="revTx" presStyleIdx="4" presStyleCnt="5">
        <dgm:presLayoutVars>
          <dgm:chMax val="1"/>
          <dgm:chPref val="1"/>
        </dgm:presLayoutVars>
      </dgm:prSet>
      <dgm:spPr/>
    </dgm:pt>
  </dgm:ptLst>
  <dgm:cxnLst>
    <dgm:cxn modelId="{6A872622-B835-4538-9BFC-CFA6E5FE02A1}" type="presOf" srcId="{3FDC20A3-00B9-4E7A-BB63-E759D9A23664}" destId="{8CBC05E3-CA58-4F94-997D-F61778D3682B}" srcOrd="0" destOrd="0" presId="urn:microsoft.com/office/officeart/2018/2/layout/IconCircleList"/>
    <dgm:cxn modelId="{D4ED112F-BB68-4B33-A538-B07AFCD50034}" type="presOf" srcId="{1B0CF76B-A5E0-48EB-B251-084A43DBA8CD}" destId="{5E658ADD-7002-4BA7-BA28-A22203CDED42}" srcOrd="0" destOrd="0" presId="urn:microsoft.com/office/officeart/2018/2/layout/IconCircleList"/>
    <dgm:cxn modelId="{7C749C34-DE01-48B7-8CD4-6422A4AF6FF6}" srcId="{3FDC20A3-00B9-4E7A-BB63-E759D9A23664}" destId="{91E62B8F-E11F-4193-8456-CEAC75603337}" srcOrd="4" destOrd="0" parTransId="{167658C2-19C7-45E3-8453-A42B828362F1}" sibTransId="{140BFD7A-647A-461E-9ECD-EB96A3718F17}"/>
    <dgm:cxn modelId="{695FB640-66D1-466A-A0D5-05E6CB65C9E2}" type="presOf" srcId="{58A6728D-D837-4963-8E4C-C04ADD348C6C}" destId="{D38DD51B-3D4F-4CD0-8862-BB7DAAC351E5}" srcOrd="0" destOrd="0" presId="urn:microsoft.com/office/officeart/2018/2/layout/IconCircleList"/>
    <dgm:cxn modelId="{78978849-3DAF-4AD9-9809-6ECB090D73BF}" type="presOf" srcId="{03FA028F-0FBA-4F96-9E6C-D83C4C727CF5}" destId="{0C908A55-B94E-43D1-B7A1-13CC23A437F9}" srcOrd="0" destOrd="0" presId="urn:microsoft.com/office/officeart/2018/2/layout/IconCircleList"/>
    <dgm:cxn modelId="{FE892E70-C229-4ED4-A45D-17310B775EC6}" srcId="{3FDC20A3-00B9-4E7A-BB63-E759D9A23664}" destId="{62842334-4ADB-4FC9-B93D-5D4B4012A311}" srcOrd="0" destOrd="0" parTransId="{D3AFF4B5-836B-4E27-8D58-7F7CC0595AB8}" sibTransId="{58A6728D-D837-4963-8E4C-C04ADD348C6C}"/>
    <dgm:cxn modelId="{B9E51553-2F06-415B-8B7D-F82911D6F78A}" type="presOf" srcId="{AE6D34D7-5789-424C-BAAF-2973B8374E9D}" destId="{5071314B-F2FC-4CE8-A046-FB8319E3A033}" srcOrd="0" destOrd="0" presId="urn:microsoft.com/office/officeart/2018/2/layout/IconCircleList"/>
    <dgm:cxn modelId="{C64FDC59-95FC-48E7-BEA7-207426947E1B}" type="presOf" srcId="{CABEFB24-1064-4F25-94C8-368C9BF3141F}" destId="{0D7EF2BC-3A50-4103-9BDE-5A50F457D8F6}" srcOrd="0" destOrd="0" presId="urn:microsoft.com/office/officeart/2018/2/layout/IconCircleList"/>
    <dgm:cxn modelId="{E578207F-9A81-48C3-97DC-75F044B31B2D}" type="presOf" srcId="{91E62B8F-E11F-4193-8456-CEAC75603337}" destId="{9C437193-5B5B-4E2D-976F-2003B5941057}" srcOrd="0" destOrd="0" presId="urn:microsoft.com/office/officeart/2018/2/layout/IconCircleList"/>
    <dgm:cxn modelId="{0DF43481-165E-45E5-A578-AC5682576C2C}" srcId="{3FDC20A3-00B9-4E7A-BB63-E759D9A23664}" destId="{03FA028F-0FBA-4F96-9E6C-D83C4C727CF5}" srcOrd="1" destOrd="0" parTransId="{B5982F5B-3291-46AF-92FC-F256D56D9862}" sibTransId="{AE6D34D7-5789-424C-BAAF-2973B8374E9D}"/>
    <dgm:cxn modelId="{1DB91496-3332-4BAF-8D6D-FCD96615D495}" type="presOf" srcId="{22013A68-FE05-484E-95E8-4A37C95444EC}" destId="{03A89120-5726-417B-ADE9-E9E62E2400A6}" srcOrd="0" destOrd="0" presId="urn:microsoft.com/office/officeart/2018/2/layout/IconCircleList"/>
    <dgm:cxn modelId="{DD7A03A7-183E-43FD-8648-AA44DCE3E424}" type="presOf" srcId="{B3A6AF87-F992-4680-A9E1-68A921F2A561}" destId="{D99A25C0-2B3F-41AF-ADA3-C51DB46A2B9D}" srcOrd="0" destOrd="0" presId="urn:microsoft.com/office/officeart/2018/2/layout/IconCircleList"/>
    <dgm:cxn modelId="{E594DCC3-A7B0-4C75-B87C-18DA71F68A01}" type="presOf" srcId="{62842334-4ADB-4FC9-B93D-5D4B4012A311}" destId="{7DCA95C8-17A2-4FB1-A0BC-EDD40910A938}" srcOrd="0" destOrd="0" presId="urn:microsoft.com/office/officeart/2018/2/layout/IconCircleList"/>
    <dgm:cxn modelId="{0B64EEEC-41BD-4307-BE3F-250E10BA40C5}" srcId="{3FDC20A3-00B9-4E7A-BB63-E759D9A23664}" destId="{22013A68-FE05-484E-95E8-4A37C95444EC}" srcOrd="2" destOrd="0" parTransId="{D0282FE9-7BF6-458B-9C50-F71D69CB2038}" sibTransId="{CABEFB24-1064-4F25-94C8-368C9BF3141F}"/>
    <dgm:cxn modelId="{1B1F39FE-5C16-4ED4-8EBB-EAC393F6E99E}" srcId="{3FDC20A3-00B9-4E7A-BB63-E759D9A23664}" destId="{B3A6AF87-F992-4680-A9E1-68A921F2A561}" srcOrd="3" destOrd="0" parTransId="{6F6566E3-F444-414E-B88A-E2A0E8B042FB}" sibTransId="{1B0CF76B-A5E0-48EB-B251-084A43DBA8CD}"/>
    <dgm:cxn modelId="{51F48606-F1B2-4BD2-AE66-88391629E4AF}" type="presParOf" srcId="{8CBC05E3-CA58-4F94-997D-F61778D3682B}" destId="{C6E05EA5-225E-4E95-84DA-051133B74197}" srcOrd="0" destOrd="0" presId="urn:microsoft.com/office/officeart/2018/2/layout/IconCircleList"/>
    <dgm:cxn modelId="{9381CBB7-79D6-45F0-A7CA-AEC64081381B}" type="presParOf" srcId="{C6E05EA5-225E-4E95-84DA-051133B74197}" destId="{3471026B-E3CD-45C4-8138-58594E2DA527}" srcOrd="0" destOrd="0" presId="urn:microsoft.com/office/officeart/2018/2/layout/IconCircleList"/>
    <dgm:cxn modelId="{5E758D56-7F49-49F4-A7AE-092B7D444923}" type="presParOf" srcId="{3471026B-E3CD-45C4-8138-58594E2DA527}" destId="{6A1E32E6-5EF7-425D-B299-14A3906F048F}" srcOrd="0" destOrd="0" presId="urn:microsoft.com/office/officeart/2018/2/layout/IconCircleList"/>
    <dgm:cxn modelId="{83173A2A-823C-4244-97E0-0AA7CC5D0EBA}" type="presParOf" srcId="{3471026B-E3CD-45C4-8138-58594E2DA527}" destId="{C0FE4BC7-FD19-4147-B6DB-A94B4BD14EB8}" srcOrd="1" destOrd="0" presId="urn:microsoft.com/office/officeart/2018/2/layout/IconCircleList"/>
    <dgm:cxn modelId="{503B5CB0-0103-4117-B3BC-9995812B6643}" type="presParOf" srcId="{3471026B-E3CD-45C4-8138-58594E2DA527}" destId="{31553A9C-B982-4134-8566-DA37DA896AB7}" srcOrd="2" destOrd="0" presId="urn:microsoft.com/office/officeart/2018/2/layout/IconCircleList"/>
    <dgm:cxn modelId="{7E3CBA3B-1E74-4B34-BD1B-11BE2CC1BF6C}" type="presParOf" srcId="{3471026B-E3CD-45C4-8138-58594E2DA527}" destId="{7DCA95C8-17A2-4FB1-A0BC-EDD40910A938}" srcOrd="3" destOrd="0" presId="urn:microsoft.com/office/officeart/2018/2/layout/IconCircleList"/>
    <dgm:cxn modelId="{E593915E-21EC-47F7-9DAA-D6A491AA9288}" type="presParOf" srcId="{C6E05EA5-225E-4E95-84DA-051133B74197}" destId="{D38DD51B-3D4F-4CD0-8862-BB7DAAC351E5}" srcOrd="1" destOrd="0" presId="urn:microsoft.com/office/officeart/2018/2/layout/IconCircleList"/>
    <dgm:cxn modelId="{DABBFFEE-C43A-44FD-A12B-1FC79A066F3C}" type="presParOf" srcId="{C6E05EA5-225E-4E95-84DA-051133B74197}" destId="{6E662822-EFC6-48ED-A1FC-7BCB911D3382}" srcOrd="2" destOrd="0" presId="urn:microsoft.com/office/officeart/2018/2/layout/IconCircleList"/>
    <dgm:cxn modelId="{D0B77840-8F7E-47D1-BBD6-01E53442CE48}" type="presParOf" srcId="{6E662822-EFC6-48ED-A1FC-7BCB911D3382}" destId="{B71A80B3-34F3-4590-AB38-1226006EF57F}" srcOrd="0" destOrd="0" presId="urn:microsoft.com/office/officeart/2018/2/layout/IconCircleList"/>
    <dgm:cxn modelId="{5390DCB4-28F6-4A50-A24E-85917B64257C}" type="presParOf" srcId="{6E662822-EFC6-48ED-A1FC-7BCB911D3382}" destId="{558BDBDB-2E9B-452A-9C21-B1302DFD10E2}" srcOrd="1" destOrd="0" presId="urn:microsoft.com/office/officeart/2018/2/layout/IconCircleList"/>
    <dgm:cxn modelId="{79C4833A-FB3A-43C0-B7D6-EAF56A93B4BC}" type="presParOf" srcId="{6E662822-EFC6-48ED-A1FC-7BCB911D3382}" destId="{BAED4256-3260-42DF-AF0C-151AF48C0400}" srcOrd="2" destOrd="0" presId="urn:microsoft.com/office/officeart/2018/2/layout/IconCircleList"/>
    <dgm:cxn modelId="{41B5A2B1-1030-430B-B628-2516922F250C}" type="presParOf" srcId="{6E662822-EFC6-48ED-A1FC-7BCB911D3382}" destId="{0C908A55-B94E-43D1-B7A1-13CC23A437F9}" srcOrd="3" destOrd="0" presId="urn:microsoft.com/office/officeart/2018/2/layout/IconCircleList"/>
    <dgm:cxn modelId="{9BD533EF-F113-43DC-B852-15028C3DF329}" type="presParOf" srcId="{C6E05EA5-225E-4E95-84DA-051133B74197}" destId="{5071314B-F2FC-4CE8-A046-FB8319E3A033}" srcOrd="3" destOrd="0" presId="urn:microsoft.com/office/officeart/2018/2/layout/IconCircleList"/>
    <dgm:cxn modelId="{5BDA8742-374B-4DCA-98BE-6CC97F172380}" type="presParOf" srcId="{C6E05EA5-225E-4E95-84DA-051133B74197}" destId="{8366F591-C51D-473D-8C8B-BFF7019C36B6}" srcOrd="4" destOrd="0" presId="urn:microsoft.com/office/officeart/2018/2/layout/IconCircleList"/>
    <dgm:cxn modelId="{9536F795-E9A3-481E-A882-9AF35C447E18}" type="presParOf" srcId="{8366F591-C51D-473D-8C8B-BFF7019C36B6}" destId="{F3EFF5AA-2DA4-4449-BD44-C390185A2899}" srcOrd="0" destOrd="0" presId="urn:microsoft.com/office/officeart/2018/2/layout/IconCircleList"/>
    <dgm:cxn modelId="{7548CCAA-3414-4741-84F3-EBA12F4D4FEB}" type="presParOf" srcId="{8366F591-C51D-473D-8C8B-BFF7019C36B6}" destId="{0EF13521-0CA5-4CBA-A96B-8F4828F70601}" srcOrd="1" destOrd="0" presId="urn:microsoft.com/office/officeart/2018/2/layout/IconCircleList"/>
    <dgm:cxn modelId="{C967BD96-493A-44C9-A3EC-1F98201C4188}" type="presParOf" srcId="{8366F591-C51D-473D-8C8B-BFF7019C36B6}" destId="{CE3CCB09-144D-44DA-BE8D-D29FC1AF3B7F}" srcOrd="2" destOrd="0" presId="urn:microsoft.com/office/officeart/2018/2/layout/IconCircleList"/>
    <dgm:cxn modelId="{81B7D41C-0A67-4588-BD1F-E71538CFAEFD}" type="presParOf" srcId="{8366F591-C51D-473D-8C8B-BFF7019C36B6}" destId="{03A89120-5726-417B-ADE9-E9E62E2400A6}" srcOrd="3" destOrd="0" presId="urn:microsoft.com/office/officeart/2018/2/layout/IconCircleList"/>
    <dgm:cxn modelId="{57E6F30D-6F03-4612-B5EC-7BB70E260F2A}" type="presParOf" srcId="{C6E05EA5-225E-4E95-84DA-051133B74197}" destId="{0D7EF2BC-3A50-4103-9BDE-5A50F457D8F6}" srcOrd="5" destOrd="0" presId="urn:microsoft.com/office/officeart/2018/2/layout/IconCircleList"/>
    <dgm:cxn modelId="{B7E0B2EC-B123-4379-815C-5E99D6BE03EF}" type="presParOf" srcId="{C6E05EA5-225E-4E95-84DA-051133B74197}" destId="{2DFED1AD-693A-443F-AB6E-8D07F56F04DF}" srcOrd="6" destOrd="0" presId="urn:microsoft.com/office/officeart/2018/2/layout/IconCircleList"/>
    <dgm:cxn modelId="{402B13ED-B7C8-458F-94C8-A7B86D6844BD}" type="presParOf" srcId="{2DFED1AD-693A-443F-AB6E-8D07F56F04DF}" destId="{17254ECD-8047-48DF-9442-C3D0FC2B0638}" srcOrd="0" destOrd="0" presId="urn:microsoft.com/office/officeart/2018/2/layout/IconCircleList"/>
    <dgm:cxn modelId="{C5C55F26-B6C6-43B0-B241-A69A594D5495}" type="presParOf" srcId="{2DFED1AD-693A-443F-AB6E-8D07F56F04DF}" destId="{4289F592-A2C2-4EDE-80F4-249A750CD124}" srcOrd="1" destOrd="0" presId="urn:microsoft.com/office/officeart/2018/2/layout/IconCircleList"/>
    <dgm:cxn modelId="{91FA858F-5DF6-40BE-9978-E9CBF0377791}" type="presParOf" srcId="{2DFED1AD-693A-443F-AB6E-8D07F56F04DF}" destId="{48C87F59-A103-4AE0-843D-F472C6437E53}" srcOrd="2" destOrd="0" presId="urn:microsoft.com/office/officeart/2018/2/layout/IconCircleList"/>
    <dgm:cxn modelId="{8A5E1B40-6E5D-4F38-9D5F-7F55FB0EB334}" type="presParOf" srcId="{2DFED1AD-693A-443F-AB6E-8D07F56F04DF}" destId="{D99A25C0-2B3F-41AF-ADA3-C51DB46A2B9D}" srcOrd="3" destOrd="0" presId="urn:microsoft.com/office/officeart/2018/2/layout/IconCircleList"/>
    <dgm:cxn modelId="{9546C31E-1212-478F-994A-C525CD1642C9}" type="presParOf" srcId="{C6E05EA5-225E-4E95-84DA-051133B74197}" destId="{5E658ADD-7002-4BA7-BA28-A22203CDED42}" srcOrd="7" destOrd="0" presId="urn:microsoft.com/office/officeart/2018/2/layout/IconCircleList"/>
    <dgm:cxn modelId="{EE1CA6B6-4417-48E0-BF10-0338EE7F0869}" type="presParOf" srcId="{C6E05EA5-225E-4E95-84DA-051133B74197}" destId="{D23BC3C8-770C-4A46-B5C7-76948204E64B}" srcOrd="8" destOrd="0" presId="urn:microsoft.com/office/officeart/2018/2/layout/IconCircleList"/>
    <dgm:cxn modelId="{837AE732-EDC7-4C47-A3B8-CAEAFF1BB601}" type="presParOf" srcId="{D23BC3C8-770C-4A46-B5C7-76948204E64B}" destId="{330FFC1D-C49D-4B4E-8D4E-B47E1E553B41}" srcOrd="0" destOrd="0" presId="urn:microsoft.com/office/officeart/2018/2/layout/IconCircleList"/>
    <dgm:cxn modelId="{E149BBEA-2F83-496C-B8EA-6598B21D025D}" type="presParOf" srcId="{D23BC3C8-770C-4A46-B5C7-76948204E64B}" destId="{76F7AD44-4C68-4D60-9FC3-3CE63CAC8CE9}" srcOrd="1" destOrd="0" presId="urn:microsoft.com/office/officeart/2018/2/layout/IconCircleList"/>
    <dgm:cxn modelId="{855D4F20-1EA5-4EE0-B1DB-5D8D40CB2753}" type="presParOf" srcId="{D23BC3C8-770C-4A46-B5C7-76948204E64B}" destId="{C23160A3-8988-4F83-A069-371EA10186A8}" srcOrd="2" destOrd="0" presId="urn:microsoft.com/office/officeart/2018/2/layout/IconCircleList"/>
    <dgm:cxn modelId="{D1F0D1B9-497A-4D24-9B6F-CD5847FEDA92}" type="presParOf" srcId="{D23BC3C8-770C-4A46-B5C7-76948204E64B}" destId="{9C437193-5B5B-4E2D-976F-2003B594105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8AED27-0845-4708-AD75-B18B7212AE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CC08CF4-3617-4908-8D61-207D29759E68}">
      <dgm:prSet/>
      <dgm:spPr/>
      <dgm:t>
        <a:bodyPr/>
        <a:lstStyle/>
        <a:p>
          <a:r>
            <a:rPr lang="en-US"/>
            <a:t>4GB RAM</a:t>
          </a:r>
        </a:p>
      </dgm:t>
    </dgm:pt>
    <dgm:pt modelId="{DD00E3A0-7D5E-487E-A78F-0E8F6F77DF8C}" type="parTrans" cxnId="{2AA012F6-0D3A-4EE9-A959-FEE627A3D2B6}">
      <dgm:prSet/>
      <dgm:spPr/>
      <dgm:t>
        <a:bodyPr/>
        <a:lstStyle/>
        <a:p>
          <a:endParaRPr lang="en-US"/>
        </a:p>
      </dgm:t>
    </dgm:pt>
    <dgm:pt modelId="{3F80F44A-11A2-4B0F-B185-10078F19BBBF}" type="sibTrans" cxnId="{2AA012F6-0D3A-4EE9-A959-FEE627A3D2B6}">
      <dgm:prSet/>
      <dgm:spPr/>
      <dgm:t>
        <a:bodyPr/>
        <a:lstStyle/>
        <a:p>
          <a:endParaRPr lang="en-US"/>
        </a:p>
      </dgm:t>
    </dgm:pt>
    <dgm:pt modelId="{56A0CE16-487D-4427-BC6A-6AC5B8A134D5}">
      <dgm:prSet/>
      <dgm:spPr/>
      <dgm:t>
        <a:bodyPr/>
        <a:lstStyle/>
        <a:p>
          <a:r>
            <a:rPr lang="en-US"/>
            <a:t>INTEL i3 PROCESSOR</a:t>
          </a:r>
        </a:p>
      </dgm:t>
    </dgm:pt>
    <dgm:pt modelId="{3D31708E-C9F5-4953-BD86-C07DCC8411A7}" type="parTrans" cxnId="{00C64C42-E5F9-447D-9013-4FD0B49AD30A}">
      <dgm:prSet/>
      <dgm:spPr/>
      <dgm:t>
        <a:bodyPr/>
        <a:lstStyle/>
        <a:p>
          <a:endParaRPr lang="en-US"/>
        </a:p>
      </dgm:t>
    </dgm:pt>
    <dgm:pt modelId="{4A75535B-9F18-4A3C-AA2E-1D47E25ADEFC}" type="sibTrans" cxnId="{00C64C42-E5F9-447D-9013-4FD0B49AD30A}">
      <dgm:prSet/>
      <dgm:spPr/>
      <dgm:t>
        <a:bodyPr/>
        <a:lstStyle/>
        <a:p>
          <a:endParaRPr lang="en-US"/>
        </a:p>
      </dgm:t>
    </dgm:pt>
    <dgm:pt modelId="{BE801D9B-6E24-428F-A29B-2941BE5C7422}">
      <dgm:prSet/>
      <dgm:spPr/>
      <dgm:t>
        <a:bodyPr/>
        <a:lstStyle/>
        <a:p>
          <a:r>
            <a:rPr lang="en-US"/>
            <a:t>BROWSER</a:t>
          </a:r>
        </a:p>
      </dgm:t>
    </dgm:pt>
    <dgm:pt modelId="{36DDC9FC-394D-4F0D-84B4-F490CB663268}" type="parTrans" cxnId="{43804E67-BE76-4962-92A4-90259890C841}">
      <dgm:prSet/>
      <dgm:spPr/>
      <dgm:t>
        <a:bodyPr/>
        <a:lstStyle/>
        <a:p>
          <a:endParaRPr lang="en-US"/>
        </a:p>
      </dgm:t>
    </dgm:pt>
    <dgm:pt modelId="{D68604FE-06F2-4B48-9A10-6F7D1115BC87}" type="sibTrans" cxnId="{43804E67-BE76-4962-92A4-90259890C841}">
      <dgm:prSet/>
      <dgm:spPr/>
      <dgm:t>
        <a:bodyPr/>
        <a:lstStyle/>
        <a:p>
          <a:endParaRPr lang="en-US"/>
        </a:p>
      </dgm:t>
    </dgm:pt>
    <dgm:pt modelId="{A400FC90-8CEF-4A8B-ADAB-BD15AFAF64FE}">
      <dgm:prSet/>
      <dgm:spPr/>
      <dgm:t>
        <a:bodyPr/>
        <a:lstStyle/>
        <a:p>
          <a:r>
            <a:rPr lang="en-US"/>
            <a:t>INTERNET CONNECTION</a:t>
          </a:r>
        </a:p>
      </dgm:t>
    </dgm:pt>
    <dgm:pt modelId="{CCD07A0D-6B5A-4C79-8759-4FAB4B34D81C}" type="parTrans" cxnId="{C30057F0-6184-473D-9E47-3A6E24E276AE}">
      <dgm:prSet/>
      <dgm:spPr/>
      <dgm:t>
        <a:bodyPr/>
        <a:lstStyle/>
        <a:p>
          <a:endParaRPr lang="en-US"/>
        </a:p>
      </dgm:t>
    </dgm:pt>
    <dgm:pt modelId="{47D324F1-044D-4074-BC49-0D1DB80A4377}" type="sibTrans" cxnId="{C30057F0-6184-473D-9E47-3A6E24E276AE}">
      <dgm:prSet/>
      <dgm:spPr/>
      <dgm:t>
        <a:bodyPr/>
        <a:lstStyle/>
        <a:p>
          <a:endParaRPr lang="en-US"/>
        </a:p>
      </dgm:t>
    </dgm:pt>
    <dgm:pt modelId="{3C0E7363-9DBE-4B9A-B914-1F413D82F6A9}" type="pres">
      <dgm:prSet presAssocID="{AD8AED27-0845-4708-AD75-B18B7212AE6D}" presName="root" presStyleCnt="0">
        <dgm:presLayoutVars>
          <dgm:dir/>
          <dgm:resizeHandles val="exact"/>
        </dgm:presLayoutVars>
      </dgm:prSet>
      <dgm:spPr/>
    </dgm:pt>
    <dgm:pt modelId="{16D7B401-2883-4D92-848F-1F0020E25AE4}" type="pres">
      <dgm:prSet presAssocID="{CCC08CF4-3617-4908-8D61-207D29759E68}" presName="compNode" presStyleCnt="0"/>
      <dgm:spPr/>
    </dgm:pt>
    <dgm:pt modelId="{41390621-2B50-445C-B62E-96665F4EE5C9}" type="pres">
      <dgm:prSet presAssocID="{CCC08CF4-3617-4908-8D61-207D29759E68}" presName="bgRect" presStyleLbl="bgShp" presStyleIdx="0" presStyleCnt="4"/>
      <dgm:spPr/>
    </dgm:pt>
    <dgm:pt modelId="{EF5A5334-1B59-4B97-B7B0-28619D340516}" type="pres">
      <dgm:prSet presAssocID="{CCC08CF4-3617-4908-8D61-207D29759E6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k"/>
        </a:ext>
      </dgm:extLst>
    </dgm:pt>
    <dgm:pt modelId="{ACE72BB2-8E32-4DF4-B4A2-266430E6927A}" type="pres">
      <dgm:prSet presAssocID="{CCC08CF4-3617-4908-8D61-207D29759E68}" presName="spaceRect" presStyleCnt="0"/>
      <dgm:spPr/>
    </dgm:pt>
    <dgm:pt modelId="{E508A2DB-CE81-4CD6-8A62-DB0D734964A8}" type="pres">
      <dgm:prSet presAssocID="{CCC08CF4-3617-4908-8D61-207D29759E68}" presName="parTx" presStyleLbl="revTx" presStyleIdx="0" presStyleCnt="4">
        <dgm:presLayoutVars>
          <dgm:chMax val="0"/>
          <dgm:chPref val="0"/>
        </dgm:presLayoutVars>
      </dgm:prSet>
      <dgm:spPr/>
    </dgm:pt>
    <dgm:pt modelId="{8F8DD34C-B85C-45AE-A0DA-BD859883CC29}" type="pres">
      <dgm:prSet presAssocID="{3F80F44A-11A2-4B0F-B185-10078F19BBBF}" presName="sibTrans" presStyleCnt="0"/>
      <dgm:spPr/>
    </dgm:pt>
    <dgm:pt modelId="{1CAE0095-3F30-429B-B1A7-EE8B3E5866A8}" type="pres">
      <dgm:prSet presAssocID="{56A0CE16-487D-4427-BC6A-6AC5B8A134D5}" presName="compNode" presStyleCnt="0"/>
      <dgm:spPr/>
    </dgm:pt>
    <dgm:pt modelId="{622B6B4B-68CA-4ED6-A33B-1ADA6C433C3E}" type="pres">
      <dgm:prSet presAssocID="{56A0CE16-487D-4427-BC6A-6AC5B8A134D5}" presName="bgRect" presStyleLbl="bgShp" presStyleIdx="1" presStyleCnt="4"/>
      <dgm:spPr/>
    </dgm:pt>
    <dgm:pt modelId="{F9E8FA14-792C-4A20-9123-315350901171}" type="pres">
      <dgm:prSet presAssocID="{56A0CE16-487D-4427-BC6A-6AC5B8A134D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3CB6D61F-5328-4C56-8DFD-0A68E81130C2}" type="pres">
      <dgm:prSet presAssocID="{56A0CE16-487D-4427-BC6A-6AC5B8A134D5}" presName="spaceRect" presStyleCnt="0"/>
      <dgm:spPr/>
    </dgm:pt>
    <dgm:pt modelId="{1CD565EB-F0B0-4B23-85B4-B084777619F2}" type="pres">
      <dgm:prSet presAssocID="{56A0CE16-487D-4427-BC6A-6AC5B8A134D5}" presName="parTx" presStyleLbl="revTx" presStyleIdx="1" presStyleCnt="4">
        <dgm:presLayoutVars>
          <dgm:chMax val="0"/>
          <dgm:chPref val="0"/>
        </dgm:presLayoutVars>
      </dgm:prSet>
      <dgm:spPr/>
    </dgm:pt>
    <dgm:pt modelId="{35A672DF-9F59-44FC-A814-DC41AD2C28CE}" type="pres">
      <dgm:prSet presAssocID="{4A75535B-9F18-4A3C-AA2E-1D47E25ADEFC}" presName="sibTrans" presStyleCnt="0"/>
      <dgm:spPr/>
    </dgm:pt>
    <dgm:pt modelId="{E1EEF919-32D6-4C35-A883-59979B0E2B4B}" type="pres">
      <dgm:prSet presAssocID="{BE801D9B-6E24-428F-A29B-2941BE5C7422}" presName="compNode" presStyleCnt="0"/>
      <dgm:spPr/>
    </dgm:pt>
    <dgm:pt modelId="{AD2CC608-DDEB-4877-A435-CA3E7FEF30A0}" type="pres">
      <dgm:prSet presAssocID="{BE801D9B-6E24-428F-A29B-2941BE5C7422}" presName="bgRect" presStyleLbl="bgShp" presStyleIdx="2" presStyleCnt="4"/>
      <dgm:spPr/>
    </dgm:pt>
    <dgm:pt modelId="{A3B3AB80-BB50-494C-B82D-5AC77E4875BF}" type="pres">
      <dgm:prSet presAssocID="{BE801D9B-6E24-428F-A29B-2941BE5C742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owser Window"/>
        </a:ext>
      </dgm:extLst>
    </dgm:pt>
    <dgm:pt modelId="{13609153-091F-496D-8228-240C1742DE64}" type="pres">
      <dgm:prSet presAssocID="{BE801D9B-6E24-428F-A29B-2941BE5C7422}" presName="spaceRect" presStyleCnt="0"/>
      <dgm:spPr/>
    </dgm:pt>
    <dgm:pt modelId="{ADCECCC6-C68F-40D9-87F8-C196D4469492}" type="pres">
      <dgm:prSet presAssocID="{BE801D9B-6E24-428F-A29B-2941BE5C7422}" presName="parTx" presStyleLbl="revTx" presStyleIdx="2" presStyleCnt="4">
        <dgm:presLayoutVars>
          <dgm:chMax val="0"/>
          <dgm:chPref val="0"/>
        </dgm:presLayoutVars>
      </dgm:prSet>
      <dgm:spPr/>
    </dgm:pt>
    <dgm:pt modelId="{74051B81-C4B4-4469-BFDA-AC5236065CE3}" type="pres">
      <dgm:prSet presAssocID="{D68604FE-06F2-4B48-9A10-6F7D1115BC87}" presName="sibTrans" presStyleCnt="0"/>
      <dgm:spPr/>
    </dgm:pt>
    <dgm:pt modelId="{107CE210-AB75-49B5-867D-C4032F5530CE}" type="pres">
      <dgm:prSet presAssocID="{A400FC90-8CEF-4A8B-ADAB-BD15AFAF64FE}" presName="compNode" presStyleCnt="0"/>
      <dgm:spPr/>
    </dgm:pt>
    <dgm:pt modelId="{FDEA6B67-5E08-489A-8E07-C2E576B4DC77}" type="pres">
      <dgm:prSet presAssocID="{A400FC90-8CEF-4A8B-ADAB-BD15AFAF64FE}" presName="bgRect" presStyleLbl="bgShp" presStyleIdx="3" presStyleCnt="4"/>
      <dgm:spPr/>
    </dgm:pt>
    <dgm:pt modelId="{BC86E8D3-4512-43BA-8809-8A2523EC01FC}" type="pres">
      <dgm:prSet presAssocID="{A400FC90-8CEF-4A8B-ADAB-BD15AFAF64F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reless"/>
        </a:ext>
      </dgm:extLst>
    </dgm:pt>
    <dgm:pt modelId="{3CC1D95B-74F4-47D9-9925-3E3F0BAAA398}" type="pres">
      <dgm:prSet presAssocID="{A400FC90-8CEF-4A8B-ADAB-BD15AFAF64FE}" presName="spaceRect" presStyleCnt="0"/>
      <dgm:spPr/>
    </dgm:pt>
    <dgm:pt modelId="{78BA8440-AC57-443C-8078-46033FF13B48}" type="pres">
      <dgm:prSet presAssocID="{A400FC90-8CEF-4A8B-ADAB-BD15AFAF64FE}" presName="parTx" presStyleLbl="revTx" presStyleIdx="3" presStyleCnt="4">
        <dgm:presLayoutVars>
          <dgm:chMax val="0"/>
          <dgm:chPref val="0"/>
        </dgm:presLayoutVars>
      </dgm:prSet>
      <dgm:spPr/>
    </dgm:pt>
  </dgm:ptLst>
  <dgm:cxnLst>
    <dgm:cxn modelId="{78AEC408-F8B5-4AA4-A6FE-0AE17468B85C}" type="presOf" srcId="{AD8AED27-0845-4708-AD75-B18B7212AE6D}" destId="{3C0E7363-9DBE-4B9A-B914-1F413D82F6A9}" srcOrd="0" destOrd="0" presId="urn:microsoft.com/office/officeart/2018/2/layout/IconVerticalSolidList"/>
    <dgm:cxn modelId="{A102B513-18A1-44C8-B11D-FC83B503BC29}" type="presOf" srcId="{56A0CE16-487D-4427-BC6A-6AC5B8A134D5}" destId="{1CD565EB-F0B0-4B23-85B4-B084777619F2}" srcOrd="0" destOrd="0" presId="urn:microsoft.com/office/officeart/2018/2/layout/IconVerticalSolidList"/>
    <dgm:cxn modelId="{00C64C42-E5F9-447D-9013-4FD0B49AD30A}" srcId="{AD8AED27-0845-4708-AD75-B18B7212AE6D}" destId="{56A0CE16-487D-4427-BC6A-6AC5B8A134D5}" srcOrd="1" destOrd="0" parTransId="{3D31708E-C9F5-4953-BD86-C07DCC8411A7}" sibTransId="{4A75535B-9F18-4A3C-AA2E-1D47E25ADEFC}"/>
    <dgm:cxn modelId="{43804E67-BE76-4962-92A4-90259890C841}" srcId="{AD8AED27-0845-4708-AD75-B18B7212AE6D}" destId="{BE801D9B-6E24-428F-A29B-2941BE5C7422}" srcOrd="2" destOrd="0" parTransId="{36DDC9FC-394D-4F0D-84B4-F490CB663268}" sibTransId="{D68604FE-06F2-4B48-9A10-6F7D1115BC87}"/>
    <dgm:cxn modelId="{71783D80-56A6-4B2B-A9A3-0D40668F9AC1}" type="presOf" srcId="{A400FC90-8CEF-4A8B-ADAB-BD15AFAF64FE}" destId="{78BA8440-AC57-443C-8078-46033FF13B48}" srcOrd="0" destOrd="0" presId="urn:microsoft.com/office/officeart/2018/2/layout/IconVerticalSolidList"/>
    <dgm:cxn modelId="{2D15F887-B5BA-4490-8143-6C082280E388}" type="presOf" srcId="{CCC08CF4-3617-4908-8D61-207D29759E68}" destId="{E508A2DB-CE81-4CD6-8A62-DB0D734964A8}" srcOrd="0" destOrd="0" presId="urn:microsoft.com/office/officeart/2018/2/layout/IconVerticalSolidList"/>
    <dgm:cxn modelId="{D11B3CC9-0D84-4651-B1CE-93628D58C475}" type="presOf" srcId="{BE801D9B-6E24-428F-A29B-2941BE5C7422}" destId="{ADCECCC6-C68F-40D9-87F8-C196D4469492}" srcOrd="0" destOrd="0" presId="urn:microsoft.com/office/officeart/2018/2/layout/IconVerticalSolidList"/>
    <dgm:cxn modelId="{C30057F0-6184-473D-9E47-3A6E24E276AE}" srcId="{AD8AED27-0845-4708-AD75-B18B7212AE6D}" destId="{A400FC90-8CEF-4A8B-ADAB-BD15AFAF64FE}" srcOrd="3" destOrd="0" parTransId="{CCD07A0D-6B5A-4C79-8759-4FAB4B34D81C}" sibTransId="{47D324F1-044D-4074-BC49-0D1DB80A4377}"/>
    <dgm:cxn modelId="{2AA012F6-0D3A-4EE9-A959-FEE627A3D2B6}" srcId="{AD8AED27-0845-4708-AD75-B18B7212AE6D}" destId="{CCC08CF4-3617-4908-8D61-207D29759E68}" srcOrd="0" destOrd="0" parTransId="{DD00E3A0-7D5E-487E-A78F-0E8F6F77DF8C}" sibTransId="{3F80F44A-11A2-4B0F-B185-10078F19BBBF}"/>
    <dgm:cxn modelId="{B907F034-51B9-4FD4-93DF-6D53A451A7EC}" type="presParOf" srcId="{3C0E7363-9DBE-4B9A-B914-1F413D82F6A9}" destId="{16D7B401-2883-4D92-848F-1F0020E25AE4}" srcOrd="0" destOrd="0" presId="urn:microsoft.com/office/officeart/2018/2/layout/IconVerticalSolidList"/>
    <dgm:cxn modelId="{C6F252EB-34CC-46A8-98FB-371EE73BE66B}" type="presParOf" srcId="{16D7B401-2883-4D92-848F-1F0020E25AE4}" destId="{41390621-2B50-445C-B62E-96665F4EE5C9}" srcOrd="0" destOrd="0" presId="urn:microsoft.com/office/officeart/2018/2/layout/IconVerticalSolidList"/>
    <dgm:cxn modelId="{D1932776-87E0-4C84-A0D2-C2B94D382FFD}" type="presParOf" srcId="{16D7B401-2883-4D92-848F-1F0020E25AE4}" destId="{EF5A5334-1B59-4B97-B7B0-28619D340516}" srcOrd="1" destOrd="0" presId="urn:microsoft.com/office/officeart/2018/2/layout/IconVerticalSolidList"/>
    <dgm:cxn modelId="{DAA069AA-2402-43B5-9E62-EDB5FFB84DE3}" type="presParOf" srcId="{16D7B401-2883-4D92-848F-1F0020E25AE4}" destId="{ACE72BB2-8E32-4DF4-B4A2-266430E6927A}" srcOrd="2" destOrd="0" presId="urn:microsoft.com/office/officeart/2018/2/layout/IconVerticalSolidList"/>
    <dgm:cxn modelId="{770F99F9-0010-4E9A-96D4-1EE5DEFE801D}" type="presParOf" srcId="{16D7B401-2883-4D92-848F-1F0020E25AE4}" destId="{E508A2DB-CE81-4CD6-8A62-DB0D734964A8}" srcOrd="3" destOrd="0" presId="urn:microsoft.com/office/officeart/2018/2/layout/IconVerticalSolidList"/>
    <dgm:cxn modelId="{87BD5598-FD3E-4A03-B79B-27EF1182E4AF}" type="presParOf" srcId="{3C0E7363-9DBE-4B9A-B914-1F413D82F6A9}" destId="{8F8DD34C-B85C-45AE-A0DA-BD859883CC29}" srcOrd="1" destOrd="0" presId="urn:microsoft.com/office/officeart/2018/2/layout/IconVerticalSolidList"/>
    <dgm:cxn modelId="{13F449FD-2D6B-4F3D-A7A9-92CC6CA88E89}" type="presParOf" srcId="{3C0E7363-9DBE-4B9A-B914-1F413D82F6A9}" destId="{1CAE0095-3F30-429B-B1A7-EE8B3E5866A8}" srcOrd="2" destOrd="0" presId="urn:microsoft.com/office/officeart/2018/2/layout/IconVerticalSolidList"/>
    <dgm:cxn modelId="{849E6656-6D6C-45E2-8970-BE0744682161}" type="presParOf" srcId="{1CAE0095-3F30-429B-B1A7-EE8B3E5866A8}" destId="{622B6B4B-68CA-4ED6-A33B-1ADA6C433C3E}" srcOrd="0" destOrd="0" presId="urn:microsoft.com/office/officeart/2018/2/layout/IconVerticalSolidList"/>
    <dgm:cxn modelId="{1C769E17-0ED7-4806-81F0-E936958F6C71}" type="presParOf" srcId="{1CAE0095-3F30-429B-B1A7-EE8B3E5866A8}" destId="{F9E8FA14-792C-4A20-9123-315350901171}" srcOrd="1" destOrd="0" presId="urn:microsoft.com/office/officeart/2018/2/layout/IconVerticalSolidList"/>
    <dgm:cxn modelId="{E58B8962-3D97-4FD4-91DF-13F596AE8F4E}" type="presParOf" srcId="{1CAE0095-3F30-429B-B1A7-EE8B3E5866A8}" destId="{3CB6D61F-5328-4C56-8DFD-0A68E81130C2}" srcOrd="2" destOrd="0" presId="urn:microsoft.com/office/officeart/2018/2/layout/IconVerticalSolidList"/>
    <dgm:cxn modelId="{BD5305BC-D9BB-49DC-8AAD-12A561CD09EF}" type="presParOf" srcId="{1CAE0095-3F30-429B-B1A7-EE8B3E5866A8}" destId="{1CD565EB-F0B0-4B23-85B4-B084777619F2}" srcOrd="3" destOrd="0" presId="urn:microsoft.com/office/officeart/2018/2/layout/IconVerticalSolidList"/>
    <dgm:cxn modelId="{47B44E83-499E-4FAF-B136-4738C0F3CDB9}" type="presParOf" srcId="{3C0E7363-9DBE-4B9A-B914-1F413D82F6A9}" destId="{35A672DF-9F59-44FC-A814-DC41AD2C28CE}" srcOrd="3" destOrd="0" presId="urn:microsoft.com/office/officeart/2018/2/layout/IconVerticalSolidList"/>
    <dgm:cxn modelId="{1BD47877-C8E9-47F6-80D4-04F607684A6B}" type="presParOf" srcId="{3C0E7363-9DBE-4B9A-B914-1F413D82F6A9}" destId="{E1EEF919-32D6-4C35-A883-59979B0E2B4B}" srcOrd="4" destOrd="0" presId="urn:microsoft.com/office/officeart/2018/2/layout/IconVerticalSolidList"/>
    <dgm:cxn modelId="{1DC4AE03-9D33-4242-926C-F7392ACE0265}" type="presParOf" srcId="{E1EEF919-32D6-4C35-A883-59979B0E2B4B}" destId="{AD2CC608-DDEB-4877-A435-CA3E7FEF30A0}" srcOrd="0" destOrd="0" presId="urn:microsoft.com/office/officeart/2018/2/layout/IconVerticalSolidList"/>
    <dgm:cxn modelId="{8D81F703-0AA7-4C98-BB80-1BA1DE14A77C}" type="presParOf" srcId="{E1EEF919-32D6-4C35-A883-59979B0E2B4B}" destId="{A3B3AB80-BB50-494C-B82D-5AC77E4875BF}" srcOrd="1" destOrd="0" presId="urn:microsoft.com/office/officeart/2018/2/layout/IconVerticalSolidList"/>
    <dgm:cxn modelId="{4AAD9F62-6C5A-4A35-8EAE-86E8910D49FB}" type="presParOf" srcId="{E1EEF919-32D6-4C35-A883-59979B0E2B4B}" destId="{13609153-091F-496D-8228-240C1742DE64}" srcOrd="2" destOrd="0" presId="urn:microsoft.com/office/officeart/2018/2/layout/IconVerticalSolidList"/>
    <dgm:cxn modelId="{E8ECD869-A5E5-4548-B722-BE967A1C9E09}" type="presParOf" srcId="{E1EEF919-32D6-4C35-A883-59979B0E2B4B}" destId="{ADCECCC6-C68F-40D9-87F8-C196D4469492}" srcOrd="3" destOrd="0" presId="urn:microsoft.com/office/officeart/2018/2/layout/IconVerticalSolidList"/>
    <dgm:cxn modelId="{CD0DC3BC-8984-456D-9C37-0FC5BEE020E1}" type="presParOf" srcId="{3C0E7363-9DBE-4B9A-B914-1F413D82F6A9}" destId="{74051B81-C4B4-4469-BFDA-AC5236065CE3}" srcOrd="5" destOrd="0" presId="urn:microsoft.com/office/officeart/2018/2/layout/IconVerticalSolidList"/>
    <dgm:cxn modelId="{81032E93-6C13-4E25-9F58-D647823D9FFF}" type="presParOf" srcId="{3C0E7363-9DBE-4B9A-B914-1F413D82F6A9}" destId="{107CE210-AB75-49B5-867D-C4032F5530CE}" srcOrd="6" destOrd="0" presId="urn:microsoft.com/office/officeart/2018/2/layout/IconVerticalSolidList"/>
    <dgm:cxn modelId="{8D25F901-23F2-4647-B420-3DC3673E58AD}" type="presParOf" srcId="{107CE210-AB75-49B5-867D-C4032F5530CE}" destId="{FDEA6B67-5E08-489A-8E07-C2E576B4DC77}" srcOrd="0" destOrd="0" presId="urn:microsoft.com/office/officeart/2018/2/layout/IconVerticalSolidList"/>
    <dgm:cxn modelId="{54713394-6ABE-4B39-ACC2-F5725D909802}" type="presParOf" srcId="{107CE210-AB75-49B5-867D-C4032F5530CE}" destId="{BC86E8D3-4512-43BA-8809-8A2523EC01FC}" srcOrd="1" destOrd="0" presId="urn:microsoft.com/office/officeart/2018/2/layout/IconVerticalSolidList"/>
    <dgm:cxn modelId="{2DD19485-CE19-46ED-9F8F-C8C31BB7A226}" type="presParOf" srcId="{107CE210-AB75-49B5-867D-C4032F5530CE}" destId="{3CC1D95B-74F4-47D9-9925-3E3F0BAAA398}" srcOrd="2" destOrd="0" presId="urn:microsoft.com/office/officeart/2018/2/layout/IconVerticalSolidList"/>
    <dgm:cxn modelId="{48DA3614-55DF-4EBF-9F64-E762285BAA22}" type="presParOf" srcId="{107CE210-AB75-49B5-867D-C4032F5530CE}" destId="{78BA8440-AC57-443C-8078-46033FF13B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26ED9C-4133-48B3-8223-EA629AFB836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24497F5-D91E-4EFE-BE3C-861AA40479BF}">
      <dgm:prSet/>
      <dgm:spPr/>
      <dgm:t>
        <a:bodyPr/>
        <a:lstStyle/>
        <a:p>
          <a:pPr>
            <a:defRPr cap="all"/>
          </a:pPr>
          <a:r>
            <a:rPr lang="en-US"/>
            <a:t>LOGIN</a:t>
          </a:r>
        </a:p>
      </dgm:t>
    </dgm:pt>
    <dgm:pt modelId="{1892FA1D-554C-43C6-B2D0-C9DFBB31E3D5}" type="parTrans" cxnId="{8D6C3A4D-0F78-4C62-BD52-51266AC8F61C}">
      <dgm:prSet/>
      <dgm:spPr/>
      <dgm:t>
        <a:bodyPr/>
        <a:lstStyle/>
        <a:p>
          <a:endParaRPr lang="en-US"/>
        </a:p>
      </dgm:t>
    </dgm:pt>
    <dgm:pt modelId="{511B3488-0B07-4AAC-A625-2BD9947DC541}" type="sibTrans" cxnId="{8D6C3A4D-0F78-4C62-BD52-51266AC8F61C}">
      <dgm:prSet/>
      <dgm:spPr/>
      <dgm:t>
        <a:bodyPr/>
        <a:lstStyle/>
        <a:p>
          <a:endParaRPr lang="en-US"/>
        </a:p>
      </dgm:t>
    </dgm:pt>
    <dgm:pt modelId="{79F835E1-F78C-4721-9486-9714E0D8A9AB}">
      <dgm:prSet/>
      <dgm:spPr/>
      <dgm:t>
        <a:bodyPr/>
        <a:lstStyle/>
        <a:p>
          <a:pPr>
            <a:defRPr cap="all"/>
          </a:pPr>
          <a:r>
            <a:rPr lang="en-US"/>
            <a:t>SEND MESSAGE</a:t>
          </a:r>
        </a:p>
      </dgm:t>
    </dgm:pt>
    <dgm:pt modelId="{EF60E5AB-DFB3-46A8-A111-BF3636A6F739}" type="parTrans" cxnId="{C30D943C-1DA9-4CE9-99F4-A26F6D6A88DA}">
      <dgm:prSet/>
      <dgm:spPr/>
      <dgm:t>
        <a:bodyPr/>
        <a:lstStyle/>
        <a:p>
          <a:endParaRPr lang="en-US"/>
        </a:p>
      </dgm:t>
    </dgm:pt>
    <dgm:pt modelId="{CFDABB75-17F0-4FFD-B34E-53857A8F0D4B}" type="sibTrans" cxnId="{C30D943C-1DA9-4CE9-99F4-A26F6D6A88DA}">
      <dgm:prSet/>
      <dgm:spPr/>
      <dgm:t>
        <a:bodyPr/>
        <a:lstStyle/>
        <a:p>
          <a:endParaRPr lang="en-US"/>
        </a:p>
      </dgm:t>
    </dgm:pt>
    <dgm:pt modelId="{FAAAA084-F1FB-48FB-92D5-4A658AD4F993}">
      <dgm:prSet/>
      <dgm:spPr/>
      <dgm:t>
        <a:bodyPr/>
        <a:lstStyle/>
        <a:p>
          <a:pPr>
            <a:defRPr cap="all"/>
          </a:pPr>
          <a:r>
            <a:rPr lang="en-US"/>
            <a:t>VIEW</a:t>
          </a:r>
        </a:p>
      </dgm:t>
    </dgm:pt>
    <dgm:pt modelId="{C221727B-912F-4299-B151-4D06228BF6C8}" type="parTrans" cxnId="{62973B99-8C17-47F5-A31D-DBDA7150A5DD}">
      <dgm:prSet/>
      <dgm:spPr/>
      <dgm:t>
        <a:bodyPr/>
        <a:lstStyle/>
        <a:p>
          <a:endParaRPr lang="en-US"/>
        </a:p>
      </dgm:t>
    </dgm:pt>
    <dgm:pt modelId="{44F5C2FA-4F24-4AF2-9C9C-7A34E6EC9335}" type="sibTrans" cxnId="{62973B99-8C17-47F5-A31D-DBDA7150A5DD}">
      <dgm:prSet/>
      <dgm:spPr/>
      <dgm:t>
        <a:bodyPr/>
        <a:lstStyle/>
        <a:p>
          <a:endParaRPr lang="en-US"/>
        </a:p>
      </dgm:t>
    </dgm:pt>
    <dgm:pt modelId="{29091421-2CF2-4BE1-AB9C-0222D86FA404}">
      <dgm:prSet/>
      <dgm:spPr/>
      <dgm:t>
        <a:bodyPr/>
        <a:lstStyle/>
        <a:p>
          <a:pPr>
            <a:defRPr cap="all"/>
          </a:pPr>
          <a:r>
            <a:rPr lang="en-US"/>
            <a:t>UPDATE</a:t>
          </a:r>
        </a:p>
      </dgm:t>
    </dgm:pt>
    <dgm:pt modelId="{3F288DF3-E1C8-4B01-9F24-1F6FBB05F428}" type="parTrans" cxnId="{C6A29B6B-79F8-4536-84A7-01E596157AE2}">
      <dgm:prSet/>
      <dgm:spPr/>
      <dgm:t>
        <a:bodyPr/>
        <a:lstStyle/>
        <a:p>
          <a:endParaRPr lang="en-US"/>
        </a:p>
      </dgm:t>
    </dgm:pt>
    <dgm:pt modelId="{BC732FBC-5BD5-4C4A-905A-18D575EB3247}" type="sibTrans" cxnId="{C6A29B6B-79F8-4536-84A7-01E596157AE2}">
      <dgm:prSet/>
      <dgm:spPr/>
      <dgm:t>
        <a:bodyPr/>
        <a:lstStyle/>
        <a:p>
          <a:endParaRPr lang="en-US"/>
        </a:p>
      </dgm:t>
    </dgm:pt>
    <dgm:pt modelId="{7A601FD3-2396-46FD-9521-4B45417B5570}" type="pres">
      <dgm:prSet presAssocID="{BA26ED9C-4133-48B3-8223-EA629AFB836E}" presName="root" presStyleCnt="0">
        <dgm:presLayoutVars>
          <dgm:dir/>
          <dgm:resizeHandles val="exact"/>
        </dgm:presLayoutVars>
      </dgm:prSet>
      <dgm:spPr/>
    </dgm:pt>
    <dgm:pt modelId="{CCAFFE9A-8978-4782-92CE-AC842877B8DA}" type="pres">
      <dgm:prSet presAssocID="{D24497F5-D91E-4EFE-BE3C-861AA40479BF}" presName="compNode" presStyleCnt="0"/>
      <dgm:spPr/>
    </dgm:pt>
    <dgm:pt modelId="{21B0DF36-1F1C-42DD-A5C8-1600EB524DD1}" type="pres">
      <dgm:prSet presAssocID="{D24497F5-D91E-4EFE-BE3C-861AA40479BF}" presName="iconBgRect" presStyleLbl="bgShp" presStyleIdx="0" presStyleCnt="4"/>
      <dgm:spPr/>
    </dgm:pt>
    <dgm:pt modelId="{89374125-A53B-4B31-AF42-54A5C61C65C7}" type="pres">
      <dgm:prSet presAssocID="{D24497F5-D91E-4EFE-BE3C-861AA40479B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8DD4C59D-BFC4-4E73-9D68-D021BF139AC9}" type="pres">
      <dgm:prSet presAssocID="{D24497F5-D91E-4EFE-BE3C-861AA40479BF}" presName="spaceRect" presStyleCnt="0"/>
      <dgm:spPr/>
    </dgm:pt>
    <dgm:pt modelId="{EFB25A39-9DBC-4D43-A7AE-5F807BE6909B}" type="pres">
      <dgm:prSet presAssocID="{D24497F5-D91E-4EFE-BE3C-861AA40479BF}" presName="textRect" presStyleLbl="revTx" presStyleIdx="0" presStyleCnt="4">
        <dgm:presLayoutVars>
          <dgm:chMax val="1"/>
          <dgm:chPref val="1"/>
        </dgm:presLayoutVars>
      </dgm:prSet>
      <dgm:spPr/>
    </dgm:pt>
    <dgm:pt modelId="{0D6E4015-2B6F-4D7C-BECC-E8F596C8722C}" type="pres">
      <dgm:prSet presAssocID="{511B3488-0B07-4AAC-A625-2BD9947DC541}" presName="sibTrans" presStyleCnt="0"/>
      <dgm:spPr/>
    </dgm:pt>
    <dgm:pt modelId="{ECECA0F9-071C-4102-873F-E8017F0397A5}" type="pres">
      <dgm:prSet presAssocID="{79F835E1-F78C-4721-9486-9714E0D8A9AB}" presName="compNode" presStyleCnt="0"/>
      <dgm:spPr/>
    </dgm:pt>
    <dgm:pt modelId="{1BC31049-1965-4F58-B25B-D78735682AC2}" type="pres">
      <dgm:prSet presAssocID="{79F835E1-F78C-4721-9486-9714E0D8A9AB}" presName="iconBgRect" presStyleLbl="bgShp" presStyleIdx="1" presStyleCnt="4"/>
      <dgm:spPr/>
    </dgm:pt>
    <dgm:pt modelId="{D3F1B12B-A378-4FA8-8E9C-EBB7F7D79CFC}" type="pres">
      <dgm:prSet presAssocID="{79F835E1-F78C-4721-9486-9714E0D8A9A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velope"/>
        </a:ext>
      </dgm:extLst>
    </dgm:pt>
    <dgm:pt modelId="{E91B6ADB-7667-4631-8BE8-F1CA959886A4}" type="pres">
      <dgm:prSet presAssocID="{79F835E1-F78C-4721-9486-9714E0D8A9AB}" presName="spaceRect" presStyleCnt="0"/>
      <dgm:spPr/>
    </dgm:pt>
    <dgm:pt modelId="{3A7F3545-89CF-46B1-A784-2A28F963C944}" type="pres">
      <dgm:prSet presAssocID="{79F835E1-F78C-4721-9486-9714E0D8A9AB}" presName="textRect" presStyleLbl="revTx" presStyleIdx="1" presStyleCnt="4">
        <dgm:presLayoutVars>
          <dgm:chMax val="1"/>
          <dgm:chPref val="1"/>
        </dgm:presLayoutVars>
      </dgm:prSet>
      <dgm:spPr/>
    </dgm:pt>
    <dgm:pt modelId="{49153390-32DF-4148-BCA9-F6F405CCA229}" type="pres">
      <dgm:prSet presAssocID="{CFDABB75-17F0-4FFD-B34E-53857A8F0D4B}" presName="sibTrans" presStyleCnt="0"/>
      <dgm:spPr/>
    </dgm:pt>
    <dgm:pt modelId="{88D7D696-D688-4383-AFF3-3490D9E2CDAD}" type="pres">
      <dgm:prSet presAssocID="{FAAAA084-F1FB-48FB-92D5-4A658AD4F993}" presName="compNode" presStyleCnt="0"/>
      <dgm:spPr/>
    </dgm:pt>
    <dgm:pt modelId="{99724CBD-FBB4-4A85-83BC-297D25FD2729}" type="pres">
      <dgm:prSet presAssocID="{FAAAA084-F1FB-48FB-92D5-4A658AD4F993}" presName="iconBgRect" presStyleLbl="bgShp" presStyleIdx="2" presStyleCnt="4"/>
      <dgm:spPr/>
    </dgm:pt>
    <dgm:pt modelId="{F3FBD6DD-B525-4A49-91EB-B024D8793A9C}" type="pres">
      <dgm:prSet presAssocID="{FAAAA084-F1FB-48FB-92D5-4A658AD4F99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noculars"/>
        </a:ext>
      </dgm:extLst>
    </dgm:pt>
    <dgm:pt modelId="{66D46C2F-1DF9-4C4F-9FA7-621C29B9078F}" type="pres">
      <dgm:prSet presAssocID="{FAAAA084-F1FB-48FB-92D5-4A658AD4F993}" presName="spaceRect" presStyleCnt="0"/>
      <dgm:spPr/>
    </dgm:pt>
    <dgm:pt modelId="{B101EA10-4A66-47CC-BBB3-DFA8F28B4A8E}" type="pres">
      <dgm:prSet presAssocID="{FAAAA084-F1FB-48FB-92D5-4A658AD4F993}" presName="textRect" presStyleLbl="revTx" presStyleIdx="2" presStyleCnt="4">
        <dgm:presLayoutVars>
          <dgm:chMax val="1"/>
          <dgm:chPref val="1"/>
        </dgm:presLayoutVars>
      </dgm:prSet>
      <dgm:spPr/>
    </dgm:pt>
    <dgm:pt modelId="{69141788-FFE5-48B0-A0F8-605CBF8CD09F}" type="pres">
      <dgm:prSet presAssocID="{44F5C2FA-4F24-4AF2-9C9C-7A34E6EC9335}" presName="sibTrans" presStyleCnt="0"/>
      <dgm:spPr/>
    </dgm:pt>
    <dgm:pt modelId="{18029639-42D6-4A77-B181-6D205FACF9CB}" type="pres">
      <dgm:prSet presAssocID="{29091421-2CF2-4BE1-AB9C-0222D86FA404}" presName="compNode" presStyleCnt="0"/>
      <dgm:spPr/>
    </dgm:pt>
    <dgm:pt modelId="{CC6FA6D6-3668-4B2F-9396-BD9EEEF42326}" type="pres">
      <dgm:prSet presAssocID="{29091421-2CF2-4BE1-AB9C-0222D86FA404}" presName="iconBgRect" presStyleLbl="bgShp" presStyleIdx="3" presStyleCnt="4"/>
      <dgm:spPr/>
    </dgm:pt>
    <dgm:pt modelId="{70C99102-B18E-4AF6-A801-61120DD9F06C}" type="pres">
      <dgm:prSet presAssocID="{29091421-2CF2-4BE1-AB9C-0222D86FA40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fresh"/>
        </a:ext>
      </dgm:extLst>
    </dgm:pt>
    <dgm:pt modelId="{788161A3-C718-46FB-A994-E460CCFA5575}" type="pres">
      <dgm:prSet presAssocID="{29091421-2CF2-4BE1-AB9C-0222D86FA404}" presName="spaceRect" presStyleCnt="0"/>
      <dgm:spPr/>
    </dgm:pt>
    <dgm:pt modelId="{4D91A43C-CC83-40D5-8C24-3380ACA1AA5D}" type="pres">
      <dgm:prSet presAssocID="{29091421-2CF2-4BE1-AB9C-0222D86FA404}" presName="textRect" presStyleLbl="revTx" presStyleIdx="3" presStyleCnt="4">
        <dgm:presLayoutVars>
          <dgm:chMax val="1"/>
          <dgm:chPref val="1"/>
        </dgm:presLayoutVars>
      </dgm:prSet>
      <dgm:spPr/>
    </dgm:pt>
  </dgm:ptLst>
  <dgm:cxnLst>
    <dgm:cxn modelId="{2FED4401-B075-4422-807D-8B1AEBDD8CE0}" type="presOf" srcId="{29091421-2CF2-4BE1-AB9C-0222D86FA404}" destId="{4D91A43C-CC83-40D5-8C24-3380ACA1AA5D}" srcOrd="0" destOrd="0" presId="urn:microsoft.com/office/officeart/2018/5/layout/IconCircleLabelList"/>
    <dgm:cxn modelId="{FA249F38-D560-4D14-A9C1-C5EC006A626B}" type="presOf" srcId="{FAAAA084-F1FB-48FB-92D5-4A658AD4F993}" destId="{B101EA10-4A66-47CC-BBB3-DFA8F28B4A8E}" srcOrd="0" destOrd="0" presId="urn:microsoft.com/office/officeart/2018/5/layout/IconCircleLabelList"/>
    <dgm:cxn modelId="{C30D943C-1DA9-4CE9-99F4-A26F6D6A88DA}" srcId="{BA26ED9C-4133-48B3-8223-EA629AFB836E}" destId="{79F835E1-F78C-4721-9486-9714E0D8A9AB}" srcOrd="1" destOrd="0" parTransId="{EF60E5AB-DFB3-46A8-A111-BF3636A6F739}" sibTransId="{CFDABB75-17F0-4FFD-B34E-53857A8F0D4B}"/>
    <dgm:cxn modelId="{9BA1CF5E-D2D1-46B4-A605-98F74031B07C}" type="presOf" srcId="{D24497F5-D91E-4EFE-BE3C-861AA40479BF}" destId="{EFB25A39-9DBC-4D43-A7AE-5F807BE6909B}" srcOrd="0" destOrd="0" presId="urn:microsoft.com/office/officeart/2018/5/layout/IconCircleLabelList"/>
    <dgm:cxn modelId="{C6A29B6B-79F8-4536-84A7-01E596157AE2}" srcId="{BA26ED9C-4133-48B3-8223-EA629AFB836E}" destId="{29091421-2CF2-4BE1-AB9C-0222D86FA404}" srcOrd="3" destOrd="0" parTransId="{3F288DF3-E1C8-4B01-9F24-1F6FBB05F428}" sibTransId="{BC732FBC-5BD5-4C4A-905A-18D575EB3247}"/>
    <dgm:cxn modelId="{8D6C3A4D-0F78-4C62-BD52-51266AC8F61C}" srcId="{BA26ED9C-4133-48B3-8223-EA629AFB836E}" destId="{D24497F5-D91E-4EFE-BE3C-861AA40479BF}" srcOrd="0" destOrd="0" parTransId="{1892FA1D-554C-43C6-B2D0-C9DFBB31E3D5}" sibTransId="{511B3488-0B07-4AAC-A625-2BD9947DC541}"/>
    <dgm:cxn modelId="{DD716385-A974-4F3F-B45D-84E41807386A}" type="presOf" srcId="{BA26ED9C-4133-48B3-8223-EA629AFB836E}" destId="{7A601FD3-2396-46FD-9521-4B45417B5570}" srcOrd="0" destOrd="0" presId="urn:microsoft.com/office/officeart/2018/5/layout/IconCircleLabelList"/>
    <dgm:cxn modelId="{01EB728B-75CA-437B-9915-CC2A4CC67223}" type="presOf" srcId="{79F835E1-F78C-4721-9486-9714E0D8A9AB}" destId="{3A7F3545-89CF-46B1-A784-2A28F963C944}" srcOrd="0" destOrd="0" presId="urn:microsoft.com/office/officeart/2018/5/layout/IconCircleLabelList"/>
    <dgm:cxn modelId="{62973B99-8C17-47F5-A31D-DBDA7150A5DD}" srcId="{BA26ED9C-4133-48B3-8223-EA629AFB836E}" destId="{FAAAA084-F1FB-48FB-92D5-4A658AD4F993}" srcOrd="2" destOrd="0" parTransId="{C221727B-912F-4299-B151-4D06228BF6C8}" sibTransId="{44F5C2FA-4F24-4AF2-9C9C-7A34E6EC9335}"/>
    <dgm:cxn modelId="{83F95036-96CB-4DE3-A3F3-8183A894B430}" type="presParOf" srcId="{7A601FD3-2396-46FD-9521-4B45417B5570}" destId="{CCAFFE9A-8978-4782-92CE-AC842877B8DA}" srcOrd="0" destOrd="0" presId="urn:microsoft.com/office/officeart/2018/5/layout/IconCircleLabelList"/>
    <dgm:cxn modelId="{A3E6A797-8E5C-47EE-B42A-B8D4FC1928DB}" type="presParOf" srcId="{CCAFFE9A-8978-4782-92CE-AC842877B8DA}" destId="{21B0DF36-1F1C-42DD-A5C8-1600EB524DD1}" srcOrd="0" destOrd="0" presId="urn:microsoft.com/office/officeart/2018/5/layout/IconCircleLabelList"/>
    <dgm:cxn modelId="{7E8C9C6F-8829-4F81-9D6A-9B8A0ACC6CE6}" type="presParOf" srcId="{CCAFFE9A-8978-4782-92CE-AC842877B8DA}" destId="{89374125-A53B-4B31-AF42-54A5C61C65C7}" srcOrd="1" destOrd="0" presId="urn:microsoft.com/office/officeart/2018/5/layout/IconCircleLabelList"/>
    <dgm:cxn modelId="{4CD814A4-136C-4B88-8574-3228BE21EABF}" type="presParOf" srcId="{CCAFFE9A-8978-4782-92CE-AC842877B8DA}" destId="{8DD4C59D-BFC4-4E73-9D68-D021BF139AC9}" srcOrd="2" destOrd="0" presId="urn:microsoft.com/office/officeart/2018/5/layout/IconCircleLabelList"/>
    <dgm:cxn modelId="{7B88FD35-4B2C-4AAB-8A24-9127A5743963}" type="presParOf" srcId="{CCAFFE9A-8978-4782-92CE-AC842877B8DA}" destId="{EFB25A39-9DBC-4D43-A7AE-5F807BE6909B}" srcOrd="3" destOrd="0" presId="urn:microsoft.com/office/officeart/2018/5/layout/IconCircleLabelList"/>
    <dgm:cxn modelId="{C666761E-B2C2-4673-B543-402ECB0861EE}" type="presParOf" srcId="{7A601FD3-2396-46FD-9521-4B45417B5570}" destId="{0D6E4015-2B6F-4D7C-BECC-E8F596C8722C}" srcOrd="1" destOrd="0" presId="urn:microsoft.com/office/officeart/2018/5/layout/IconCircleLabelList"/>
    <dgm:cxn modelId="{EB1DACFC-3501-40D8-9DDC-07008D8EEB78}" type="presParOf" srcId="{7A601FD3-2396-46FD-9521-4B45417B5570}" destId="{ECECA0F9-071C-4102-873F-E8017F0397A5}" srcOrd="2" destOrd="0" presId="urn:microsoft.com/office/officeart/2018/5/layout/IconCircleLabelList"/>
    <dgm:cxn modelId="{E391E4A6-989F-4743-9625-962B1ECA9E32}" type="presParOf" srcId="{ECECA0F9-071C-4102-873F-E8017F0397A5}" destId="{1BC31049-1965-4F58-B25B-D78735682AC2}" srcOrd="0" destOrd="0" presId="urn:microsoft.com/office/officeart/2018/5/layout/IconCircleLabelList"/>
    <dgm:cxn modelId="{AC6F6C67-D976-4DC4-9AA4-D81DDB79114E}" type="presParOf" srcId="{ECECA0F9-071C-4102-873F-E8017F0397A5}" destId="{D3F1B12B-A378-4FA8-8E9C-EBB7F7D79CFC}" srcOrd="1" destOrd="0" presId="urn:microsoft.com/office/officeart/2018/5/layout/IconCircleLabelList"/>
    <dgm:cxn modelId="{E8575C24-8B54-4DD7-9F93-43CC982FFECF}" type="presParOf" srcId="{ECECA0F9-071C-4102-873F-E8017F0397A5}" destId="{E91B6ADB-7667-4631-8BE8-F1CA959886A4}" srcOrd="2" destOrd="0" presId="urn:microsoft.com/office/officeart/2018/5/layout/IconCircleLabelList"/>
    <dgm:cxn modelId="{B7641AF4-FDA5-4B6C-BE2A-1DCE3605F738}" type="presParOf" srcId="{ECECA0F9-071C-4102-873F-E8017F0397A5}" destId="{3A7F3545-89CF-46B1-A784-2A28F963C944}" srcOrd="3" destOrd="0" presId="urn:microsoft.com/office/officeart/2018/5/layout/IconCircleLabelList"/>
    <dgm:cxn modelId="{A5936837-2EBA-4BB1-9370-CD315B74DD68}" type="presParOf" srcId="{7A601FD3-2396-46FD-9521-4B45417B5570}" destId="{49153390-32DF-4148-BCA9-F6F405CCA229}" srcOrd="3" destOrd="0" presId="urn:microsoft.com/office/officeart/2018/5/layout/IconCircleLabelList"/>
    <dgm:cxn modelId="{ED931F41-E249-4F21-BC25-4F8DAEED20DF}" type="presParOf" srcId="{7A601FD3-2396-46FD-9521-4B45417B5570}" destId="{88D7D696-D688-4383-AFF3-3490D9E2CDAD}" srcOrd="4" destOrd="0" presId="urn:microsoft.com/office/officeart/2018/5/layout/IconCircleLabelList"/>
    <dgm:cxn modelId="{6D761225-1D84-4A69-87ED-9FB3EBEEA55F}" type="presParOf" srcId="{88D7D696-D688-4383-AFF3-3490D9E2CDAD}" destId="{99724CBD-FBB4-4A85-83BC-297D25FD2729}" srcOrd="0" destOrd="0" presId="urn:microsoft.com/office/officeart/2018/5/layout/IconCircleLabelList"/>
    <dgm:cxn modelId="{23E49C38-A020-4DA6-B646-C6E5D49B1A30}" type="presParOf" srcId="{88D7D696-D688-4383-AFF3-3490D9E2CDAD}" destId="{F3FBD6DD-B525-4A49-91EB-B024D8793A9C}" srcOrd="1" destOrd="0" presId="urn:microsoft.com/office/officeart/2018/5/layout/IconCircleLabelList"/>
    <dgm:cxn modelId="{C15BF74A-D354-46E6-9A0F-EB99CEF09F07}" type="presParOf" srcId="{88D7D696-D688-4383-AFF3-3490D9E2CDAD}" destId="{66D46C2F-1DF9-4C4F-9FA7-621C29B9078F}" srcOrd="2" destOrd="0" presId="urn:microsoft.com/office/officeart/2018/5/layout/IconCircleLabelList"/>
    <dgm:cxn modelId="{72E6960E-C669-489C-97B5-7116416AB6C3}" type="presParOf" srcId="{88D7D696-D688-4383-AFF3-3490D9E2CDAD}" destId="{B101EA10-4A66-47CC-BBB3-DFA8F28B4A8E}" srcOrd="3" destOrd="0" presId="urn:microsoft.com/office/officeart/2018/5/layout/IconCircleLabelList"/>
    <dgm:cxn modelId="{3D90F2A1-246B-40A1-A80C-ED4D9B122D6B}" type="presParOf" srcId="{7A601FD3-2396-46FD-9521-4B45417B5570}" destId="{69141788-FFE5-48B0-A0F8-605CBF8CD09F}" srcOrd="5" destOrd="0" presId="urn:microsoft.com/office/officeart/2018/5/layout/IconCircleLabelList"/>
    <dgm:cxn modelId="{791B876E-5EA9-48C6-9BDD-B8421693620E}" type="presParOf" srcId="{7A601FD3-2396-46FD-9521-4B45417B5570}" destId="{18029639-42D6-4A77-B181-6D205FACF9CB}" srcOrd="6" destOrd="0" presId="urn:microsoft.com/office/officeart/2018/5/layout/IconCircleLabelList"/>
    <dgm:cxn modelId="{C8799D9F-8845-410E-9FE4-08AF43350C19}" type="presParOf" srcId="{18029639-42D6-4A77-B181-6D205FACF9CB}" destId="{CC6FA6D6-3668-4B2F-9396-BD9EEEF42326}" srcOrd="0" destOrd="0" presId="urn:microsoft.com/office/officeart/2018/5/layout/IconCircleLabelList"/>
    <dgm:cxn modelId="{ED6AE962-95FE-45BD-B8B6-8DC74225D634}" type="presParOf" srcId="{18029639-42D6-4A77-B181-6D205FACF9CB}" destId="{70C99102-B18E-4AF6-A801-61120DD9F06C}" srcOrd="1" destOrd="0" presId="urn:microsoft.com/office/officeart/2018/5/layout/IconCircleLabelList"/>
    <dgm:cxn modelId="{5D9C44BC-2551-4B59-B834-9EB4D8FBA828}" type="presParOf" srcId="{18029639-42D6-4A77-B181-6D205FACF9CB}" destId="{788161A3-C718-46FB-A994-E460CCFA5575}" srcOrd="2" destOrd="0" presId="urn:microsoft.com/office/officeart/2018/5/layout/IconCircleLabelList"/>
    <dgm:cxn modelId="{9B26DED1-0BB8-4413-BCDC-49E24DA7E47B}" type="presParOf" srcId="{18029639-42D6-4A77-B181-6D205FACF9CB}" destId="{4D91A43C-CC83-40D5-8C24-3380ACA1AA5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AEA617-8EC4-4B85-8243-968E57EF5A7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76C4C5D-8FE6-42E9-A5B6-C5EED04EA29A}">
      <dgm:prSet/>
      <dgm:spPr/>
      <dgm:t>
        <a:bodyPr/>
        <a:lstStyle/>
        <a:p>
          <a:r>
            <a:rPr lang="en-US"/>
            <a:t>This module will be used to </a:t>
          </a:r>
          <a:r>
            <a:rPr lang="en-US" b="1"/>
            <a:t>Add Teacher </a:t>
          </a:r>
          <a:r>
            <a:rPr lang="en-US"/>
            <a:t>and </a:t>
          </a:r>
          <a:r>
            <a:rPr lang="en-US" b="1"/>
            <a:t>Student</a:t>
          </a:r>
          <a:r>
            <a:rPr lang="en-US"/>
            <a:t> data into the database.</a:t>
          </a:r>
          <a:br>
            <a:rPr lang="en-US"/>
          </a:br>
          <a:endParaRPr lang="en-US"/>
        </a:p>
      </dgm:t>
    </dgm:pt>
    <dgm:pt modelId="{52167AAD-C9C6-40DC-8504-9CF6BF9B7EBA}" type="parTrans" cxnId="{D56DBD7A-F9A8-417E-B934-5F1AE2303BA3}">
      <dgm:prSet/>
      <dgm:spPr/>
      <dgm:t>
        <a:bodyPr/>
        <a:lstStyle/>
        <a:p>
          <a:endParaRPr lang="en-US"/>
        </a:p>
      </dgm:t>
    </dgm:pt>
    <dgm:pt modelId="{D9DD1B79-5863-4E37-813C-0CB1FFE8CB50}" type="sibTrans" cxnId="{D56DBD7A-F9A8-417E-B934-5F1AE2303BA3}">
      <dgm:prSet/>
      <dgm:spPr/>
      <dgm:t>
        <a:bodyPr/>
        <a:lstStyle/>
        <a:p>
          <a:endParaRPr lang="en-US"/>
        </a:p>
      </dgm:t>
    </dgm:pt>
    <dgm:pt modelId="{4A3C060B-ABCB-4A9F-8801-0E102B2BCA76}">
      <dgm:prSet/>
      <dgm:spPr/>
      <dgm:t>
        <a:bodyPr/>
        <a:lstStyle/>
        <a:p>
          <a:r>
            <a:rPr lang="en-US" b="1"/>
            <a:t>The Teacher data </a:t>
          </a:r>
          <a:r>
            <a:rPr lang="en-US"/>
            <a:t>consists of the following data :-</a:t>
          </a:r>
          <a:br>
            <a:rPr lang="en-US"/>
          </a:br>
          <a:r>
            <a:rPr lang="en-US"/>
            <a:t>Name of the Teacher, Designation, Department, Address, Email, Password, Phone Number.</a:t>
          </a:r>
          <a:br>
            <a:rPr lang="en-US"/>
          </a:br>
          <a:endParaRPr lang="en-US"/>
        </a:p>
      </dgm:t>
    </dgm:pt>
    <dgm:pt modelId="{3BD4DDDB-2CC8-4372-BB43-DEC3D4105DE4}" type="parTrans" cxnId="{3B8058E7-7819-48A6-B64B-0C323FF30479}">
      <dgm:prSet/>
      <dgm:spPr/>
      <dgm:t>
        <a:bodyPr/>
        <a:lstStyle/>
        <a:p>
          <a:endParaRPr lang="en-US"/>
        </a:p>
      </dgm:t>
    </dgm:pt>
    <dgm:pt modelId="{E4D69FA3-D87F-43EF-A087-C24D43F6834B}" type="sibTrans" cxnId="{3B8058E7-7819-48A6-B64B-0C323FF30479}">
      <dgm:prSet/>
      <dgm:spPr/>
      <dgm:t>
        <a:bodyPr/>
        <a:lstStyle/>
        <a:p>
          <a:endParaRPr lang="en-US"/>
        </a:p>
      </dgm:t>
    </dgm:pt>
    <dgm:pt modelId="{FAFF2AD2-8BF9-4485-9E6A-C6D483CC404F}">
      <dgm:prSet/>
      <dgm:spPr/>
      <dgm:t>
        <a:bodyPr/>
        <a:lstStyle/>
        <a:p>
          <a:r>
            <a:rPr lang="en-US" b="1"/>
            <a:t>The Student data </a:t>
          </a:r>
          <a:r>
            <a:rPr lang="en-US"/>
            <a:t>consists of the following data :-</a:t>
          </a:r>
          <a:br>
            <a:rPr lang="en-US"/>
          </a:br>
          <a:r>
            <a:rPr lang="en-US"/>
            <a:t>Name of the Student, Roll Number, Semester, Course, Parent Details, Parent Contact, Student Contact, Email, Password.</a:t>
          </a:r>
          <a:br>
            <a:rPr lang="en-US"/>
          </a:br>
          <a:br>
            <a:rPr lang="en-US"/>
          </a:br>
          <a:r>
            <a:rPr lang="en-US"/>
            <a:t> </a:t>
          </a:r>
        </a:p>
      </dgm:t>
    </dgm:pt>
    <dgm:pt modelId="{06520D96-57B4-4101-B47C-01DCCE0C1862}" type="parTrans" cxnId="{51AA202F-BAC0-4E37-B82D-B0A4C60031AE}">
      <dgm:prSet/>
      <dgm:spPr/>
      <dgm:t>
        <a:bodyPr/>
        <a:lstStyle/>
        <a:p>
          <a:endParaRPr lang="en-US"/>
        </a:p>
      </dgm:t>
    </dgm:pt>
    <dgm:pt modelId="{1533F215-6EC8-43CD-BE51-6BE8572DA7FE}" type="sibTrans" cxnId="{51AA202F-BAC0-4E37-B82D-B0A4C60031AE}">
      <dgm:prSet/>
      <dgm:spPr/>
      <dgm:t>
        <a:bodyPr/>
        <a:lstStyle/>
        <a:p>
          <a:endParaRPr lang="en-US"/>
        </a:p>
      </dgm:t>
    </dgm:pt>
    <dgm:pt modelId="{D0762BE9-18E4-4F8F-B844-F87D49C5FCCF}" type="pres">
      <dgm:prSet presAssocID="{A3AEA617-8EC4-4B85-8243-968E57EF5A7F}" presName="vert0" presStyleCnt="0">
        <dgm:presLayoutVars>
          <dgm:dir/>
          <dgm:animOne val="branch"/>
          <dgm:animLvl val="lvl"/>
        </dgm:presLayoutVars>
      </dgm:prSet>
      <dgm:spPr/>
    </dgm:pt>
    <dgm:pt modelId="{D7F66B4A-8623-4024-8C75-948EF3BF1FAA}" type="pres">
      <dgm:prSet presAssocID="{B76C4C5D-8FE6-42E9-A5B6-C5EED04EA29A}" presName="thickLine" presStyleLbl="alignNode1" presStyleIdx="0" presStyleCnt="3"/>
      <dgm:spPr/>
    </dgm:pt>
    <dgm:pt modelId="{A1FC7D04-9B3C-4E2C-8A9D-B660781926D3}" type="pres">
      <dgm:prSet presAssocID="{B76C4C5D-8FE6-42E9-A5B6-C5EED04EA29A}" presName="horz1" presStyleCnt="0"/>
      <dgm:spPr/>
    </dgm:pt>
    <dgm:pt modelId="{36445F8D-C081-45F9-B5FA-B31B68D2B0A3}" type="pres">
      <dgm:prSet presAssocID="{B76C4C5D-8FE6-42E9-A5B6-C5EED04EA29A}" presName="tx1" presStyleLbl="revTx" presStyleIdx="0" presStyleCnt="3"/>
      <dgm:spPr/>
    </dgm:pt>
    <dgm:pt modelId="{A53A3958-F290-4AE0-A306-3A75B83D16B8}" type="pres">
      <dgm:prSet presAssocID="{B76C4C5D-8FE6-42E9-A5B6-C5EED04EA29A}" presName="vert1" presStyleCnt="0"/>
      <dgm:spPr/>
    </dgm:pt>
    <dgm:pt modelId="{A4BC25A2-5AC3-4C34-BEFB-46EAD1A10284}" type="pres">
      <dgm:prSet presAssocID="{4A3C060B-ABCB-4A9F-8801-0E102B2BCA76}" presName="thickLine" presStyleLbl="alignNode1" presStyleIdx="1" presStyleCnt="3"/>
      <dgm:spPr/>
    </dgm:pt>
    <dgm:pt modelId="{5E77EBD8-9AEF-4A65-AF63-C3BA1DA3EFA1}" type="pres">
      <dgm:prSet presAssocID="{4A3C060B-ABCB-4A9F-8801-0E102B2BCA76}" presName="horz1" presStyleCnt="0"/>
      <dgm:spPr/>
    </dgm:pt>
    <dgm:pt modelId="{5FBE3E1F-4599-4DD8-A49F-E9EC6CBF1B35}" type="pres">
      <dgm:prSet presAssocID="{4A3C060B-ABCB-4A9F-8801-0E102B2BCA76}" presName="tx1" presStyleLbl="revTx" presStyleIdx="1" presStyleCnt="3"/>
      <dgm:spPr/>
    </dgm:pt>
    <dgm:pt modelId="{7D547C86-6884-4C42-821C-B4A17A6174C4}" type="pres">
      <dgm:prSet presAssocID="{4A3C060B-ABCB-4A9F-8801-0E102B2BCA76}" presName="vert1" presStyleCnt="0"/>
      <dgm:spPr/>
    </dgm:pt>
    <dgm:pt modelId="{D2CB9424-A176-49A5-BF29-0D79C280E1D0}" type="pres">
      <dgm:prSet presAssocID="{FAFF2AD2-8BF9-4485-9E6A-C6D483CC404F}" presName="thickLine" presStyleLbl="alignNode1" presStyleIdx="2" presStyleCnt="3"/>
      <dgm:spPr/>
    </dgm:pt>
    <dgm:pt modelId="{E1C6CA1D-A6BA-4B96-9BA4-3AA732BDA066}" type="pres">
      <dgm:prSet presAssocID="{FAFF2AD2-8BF9-4485-9E6A-C6D483CC404F}" presName="horz1" presStyleCnt="0"/>
      <dgm:spPr/>
    </dgm:pt>
    <dgm:pt modelId="{BEE1641A-72DC-4C97-9321-197891DBF1A2}" type="pres">
      <dgm:prSet presAssocID="{FAFF2AD2-8BF9-4485-9E6A-C6D483CC404F}" presName="tx1" presStyleLbl="revTx" presStyleIdx="2" presStyleCnt="3"/>
      <dgm:spPr/>
    </dgm:pt>
    <dgm:pt modelId="{CE0D41B6-5E97-4DE9-AD91-A1BC5C01EE8D}" type="pres">
      <dgm:prSet presAssocID="{FAFF2AD2-8BF9-4485-9E6A-C6D483CC404F}" presName="vert1" presStyleCnt="0"/>
      <dgm:spPr/>
    </dgm:pt>
  </dgm:ptLst>
  <dgm:cxnLst>
    <dgm:cxn modelId="{51AA202F-BAC0-4E37-B82D-B0A4C60031AE}" srcId="{A3AEA617-8EC4-4B85-8243-968E57EF5A7F}" destId="{FAFF2AD2-8BF9-4485-9E6A-C6D483CC404F}" srcOrd="2" destOrd="0" parTransId="{06520D96-57B4-4101-B47C-01DCCE0C1862}" sibTransId="{1533F215-6EC8-43CD-BE51-6BE8572DA7FE}"/>
    <dgm:cxn modelId="{01D74E49-A41C-4D28-9573-5E8D89F4E824}" type="presOf" srcId="{A3AEA617-8EC4-4B85-8243-968E57EF5A7F}" destId="{D0762BE9-18E4-4F8F-B844-F87D49C5FCCF}" srcOrd="0" destOrd="0" presId="urn:microsoft.com/office/officeart/2008/layout/LinedList"/>
    <dgm:cxn modelId="{2785CE6A-21EB-4CDB-B378-57844A22BAC2}" type="presOf" srcId="{FAFF2AD2-8BF9-4485-9E6A-C6D483CC404F}" destId="{BEE1641A-72DC-4C97-9321-197891DBF1A2}" srcOrd="0" destOrd="0" presId="urn:microsoft.com/office/officeart/2008/layout/LinedList"/>
    <dgm:cxn modelId="{E33DD76D-2BC7-4B70-8CFB-1C959F6FBA13}" type="presOf" srcId="{4A3C060B-ABCB-4A9F-8801-0E102B2BCA76}" destId="{5FBE3E1F-4599-4DD8-A49F-E9EC6CBF1B35}" srcOrd="0" destOrd="0" presId="urn:microsoft.com/office/officeart/2008/layout/LinedList"/>
    <dgm:cxn modelId="{D56DBD7A-F9A8-417E-B934-5F1AE2303BA3}" srcId="{A3AEA617-8EC4-4B85-8243-968E57EF5A7F}" destId="{B76C4C5D-8FE6-42E9-A5B6-C5EED04EA29A}" srcOrd="0" destOrd="0" parTransId="{52167AAD-C9C6-40DC-8504-9CF6BF9B7EBA}" sibTransId="{D9DD1B79-5863-4E37-813C-0CB1FFE8CB50}"/>
    <dgm:cxn modelId="{3B8058E7-7819-48A6-B64B-0C323FF30479}" srcId="{A3AEA617-8EC4-4B85-8243-968E57EF5A7F}" destId="{4A3C060B-ABCB-4A9F-8801-0E102B2BCA76}" srcOrd="1" destOrd="0" parTransId="{3BD4DDDB-2CC8-4372-BB43-DEC3D4105DE4}" sibTransId="{E4D69FA3-D87F-43EF-A087-C24D43F6834B}"/>
    <dgm:cxn modelId="{501DDCF4-7B05-47FC-BE15-09359437046A}" type="presOf" srcId="{B76C4C5D-8FE6-42E9-A5B6-C5EED04EA29A}" destId="{36445F8D-C081-45F9-B5FA-B31B68D2B0A3}" srcOrd="0" destOrd="0" presId="urn:microsoft.com/office/officeart/2008/layout/LinedList"/>
    <dgm:cxn modelId="{8E01117E-C2B6-414E-ADDB-40663D651376}" type="presParOf" srcId="{D0762BE9-18E4-4F8F-B844-F87D49C5FCCF}" destId="{D7F66B4A-8623-4024-8C75-948EF3BF1FAA}" srcOrd="0" destOrd="0" presId="urn:microsoft.com/office/officeart/2008/layout/LinedList"/>
    <dgm:cxn modelId="{C510A104-AD7A-46D6-966D-C8A250BAC1FF}" type="presParOf" srcId="{D0762BE9-18E4-4F8F-B844-F87D49C5FCCF}" destId="{A1FC7D04-9B3C-4E2C-8A9D-B660781926D3}" srcOrd="1" destOrd="0" presId="urn:microsoft.com/office/officeart/2008/layout/LinedList"/>
    <dgm:cxn modelId="{F3F3962F-766E-4B5C-8107-4E394B6ED40D}" type="presParOf" srcId="{A1FC7D04-9B3C-4E2C-8A9D-B660781926D3}" destId="{36445F8D-C081-45F9-B5FA-B31B68D2B0A3}" srcOrd="0" destOrd="0" presId="urn:microsoft.com/office/officeart/2008/layout/LinedList"/>
    <dgm:cxn modelId="{3C2C63DD-1F87-496F-9359-9AF26AF90750}" type="presParOf" srcId="{A1FC7D04-9B3C-4E2C-8A9D-B660781926D3}" destId="{A53A3958-F290-4AE0-A306-3A75B83D16B8}" srcOrd="1" destOrd="0" presId="urn:microsoft.com/office/officeart/2008/layout/LinedList"/>
    <dgm:cxn modelId="{6F47F30C-42D0-4E86-BC50-BFFA67769077}" type="presParOf" srcId="{D0762BE9-18E4-4F8F-B844-F87D49C5FCCF}" destId="{A4BC25A2-5AC3-4C34-BEFB-46EAD1A10284}" srcOrd="2" destOrd="0" presId="urn:microsoft.com/office/officeart/2008/layout/LinedList"/>
    <dgm:cxn modelId="{C8B01F8C-C065-44A9-8261-EC94C9556A5C}" type="presParOf" srcId="{D0762BE9-18E4-4F8F-B844-F87D49C5FCCF}" destId="{5E77EBD8-9AEF-4A65-AF63-C3BA1DA3EFA1}" srcOrd="3" destOrd="0" presId="urn:microsoft.com/office/officeart/2008/layout/LinedList"/>
    <dgm:cxn modelId="{B3CFB927-69F9-4DC4-B73F-2AEF7A5F2D72}" type="presParOf" srcId="{5E77EBD8-9AEF-4A65-AF63-C3BA1DA3EFA1}" destId="{5FBE3E1F-4599-4DD8-A49F-E9EC6CBF1B35}" srcOrd="0" destOrd="0" presId="urn:microsoft.com/office/officeart/2008/layout/LinedList"/>
    <dgm:cxn modelId="{D19170D3-8B91-4F27-AF69-867EA1F562C7}" type="presParOf" srcId="{5E77EBD8-9AEF-4A65-AF63-C3BA1DA3EFA1}" destId="{7D547C86-6884-4C42-821C-B4A17A6174C4}" srcOrd="1" destOrd="0" presId="urn:microsoft.com/office/officeart/2008/layout/LinedList"/>
    <dgm:cxn modelId="{EBF33C10-100F-49F5-BE63-EB0B94559869}" type="presParOf" srcId="{D0762BE9-18E4-4F8F-B844-F87D49C5FCCF}" destId="{D2CB9424-A176-49A5-BF29-0D79C280E1D0}" srcOrd="4" destOrd="0" presId="urn:microsoft.com/office/officeart/2008/layout/LinedList"/>
    <dgm:cxn modelId="{5C60BBA2-2142-477C-971C-40FC12F17A77}" type="presParOf" srcId="{D0762BE9-18E4-4F8F-B844-F87D49C5FCCF}" destId="{E1C6CA1D-A6BA-4B96-9BA4-3AA732BDA066}" srcOrd="5" destOrd="0" presId="urn:microsoft.com/office/officeart/2008/layout/LinedList"/>
    <dgm:cxn modelId="{418076D7-4A72-4104-9905-1F577DEED193}" type="presParOf" srcId="{E1C6CA1D-A6BA-4B96-9BA4-3AA732BDA066}" destId="{BEE1641A-72DC-4C97-9321-197891DBF1A2}" srcOrd="0" destOrd="0" presId="urn:microsoft.com/office/officeart/2008/layout/LinedList"/>
    <dgm:cxn modelId="{CE26DC98-C399-4460-8FB4-4AE8B5DA453E}" type="presParOf" srcId="{E1C6CA1D-A6BA-4B96-9BA4-3AA732BDA066}" destId="{CE0D41B6-5E97-4DE9-AD91-A1BC5C01EE8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2687EB-485C-44E4-92EB-B0CA544D173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B1A0858-879C-4683-A1E5-153324DD215E}">
      <dgm:prSet/>
      <dgm:spPr/>
      <dgm:t>
        <a:bodyPr/>
        <a:lstStyle/>
        <a:p>
          <a:r>
            <a:rPr lang="en-US" b="1"/>
            <a:t>Teacher(Application)</a:t>
          </a:r>
          <a:br>
            <a:rPr lang="en-US"/>
          </a:br>
          <a:r>
            <a:rPr lang="en-US"/>
            <a:t>The Teacher logs into the phone application, then updates the information about the student’s attendance data in the database.</a:t>
          </a:r>
          <a:br>
            <a:rPr lang="en-US"/>
          </a:br>
          <a:endParaRPr lang="en-US"/>
        </a:p>
      </dgm:t>
    </dgm:pt>
    <dgm:pt modelId="{2329A4E8-13DF-4D07-9103-2D23B5F07454}" type="parTrans" cxnId="{2F4F0EA1-1986-46E4-B62A-C50C20C524F1}">
      <dgm:prSet/>
      <dgm:spPr/>
      <dgm:t>
        <a:bodyPr/>
        <a:lstStyle/>
        <a:p>
          <a:endParaRPr lang="en-US"/>
        </a:p>
      </dgm:t>
    </dgm:pt>
    <dgm:pt modelId="{F735E63E-7FB6-472E-99C7-4EDE16393CDA}" type="sibTrans" cxnId="{2F4F0EA1-1986-46E4-B62A-C50C20C524F1}">
      <dgm:prSet/>
      <dgm:spPr/>
      <dgm:t>
        <a:bodyPr/>
        <a:lstStyle/>
        <a:p>
          <a:endParaRPr lang="en-US"/>
        </a:p>
      </dgm:t>
    </dgm:pt>
    <dgm:pt modelId="{3E373F79-1919-4B54-B735-8850B4C01766}">
      <dgm:prSet/>
      <dgm:spPr/>
      <dgm:t>
        <a:bodyPr/>
        <a:lstStyle/>
        <a:p>
          <a:r>
            <a:rPr lang="en-US" b="1"/>
            <a:t>Teacher(Website)</a:t>
          </a:r>
          <a:br>
            <a:rPr lang="en-US"/>
          </a:br>
          <a:r>
            <a:rPr lang="en-US"/>
            <a:t>The Teacher logs into the website to view the data of every student. The Teacher can also download the attendance data of each student separately.</a:t>
          </a:r>
        </a:p>
      </dgm:t>
    </dgm:pt>
    <dgm:pt modelId="{7802D25A-7EBE-4C8A-A2FB-E1FE897E5666}" type="parTrans" cxnId="{01124914-296E-47E6-9111-5245F5646991}">
      <dgm:prSet/>
      <dgm:spPr/>
      <dgm:t>
        <a:bodyPr/>
        <a:lstStyle/>
        <a:p>
          <a:endParaRPr lang="en-US"/>
        </a:p>
      </dgm:t>
    </dgm:pt>
    <dgm:pt modelId="{6B013B21-575E-4FE4-BAA3-889B4B7819BA}" type="sibTrans" cxnId="{01124914-296E-47E6-9111-5245F5646991}">
      <dgm:prSet/>
      <dgm:spPr/>
      <dgm:t>
        <a:bodyPr/>
        <a:lstStyle/>
        <a:p>
          <a:endParaRPr lang="en-US"/>
        </a:p>
      </dgm:t>
    </dgm:pt>
    <dgm:pt modelId="{B649647E-8966-4F99-9EC4-7310DF335D49}" type="pres">
      <dgm:prSet presAssocID="{942687EB-485C-44E4-92EB-B0CA544D173C}" presName="root" presStyleCnt="0">
        <dgm:presLayoutVars>
          <dgm:dir/>
          <dgm:resizeHandles val="exact"/>
        </dgm:presLayoutVars>
      </dgm:prSet>
      <dgm:spPr/>
    </dgm:pt>
    <dgm:pt modelId="{AB1F5E03-7360-4CD6-80A3-7338792F2BFD}" type="pres">
      <dgm:prSet presAssocID="{6B1A0858-879C-4683-A1E5-153324DD215E}" presName="compNode" presStyleCnt="0"/>
      <dgm:spPr/>
    </dgm:pt>
    <dgm:pt modelId="{5FC4D57C-E13F-46F1-85A2-85AEFE484006}" type="pres">
      <dgm:prSet presAssocID="{6B1A0858-879C-4683-A1E5-153324DD215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E1B5C2AC-1286-4B0B-9CC9-DF68F73EF799}" type="pres">
      <dgm:prSet presAssocID="{6B1A0858-879C-4683-A1E5-153324DD215E}" presName="spaceRect" presStyleCnt="0"/>
      <dgm:spPr/>
    </dgm:pt>
    <dgm:pt modelId="{35D27CA3-DC81-495F-8B46-0EABED0C0676}" type="pres">
      <dgm:prSet presAssocID="{6B1A0858-879C-4683-A1E5-153324DD215E}" presName="textRect" presStyleLbl="revTx" presStyleIdx="0" presStyleCnt="2">
        <dgm:presLayoutVars>
          <dgm:chMax val="1"/>
          <dgm:chPref val="1"/>
        </dgm:presLayoutVars>
      </dgm:prSet>
      <dgm:spPr/>
    </dgm:pt>
    <dgm:pt modelId="{03090DB8-1E4C-489E-8037-7B364B95DEA4}" type="pres">
      <dgm:prSet presAssocID="{F735E63E-7FB6-472E-99C7-4EDE16393CDA}" presName="sibTrans" presStyleCnt="0"/>
      <dgm:spPr/>
    </dgm:pt>
    <dgm:pt modelId="{43C9E4B0-5011-4DC4-99AA-B65DC731367B}" type="pres">
      <dgm:prSet presAssocID="{3E373F79-1919-4B54-B735-8850B4C01766}" presName="compNode" presStyleCnt="0"/>
      <dgm:spPr/>
    </dgm:pt>
    <dgm:pt modelId="{11D627CF-D4EA-450A-BDA3-E03E2A0B71CB}" type="pres">
      <dgm:prSet presAssocID="{3E373F79-1919-4B54-B735-8850B4C0176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F324EA01-4503-415A-866A-F47442EC8626}" type="pres">
      <dgm:prSet presAssocID="{3E373F79-1919-4B54-B735-8850B4C01766}" presName="spaceRect" presStyleCnt="0"/>
      <dgm:spPr/>
    </dgm:pt>
    <dgm:pt modelId="{ECA3D78C-3ECD-4FFA-A24B-1426C170AC3D}" type="pres">
      <dgm:prSet presAssocID="{3E373F79-1919-4B54-B735-8850B4C01766}" presName="textRect" presStyleLbl="revTx" presStyleIdx="1" presStyleCnt="2">
        <dgm:presLayoutVars>
          <dgm:chMax val="1"/>
          <dgm:chPref val="1"/>
        </dgm:presLayoutVars>
      </dgm:prSet>
      <dgm:spPr/>
    </dgm:pt>
  </dgm:ptLst>
  <dgm:cxnLst>
    <dgm:cxn modelId="{01124914-296E-47E6-9111-5245F5646991}" srcId="{942687EB-485C-44E4-92EB-B0CA544D173C}" destId="{3E373F79-1919-4B54-B735-8850B4C01766}" srcOrd="1" destOrd="0" parTransId="{7802D25A-7EBE-4C8A-A2FB-E1FE897E5666}" sibTransId="{6B013B21-575E-4FE4-BAA3-889B4B7819BA}"/>
    <dgm:cxn modelId="{05E7362E-10EE-4CF1-84A3-922181E346F5}" type="presOf" srcId="{942687EB-485C-44E4-92EB-B0CA544D173C}" destId="{B649647E-8966-4F99-9EC4-7310DF335D49}" srcOrd="0" destOrd="0" presId="urn:microsoft.com/office/officeart/2018/2/layout/IconLabelList"/>
    <dgm:cxn modelId="{8076766F-E147-4BEE-A712-2E797FBAA4B2}" type="presOf" srcId="{6B1A0858-879C-4683-A1E5-153324DD215E}" destId="{35D27CA3-DC81-495F-8B46-0EABED0C0676}" srcOrd="0" destOrd="0" presId="urn:microsoft.com/office/officeart/2018/2/layout/IconLabelList"/>
    <dgm:cxn modelId="{F5ED9597-F4D4-4616-AFBE-E8D7A23CF084}" type="presOf" srcId="{3E373F79-1919-4B54-B735-8850B4C01766}" destId="{ECA3D78C-3ECD-4FFA-A24B-1426C170AC3D}" srcOrd="0" destOrd="0" presId="urn:microsoft.com/office/officeart/2018/2/layout/IconLabelList"/>
    <dgm:cxn modelId="{2F4F0EA1-1986-46E4-B62A-C50C20C524F1}" srcId="{942687EB-485C-44E4-92EB-B0CA544D173C}" destId="{6B1A0858-879C-4683-A1E5-153324DD215E}" srcOrd="0" destOrd="0" parTransId="{2329A4E8-13DF-4D07-9103-2D23B5F07454}" sibTransId="{F735E63E-7FB6-472E-99C7-4EDE16393CDA}"/>
    <dgm:cxn modelId="{5D9E6CE9-D0A0-40EC-9620-C850AB5574FC}" type="presParOf" srcId="{B649647E-8966-4F99-9EC4-7310DF335D49}" destId="{AB1F5E03-7360-4CD6-80A3-7338792F2BFD}" srcOrd="0" destOrd="0" presId="urn:microsoft.com/office/officeart/2018/2/layout/IconLabelList"/>
    <dgm:cxn modelId="{A370642B-3525-4C8E-B500-53F41EFB5193}" type="presParOf" srcId="{AB1F5E03-7360-4CD6-80A3-7338792F2BFD}" destId="{5FC4D57C-E13F-46F1-85A2-85AEFE484006}" srcOrd="0" destOrd="0" presId="urn:microsoft.com/office/officeart/2018/2/layout/IconLabelList"/>
    <dgm:cxn modelId="{D0DB57C1-E74F-49C6-A35A-62F5B76C6AA7}" type="presParOf" srcId="{AB1F5E03-7360-4CD6-80A3-7338792F2BFD}" destId="{E1B5C2AC-1286-4B0B-9CC9-DF68F73EF799}" srcOrd="1" destOrd="0" presId="urn:microsoft.com/office/officeart/2018/2/layout/IconLabelList"/>
    <dgm:cxn modelId="{BC2F56D3-5284-4BEE-AEA6-74344362539A}" type="presParOf" srcId="{AB1F5E03-7360-4CD6-80A3-7338792F2BFD}" destId="{35D27CA3-DC81-495F-8B46-0EABED0C0676}" srcOrd="2" destOrd="0" presId="urn:microsoft.com/office/officeart/2018/2/layout/IconLabelList"/>
    <dgm:cxn modelId="{F18E5CB4-E364-4DA2-B708-777F2890DC9F}" type="presParOf" srcId="{B649647E-8966-4F99-9EC4-7310DF335D49}" destId="{03090DB8-1E4C-489E-8037-7B364B95DEA4}" srcOrd="1" destOrd="0" presId="urn:microsoft.com/office/officeart/2018/2/layout/IconLabelList"/>
    <dgm:cxn modelId="{659DF62E-8E0B-469A-B9C2-FC3DA16DB8A2}" type="presParOf" srcId="{B649647E-8966-4F99-9EC4-7310DF335D49}" destId="{43C9E4B0-5011-4DC4-99AA-B65DC731367B}" srcOrd="2" destOrd="0" presId="urn:microsoft.com/office/officeart/2018/2/layout/IconLabelList"/>
    <dgm:cxn modelId="{91CE18A2-4995-423B-AD28-804342AECD38}" type="presParOf" srcId="{43C9E4B0-5011-4DC4-99AA-B65DC731367B}" destId="{11D627CF-D4EA-450A-BDA3-E03E2A0B71CB}" srcOrd="0" destOrd="0" presId="urn:microsoft.com/office/officeart/2018/2/layout/IconLabelList"/>
    <dgm:cxn modelId="{10976DE7-88C9-44EB-9D4A-6D59134DB9C6}" type="presParOf" srcId="{43C9E4B0-5011-4DC4-99AA-B65DC731367B}" destId="{F324EA01-4503-415A-866A-F47442EC8626}" srcOrd="1" destOrd="0" presId="urn:microsoft.com/office/officeart/2018/2/layout/IconLabelList"/>
    <dgm:cxn modelId="{26C45C6B-1A9E-4917-976C-8C080F56279A}" type="presParOf" srcId="{43C9E4B0-5011-4DC4-99AA-B65DC731367B}" destId="{ECA3D78C-3ECD-4FFA-A24B-1426C170AC3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17C901-9641-4027-A428-D2C4C710875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37A6788-5CC9-41E4-A54B-55135CFE8B95}">
      <dgm:prSet/>
      <dgm:spPr/>
      <dgm:t>
        <a:bodyPr/>
        <a:lstStyle/>
        <a:p>
          <a:r>
            <a:rPr lang="en-US"/>
            <a:t>After the Teacher logs into the phone application, and starts taking the attendance, the database is updated.</a:t>
          </a:r>
        </a:p>
      </dgm:t>
    </dgm:pt>
    <dgm:pt modelId="{D4AA8E35-EAF7-43F5-9B48-41276EF56F9A}" type="parTrans" cxnId="{DBDA4710-E758-456D-8F52-37A618B0C141}">
      <dgm:prSet/>
      <dgm:spPr/>
      <dgm:t>
        <a:bodyPr/>
        <a:lstStyle/>
        <a:p>
          <a:endParaRPr lang="en-US"/>
        </a:p>
      </dgm:t>
    </dgm:pt>
    <dgm:pt modelId="{EC49F087-EB61-4E3C-9EC6-FEAA6634FF6C}" type="sibTrans" cxnId="{DBDA4710-E758-456D-8F52-37A618B0C141}">
      <dgm:prSet/>
      <dgm:spPr/>
      <dgm:t>
        <a:bodyPr/>
        <a:lstStyle/>
        <a:p>
          <a:endParaRPr lang="en-US"/>
        </a:p>
      </dgm:t>
    </dgm:pt>
    <dgm:pt modelId="{8C0C4AD9-2CA2-495E-AF0C-438F4AD3057F}">
      <dgm:prSet/>
      <dgm:spPr/>
      <dgm:t>
        <a:bodyPr/>
        <a:lstStyle/>
        <a:p>
          <a:r>
            <a:rPr lang="en-US"/>
            <a:t>If the student is present in the class the database is updated.</a:t>
          </a:r>
        </a:p>
      </dgm:t>
    </dgm:pt>
    <dgm:pt modelId="{33F1BC87-FC24-487D-AD20-B179F709F449}" type="parTrans" cxnId="{B661EE7B-7461-44B8-936A-95FF40718E9A}">
      <dgm:prSet/>
      <dgm:spPr/>
      <dgm:t>
        <a:bodyPr/>
        <a:lstStyle/>
        <a:p>
          <a:endParaRPr lang="en-US"/>
        </a:p>
      </dgm:t>
    </dgm:pt>
    <dgm:pt modelId="{5AE133F1-B97B-4FA0-A712-8D4AFD5E8C73}" type="sibTrans" cxnId="{B661EE7B-7461-44B8-936A-95FF40718E9A}">
      <dgm:prSet/>
      <dgm:spPr/>
      <dgm:t>
        <a:bodyPr/>
        <a:lstStyle/>
        <a:p>
          <a:endParaRPr lang="en-US"/>
        </a:p>
      </dgm:t>
    </dgm:pt>
    <dgm:pt modelId="{22C7E5DB-EEB6-4374-A08A-8EAC1D0A1E51}">
      <dgm:prSet/>
      <dgm:spPr/>
      <dgm:t>
        <a:bodyPr/>
        <a:lstStyle/>
        <a:p>
          <a:r>
            <a:rPr lang="en-US"/>
            <a:t>If the student is not present in the class i.e., if the student is absent, then the teacher has the option to send a text stating that the student is not present in the class. The teacher can either choose to send the message to the parents or not.</a:t>
          </a:r>
        </a:p>
      </dgm:t>
    </dgm:pt>
    <dgm:pt modelId="{6CBC63DF-2CEB-46CD-AE8E-429BC89C9D93}" type="parTrans" cxnId="{E7C1B1C8-A104-442A-A234-5BE0E075CFA5}">
      <dgm:prSet/>
      <dgm:spPr/>
      <dgm:t>
        <a:bodyPr/>
        <a:lstStyle/>
        <a:p>
          <a:endParaRPr lang="en-US"/>
        </a:p>
      </dgm:t>
    </dgm:pt>
    <dgm:pt modelId="{DCB16BD4-A392-440E-BC66-2853AEBBA303}" type="sibTrans" cxnId="{E7C1B1C8-A104-442A-A234-5BE0E075CFA5}">
      <dgm:prSet/>
      <dgm:spPr/>
      <dgm:t>
        <a:bodyPr/>
        <a:lstStyle/>
        <a:p>
          <a:endParaRPr lang="en-US"/>
        </a:p>
      </dgm:t>
    </dgm:pt>
    <dgm:pt modelId="{570F8740-546D-4F62-BCD0-4460027BC73D}" type="pres">
      <dgm:prSet presAssocID="{8117C901-9641-4027-A428-D2C4C7108752}" presName="root" presStyleCnt="0">
        <dgm:presLayoutVars>
          <dgm:dir/>
          <dgm:resizeHandles val="exact"/>
        </dgm:presLayoutVars>
      </dgm:prSet>
      <dgm:spPr/>
    </dgm:pt>
    <dgm:pt modelId="{4FD85016-7318-4A33-BBF5-24C00A5412AE}" type="pres">
      <dgm:prSet presAssocID="{937A6788-5CC9-41E4-A54B-55135CFE8B95}" presName="compNode" presStyleCnt="0"/>
      <dgm:spPr/>
    </dgm:pt>
    <dgm:pt modelId="{7FCFF74F-3B23-409E-A8DC-4E3FD99E8E99}" type="pres">
      <dgm:prSet presAssocID="{937A6788-5CC9-41E4-A54B-55135CFE8B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4D611F8-82F5-437B-8F67-D681C39C868D}" type="pres">
      <dgm:prSet presAssocID="{937A6788-5CC9-41E4-A54B-55135CFE8B95}" presName="spaceRect" presStyleCnt="0"/>
      <dgm:spPr/>
    </dgm:pt>
    <dgm:pt modelId="{DF59FEE3-EAA3-46FB-B217-3E8F478F2EE0}" type="pres">
      <dgm:prSet presAssocID="{937A6788-5CC9-41E4-A54B-55135CFE8B95}" presName="textRect" presStyleLbl="revTx" presStyleIdx="0" presStyleCnt="3">
        <dgm:presLayoutVars>
          <dgm:chMax val="1"/>
          <dgm:chPref val="1"/>
        </dgm:presLayoutVars>
      </dgm:prSet>
      <dgm:spPr/>
    </dgm:pt>
    <dgm:pt modelId="{43DF36FA-0462-4AE4-944A-BE8E2D6F052B}" type="pres">
      <dgm:prSet presAssocID="{EC49F087-EB61-4E3C-9EC6-FEAA6634FF6C}" presName="sibTrans" presStyleCnt="0"/>
      <dgm:spPr/>
    </dgm:pt>
    <dgm:pt modelId="{043F7004-12A1-4DF4-97E6-0C4E933BF30F}" type="pres">
      <dgm:prSet presAssocID="{8C0C4AD9-2CA2-495E-AF0C-438F4AD3057F}" presName="compNode" presStyleCnt="0"/>
      <dgm:spPr/>
    </dgm:pt>
    <dgm:pt modelId="{FFF7E168-5982-48A1-9EAB-21F2BD506F63}" type="pres">
      <dgm:prSet presAssocID="{8C0C4AD9-2CA2-495E-AF0C-438F4AD3057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9ED6A6E5-2B42-4DA5-BEA8-876472BB17C9}" type="pres">
      <dgm:prSet presAssocID="{8C0C4AD9-2CA2-495E-AF0C-438F4AD3057F}" presName="spaceRect" presStyleCnt="0"/>
      <dgm:spPr/>
    </dgm:pt>
    <dgm:pt modelId="{3C93700C-2A93-4E80-9E95-7D905CAA0E19}" type="pres">
      <dgm:prSet presAssocID="{8C0C4AD9-2CA2-495E-AF0C-438F4AD3057F}" presName="textRect" presStyleLbl="revTx" presStyleIdx="1" presStyleCnt="3">
        <dgm:presLayoutVars>
          <dgm:chMax val="1"/>
          <dgm:chPref val="1"/>
        </dgm:presLayoutVars>
      </dgm:prSet>
      <dgm:spPr/>
    </dgm:pt>
    <dgm:pt modelId="{0CB16F97-7F21-4129-9602-BD118D19BA83}" type="pres">
      <dgm:prSet presAssocID="{5AE133F1-B97B-4FA0-A712-8D4AFD5E8C73}" presName="sibTrans" presStyleCnt="0"/>
      <dgm:spPr/>
    </dgm:pt>
    <dgm:pt modelId="{4C332D5F-1CFE-4CF5-B36C-D4BB5577A9D9}" type="pres">
      <dgm:prSet presAssocID="{22C7E5DB-EEB6-4374-A08A-8EAC1D0A1E51}" presName="compNode" presStyleCnt="0"/>
      <dgm:spPr/>
    </dgm:pt>
    <dgm:pt modelId="{2DEBDD0E-65A4-431F-BB42-6CCFFF3F8912}" type="pres">
      <dgm:prSet presAssocID="{22C7E5DB-EEB6-4374-A08A-8EAC1D0A1E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E634804B-FD32-43ED-AC93-EA5A25115E86}" type="pres">
      <dgm:prSet presAssocID="{22C7E5DB-EEB6-4374-A08A-8EAC1D0A1E51}" presName="spaceRect" presStyleCnt="0"/>
      <dgm:spPr/>
    </dgm:pt>
    <dgm:pt modelId="{30A88A2E-5BFB-464A-BC4B-DC9D1D7A1A94}" type="pres">
      <dgm:prSet presAssocID="{22C7E5DB-EEB6-4374-A08A-8EAC1D0A1E51}" presName="textRect" presStyleLbl="revTx" presStyleIdx="2" presStyleCnt="3">
        <dgm:presLayoutVars>
          <dgm:chMax val="1"/>
          <dgm:chPref val="1"/>
        </dgm:presLayoutVars>
      </dgm:prSet>
      <dgm:spPr/>
    </dgm:pt>
  </dgm:ptLst>
  <dgm:cxnLst>
    <dgm:cxn modelId="{DBDA4710-E758-456D-8F52-37A618B0C141}" srcId="{8117C901-9641-4027-A428-D2C4C7108752}" destId="{937A6788-5CC9-41E4-A54B-55135CFE8B95}" srcOrd="0" destOrd="0" parTransId="{D4AA8E35-EAF7-43F5-9B48-41276EF56F9A}" sibTransId="{EC49F087-EB61-4E3C-9EC6-FEAA6634FF6C}"/>
    <dgm:cxn modelId="{B661EE7B-7461-44B8-936A-95FF40718E9A}" srcId="{8117C901-9641-4027-A428-D2C4C7108752}" destId="{8C0C4AD9-2CA2-495E-AF0C-438F4AD3057F}" srcOrd="1" destOrd="0" parTransId="{33F1BC87-FC24-487D-AD20-B179F709F449}" sibTransId="{5AE133F1-B97B-4FA0-A712-8D4AFD5E8C73}"/>
    <dgm:cxn modelId="{122AC090-74E5-4596-8B12-B41DBE75C50E}" type="presOf" srcId="{8C0C4AD9-2CA2-495E-AF0C-438F4AD3057F}" destId="{3C93700C-2A93-4E80-9E95-7D905CAA0E19}" srcOrd="0" destOrd="0" presId="urn:microsoft.com/office/officeart/2018/2/layout/IconLabelList"/>
    <dgm:cxn modelId="{73B768A6-A1B3-4E29-B82E-568861F291AA}" type="presOf" srcId="{8117C901-9641-4027-A428-D2C4C7108752}" destId="{570F8740-546D-4F62-BCD0-4460027BC73D}" srcOrd="0" destOrd="0" presId="urn:microsoft.com/office/officeart/2018/2/layout/IconLabelList"/>
    <dgm:cxn modelId="{E7C1B1C8-A104-442A-A234-5BE0E075CFA5}" srcId="{8117C901-9641-4027-A428-D2C4C7108752}" destId="{22C7E5DB-EEB6-4374-A08A-8EAC1D0A1E51}" srcOrd="2" destOrd="0" parTransId="{6CBC63DF-2CEB-46CD-AE8E-429BC89C9D93}" sibTransId="{DCB16BD4-A392-440E-BC66-2853AEBBA303}"/>
    <dgm:cxn modelId="{C16C19CB-2DB9-4619-86AC-215ED8893FE1}" type="presOf" srcId="{22C7E5DB-EEB6-4374-A08A-8EAC1D0A1E51}" destId="{30A88A2E-5BFB-464A-BC4B-DC9D1D7A1A94}" srcOrd="0" destOrd="0" presId="urn:microsoft.com/office/officeart/2018/2/layout/IconLabelList"/>
    <dgm:cxn modelId="{8C084BDF-BFAA-4557-9C4B-61915CA0B9BE}" type="presOf" srcId="{937A6788-5CC9-41E4-A54B-55135CFE8B95}" destId="{DF59FEE3-EAA3-46FB-B217-3E8F478F2EE0}" srcOrd="0" destOrd="0" presId="urn:microsoft.com/office/officeart/2018/2/layout/IconLabelList"/>
    <dgm:cxn modelId="{A9D3B78B-67D1-4340-8968-8F2F889991EE}" type="presParOf" srcId="{570F8740-546D-4F62-BCD0-4460027BC73D}" destId="{4FD85016-7318-4A33-BBF5-24C00A5412AE}" srcOrd="0" destOrd="0" presId="urn:microsoft.com/office/officeart/2018/2/layout/IconLabelList"/>
    <dgm:cxn modelId="{CFA725DE-B4B4-4584-BF14-22824F0A2838}" type="presParOf" srcId="{4FD85016-7318-4A33-BBF5-24C00A5412AE}" destId="{7FCFF74F-3B23-409E-A8DC-4E3FD99E8E99}" srcOrd="0" destOrd="0" presId="urn:microsoft.com/office/officeart/2018/2/layout/IconLabelList"/>
    <dgm:cxn modelId="{CA5D6AE3-4ABC-454C-A4DB-0EB703F87727}" type="presParOf" srcId="{4FD85016-7318-4A33-BBF5-24C00A5412AE}" destId="{94D611F8-82F5-437B-8F67-D681C39C868D}" srcOrd="1" destOrd="0" presId="urn:microsoft.com/office/officeart/2018/2/layout/IconLabelList"/>
    <dgm:cxn modelId="{7281E18D-5919-4E6C-B89C-75DD40A9804F}" type="presParOf" srcId="{4FD85016-7318-4A33-BBF5-24C00A5412AE}" destId="{DF59FEE3-EAA3-46FB-B217-3E8F478F2EE0}" srcOrd="2" destOrd="0" presId="urn:microsoft.com/office/officeart/2018/2/layout/IconLabelList"/>
    <dgm:cxn modelId="{41677D17-C6F1-4CF8-9419-12DFF1BE0426}" type="presParOf" srcId="{570F8740-546D-4F62-BCD0-4460027BC73D}" destId="{43DF36FA-0462-4AE4-944A-BE8E2D6F052B}" srcOrd="1" destOrd="0" presId="urn:microsoft.com/office/officeart/2018/2/layout/IconLabelList"/>
    <dgm:cxn modelId="{2641FA04-9671-4A43-A7BB-ACE8246A5AD7}" type="presParOf" srcId="{570F8740-546D-4F62-BCD0-4460027BC73D}" destId="{043F7004-12A1-4DF4-97E6-0C4E933BF30F}" srcOrd="2" destOrd="0" presId="urn:microsoft.com/office/officeart/2018/2/layout/IconLabelList"/>
    <dgm:cxn modelId="{1EDD6D2D-7AA2-4488-8256-88CE05D38BF8}" type="presParOf" srcId="{043F7004-12A1-4DF4-97E6-0C4E933BF30F}" destId="{FFF7E168-5982-48A1-9EAB-21F2BD506F63}" srcOrd="0" destOrd="0" presId="urn:microsoft.com/office/officeart/2018/2/layout/IconLabelList"/>
    <dgm:cxn modelId="{D0B21FF7-4438-4049-8A41-0F46489F15A7}" type="presParOf" srcId="{043F7004-12A1-4DF4-97E6-0C4E933BF30F}" destId="{9ED6A6E5-2B42-4DA5-BEA8-876472BB17C9}" srcOrd="1" destOrd="0" presId="urn:microsoft.com/office/officeart/2018/2/layout/IconLabelList"/>
    <dgm:cxn modelId="{E7C98A9C-1B0A-4725-8247-155506E6F2CC}" type="presParOf" srcId="{043F7004-12A1-4DF4-97E6-0C4E933BF30F}" destId="{3C93700C-2A93-4E80-9E95-7D905CAA0E19}" srcOrd="2" destOrd="0" presId="urn:microsoft.com/office/officeart/2018/2/layout/IconLabelList"/>
    <dgm:cxn modelId="{814D2AB6-FD31-4257-B82D-251C679EB6A9}" type="presParOf" srcId="{570F8740-546D-4F62-BCD0-4460027BC73D}" destId="{0CB16F97-7F21-4129-9602-BD118D19BA83}" srcOrd="3" destOrd="0" presId="urn:microsoft.com/office/officeart/2018/2/layout/IconLabelList"/>
    <dgm:cxn modelId="{9BE82FD0-4051-46ED-B631-EF2D0ADA6161}" type="presParOf" srcId="{570F8740-546D-4F62-BCD0-4460027BC73D}" destId="{4C332D5F-1CFE-4CF5-B36C-D4BB5577A9D9}" srcOrd="4" destOrd="0" presId="urn:microsoft.com/office/officeart/2018/2/layout/IconLabelList"/>
    <dgm:cxn modelId="{677E66DA-34CC-4833-9A9E-0AFF195116F3}" type="presParOf" srcId="{4C332D5F-1CFE-4CF5-B36C-D4BB5577A9D9}" destId="{2DEBDD0E-65A4-431F-BB42-6CCFFF3F8912}" srcOrd="0" destOrd="0" presId="urn:microsoft.com/office/officeart/2018/2/layout/IconLabelList"/>
    <dgm:cxn modelId="{FE295786-C04A-4A9F-93E1-26D3CC6C0851}" type="presParOf" srcId="{4C332D5F-1CFE-4CF5-B36C-D4BB5577A9D9}" destId="{E634804B-FD32-43ED-AC93-EA5A25115E86}" srcOrd="1" destOrd="0" presId="urn:microsoft.com/office/officeart/2018/2/layout/IconLabelList"/>
    <dgm:cxn modelId="{52D84576-D2BC-4DFB-AB73-C6D622384353}" type="presParOf" srcId="{4C332D5F-1CFE-4CF5-B36C-D4BB5577A9D9}" destId="{30A88A2E-5BFB-464A-BC4B-DC9D1D7A1A9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30192AC-7EE3-4ADC-9344-61AB6B63F9E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D0CDA3C-F983-4948-AE5E-C68AB9E33046}">
      <dgm:prSet/>
      <dgm:spPr/>
      <dgm:t>
        <a:bodyPr/>
        <a:lstStyle/>
        <a:p>
          <a:r>
            <a:rPr lang="en-US" b="1"/>
            <a:t>Teacher</a:t>
          </a:r>
          <a:br>
            <a:rPr lang="en-US"/>
          </a:br>
          <a:r>
            <a:rPr lang="en-US"/>
            <a:t>The Teacher can view the students of the class of the particular semester.</a:t>
          </a:r>
          <a:br>
            <a:rPr lang="en-US"/>
          </a:br>
          <a:r>
            <a:rPr lang="en-US"/>
            <a:t>Teacher can view individual student data.</a:t>
          </a:r>
          <a:br>
            <a:rPr lang="en-US"/>
          </a:br>
          <a:r>
            <a:rPr lang="en-US"/>
            <a:t>Teacher can download the individual student’s attendance data and calculate the percentages.</a:t>
          </a:r>
        </a:p>
      </dgm:t>
    </dgm:pt>
    <dgm:pt modelId="{A083F678-0662-4479-8BD3-90961C8FE2F7}" type="parTrans" cxnId="{04D7FFD3-FC8B-4C00-BE5D-6891AB7E6069}">
      <dgm:prSet/>
      <dgm:spPr/>
      <dgm:t>
        <a:bodyPr/>
        <a:lstStyle/>
        <a:p>
          <a:endParaRPr lang="en-US"/>
        </a:p>
      </dgm:t>
    </dgm:pt>
    <dgm:pt modelId="{6178C060-36D2-4178-8FD0-3E1B8A3D70AB}" type="sibTrans" cxnId="{04D7FFD3-FC8B-4C00-BE5D-6891AB7E6069}">
      <dgm:prSet/>
      <dgm:spPr/>
      <dgm:t>
        <a:bodyPr/>
        <a:lstStyle/>
        <a:p>
          <a:endParaRPr lang="en-US"/>
        </a:p>
      </dgm:t>
    </dgm:pt>
    <dgm:pt modelId="{0730BB50-7DC5-418F-B6CC-AC6896490560}">
      <dgm:prSet/>
      <dgm:spPr/>
      <dgm:t>
        <a:bodyPr/>
        <a:lstStyle/>
        <a:p>
          <a:r>
            <a:rPr lang="en-US" b="1"/>
            <a:t>Student</a:t>
          </a:r>
          <a:br>
            <a:rPr lang="en-US"/>
          </a:br>
          <a:r>
            <a:rPr lang="en-US"/>
            <a:t>The Student can view his/her own personal day-to-day attendance data.</a:t>
          </a:r>
        </a:p>
      </dgm:t>
    </dgm:pt>
    <dgm:pt modelId="{BD6CA85C-D775-42F3-8250-72952165F963}" type="parTrans" cxnId="{34893864-9F68-4550-BE6A-38F663858F6F}">
      <dgm:prSet/>
      <dgm:spPr/>
      <dgm:t>
        <a:bodyPr/>
        <a:lstStyle/>
        <a:p>
          <a:endParaRPr lang="en-US"/>
        </a:p>
      </dgm:t>
    </dgm:pt>
    <dgm:pt modelId="{8C1C52D8-4D76-4F40-8975-94D2CCBDD110}" type="sibTrans" cxnId="{34893864-9F68-4550-BE6A-38F663858F6F}">
      <dgm:prSet/>
      <dgm:spPr/>
      <dgm:t>
        <a:bodyPr/>
        <a:lstStyle/>
        <a:p>
          <a:endParaRPr lang="en-US"/>
        </a:p>
      </dgm:t>
    </dgm:pt>
    <dgm:pt modelId="{AC943EC9-A950-4DC5-8CD1-6D0EE5A769FB}" type="pres">
      <dgm:prSet presAssocID="{730192AC-7EE3-4ADC-9344-61AB6B63F9E5}" presName="root" presStyleCnt="0">
        <dgm:presLayoutVars>
          <dgm:dir/>
          <dgm:resizeHandles val="exact"/>
        </dgm:presLayoutVars>
      </dgm:prSet>
      <dgm:spPr/>
    </dgm:pt>
    <dgm:pt modelId="{46252B64-9136-4E9E-A5AC-FD25F4007F08}" type="pres">
      <dgm:prSet presAssocID="{ED0CDA3C-F983-4948-AE5E-C68AB9E33046}" presName="compNode" presStyleCnt="0"/>
      <dgm:spPr/>
    </dgm:pt>
    <dgm:pt modelId="{DBD079B3-AE91-4F2A-8CC6-43972A0F5145}" type="pres">
      <dgm:prSet presAssocID="{ED0CDA3C-F983-4948-AE5E-C68AB9E33046}" presName="bgRect" presStyleLbl="bgShp" presStyleIdx="0" presStyleCnt="2"/>
      <dgm:spPr/>
    </dgm:pt>
    <dgm:pt modelId="{536B0125-7232-41EB-89EC-91AB9577DF2E}" type="pres">
      <dgm:prSet presAssocID="{ED0CDA3C-F983-4948-AE5E-C68AB9E3304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AB33002F-4B69-4796-B1CA-99C8015DACBB}" type="pres">
      <dgm:prSet presAssocID="{ED0CDA3C-F983-4948-AE5E-C68AB9E33046}" presName="spaceRect" presStyleCnt="0"/>
      <dgm:spPr/>
    </dgm:pt>
    <dgm:pt modelId="{EFDDEA2E-39FB-4385-A952-1ED1CC34B1A6}" type="pres">
      <dgm:prSet presAssocID="{ED0CDA3C-F983-4948-AE5E-C68AB9E33046}" presName="parTx" presStyleLbl="revTx" presStyleIdx="0" presStyleCnt="2">
        <dgm:presLayoutVars>
          <dgm:chMax val="0"/>
          <dgm:chPref val="0"/>
        </dgm:presLayoutVars>
      </dgm:prSet>
      <dgm:spPr/>
    </dgm:pt>
    <dgm:pt modelId="{C72EE1B0-767A-45D1-9F1A-83E53986F6A9}" type="pres">
      <dgm:prSet presAssocID="{6178C060-36D2-4178-8FD0-3E1B8A3D70AB}" presName="sibTrans" presStyleCnt="0"/>
      <dgm:spPr/>
    </dgm:pt>
    <dgm:pt modelId="{C1D6ACAE-3C08-4F89-92CC-9E1415612F21}" type="pres">
      <dgm:prSet presAssocID="{0730BB50-7DC5-418F-B6CC-AC6896490560}" presName="compNode" presStyleCnt="0"/>
      <dgm:spPr/>
    </dgm:pt>
    <dgm:pt modelId="{C23118E1-3C11-437C-AE19-3ED306337D9B}" type="pres">
      <dgm:prSet presAssocID="{0730BB50-7DC5-418F-B6CC-AC6896490560}" presName="bgRect" presStyleLbl="bgShp" presStyleIdx="1" presStyleCnt="2"/>
      <dgm:spPr/>
    </dgm:pt>
    <dgm:pt modelId="{A0273CAC-4300-40ED-95F5-5F43D4F7158E}" type="pres">
      <dgm:prSet presAssocID="{0730BB50-7DC5-418F-B6CC-AC689649056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ckpack"/>
        </a:ext>
      </dgm:extLst>
    </dgm:pt>
    <dgm:pt modelId="{6DE614AF-A9B5-485B-A0D2-6AC31A6EB88D}" type="pres">
      <dgm:prSet presAssocID="{0730BB50-7DC5-418F-B6CC-AC6896490560}" presName="spaceRect" presStyleCnt="0"/>
      <dgm:spPr/>
    </dgm:pt>
    <dgm:pt modelId="{99002C9B-3A05-43DA-BB07-AF6198C4A5B9}" type="pres">
      <dgm:prSet presAssocID="{0730BB50-7DC5-418F-B6CC-AC6896490560}" presName="parTx" presStyleLbl="revTx" presStyleIdx="1" presStyleCnt="2">
        <dgm:presLayoutVars>
          <dgm:chMax val="0"/>
          <dgm:chPref val="0"/>
        </dgm:presLayoutVars>
      </dgm:prSet>
      <dgm:spPr/>
    </dgm:pt>
  </dgm:ptLst>
  <dgm:cxnLst>
    <dgm:cxn modelId="{34893864-9F68-4550-BE6A-38F663858F6F}" srcId="{730192AC-7EE3-4ADC-9344-61AB6B63F9E5}" destId="{0730BB50-7DC5-418F-B6CC-AC6896490560}" srcOrd="1" destOrd="0" parTransId="{BD6CA85C-D775-42F3-8250-72952165F963}" sibTransId="{8C1C52D8-4D76-4F40-8975-94D2CCBDD110}"/>
    <dgm:cxn modelId="{85A22A4B-0B8E-4881-A2B5-B20AEB5D5605}" type="presOf" srcId="{0730BB50-7DC5-418F-B6CC-AC6896490560}" destId="{99002C9B-3A05-43DA-BB07-AF6198C4A5B9}" srcOrd="0" destOrd="0" presId="urn:microsoft.com/office/officeart/2018/2/layout/IconVerticalSolidList"/>
    <dgm:cxn modelId="{ACBEBDA0-943E-4C79-A218-C7CC62BC29C2}" type="presOf" srcId="{730192AC-7EE3-4ADC-9344-61AB6B63F9E5}" destId="{AC943EC9-A950-4DC5-8CD1-6D0EE5A769FB}" srcOrd="0" destOrd="0" presId="urn:microsoft.com/office/officeart/2018/2/layout/IconVerticalSolidList"/>
    <dgm:cxn modelId="{F2083CB0-4976-4759-BC45-C9D9019CFFEF}" type="presOf" srcId="{ED0CDA3C-F983-4948-AE5E-C68AB9E33046}" destId="{EFDDEA2E-39FB-4385-A952-1ED1CC34B1A6}" srcOrd="0" destOrd="0" presId="urn:microsoft.com/office/officeart/2018/2/layout/IconVerticalSolidList"/>
    <dgm:cxn modelId="{04D7FFD3-FC8B-4C00-BE5D-6891AB7E6069}" srcId="{730192AC-7EE3-4ADC-9344-61AB6B63F9E5}" destId="{ED0CDA3C-F983-4948-AE5E-C68AB9E33046}" srcOrd="0" destOrd="0" parTransId="{A083F678-0662-4479-8BD3-90961C8FE2F7}" sibTransId="{6178C060-36D2-4178-8FD0-3E1B8A3D70AB}"/>
    <dgm:cxn modelId="{35E1A3E6-DF3F-4DE3-9C7D-9BBC7A52863A}" type="presParOf" srcId="{AC943EC9-A950-4DC5-8CD1-6D0EE5A769FB}" destId="{46252B64-9136-4E9E-A5AC-FD25F4007F08}" srcOrd="0" destOrd="0" presId="urn:microsoft.com/office/officeart/2018/2/layout/IconVerticalSolidList"/>
    <dgm:cxn modelId="{D4870928-3F31-4034-B333-3725C896D159}" type="presParOf" srcId="{46252B64-9136-4E9E-A5AC-FD25F4007F08}" destId="{DBD079B3-AE91-4F2A-8CC6-43972A0F5145}" srcOrd="0" destOrd="0" presId="urn:microsoft.com/office/officeart/2018/2/layout/IconVerticalSolidList"/>
    <dgm:cxn modelId="{1EFB0DB2-CDD9-4849-A32D-ADC5B83199BB}" type="presParOf" srcId="{46252B64-9136-4E9E-A5AC-FD25F4007F08}" destId="{536B0125-7232-41EB-89EC-91AB9577DF2E}" srcOrd="1" destOrd="0" presId="urn:microsoft.com/office/officeart/2018/2/layout/IconVerticalSolidList"/>
    <dgm:cxn modelId="{37924E95-94CA-4772-ABED-8089C2890620}" type="presParOf" srcId="{46252B64-9136-4E9E-A5AC-FD25F4007F08}" destId="{AB33002F-4B69-4796-B1CA-99C8015DACBB}" srcOrd="2" destOrd="0" presId="urn:microsoft.com/office/officeart/2018/2/layout/IconVerticalSolidList"/>
    <dgm:cxn modelId="{A3F5FAEF-C8BB-4B9D-84AA-22560361CBC1}" type="presParOf" srcId="{46252B64-9136-4E9E-A5AC-FD25F4007F08}" destId="{EFDDEA2E-39FB-4385-A952-1ED1CC34B1A6}" srcOrd="3" destOrd="0" presId="urn:microsoft.com/office/officeart/2018/2/layout/IconVerticalSolidList"/>
    <dgm:cxn modelId="{9928CCC5-7E59-4DC6-B544-CCE368B9171C}" type="presParOf" srcId="{AC943EC9-A950-4DC5-8CD1-6D0EE5A769FB}" destId="{C72EE1B0-767A-45D1-9F1A-83E53986F6A9}" srcOrd="1" destOrd="0" presId="urn:microsoft.com/office/officeart/2018/2/layout/IconVerticalSolidList"/>
    <dgm:cxn modelId="{87BCB59E-42BF-4F5A-B260-67A06F2864F1}" type="presParOf" srcId="{AC943EC9-A950-4DC5-8CD1-6D0EE5A769FB}" destId="{C1D6ACAE-3C08-4F89-92CC-9E1415612F21}" srcOrd="2" destOrd="0" presId="urn:microsoft.com/office/officeart/2018/2/layout/IconVerticalSolidList"/>
    <dgm:cxn modelId="{ADDDC251-4F07-4B6C-9463-A6F381EA89E5}" type="presParOf" srcId="{C1D6ACAE-3C08-4F89-92CC-9E1415612F21}" destId="{C23118E1-3C11-437C-AE19-3ED306337D9B}" srcOrd="0" destOrd="0" presId="urn:microsoft.com/office/officeart/2018/2/layout/IconVerticalSolidList"/>
    <dgm:cxn modelId="{CD283E73-B7E5-44C1-87F5-7766A80AB24C}" type="presParOf" srcId="{C1D6ACAE-3C08-4F89-92CC-9E1415612F21}" destId="{A0273CAC-4300-40ED-95F5-5F43D4F7158E}" srcOrd="1" destOrd="0" presId="urn:microsoft.com/office/officeart/2018/2/layout/IconVerticalSolidList"/>
    <dgm:cxn modelId="{7030418D-52B6-4A52-A853-1BFC238909A1}" type="presParOf" srcId="{C1D6ACAE-3C08-4F89-92CC-9E1415612F21}" destId="{6DE614AF-A9B5-485B-A0D2-6AC31A6EB88D}" srcOrd="2" destOrd="0" presId="urn:microsoft.com/office/officeart/2018/2/layout/IconVerticalSolidList"/>
    <dgm:cxn modelId="{85A54B6C-8D08-4C29-935E-D3F8009CAC0C}" type="presParOf" srcId="{C1D6ACAE-3C08-4F89-92CC-9E1415612F21}" destId="{99002C9B-3A05-43DA-BB07-AF6198C4A5B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DEF5B8F-2B3B-490B-A961-95AB6863408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688C63B-BB8E-451B-A6DC-1FC813160B83}">
      <dgm:prSet/>
      <dgm:spPr/>
      <dgm:t>
        <a:bodyPr/>
        <a:lstStyle/>
        <a:p>
          <a:r>
            <a:rPr lang="en-US"/>
            <a:t>Teacher after logging into the mobile application will select course, and then select semester, and then select the subject for which he is taking the attendance.</a:t>
          </a:r>
          <a:br>
            <a:rPr lang="en-US"/>
          </a:br>
          <a:endParaRPr lang="en-US"/>
        </a:p>
      </dgm:t>
    </dgm:pt>
    <dgm:pt modelId="{F3364BA0-D282-4BB1-96A1-9CF08E0364C8}" type="parTrans" cxnId="{BDB2CC7C-F8A8-4D34-B6C7-2D7BC60126F6}">
      <dgm:prSet/>
      <dgm:spPr/>
      <dgm:t>
        <a:bodyPr/>
        <a:lstStyle/>
        <a:p>
          <a:endParaRPr lang="en-US"/>
        </a:p>
      </dgm:t>
    </dgm:pt>
    <dgm:pt modelId="{8D7CB6DD-1EC9-4C3A-B5AF-55BD70651831}" type="sibTrans" cxnId="{BDB2CC7C-F8A8-4D34-B6C7-2D7BC60126F6}">
      <dgm:prSet/>
      <dgm:spPr/>
      <dgm:t>
        <a:bodyPr/>
        <a:lstStyle/>
        <a:p>
          <a:endParaRPr lang="en-US"/>
        </a:p>
      </dgm:t>
    </dgm:pt>
    <dgm:pt modelId="{F6D3530E-E849-4558-BE29-3F8C9B7BA6D2}">
      <dgm:prSet/>
      <dgm:spPr/>
      <dgm:t>
        <a:bodyPr/>
        <a:lstStyle/>
        <a:p>
          <a:r>
            <a:rPr lang="en-US"/>
            <a:t>After taking the attendance the data is uploaded into the database.</a:t>
          </a:r>
        </a:p>
      </dgm:t>
    </dgm:pt>
    <dgm:pt modelId="{C4FFA1E8-1F50-4277-AB13-8EC812E789B5}" type="parTrans" cxnId="{B82E84AC-923A-4EE0-A02F-5F9C5001B38D}">
      <dgm:prSet/>
      <dgm:spPr/>
      <dgm:t>
        <a:bodyPr/>
        <a:lstStyle/>
        <a:p>
          <a:endParaRPr lang="en-US"/>
        </a:p>
      </dgm:t>
    </dgm:pt>
    <dgm:pt modelId="{2A7D66FF-6AF2-4BFF-B062-5D5C14A63BCA}" type="sibTrans" cxnId="{B82E84AC-923A-4EE0-A02F-5F9C5001B38D}">
      <dgm:prSet/>
      <dgm:spPr/>
      <dgm:t>
        <a:bodyPr/>
        <a:lstStyle/>
        <a:p>
          <a:endParaRPr lang="en-US"/>
        </a:p>
      </dgm:t>
    </dgm:pt>
    <dgm:pt modelId="{A36467F0-6011-415C-962D-BAAB92EFEEF5}" type="pres">
      <dgm:prSet presAssocID="{9DEF5B8F-2B3B-490B-A961-95AB68634088}" presName="root" presStyleCnt="0">
        <dgm:presLayoutVars>
          <dgm:dir/>
          <dgm:resizeHandles val="exact"/>
        </dgm:presLayoutVars>
      </dgm:prSet>
      <dgm:spPr/>
    </dgm:pt>
    <dgm:pt modelId="{87A41FD0-274B-4268-89E6-EC6AEADB9B17}" type="pres">
      <dgm:prSet presAssocID="{F688C63B-BB8E-451B-A6DC-1FC813160B83}" presName="compNode" presStyleCnt="0"/>
      <dgm:spPr/>
    </dgm:pt>
    <dgm:pt modelId="{D1090B61-D924-4249-A721-BB93405BD346}" type="pres">
      <dgm:prSet presAssocID="{F688C63B-BB8E-451B-A6DC-1FC813160B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91293F7A-69E5-40F0-9F8A-F2B0A14BC34C}" type="pres">
      <dgm:prSet presAssocID="{F688C63B-BB8E-451B-A6DC-1FC813160B83}" presName="spaceRect" presStyleCnt="0"/>
      <dgm:spPr/>
    </dgm:pt>
    <dgm:pt modelId="{95076953-A25F-4ECD-B653-D240D9B07D15}" type="pres">
      <dgm:prSet presAssocID="{F688C63B-BB8E-451B-A6DC-1FC813160B83}" presName="textRect" presStyleLbl="revTx" presStyleIdx="0" presStyleCnt="2">
        <dgm:presLayoutVars>
          <dgm:chMax val="1"/>
          <dgm:chPref val="1"/>
        </dgm:presLayoutVars>
      </dgm:prSet>
      <dgm:spPr/>
    </dgm:pt>
    <dgm:pt modelId="{D2215AEC-265C-4C1C-BA81-ACBCD572CF08}" type="pres">
      <dgm:prSet presAssocID="{8D7CB6DD-1EC9-4C3A-B5AF-55BD70651831}" presName="sibTrans" presStyleCnt="0"/>
      <dgm:spPr/>
    </dgm:pt>
    <dgm:pt modelId="{F233B3FC-555C-4ABD-8207-69012D27F466}" type="pres">
      <dgm:prSet presAssocID="{F6D3530E-E849-4558-BE29-3F8C9B7BA6D2}" presName="compNode" presStyleCnt="0"/>
      <dgm:spPr/>
    </dgm:pt>
    <dgm:pt modelId="{9B5F7494-F5CC-495B-886A-895A852ECC3C}" type="pres">
      <dgm:prSet presAssocID="{F6D3530E-E849-4558-BE29-3F8C9B7BA6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804F1DDE-6CFD-4D1C-8EED-874F625DCCD8}" type="pres">
      <dgm:prSet presAssocID="{F6D3530E-E849-4558-BE29-3F8C9B7BA6D2}" presName="spaceRect" presStyleCnt="0"/>
      <dgm:spPr/>
    </dgm:pt>
    <dgm:pt modelId="{900A5A3C-5B00-40AE-90C4-F0EB41399767}" type="pres">
      <dgm:prSet presAssocID="{F6D3530E-E849-4558-BE29-3F8C9B7BA6D2}" presName="textRect" presStyleLbl="revTx" presStyleIdx="1" presStyleCnt="2">
        <dgm:presLayoutVars>
          <dgm:chMax val="1"/>
          <dgm:chPref val="1"/>
        </dgm:presLayoutVars>
      </dgm:prSet>
      <dgm:spPr/>
    </dgm:pt>
  </dgm:ptLst>
  <dgm:cxnLst>
    <dgm:cxn modelId="{4AEEC746-4C84-4A0A-9DA0-1DA60D907FF6}" type="presOf" srcId="{F688C63B-BB8E-451B-A6DC-1FC813160B83}" destId="{95076953-A25F-4ECD-B653-D240D9B07D15}" srcOrd="0" destOrd="0" presId="urn:microsoft.com/office/officeart/2018/2/layout/IconLabelList"/>
    <dgm:cxn modelId="{09927152-123A-4F15-882E-3AF95B88DC16}" type="presOf" srcId="{9DEF5B8F-2B3B-490B-A961-95AB68634088}" destId="{A36467F0-6011-415C-962D-BAAB92EFEEF5}" srcOrd="0" destOrd="0" presId="urn:microsoft.com/office/officeart/2018/2/layout/IconLabelList"/>
    <dgm:cxn modelId="{BDB2CC7C-F8A8-4D34-B6C7-2D7BC60126F6}" srcId="{9DEF5B8F-2B3B-490B-A961-95AB68634088}" destId="{F688C63B-BB8E-451B-A6DC-1FC813160B83}" srcOrd="0" destOrd="0" parTransId="{F3364BA0-D282-4BB1-96A1-9CF08E0364C8}" sibTransId="{8D7CB6DD-1EC9-4C3A-B5AF-55BD70651831}"/>
    <dgm:cxn modelId="{D9E975A6-257B-4AB8-930C-33684BD1EC43}" type="presOf" srcId="{F6D3530E-E849-4558-BE29-3F8C9B7BA6D2}" destId="{900A5A3C-5B00-40AE-90C4-F0EB41399767}" srcOrd="0" destOrd="0" presId="urn:microsoft.com/office/officeart/2018/2/layout/IconLabelList"/>
    <dgm:cxn modelId="{B82E84AC-923A-4EE0-A02F-5F9C5001B38D}" srcId="{9DEF5B8F-2B3B-490B-A961-95AB68634088}" destId="{F6D3530E-E849-4558-BE29-3F8C9B7BA6D2}" srcOrd="1" destOrd="0" parTransId="{C4FFA1E8-1F50-4277-AB13-8EC812E789B5}" sibTransId="{2A7D66FF-6AF2-4BFF-B062-5D5C14A63BCA}"/>
    <dgm:cxn modelId="{6DA03A81-8CF2-4FA5-A18F-A01F7B7DB260}" type="presParOf" srcId="{A36467F0-6011-415C-962D-BAAB92EFEEF5}" destId="{87A41FD0-274B-4268-89E6-EC6AEADB9B17}" srcOrd="0" destOrd="0" presId="urn:microsoft.com/office/officeart/2018/2/layout/IconLabelList"/>
    <dgm:cxn modelId="{737AF536-38F1-4EE0-AEF5-624B98AFD50E}" type="presParOf" srcId="{87A41FD0-274B-4268-89E6-EC6AEADB9B17}" destId="{D1090B61-D924-4249-A721-BB93405BD346}" srcOrd="0" destOrd="0" presId="urn:microsoft.com/office/officeart/2018/2/layout/IconLabelList"/>
    <dgm:cxn modelId="{687114FD-6E87-4B0F-B21D-9BB905DDC03A}" type="presParOf" srcId="{87A41FD0-274B-4268-89E6-EC6AEADB9B17}" destId="{91293F7A-69E5-40F0-9F8A-F2B0A14BC34C}" srcOrd="1" destOrd="0" presId="urn:microsoft.com/office/officeart/2018/2/layout/IconLabelList"/>
    <dgm:cxn modelId="{5ABBC5A6-FA3F-4FF4-8DB6-85E3FADC4A23}" type="presParOf" srcId="{87A41FD0-274B-4268-89E6-EC6AEADB9B17}" destId="{95076953-A25F-4ECD-B653-D240D9B07D15}" srcOrd="2" destOrd="0" presId="urn:microsoft.com/office/officeart/2018/2/layout/IconLabelList"/>
    <dgm:cxn modelId="{D638E214-1BF8-46E2-A70A-AB4BD881244A}" type="presParOf" srcId="{A36467F0-6011-415C-962D-BAAB92EFEEF5}" destId="{D2215AEC-265C-4C1C-BA81-ACBCD572CF08}" srcOrd="1" destOrd="0" presId="urn:microsoft.com/office/officeart/2018/2/layout/IconLabelList"/>
    <dgm:cxn modelId="{14D3AD25-3D3B-4273-B68A-7D32F52C0BDE}" type="presParOf" srcId="{A36467F0-6011-415C-962D-BAAB92EFEEF5}" destId="{F233B3FC-555C-4ABD-8207-69012D27F466}" srcOrd="2" destOrd="0" presId="urn:microsoft.com/office/officeart/2018/2/layout/IconLabelList"/>
    <dgm:cxn modelId="{A34573F4-9585-4DD8-B891-57FEE1847162}" type="presParOf" srcId="{F233B3FC-555C-4ABD-8207-69012D27F466}" destId="{9B5F7494-F5CC-495B-886A-895A852ECC3C}" srcOrd="0" destOrd="0" presId="urn:microsoft.com/office/officeart/2018/2/layout/IconLabelList"/>
    <dgm:cxn modelId="{85899544-FBD0-46AE-A7CC-DD77FD37140B}" type="presParOf" srcId="{F233B3FC-555C-4ABD-8207-69012D27F466}" destId="{804F1DDE-6CFD-4D1C-8EED-874F625DCCD8}" srcOrd="1" destOrd="0" presId="urn:microsoft.com/office/officeart/2018/2/layout/IconLabelList"/>
    <dgm:cxn modelId="{82985843-F16B-4562-A2C4-502BE94D6C8B}" type="presParOf" srcId="{F233B3FC-555C-4ABD-8207-69012D27F466}" destId="{900A5A3C-5B00-40AE-90C4-F0EB4139976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46B53-EBD9-4428-930F-7FAAA45153F4}">
      <dsp:nvSpPr>
        <dsp:cNvPr id="0" name=""/>
        <dsp:cNvSpPr/>
      </dsp:nvSpPr>
      <dsp:spPr>
        <a:xfrm>
          <a:off x="0" y="588"/>
          <a:ext cx="6692813" cy="137771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6A8B85-2239-41F2-8A04-3F80BF57B113}">
      <dsp:nvSpPr>
        <dsp:cNvPr id="0" name=""/>
        <dsp:cNvSpPr/>
      </dsp:nvSpPr>
      <dsp:spPr>
        <a:xfrm>
          <a:off x="416759" y="310575"/>
          <a:ext cx="757744" cy="7577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F37B98-09B6-49C1-88E7-C47544D56C8E}">
      <dsp:nvSpPr>
        <dsp:cNvPr id="0" name=""/>
        <dsp:cNvSpPr/>
      </dsp:nvSpPr>
      <dsp:spPr>
        <a:xfrm>
          <a:off x="1591264" y="588"/>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1022350">
            <a:lnSpc>
              <a:spcPct val="90000"/>
            </a:lnSpc>
            <a:spcBef>
              <a:spcPct val="0"/>
            </a:spcBef>
            <a:spcAft>
              <a:spcPct val="35000"/>
            </a:spcAft>
            <a:buNone/>
          </a:pPr>
          <a:r>
            <a:rPr lang="en-US" sz="2300" kern="1200"/>
            <a:t>In this project, we create a mobile application and a website to manage a student’s attendance.</a:t>
          </a:r>
        </a:p>
      </dsp:txBody>
      <dsp:txXfrm>
        <a:off x="1591264" y="588"/>
        <a:ext cx="5101549" cy="1377717"/>
      </dsp:txXfrm>
    </dsp:sp>
    <dsp:sp modelId="{01A5EFA9-EA91-4A16-ADDB-BF8564315309}">
      <dsp:nvSpPr>
        <dsp:cNvPr id="0" name=""/>
        <dsp:cNvSpPr/>
      </dsp:nvSpPr>
      <dsp:spPr>
        <a:xfrm>
          <a:off x="0" y="1722736"/>
          <a:ext cx="6692813" cy="137771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A68C65-1EF4-49F3-916A-FAC8C9FDF5A4}">
      <dsp:nvSpPr>
        <dsp:cNvPr id="0" name=""/>
        <dsp:cNvSpPr/>
      </dsp:nvSpPr>
      <dsp:spPr>
        <a:xfrm>
          <a:off x="416759" y="2032722"/>
          <a:ext cx="757744" cy="7577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6CB824-B5B2-4DA0-A1F6-11077CFBF5E6}">
      <dsp:nvSpPr>
        <dsp:cNvPr id="0" name=""/>
        <dsp:cNvSpPr/>
      </dsp:nvSpPr>
      <dsp:spPr>
        <a:xfrm>
          <a:off x="1591264" y="1722736"/>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1022350">
            <a:lnSpc>
              <a:spcPct val="90000"/>
            </a:lnSpc>
            <a:spcBef>
              <a:spcPct val="0"/>
            </a:spcBef>
            <a:spcAft>
              <a:spcPct val="35000"/>
            </a:spcAft>
            <a:buNone/>
          </a:pPr>
          <a:r>
            <a:rPr lang="en-US" sz="2300" kern="1200"/>
            <a:t>The mobile application we create will be used to take the attendance.</a:t>
          </a:r>
        </a:p>
      </dsp:txBody>
      <dsp:txXfrm>
        <a:off x="1591264" y="1722736"/>
        <a:ext cx="5101549" cy="1377717"/>
      </dsp:txXfrm>
    </dsp:sp>
    <dsp:sp modelId="{62D0B856-5508-45A6-B18B-892EAEE630BA}">
      <dsp:nvSpPr>
        <dsp:cNvPr id="0" name=""/>
        <dsp:cNvSpPr/>
      </dsp:nvSpPr>
      <dsp:spPr>
        <a:xfrm>
          <a:off x="0" y="3444883"/>
          <a:ext cx="6692813" cy="137771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660511-6110-40C0-B397-CFA64A4B4C27}">
      <dsp:nvSpPr>
        <dsp:cNvPr id="0" name=""/>
        <dsp:cNvSpPr/>
      </dsp:nvSpPr>
      <dsp:spPr>
        <a:xfrm>
          <a:off x="416759" y="3754869"/>
          <a:ext cx="757744" cy="7577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7E7C3C-9770-4745-AE13-4EE492006796}">
      <dsp:nvSpPr>
        <dsp:cNvPr id="0" name=""/>
        <dsp:cNvSpPr/>
      </dsp:nvSpPr>
      <dsp:spPr>
        <a:xfrm>
          <a:off x="1591264" y="3444883"/>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1022350">
            <a:lnSpc>
              <a:spcPct val="90000"/>
            </a:lnSpc>
            <a:spcBef>
              <a:spcPct val="0"/>
            </a:spcBef>
            <a:spcAft>
              <a:spcPct val="35000"/>
            </a:spcAft>
            <a:buNone/>
          </a:pPr>
          <a:r>
            <a:rPr lang="en-US" sz="2300" kern="1200"/>
            <a:t>The website will be used to view the data of the student.</a:t>
          </a:r>
        </a:p>
      </dsp:txBody>
      <dsp:txXfrm>
        <a:off x="1591264" y="3444883"/>
        <a:ext cx="5101549" cy="137771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FDBE9-EA20-4A7F-B165-9F69C8FDF684}">
      <dsp:nvSpPr>
        <dsp:cNvPr id="0" name=""/>
        <dsp:cNvSpPr/>
      </dsp:nvSpPr>
      <dsp:spPr>
        <a:xfrm>
          <a:off x="1299066" y="46644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5812E8-AF9B-4D9E-91D8-5FF898CB394D}">
      <dsp:nvSpPr>
        <dsp:cNvPr id="0" name=""/>
        <dsp:cNvSpPr/>
      </dsp:nvSpPr>
      <dsp:spPr>
        <a:xfrm>
          <a:off x="111066" y="2884535"/>
          <a:ext cx="4320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We use android studio to develop the mobile application.</a:t>
          </a:r>
          <a:br>
            <a:rPr lang="en-US" sz="1100" kern="1200"/>
          </a:br>
          <a:endParaRPr lang="en-US" sz="1100" kern="1200"/>
        </a:p>
      </dsp:txBody>
      <dsp:txXfrm>
        <a:off x="111066" y="2884535"/>
        <a:ext cx="4320000" cy="742500"/>
      </dsp:txXfrm>
    </dsp:sp>
    <dsp:sp modelId="{B22C1731-90B3-4A8C-BBE8-A3294649EB68}">
      <dsp:nvSpPr>
        <dsp:cNvPr id="0" name=""/>
        <dsp:cNvSpPr/>
      </dsp:nvSpPr>
      <dsp:spPr>
        <a:xfrm>
          <a:off x="6375066" y="46644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8E3465-C901-420B-9A5D-7D5E8FCA704C}">
      <dsp:nvSpPr>
        <dsp:cNvPr id="0" name=""/>
        <dsp:cNvSpPr/>
      </dsp:nvSpPr>
      <dsp:spPr>
        <a:xfrm>
          <a:off x="5187066" y="2884535"/>
          <a:ext cx="4320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Android Studio is the official integrated development environment for Google's Android operating system, built on Jet Brains IntelliJ IDEA software and designed specifically for Android development. It is available for download on Windows, macOS and Linux based operating systems.</a:t>
          </a:r>
        </a:p>
      </dsp:txBody>
      <dsp:txXfrm>
        <a:off x="5187066" y="2884535"/>
        <a:ext cx="4320000" cy="74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E32E6-5EF7-425D-B299-14A3906F048F}">
      <dsp:nvSpPr>
        <dsp:cNvPr id="0" name=""/>
        <dsp:cNvSpPr/>
      </dsp:nvSpPr>
      <dsp:spPr>
        <a:xfrm>
          <a:off x="1538994" y="52097"/>
          <a:ext cx="865834" cy="86583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FE4BC7-FD19-4147-B6DB-A94B4BD14EB8}">
      <dsp:nvSpPr>
        <dsp:cNvPr id="0" name=""/>
        <dsp:cNvSpPr/>
      </dsp:nvSpPr>
      <dsp:spPr>
        <a:xfrm>
          <a:off x="1720819" y="233922"/>
          <a:ext cx="502184" cy="5021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CA95C8-17A2-4FB1-A0BC-EDD40910A938}">
      <dsp:nvSpPr>
        <dsp:cNvPr id="0" name=""/>
        <dsp:cNvSpPr/>
      </dsp:nvSpPr>
      <dsp:spPr>
        <a:xfrm>
          <a:off x="2590365" y="52097"/>
          <a:ext cx="2040895" cy="865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ANDROID PIE AND ABOVE</a:t>
          </a:r>
        </a:p>
      </dsp:txBody>
      <dsp:txXfrm>
        <a:off x="2590365" y="52097"/>
        <a:ext cx="2040895" cy="865834"/>
      </dsp:txXfrm>
    </dsp:sp>
    <dsp:sp modelId="{B71A80B3-34F3-4590-AB38-1226006EF57F}">
      <dsp:nvSpPr>
        <dsp:cNvPr id="0" name=""/>
        <dsp:cNvSpPr/>
      </dsp:nvSpPr>
      <dsp:spPr>
        <a:xfrm>
          <a:off x="4986871" y="52097"/>
          <a:ext cx="865834" cy="86583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8BDBDB-2E9B-452A-9C21-B1302DFD10E2}">
      <dsp:nvSpPr>
        <dsp:cNvPr id="0" name=""/>
        <dsp:cNvSpPr/>
      </dsp:nvSpPr>
      <dsp:spPr>
        <a:xfrm>
          <a:off x="5168697" y="233922"/>
          <a:ext cx="502184" cy="5021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908A55-B94E-43D1-B7A1-13CC23A437F9}">
      <dsp:nvSpPr>
        <dsp:cNvPr id="0" name=""/>
        <dsp:cNvSpPr/>
      </dsp:nvSpPr>
      <dsp:spPr>
        <a:xfrm>
          <a:off x="6038242" y="52097"/>
          <a:ext cx="2040895" cy="865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4GB RAM</a:t>
          </a:r>
        </a:p>
      </dsp:txBody>
      <dsp:txXfrm>
        <a:off x="6038242" y="52097"/>
        <a:ext cx="2040895" cy="865834"/>
      </dsp:txXfrm>
    </dsp:sp>
    <dsp:sp modelId="{F3EFF5AA-2DA4-4449-BD44-C390185A2899}">
      <dsp:nvSpPr>
        <dsp:cNvPr id="0" name=""/>
        <dsp:cNvSpPr/>
      </dsp:nvSpPr>
      <dsp:spPr>
        <a:xfrm>
          <a:off x="1538994" y="1613823"/>
          <a:ext cx="865834" cy="86583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F13521-0CA5-4CBA-A96B-8F4828F70601}">
      <dsp:nvSpPr>
        <dsp:cNvPr id="0" name=""/>
        <dsp:cNvSpPr/>
      </dsp:nvSpPr>
      <dsp:spPr>
        <a:xfrm>
          <a:off x="1720819" y="1795648"/>
          <a:ext cx="502184" cy="5021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A89120-5726-417B-ADE9-E9E62E2400A6}">
      <dsp:nvSpPr>
        <dsp:cNvPr id="0" name=""/>
        <dsp:cNvSpPr/>
      </dsp:nvSpPr>
      <dsp:spPr>
        <a:xfrm>
          <a:off x="2590365" y="1613823"/>
          <a:ext cx="2040895" cy="865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100MB FREE SPACE</a:t>
          </a:r>
        </a:p>
      </dsp:txBody>
      <dsp:txXfrm>
        <a:off x="2590365" y="1613823"/>
        <a:ext cx="2040895" cy="865834"/>
      </dsp:txXfrm>
    </dsp:sp>
    <dsp:sp modelId="{17254ECD-8047-48DF-9442-C3D0FC2B0638}">
      <dsp:nvSpPr>
        <dsp:cNvPr id="0" name=""/>
        <dsp:cNvSpPr/>
      </dsp:nvSpPr>
      <dsp:spPr>
        <a:xfrm>
          <a:off x="4986871" y="1613823"/>
          <a:ext cx="865834" cy="86583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89F592-A2C2-4EDE-80F4-249A750CD124}">
      <dsp:nvSpPr>
        <dsp:cNvPr id="0" name=""/>
        <dsp:cNvSpPr/>
      </dsp:nvSpPr>
      <dsp:spPr>
        <a:xfrm>
          <a:off x="5168697" y="1795648"/>
          <a:ext cx="502184" cy="5021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9A25C0-2B3F-41AF-ADA3-C51DB46A2B9D}">
      <dsp:nvSpPr>
        <dsp:cNvPr id="0" name=""/>
        <dsp:cNvSpPr/>
      </dsp:nvSpPr>
      <dsp:spPr>
        <a:xfrm>
          <a:off x="6038242" y="1613823"/>
          <a:ext cx="2040895" cy="865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INTERNET CONNECTION</a:t>
          </a:r>
        </a:p>
      </dsp:txBody>
      <dsp:txXfrm>
        <a:off x="6038242" y="1613823"/>
        <a:ext cx="2040895" cy="865834"/>
      </dsp:txXfrm>
    </dsp:sp>
    <dsp:sp modelId="{330FFC1D-C49D-4B4E-8D4E-B47E1E553B41}">
      <dsp:nvSpPr>
        <dsp:cNvPr id="0" name=""/>
        <dsp:cNvSpPr/>
      </dsp:nvSpPr>
      <dsp:spPr>
        <a:xfrm>
          <a:off x="1538994" y="3175550"/>
          <a:ext cx="865834" cy="86583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F7AD44-4C68-4D60-9FC3-3CE63CAC8CE9}">
      <dsp:nvSpPr>
        <dsp:cNvPr id="0" name=""/>
        <dsp:cNvSpPr/>
      </dsp:nvSpPr>
      <dsp:spPr>
        <a:xfrm>
          <a:off x="1720819" y="3357375"/>
          <a:ext cx="502184" cy="50218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437193-5B5B-4E2D-976F-2003B5941057}">
      <dsp:nvSpPr>
        <dsp:cNvPr id="0" name=""/>
        <dsp:cNvSpPr/>
      </dsp:nvSpPr>
      <dsp:spPr>
        <a:xfrm>
          <a:off x="2590365" y="3175550"/>
          <a:ext cx="2040895" cy="865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FINGERPRINT READER</a:t>
          </a:r>
        </a:p>
      </dsp:txBody>
      <dsp:txXfrm>
        <a:off x="2590365" y="3175550"/>
        <a:ext cx="2040895" cy="8658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90621-2B50-445C-B62E-96665F4EE5C9}">
      <dsp:nvSpPr>
        <dsp:cNvPr id="0" name=""/>
        <dsp:cNvSpPr/>
      </dsp:nvSpPr>
      <dsp:spPr>
        <a:xfrm>
          <a:off x="0" y="2001"/>
          <a:ext cx="6692813" cy="101456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5A5334-1B59-4B97-B7B0-28619D340516}">
      <dsp:nvSpPr>
        <dsp:cNvPr id="0" name=""/>
        <dsp:cNvSpPr/>
      </dsp:nvSpPr>
      <dsp:spPr>
        <a:xfrm>
          <a:off x="306906" y="230279"/>
          <a:ext cx="558011" cy="5580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08A2DB-CE81-4CD6-8A62-DB0D734964A8}">
      <dsp:nvSpPr>
        <dsp:cNvPr id="0" name=""/>
        <dsp:cNvSpPr/>
      </dsp:nvSpPr>
      <dsp:spPr>
        <a:xfrm>
          <a:off x="1171823" y="2001"/>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US" sz="2200" kern="1200"/>
            <a:t>4GB RAM</a:t>
          </a:r>
        </a:p>
      </dsp:txBody>
      <dsp:txXfrm>
        <a:off x="1171823" y="2001"/>
        <a:ext cx="5520990" cy="1014565"/>
      </dsp:txXfrm>
    </dsp:sp>
    <dsp:sp modelId="{622B6B4B-68CA-4ED6-A33B-1ADA6C433C3E}">
      <dsp:nvSpPr>
        <dsp:cNvPr id="0" name=""/>
        <dsp:cNvSpPr/>
      </dsp:nvSpPr>
      <dsp:spPr>
        <a:xfrm>
          <a:off x="0" y="1270208"/>
          <a:ext cx="6692813" cy="101456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E8FA14-792C-4A20-9123-315350901171}">
      <dsp:nvSpPr>
        <dsp:cNvPr id="0" name=""/>
        <dsp:cNvSpPr/>
      </dsp:nvSpPr>
      <dsp:spPr>
        <a:xfrm>
          <a:off x="306906" y="1498486"/>
          <a:ext cx="558011" cy="5580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D565EB-F0B0-4B23-85B4-B084777619F2}">
      <dsp:nvSpPr>
        <dsp:cNvPr id="0" name=""/>
        <dsp:cNvSpPr/>
      </dsp:nvSpPr>
      <dsp:spPr>
        <a:xfrm>
          <a:off x="1171823" y="1270208"/>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US" sz="2200" kern="1200"/>
            <a:t>INTEL i3 PROCESSOR</a:t>
          </a:r>
        </a:p>
      </dsp:txBody>
      <dsp:txXfrm>
        <a:off x="1171823" y="1270208"/>
        <a:ext cx="5520990" cy="1014565"/>
      </dsp:txXfrm>
    </dsp:sp>
    <dsp:sp modelId="{AD2CC608-DDEB-4877-A435-CA3E7FEF30A0}">
      <dsp:nvSpPr>
        <dsp:cNvPr id="0" name=""/>
        <dsp:cNvSpPr/>
      </dsp:nvSpPr>
      <dsp:spPr>
        <a:xfrm>
          <a:off x="0" y="2538415"/>
          <a:ext cx="6692813" cy="101456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B3AB80-BB50-494C-B82D-5AC77E4875BF}">
      <dsp:nvSpPr>
        <dsp:cNvPr id="0" name=""/>
        <dsp:cNvSpPr/>
      </dsp:nvSpPr>
      <dsp:spPr>
        <a:xfrm>
          <a:off x="306906" y="2766692"/>
          <a:ext cx="558011" cy="5580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CECCC6-C68F-40D9-87F8-C196D4469492}">
      <dsp:nvSpPr>
        <dsp:cNvPr id="0" name=""/>
        <dsp:cNvSpPr/>
      </dsp:nvSpPr>
      <dsp:spPr>
        <a:xfrm>
          <a:off x="1171823" y="2538415"/>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US" sz="2200" kern="1200"/>
            <a:t>BROWSER</a:t>
          </a:r>
        </a:p>
      </dsp:txBody>
      <dsp:txXfrm>
        <a:off x="1171823" y="2538415"/>
        <a:ext cx="5520990" cy="1014565"/>
      </dsp:txXfrm>
    </dsp:sp>
    <dsp:sp modelId="{FDEA6B67-5E08-489A-8E07-C2E576B4DC77}">
      <dsp:nvSpPr>
        <dsp:cNvPr id="0" name=""/>
        <dsp:cNvSpPr/>
      </dsp:nvSpPr>
      <dsp:spPr>
        <a:xfrm>
          <a:off x="0" y="3806622"/>
          <a:ext cx="6692813" cy="101456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86E8D3-4512-43BA-8809-8A2523EC01FC}">
      <dsp:nvSpPr>
        <dsp:cNvPr id="0" name=""/>
        <dsp:cNvSpPr/>
      </dsp:nvSpPr>
      <dsp:spPr>
        <a:xfrm>
          <a:off x="306906" y="4034899"/>
          <a:ext cx="558011" cy="5580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BA8440-AC57-443C-8078-46033FF13B48}">
      <dsp:nvSpPr>
        <dsp:cNvPr id="0" name=""/>
        <dsp:cNvSpPr/>
      </dsp:nvSpPr>
      <dsp:spPr>
        <a:xfrm>
          <a:off x="1171823" y="3806622"/>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US" sz="2200" kern="1200"/>
            <a:t>INTERNET CONNECTION</a:t>
          </a:r>
        </a:p>
      </dsp:txBody>
      <dsp:txXfrm>
        <a:off x="1171823" y="3806622"/>
        <a:ext cx="5520990" cy="10145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B0DF36-1F1C-42DD-A5C8-1600EB524DD1}">
      <dsp:nvSpPr>
        <dsp:cNvPr id="0" name=""/>
        <dsp:cNvSpPr/>
      </dsp:nvSpPr>
      <dsp:spPr>
        <a:xfrm>
          <a:off x="682406" y="26594"/>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374125-A53B-4B31-AF42-54A5C61C65C7}">
      <dsp:nvSpPr>
        <dsp:cNvPr id="0" name=""/>
        <dsp:cNvSpPr/>
      </dsp:nvSpPr>
      <dsp:spPr>
        <a:xfrm>
          <a:off x="916406" y="260594"/>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B25A39-9DBC-4D43-A7AE-5F807BE6909B}">
      <dsp:nvSpPr>
        <dsp:cNvPr id="0" name=""/>
        <dsp:cNvSpPr/>
      </dsp:nvSpPr>
      <dsp:spPr>
        <a:xfrm>
          <a:off x="331406" y="146659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LOGIN</a:t>
          </a:r>
        </a:p>
      </dsp:txBody>
      <dsp:txXfrm>
        <a:off x="331406" y="1466595"/>
        <a:ext cx="1800000" cy="720000"/>
      </dsp:txXfrm>
    </dsp:sp>
    <dsp:sp modelId="{1BC31049-1965-4F58-B25B-D78735682AC2}">
      <dsp:nvSpPr>
        <dsp:cNvPr id="0" name=""/>
        <dsp:cNvSpPr/>
      </dsp:nvSpPr>
      <dsp:spPr>
        <a:xfrm>
          <a:off x="2797406" y="26594"/>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F1B12B-A378-4FA8-8E9C-EBB7F7D79CFC}">
      <dsp:nvSpPr>
        <dsp:cNvPr id="0" name=""/>
        <dsp:cNvSpPr/>
      </dsp:nvSpPr>
      <dsp:spPr>
        <a:xfrm>
          <a:off x="3031406" y="260594"/>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7F3545-89CF-46B1-A784-2A28F963C944}">
      <dsp:nvSpPr>
        <dsp:cNvPr id="0" name=""/>
        <dsp:cNvSpPr/>
      </dsp:nvSpPr>
      <dsp:spPr>
        <a:xfrm>
          <a:off x="2446406" y="146659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SEND MESSAGE</a:t>
          </a:r>
        </a:p>
      </dsp:txBody>
      <dsp:txXfrm>
        <a:off x="2446406" y="1466595"/>
        <a:ext cx="1800000" cy="720000"/>
      </dsp:txXfrm>
    </dsp:sp>
    <dsp:sp modelId="{99724CBD-FBB4-4A85-83BC-297D25FD2729}">
      <dsp:nvSpPr>
        <dsp:cNvPr id="0" name=""/>
        <dsp:cNvSpPr/>
      </dsp:nvSpPr>
      <dsp:spPr>
        <a:xfrm>
          <a:off x="4912407" y="26594"/>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FBD6DD-B525-4A49-91EB-B024D8793A9C}">
      <dsp:nvSpPr>
        <dsp:cNvPr id="0" name=""/>
        <dsp:cNvSpPr/>
      </dsp:nvSpPr>
      <dsp:spPr>
        <a:xfrm>
          <a:off x="5146407" y="260594"/>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01EA10-4A66-47CC-BBB3-DFA8F28B4A8E}">
      <dsp:nvSpPr>
        <dsp:cNvPr id="0" name=""/>
        <dsp:cNvSpPr/>
      </dsp:nvSpPr>
      <dsp:spPr>
        <a:xfrm>
          <a:off x="4561407" y="146659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VIEW</a:t>
          </a:r>
        </a:p>
      </dsp:txBody>
      <dsp:txXfrm>
        <a:off x="4561407" y="1466595"/>
        <a:ext cx="1800000" cy="720000"/>
      </dsp:txXfrm>
    </dsp:sp>
    <dsp:sp modelId="{CC6FA6D6-3668-4B2F-9396-BD9EEEF42326}">
      <dsp:nvSpPr>
        <dsp:cNvPr id="0" name=""/>
        <dsp:cNvSpPr/>
      </dsp:nvSpPr>
      <dsp:spPr>
        <a:xfrm>
          <a:off x="2797406" y="2636595"/>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99102-B18E-4AF6-A801-61120DD9F06C}">
      <dsp:nvSpPr>
        <dsp:cNvPr id="0" name=""/>
        <dsp:cNvSpPr/>
      </dsp:nvSpPr>
      <dsp:spPr>
        <a:xfrm>
          <a:off x="3031406" y="2870595"/>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91A43C-CC83-40D5-8C24-3380ACA1AA5D}">
      <dsp:nvSpPr>
        <dsp:cNvPr id="0" name=""/>
        <dsp:cNvSpPr/>
      </dsp:nvSpPr>
      <dsp:spPr>
        <a:xfrm>
          <a:off x="2446406" y="407659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UPDATE</a:t>
          </a:r>
        </a:p>
      </dsp:txBody>
      <dsp:txXfrm>
        <a:off x="2446406" y="4076595"/>
        <a:ext cx="18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66B4A-8623-4024-8C75-948EF3BF1FAA}">
      <dsp:nvSpPr>
        <dsp:cNvPr id="0" name=""/>
        <dsp:cNvSpPr/>
      </dsp:nvSpPr>
      <dsp:spPr>
        <a:xfrm>
          <a:off x="0" y="1998"/>
          <a:ext cx="96181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445F8D-C081-45F9-B5FA-B31B68D2B0A3}">
      <dsp:nvSpPr>
        <dsp:cNvPr id="0" name=""/>
        <dsp:cNvSpPr/>
      </dsp:nvSpPr>
      <dsp:spPr>
        <a:xfrm>
          <a:off x="0" y="1998"/>
          <a:ext cx="9618133"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This module will be used to </a:t>
          </a:r>
          <a:r>
            <a:rPr lang="en-US" sz="1800" b="1" kern="1200"/>
            <a:t>Add Teacher </a:t>
          </a:r>
          <a:r>
            <a:rPr lang="en-US" sz="1800" kern="1200"/>
            <a:t>and </a:t>
          </a:r>
          <a:r>
            <a:rPr lang="en-US" sz="1800" b="1" kern="1200"/>
            <a:t>Student</a:t>
          </a:r>
          <a:r>
            <a:rPr lang="en-US" sz="1800" kern="1200"/>
            <a:t> data into the database.</a:t>
          </a:r>
          <a:br>
            <a:rPr lang="en-US" sz="1800" kern="1200"/>
          </a:br>
          <a:endParaRPr lang="en-US" sz="1800" kern="1200"/>
        </a:p>
      </dsp:txBody>
      <dsp:txXfrm>
        <a:off x="0" y="1998"/>
        <a:ext cx="9618133" cy="1363161"/>
      </dsp:txXfrm>
    </dsp:sp>
    <dsp:sp modelId="{A4BC25A2-5AC3-4C34-BEFB-46EAD1A10284}">
      <dsp:nvSpPr>
        <dsp:cNvPr id="0" name=""/>
        <dsp:cNvSpPr/>
      </dsp:nvSpPr>
      <dsp:spPr>
        <a:xfrm>
          <a:off x="0" y="1365160"/>
          <a:ext cx="9618133"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BE3E1F-4599-4DD8-A49F-E9EC6CBF1B35}">
      <dsp:nvSpPr>
        <dsp:cNvPr id="0" name=""/>
        <dsp:cNvSpPr/>
      </dsp:nvSpPr>
      <dsp:spPr>
        <a:xfrm>
          <a:off x="0" y="1365160"/>
          <a:ext cx="9618133"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The Teacher data </a:t>
          </a:r>
          <a:r>
            <a:rPr lang="en-US" sz="1800" kern="1200"/>
            <a:t>consists of the following data :-</a:t>
          </a:r>
          <a:br>
            <a:rPr lang="en-US" sz="1800" kern="1200"/>
          </a:br>
          <a:r>
            <a:rPr lang="en-US" sz="1800" kern="1200"/>
            <a:t>Name of the Teacher, Designation, Department, Address, Email, Password, Phone Number.</a:t>
          </a:r>
          <a:br>
            <a:rPr lang="en-US" sz="1800" kern="1200"/>
          </a:br>
          <a:endParaRPr lang="en-US" sz="1800" kern="1200"/>
        </a:p>
      </dsp:txBody>
      <dsp:txXfrm>
        <a:off x="0" y="1365160"/>
        <a:ext cx="9618133" cy="1363161"/>
      </dsp:txXfrm>
    </dsp:sp>
    <dsp:sp modelId="{D2CB9424-A176-49A5-BF29-0D79C280E1D0}">
      <dsp:nvSpPr>
        <dsp:cNvPr id="0" name=""/>
        <dsp:cNvSpPr/>
      </dsp:nvSpPr>
      <dsp:spPr>
        <a:xfrm>
          <a:off x="0" y="2728321"/>
          <a:ext cx="96181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E1641A-72DC-4C97-9321-197891DBF1A2}">
      <dsp:nvSpPr>
        <dsp:cNvPr id="0" name=""/>
        <dsp:cNvSpPr/>
      </dsp:nvSpPr>
      <dsp:spPr>
        <a:xfrm>
          <a:off x="0" y="2728321"/>
          <a:ext cx="9618133"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The Student data </a:t>
          </a:r>
          <a:r>
            <a:rPr lang="en-US" sz="1800" kern="1200"/>
            <a:t>consists of the following data :-</a:t>
          </a:r>
          <a:br>
            <a:rPr lang="en-US" sz="1800" kern="1200"/>
          </a:br>
          <a:r>
            <a:rPr lang="en-US" sz="1800" kern="1200"/>
            <a:t>Name of the Student, Roll Number, Semester, Course, Parent Details, Parent Contact, Student Contact, Email, Password.</a:t>
          </a:r>
          <a:br>
            <a:rPr lang="en-US" sz="1800" kern="1200"/>
          </a:br>
          <a:br>
            <a:rPr lang="en-US" sz="1800" kern="1200"/>
          </a:br>
          <a:r>
            <a:rPr lang="en-US" sz="1800" kern="1200"/>
            <a:t> </a:t>
          </a:r>
        </a:p>
      </dsp:txBody>
      <dsp:txXfrm>
        <a:off x="0" y="2728321"/>
        <a:ext cx="9618133" cy="13631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4D57C-E13F-46F1-85A2-85AEFE484006}">
      <dsp:nvSpPr>
        <dsp:cNvPr id="0" name=""/>
        <dsp:cNvSpPr/>
      </dsp:nvSpPr>
      <dsp:spPr>
        <a:xfrm>
          <a:off x="1299066" y="47956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D27CA3-DC81-495F-8B46-0EABED0C0676}">
      <dsp:nvSpPr>
        <dsp:cNvPr id="0" name=""/>
        <dsp:cNvSpPr/>
      </dsp:nvSpPr>
      <dsp:spPr>
        <a:xfrm>
          <a:off x="111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Teacher(Application)</a:t>
          </a:r>
          <a:br>
            <a:rPr lang="en-US" sz="1100" kern="1200"/>
          </a:br>
          <a:r>
            <a:rPr lang="en-US" sz="1100" kern="1200"/>
            <a:t>The Teacher logs into the phone application, then updates the information about the student’s attendance data in the database.</a:t>
          </a:r>
          <a:br>
            <a:rPr lang="en-US" sz="1100" kern="1200"/>
          </a:br>
          <a:endParaRPr lang="en-US" sz="1100" kern="1200"/>
        </a:p>
      </dsp:txBody>
      <dsp:txXfrm>
        <a:off x="111066" y="2893916"/>
        <a:ext cx="4320000" cy="720000"/>
      </dsp:txXfrm>
    </dsp:sp>
    <dsp:sp modelId="{11D627CF-D4EA-450A-BDA3-E03E2A0B71CB}">
      <dsp:nvSpPr>
        <dsp:cNvPr id="0" name=""/>
        <dsp:cNvSpPr/>
      </dsp:nvSpPr>
      <dsp:spPr>
        <a:xfrm>
          <a:off x="6375066" y="47956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A3D78C-3ECD-4FFA-A24B-1426C170AC3D}">
      <dsp:nvSpPr>
        <dsp:cNvPr id="0" name=""/>
        <dsp:cNvSpPr/>
      </dsp:nvSpPr>
      <dsp:spPr>
        <a:xfrm>
          <a:off x="5187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Teacher(Website)</a:t>
          </a:r>
          <a:br>
            <a:rPr lang="en-US" sz="1100" kern="1200"/>
          </a:br>
          <a:r>
            <a:rPr lang="en-US" sz="1100" kern="1200"/>
            <a:t>The Teacher logs into the website to view the data of every student. The Teacher can also download the attendance data of each student separately.</a:t>
          </a:r>
        </a:p>
      </dsp:txBody>
      <dsp:txXfrm>
        <a:off x="5187066" y="2893916"/>
        <a:ext cx="432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FF74F-3B23-409E-A8DC-4E3FD99E8E99}">
      <dsp:nvSpPr>
        <dsp:cNvPr id="0" name=""/>
        <dsp:cNvSpPr/>
      </dsp:nvSpPr>
      <dsp:spPr>
        <a:xfrm>
          <a:off x="920893" y="795147"/>
          <a:ext cx="1249769" cy="1249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59FEE3-EAA3-46FB-B217-3E8F478F2EE0}">
      <dsp:nvSpPr>
        <dsp:cNvPr id="0" name=""/>
        <dsp:cNvSpPr/>
      </dsp:nvSpPr>
      <dsp:spPr>
        <a:xfrm>
          <a:off x="157144" y="2420834"/>
          <a:ext cx="2777266"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After the Teacher logs into the phone application, and starts taking the attendance, the database is updated.</a:t>
          </a:r>
        </a:p>
      </dsp:txBody>
      <dsp:txXfrm>
        <a:off x="157144" y="2420834"/>
        <a:ext cx="2777266" cy="877500"/>
      </dsp:txXfrm>
    </dsp:sp>
    <dsp:sp modelId="{FFF7E168-5982-48A1-9EAB-21F2BD506F63}">
      <dsp:nvSpPr>
        <dsp:cNvPr id="0" name=""/>
        <dsp:cNvSpPr/>
      </dsp:nvSpPr>
      <dsp:spPr>
        <a:xfrm>
          <a:off x="4184181" y="795147"/>
          <a:ext cx="1249769" cy="1249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93700C-2A93-4E80-9E95-7D905CAA0E19}">
      <dsp:nvSpPr>
        <dsp:cNvPr id="0" name=""/>
        <dsp:cNvSpPr/>
      </dsp:nvSpPr>
      <dsp:spPr>
        <a:xfrm>
          <a:off x="3420433" y="2420834"/>
          <a:ext cx="2777266"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If the student is present in the class the database is updated.</a:t>
          </a:r>
        </a:p>
      </dsp:txBody>
      <dsp:txXfrm>
        <a:off x="3420433" y="2420834"/>
        <a:ext cx="2777266" cy="877500"/>
      </dsp:txXfrm>
    </dsp:sp>
    <dsp:sp modelId="{2DEBDD0E-65A4-431F-BB42-6CCFFF3F8912}">
      <dsp:nvSpPr>
        <dsp:cNvPr id="0" name=""/>
        <dsp:cNvSpPr/>
      </dsp:nvSpPr>
      <dsp:spPr>
        <a:xfrm>
          <a:off x="7447469" y="795147"/>
          <a:ext cx="1249769" cy="1249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A88A2E-5BFB-464A-BC4B-DC9D1D7A1A94}">
      <dsp:nvSpPr>
        <dsp:cNvPr id="0" name=""/>
        <dsp:cNvSpPr/>
      </dsp:nvSpPr>
      <dsp:spPr>
        <a:xfrm>
          <a:off x="6683721" y="2420834"/>
          <a:ext cx="2777266"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If the student is not present in the class i.e., if the student is absent, then the teacher has the option to send a text stating that the student is not present in the class. The teacher can either choose to send the message to the parents or not.</a:t>
          </a:r>
        </a:p>
      </dsp:txBody>
      <dsp:txXfrm>
        <a:off x="6683721" y="2420834"/>
        <a:ext cx="2777266" cy="8775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079B3-AE91-4F2A-8CC6-43972A0F5145}">
      <dsp:nvSpPr>
        <dsp:cNvPr id="0" name=""/>
        <dsp:cNvSpPr/>
      </dsp:nvSpPr>
      <dsp:spPr>
        <a:xfrm>
          <a:off x="0" y="665190"/>
          <a:ext cx="9618133" cy="12280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6B0125-7232-41EB-89EC-91AB9577DF2E}">
      <dsp:nvSpPr>
        <dsp:cNvPr id="0" name=""/>
        <dsp:cNvSpPr/>
      </dsp:nvSpPr>
      <dsp:spPr>
        <a:xfrm>
          <a:off x="371483" y="941500"/>
          <a:ext cx="675424" cy="675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DDEA2E-39FB-4385-A952-1ED1CC34B1A6}">
      <dsp:nvSpPr>
        <dsp:cNvPr id="0" name=""/>
        <dsp:cNvSpPr/>
      </dsp:nvSpPr>
      <dsp:spPr>
        <a:xfrm>
          <a:off x="1418391" y="665190"/>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622300">
            <a:lnSpc>
              <a:spcPct val="90000"/>
            </a:lnSpc>
            <a:spcBef>
              <a:spcPct val="0"/>
            </a:spcBef>
            <a:spcAft>
              <a:spcPct val="35000"/>
            </a:spcAft>
            <a:buNone/>
          </a:pPr>
          <a:r>
            <a:rPr lang="en-US" sz="1400" b="1" kern="1200"/>
            <a:t>Teacher</a:t>
          </a:r>
          <a:br>
            <a:rPr lang="en-US" sz="1400" kern="1200"/>
          </a:br>
          <a:r>
            <a:rPr lang="en-US" sz="1400" kern="1200"/>
            <a:t>The Teacher can view the students of the class of the particular semester.</a:t>
          </a:r>
          <a:br>
            <a:rPr lang="en-US" sz="1400" kern="1200"/>
          </a:br>
          <a:r>
            <a:rPr lang="en-US" sz="1400" kern="1200"/>
            <a:t>Teacher can view individual student data.</a:t>
          </a:r>
          <a:br>
            <a:rPr lang="en-US" sz="1400" kern="1200"/>
          </a:br>
          <a:r>
            <a:rPr lang="en-US" sz="1400" kern="1200"/>
            <a:t>Teacher can download the individual student’s attendance data and calculate the percentages.</a:t>
          </a:r>
        </a:p>
      </dsp:txBody>
      <dsp:txXfrm>
        <a:off x="1418391" y="665190"/>
        <a:ext cx="8199741" cy="1228044"/>
      </dsp:txXfrm>
    </dsp:sp>
    <dsp:sp modelId="{C23118E1-3C11-437C-AE19-3ED306337D9B}">
      <dsp:nvSpPr>
        <dsp:cNvPr id="0" name=""/>
        <dsp:cNvSpPr/>
      </dsp:nvSpPr>
      <dsp:spPr>
        <a:xfrm>
          <a:off x="0" y="2200246"/>
          <a:ext cx="9618133" cy="12280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273CAC-4300-40ED-95F5-5F43D4F7158E}">
      <dsp:nvSpPr>
        <dsp:cNvPr id="0" name=""/>
        <dsp:cNvSpPr/>
      </dsp:nvSpPr>
      <dsp:spPr>
        <a:xfrm>
          <a:off x="371483" y="2476556"/>
          <a:ext cx="675424" cy="675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002C9B-3A05-43DA-BB07-AF6198C4A5B9}">
      <dsp:nvSpPr>
        <dsp:cNvPr id="0" name=""/>
        <dsp:cNvSpPr/>
      </dsp:nvSpPr>
      <dsp:spPr>
        <a:xfrm>
          <a:off x="1418391" y="2200246"/>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622300">
            <a:lnSpc>
              <a:spcPct val="90000"/>
            </a:lnSpc>
            <a:spcBef>
              <a:spcPct val="0"/>
            </a:spcBef>
            <a:spcAft>
              <a:spcPct val="35000"/>
            </a:spcAft>
            <a:buNone/>
          </a:pPr>
          <a:r>
            <a:rPr lang="en-US" sz="1400" b="1" kern="1200"/>
            <a:t>Student</a:t>
          </a:r>
          <a:br>
            <a:rPr lang="en-US" sz="1400" kern="1200"/>
          </a:br>
          <a:r>
            <a:rPr lang="en-US" sz="1400" kern="1200"/>
            <a:t>The Student can view his/her own personal day-to-day attendance data.</a:t>
          </a:r>
        </a:p>
      </dsp:txBody>
      <dsp:txXfrm>
        <a:off x="1418391" y="2200246"/>
        <a:ext cx="8199741" cy="122804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90B61-D924-4249-A721-BB93405BD346}">
      <dsp:nvSpPr>
        <dsp:cNvPr id="0" name=""/>
        <dsp:cNvSpPr/>
      </dsp:nvSpPr>
      <dsp:spPr>
        <a:xfrm>
          <a:off x="1299066" y="47956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076953-A25F-4ECD-B653-D240D9B07D15}">
      <dsp:nvSpPr>
        <dsp:cNvPr id="0" name=""/>
        <dsp:cNvSpPr/>
      </dsp:nvSpPr>
      <dsp:spPr>
        <a:xfrm>
          <a:off x="111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Teacher after logging into the mobile application will select course, and then select semester, and then select the subject for which he is taking the attendance.</a:t>
          </a:r>
          <a:br>
            <a:rPr lang="en-US" sz="1300" kern="1200"/>
          </a:br>
          <a:endParaRPr lang="en-US" sz="1300" kern="1200"/>
        </a:p>
      </dsp:txBody>
      <dsp:txXfrm>
        <a:off x="111066" y="2893916"/>
        <a:ext cx="4320000" cy="720000"/>
      </dsp:txXfrm>
    </dsp:sp>
    <dsp:sp modelId="{9B5F7494-F5CC-495B-886A-895A852ECC3C}">
      <dsp:nvSpPr>
        <dsp:cNvPr id="0" name=""/>
        <dsp:cNvSpPr/>
      </dsp:nvSpPr>
      <dsp:spPr>
        <a:xfrm>
          <a:off x="6375066" y="47956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0A5A3C-5B00-40AE-90C4-F0EB41399767}">
      <dsp:nvSpPr>
        <dsp:cNvPr id="0" name=""/>
        <dsp:cNvSpPr/>
      </dsp:nvSpPr>
      <dsp:spPr>
        <a:xfrm>
          <a:off x="5187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After taking the attendance the data is uploaded into the database.</a:t>
          </a:r>
        </a:p>
      </dsp:txBody>
      <dsp:txXfrm>
        <a:off x="5187066" y="2893916"/>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A6172C-26C2-49EE-9CD7-4C16BB163F9E}"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B1E13-E546-47B8-968C-E73646D1BA1D}" type="slidenum">
              <a:rPr lang="en-US" smtClean="0"/>
              <a:t>‹#›</a:t>
            </a:fld>
            <a:endParaRPr lang="en-US"/>
          </a:p>
        </p:txBody>
      </p:sp>
    </p:spTree>
    <p:extLst>
      <p:ext uri="{BB962C8B-B14F-4D97-AF65-F5344CB8AC3E}">
        <p14:creationId xmlns:p14="http://schemas.microsoft.com/office/powerpoint/2010/main" val="3134699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A6172C-26C2-49EE-9CD7-4C16BB163F9E}"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B1E13-E546-47B8-968C-E73646D1BA1D}" type="slidenum">
              <a:rPr lang="en-US" smtClean="0"/>
              <a:t>‹#›</a:t>
            </a:fld>
            <a:endParaRPr lang="en-US"/>
          </a:p>
        </p:txBody>
      </p:sp>
    </p:spTree>
    <p:extLst>
      <p:ext uri="{BB962C8B-B14F-4D97-AF65-F5344CB8AC3E}">
        <p14:creationId xmlns:p14="http://schemas.microsoft.com/office/powerpoint/2010/main" val="36550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A6172C-26C2-49EE-9CD7-4C16BB163F9E}"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B1E13-E546-47B8-968C-E73646D1BA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0401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A6172C-26C2-49EE-9CD7-4C16BB163F9E}"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B1E13-E546-47B8-968C-E73646D1BA1D}" type="slidenum">
              <a:rPr lang="en-US" smtClean="0"/>
              <a:t>‹#›</a:t>
            </a:fld>
            <a:endParaRPr lang="en-US"/>
          </a:p>
        </p:txBody>
      </p:sp>
    </p:spTree>
    <p:extLst>
      <p:ext uri="{BB962C8B-B14F-4D97-AF65-F5344CB8AC3E}">
        <p14:creationId xmlns:p14="http://schemas.microsoft.com/office/powerpoint/2010/main" val="1048308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A6172C-26C2-49EE-9CD7-4C16BB163F9E}"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B1E13-E546-47B8-968C-E73646D1BA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073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A6172C-26C2-49EE-9CD7-4C16BB163F9E}"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B1E13-E546-47B8-968C-E73646D1BA1D}" type="slidenum">
              <a:rPr lang="en-US" smtClean="0"/>
              <a:t>‹#›</a:t>
            </a:fld>
            <a:endParaRPr lang="en-US"/>
          </a:p>
        </p:txBody>
      </p:sp>
    </p:spTree>
    <p:extLst>
      <p:ext uri="{BB962C8B-B14F-4D97-AF65-F5344CB8AC3E}">
        <p14:creationId xmlns:p14="http://schemas.microsoft.com/office/powerpoint/2010/main" val="3768792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6172C-26C2-49EE-9CD7-4C16BB163F9E}"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B1E13-E546-47B8-968C-E73646D1BA1D}" type="slidenum">
              <a:rPr lang="en-US" smtClean="0"/>
              <a:t>‹#›</a:t>
            </a:fld>
            <a:endParaRPr lang="en-US"/>
          </a:p>
        </p:txBody>
      </p:sp>
    </p:spTree>
    <p:extLst>
      <p:ext uri="{BB962C8B-B14F-4D97-AF65-F5344CB8AC3E}">
        <p14:creationId xmlns:p14="http://schemas.microsoft.com/office/powerpoint/2010/main" val="225959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6172C-26C2-49EE-9CD7-4C16BB163F9E}"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B1E13-E546-47B8-968C-E73646D1BA1D}" type="slidenum">
              <a:rPr lang="en-US" smtClean="0"/>
              <a:t>‹#›</a:t>
            </a:fld>
            <a:endParaRPr lang="en-US"/>
          </a:p>
        </p:txBody>
      </p:sp>
    </p:spTree>
    <p:extLst>
      <p:ext uri="{BB962C8B-B14F-4D97-AF65-F5344CB8AC3E}">
        <p14:creationId xmlns:p14="http://schemas.microsoft.com/office/powerpoint/2010/main" val="805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6172C-26C2-49EE-9CD7-4C16BB163F9E}"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B1E13-E546-47B8-968C-E73646D1BA1D}" type="slidenum">
              <a:rPr lang="en-US" smtClean="0"/>
              <a:t>‹#›</a:t>
            </a:fld>
            <a:endParaRPr lang="en-US"/>
          </a:p>
        </p:txBody>
      </p:sp>
    </p:spTree>
    <p:extLst>
      <p:ext uri="{BB962C8B-B14F-4D97-AF65-F5344CB8AC3E}">
        <p14:creationId xmlns:p14="http://schemas.microsoft.com/office/powerpoint/2010/main" val="2492556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A6172C-26C2-49EE-9CD7-4C16BB163F9E}"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B1E13-E546-47B8-968C-E73646D1BA1D}" type="slidenum">
              <a:rPr lang="en-US" smtClean="0"/>
              <a:t>‹#›</a:t>
            </a:fld>
            <a:endParaRPr lang="en-US"/>
          </a:p>
        </p:txBody>
      </p:sp>
    </p:spTree>
    <p:extLst>
      <p:ext uri="{BB962C8B-B14F-4D97-AF65-F5344CB8AC3E}">
        <p14:creationId xmlns:p14="http://schemas.microsoft.com/office/powerpoint/2010/main" val="1069996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A6172C-26C2-49EE-9CD7-4C16BB163F9E}"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B1E13-E546-47B8-968C-E73646D1BA1D}" type="slidenum">
              <a:rPr lang="en-US" smtClean="0"/>
              <a:t>‹#›</a:t>
            </a:fld>
            <a:endParaRPr lang="en-US"/>
          </a:p>
        </p:txBody>
      </p:sp>
    </p:spTree>
    <p:extLst>
      <p:ext uri="{BB962C8B-B14F-4D97-AF65-F5344CB8AC3E}">
        <p14:creationId xmlns:p14="http://schemas.microsoft.com/office/powerpoint/2010/main" val="414057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A6172C-26C2-49EE-9CD7-4C16BB163F9E}" type="datetimeFigureOut">
              <a:rPr lang="en-US" smtClean="0"/>
              <a:t>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3B1E13-E546-47B8-968C-E73646D1BA1D}" type="slidenum">
              <a:rPr lang="en-US" smtClean="0"/>
              <a:t>‹#›</a:t>
            </a:fld>
            <a:endParaRPr lang="en-US"/>
          </a:p>
        </p:txBody>
      </p:sp>
    </p:spTree>
    <p:extLst>
      <p:ext uri="{BB962C8B-B14F-4D97-AF65-F5344CB8AC3E}">
        <p14:creationId xmlns:p14="http://schemas.microsoft.com/office/powerpoint/2010/main" val="193988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A6172C-26C2-49EE-9CD7-4C16BB163F9E}" type="datetimeFigureOut">
              <a:rPr lang="en-US" smtClean="0"/>
              <a:t>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3B1E13-E546-47B8-968C-E73646D1BA1D}" type="slidenum">
              <a:rPr lang="en-US" smtClean="0"/>
              <a:t>‹#›</a:t>
            </a:fld>
            <a:endParaRPr lang="en-US"/>
          </a:p>
        </p:txBody>
      </p:sp>
    </p:spTree>
    <p:extLst>
      <p:ext uri="{BB962C8B-B14F-4D97-AF65-F5344CB8AC3E}">
        <p14:creationId xmlns:p14="http://schemas.microsoft.com/office/powerpoint/2010/main" val="102114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6172C-26C2-49EE-9CD7-4C16BB163F9E}" type="datetimeFigureOut">
              <a:rPr lang="en-US" smtClean="0"/>
              <a:t>2/26/2020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3B1E13-E546-47B8-968C-E73646D1BA1D}" type="slidenum">
              <a:rPr lang="en-US" smtClean="0"/>
              <a:t>‹#›</a:t>
            </a:fld>
            <a:endParaRPr lang="en-US"/>
          </a:p>
        </p:txBody>
      </p:sp>
    </p:spTree>
    <p:extLst>
      <p:ext uri="{BB962C8B-B14F-4D97-AF65-F5344CB8AC3E}">
        <p14:creationId xmlns:p14="http://schemas.microsoft.com/office/powerpoint/2010/main" val="128265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A6172C-26C2-49EE-9CD7-4C16BB163F9E}"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B1E13-E546-47B8-968C-E73646D1BA1D}" type="slidenum">
              <a:rPr lang="en-US" smtClean="0"/>
              <a:t>‹#›</a:t>
            </a:fld>
            <a:endParaRPr lang="en-US"/>
          </a:p>
        </p:txBody>
      </p:sp>
    </p:spTree>
    <p:extLst>
      <p:ext uri="{BB962C8B-B14F-4D97-AF65-F5344CB8AC3E}">
        <p14:creationId xmlns:p14="http://schemas.microsoft.com/office/powerpoint/2010/main" val="47561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B1E13-E546-47B8-968C-E73646D1BA1D}" type="slidenum">
              <a:rPr lang="en-US" smtClean="0"/>
              <a:t>‹#›</a:t>
            </a:fld>
            <a:endParaRPr lang="en-US"/>
          </a:p>
        </p:txBody>
      </p:sp>
      <p:sp>
        <p:nvSpPr>
          <p:cNvPr id="5" name="Date Placeholder 4"/>
          <p:cNvSpPr>
            <a:spLocks noGrp="1"/>
          </p:cNvSpPr>
          <p:nvPr>
            <p:ph type="dt" sz="half" idx="10"/>
          </p:nvPr>
        </p:nvSpPr>
        <p:spPr/>
        <p:txBody>
          <a:bodyPr/>
          <a:lstStyle/>
          <a:p>
            <a:fld id="{53A6172C-26C2-49EE-9CD7-4C16BB163F9E}" type="datetimeFigureOut">
              <a:rPr lang="en-US" smtClean="0"/>
              <a:t>2/26/2020</a:t>
            </a:fld>
            <a:endParaRPr lang="en-US"/>
          </a:p>
        </p:txBody>
      </p:sp>
    </p:spTree>
    <p:extLst>
      <p:ext uri="{BB962C8B-B14F-4D97-AF65-F5344CB8AC3E}">
        <p14:creationId xmlns:p14="http://schemas.microsoft.com/office/powerpoint/2010/main" val="401386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A6172C-26C2-49EE-9CD7-4C16BB163F9E}" type="datetimeFigureOut">
              <a:rPr lang="en-US" smtClean="0"/>
              <a:t>2/26/2020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F3B1E13-E546-47B8-968C-E73646D1BA1D}" type="slidenum">
              <a:rPr lang="en-US" smtClean="0"/>
              <a:t>‹#›</a:t>
            </a:fld>
            <a:endParaRPr lang="en-US"/>
          </a:p>
        </p:txBody>
      </p:sp>
    </p:spTree>
    <p:extLst>
      <p:ext uri="{BB962C8B-B14F-4D97-AF65-F5344CB8AC3E}">
        <p14:creationId xmlns:p14="http://schemas.microsoft.com/office/powerpoint/2010/main" val="265618159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581573"/>
            <a:ext cx="7766936" cy="1646302"/>
          </a:xfrm>
        </p:spPr>
        <p:txBody>
          <a:bodyPr/>
          <a:lstStyle/>
          <a:p>
            <a:pPr algn="l"/>
            <a:r>
              <a:rPr lang="en-US" sz="6000" dirty="0">
                <a:solidFill>
                  <a:srgbClr val="7030A0"/>
                </a:solidFill>
                <a:latin typeface="Raleway Light" panose="020B0403030101060003" pitchFamily="34" charset="0"/>
              </a:rPr>
              <a:t>ATTENDANCE MANAGER</a:t>
            </a:r>
          </a:p>
        </p:txBody>
      </p:sp>
      <p:sp>
        <p:nvSpPr>
          <p:cNvPr id="3" name="Subtitle 2"/>
          <p:cNvSpPr>
            <a:spLocks noGrp="1"/>
          </p:cNvSpPr>
          <p:nvPr>
            <p:ph type="subTitle" idx="1"/>
          </p:nvPr>
        </p:nvSpPr>
        <p:spPr>
          <a:xfrm>
            <a:off x="1768324" y="5044700"/>
            <a:ext cx="7766936" cy="1096899"/>
          </a:xfrm>
        </p:spPr>
        <p:txBody>
          <a:bodyPr>
            <a:normAutofit/>
          </a:bodyPr>
          <a:lstStyle/>
          <a:p>
            <a:r>
              <a:rPr lang="en-US" sz="2400" dirty="0">
                <a:solidFill>
                  <a:srgbClr val="7030A0"/>
                </a:solidFill>
                <a:latin typeface="Raleway Light" panose="020B0403030101060003" pitchFamily="34" charset="0"/>
              </a:rPr>
              <a:t>V. BHARATH(107218504035)</a:t>
            </a:r>
          </a:p>
          <a:p>
            <a:r>
              <a:rPr lang="en-US" sz="2400" dirty="0">
                <a:solidFill>
                  <a:srgbClr val="7030A0"/>
                </a:solidFill>
                <a:latin typeface="Raleway Light" panose="020B0403030101060003" pitchFamily="34" charset="0"/>
              </a:rPr>
              <a:t>P. RAVI KIRAN(107218504039)</a:t>
            </a:r>
          </a:p>
        </p:txBody>
      </p:sp>
      <p:sp>
        <p:nvSpPr>
          <p:cNvPr id="4" name="TextBox 3"/>
          <p:cNvSpPr txBox="1"/>
          <p:nvPr/>
        </p:nvSpPr>
        <p:spPr>
          <a:xfrm>
            <a:off x="1507067" y="3613067"/>
            <a:ext cx="7859002" cy="523220"/>
          </a:xfrm>
          <a:prstGeom prst="rect">
            <a:avLst/>
          </a:prstGeom>
          <a:noFill/>
        </p:spPr>
        <p:txBody>
          <a:bodyPr wrap="square" rtlCol="0">
            <a:spAutoFit/>
          </a:bodyPr>
          <a:lstStyle/>
          <a:p>
            <a:r>
              <a:rPr lang="en-US" sz="2800" dirty="0">
                <a:solidFill>
                  <a:srgbClr val="7030A0"/>
                </a:solidFill>
                <a:latin typeface="Raleway Light" panose="020B0403030101060003" pitchFamily="34" charset="0"/>
              </a:rPr>
              <a:t>MOBILE APPLICATION &amp; WEBSITE</a:t>
            </a:r>
          </a:p>
        </p:txBody>
      </p:sp>
    </p:spTree>
    <p:extLst>
      <p:ext uri="{BB962C8B-B14F-4D97-AF65-F5344CB8AC3E}">
        <p14:creationId xmlns:p14="http://schemas.microsoft.com/office/powerpoint/2010/main" val="31059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6933" y="609600"/>
            <a:ext cx="10197494" cy="1099457"/>
          </a:xfrm>
        </p:spPr>
        <p:txBody>
          <a:bodyPr>
            <a:normAutofit/>
          </a:bodyPr>
          <a:lstStyle/>
          <a:p>
            <a:r>
              <a:rPr lang="en-US">
                <a:latin typeface="Raleway Light" panose="020B0403030101060003" pitchFamily="34" charset="0"/>
              </a:rPr>
              <a:t>Teacher</a:t>
            </a:r>
          </a:p>
        </p:txBody>
      </p:sp>
      <p:sp>
        <p:nvSpPr>
          <p:cNvPr id="12" name="Isosceles Triangle 11">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C3384D6-0F71-4CE0-A968-EE350CFDF5CB}"/>
              </a:ext>
            </a:extLst>
          </p:cNvPr>
          <p:cNvGraphicFramePr>
            <a:graphicFrameLocks noGrp="1"/>
          </p:cNvGraphicFramePr>
          <p:nvPr>
            <p:ph idx="1"/>
            <p:extLst>
              <p:ext uri="{D42A27DB-BD31-4B8C-83A1-F6EECF244321}">
                <p14:modId xmlns:p14="http://schemas.microsoft.com/office/powerpoint/2010/main" val="405519433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8209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solidFill>
                  <a:srgbClr val="7030A0"/>
                </a:solidFill>
                <a:latin typeface="Raleway Light" panose="020B0403030101060003" pitchFamily="34" charset="0"/>
              </a:rPr>
              <a:t>STUDENT</a:t>
            </a:r>
          </a:p>
        </p:txBody>
      </p:sp>
      <p:sp>
        <p:nvSpPr>
          <p:cNvPr id="3" name="Content Placeholder 2"/>
          <p:cNvSpPr>
            <a:spLocks noGrp="1"/>
          </p:cNvSpPr>
          <p:nvPr>
            <p:ph idx="1"/>
          </p:nvPr>
        </p:nvSpPr>
        <p:spPr>
          <a:xfrm>
            <a:off x="677334" y="1930400"/>
            <a:ext cx="8596668" cy="3880773"/>
          </a:xfrm>
        </p:spPr>
        <p:txBody>
          <a:bodyPr>
            <a:normAutofit/>
          </a:bodyPr>
          <a:lstStyle/>
          <a:p>
            <a:r>
              <a:rPr lang="en-US" sz="2400" dirty="0">
                <a:solidFill>
                  <a:srgbClr val="7030A0"/>
                </a:solidFill>
                <a:latin typeface="Lato Light" panose="020F0502020204030203" pitchFamily="34" charset="0"/>
                <a:ea typeface="Lato Light" panose="020F0502020204030203" pitchFamily="34" charset="0"/>
                <a:cs typeface="Lato Light" panose="020F0502020204030203" pitchFamily="34" charset="0"/>
              </a:rPr>
              <a:t>The Student logs into the website to view his personal day-to-day attendance data.</a:t>
            </a:r>
          </a:p>
        </p:txBody>
      </p:sp>
    </p:spTree>
    <p:extLst>
      <p:ext uri="{BB962C8B-B14F-4D97-AF65-F5344CB8AC3E}">
        <p14:creationId xmlns:p14="http://schemas.microsoft.com/office/powerpoint/2010/main" val="6802475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6933" y="609600"/>
            <a:ext cx="10197494" cy="1099457"/>
          </a:xfrm>
        </p:spPr>
        <p:txBody>
          <a:bodyPr>
            <a:normAutofit/>
          </a:bodyPr>
          <a:lstStyle/>
          <a:p>
            <a:r>
              <a:rPr lang="en-US" b="1">
                <a:latin typeface="Raleway Light" panose="020B0403030101060003" pitchFamily="34" charset="0"/>
              </a:rPr>
              <a:t>SEND MESSAGE</a:t>
            </a:r>
          </a:p>
        </p:txBody>
      </p:sp>
      <p:sp>
        <p:nvSpPr>
          <p:cNvPr id="12" name="Isosceles Triangle 11">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CB4C169-7D3A-4E08-98FA-7859C641A0ED}"/>
              </a:ext>
            </a:extLst>
          </p:cNvPr>
          <p:cNvGraphicFramePr>
            <a:graphicFrameLocks noGrp="1"/>
          </p:cNvGraphicFramePr>
          <p:nvPr>
            <p:ph idx="1"/>
            <p:extLst>
              <p:ext uri="{D42A27DB-BD31-4B8C-83A1-F6EECF244321}">
                <p14:modId xmlns:p14="http://schemas.microsoft.com/office/powerpoint/2010/main" val="241373561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83913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6933" y="609600"/>
            <a:ext cx="10197494" cy="1099457"/>
          </a:xfrm>
        </p:spPr>
        <p:txBody>
          <a:bodyPr>
            <a:normAutofit/>
          </a:bodyPr>
          <a:lstStyle/>
          <a:p>
            <a:r>
              <a:rPr lang="en-US" b="1">
                <a:latin typeface="Raleway Light" panose="020B0403030101060003" pitchFamily="34" charset="0"/>
              </a:rPr>
              <a:t>VIEW</a:t>
            </a:r>
          </a:p>
        </p:txBody>
      </p:sp>
      <p:sp>
        <p:nvSpPr>
          <p:cNvPr id="12" name="Isosceles Triangle 11">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AF6416C-22F6-4915-8BBE-8314B10BBD77}"/>
              </a:ext>
            </a:extLst>
          </p:cNvPr>
          <p:cNvGraphicFramePr>
            <a:graphicFrameLocks noGrp="1"/>
          </p:cNvGraphicFramePr>
          <p:nvPr>
            <p:ph idx="1"/>
            <p:extLst>
              <p:ext uri="{D42A27DB-BD31-4B8C-83A1-F6EECF244321}">
                <p14:modId xmlns:p14="http://schemas.microsoft.com/office/powerpoint/2010/main" val="53014591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24459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6933" y="609600"/>
            <a:ext cx="10197494" cy="1099457"/>
          </a:xfrm>
        </p:spPr>
        <p:txBody>
          <a:bodyPr>
            <a:normAutofit/>
          </a:bodyPr>
          <a:lstStyle/>
          <a:p>
            <a:r>
              <a:rPr lang="en-US" b="1">
                <a:latin typeface="Raleway Light" panose="020B0403030101060003" pitchFamily="34" charset="0"/>
              </a:rPr>
              <a:t>UPDATE</a:t>
            </a:r>
          </a:p>
        </p:txBody>
      </p:sp>
      <p:sp>
        <p:nvSpPr>
          <p:cNvPr id="12" name="Isosceles Triangle 11">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843E4FF-D792-4B98-9387-A577250FDE22}"/>
              </a:ext>
            </a:extLst>
          </p:cNvPr>
          <p:cNvGraphicFramePr>
            <a:graphicFrameLocks noGrp="1"/>
          </p:cNvGraphicFramePr>
          <p:nvPr>
            <p:ph idx="1"/>
            <p:extLst>
              <p:ext uri="{D42A27DB-BD31-4B8C-83A1-F6EECF244321}">
                <p14:modId xmlns:p14="http://schemas.microsoft.com/office/powerpoint/2010/main" val="123779823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97161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sz="5400" b="1">
                <a:solidFill>
                  <a:srgbClr val="7030A0"/>
                </a:solidFill>
                <a:latin typeface="Raleway Light" panose="020B0403030101060003" pitchFamily="34" charset="0"/>
              </a:rPr>
              <a:t>UML DIAGRAMS</a:t>
            </a:r>
            <a:endParaRPr lang="en-US" sz="5400" b="1" dirty="0">
              <a:solidFill>
                <a:srgbClr val="7030A0"/>
              </a:solidFill>
              <a:latin typeface="Raleway Light" panose="020B0403030101060003" pitchFamily="34" charset="0"/>
            </a:endParaRPr>
          </a:p>
        </p:txBody>
      </p:sp>
      <p:sp>
        <p:nvSpPr>
          <p:cNvPr id="3" name="Content Placeholder 2"/>
          <p:cNvSpPr>
            <a:spLocks noGrp="1"/>
          </p:cNvSpPr>
          <p:nvPr>
            <p:ph idx="1"/>
          </p:nvPr>
        </p:nvSpPr>
        <p:spPr>
          <a:xfrm>
            <a:off x="677334" y="2160589"/>
            <a:ext cx="8596668" cy="3880773"/>
          </a:xfrm>
        </p:spPr>
        <p:txBody>
          <a:bodyPr>
            <a:normAutofit/>
          </a:bodyPr>
          <a:lstStyle/>
          <a:p>
            <a:r>
              <a:rPr lang="en-US" sz="2400">
                <a:solidFill>
                  <a:srgbClr val="7030A0"/>
                </a:solidFill>
                <a:latin typeface="Lato Light" panose="020F0502020204030203" pitchFamily="34" charset="0"/>
                <a:ea typeface="Lato Light" panose="020F0502020204030203" pitchFamily="34" charset="0"/>
                <a:cs typeface="Lato Light" panose="020F0502020204030203" pitchFamily="34" charset="0"/>
              </a:rPr>
              <a:t>ER DIAGRAM</a:t>
            </a:r>
          </a:p>
          <a:p>
            <a:r>
              <a:rPr lang="en-US" sz="2400">
                <a:solidFill>
                  <a:srgbClr val="7030A0"/>
                </a:solidFill>
                <a:latin typeface="Lato Light" panose="020F0502020204030203" pitchFamily="34" charset="0"/>
                <a:ea typeface="Lato Light" panose="020F0502020204030203" pitchFamily="34" charset="0"/>
                <a:cs typeface="Lato Light" panose="020F0502020204030203" pitchFamily="34" charset="0"/>
              </a:rPr>
              <a:t>DATA FLOW DIAGRAM</a:t>
            </a:r>
          </a:p>
          <a:p>
            <a:r>
              <a:rPr lang="en-US" sz="2400">
                <a:solidFill>
                  <a:srgbClr val="7030A0"/>
                </a:solidFill>
                <a:latin typeface="Lato Light" panose="020F0502020204030203" pitchFamily="34" charset="0"/>
                <a:ea typeface="Lato Light" panose="020F0502020204030203" pitchFamily="34" charset="0"/>
                <a:cs typeface="Lato Light" panose="020F0502020204030203" pitchFamily="34" charset="0"/>
              </a:rPr>
              <a:t>USECASE DIAGRAM</a:t>
            </a:r>
            <a:endParaRPr lang="en-US" sz="2400" dirty="0">
              <a:solidFill>
                <a:srgbClr val="7030A0"/>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7718641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sz="5400">
                <a:solidFill>
                  <a:srgbClr val="7030A0"/>
                </a:solidFill>
                <a:latin typeface="Raleway Light" panose="020B0403030101060003" pitchFamily="34" charset="0"/>
              </a:rPr>
              <a:t>ER DIAGRAM</a:t>
            </a:r>
            <a:endParaRPr lang="en-US" sz="5400" dirty="0">
              <a:solidFill>
                <a:srgbClr val="7030A0"/>
              </a:solidFill>
              <a:latin typeface="Raleway Light" panose="020B0403030101060003"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478" y="1737361"/>
            <a:ext cx="8374524" cy="4856304"/>
          </a:xfrm>
        </p:spPr>
      </p:pic>
    </p:spTree>
    <p:extLst>
      <p:ext uri="{BB962C8B-B14F-4D97-AF65-F5344CB8AC3E}">
        <p14:creationId xmlns:p14="http://schemas.microsoft.com/office/powerpoint/2010/main" val="4768014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solidFill>
                  <a:srgbClr val="7030A0"/>
                </a:solidFill>
                <a:latin typeface="Raleway Light" panose="020B0403030101060003" pitchFamily="34" charset="0"/>
              </a:rPr>
              <a:t>DATAFLOW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361" y="1645921"/>
            <a:ext cx="8949641" cy="4598769"/>
          </a:xfrm>
        </p:spPr>
      </p:pic>
    </p:spTree>
    <p:extLst>
      <p:ext uri="{BB962C8B-B14F-4D97-AF65-F5344CB8AC3E}">
        <p14:creationId xmlns:p14="http://schemas.microsoft.com/office/powerpoint/2010/main" val="1670457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solidFill>
                  <a:srgbClr val="7030A0"/>
                </a:solidFill>
                <a:latin typeface="Raleway Light" panose="020B0403030101060003" pitchFamily="34" charset="0"/>
              </a:rPr>
              <a:t>USECASE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786" y="1583140"/>
            <a:ext cx="8766216" cy="4317384"/>
          </a:xfrm>
        </p:spPr>
      </p:pic>
    </p:spTree>
    <p:extLst>
      <p:ext uri="{BB962C8B-B14F-4D97-AF65-F5344CB8AC3E}">
        <p14:creationId xmlns:p14="http://schemas.microsoft.com/office/powerpoint/2010/main" val="648768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chor="t">
            <a:normAutofit/>
          </a:bodyPr>
          <a:lstStyle/>
          <a:p>
            <a:r>
              <a:rPr lang="en-US">
                <a:latin typeface="Raleway Light" panose="020B0403030101060003" pitchFamily="34" charset="0"/>
              </a:rPr>
              <a:t>DATABASE TABLES</a:t>
            </a:r>
          </a:p>
        </p:txBody>
      </p:sp>
      <p:sp>
        <p:nvSpPr>
          <p:cNvPr id="3" name="Content Placeholder 2"/>
          <p:cNvSpPr>
            <a:spLocks noGrp="1"/>
          </p:cNvSpPr>
          <p:nvPr>
            <p:ph idx="1"/>
          </p:nvPr>
        </p:nvSpPr>
        <p:spPr>
          <a:xfrm>
            <a:off x="677334" y="2160589"/>
            <a:ext cx="3957349" cy="3749323"/>
          </a:xfrm>
        </p:spPr>
        <p:txBody>
          <a:bodyPr>
            <a:normAutofit/>
          </a:bodyPr>
          <a:lstStyle/>
          <a:p>
            <a:r>
              <a:rPr lang="en-US">
                <a:latin typeface="Lato Light" panose="020F0502020204030203" pitchFamily="34" charset="0"/>
                <a:ea typeface="Lato Light" panose="020F0502020204030203" pitchFamily="34" charset="0"/>
                <a:cs typeface="Lato Light" panose="020F0502020204030203" pitchFamily="34" charset="0"/>
              </a:rPr>
              <a:t>ADMIN</a:t>
            </a:r>
          </a:p>
          <a:p>
            <a:r>
              <a:rPr lang="en-US">
                <a:latin typeface="Lato Light" panose="020F0502020204030203" pitchFamily="34" charset="0"/>
                <a:ea typeface="Lato Light" panose="020F0502020204030203" pitchFamily="34" charset="0"/>
                <a:cs typeface="Lato Light" panose="020F0502020204030203" pitchFamily="34" charset="0"/>
              </a:rPr>
              <a:t>TEACHER DETAILS</a:t>
            </a:r>
          </a:p>
          <a:p>
            <a:r>
              <a:rPr lang="en-US">
                <a:latin typeface="Lato Light" panose="020F0502020204030203" pitchFamily="34" charset="0"/>
                <a:ea typeface="Lato Light" panose="020F0502020204030203" pitchFamily="34" charset="0"/>
                <a:cs typeface="Lato Light" panose="020F0502020204030203" pitchFamily="34" charset="0"/>
              </a:rPr>
              <a:t>STUDENTS DETAILS</a:t>
            </a:r>
          </a:p>
          <a:p>
            <a:r>
              <a:rPr lang="en-US">
                <a:latin typeface="Lato Light" panose="020F0502020204030203" pitchFamily="34" charset="0"/>
                <a:ea typeface="Lato Light" panose="020F0502020204030203" pitchFamily="34" charset="0"/>
                <a:cs typeface="Lato Light" panose="020F0502020204030203" pitchFamily="34" charset="0"/>
              </a:rPr>
              <a:t>STUDENT ATTENDANCE DETAILS</a:t>
            </a:r>
          </a:p>
          <a:p>
            <a:endParaRPr lang="en-US">
              <a:latin typeface="Lato Light" panose="020F0502020204030203" pitchFamily="34" charset="0"/>
              <a:ea typeface="Lato Light" panose="020F0502020204030203" pitchFamily="34" charset="0"/>
              <a:cs typeface="Lato Light" panose="020F0502020204030203" pitchFamily="34" charset="0"/>
            </a:endParaRPr>
          </a:p>
        </p:txBody>
      </p:sp>
      <p:pic>
        <p:nvPicPr>
          <p:cNvPr id="5" name="Picture 4" descr="A picture containing bird&#10;&#10;Description automatically generated">
            <a:extLst>
              <a:ext uri="{FF2B5EF4-FFF2-40B4-BE49-F238E27FC236}">
                <a16:creationId xmlns:a16="http://schemas.microsoft.com/office/drawing/2014/main" id="{29A11434-FA89-4373-9390-F4CE58363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4341" y="2159331"/>
            <a:ext cx="3750581" cy="3750581"/>
          </a:xfrm>
          <a:prstGeom prst="rect">
            <a:avLst/>
          </a:prstGeom>
        </p:spPr>
      </p:pic>
    </p:spTree>
    <p:extLst>
      <p:ext uri="{BB962C8B-B14F-4D97-AF65-F5344CB8AC3E}">
        <p14:creationId xmlns:p14="http://schemas.microsoft.com/office/powerpoint/2010/main" val="2718325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73167CC-EA5C-455B-9DB5-85ADFBCA1364}"/>
              </a:ext>
            </a:extLst>
          </p:cNvPr>
          <p:cNvSpPr>
            <a:spLocks noGrp="1"/>
          </p:cNvSpPr>
          <p:nvPr>
            <p:ph type="title"/>
          </p:nvPr>
        </p:nvSpPr>
        <p:spPr>
          <a:xfrm>
            <a:off x="677334" y="609599"/>
            <a:ext cx="3843375" cy="5545667"/>
          </a:xfrm>
        </p:spPr>
        <p:txBody>
          <a:bodyPr anchor="ctr">
            <a:normAutofit/>
          </a:bodyPr>
          <a:lstStyle/>
          <a:p>
            <a:r>
              <a:rPr lang="en-IN">
                <a:solidFill>
                  <a:schemeClr val="tx1">
                    <a:lumMod val="85000"/>
                    <a:lumOff val="15000"/>
                  </a:schemeClr>
                </a:solidFill>
                <a:latin typeface="Raleway Light" panose="020B0403030101060003"/>
              </a:rPr>
              <a:t>CONTENTS</a:t>
            </a:r>
          </a:p>
        </p:txBody>
      </p:sp>
      <p:sp>
        <p:nvSpPr>
          <p:cNvPr id="58" name="Content Placeholder 2">
            <a:extLst>
              <a:ext uri="{FF2B5EF4-FFF2-40B4-BE49-F238E27FC236}">
                <a16:creationId xmlns:a16="http://schemas.microsoft.com/office/drawing/2014/main" id="{E177758A-EBF7-4A7E-BB64-43BBDFD65DEB}"/>
              </a:ext>
            </a:extLst>
          </p:cNvPr>
          <p:cNvSpPr>
            <a:spLocks noGrp="1"/>
          </p:cNvSpPr>
          <p:nvPr>
            <p:ph idx="1"/>
          </p:nvPr>
        </p:nvSpPr>
        <p:spPr>
          <a:xfrm>
            <a:off x="6116084" y="609600"/>
            <a:ext cx="5511296" cy="5545667"/>
          </a:xfrm>
        </p:spPr>
        <p:txBody>
          <a:bodyPr anchor="ctr">
            <a:normAutofit/>
          </a:bodyPr>
          <a:lstStyle/>
          <a:p>
            <a:r>
              <a:rPr lang="en-IN">
                <a:solidFill>
                  <a:srgbClr val="FFFFFF"/>
                </a:solidFill>
                <a:latin typeface="Lato Light" panose="020F0502020204030203"/>
              </a:rPr>
              <a:t>Objective</a:t>
            </a:r>
          </a:p>
          <a:p>
            <a:r>
              <a:rPr lang="en-IN">
                <a:solidFill>
                  <a:srgbClr val="FFFFFF"/>
                </a:solidFill>
                <a:latin typeface="Lato Light" panose="020F0502020204030203"/>
              </a:rPr>
              <a:t>Hardware Requirements</a:t>
            </a:r>
          </a:p>
          <a:p>
            <a:r>
              <a:rPr lang="en-IN">
                <a:solidFill>
                  <a:srgbClr val="FFFFFF"/>
                </a:solidFill>
                <a:latin typeface="Lato Light" panose="020F0502020204030203"/>
              </a:rPr>
              <a:t>Modules</a:t>
            </a:r>
          </a:p>
          <a:p>
            <a:r>
              <a:rPr lang="en-IN">
                <a:solidFill>
                  <a:srgbClr val="FFFFFF"/>
                </a:solidFill>
                <a:latin typeface="Lato Light" panose="020F0502020204030203"/>
              </a:rPr>
              <a:t>UML Diagrams</a:t>
            </a:r>
          </a:p>
          <a:p>
            <a:r>
              <a:rPr lang="en-IN">
                <a:solidFill>
                  <a:srgbClr val="FFFFFF"/>
                </a:solidFill>
                <a:latin typeface="Lato Light" panose="020F0502020204030203"/>
              </a:rPr>
              <a:t>Database Tables</a:t>
            </a:r>
          </a:p>
          <a:p>
            <a:r>
              <a:rPr lang="en-IN">
                <a:solidFill>
                  <a:srgbClr val="FFFFFF"/>
                </a:solidFill>
                <a:latin typeface="Lato Light" panose="020F0502020204030203"/>
              </a:rPr>
              <a:t>Coding Features</a:t>
            </a:r>
          </a:p>
          <a:p>
            <a:r>
              <a:rPr lang="en-IN">
                <a:solidFill>
                  <a:srgbClr val="FFFFFF"/>
                </a:solidFill>
                <a:latin typeface="Lato Light" panose="020F0502020204030203"/>
              </a:rPr>
              <a:t>Screenshots</a:t>
            </a:r>
          </a:p>
          <a:p>
            <a:r>
              <a:rPr lang="en-IN">
                <a:solidFill>
                  <a:srgbClr val="FFFFFF"/>
                </a:solidFill>
                <a:latin typeface="Lato Light" panose="020F0502020204030203"/>
              </a:rPr>
              <a:t>Conclusion</a:t>
            </a:r>
          </a:p>
          <a:p>
            <a:r>
              <a:rPr lang="en-IN">
                <a:solidFill>
                  <a:srgbClr val="FFFFFF"/>
                </a:solidFill>
                <a:latin typeface="Lato Light" panose="020F0502020204030203"/>
              </a:rPr>
              <a:t>Future Updates</a:t>
            </a:r>
          </a:p>
        </p:txBody>
      </p:sp>
    </p:spTree>
    <p:extLst>
      <p:ext uri="{BB962C8B-B14F-4D97-AF65-F5344CB8AC3E}">
        <p14:creationId xmlns:p14="http://schemas.microsoft.com/office/powerpoint/2010/main" val="1505497612"/>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7030A0"/>
                </a:solidFill>
                <a:latin typeface="Raleway Light" panose="020B0403030101060003" pitchFamily="34" charset="0"/>
              </a:rPr>
              <a:t>CODING FEATURES</a:t>
            </a:r>
          </a:p>
        </p:txBody>
      </p:sp>
      <p:sp>
        <p:nvSpPr>
          <p:cNvPr id="3" name="Content Placeholder 2"/>
          <p:cNvSpPr>
            <a:spLocks noGrp="1"/>
          </p:cNvSpPr>
          <p:nvPr>
            <p:ph idx="1"/>
          </p:nvPr>
        </p:nvSpPr>
        <p:spPr>
          <a:xfrm>
            <a:off x="677334" y="2037759"/>
            <a:ext cx="9094463" cy="3880773"/>
          </a:xfrm>
        </p:spPr>
        <p:txBody>
          <a:bodyPr>
            <a:normAutofit/>
          </a:bodyPr>
          <a:lstStyle/>
          <a:p>
            <a:r>
              <a:rPr lang="en-US" sz="2400" dirty="0">
                <a:solidFill>
                  <a:srgbClr val="7030A0"/>
                </a:solidFill>
                <a:latin typeface="Lato Light" panose="020F0502020204030203" pitchFamily="34" charset="0"/>
                <a:ea typeface="Lato Light" panose="020F0502020204030203" pitchFamily="34" charset="0"/>
                <a:cs typeface="Lato Light" panose="020F0502020204030203" pitchFamily="34" charset="0"/>
              </a:rPr>
              <a:t>The following coding languages are being used to develop the application and the website :-</a:t>
            </a:r>
            <a:br>
              <a:rPr lang="en-US" sz="2400" dirty="0">
                <a:solidFill>
                  <a:srgbClr val="7030A0"/>
                </a:solidFill>
                <a:latin typeface="Lato Light" panose="020F0502020204030203" pitchFamily="34" charset="0"/>
                <a:ea typeface="Lato Light" panose="020F0502020204030203" pitchFamily="34" charset="0"/>
                <a:cs typeface="Lato Light" panose="020F0502020204030203" pitchFamily="34" charset="0"/>
              </a:rPr>
            </a:br>
            <a:br>
              <a:rPr lang="en-US" sz="2400" dirty="0">
                <a:solidFill>
                  <a:srgbClr val="7030A0"/>
                </a:solidFill>
                <a:latin typeface="Lato Light" panose="020F0502020204030203" pitchFamily="34" charset="0"/>
                <a:ea typeface="Lato Light" panose="020F0502020204030203" pitchFamily="34" charset="0"/>
                <a:cs typeface="Lato Light" panose="020F0502020204030203" pitchFamily="34" charset="0"/>
              </a:rPr>
            </a:br>
            <a:endParaRPr lang="en-US" sz="2400" dirty="0">
              <a:solidFill>
                <a:srgbClr val="7030A0"/>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 name="TextBox 3">
            <a:extLst>
              <a:ext uri="{FF2B5EF4-FFF2-40B4-BE49-F238E27FC236}">
                <a16:creationId xmlns:a16="http://schemas.microsoft.com/office/drawing/2014/main" id="{7545A6B2-234A-4A57-AA9B-7A5439D93FC4}"/>
              </a:ext>
            </a:extLst>
          </p:cNvPr>
          <p:cNvSpPr txBox="1"/>
          <p:nvPr/>
        </p:nvSpPr>
        <p:spPr>
          <a:xfrm>
            <a:off x="964735" y="3246540"/>
            <a:ext cx="6014906" cy="1938992"/>
          </a:xfrm>
          <a:prstGeom prst="rect">
            <a:avLst/>
          </a:prstGeom>
          <a:noFill/>
        </p:spPr>
        <p:txBody>
          <a:bodyPr wrap="square" rtlCol="0">
            <a:spAutoFit/>
          </a:bodyPr>
          <a:lstStyle/>
          <a:p>
            <a:r>
              <a:rPr lang="en-US" sz="2400" dirty="0">
                <a:solidFill>
                  <a:srgbClr val="7030A0"/>
                </a:solidFill>
                <a:latin typeface="Lato Light" panose="020F0502020204030203" pitchFamily="34" charset="0"/>
                <a:ea typeface="Lato Light" panose="020F0502020204030203" pitchFamily="34" charset="0"/>
                <a:cs typeface="Lato Light" panose="020F0502020204030203" pitchFamily="34" charset="0"/>
              </a:rPr>
              <a:t>1. Android Studio</a:t>
            </a:r>
            <a:br>
              <a:rPr lang="en-US" sz="2400" dirty="0">
                <a:solidFill>
                  <a:srgbClr val="7030A0"/>
                </a:solidFill>
                <a:latin typeface="Lato Light" panose="020F0502020204030203" pitchFamily="34" charset="0"/>
                <a:ea typeface="Lato Light" panose="020F0502020204030203" pitchFamily="34" charset="0"/>
                <a:cs typeface="Lato Light" panose="020F0502020204030203" pitchFamily="34" charset="0"/>
              </a:rPr>
            </a:br>
            <a:r>
              <a:rPr lang="en-US" sz="2400" dirty="0">
                <a:solidFill>
                  <a:srgbClr val="7030A0"/>
                </a:solidFill>
                <a:latin typeface="Lato Light" panose="020F0502020204030203" pitchFamily="34" charset="0"/>
                <a:ea typeface="Lato Light" panose="020F0502020204030203" pitchFamily="34" charset="0"/>
                <a:cs typeface="Lato Light" panose="020F0502020204030203" pitchFamily="34" charset="0"/>
              </a:rPr>
              <a:t>2. Node.js</a:t>
            </a:r>
            <a:br>
              <a:rPr lang="en-US" sz="2400" dirty="0">
                <a:solidFill>
                  <a:srgbClr val="7030A0"/>
                </a:solidFill>
                <a:latin typeface="Lato Light" panose="020F0502020204030203" pitchFamily="34" charset="0"/>
                <a:ea typeface="Lato Light" panose="020F0502020204030203" pitchFamily="34" charset="0"/>
                <a:cs typeface="Lato Light" panose="020F0502020204030203" pitchFamily="34" charset="0"/>
              </a:rPr>
            </a:br>
            <a:r>
              <a:rPr lang="en-US" sz="2400" dirty="0">
                <a:solidFill>
                  <a:srgbClr val="7030A0"/>
                </a:solidFill>
                <a:latin typeface="Lato Light" panose="020F0502020204030203" pitchFamily="34" charset="0"/>
                <a:ea typeface="Lato Light" panose="020F0502020204030203" pitchFamily="34" charset="0"/>
                <a:cs typeface="Lato Light" panose="020F0502020204030203" pitchFamily="34" charset="0"/>
              </a:rPr>
              <a:t>3. HTML</a:t>
            </a:r>
            <a:br>
              <a:rPr lang="en-US" sz="2400" dirty="0">
                <a:solidFill>
                  <a:srgbClr val="7030A0"/>
                </a:solidFill>
                <a:latin typeface="Lato Light" panose="020F0502020204030203" pitchFamily="34" charset="0"/>
                <a:ea typeface="Lato Light" panose="020F0502020204030203" pitchFamily="34" charset="0"/>
                <a:cs typeface="Lato Light" panose="020F0502020204030203" pitchFamily="34" charset="0"/>
              </a:rPr>
            </a:br>
            <a:r>
              <a:rPr lang="en-US" sz="2400" dirty="0">
                <a:solidFill>
                  <a:srgbClr val="7030A0"/>
                </a:solidFill>
                <a:latin typeface="Lato Light" panose="020F0502020204030203" pitchFamily="34" charset="0"/>
                <a:ea typeface="Lato Light" panose="020F0502020204030203" pitchFamily="34" charset="0"/>
                <a:cs typeface="Lato Light" panose="020F0502020204030203" pitchFamily="34" charset="0"/>
              </a:rPr>
              <a:t>4. JavaScript</a:t>
            </a:r>
          </a:p>
          <a:p>
            <a:endParaRPr lang="en-IN" sz="2400" dirty="0"/>
          </a:p>
        </p:txBody>
      </p:sp>
    </p:spTree>
    <p:extLst>
      <p:ext uri="{BB962C8B-B14F-4D97-AF65-F5344CB8AC3E}">
        <p14:creationId xmlns:p14="http://schemas.microsoft.com/office/powerpoint/2010/main" val="23948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6933" y="609600"/>
            <a:ext cx="10197494" cy="1099457"/>
          </a:xfrm>
        </p:spPr>
        <p:txBody>
          <a:bodyPr>
            <a:normAutofit/>
          </a:bodyPr>
          <a:lstStyle/>
          <a:p>
            <a:r>
              <a:rPr lang="en-US">
                <a:latin typeface="Raleway Light" panose="020B0403030101060003" pitchFamily="34" charset="0"/>
              </a:rPr>
              <a:t>ANDROID STUDIO</a:t>
            </a:r>
          </a:p>
        </p:txBody>
      </p:sp>
      <p:sp>
        <p:nvSpPr>
          <p:cNvPr id="12" name="Isosceles Triangle 11">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CE69FFD-167B-4058-B2CD-7EA5186E484B}"/>
              </a:ext>
            </a:extLst>
          </p:cNvPr>
          <p:cNvGraphicFramePr>
            <a:graphicFrameLocks noGrp="1"/>
          </p:cNvGraphicFramePr>
          <p:nvPr>
            <p:ph idx="1"/>
            <p:extLst>
              <p:ext uri="{D42A27DB-BD31-4B8C-83A1-F6EECF244321}">
                <p14:modId xmlns:p14="http://schemas.microsoft.com/office/powerpoint/2010/main" val="394544277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97024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latin typeface="Raleway Light" panose="020B0403030101060003" pitchFamily="34" charset="0"/>
              </a:rPr>
              <a:t>NODE.JS</a:t>
            </a:r>
          </a:p>
        </p:txBody>
      </p:sp>
      <p:sp>
        <p:nvSpPr>
          <p:cNvPr id="3" name="Content Placeholder 2"/>
          <p:cNvSpPr>
            <a:spLocks noGrp="1"/>
          </p:cNvSpPr>
          <p:nvPr>
            <p:ph idx="1"/>
          </p:nvPr>
        </p:nvSpPr>
        <p:spPr>
          <a:xfrm>
            <a:off x="6116084" y="609600"/>
            <a:ext cx="5511296" cy="5545667"/>
          </a:xfrm>
        </p:spPr>
        <p:txBody>
          <a:bodyPr anchor="ctr">
            <a:normAutofit/>
          </a:bodyPr>
          <a:lstStyle/>
          <a:p>
            <a:r>
              <a:rPr lang="en-US">
                <a:solidFill>
                  <a:srgbClr val="FFFFFF"/>
                </a:solidFill>
                <a:latin typeface="Lato Light" panose="020F0502020204030203" pitchFamily="34" charset="0"/>
                <a:ea typeface="Lato Light" panose="020F0502020204030203" pitchFamily="34" charset="0"/>
                <a:cs typeface="Lato Light" panose="020F0502020204030203" pitchFamily="34" charset="0"/>
              </a:rPr>
              <a:t>It is used to write the REST API.</a:t>
            </a:r>
          </a:p>
          <a:p>
            <a:r>
              <a:rPr lang="en-US">
                <a:solidFill>
                  <a:srgbClr val="FFFFFF"/>
                </a:solidFill>
                <a:latin typeface="Lato Light" panose="020F0502020204030203" pitchFamily="34" charset="0"/>
                <a:ea typeface="Lato Light" panose="020F0502020204030203" pitchFamily="34" charset="0"/>
                <a:cs typeface="Lato Light" panose="020F0502020204030203" pitchFamily="34" charset="0"/>
              </a:rPr>
              <a:t>REST is an acronym for Representational State Transfer. It is web standards architecture and HTTP Protocol. The REST architectural style describes six constraints.</a:t>
            </a:r>
          </a:p>
          <a:p>
            <a:r>
              <a:rPr lang="en-US">
                <a:solidFill>
                  <a:srgbClr val="FFFFFF"/>
                </a:solidFill>
                <a:latin typeface="Lato Light" panose="020F0502020204030203" pitchFamily="34" charset="0"/>
                <a:ea typeface="Lato Light" panose="020F0502020204030203" pitchFamily="34" charset="0"/>
                <a:cs typeface="Lato Light" panose="020F0502020204030203" pitchFamily="34" charset="0"/>
              </a:rPr>
              <a:t>RESTful applications use HTTP requests to perform four operations termed as CRUD (C: create, R: read, U: update, and D: delete). Create and/or update is used to post data, get for reading/listing data, and delete to remove data.</a:t>
            </a:r>
          </a:p>
          <a:p>
            <a:r>
              <a:rPr lang="en-US">
                <a:solidFill>
                  <a:srgbClr val="FFFFFF"/>
                </a:solidFill>
                <a:latin typeface="Lato Light" panose="020F0502020204030203" pitchFamily="34" charset="0"/>
                <a:ea typeface="Lato Light" panose="020F0502020204030203" pitchFamily="34" charset="0"/>
                <a:cs typeface="Lato Light" panose="020F0502020204030203" pitchFamily="34" charset="0"/>
              </a:rPr>
              <a:t>RESTful is composed of methods such as; base URL, URL, media types, etc.</a:t>
            </a:r>
          </a:p>
          <a:p>
            <a:endParaRPr lang="en-US">
              <a:solidFill>
                <a:srgbClr val="FFFFFF"/>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25030340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a:latin typeface="Raleway Light" panose="020B0403030101060003" pitchFamily="34" charset="0"/>
              </a:rPr>
              <a:t>HTML</a:t>
            </a:r>
          </a:p>
        </p:txBody>
      </p:sp>
      <p:sp>
        <p:nvSpPr>
          <p:cNvPr id="3" name="Content Placeholder 2"/>
          <p:cNvSpPr>
            <a:spLocks noGrp="1"/>
          </p:cNvSpPr>
          <p:nvPr>
            <p:ph idx="1"/>
          </p:nvPr>
        </p:nvSpPr>
        <p:spPr>
          <a:xfrm>
            <a:off x="677334" y="2160589"/>
            <a:ext cx="8596668" cy="3880773"/>
          </a:xfrm>
        </p:spPr>
        <p:txBody>
          <a:bodyPr>
            <a:normAutofit/>
          </a:bodyPr>
          <a:lstStyle/>
          <a:p>
            <a:r>
              <a:rPr lang="en-US">
                <a:latin typeface="Lato Light" panose="020F0502020204030203" pitchFamily="34" charset="0"/>
                <a:ea typeface="Lato Light" panose="020F0502020204030203" pitchFamily="34" charset="0"/>
                <a:cs typeface="Lato Light" panose="020F0502020204030203" pitchFamily="34" charset="0"/>
              </a:rPr>
              <a:t>This is used to create the basic layout of the webpage which can be styled with the usage of stylesheets.</a:t>
            </a:r>
            <a:br>
              <a:rPr lang="en-US">
                <a:latin typeface="Lato Light" panose="020F0502020204030203" pitchFamily="34" charset="0"/>
                <a:ea typeface="Lato Light" panose="020F0502020204030203" pitchFamily="34" charset="0"/>
                <a:cs typeface="Lato Light" panose="020F0502020204030203" pitchFamily="34" charset="0"/>
              </a:rPr>
            </a:br>
            <a:endParaRPr lang="en-US">
              <a:latin typeface="Lato Light" panose="020F0502020204030203" pitchFamily="34" charset="0"/>
              <a:ea typeface="Lato Light" panose="020F0502020204030203" pitchFamily="34" charset="0"/>
              <a:cs typeface="Lato Light" panose="020F0502020204030203" pitchFamily="34" charset="0"/>
            </a:endParaRPr>
          </a:p>
          <a:p>
            <a:r>
              <a:rPr lang="en-US">
                <a:latin typeface="Lato Light" panose="020F0502020204030203" pitchFamily="34" charset="0"/>
                <a:ea typeface="Lato Light" panose="020F0502020204030203" pitchFamily="34" charset="0"/>
                <a:cs typeface="Lato Light" panose="020F0502020204030203" pitchFamily="34" charset="0"/>
              </a:rPr>
              <a:t>Hypertext Markup Language is the standard markup language for documents designed to be displayed in a web browser. It can be assisted by technologies such as Cascading Style Sheets and scripting languages such as JavaScript.</a:t>
            </a:r>
          </a:p>
        </p:txBody>
      </p:sp>
    </p:spTree>
    <p:extLst>
      <p:ext uri="{BB962C8B-B14F-4D97-AF65-F5344CB8AC3E}">
        <p14:creationId xmlns:p14="http://schemas.microsoft.com/office/powerpoint/2010/main" val="2363695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latin typeface="Raleway Light" panose="020B0403030101060003" pitchFamily="34" charset="0"/>
              </a:rPr>
              <a:t>JAVASCRIPT</a:t>
            </a:r>
          </a:p>
        </p:txBody>
      </p:sp>
      <p:sp>
        <p:nvSpPr>
          <p:cNvPr id="3" name="Content Placeholder 2"/>
          <p:cNvSpPr>
            <a:spLocks noGrp="1"/>
          </p:cNvSpPr>
          <p:nvPr>
            <p:ph idx="1"/>
          </p:nvPr>
        </p:nvSpPr>
        <p:spPr>
          <a:xfrm>
            <a:off x="6116084" y="609600"/>
            <a:ext cx="5511296" cy="5545667"/>
          </a:xfrm>
        </p:spPr>
        <p:txBody>
          <a:bodyPr anchor="ctr">
            <a:normAutofit/>
          </a:bodyPr>
          <a:lstStyle/>
          <a:p>
            <a:r>
              <a:rPr lang="en-US">
                <a:solidFill>
                  <a:srgbClr val="FFFFFF"/>
                </a:solidFill>
                <a:latin typeface="Lato Light" panose="020F0502020204030203" pitchFamily="34" charset="0"/>
                <a:ea typeface="Lato Light" panose="020F0502020204030203" pitchFamily="34" charset="0"/>
                <a:cs typeface="Lato Light" panose="020F0502020204030203" pitchFamily="34" charset="0"/>
              </a:rPr>
              <a:t>JavaScript, often abbreviated as JS, is an interpreted programming language that conforms to the ECMAScript specification. JavaScript is high-level, often just-in-time compiled, and multi-paradigm. It has curly-bracket syntax, dynamic typing, prototype-based object-orientation, and first-class functions.</a:t>
            </a:r>
            <a:br>
              <a:rPr lang="en-US">
                <a:solidFill>
                  <a:srgbClr val="FFFFFF"/>
                </a:solidFill>
                <a:latin typeface="Lato Light" panose="020F0502020204030203" pitchFamily="34" charset="0"/>
                <a:ea typeface="Lato Light" panose="020F0502020204030203" pitchFamily="34" charset="0"/>
                <a:cs typeface="Lato Light" panose="020F0502020204030203" pitchFamily="34" charset="0"/>
              </a:rPr>
            </a:br>
            <a:endParaRPr lang="en-US">
              <a:solidFill>
                <a:srgbClr val="FFFFFF"/>
              </a:solidFill>
              <a:latin typeface="Lato Light" panose="020F0502020204030203" pitchFamily="34" charset="0"/>
              <a:ea typeface="Lato Light" panose="020F0502020204030203" pitchFamily="34" charset="0"/>
              <a:cs typeface="Lato Light" panose="020F0502020204030203" pitchFamily="34" charset="0"/>
            </a:endParaRPr>
          </a:p>
          <a:p>
            <a:r>
              <a:rPr lang="en-US">
                <a:solidFill>
                  <a:srgbClr val="FFFFFF"/>
                </a:solidFill>
                <a:latin typeface="Lato Light" panose="020F0502020204030203" pitchFamily="34" charset="0"/>
                <a:ea typeface="Lato Light" panose="020F0502020204030203" pitchFamily="34" charset="0"/>
                <a:cs typeface="Lato Light" panose="020F0502020204030203" pitchFamily="34" charset="0"/>
              </a:rPr>
              <a:t>We use JavaScript to communicate with the database i.e., send and retrieve data from the database.</a:t>
            </a:r>
          </a:p>
        </p:txBody>
      </p:sp>
    </p:spTree>
    <p:extLst>
      <p:ext uri="{BB962C8B-B14F-4D97-AF65-F5344CB8AC3E}">
        <p14:creationId xmlns:p14="http://schemas.microsoft.com/office/powerpoint/2010/main" val="27646870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673754" y="643467"/>
            <a:ext cx="4203045" cy="1375608"/>
          </a:xfrm>
        </p:spPr>
        <p:txBody>
          <a:bodyPr anchor="ctr">
            <a:normAutofit/>
          </a:bodyPr>
          <a:lstStyle/>
          <a:p>
            <a:r>
              <a:rPr lang="en-US">
                <a:solidFill>
                  <a:schemeClr val="bg1"/>
                </a:solidFill>
                <a:latin typeface="Raleway Light" panose="020B0403030101060003" pitchFamily="34" charset="0"/>
              </a:rPr>
              <a:t>CONCLUSION</a:t>
            </a:r>
          </a:p>
        </p:txBody>
      </p:sp>
      <p:sp>
        <p:nvSpPr>
          <p:cNvPr id="3" name="Content Placeholder 2"/>
          <p:cNvSpPr>
            <a:spLocks noGrp="1"/>
          </p:cNvSpPr>
          <p:nvPr>
            <p:ph idx="1"/>
          </p:nvPr>
        </p:nvSpPr>
        <p:spPr>
          <a:xfrm>
            <a:off x="673754" y="2160590"/>
            <a:ext cx="3973943" cy="3440110"/>
          </a:xfrm>
        </p:spPr>
        <p:txBody>
          <a:bodyPr>
            <a:normAutofit/>
          </a:bodyPr>
          <a:lstStyle/>
          <a:p>
            <a:pPr>
              <a:lnSpc>
                <a:spcPct val="90000"/>
              </a:lnSpc>
            </a:pPr>
            <a:r>
              <a:rPr lang="en-US" sz="1700">
                <a:solidFill>
                  <a:schemeClr val="bg1"/>
                </a:solidFill>
                <a:latin typeface="Lato Light" panose="020F0502020204030203" pitchFamily="34" charset="0"/>
                <a:ea typeface="Lato Light" panose="020F0502020204030203" pitchFamily="34" charset="0"/>
                <a:cs typeface="Lato Light" panose="020F0502020204030203" pitchFamily="34" charset="0"/>
              </a:rPr>
              <a:t>After the completion and deployment of this application the tedious process of taking the attendance is simplified.</a:t>
            </a:r>
            <a:br>
              <a:rPr lang="en-US" sz="1700">
                <a:solidFill>
                  <a:schemeClr val="bg1"/>
                </a:solidFill>
                <a:latin typeface="Lato Light" panose="020F0502020204030203" pitchFamily="34" charset="0"/>
                <a:ea typeface="Lato Light" panose="020F0502020204030203" pitchFamily="34" charset="0"/>
                <a:cs typeface="Lato Light" panose="020F0502020204030203" pitchFamily="34" charset="0"/>
              </a:rPr>
            </a:br>
            <a:endParaRPr lang="en-US" sz="170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p>
            <a:pPr>
              <a:lnSpc>
                <a:spcPct val="90000"/>
              </a:lnSpc>
            </a:pPr>
            <a:r>
              <a:rPr lang="en-US" sz="1700">
                <a:solidFill>
                  <a:schemeClr val="bg1"/>
                </a:solidFill>
                <a:latin typeface="Lato Light" panose="020F0502020204030203" pitchFamily="34" charset="0"/>
                <a:ea typeface="Lato Light" panose="020F0502020204030203" pitchFamily="34" charset="0"/>
                <a:cs typeface="Lato Light" panose="020F0502020204030203" pitchFamily="34" charset="0"/>
              </a:rPr>
              <a:t>The teacher does not have to carry a register around for this purpose.</a:t>
            </a:r>
          </a:p>
          <a:p>
            <a:pPr marL="0" indent="0">
              <a:lnSpc>
                <a:spcPct val="90000"/>
              </a:lnSpc>
              <a:buNone/>
            </a:pPr>
            <a:endParaRPr lang="en-US" sz="170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p>
            <a:pPr>
              <a:lnSpc>
                <a:spcPct val="90000"/>
              </a:lnSpc>
            </a:pPr>
            <a:r>
              <a:rPr lang="en-US" sz="1700">
                <a:solidFill>
                  <a:schemeClr val="bg1"/>
                </a:solidFill>
                <a:latin typeface="Lato Light" panose="020F0502020204030203" pitchFamily="34" charset="0"/>
                <a:ea typeface="Lato Light" panose="020F0502020204030203" pitchFamily="34" charset="0"/>
                <a:cs typeface="Lato Light" panose="020F0502020204030203" pitchFamily="34" charset="0"/>
              </a:rPr>
              <a:t>The student can view his/her attendance anywhere at anytime so as to know whether he has adequate percentage or not.</a:t>
            </a:r>
          </a:p>
        </p:txBody>
      </p:sp>
      <p:pic>
        <p:nvPicPr>
          <p:cNvPr id="7" name="Graphic 6" descr="Classroom">
            <a:extLst>
              <a:ext uri="{FF2B5EF4-FFF2-40B4-BE49-F238E27FC236}">
                <a16:creationId xmlns:a16="http://schemas.microsoft.com/office/drawing/2014/main" id="{FAD2F5B5-1D9C-4E2E-B73D-E901FDA75F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6436332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latin typeface="Raleway Light" panose="020B0403030101060003" pitchFamily="34" charset="0"/>
              </a:rPr>
              <a:t>FUTURE UPDATES</a:t>
            </a:r>
          </a:p>
        </p:txBody>
      </p:sp>
      <p:sp>
        <p:nvSpPr>
          <p:cNvPr id="3" name="Content Placeholder 2"/>
          <p:cNvSpPr>
            <a:spLocks noGrp="1"/>
          </p:cNvSpPr>
          <p:nvPr>
            <p:ph idx="1"/>
          </p:nvPr>
        </p:nvSpPr>
        <p:spPr>
          <a:xfrm>
            <a:off x="6116084" y="609600"/>
            <a:ext cx="5511296" cy="5545667"/>
          </a:xfrm>
        </p:spPr>
        <p:txBody>
          <a:bodyPr anchor="ctr">
            <a:normAutofit/>
          </a:bodyPr>
          <a:lstStyle/>
          <a:p>
            <a:pPr marL="0" indent="0">
              <a:buNone/>
            </a:pPr>
            <a:r>
              <a:rPr lang="en-US" b="1">
                <a:solidFill>
                  <a:srgbClr val="FFFFFF"/>
                </a:solidFill>
                <a:latin typeface="Lato Light" panose="020F0502020204030203" pitchFamily="34" charset="0"/>
                <a:ea typeface="Lato Light" panose="020F0502020204030203" pitchFamily="34" charset="0"/>
                <a:cs typeface="Lato Light" panose="020F0502020204030203" pitchFamily="34" charset="0"/>
              </a:rPr>
              <a:t>In the future updates we plan to :-</a:t>
            </a:r>
          </a:p>
          <a:p>
            <a:r>
              <a:rPr lang="en-US">
                <a:solidFill>
                  <a:srgbClr val="FFFFFF"/>
                </a:solidFill>
                <a:latin typeface="Lato Light" panose="020F0502020204030203" pitchFamily="34" charset="0"/>
                <a:ea typeface="Lato Light" panose="020F0502020204030203" pitchFamily="34" charset="0"/>
                <a:cs typeface="Lato Light" panose="020F0502020204030203" pitchFamily="34" charset="0"/>
              </a:rPr>
              <a:t>Add the option to “LOG IN USING GMAIL” or “LOG IN USING FACEBOOK”.</a:t>
            </a:r>
          </a:p>
          <a:p>
            <a:r>
              <a:rPr lang="en-US">
                <a:solidFill>
                  <a:srgbClr val="FFFFFF"/>
                </a:solidFill>
                <a:latin typeface="Lato Light" panose="020F0502020204030203" pitchFamily="34" charset="0"/>
                <a:ea typeface="Lato Light" panose="020F0502020204030203" pitchFamily="34" charset="0"/>
                <a:cs typeface="Lato Light" panose="020F0502020204030203" pitchFamily="34" charset="0"/>
              </a:rPr>
              <a:t>Edit attendance data from the website.</a:t>
            </a:r>
          </a:p>
          <a:p>
            <a:r>
              <a:rPr lang="en-US">
                <a:solidFill>
                  <a:srgbClr val="FFFFFF"/>
                </a:solidFill>
                <a:latin typeface="Lato Light" panose="020F0502020204030203" pitchFamily="34" charset="0"/>
                <a:ea typeface="Lato Light" panose="020F0502020204030203" pitchFamily="34" charset="0"/>
                <a:cs typeface="Lato Light" panose="020F0502020204030203" pitchFamily="34" charset="0"/>
              </a:rPr>
              <a:t>Improve the Security.</a:t>
            </a:r>
          </a:p>
          <a:p>
            <a:r>
              <a:rPr lang="en-US">
                <a:solidFill>
                  <a:srgbClr val="FFFFFF"/>
                </a:solidFill>
                <a:latin typeface="Lato Light" panose="020F0502020204030203" pitchFamily="34" charset="0"/>
                <a:ea typeface="Lato Light" panose="020F0502020204030203" pitchFamily="34" charset="0"/>
                <a:cs typeface="Lato Light" panose="020F0502020204030203" pitchFamily="34" charset="0"/>
              </a:rPr>
              <a:t>Able to download the entire class’s attendance on one click.</a:t>
            </a:r>
          </a:p>
          <a:p>
            <a:r>
              <a:rPr lang="en-US">
                <a:solidFill>
                  <a:srgbClr val="FFFFFF"/>
                </a:solidFill>
                <a:latin typeface="Lato Light" panose="020F0502020204030203" pitchFamily="34" charset="0"/>
                <a:ea typeface="Lato Light" panose="020F0502020204030203" pitchFamily="34" charset="0"/>
                <a:cs typeface="Lato Light" panose="020F0502020204030203" pitchFamily="34" charset="0"/>
              </a:rPr>
              <a:t>Add the forgot password module.</a:t>
            </a:r>
          </a:p>
        </p:txBody>
      </p:sp>
    </p:spTree>
    <p:extLst>
      <p:ext uri="{BB962C8B-B14F-4D97-AF65-F5344CB8AC3E}">
        <p14:creationId xmlns:p14="http://schemas.microsoft.com/office/powerpoint/2010/main" val="2196627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Shape 2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19136" y="1020871"/>
            <a:ext cx="6960759" cy="2849671"/>
          </a:xfrm>
        </p:spPr>
        <p:txBody>
          <a:bodyPr>
            <a:normAutofit/>
          </a:bodyPr>
          <a:lstStyle/>
          <a:p>
            <a:pPr algn="l"/>
            <a:r>
              <a:rPr lang="en-US" sz="6000">
                <a:solidFill>
                  <a:srgbClr val="FFFFFF"/>
                </a:solidFill>
                <a:latin typeface="Raleway Light" panose="020B0403030101060003" pitchFamily="34" charset="0"/>
              </a:rPr>
              <a:t>Thank </a:t>
            </a:r>
            <a:br>
              <a:rPr lang="en-US" sz="6000">
                <a:solidFill>
                  <a:srgbClr val="FFFFFF"/>
                </a:solidFill>
                <a:latin typeface="Raleway Light" panose="020B0403030101060003" pitchFamily="34" charset="0"/>
              </a:rPr>
            </a:br>
            <a:r>
              <a:rPr lang="en-US" sz="6000">
                <a:solidFill>
                  <a:srgbClr val="FFFFFF"/>
                </a:solidFill>
                <a:latin typeface="Raleway Light" panose="020B0403030101060003" pitchFamily="34" charset="0"/>
              </a:rPr>
              <a:t>You</a:t>
            </a:r>
          </a:p>
        </p:txBody>
      </p:sp>
      <p:sp>
        <p:nvSpPr>
          <p:cNvPr id="25" name="Isosceles Triangle 2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9955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latin typeface="Raleway Light" panose="020B0403030101060003" pitchFamily="34" charset="0"/>
              </a:rPr>
              <a:t>OBJECTIVE</a:t>
            </a: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150FB5A-0A89-4F6C-B225-EB99BA6B958A}"/>
              </a:ext>
            </a:extLst>
          </p:cNvPr>
          <p:cNvGraphicFramePr>
            <a:graphicFrameLocks noGrp="1"/>
          </p:cNvGraphicFramePr>
          <p:nvPr>
            <p:ph idx="1"/>
            <p:extLst>
              <p:ext uri="{D42A27DB-BD31-4B8C-83A1-F6EECF244321}">
                <p14:modId xmlns:p14="http://schemas.microsoft.com/office/powerpoint/2010/main" val="3694149276"/>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62079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a:latin typeface="Raleway Light" panose="020B0403030101060003" pitchFamily="34" charset="0"/>
              </a:rPr>
              <a:t>HARDWARE REQUIREMENTS</a:t>
            </a:r>
          </a:p>
        </p:txBody>
      </p:sp>
      <p:pic>
        <p:nvPicPr>
          <p:cNvPr id="7" name="Picture 6" descr="A drawing of a cartoon character&#10;&#10;Description automatically generated">
            <a:extLst>
              <a:ext uri="{FF2B5EF4-FFF2-40B4-BE49-F238E27FC236}">
                <a16:creationId xmlns:a16="http://schemas.microsoft.com/office/drawing/2014/main" id="{689DBDF2-28E3-43D1-8D27-97DB3A62B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2802372"/>
            <a:ext cx="2596281" cy="2596281"/>
          </a:xfrm>
          <a:prstGeom prst="rect">
            <a:avLst/>
          </a:prstGeom>
        </p:spPr>
      </p:pic>
      <p:sp>
        <p:nvSpPr>
          <p:cNvPr id="3" name="Content Placeholder 2"/>
          <p:cNvSpPr>
            <a:spLocks noGrp="1"/>
          </p:cNvSpPr>
          <p:nvPr>
            <p:ph idx="1"/>
          </p:nvPr>
        </p:nvSpPr>
        <p:spPr>
          <a:xfrm>
            <a:off x="6329363" y="2160589"/>
            <a:ext cx="2944638" cy="3880773"/>
          </a:xfrm>
        </p:spPr>
        <p:txBody>
          <a:bodyPr>
            <a:normAutofit/>
          </a:bodyPr>
          <a:lstStyle/>
          <a:p>
            <a:r>
              <a:rPr lang="en-US" sz="1500">
                <a:latin typeface="Lato Light" panose="020F0502020204030203" pitchFamily="34" charset="0"/>
                <a:ea typeface="Lato Light" panose="020F0502020204030203" pitchFamily="34" charset="0"/>
                <a:cs typeface="Lato Light" panose="020F0502020204030203" pitchFamily="34" charset="0"/>
              </a:rPr>
              <a:t>MOBILE APPLICATION</a:t>
            </a:r>
            <a:br>
              <a:rPr lang="en-US" sz="1500">
                <a:latin typeface="Lato Light" panose="020F0502020204030203" pitchFamily="34" charset="0"/>
                <a:ea typeface="Lato Light" panose="020F0502020204030203" pitchFamily="34" charset="0"/>
                <a:cs typeface="Lato Light" panose="020F0502020204030203" pitchFamily="34" charset="0"/>
              </a:rPr>
            </a:br>
            <a:endParaRPr lang="en-US" sz="1500">
              <a:latin typeface="Lato Light" panose="020F0502020204030203" pitchFamily="34" charset="0"/>
              <a:ea typeface="Lato Light" panose="020F0502020204030203" pitchFamily="34" charset="0"/>
              <a:cs typeface="Lato Light" panose="020F0502020204030203" pitchFamily="34" charset="0"/>
            </a:endParaRPr>
          </a:p>
          <a:p>
            <a:r>
              <a:rPr lang="en-US" sz="1500">
                <a:latin typeface="Lato Light" panose="020F0502020204030203" pitchFamily="34" charset="0"/>
                <a:ea typeface="Lato Light" panose="020F0502020204030203" pitchFamily="34" charset="0"/>
                <a:cs typeface="Lato Light" panose="020F0502020204030203" pitchFamily="34" charset="0"/>
              </a:rPr>
              <a:t>WEBSITE</a:t>
            </a:r>
          </a:p>
        </p:txBody>
      </p:sp>
      <p:pic>
        <p:nvPicPr>
          <p:cNvPr id="5" name="Picture 4">
            <a:extLst>
              <a:ext uri="{FF2B5EF4-FFF2-40B4-BE49-F238E27FC236}">
                <a16:creationId xmlns:a16="http://schemas.microsoft.com/office/drawing/2014/main" id="{BD13E621-A0BF-48FD-8DAE-E531D58E6E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9640" y="2158074"/>
            <a:ext cx="2281431" cy="3883288"/>
          </a:xfrm>
          <a:prstGeom prst="rect">
            <a:avLst/>
          </a:prstGeom>
        </p:spPr>
      </p:pic>
    </p:spTree>
    <p:extLst>
      <p:ext uri="{BB962C8B-B14F-4D97-AF65-F5344CB8AC3E}">
        <p14:creationId xmlns:p14="http://schemas.microsoft.com/office/powerpoint/2010/main" val="6487778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6933" y="609600"/>
            <a:ext cx="10197494" cy="1099457"/>
          </a:xfrm>
        </p:spPr>
        <p:txBody>
          <a:bodyPr>
            <a:normAutofit/>
          </a:bodyPr>
          <a:lstStyle/>
          <a:p>
            <a:r>
              <a:rPr lang="en-US">
                <a:latin typeface="Raleway Light" panose="020B0403030101060003" pitchFamily="34" charset="0"/>
              </a:rPr>
              <a:t>MOBILE APPLICATION</a:t>
            </a:r>
          </a:p>
        </p:txBody>
      </p:sp>
      <p:sp>
        <p:nvSpPr>
          <p:cNvPr id="12" name="Isosceles Triangle 11">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CBFE691-CCA5-4FB3-9C66-0A3304DEB9D2}"/>
              </a:ext>
            </a:extLst>
          </p:cNvPr>
          <p:cNvGraphicFramePr>
            <a:graphicFrameLocks noGrp="1"/>
          </p:cNvGraphicFramePr>
          <p:nvPr>
            <p:ph idx="1"/>
            <p:extLst>
              <p:ext uri="{D42A27DB-BD31-4B8C-83A1-F6EECF244321}">
                <p14:modId xmlns:p14="http://schemas.microsoft.com/office/powerpoint/2010/main" val="246122709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5789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latin typeface="Raleway Light" panose="020B0403030101060003" pitchFamily="34" charset="0"/>
              </a:rPr>
              <a:t>WEBSITE</a:t>
            </a: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FA54B8-279B-4B8F-88E9-4C71E09D5147}"/>
              </a:ext>
            </a:extLst>
          </p:cNvPr>
          <p:cNvGraphicFramePr>
            <a:graphicFrameLocks noGrp="1"/>
          </p:cNvGraphicFramePr>
          <p:nvPr>
            <p:ph idx="1"/>
            <p:extLst>
              <p:ext uri="{D42A27DB-BD31-4B8C-83A1-F6EECF244321}">
                <p14:modId xmlns:p14="http://schemas.microsoft.com/office/powerpoint/2010/main" val="593596806"/>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94311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52481" y="1382486"/>
            <a:ext cx="3547581" cy="4093028"/>
          </a:xfrm>
        </p:spPr>
        <p:txBody>
          <a:bodyPr anchor="ctr">
            <a:normAutofit/>
          </a:bodyPr>
          <a:lstStyle/>
          <a:p>
            <a:r>
              <a:rPr lang="en-US" sz="4400" b="1">
                <a:solidFill>
                  <a:schemeClr val="accent1">
                    <a:lumMod val="75000"/>
                  </a:schemeClr>
                </a:solidFill>
                <a:latin typeface="Raleway Light" panose="020B0403030101060003" pitchFamily="34" charset="0"/>
              </a:rPr>
              <a:t>MODULES</a:t>
            </a: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C046D45-9B85-4F01-A246-A7DF0086A7AF}"/>
              </a:ext>
            </a:extLst>
          </p:cNvPr>
          <p:cNvGraphicFramePr>
            <a:graphicFrameLocks noGrp="1"/>
          </p:cNvGraphicFramePr>
          <p:nvPr>
            <p:ph idx="1"/>
            <p:extLst>
              <p:ext uri="{D42A27DB-BD31-4B8C-83A1-F6EECF244321}">
                <p14:modId xmlns:p14="http://schemas.microsoft.com/office/powerpoint/2010/main" val="1475561690"/>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25934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7030A0"/>
                </a:solidFill>
                <a:latin typeface="Raleway Light" panose="020B0403030101060003" pitchFamily="34" charset="0"/>
              </a:rPr>
              <a:t>LOGIN</a:t>
            </a:r>
          </a:p>
        </p:txBody>
      </p:sp>
      <p:sp>
        <p:nvSpPr>
          <p:cNvPr id="3" name="Content Placeholder 2"/>
          <p:cNvSpPr>
            <a:spLocks noGrp="1"/>
          </p:cNvSpPr>
          <p:nvPr>
            <p:ph idx="1"/>
          </p:nvPr>
        </p:nvSpPr>
        <p:spPr/>
        <p:txBody>
          <a:bodyPr>
            <a:normAutofit/>
          </a:bodyPr>
          <a:lstStyle/>
          <a:p>
            <a:r>
              <a:rPr lang="en-US" sz="2400" dirty="0">
                <a:solidFill>
                  <a:srgbClr val="7030A0"/>
                </a:solidFill>
                <a:latin typeface="Lato Light" panose="020F0502020204030203" pitchFamily="34" charset="0"/>
                <a:ea typeface="Lato Light" panose="020F0502020204030203" pitchFamily="34" charset="0"/>
                <a:cs typeface="Lato Light" panose="020F0502020204030203" pitchFamily="34" charset="0"/>
              </a:rPr>
              <a:t>There are 3 login priorities, that is :-</a:t>
            </a:r>
            <a:br>
              <a:rPr lang="en-US" sz="2400" dirty="0">
                <a:solidFill>
                  <a:srgbClr val="7030A0"/>
                </a:solidFill>
                <a:latin typeface="Lato Light" panose="020F0502020204030203" pitchFamily="34" charset="0"/>
                <a:ea typeface="Lato Light" panose="020F0502020204030203" pitchFamily="34" charset="0"/>
                <a:cs typeface="Lato Light" panose="020F0502020204030203" pitchFamily="34" charset="0"/>
              </a:rPr>
            </a:br>
            <a:br>
              <a:rPr lang="en-US" sz="2400" dirty="0">
                <a:solidFill>
                  <a:srgbClr val="7030A0"/>
                </a:solidFill>
                <a:latin typeface="Lato Light" panose="020F0502020204030203" pitchFamily="34" charset="0"/>
                <a:ea typeface="Lato Light" panose="020F0502020204030203" pitchFamily="34" charset="0"/>
                <a:cs typeface="Lato Light" panose="020F0502020204030203" pitchFamily="34" charset="0"/>
              </a:rPr>
            </a:br>
            <a:endParaRPr lang="en-US" sz="2400" dirty="0">
              <a:solidFill>
                <a:srgbClr val="7030A0"/>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5" name="TextBox 4">
            <a:extLst>
              <a:ext uri="{FF2B5EF4-FFF2-40B4-BE49-F238E27FC236}">
                <a16:creationId xmlns:a16="http://schemas.microsoft.com/office/drawing/2014/main" id="{DA1A2043-8CB0-482A-A664-0FFEC3A11F46}"/>
              </a:ext>
            </a:extLst>
          </p:cNvPr>
          <p:cNvSpPr txBox="1"/>
          <p:nvPr/>
        </p:nvSpPr>
        <p:spPr>
          <a:xfrm>
            <a:off x="1040235" y="2900646"/>
            <a:ext cx="7139031" cy="1200329"/>
          </a:xfrm>
          <a:prstGeom prst="rect">
            <a:avLst/>
          </a:prstGeom>
          <a:noFill/>
        </p:spPr>
        <p:txBody>
          <a:bodyPr wrap="square" rtlCol="0">
            <a:spAutoFit/>
          </a:bodyPr>
          <a:lstStyle/>
          <a:p>
            <a:r>
              <a:rPr lang="en-US" sz="2400" dirty="0">
                <a:solidFill>
                  <a:srgbClr val="7030A0"/>
                </a:solidFill>
                <a:latin typeface="Lato Light" panose="020F0502020204030203" pitchFamily="34" charset="0"/>
                <a:ea typeface="Lato Light" panose="020F0502020204030203" pitchFamily="34" charset="0"/>
                <a:cs typeface="Lato Light" panose="020F0502020204030203" pitchFamily="34" charset="0"/>
              </a:rPr>
              <a:t>1. Admin(Only through website)</a:t>
            </a:r>
            <a:br>
              <a:rPr lang="en-US" sz="2400" dirty="0">
                <a:solidFill>
                  <a:srgbClr val="7030A0"/>
                </a:solidFill>
                <a:latin typeface="Lato Light" panose="020F0502020204030203" pitchFamily="34" charset="0"/>
                <a:ea typeface="Lato Light" panose="020F0502020204030203" pitchFamily="34" charset="0"/>
                <a:cs typeface="Lato Light" panose="020F0502020204030203" pitchFamily="34" charset="0"/>
              </a:rPr>
            </a:br>
            <a:r>
              <a:rPr lang="en-US" sz="2400" dirty="0">
                <a:solidFill>
                  <a:srgbClr val="7030A0"/>
                </a:solidFill>
                <a:latin typeface="Lato Light" panose="020F0502020204030203" pitchFamily="34" charset="0"/>
                <a:ea typeface="Lato Light" panose="020F0502020204030203" pitchFamily="34" charset="0"/>
                <a:cs typeface="Lato Light" panose="020F0502020204030203" pitchFamily="34" charset="0"/>
              </a:rPr>
              <a:t>2. Teacher(Used in both application and website)</a:t>
            </a:r>
            <a:br>
              <a:rPr lang="en-US" sz="2400" dirty="0">
                <a:solidFill>
                  <a:srgbClr val="7030A0"/>
                </a:solidFill>
                <a:latin typeface="Lato Light" panose="020F0502020204030203" pitchFamily="34" charset="0"/>
                <a:ea typeface="Lato Light" panose="020F0502020204030203" pitchFamily="34" charset="0"/>
                <a:cs typeface="Lato Light" panose="020F0502020204030203" pitchFamily="34" charset="0"/>
              </a:rPr>
            </a:br>
            <a:r>
              <a:rPr lang="en-US" sz="2400" dirty="0">
                <a:solidFill>
                  <a:srgbClr val="7030A0"/>
                </a:solidFill>
                <a:latin typeface="Lato Light" panose="020F0502020204030203" pitchFamily="34" charset="0"/>
                <a:ea typeface="Lato Light" panose="020F0502020204030203" pitchFamily="34" charset="0"/>
                <a:cs typeface="Lato Light" panose="020F0502020204030203" pitchFamily="34" charset="0"/>
              </a:rPr>
              <a:t>3. Student(Only through website)</a:t>
            </a:r>
            <a:endParaRPr lang="en-IN" sz="2400" dirty="0"/>
          </a:p>
        </p:txBody>
      </p:sp>
    </p:spTree>
    <p:extLst>
      <p:ext uri="{BB962C8B-B14F-4D97-AF65-F5344CB8AC3E}">
        <p14:creationId xmlns:p14="http://schemas.microsoft.com/office/powerpoint/2010/main" val="18018930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6933" y="609600"/>
            <a:ext cx="10197494" cy="1099457"/>
          </a:xfrm>
        </p:spPr>
        <p:txBody>
          <a:bodyPr>
            <a:normAutofit/>
          </a:bodyPr>
          <a:lstStyle/>
          <a:p>
            <a:r>
              <a:rPr lang="en-US">
                <a:latin typeface="Raleway Light" panose="020B0403030101060003" pitchFamily="34" charset="0"/>
              </a:rPr>
              <a:t>ADMIN</a:t>
            </a:r>
          </a:p>
        </p:txBody>
      </p:sp>
      <p:sp>
        <p:nvSpPr>
          <p:cNvPr id="12" name="Isosceles Triangle 11">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AB40973-6700-46A3-A2AE-BF5737DAB3B7}"/>
              </a:ext>
            </a:extLst>
          </p:cNvPr>
          <p:cNvGraphicFramePr>
            <a:graphicFrameLocks noGrp="1"/>
          </p:cNvGraphicFramePr>
          <p:nvPr>
            <p:ph idx="1"/>
            <p:extLst>
              <p:ext uri="{D42A27DB-BD31-4B8C-83A1-F6EECF244321}">
                <p14:modId xmlns:p14="http://schemas.microsoft.com/office/powerpoint/2010/main" val="119455966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58939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TotalTime>
  <Words>581</Words>
  <Application>Microsoft Office PowerPoint</Application>
  <PresentationFormat>Widescreen</PresentationFormat>
  <Paragraphs>101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Lato Light</vt:lpstr>
      <vt:lpstr>Raleway Light</vt:lpstr>
      <vt:lpstr>Trebuchet MS</vt:lpstr>
      <vt:lpstr>Wingdings 3</vt:lpstr>
      <vt:lpstr>Facet</vt:lpstr>
      <vt:lpstr>ATTENDANCE MANAGER</vt:lpstr>
      <vt:lpstr>CONTENTS</vt:lpstr>
      <vt:lpstr>OBJECTIVE</vt:lpstr>
      <vt:lpstr>HARDWARE REQUIREMENTS</vt:lpstr>
      <vt:lpstr>MOBILE APPLICATION</vt:lpstr>
      <vt:lpstr>WEBSITE</vt:lpstr>
      <vt:lpstr>MODULES</vt:lpstr>
      <vt:lpstr>LOGIN</vt:lpstr>
      <vt:lpstr>ADMIN</vt:lpstr>
      <vt:lpstr>Teacher</vt:lpstr>
      <vt:lpstr>STUDENT</vt:lpstr>
      <vt:lpstr>SEND MESSAGE</vt:lpstr>
      <vt:lpstr>VIEW</vt:lpstr>
      <vt:lpstr>UPDATE</vt:lpstr>
      <vt:lpstr>UML DIAGRAMS</vt:lpstr>
      <vt:lpstr>ER DIAGRAM</vt:lpstr>
      <vt:lpstr>DATAFLOW DIAGRAM</vt:lpstr>
      <vt:lpstr>USECASE DIAGRAM</vt:lpstr>
      <vt:lpstr>DATABASE TABLES</vt:lpstr>
      <vt:lpstr>CODING FEATURES</vt:lpstr>
      <vt:lpstr>ANDROID STUDIO</vt:lpstr>
      <vt:lpstr>NODE.JS</vt:lpstr>
      <vt:lpstr>HTML</vt:lpstr>
      <vt:lpstr>JAVASCRIPT</vt:lpstr>
      <vt:lpstr>CONCLUSION</vt:lpstr>
      <vt:lpstr>FUTURE UPDATES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MANAGER</dc:title>
  <dc:creator>ravi kiran</dc:creator>
  <cp:lastModifiedBy>ravi kiran</cp:lastModifiedBy>
  <cp:revision>1</cp:revision>
  <dcterms:created xsi:type="dcterms:W3CDTF">2020-02-26T15:06:22Z</dcterms:created>
  <dcterms:modified xsi:type="dcterms:W3CDTF">2020-02-26T15:08:10Z</dcterms:modified>
</cp:coreProperties>
</file>