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BDD + TFD + UADD </a:t>
            </a:r>
            <a:br>
              <a:rPr lang="en-US" dirty="0"/>
            </a:br>
            <a:r>
              <a:rPr lang="en-US" sz="4400" dirty="0"/>
              <a:t>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Kanban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</a:t>
            </a:r>
          </a:p>
          <a:p>
            <a:r>
              <a:rPr lang="en-US" dirty="0"/>
              <a:t>By</a:t>
            </a:r>
          </a:p>
          <a:p>
            <a:r>
              <a:rPr lang="en-US" dirty="0" err="1"/>
              <a:t>Ravichandran</a:t>
            </a:r>
            <a:r>
              <a:rPr lang="en-US" dirty="0"/>
              <a:t> J V</a:t>
            </a:r>
          </a:p>
        </p:txBody>
      </p:sp>
    </p:spTree>
    <p:extLst>
      <p:ext uri="{BB962C8B-B14F-4D97-AF65-F5344CB8AC3E}">
        <p14:creationId xmlns:p14="http://schemas.microsoft.com/office/powerpoint/2010/main" val="13773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611" y="182974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5719" y="1894703"/>
            <a:ext cx="1919416" cy="708454"/>
          </a:xfrm>
          <a:prstGeom prst="rect">
            <a:avLst/>
          </a:prstGeom>
          <a:solidFill>
            <a:srgbClr val="FFE699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+ TFD + UADD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076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390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40476" y="1977081"/>
            <a:ext cx="1606378" cy="518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stories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917" y="2858530"/>
            <a:ext cx="1301578" cy="6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440" y="2858530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268495" y="3171568"/>
            <a:ext cx="205945" cy="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343665" y="2496065"/>
            <a:ext cx="0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3995860" y="383724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60721" y="1944131"/>
            <a:ext cx="1951339" cy="6260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73244" y="2825578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Tests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73244" y="4238365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06452" y="5064210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Refactor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4595" y="2730968"/>
            <a:ext cx="2056371" cy="3035517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5632" y="1880161"/>
            <a:ext cx="2056371" cy="78683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482016" y="385938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776385" y="1977081"/>
            <a:ext cx="1326291" cy="3954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21062" y="2696139"/>
            <a:ext cx="1148146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56656" y="3255522"/>
            <a:ext cx="896891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95135" y="3227655"/>
            <a:ext cx="1215082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26868" y="2570208"/>
            <a:ext cx="2746801" cy="1120344"/>
          </a:xfrm>
          <a:prstGeom prst="rect">
            <a:avLst/>
          </a:prstGeom>
          <a:solidFill>
            <a:srgbClr val="00B050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82623" y="1922573"/>
            <a:ext cx="1824167" cy="54257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099854" y="4435135"/>
            <a:ext cx="1301578" cy="6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Scenarios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607379" y="4434015"/>
            <a:ext cx="1301578" cy="6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Defects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7499000" y="4750232"/>
            <a:ext cx="600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 flipV="1">
            <a:off x="9401432" y="4749112"/>
            <a:ext cx="205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27554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0990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fitnesse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558614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Mocha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497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088527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79929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fitnesse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66917" y="6568049"/>
            <a:ext cx="10018239" cy="21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0323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  <p:bldP spid="6" grpId="0" animBg="1"/>
      <p:bldP spid="12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2423-0445-4D86-9741-5AB4898A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Given, when, then … the holy grail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93FAA-2B2E-4B0B-B9ED-A68550D7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47800"/>
            <a:ext cx="8729662" cy="49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A81EB-1B68-45A0-918C-5CCAA5D6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4" y="2449285"/>
            <a:ext cx="10063758" cy="39433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C3E720-BBA4-4619-80E1-8BF386C8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the holy grail</a:t>
            </a:r>
          </a:p>
        </p:txBody>
      </p:sp>
    </p:spTree>
    <p:extLst>
      <p:ext uri="{BB962C8B-B14F-4D97-AF65-F5344CB8AC3E}">
        <p14:creationId xmlns:p14="http://schemas.microsoft.com/office/powerpoint/2010/main" val="78465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269-3108-4D29-B895-77F9FEDD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Requirement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User types some English sentence that must comply to a supplied drill line of text. </a:t>
            </a:r>
          </a:p>
          <a:p>
            <a:endParaRPr lang="en-US" dirty="0"/>
          </a:p>
          <a:p>
            <a:r>
              <a:rPr lang="en-US" dirty="0"/>
              <a:t>If user misses or adds any additional words from the drill text, then the words must be highlighted as errors for the user to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B712A-20BD-4FB6-AC68-0EB606D6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5191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F79BA-FF9C-4A42-82F7-7FA09016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0237"/>
            <a:ext cx="10815950" cy="4514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C19A8-E877-4EDB-8038-BF591B9DF97A}"/>
              </a:ext>
            </a:extLst>
          </p:cNvPr>
          <p:cNvSpPr/>
          <p:nvPr/>
        </p:nvSpPr>
        <p:spPr>
          <a:xfrm>
            <a:off x="5142048" y="2418695"/>
            <a:ext cx="179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84CC9-32E1-4E35-B9DE-B75D38F0F680}"/>
              </a:ext>
            </a:extLst>
          </p:cNvPr>
          <p:cNvSpPr/>
          <p:nvPr/>
        </p:nvSpPr>
        <p:spPr>
          <a:xfrm>
            <a:off x="1784938" y="369599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07CC6-2DD5-44FD-8A2B-3FEA961C149B}"/>
              </a:ext>
            </a:extLst>
          </p:cNvPr>
          <p:cNvSpPr/>
          <p:nvPr/>
        </p:nvSpPr>
        <p:spPr>
          <a:xfrm>
            <a:off x="9711364" y="3744716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A5F84F-18AD-4E81-B55B-7B451621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28655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93B6-7CA3-44DB-857E-D0B6FCA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Scenarios (Behavior)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882EC-5440-42EC-AF86-F36AB9D2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1" y="3341517"/>
            <a:ext cx="10493623" cy="667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E3867-3B9E-4E91-BF98-525DC1AE4B97}"/>
              </a:ext>
            </a:extLst>
          </p:cNvPr>
          <p:cNvSpPr/>
          <p:nvPr/>
        </p:nvSpPr>
        <p:spPr>
          <a:xfrm>
            <a:off x="1384557" y="2306154"/>
            <a:ext cx="9422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 – if user misses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3D109-00DC-4138-B099-1C67F162C591}"/>
              </a:ext>
            </a:extLst>
          </p:cNvPr>
          <p:cNvSpPr/>
          <p:nvPr/>
        </p:nvSpPr>
        <p:spPr>
          <a:xfrm>
            <a:off x="1693720" y="4174813"/>
            <a:ext cx="8884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2 – if user adds words</a:t>
            </a:r>
          </a:p>
        </p:txBody>
      </p:sp>
    </p:spTree>
    <p:extLst>
      <p:ext uri="{BB962C8B-B14F-4D97-AF65-F5344CB8AC3E}">
        <p14:creationId xmlns:p14="http://schemas.microsoft.com/office/powerpoint/2010/main" val="12776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D3D-D580-477D-8808-34CEFAA6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testing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C233C-58C7-45E9-A647-5380E385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49" y="2197100"/>
            <a:ext cx="4764177" cy="4351338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D15D73-EEF1-448A-A5DF-AC3B3137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8" y="3700626"/>
            <a:ext cx="533333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599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BDD + TFD + UADD  with Kanban</vt:lpstr>
      <vt:lpstr>BDD + TFD + UADD</vt:lpstr>
      <vt:lpstr>Given, when, then … the holy grail</vt:lpstr>
      <vt:lpstr>Given, when, then … the holy grail</vt:lpstr>
      <vt:lpstr>Given, when, then … in action!</vt:lpstr>
      <vt:lpstr>Given, when, then … in action!</vt:lpstr>
      <vt:lpstr>Identify Scenarios (Behavior)</vt:lpstr>
      <vt:lpstr>Scenario testing</vt:lpstr>
      <vt:lpstr>PowerPoint Presentation</vt:lpstr>
    </vt:vector>
  </TitlesOfParts>
  <Company>Lionbridge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JV</dc:creator>
  <cp:lastModifiedBy>JV</cp:lastModifiedBy>
  <cp:revision>20</cp:revision>
  <dcterms:created xsi:type="dcterms:W3CDTF">2016-09-28T14:31:54Z</dcterms:created>
  <dcterms:modified xsi:type="dcterms:W3CDTF">2017-07-01T12:38:32Z</dcterms:modified>
</cp:coreProperties>
</file>