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C7471-58A1-4EE8-A589-169956FCA0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B9A43-03A3-4FBB-831F-6BE3346A30F3}">
      <dgm:prSet phldrT="[Text]"/>
      <dgm:spPr/>
      <dgm:t>
        <a:bodyPr/>
        <a:lstStyle/>
        <a:p>
          <a:r>
            <a:rPr lang="en-US"/>
            <a:t>Test</a:t>
          </a:r>
          <a:endParaRPr lang="en-US" dirty="0"/>
        </a:p>
      </dgm:t>
    </dgm:pt>
    <dgm:pt modelId="{4FAFA818-B5F5-428F-A3E5-12AC635A04FC}" type="parTrans" cxnId="{911A2D3F-98B0-4C56-B251-3182AA62177E}">
      <dgm:prSet/>
      <dgm:spPr/>
      <dgm:t>
        <a:bodyPr/>
        <a:lstStyle/>
        <a:p>
          <a:endParaRPr lang="en-US"/>
        </a:p>
      </dgm:t>
    </dgm:pt>
    <dgm:pt modelId="{321A67BF-8FC3-444D-87D9-D97CD09D6BE8}" type="sibTrans" cxnId="{911A2D3F-98B0-4C56-B251-3182AA62177E}">
      <dgm:prSet/>
      <dgm:spPr/>
      <dgm:t>
        <a:bodyPr/>
        <a:lstStyle/>
        <a:p>
          <a:endParaRPr lang="en-US"/>
        </a:p>
      </dgm:t>
    </dgm:pt>
    <dgm:pt modelId="{B40FB067-51C1-4F56-9FE0-037B4E542184}">
      <dgm:prSet phldrT="[Text]"/>
      <dgm:spPr/>
      <dgm:t>
        <a:bodyPr/>
        <a:lstStyle/>
        <a:p>
          <a:r>
            <a:rPr lang="en-US" dirty="0"/>
            <a:t>Write Code to make test pass</a:t>
          </a:r>
        </a:p>
      </dgm:t>
    </dgm:pt>
    <dgm:pt modelId="{457DE8DE-329F-4005-A680-F3FA49CF7DEA}" type="parTrans" cxnId="{1331AACD-498C-449C-A18B-E976C1A2CCC6}">
      <dgm:prSet/>
      <dgm:spPr/>
      <dgm:t>
        <a:bodyPr/>
        <a:lstStyle/>
        <a:p>
          <a:endParaRPr lang="en-US"/>
        </a:p>
      </dgm:t>
    </dgm:pt>
    <dgm:pt modelId="{2126F770-2A58-44AD-821F-612E469B8486}" type="sibTrans" cxnId="{1331AACD-498C-449C-A18B-E976C1A2CCC6}">
      <dgm:prSet/>
      <dgm:spPr/>
      <dgm:t>
        <a:bodyPr/>
        <a:lstStyle/>
        <a:p>
          <a:endParaRPr lang="en-US"/>
        </a:p>
      </dgm:t>
    </dgm:pt>
    <dgm:pt modelId="{4D02CA47-6712-493B-B45E-4CA9031DA7AE}">
      <dgm:prSet phldrT="[Text]"/>
      <dgm:spPr/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D3EEF8C9-8FE7-403D-89E2-BAC8768D0CFF}" type="sibTrans" cxnId="{C4118F29-AE37-4E66-AF51-FE8957E93DDA}">
      <dgm:prSet/>
      <dgm:spPr/>
      <dgm:t>
        <a:bodyPr/>
        <a:lstStyle/>
        <a:p>
          <a:endParaRPr lang="en-US"/>
        </a:p>
      </dgm:t>
    </dgm:pt>
    <dgm:pt modelId="{F5C93989-2339-49C9-AFC5-19F6F115E468}" type="parTrans" cxnId="{C4118F29-AE37-4E66-AF51-FE8957E93DDA}">
      <dgm:prSet/>
      <dgm:spPr/>
      <dgm:t>
        <a:bodyPr/>
        <a:lstStyle/>
        <a:p>
          <a:endParaRPr lang="en-US"/>
        </a:p>
      </dgm:t>
    </dgm:pt>
    <dgm:pt modelId="{1FDE9020-0ADB-496C-9FDE-CAFB5FC98824}">
      <dgm:prSet phldrT="[Text]"/>
      <dgm:spPr/>
      <dgm:t>
        <a:bodyPr/>
        <a:lstStyle/>
        <a:p>
          <a:r>
            <a:rPr lang="en-US" dirty="0"/>
            <a:t>Run test again</a:t>
          </a:r>
        </a:p>
      </dgm:t>
    </dgm:pt>
    <dgm:pt modelId="{BD76ED5C-DD95-4156-B331-87D692FB2280}" type="sibTrans" cxnId="{E70031E0-B8A0-485D-875F-85B531A78DE1}">
      <dgm:prSet/>
      <dgm:spPr/>
      <dgm:t>
        <a:bodyPr/>
        <a:lstStyle/>
        <a:p>
          <a:endParaRPr lang="en-US"/>
        </a:p>
      </dgm:t>
    </dgm:pt>
    <dgm:pt modelId="{77801609-07EC-4E21-8C6D-8AACB0455250}" type="parTrans" cxnId="{E70031E0-B8A0-485D-875F-85B531A78DE1}">
      <dgm:prSet/>
      <dgm:spPr/>
      <dgm:t>
        <a:bodyPr/>
        <a:lstStyle/>
        <a:p>
          <a:endParaRPr lang="en-US"/>
        </a:p>
      </dgm:t>
    </dgm:pt>
    <dgm:pt modelId="{409D4143-6964-4B54-880B-4B3215939AAE}">
      <dgm:prSet/>
      <dgm:spPr/>
      <dgm:t>
        <a:bodyPr/>
        <a:lstStyle/>
        <a:p>
          <a:r>
            <a:rPr lang="en-US" dirty="0"/>
            <a:t>Test passes</a:t>
          </a:r>
        </a:p>
      </dgm:t>
    </dgm:pt>
    <dgm:pt modelId="{5E0EBD5B-447E-47EF-973C-0FFF9507A79E}" type="parTrans" cxnId="{18943ADB-E777-4BEA-83AB-D24AF552A8BA}">
      <dgm:prSet/>
      <dgm:spPr/>
      <dgm:t>
        <a:bodyPr/>
        <a:lstStyle/>
        <a:p>
          <a:endParaRPr lang="en-US"/>
        </a:p>
      </dgm:t>
    </dgm:pt>
    <dgm:pt modelId="{6FFC5BA0-B935-40A8-80FF-A1F260AC4EF7}" type="sibTrans" cxnId="{18943ADB-E777-4BEA-83AB-D24AF552A8BA}">
      <dgm:prSet/>
      <dgm:spPr/>
      <dgm:t>
        <a:bodyPr/>
        <a:lstStyle/>
        <a:p>
          <a:endParaRPr lang="en-US"/>
        </a:p>
      </dgm:t>
    </dgm:pt>
    <dgm:pt modelId="{A64D7FD1-DC88-4990-B1CB-BE159C9400D7}" type="pres">
      <dgm:prSet presAssocID="{D6DC7471-58A1-4EE8-A589-169956FCA053}" presName="cycle" presStyleCnt="0">
        <dgm:presLayoutVars>
          <dgm:dir/>
          <dgm:resizeHandles val="exact"/>
        </dgm:presLayoutVars>
      </dgm:prSet>
      <dgm:spPr/>
    </dgm:pt>
    <dgm:pt modelId="{C0954D9D-4702-48C8-A581-B366044FC20F}" type="pres">
      <dgm:prSet presAssocID="{DDBB9A43-03A3-4FBB-831F-6BE3346A30F3}" presName="dummy" presStyleCnt="0"/>
      <dgm:spPr/>
    </dgm:pt>
    <dgm:pt modelId="{10006508-4CFA-4D1D-9082-690D82F8ABE9}" type="pres">
      <dgm:prSet presAssocID="{DDBB9A43-03A3-4FBB-831F-6BE3346A30F3}" presName="node" presStyleLbl="revTx" presStyleIdx="0" presStyleCnt="5">
        <dgm:presLayoutVars>
          <dgm:bulletEnabled val="1"/>
        </dgm:presLayoutVars>
      </dgm:prSet>
      <dgm:spPr/>
    </dgm:pt>
    <dgm:pt modelId="{CD93CE2C-CBC4-40F0-8701-D62A2F42DBBA}" type="pres">
      <dgm:prSet presAssocID="{321A67BF-8FC3-444D-87D9-D97CD09D6BE8}" presName="sibTrans" presStyleLbl="node1" presStyleIdx="0" presStyleCnt="5"/>
      <dgm:spPr/>
    </dgm:pt>
    <dgm:pt modelId="{23C8867B-DDBA-42FA-B3B2-5281BCFBDF7A}" type="pres">
      <dgm:prSet presAssocID="{B40FB067-51C1-4F56-9FE0-037B4E542184}" presName="dummy" presStyleCnt="0"/>
      <dgm:spPr/>
    </dgm:pt>
    <dgm:pt modelId="{35094C28-517E-4F9A-8AC5-C7C7FE29FB98}" type="pres">
      <dgm:prSet presAssocID="{B40FB067-51C1-4F56-9FE0-037B4E542184}" presName="node" presStyleLbl="revTx" presStyleIdx="1" presStyleCnt="5">
        <dgm:presLayoutVars>
          <dgm:bulletEnabled val="1"/>
        </dgm:presLayoutVars>
      </dgm:prSet>
      <dgm:spPr/>
    </dgm:pt>
    <dgm:pt modelId="{2DDBE229-DB2A-4BC8-890C-5B574BD840E8}" type="pres">
      <dgm:prSet presAssocID="{2126F770-2A58-44AD-821F-612E469B8486}" presName="sibTrans" presStyleLbl="node1" presStyleIdx="1" presStyleCnt="5"/>
      <dgm:spPr/>
    </dgm:pt>
    <dgm:pt modelId="{7A1D71B8-D110-4950-B737-21DEE95F7035}" type="pres">
      <dgm:prSet presAssocID="{1FDE9020-0ADB-496C-9FDE-CAFB5FC98824}" presName="dummy" presStyleCnt="0"/>
      <dgm:spPr/>
    </dgm:pt>
    <dgm:pt modelId="{AAA255E6-DDFC-4431-9E2E-08F0D13FD51C}" type="pres">
      <dgm:prSet presAssocID="{1FDE9020-0ADB-496C-9FDE-CAFB5FC98824}" presName="node" presStyleLbl="revTx" presStyleIdx="2" presStyleCnt="5">
        <dgm:presLayoutVars>
          <dgm:bulletEnabled val="1"/>
        </dgm:presLayoutVars>
      </dgm:prSet>
      <dgm:spPr/>
    </dgm:pt>
    <dgm:pt modelId="{CBA87BE7-AE92-4123-987B-193288FE9182}" type="pres">
      <dgm:prSet presAssocID="{BD76ED5C-DD95-4156-B331-87D692FB2280}" presName="sibTrans" presStyleLbl="node1" presStyleIdx="2" presStyleCnt="5"/>
      <dgm:spPr/>
    </dgm:pt>
    <dgm:pt modelId="{6272D708-E2DD-4C3B-8673-C9DA675C20E1}" type="pres">
      <dgm:prSet presAssocID="{409D4143-6964-4B54-880B-4B3215939AAE}" presName="dummy" presStyleCnt="0"/>
      <dgm:spPr/>
    </dgm:pt>
    <dgm:pt modelId="{F735B2DB-03BD-4031-8D6C-B58A62EFA2D6}" type="pres">
      <dgm:prSet presAssocID="{409D4143-6964-4B54-880B-4B3215939AAE}" presName="node" presStyleLbl="revTx" presStyleIdx="3" presStyleCnt="5">
        <dgm:presLayoutVars>
          <dgm:bulletEnabled val="1"/>
        </dgm:presLayoutVars>
      </dgm:prSet>
      <dgm:spPr/>
    </dgm:pt>
    <dgm:pt modelId="{58F5F78E-FC21-4DF4-A433-61EEC5C57261}" type="pres">
      <dgm:prSet presAssocID="{6FFC5BA0-B935-40A8-80FF-A1F260AC4EF7}" presName="sibTrans" presStyleLbl="node1" presStyleIdx="3" presStyleCnt="5"/>
      <dgm:spPr/>
    </dgm:pt>
    <dgm:pt modelId="{394EC231-4F6E-4161-9041-C6E8C6C3FDDC}" type="pres">
      <dgm:prSet presAssocID="{4D02CA47-6712-493B-B45E-4CA9031DA7AE}" presName="dummy" presStyleCnt="0"/>
      <dgm:spPr/>
    </dgm:pt>
    <dgm:pt modelId="{24E7ECFE-9386-4563-A661-7E26F296B33D}" type="pres">
      <dgm:prSet presAssocID="{4D02CA47-6712-493B-B45E-4CA9031DA7AE}" presName="node" presStyleLbl="revTx" presStyleIdx="4" presStyleCnt="5">
        <dgm:presLayoutVars>
          <dgm:bulletEnabled val="1"/>
        </dgm:presLayoutVars>
      </dgm:prSet>
      <dgm:spPr/>
    </dgm:pt>
    <dgm:pt modelId="{F9579161-F83C-46D4-A2F7-749468A3315C}" type="pres">
      <dgm:prSet presAssocID="{D3EEF8C9-8FE7-403D-89E2-BAC8768D0CFF}" presName="sibTrans" presStyleLbl="node1" presStyleIdx="4" presStyleCnt="5"/>
      <dgm:spPr/>
    </dgm:pt>
  </dgm:ptLst>
  <dgm:cxnLst>
    <dgm:cxn modelId="{C4118F29-AE37-4E66-AF51-FE8957E93DDA}" srcId="{D6DC7471-58A1-4EE8-A589-169956FCA053}" destId="{4D02CA47-6712-493B-B45E-4CA9031DA7AE}" srcOrd="4" destOrd="0" parTransId="{F5C93989-2339-49C9-AFC5-19F6F115E468}" sibTransId="{D3EEF8C9-8FE7-403D-89E2-BAC8768D0CFF}"/>
    <dgm:cxn modelId="{911A2D3F-98B0-4C56-B251-3182AA62177E}" srcId="{D6DC7471-58A1-4EE8-A589-169956FCA053}" destId="{DDBB9A43-03A3-4FBB-831F-6BE3346A30F3}" srcOrd="0" destOrd="0" parTransId="{4FAFA818-B5F5-428F-A3E5-12AC635A04FC}" sibTransId="{321A67BF-8FC3-444D-87D9-D97CD09D6BE8}"/>
    <dgm:cxn modelId="{35B6DD69-DA73-4C9D-BEB1-A37D95730753}" type="presOf" srcId="{6FFC5BA0-B935-40A8-80FF-A1F260AC4EF7}" destId="{58F5F78E-FC21-4DF4-A433-61EEC5C57261}" srcOrd="0" destOrd="0" presId="urn:microsoft.com/office/officeart/2005/8/layout/cycle1"/>
    <dgm:cxn modelId="{D2863E4F-B47F-4AA8-8345-CC1A0176AAF4}" type="presOf" srcId="{D3EEF8C9-8FE7-403D-89E2-BAC8768D0CFF}" destId="{F9579161-F83C-46D4-A2F7-749468A3315C}" srcOrd="0" destOrd="0" presId="urn:microsoft.com/office/officeart/2005/8/layout/cycle1"/>
    <dgm:cxn modelId="{97C46455-586F-47BC-9C73-5FAE42127893}" type="presOf" srcId="{1FDE9020-0ADB-496C-9FDE-CAFB5FC98824}" destId="{AAA255E6-DDFC-4431-9E2E-08F0D13FD51C}" srcOrd="0" destOrd="0" presId="urn:microsoft.com/office/officeart/2005/8/layout/cycle1"/>
    <dgm:cxn modelId="{F318FB77-C48D-4C64-A59B-5A18825E2E6A}" type="presOf" srcId="{409D4143-6964-4B54-880B-4B3215939AAE}" destId="{F735B2DB-03BD-4031-8D6C-B58A62EFA2D6}" srcOrd="0" destOrd="0" presId="urn:microsoft.com/office/officeart/2005/8/layout/cycle1"/>
    <dgm:cxn modelId="{1BEC5F7A-3DE5-4485-B2D3-5348831D7E66}" type="presOf" srcId="{DDBB9A43-03A3-4FBB-831F-6BE3346A30F3}" destId="{10006508-4CFA-4D1D-9082-690D82F8ABE9}" srcOrd="0" destOrd="0" presId="urn:microsoft.com/office/officeart/2005/8/layout/cycle1"/>
    <dgm:cxn modelId="{5875C289-4434-460F-909F-6FE224781AA5}" type="presOf" srcId="{B40FB067-51C1-4F56-9FE0-037B4E542184}" destId="{35094C28-517E-4F9A-8AC5-C7C7FE29FB98}" srcOrd="0" destOrd="0" presId="urn:microsoft.com/office/officeart/2005/8/layout/cycle1"/>
    <dgm:cxn modelId="{E92E6495-2F29-4B38-963E-C2A7F6FE10BE}" type="presOf" srcId="{4D02CA47-6712-493B-B45E-4CA9031DA7AE}" destId="{24E7ECFE-9386-4563-A661-7E26F296B33D}" srcOrd="0" destOrd="0" presId="urn:microsoft.com/office/officeart/2005/8/layout/cycle1"/>
    <dgm:cxn modelId="{B98DC7C8-878A-4AC1-A2A4-B5D7B02C1FD9}" type="presOf" srcId="{BD76ED5C-DD95-4156-B331-87D692FB2280}" destId="{CBA87BE7-AE92-4123-987B-193288FE9182}" srcOrd="0" destOrd="0" presId="urn:microsoft.com/office/officeart/2005/8/layout/cycle1"/>
    <dgm:cxn modelId="{1331AACD-498C-449C-A18B-E976C1A2CCC6}" srcId="{D6DC7471-58A1-4EE8-A589-169956FCA053}" destId="{B40FB067-51C1-4F56-9FE0-037B4E542184}" srcOrd="1" destOrd="0" parTransId="{457DE8DE-329F-4005-A680-F3FA49CF7DEA}" sibTransId="{2126F770-2A58-44AD-821F-612E469B8486}"/>
    <dgm:cxn modelId="{8550F1CF-C78A-4713-9D29-F6191FAF5B9B}" type="presOf" srcId="{D6DC7471-58A1-4EE8-A589-169956FCA053}" destId="{A64D7FD1-DC88-4990-B1CB-BE159C9400D7}" srcOrd="0" destOrd="0" presId="urn:microsoft.com/office/officeart/2005/8/layout/cycle1"/>
    <dgm:cxn modelId="{18943ADB-E777-4BEA-83AB-D24AF552A8BA}" srcId="{D6DC7471-58A1-4EE8-A589-169956FCA053}" destId="{409D4143-6964-4B54-880B-4B3215939AAE}" srcOrd="3" destOrd="0" parTransId="{5E0EBD5B-447E-47EF-973C-0FFF9507A79E}" sibTransId="{6FFC5BA0-B935-40A8-80FF-A1F260AC4EF7}"/>
    <dgm:cxn modelId="{E70031E0-B8A0-485D-875F-85B531A78DE1}" srcId="{D6DC7471-58A1-4EE8-A589-169956FCA053}" destId="{1FDE9020-0ADB-496C-9FDE-CAFB5FC98824}" srcOrd="2" destOrd="0" parTransId="{77801609-07EC-4E21-8C6D-8AACB0455250}" sibTransId="{BD76ED5C-DD95-4156-B331-87D692FB2280}"/>
    <dgm:cxn modelId="{A6462DE4-F12C-452C-AD6B-6A456E810632}" type="presOf" srcId="{321A67BF-8FC3-444D-87D9-D97CD09D6BE8}" destId="{CD93CE2C-CBC4-40F0-8701-D62A2F42DBBA}" srcOrd="0" destOrd="0" presId="urn:microsoft.com/office/officeart/2005/8/layout/cycle1"/>
    <dgm:cxn modelId="{BBD7B0FE-A034-40A8-8548-EFC667B72F0B}" type="presOf" srcId="{2126F770-2A58-44AD-821F-612E469B8486}" destId="{2DDBE229-DB2A-4BC8-890C-5B574BD840E8}" srcOrd="0" destOrd="0" presId="urn:microsoft.com/office/officeart/2005/8/layout/cycle1"/>
    <dgm:cxn modelId="{9FC55457-B618-4E68-A52C-744E2F195267}" type="presParOf" srcId="{A64D7FD1-DC88-4990-B1CB-BE159C9400D7}" destId="{C0954D9D-4702-48C8-A581-B366044FC20F}" srcOrd="0" destOrd="0" presId="urn:microsoft.com/office/officeart/2005/8/layout/cycle1"/>
    <dgm:cxn modelId="{156D7B1A-F78E-421E-A045-C41581804650}" type="presParOf" srcId="{A64D7FD1-DC88-4990-B1CB-BE159C9400D7}" destId="{10006508-4CFA-4D1D-9082-690D82F8ABE9}" srcOrd="1" destOrd="0" presId="urn:microsoft.com/office/officeart/2005/8/layout/cycle1"/>
    <dgm:cxn modelId="{2A1AB9EC-A228-43BA-BDE4-4C55CADDD6F6}" type="presParOf" srcId="{A64D7FD1-DC88-4990-B1CB-BE159C9400D7}" destId="{CD93CE2C-CBC4-40F0-8701-D62A2F42DBBA}" srcOrd="2" destOrd="0" presId="urn:microsoft.com/office/officeart/2005/8/layout/cycle1"/>
    <dgm:cxn modelId="{29CAA661-CC11-40F6-81B7-4DAAC1A22D67}" type="presParOf" srcId="{A64D7FD1-DC88-4990-B1CB-BE159C9400D7}" destId="{23C8867B-DDBA-42FA-B3B2-5281BCFBDF7A}" srcOrd="3" destOrd="0" presId="urn:microsoft.com/office/officeart/2005/8/layout/cycle1"/>
    <dgm:cxn modelId="{217B03CA-8385-461F-8A4A-7325BD5C0CA1}" type="presParOf" srcId="{A64D7FD1-DC88-4990-B1CB-BE159C9400D7}" destId="{35094C28-517E-4F9A-8AC5-C7C7FE29FB98}" srcOrd="4" destOrd="0" presId="urn:microsoft.com/office/officeart/2005/8/layout/cycle1"/>
    <dgm:cxn modelId="{0F67ADCD-3F75-4F8A-889C-AE90C4B4FC47}" type="presParOf" srcId="{A64D7FD1-DC88-4990-B1CB-BE159C9400D7}" destId="{2DDBE229-DB2A-4BC8-890C-5B574BD840E8}" srcOrd="5" destOrd="0" presId="urn:microsoft.com/office/officeart/2005/8/layout/cycle1"/>
    <dgm:cxn modelId="{6362F186-68F4-4D14-8DC7-3C841B8FCBC5}" type="presParOf" srcId="{A64D7FD1-DC88-4990-B1CB-BE159C9400D7}" destId="{7A1D71B8-D110-4950-B737-21DEE95F7035}" srcOrd="6" destOrd="0" presId="urn:microsoft.com/office/officeart/2005/8/layout/cycle1"/>
    <dgm:cxn modelId="{3BFBAAD2-E430-4306-95A9-CD41E75FB44F}" type="presParOf" srcId="{A64D7FD1-DC88-4990-B1CB-BE159C9400D7}" destId="{AAA255E6-DDFC-4431-9E2E-08F0D13FD51C}" srcOrd="7" destOrd="0" presId="urn:microsoft.com/office/officeart/2005/8/layout/cycle1"/>
    <dgm:cxn modelId="{8B45EF30-F078-4520-9448-65A423EE49BA}" type="presParOf" srcId="{A64D7FD1-DC88-4990-B1CB-BE159C9400D7}" destId="{CBA87BE7-AE92-4123-987B-193288FE9182}" srcOrd="8" destOrd="0" presId="urn:microsoft.com/office/officeart/2005/8/layout/cycle1"/>
    <dgm:cxn modelId="{293F209E-1975-459D-9EEB-604CF9E798AA}" type="presParOf" srcId="{A64D7FD1-DC88-4990-B1CB-BE159C9400D7}" destId="{6272D708-E2DD-4C3B-8673-C9DA675C20E1}" srcOrd="9" destOrd="0" presId="urn:microsoft.com/office/officeart/2005/8/layout/cycle1"/>
    <dgm:cxn modelId="{261F04E8-6216-478A-96C9-857BDA20F960}" type="presParOf" srcId="{A64D7FD1-DC88-4990-B1CB-BE159C9400D7}" destId="{F735B2DB-03BD-4031-8D6C-B58A62EFA2D6}" srcOrd="10" destOrd="0" presId="urn:microsoft.com/office/officeart/2005/8/layout/cycle1"/>
    <dgm:cxn modelId="{B7FC5EB1-BABC-4A3F-AB06-502D7DA73CD1}" type="presParOf" srcId="{A64D7FD1-DC88-4990-B1CB-BE159C9400D7}" destId="{58F5F78E-FC21-4DF4-A433-61EEC5C57261}" srcOrd="11" destOrd="0" presId="urn:microsoft.com/office/officeart/2005/8/layout/cycle1"/>
    <dgm:cxn modelId="{60AC1C94-33D2-4521-BB18-808C597596C5}" type="presParOf" srcId="{A64D7FD1-DC88-4990-B1CB-BE159C9400D7}" destId="{394EC231-4F6E-4161-9041-C6E8C6C3FDDC}" srcOrd="12" destOrd="0" presId="urn:microsoft.com/office/officeart/2005/8/layout/cycle1"/>
    <dgm:cxn modelId="{D710FEA0-7DF1-4412-BE85-CB21AFEBC2C3}" type="presParOf" srcId="{A64D7FD1-DC88-4990-B1CB-BE159C9400D7}" destId="{24E7ECFE-9386-4563-A661-7E26F296B33D}" srcOrd="13" destOrd="0" presId="urn:microsoft.com/office/officeart/2005/8/layout/cycle1"/>
    <dgm:cxn modelId="{51601380-67B4-445B-A4E5-C4D13E0FF935}" type="presParOf" srcId="{A64D7FD1-DC88-4990-B1CB-BE159C9400D7}" destId="{F9579161-F83C-46D4-A2F7-749468A3315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06508-4CFA-4D1D-9082-690D82F8ABE9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</a:t>
          </a:r>
          <a:endParaRPr lang="en-US" sz="1800" kern="1200" dirty="0"/>
        </a:p>
      </dsp:txBody>
      <dsp:txXfrm>
        <a:off x="5773478" y="31794"/>
        <a:ext cx="1075692" cy="1075692"/>
      </dsp:txXfrm>
    </dsp:sp>
    <dsp:sp modelId="{CD93CE2C-CBC4-40F0-8701-D62A2F42DBBA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21295337"/>
            <a:gd name="adj4" fmla="val 19764403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4C28-517E-4F9A-8AC5-C7C7FE29FB98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Code to make test pass</a:t>
          </a:r>
        </a:p>
      </dsp:txBody>
      <dsp:txXfrm>
        <a:off x="6424592" y="2035718"/>
        <a:ext cx="1075692" cy="1075692"/>
      </dsp:txXfrm>
    </dsp:sp>
    <dsp:sp modelId="{2DDBE229-DB2A-4BC8-890C-5B574BD840E8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4016869"/>
            <a:gd name="adj4" fmla="val 2251439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55E6-DDFC-4431-9E2E-08F0D13FD51C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test again</a:t>
          </a:r>
        </a:p>
      </dsp:txBody>
      <dsp:txXfrm>
        <a:off x="4719953" y="3274210"/>
        <a:ext cx="1075692" cy="1075692"/>
      </dsp:txXfrm>
    </dsp:sp>
    <dsp:sp modelId="{CBA87BE7-AE92-4123-987B-193288FE9182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8213162"/>
            <a:gd name="adj4" fmla="val 6447732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B2DB-03BD-4031-8D6C-B58A62EFA2D6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passes</a:t>
          </a:r>
        </a:p>
      </dsp:txBody>
      <dsp:txXfrm>
        <a:off x="3015314" y="2035718"/>
        <a:ext cx="1075692" cy="1075692"/>
      </dsp:txXfrm>
    </dsp:sp>
    <dsp:sp modelId="{58F5F78E-FC21-4DF4-A433-61EEC5C57261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2300198"/>
            <a:gd name="adj4" fmla="val 1076926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ECFE-9386-4563-A661-7E26F296B33D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Refactor</a:t>
          </a:r>
          <a:endParaRPr lang="en-US" sz="1800" kern="1200" dirty="0"/>
        </a:p>
      </dsp:txBody>
      <dsp:txXfrm>
        <a:off x="3666428" y="31794"/>
        <a:ext cx="1075692" cy="1075692"/>
      </dsp:txXfrm>
    </dsp:sp>
    <dsp:sp modelId="{F9579161-F83C-46D4-A2F7-749468A3315C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6867851"/>
            <a:gd name="adj4" fmla="val 151967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TDD with Mocha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Ravichandran</a:t>
            </a:r>
            <a:r>
              <a:rPr lang="en-US" dirty="0"/>
              <a:t> J V</a:t>
            </a:r>
          </a:p>
        </p:txBody>
      </p:sp>
    </p:spTree>
    <p:extLst>
      <p:ext uri="{BB962C8B-B14F-4D97-AF65-F5344CB8AC3E}">
        <p14:creationId xmlns:p14="http://schemas.microsoft.com/office/powerpoint/2010/main" val="13773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77F4-23E0-4374-97A1-A6DD7061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twoscenarios.js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jsDiff</a:t>
            </a:r>
            <a:r>
              <a:rPr lang="en-US" dirty="0"/>
              <a:t> = require("diff");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myApi</a:t>
            </a:r>
            <a:r>
              <a:rPr lang="en-US" dirty="0"/>
              <a:t>(){};</a:t>
            </a:r>
          </a:p>
          <a:p>
            <a:pPr marL="0" indent="0">
              <a:buNone/>
            </a:pPr>
            <a:r>
              <a:rPr lang="en-US" dirty="0" err="1"/>
              <a:t>myApi.prototype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 err="1"/>
              <a:t>twoScenarios</a:t>
            </a:r>
            <a:r>
              <a:rPr lang="en-US" dirty="0"/>
              <a:t> : function(</a:t>
            </a:r>
            <a:r>
              <a:rPr lang="en-US" dirty="0" err="1"/>
              <a:t>drill,user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="";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diff = </a:t>
            </a:r>
            <a:r>
              <a:rPr lang="en-US" dirty="0" err="1"/>
              <a:t>jsDiff.diffWords</a:t>
            </a:r>
            <a:r>
              <a:rPr lang="en-US" dirty="0"/>
              <a:t>(drill, user);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this.missingwordscenario</a:t>
            </a:r>
            <a:r>
              <a:rPr lang="en-US" dirty="0"/>
              <a:t>=function(){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diff.forEach</a:t>
            </a:r>
            <a:r>
              <a:rPr lang="en-US" dirty="0"/>
              <a:t>(function(part){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part.removed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</a:t>
            </a:r>
            <a:r>
              <a:rPr lang="en-US" dirty="0"/>
              <a:t>+=</a:t>
            </a:r>
            <a:r>
              <a:rPr lang="en-US" dirty="0" err="1"/>
              <a:t>part.value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});              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647F8-60D0-4401-A509-02C27D063564}"/>
              </a:ext>
            </a:extLst>
          </p:cNvPr>
          <p:cNvSpPr/>
          <p:nvPr/>
        </p:nvSpPr>
        <p:spPr>
          <a:xfrm>
            <a:off x="5967413" y="196489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test/Missingaddedwordtests.js</a:t>
            </a:r>
          </a:p>
          <a:p>
            <a:r>
              <a:rPr lang="en-US" dirty="0" err="1"/>
              <a:t>var</a:t>
            </a:r>
            <a:r>
              <a:rPr lang="en-US" dirty="0"/>
              <a:t> app=require(‘.</a:t>
            </a:r>
            <a:r>
              <a:rPr lang="en-US" dirty="0" err="1"/>
              <a:t>src</a:t>
            </a:r>
            <a:r>
              <a:rPr lang="en-US" dirty="0"/>
              <a:t>/twoscenarios.js');</a:t>
            </a:r>
          </a:p>
          <a:p>
            <a:r>
              <a:rPr lang="en-US" dirty="0" err="1"/>
              <a:t>var</a:t>
            </a:r>
            <a:r>
              <a:rPr lang="en-US" dirty="0"/>
              <a:t> assert=require('assert');</a:t>
            </a:r>
          </a:p>
          <a:p>
            <a:endParaRPr lang="en-US" dirty="0"/>
          </a:p>
          <a:p>
            <a:r>
              <a:rPr lang="en-US" dirty="0"/>
              <a:t>describe('#get missing word', function() {</a:t>
            </a:r>
          </a:p>
          <a:p>
            <a:r>
              <a:rPr lang="en-US" dirty="0"/>
              <a:t>      it('should return missing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/>
              <a:t>app.twoScenarios</a:t>
            </a:r>
            <a:r>
              <a:rPr lang="en-US" dirty="0"/>
              <a:t>("missing </a:t>
            </a:r>
            <a:r>
              <a:rPr lang="en-US" dirty="0" err="1"/>
              <a:t>word","word</a:t>
            </a:r>
            <a:r>
              <a:rPr lang="en-US" dirty="0"/>
              <a:t>");</a:t>
            </a:r>
          </a:p>
          <a:p>
            <a:r>
              <a:rPr lang="en-US" dirty="0"/>
              <a:t>          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ob.missingwordscenario</a:t>
            </a:r>
            <a:r>
              <a:rPr lang="en-US" dirty="0"/>
              <a:t>(),"missing ");</a:t>
            </a:r>
          </a:p>
          <a:p>
            <a:r>
              <a:rPr lang="en-US" dirty="0"/>
              <a:t>   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6117-55CC-4EED-9EAC-EEA12E9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Mocha – Unit test</a:t>
            </a:r>
          </a:p>
        </p:txBody>
      </p:sp>
    </p:spTree>
    <p:extLst>
      <p:ext uri="{BB962C8B-B14F-4D97-AF65-F5344CB8AC3E}">
        <p14:creationId xmlns:p14="http://schemas.microsoft.com/office/powerpoint/2010/main" val="55891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2D36-0F8D-4F29-AD24-7D0A1B94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–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A20-88D2-424A-9460-7BB7E329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 – get added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describe('#get added word', function() {</a:t>
            </a:r>
          </a:p>
          <a:p>
            <a:pPr marL="0" indent="0">
              <a:buNone/>
            </a:pPr>
            <a:r>
              <a:rPr lang="en-US" dirty="0"/>
              <a:t>	it('should return added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addedwordscenario</a:t>
            </a:r>
            <a:r>
              <a:rPr lang="en-US" dirty="0"/>
              <a:t>(),"added");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code yet, so the test fails!</a:t>
            </a:r>
          </a:p>
          <a:p>
            <a:pPr marL="0" indent="0">
              <a:buNone/>
            </a:pPr>
            <a:r>
              <a:rPr lang="en-US" dirty="0"/>
              <a:t>Add just the code to make the pass </a:t>
            </a:r>
            <a:r>
              <a:rPr lang="en-US" dirty="0" err="1"/>
              <a:t>ie</a:t>
            </a:r>
            <a:r>
              <a:rPr lang="en-US" dirty="0"/>
              <a:t>., add the method to run the assertion.</a:t>
            </a:r>
          </a:p>
        </p:txBody>
      </p:sp>
    </p:spTree>
    <p:extLst>
      <p:ext uri="{BB962C8B-B14F-4D97-AF65-F5344CB8AC3E}">
        <p14:creationId xmlns:p14="http://schemas.microsoft.com/office/powerpoint/2010/main" val="354616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77F4-23E0-4374-97A1-A6DD7061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diff1 = </a:t>
            </a:r>
            <a:r>
              <a:rPr lang="en-US" dirty="0" err="1"/>
              <a:t>jsDiff.diffWords</a:t>
            </a:r>
            <a:r>
              <a:rPr lang="en-US" dirty="0"/>
              <a:t>(drill, user);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this.addedwordscenario</a:t>
            </a:r>
            <a:r>
              <a:rPr lang="en-US" dirty="0"/>
              <a:t>=function(){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</a:t>
            </a:r>
            <a:r>
              <a:rPr lang="en-US" dirty="0"/>
              <a:t>="";       </a:t>
            </a:r>
          </a:p>
          <a:p>
            <a:pPr marL="0" indent="0">
              <a:buNone/>
            </a:pPr>
            <a:r>
              <a:rPr lang="en-US" dirty="0"/>
              <a:t>            diff1.forEach(function(part){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part.added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</a:t>
            </a:r>
            <a:r>
              <a:rPr lang="en-US" dirty="0"/>
              <a:t>+=</a:t>
            </a:r>
            <a:r>
              <a:rPr lang="en-US" dirty="0" err="1"/>
              <a:t>part.value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});              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};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=new </a:t>
            </a:r>
            <a:r>
              <a:rPr lang="en-US" dirty="0" err="1"/>
              <a:t>myApi</a:t>
            </a:r>
            <a:r>
              <a:rPr lang="en-US" dirty="0"/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647F8-60D0-4401-A509-02C27D063564}"/>
              </a:ext>
            </a:extLst>
          </p:cNvPr>
          <p:cNvSpPr/>
          <p:nvPr/>
        </p:nvSpPr>
        <p:spPr>
          <a:xfrm>
            <a:off x="5967413" y="19648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test/Missingaddedwordtests.js</a:t>
            </a:r>
          </a:p>
          <a:p>
            <a:endParaRPr lang="en-US" dirty="0"/>
          </a:p>
          <a:p>
            <a:r>
              <a:rPr lang="en-US" dirty="0"/>
              <a:t>describe('#get added word', function() {</a:t>
            </a:r>
          </a:p>
          <a:p>
            <a:r>
              <a:rPr lang="en-US" dirty="0"/>
              <a:t>   it('should return added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app. </a:t>
            </a:r>
            <a:r>
              <a:rPr lang="en-US" dirty="0" err="1"/>
              <a:t>twoScenarios</a:t>
            </a:r>
            <a:r>
              <a:rPr lang="en-US" dirty="0"/>
              <a:t>("</a:t>
            </a:r>
            <a:r>
              <a:rPr lang="en-US" dirty="0" err="1"/>
              <a:t>word","word</a:t>
            </a:r>
            <a:r>
              <a:rPr lang="en-US" dirty="0"/>
              <a:t> added");		</a:t>
            </a:r>
            <a:r>
              <a:rPr lang="en-US" dirty="0" err="1"/>
              <a:t>assert.equal</a:t>
            </a:r>
            <a:r>
              <a:rPr lang="en-US" dirty="0"/>
              <a:t>("added",</a:t>
            </a:r>
            <a:r>
              <a:rPr lang="en-US" dirty="0" err="1"/>
              <a:t>ob.addedwordscenariotest</a:t>
            </a:r>
            <a:r>
              <a:rPr lang="en-US" dirty="0"/>
              <a:t>()); 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6117-55CC-4EED-9EAC-EEA12E9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Mocha – Unit test</a:t>
            </a:r>
          </a:p>
        </p:txBody>
      </p:sp>
    </p:spTree>
    <p:extLst>
      <p:ext uri="{BB962C8B-B14F-4D97-AF65-F5344CB8AC3E}">
        <p14:creationId xmlns:p14="http://schemas.microsoft.com/office/powerpoint/2010/main" val="38492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81BC-A616-4010-B44E-83AF1B62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0109-B172-4839-AC86-115B5156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tests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79A86-3361-4894-8375-841267E6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1" y="2724150"/>
            <a:ext cx="7150049" cy="26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8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3C67-AC89-454D-89E7-B063AD4D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EB8B-E376-4175-8F10-3D798269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is no space after “missing” and before “added” so the two tests fail: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84AE6-C44A-4DBC-A99D-D58585BE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01" y="2335962"/>
            <a:ext cx="5900380" cy="1478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E80A6-F14F-45FD-9D0F-2DC89297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1" y="4854565"/>
            <a:ext cx="5900380" cy="15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3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C69-47D8-4956-8CA7-81233F9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E42D-B2D0-4895-A19B-71050BA5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assertion per test</a:t>
            </a:r>
          </a:p>
          <a:p>
            <a:endParaRPr lang="en-US" dirty="0"/>
          </a:p>
          <a:p>
            <a:r>
              <a:rPr lang="en-US" dirty="0"/>
              <a:t>Refactor after test passes and run test again</a:t>
            </a:r>
          </a:p>
          <a:p>
            <a:endParaRPr lang="en-US" dirty="0"/>
          </a:p>
          <a:p>
            <a:r>
              <a:rPr lang="en-US" dirty="0"/>
              <a:t>Add code only if the test result indicates the need </a:t>
            </a:r>
          </a:p>
          <a:p>
            <a:endParaRPr lang="en-US" dirty="0"/>
          </a:p>
          <a:p>
            <a:r>
              <a:rPr lang="en-US" dirty="0"/>
              <a:t>Don’t add domain code in the test file. To ensure this practice, keep test files in ‘test’ folder and .</a:t>
            </a:r>
            <a:r>
              <a:rPr lang="en-US" dirty="0" err="1"/>
              <a:t>js</a:t>
            </a:r>
            <a:r>
              <a:rPr lang="en-US" dirty="0"/>
              <a:t> files in ‘</a:t>
            </a:r>
            <a:r>
              <a:rPr lang="en-US" dirty="0" err="1"/>
              <a:t>src</a:t>
            </a:r>
            <a:r>
              <a:rPr lang="en-US" dirty="0"/>
              <a:t>’ folder.</a:t>
            </a:r>
          </a:p>
          <a:p>
            <a:endParaRPr lang="en-US" dirty="0"/>
          </a:p>
          <a:p>
            <a:r>
              <a:rPr lang="en-US" dirty="0"/>
              <a:t>Local variables like “</a:t>
            </a:r>
            <a:r>
              <a:rPr lang="en-US" dirty="0" err="1"/>
              <a:t>str</a:t>
            </a:r>
            <a:r>
              <a:rPr lang="en-US" dirty="0"/>
              <a:t>”, “diff”, “diff1” in this code need not be refactored!</a:t>
            </a:r>
          </a:p>
        </p:txBody>
      </p:sp>
    </p:spTree>
    <p:extLst>
      <p:ext uri="{BB962C8B-B14F-4D97-AF65-F5344CB8AC3E}">
        <p14:creationId xmlns:p14="http://schemas.microsoft.com/office/powerpoint/2010/main" val="30088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AF43-E7BB-4FE9-8C6C-2DB17DC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TDD – Test, Code, Test Passes, Refactor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4BE54-1496-4050-A44F-1FF142251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46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7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99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611" y="1829745"/>
            <a:ext cx="3091249" cy="4023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5719" y="1894703"/>
            <a:ext cx="1919416" cy="708454"/>
          </a:xfrm>
          <a:prstGeom prst="rect">
            <a:avLst/>
          </a:prstGeom>
          <a:solidFill>
            <a:srgbClr val="FFE699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+ TFD + UADD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076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390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UADD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40476" y="1977081"/>
            <a:ext cx="1606378" cy="518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stories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917" y="2858530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440" y="2858530"/>
            <a:ext cx="1326291" cy="626076"/>
          </a:xfrm>
          <a:prstGeom prst="roundRect">
            <a:avLst/>
          </a:prstGeom>
          <a:solidFill>
            <a:schemeClr val="lt1">
              <a:alpha val="1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268495" y="3171568"/>
            <a:ext cx="205945" cy="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343665" y="2496065"/>
            <a:ext cx="0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3995860" y="383724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60721" y="1944131"/>
            <a:ext cx="1951339" cy="6260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73244" y="2825578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73244" y="4238365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06452" y="506421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Refactor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4595" y="2730968"/>
            <a:ext cx="2056371" cy="3035517"/>
          </a:xfrm>
          <a:prstGeom prst="rect">
            <a:avLst/>
          </a:prstGeom>
          <a:solidFill>
            <a:srgbClr val="FFE699">
              <a:alpha val="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5632" y="1880161"/>
            <a:ext cx="2056371" cy="78683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82016" y="385938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776385" y="1977081"/>
            <a:ext cx="1326291" cy="3954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21062" y="2696139"/>
            <a:ext cx="1148146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56656" y="3255522"/>
            <a:ext cx="896891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95135" y="3227655"/>
            <a:ext cx="1215082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26868" y="2570208"/>
            <a:ext cx="2746801" cy="1120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82623" y="1922573"/>
            <a:ext cx="1824167" cy="54257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854" y="4435135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Scenarios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607379" y="4434015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Defects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7499000" y="4750232"/>
            <a:ext cx="600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 flipV="1">
            <a:off x="9401432" y="4749112"/>
            <a:ext cx="205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7554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0990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fitnesse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58614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Mocha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497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088527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9929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fitnesse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66917" y="6568049"/>
            <a:ext cx="10018239" cy="21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40765-8786-4DEB-B967-3F7D5CE1124F}"/>
              </a:ext>
            </a:extLst>
          </p:cNvPr>
          <p:cNvSpPr/>
          <p:nvPr/>
        </p:nvSpPr>
        <p:spPr>
          <a:xfrm>
            <a:off x="8921062" y="2716680"/>
            <a:ext cx="1148146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BC787E-F522-4EBA-9BC1-B07C7F9EA291}"/>
              </a:ext>
            </a:extLst>
          </p:cNvPr>
          <p:cNvSpPr/>
          <p:nvPr/>
        </p:nvSpPr>
        <p:spPr>
          <a:xfrm>
            <a:off x="8456655" y="3240563"/>
            <a:ext cx="2253561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CF161-40BA-4727-B824-BA20CC5F5965}"/>
              </a:ext>
            </a:extLst>
          </p:cNvPr>
          <p:cNvSpPr/>
          <p:nvPr/>
        </p:nvSpPr>
        <p:spPr>
          <a:xfrm>
            <a:off x="8790672" y="1997496"/>
            <a:ext cx="1343275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618708-0CF7-4CE4-86DC-46AEF529F01F}"/>
              </a:ext>
            </a:extLst>
          </p:cNvPr>
          <p:cNvSpPr/>
          <p:nvPr/>
        </p:nvSpPr>
        <p:spPr>
          <a:xfrm>
            <a:off x="4960721" y="1968920"/>
            <a:ext cx="1951339" cy="64843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  <p:bldP spid="6" grpId="0" animBg="1"/>
      <p:bldP spid="12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269-3108-4D29-B895-77F9FEDD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Requirement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User types some English sentence that must comply to a supplied drill line of text. </a:t>
            </a:r>
          </a:p>
          <a:p>
            <a:endParaRPr lang="en-US" dirty="0"/>
          </a:p>
          <a:p>
            <a:r>
              <a:rPr lang="en-US" dirty="0"/>
              <a:t>If user misses or adds any additional words from the drill text, then the words must be highlighted as errors for the user to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B712A-20BD-4FB6-AC68-0EB606D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51914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F79BA-FF9C-4A42-82F7-7FA09016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0237"/>
            <a:ext cx="10815950" cy="4514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C19A8-E877-4EDB-8038-BF591B9DF97A}"/>
              </a:ext>
            </a:extLst>
          </p:cNvPr>
          <p:cNvSpPr/>
          <p:nvPr/>
        </p:nvSpPr>
        <p:spPr>
          <a:xfrm>
            <a:off x="5142048" y="2418695"/>
            <a:ext cx="179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84CC9-32E1-4E35-B9DE-B75D38F0F680}"/>
              </a:ext>
            </a:extLst>
          </p:cNvPr>
          <p:cNvSpPr/>
          <p:nvPr/>
        </p:nvSpPr>
        <p:spPr>
          <a:xfrm>
            <a:off x="1784938" y="369599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07CC6-2DD5-44FD-8A2B-3FEA961C149B}"/>
              </a:ext>
            </a:extLst>
          </p:cNvPr>
          <p:cNvSpPr/>
          <p:nvPr/>
        </p:nvSpPr>
        <p:spPr>
          <a:xfrm>
            <a:off x="9711364" y="3744716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A5F84F-18AD-4E81-B55B-7B451621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286552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93B6-7CA3-44DB-857E-D0B6FCA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Scenarios (Behavior)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882EC-5440-42EC-AF86-F36AB9D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1" y="3341517"/>
            <a:ext cx="10493623" cy="667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E3867-3B9E-4E91-BF98-525DC1AE4B97}"/>
              </a:ext>
            </a:extLst>
          </p:cNvPr>
          <p:cNvSpPr/>
          <p:nvPr/>
        </p:nvSpPr>
        <p:spPr>
          <a:xfrm>
            <a:off x="1384557" y="2306154"/>
            <a:ext cx="942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 – if user misses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3D109-00DC-4138-B099-1C67F162C591}"/>
              </a:ext>
            </a:extLst>
          </p:cNvPr>
          <p:cNvSpPr/>
          <p:nvPr/>
        </p:nvSpPr>
        <p:spPr>
          <a:xfrm>
            <a:off x="1693720" y="4174813"/>
            <a:ext cx="8884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2 – if user adds words</a:t>
            </a:r>
          </a:p>
        </p:txBody>
      </p:sp>
    </p:spTree>
    <p:extLst>
      <p:ext uri="{BB962C8B-B14F-4D97-AF65-F5344CB8AC3E}">
        <p14:creationId xmlns:p14="http://schemas.microsoft.com/office/powerpoint/2010/main" val="12776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D3D-D580-477D-8808-34CEFAA6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testing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C233C-58C7-45E9-A647-5380E385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9" y="2197100"/>
            <a:ext cx="4764177" cy="4351338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15D73-EEF1-448A-A5DF-AC3B3137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8" y="3700626"/>
            <a:ext cx="533333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47EB-7892-41D3-B7A7-13A0DD9F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to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5425-452E-4850-9371-8FCFBB05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578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need for scenario tests becomes clear when we derive unit tests out of the scenario tests.</a:t>
            </a:r>
          </a:p>
          <a:p>
            <a:endParaRPr lang="en-US" dirty="0"/>
          </a:p>
          <a:p>
            <a:r>
              <a:rPr lang="en-US" dirty="0"/>
              <a:t>Scenario tests enable an additional level of granularity to the unit tests apart from increasing traceability of business requirements/rules to implementation and back.</a:t>
            </a:r>
          </a:p>
          <a:p>
            <a:endParaRPr lang="en-US" dirty="0"/>
          </a:p>
          <a:p>
            <a:r>
              <a:rPr lang="en-US" dirty="0"/>
              <a:t>In the scenarios analyzed in the previous step, BDD, the space before or after the missing word and the added word would not have been apparent if we had simply done a unit test!</a:t>
            </a:r>
          </a:p>
        </p:txBody>
      </p:sp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90E903-34E6-4551-8DC0-A2104CEE2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62" y="1966460"/>
            <a:ext cx="4764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99B-6106-4F09-9655-D1AC715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1EA0-C557-45EB-87AC-A8DA7F1C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 (TDD) is done using unit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Unit test isolates and verifies individual units of source code</a:t>
            </a:r>
          </a:p>
          <a:p>
            <a:endParaRPr lang="en-US" dirty="0"/>
          </a:p>
          <a:p>
            <a:r>
              <a:rPr lang="en-US" dirty="0"/>
              <a:t>A Unit Test is written first and if no code exists to satisfy the test, the unit test fails, always, in TDD</a:t>
            </a:r>
          </a:p>
          <a:p>
            <a:endParaRPr lang="en-US" dirty="0"/>
          </a:p>
          <a:p>
            <a:r>
              <a:rPr lang="en-US" dirty="0"/>
              <a:t>A Unit Test drives development thus enabling design to evolve through satisfying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300291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2D36-0F8D-4F29-AD24-7D0A1B94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–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A20-88D2-424A-9460-7BB7E329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 – get missing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describe('#get missing word', function() {</a:t>
            </a:r>
          </a:p>
          <a:p>
            <a:pPr marL="0" indent="0">
              <a:buNone/>
            </a:pPr>
            <a:r>
              <a:rPr lang="en-US" dirty="0"/>
              <a:t>	it('should return missing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missingwordscenario</a:t>
            </a:r>
            <a:r>
              <a:rPr lang="en-US" dirty="0"/>
              <a:t>(),"missing ");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code yet, so the test fails!</a:t>
            </a:r>
          </a:p>
          <a:p>
            <a:pPr marL="0" indent="0">
              <a:buNone/>
            </a:pPr>
            <a:r>
              <a:rPr lang="en-US" dirty="0"/>
              <a:t>Add just the code to make the pass </a:t>
            </a:r>
            <a:r>
              <a:rPr lang="en-US" dirty="0" err="1"/>
              <a:t>ie</a:t>
            </a:r>
            <a:r>
              <a:rPr lang="en-US" dirty="0"/>
              <a:t>., add the method to run the assertion.</a:t>
            </a:r>
          </a:p>
        </p:txBody>
      </p:sp>
    </p:spTree>
    <p:extLst>
      <p:ext uri="{BB962C8B-B14F-4D97-AF65-F5344CB8AC3E}">
        <p14:creationId xmlns:p14="http://schemas.microsoft.com/office/powerpoint/2010/main" val="383254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709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TDD with Mocha</vt:lpstr>
      <vt:lpstr>BDD + TFD + UADD</vt:lpstr>
      <vt:lpstr>Given, when, then … in action!</vt:lpstr>
      <vt:lpstr>Given, when, then … in action!</vt:lpstr>
      <vt:lpstr>Identify Scenarios (Behavior)</vt:lpstr>
      <vt:lpstr>Scenario testing</vt:lpstr>
      <vt:lpstr>Scenarios to Unit Tests</vt:lpstr>
      <vt:lpstr>Test Driven Development</vt:lpstr>
      <vt:lpstr>Mocha – Unit test</vt:lpstr>
      <vt:lpstr>Mocha – Unit test</vt:lpstr>
      <vt:lpstr>Mocha – Unit test</vt:lpstr>
      <vt:lpstr>Mocha – Unit test</vt:lpstr>
      <vt:lpstr>Run the Tests</vt:lpstr>
      <vt:lpstr>PowerPoint Presentation</vt:lpstr>
      <vt:lpstr>Best practices</vt:lpstr>
      <vt:lpstr>TDD – Test, Code, Test Passes, Refactor Cycle</vt:lpstr>
      <vt:lpstr>PowerPoint Presentation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JV</dc:creator>
  <cp:lastModifiedBy>JV</cp:lastModifiedBy>
  <cp:revision>50</cp:revision>
  <dcterms:created xsi:type="dcterms:W3CDTF">2016-09-28T14:31:54Z</dcterms:created>
  <dcterms:modified xsi:type="dcterms:W3CDTF">2017-07-01T21:03:00Z</dcterms:modified>
</cp:coreProperties>
</file>