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7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6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3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1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9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2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1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495F-3DCC-471C-B4F9-E4908475C8CA}" type="datetimeFigureOut">
              <a:rPr lang="en-IN" smtClean="0"/>
              <a:t>14-11-2015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07E0-7FA2-40C2-93A3-E76A61AA7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Modular Intrusion Prevention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266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 smtClean="0"/>
              <a:t>Presented By:</a:t>
            </a:r>
          </a:p>
          <a:p>
            <a:pPr algn="l"/>
            <a:r>
              <a:rPr lang="en-US" dirty="0" smtClean="0"/>
              <a:t>Rajendra Kumar						</a:t>
            </a:r>
            <a:r>
              <a:rPr lang="en-US" dirty="0" err="1" smtClean="0"/>
              <a:t>Nitish</a:t>
            </a:r>
            <a:r>
              <a:rPr lang="en-US" dirty="0" smtClean="0"/>
              <a:t> Garg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Harshavardhan</a:t>
            </a:r>
            <a:r>
              <a:rPr lang="en-US" dirty="0" smtClean="0"/>
              <a:t> </a:t>
            </a:r>
            <a:r>
              <a:rPr lang="en-US" dirty="0" err="1" smtClean="0"/>
              <a:t>Chowdari</a:t>
            </a:r>
            <a:r>
              <a:rPr lang="en-US" dirty="0" smtClean="0"/>
              <a:t> </a:t>
            </a:r>
            <a:r>
              <a:rPr lang="en-US" dirty="0" err="1" smtClean="0"/>
              <a:t>Ellanti</a:t>
            </a:r>
            <a:endParaRPr lang="en-US" dirty="0" smtClean="0"/>
          </a:p>
          <a:p>
            <a:pPr algn="l"/>
            <a:r>
              <a:rPr lang="en-US" dirty="0" smtClean="0"/>
              <a:t>Ravi </a:t>
            </a:r>
            <a:r>
              <a:rPr lang="en-US" dirty="0" err="1" smtClean="0"/>
              <a:t>Sadineni</a:t>
            </a:r>
            <a:r>
              <a:rPr lang="en-US" dirty="0" smtClean="0"/>
              <a:t>						</a:t>
            </a:r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Anshul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7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authentication logs</a:t>
            </a:r>
          </a:p>
          <a:p>
            <a:r>
              <a:rPr lang="en-US" dirty="0" smtClean="0"/>
              <a:t>Identifying the failed attempts</a:t>
            </a:r>
          </a:p>
          <a:p>
            <a:r>
              <a:rPr lang="en-US" dirty="0" smtClean="0"/>
              <a:t>Temporarily block the traffic from the corresponding host</a:t>
            </a:r>
          </a:p>
          <a:p>
            <a:r>
              <a:rPr lang="en-US" dirty="0" smtClean="0"/>
              <a:t>Admin console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manage the block/unblock</a:t>
            </a:r>
          </a:p>
          <a:p>
            <a:pPr lvl="1"/>
            <a:r>
              <a:rPr lang="en-US" dirty="0" smtClean="0"/>
              <a:t>To configure the parameters like the below</a:t>
            </a:r>
          </a:p>
          <a:p>
            <a:pPr lvl="2"/>
            <a:r>
              <a:rPr lang="en-US" dirty="0" smtClean="0"/>
              <a:t>Threshold number of login attempts</a:t>
            </a:r>
          </a:p>
          <a:p>
            <a:pPr lvl="2"/>
            <a:r>
              <a:rPr lang="en-US" dirty="0" smtClean="0"/>
              <a:t>Blocking period</a:t>
            </a:r>
          </a:p>
          <a:p>
            <a:pPr lvl="2"/>
            <a:r>
              <a:rPr lang="en-US" dirty="0" smtClean="0"/>
              <a:t>Time period to monitor the burst of attempts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6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3" y="187704"/>
            <a:ext cx="10515600" cy="1325563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05" y="1132764"/>
            <a:ext cx="6250674" cy="5213445"/>
          </a:xfrm>
        </p:spPr>
      </p:pic>
    </p:spTree>
    <p:extLst>
      <p:ext uri="{BB962C8B-B14F-4D97-AF65-F5344CB8AC3E}">
        <p14:creationId xmlns:p14="http://schemas.microsoft.com/office/powerpoint/2010/main" val="11441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8" y="1690688"/>
            <a:ext cx="9943530" cy="4505395"/>
          </a:xfrm>
        </p:spPr>
      </p:pic>
      <p:grpSp>
        <p:nvGrpSpPr>
          <p:cNvPr id="8" name="Group 7"/>
          <p:cNvGrpSpPr/>
          <p:nvPr/>
        </p:nvGrpSpPr>
        <p:grpSpPr>
          <a:xfrm rot="19890081">
            <a:off x="2402001" y="2505064"/>
            <a:ext cx="532263" cy="579427"/>
            <a:chOff x="460453" y="393289"/>
            <a:chExt cx="865236" cy="86523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Shape 8"/>
            <p:cNvSpPr/>
            <p:nvPr/>
          </p:nvSpPr>
          <p:spPr>
            <a:xfrm>
              <a:off x="460453" y="393289"/>
              <a:ext cx="865236" cy="865236"/>
            </a:xfrm>
            <a:prstGeom prst="gear9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4"/>
            <p:cNvSpPr/>
            <p:nvPr/>
          </p:nvSpPr>
          <p:spPr>
            <a:xfrm>
              <a:off x="634404" y="595966"/>
              <a:ext cx="517334" cy="4447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1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61" y="25351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7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7500"/>
          </a:bodyPr>
          <a:lstStyle/>
          <a:p>
            <a:pPr marL="0" indent="0">
              <a:buNone/>
            </a:pPr>
            <a:r>
              <a:rPr lang="en-US" dirty="0" smtClean="0"/>
              <a:t>Q &amp; 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Modular Intrusion Prevention System</vt:lpstr>
      <vt:lpstr>Objective</vt:lpstr>
      <vt:lpstr>Block Diagram</vt:lpstr>
      <vt:lpstr>Technical Overview</vt:lpstr>
      <vt:lpstr>Modules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Intrusion Prevention System</dc:title>
  <dc:creator>Rajendra Kumar Raghupatruni</dc:creator>
  <cp:lastModifiedBy>Rajendra Kumar Raghupatruni</cp:lastModifiedBy>
  <cp:revision>7</cp:revision>
  <dcterms:created xsi:type="dcterms:W3CDTF">2015-11-14T23:28:13Z</dcterms:created>
  <dcterms:modified xsi:type="dcterms:W3CDTF">2015-11-15T00:23:15Z</dcterms:modified>
</cp:coreProperties>
</file>