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6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4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4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495F-3DCC-471C-B4F9-E4908475C8CA}" type="datetimeFigureOut">
              <a:rPr lang="en-IN" smtClean="0"/>
              <a:t>28-11-2015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6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 Intrusion Prevention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824" y="4352664"/>
            <a:ext cx="791610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 smtClean="0"/>
              <a:t>Presented By:</a:t>
            </a:r>
          </a:p>
          <a:p>
            <a:pPr algn="l"/>
            <a:r>
              <a:rPr lang="en-US" dirty="0" smtClean="0"/>
              <a:t>Rajendra Kumar 				</a:t>
            </a:r>
            <a:r>
              <a:rPr lang="en-US" dirty="0" err="1" smtClean="0"/>
              <a:t>Nitish</a:t>
            </a:r>
            <a:r>
              <a:rPr lang="en-US" dirty="0" smtClean="0"/>
              <a:t> Garg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Harshavardhan</a:t>
            </a:r>
            <a:r>
              <a:rPr lang="en-US" dirty="0" smtClean="0"/>
              <a:t> </a:t>
            </a:r>
            <a:r>
              <a:rPr lang="en-US" dirty="0" err="1" smtClean="0"/>
              <a:t>Chowdary</a:t>
            </a:r>
            <a:r>
              <a:rPr lang="en-US" dirty="0" smtClean="0"/>
              <a:t> </a:t>
            </a:r>
            <a:r>
              <a:rPr lang="en-US" dirty="0" err="1" smtClean="0"/>
              <a:t>Ellanti</a:t>
            </a:r>
            <a:endParaRPr lang="en-US" dirty="0" smtClean="0"/>
          </a:p>
          <a:p>
            <a:pPr algn="l"/>
            <a:r>
              <a:rPr lang="en-US" dirty="0" smtClean="0"/>
              <a:t>Ravi </a:t>
            </a:r>
            <a:r>
              <a:rPr lang="en-US" dirty="0" err="1" smtClean="0"/>
              <a:t>Sadineni</a:t>
            </a:r>
            <a:r>
              <a:rPr lang="en-US" dirty="0" smtClean="0"/>
              <a:t>					</a:t>
            </a:r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Anshul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7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33" y="365125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33" y="1690688"/>
            <a:ext cx="10018713" cy="4067032"/>
          </a:xfrm>
        </p:spPr>
        <p:txBody>
          <a:bodyPr>
            <a:normAutofit/>
          </a:bodyPr>
          <a:lstStyle/>
          <a:p>
            <a:r>
              <a:rPr lang="en-US" dirty="0" smtClean="0"/>
              <a:t>Monitoring authentication logs</a:t>
            </a:r>
          </a:p>
          <a:p>
            <a:r>
              <a:rPr lang="en-US" dirty="0" smtClean="0"/>
              <a:t>Identifying the failed attempts</a:t>
            </a:r>
          </a:p>
          <a:p>
            <a:r>
              <a:rPr lang="en-US" dirty="0" smtClean="0"/>
              <a:t>Temporarily block the traffic from the corresponding host</a:t>
            </a:r>
          </a:p>
          <a:p>
            <a:r>
              <a:rPr lang="en-US" dirty="0" smtClean="0"/>
              <a:t>Admin console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manage the block/unblock</a:t>
            </a:r>
          </a:p>
          <a:p>
            <a:pPr lvl="1"/>
            <a:r>
              <a:rPr lang="en-US" dirty="0" smtClean="0"/>
              <a:t>To configure the below parameters </a:t>
            </a:r>
          </a:p>
          <a:p>
            <a:pPr lvl="2"/>
            <a:r>
              <a:rPr lang="en-US" dirty="0" smtClean="0"/>
              <a:t>Threshold number of login attempts</a:t>
            </a:r>
          </a:p>
          <a:p>
            <a:pPr lvl="2"/>
            <a:r>
              <a:rPr lang="en-US" dirty="0" smtClean="0"/>
              <a:t>Blocking period</a:t>
            </a:r>
          </a:p>
          <a:p>
            <a:pPr lvl="2"/>
            <a:r>
              <a:rPr lang="en-US" dirty="0" smtClean="0"/>
              <a:t>Time period to monitor the burst of attempts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3" y="187704"/>
            <a:ext cx="10515600" cy="1325563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5" name="Picture 4" descr="sys-sec-l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9" y="1207363"/>
            <a:ext cx="4950134" cy="5095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1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IN" dirty="0"/>
          </a:p>
        </p:txBody>
      </p:sp>
      <p:pic>
        <p:nvPicPr>
          <p:cNvPr id="11" name="Content Placeholder 10" descr="sys-sec2-l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03" y="1690688"/>
            <a:ext cx="8283559" cy="4182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 rot="19890081">
            <a:off x="2880657" y="2464844"/>
            <a:ext cx="532263" cy="541896"/>
            <a:chOff x="460453" y="393289"/>
            <a:chExt cx="865236" cy="86523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Shape 12"/>
            <p:cNvSpPr/>
            <p:nvPr/>
          </p:nvSpPr>
          <p:spPr>
            <a:xfrm>
              <a:off x="460453" y="393289"/>
              <a:ext cx="865236" cy="865236"/>
            </a:xfrm>
            <a:prstGeom prst="gear9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>
              <a:off x="634404" y="595966"/>
              <a:ext cx="517334" cy="4447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1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Admin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Django Server – runs on port 90</a:t>
            </a:r>
          </a:p>
          <a:p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Unblock </a:t>
            </a:r>
          </a:p>
          <a:p>
            <a:r>
              <a:rPr lang="en-US" dirty="0" smtClean="0"/>
              <a:t>Postgres SQL</a:t>
            </a:r>
          </a:p>
          <a:p>
            <a:pPr lvl="1"/>
            <a:r>
              <a:rPr lang="en-US" dirty="0" smtClean="0"/>
              <a:t>SQL Alchemy</a:t>
            </a:r>
          </a:p>
          <a:p>
            <a:pPr lvl="1"/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222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1" y="25351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7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/>
              <a:t>Nick </a:t>
            </a:r>
            <a:r>
              <a:rPr lang="en-IN" dirty="0" smtClean="0"/>
              <a:t>Nikiforakis for </a:t>
            </a:r>
            <a:r>
              <a:rPr lang="en-US" dirty="0"/>
              <a:t>the guidance with the design and implementation suggestions for this project.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3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ercona.com/blog/wp-content/uploads/2014/10/MySQL-5.6-Full-Text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4" y="1430172"/>
            <a:ext cx="6549574" cy="435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7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98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Modular Intrusion Prevention System</vt:lpstr>
      <vt:lpstr>Objective</vt:lpstr>
      <vt:lpstr>Block Diagram</vt:lpstr>
      <vt:lpstr>Technical Overview</vt:lpstr>
      <vt:lpstr>Modules</vt:lpstr>
      <vt:lpstr>DEMO</vt:lpstr>
      <vt:lpstr>Acknowledgements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Intrusion Prevention System</dc:title>
  <dc:creator>Rajendra Kumar Raghupatruni</dc:creator>
  <cp:lastModifiedBy>Rajendra Kumar Raghupatruni</cp:lastModifiedBy>
  <cp:revision>20</cp:revision>
  <dcterms:created xsi:type="dcterms:W3CDTF">2015-11-14T23:28:13Z</dcterms:created>
  <dcterms:modified xsi:type="dcterms:W3CDTF">2015-11-29T01:56:51Z</dcterms:modified>
</cp:coreProperties>
</file>