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98" r:id="rId4"/>
    <p:sldId id="399" r:id="rId5"/>
    <p:sldId id="400" r:id="rId6"/>
    <p:sldId id="404" r:id="rId7"/>
    <p:sldId id="407" r:id="rId8"/>
    <p:sldId id="409" r:id="rId9"/>
    <p:sldId id="410" r:id="rId10"/>
    <p:sldId id="429" r:id="rId11"/>
    <p:sldId id="430" r:id="rId12"/>
    <p:sldId id="431" r:id="rId13"/>
    <p:sldId id="427" r:id="rId14"/>
    <p:sldId id="428" r:id="rId15"/>
  </p:sldIdLst>
  <p:sldSz cx="12192000" cy="6858000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1" autoAdjust="0"/>
  </p:normalViewPr>
  <p:slideViewPr>
    <p:cSldViewPr snapToGrid="0">
      <p:cViewPr>
        <p:scale>
          <a:sx n="80" d="100"/>
          <a:sy n="80" d="100"/>
        </p:scale>
        <p:origin x="-28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Perpetua"/>
              </a:rPr>
              <a:t>Click to move the slide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5CEBF90-05F5-4F13-B88F-644ED5CDE146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757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30960" y="3394440"/>
            <a:ext cx="7446960" cy="2777040"/>
          </a:xfrm>
          <a:prstGeom prst="rect">
            <a:avLst/>
          </a:prstGeom>
        </p:spPr>
        <p:txBody>
          <a:bodyPr lIns="93600" tIns="46800" rIns="93600" bIns="4680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5272920" y="6699240"/>
            <a:ext cx="4033440" cy="353520"/>
          </a:xfrm>
          <a:prstGeom prst="rect">
            <a:avLst/>
          </a:prstGeom>
          <a:noFill/>
          <a:ln>
            <a:noFill/>
          </a:ln>
        </p:spPr>
        <p:txBody>
          <a:bodyPr lIns="93600" tIns="46800" rIns="93600" bIns="46800" anchor="b"/>
          <a:lstStyle/>
          <a:p>
            <a:pPr algn="r">
              <a:lnSpc>
                <a:spcPct val="100000"/>
              </a:lnSpc>
            </a:pPr>
            <a:fld id="{9D3B0DEA-7E9A-4A38-8090-8D0428D3531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5CEBF90-05F5-4F13-B88F-644ED5CDE146}" type="slidenum">
              <a:rPr lang="en-US" sz="1400" b="0" strike="noStrike" spc="-1" smtClean="0">
                <a:latin typeface="Times New Roman"/>
              </a:rPr>
              <a:pPr algn="r"/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Perpetu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 hidden="1"/>
          <p:cNvSpPr/>
          <p:nvPr/>
        </p:nvSpPr>
        <p:spPr>
          <a:xfrm>
            <a:off x="85320" y="69840"/>
            <a:ext cx="1201752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pic>
        <p:nvPicPr>
          <p:cNvPr id="2" name="Picture 9"/>
          <p:cNvPicPr/>
          <p:nvPr/>
        </p:nvPicPr>
        <p:blipFill>
          <a:blip r:embed="rId15"/>
          <a:stretch/>
        </p:blipFill>
        <p:spPr>
          <a:xfrm>
            <a:off x="0" y="0"/>
            <a:ext cx="634680" cy="520200"/>
          </a:xfrm>
          <a:prstGeom prst="rect">
            <a:avLst/>
          </a:prstGeom>
          <a:ln>
            <a:noFill/>
          </a:ln>
        </p:spPr>
      </p:pic>
      <p:pic>
        <p:nvPicPr>
          <p:cNvPr id="3" name="Picture 10"/>
          <p:cNvPicPr/>
          <p:nvPr/>
        </p:nvPicPr>
        <p:blipFill>
          <a:blip r:embed="rId16"/>
          <a:stretch/>
        </p:blipFill>
        <p:spPr>
          <a:xfrm>
            <a:off x="11531520" y="0"/>
            <a:ext cx="659880" cy="6598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7120" y="69840"/>
            <a:ext cx="12017520" cy="6691680"/>
          </a:xfrm>
          <a:prstGeom prst="roundRect">
            <a:avLst>
              <a:gd name="adj" fmla="val 4929"/>
            </a:avLst>
          </a:prstGeom>
          <a:blipFill rotWithShape="0">
            <a:blip r:embed="rId14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dt"/>
          </p:nvPr>
        </p:nvSpPr>
        <p:spPr>
          <a:xfrm>
            <a:off x="8229600" y="6191280"/>
            <a:ext cx="330156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D917E4-8484-440E-A429-F5D464EA540E}" type="datetime1">
              <a:rPr lang="en-US" sz="1400" b="0" strike="noStrike" spc="-1">
                <a:solidFill>
                  <a:srgbClr val="1F497D"/>
                </a:solidFill>
                <a:latin typeface="Perpetua"/>
              </a:rPr>
              <a:pPr algn="r">
                <a:lnSpc>
                  <a:spcPct val="100000"/>
                </a:lnSpc>
              </a:pPr>
              <a:t>26/04/2019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/>
          </p:nvPr>
        </p:nvSpPr>
        <p:spPr>
          <a:xfrm>
            <a:off x="1219320" y="6172200"/>
            <a:ext cx="528300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1F497D"/>
                </a:solidFill>
                <a:latin typeface="Perpetua"/>
              </a:rPr>
              <a:t>Department of Information Technology, CSPIT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/>
          </p:nvPr>
        </p:nvSpPr>
        <p:spPr>
          <a:xfrm>
            <a:off x="195120" y="6210360"/>
            <a:ext cx="60912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806B9E45-024A-44F3-A7D3-8D4C05BD0173}" type="slidenum">
              <a:rPr lang="en-US" sz="1400" b="0" strike="noStrike" spc="-1">
                <a:solidFill>
                  <a:srgbClr val="FFFFFF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3880" y="1449360"/>
            <a:ext cx="12028320" cy="15271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83880" y="1396800"/>
            <a:ext cx="12028320" cy="120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83880" y="2976480"/>
            <a:ext cx="12028320" cy="1101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PlaceHolder 11"/>
          <p:cNvSpPr>
            <a:spLocks noGrp="1"/>
          </p:cNvSpPr>
          <p:nvPr>
            <p:ph type="title"/>
          </p:nvPr>
        </p:nvSpPr>
        <p:spPr>
          <a:xfrm>
            <a:off x="609480" y="1505880"/>
            <a:ext cx="10972440" cy="1469520"/>
          </a:xfrm>
          <a:prstGeom prst="rect">
            <a:avLst/>
          </a:prstGeom>
        </p:spPr>
        <p:txBody>
          <a:bodyPr lIns="90000" tIns="4500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Franklin Gothic Book"/>
              </a:rPr>
              <a:t>Project Name(Exap- Tic Tac Game using C)</a:t>
            </a:r>
            <a:endParaRPr lang="en-US" sz="4000" b="0" strike="noStrike" spc="-1">
              <a:solidFill>
                <a:srgbClr val="000000"/>
              </a:solidFill>
              <a:latin typeface="Perpetua"/>
            </a:endParaRPr>
          </a:p>
        </p:txBody>
      </p:sp>
      <p:pic>
        <p:nvPicPr>
          <p:cNvPr id="13" name="Picture 13"/>
          <p:cNvPicPr/>
          <p:nvPr/>
        </p:nvPicPr>
        <p:blipFill>
          <a:blip r:embed="rId15"/>
          <a:stretch/>
        </p:blipFill>
        <p:spPr>
          <a:xfrm>
            <a:off x="0" y="0"/>
            <a:ext cx="808560" cy="659880"/>
          </a:xfrm>
          <a:prstGeom prst="rect">
            <a:avLst/>
          </a:prstGeom>
          <a:ln>
            <a:noFill/>
          </a:ln>
        </p:spPr>
      </p:pic>
      <p:pic>
        <p:nvPicPr>
          <p:cNvPr id="14" name="Picture 14"/>
          <p:cNvPicPr/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277720" y="-5760"/>
            <a:ext cx="890640" cy="785160"/>
          </a:xfrm>
          <a:prstGeom prst="rect">
            <a:avLst/>
          </a:prstGeom>
          <a:ln>
            <a:noFill/>
          </a:ln>
        </p:spPr>
      </p:pic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Perpetu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85320" y="69840"/>
            <a:ext cx="1201752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pic>
        <p:nvPicPr>
          <p:cNvPr id="5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634680" cy="520200"/>
          </a:xfrm>
          <a:prstGeom prst="rect">
            <a:avLst/>
          </a:prstGeom>
          <a:ln>
            <a:noFill/>
          </a:ln>
        </p:spPr>
      </p:pic>
      <p:pic>
        <p:nvPicPr>
          <p:cNvPr id="55" name="Picture 10"/>
          <p:cNvPicPr/>
          <p:nvPr/>
        </p:nvPicPr>
        <p:blipFill>
          <a:blip r:embed="rId15"/>
          <a:stretch/>
        </p:blipFill>
        <p:spPr>
          <a:xfrm>
            <a:off x="11531520" y="0"/>
            <a:ext cx="659880" cy="659880"/>
          </a:xfrm>
          <a:prstGeom prst="rect">
            <a:avLst/>
          </a:prstGeom>
          <a:ln>
            <a:noFill/>
          </a:ln>
        </p:spPr>
      </p:pic>
      <p:sp>
        <p:nvSpPr>
          <p:cNvPr id="56" name="PlaceHolder 3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1F497D"/>
                </a:solidFill>
                <a:latin typeface="Franklin Gothic Book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/>
          </p:nvPr>
        </p:nvSpPr>
        <p:spPr>
          <a:xfrm>
            <a:off x="8229600" y="6191280"/>
            <a:ext cx="330156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2AD0FBE-7DDA-48E4-87F0-E09DBDB1A557}" type="datetime1">
              <a:rPr lang="en-US" sz="1400" b="0" strike="noStrike" spc="-1">
                <a:solidFill>
                  <a:srgbClr val="1F497D"/>
                </a:solidFill>
                <a:latin typeface="Perpetua"/>
              </a:rPr>
              <a:pPr algn="r">
                <a:lnSpc>
                  <a:spcPct val="100000"/>
                </a:lnSpc>
              </a:pPr>
              <a:t>26/04/2019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/>
          </p:nvPr>
        </p:nvSpPr>
        <p:spPr>
          <a:xfrm>
            <a:off x="1219320" y="6172200"/>
            <a:ext cx="528300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1F497D"/>
                </a:solidFill>
                <a:latin typeface="Perpetua"/>
              </a:rPr>
              <a:t>Department of Information Technology, CSPIT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95120" y="6210360"/>
            <a:ext cx="60912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48CDCA3-315D-4880-8981-B288CCD000D4}" type="slidenum">
              <a:rPr lang="en-US" sz="1400" b="0" strike="noStrike" spc="-1">
                <a:solidFill>
                  <a:srgbClr val="FFFFFF"/>
                </a:solid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Perpetua"/>
              </a:rPr>
              <a:t>Click to edit Master text styles</a:t>
            </a:r>
          </a:p>
          <a:p>
            <a:pPr marL="548640" lvl="1" indent="-228240">
              <a:lnSpc>
                <a:spcPct val="100000"/>
              </a:lnSpc>
              <a:spcBef>
                <a:spcPts val="371"/>
              </a:spcBef>
              <a:buClr>
                <a:srgbClr val="C0504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Perpetua"/>
              </a:rPr>
              <a:t>Second level</a:t>
            </a:r>
          </a:p>
          <a:p>
            <a:pPr marL="822960" lvl="2" indent="-228240">
              <a:lnSpc>
                <a:spcPct val="100000"/>
              </a:lnSpc>
              <a:spcBef>
                <a:spcPts val="371"/>
              </a:spcBef>
              <a:buClr>
                <a:srgbClr val="B2C0DA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Third level</a:t>
            </a:r>
          </a:p>
          <a:p>
            <a:pPr marL="1097280" lvl="3" indent="-228240">
              <a:lnSpc>
                <a:spcPct val="100000"/>
              </a:lnSpc>
              <a:spcBef>
                <a:spcPts val="371"/>
              </a:spcBef>
              <a:buClr>
                <a:srgbClr val="9BBB59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Fourth level</a:t>
            </a:r>
          </a:p>
          <a:p>
            <a:pPr marL="1371600" lvl="4" indent="-228240">
              <a:lnSpc>
                <a:spcPct val="100000"/>
              </a:lnSpc>
              <a:spcBef>
                <a:spcPts val="371"/>
              </a:spcBef>
              <a:buClr>
                <a:srgbClr val="9BBB59"/>
              </a:buClr>
              <a:buFont typeface="StarSymbol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latin typeface="Perpetua"/>
              </a:rPr>
              <a:t>Fifth level</a:t>
            </a:r>
          </a:p>
        </p:txBody>
      </p:sp>
      <p:pic>
        <p:nvPicPr>
          <p:cNvPr id="61" name="Picture 6"/>
          <p:cNvPicPr/>
          <p:nvPr/>
        </p:nvPicPr>
        <p:blipFill>
          <a:blip r:embed="rId15"/>
          <a:stretch/>
        </p:blipFill>
        <p:spPr>
          <a:xfrm>
            <a:off x="11531520" y="0"/>
            <a:ext cx="659880" cy="6598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770480" y="112320"/>
            <a:ext cx="8717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latin typeface="Bodoni MT"/>
              </a:rPr>
              <a:t>Department of Information Technology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632523"/>
                </a:solidFill>
                <a:latin typeface="Times New Roman"/>
              </a:rPr>
              <a:t>Chandubhai S. Patel Institute of Technology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774200" y="3807000"/>
            <a:ext cx="4173120" cy="13839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Guided By :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Dr. </a:t>
            </a:r>
            <a:r>
              <a:rPr lang="en-US" sz="2400" b="0" strike="noStrike" spc="-1" dirty="0" err="1">
                <a:solidFill>
                  <a:srgbClr val="1F497D"/>
                </a:solidFill>
                <a:latin typeface="Times New Roman"/>
              </a:rPr>
              <a:t>Amit</a:t>
            </a: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1F497D"/>
                </a:solidFill>
                <a:latin typeface="Times New Roman"/>
              </a:rPr>
              <a:t>Thakkar</a:t>
            </a:r>
            <a:endParaRPr lang="en-US" sz="2400" b="0" strike="noStrike" spc="-1" dirty="0">
              <a:solidFill>
                <a:srgbClr val="1F497D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spc="-1" dirty="0">
                <a:solidFill>
                  <a:srgbClr val="1F497D"/>
                </a:solidFill>
                <a:latin typeface="Times New Roman"/>
              </a:rPr>
              <a:t>Prof. Ravi Patel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External guide :</a:t>
            </a: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spc="-1" dirty="0" err="1">
                <a:solidFill>
                  <a:srgbClr val="1F497D"/>
                </a:solidFill>
                <a:latin typeface="Times New Roman"/>
              </a:rPr>
              <a:t>Sagar</a:t>
            </a:r>
            <a:r>
              <a:rPr lang="en-US" sz="2400" spc="-1" dirty="0">
                <a:solidFill>
                  <a:srgbClr val="1F497D"/>
                </a:solidFill>
                <a:latin typeface="Times New Roman"/>
              </a:rPr>
              <a:t> </a:t>
            </a:r>
            <a:r>
              <a:rPr lang="en-US" sz="2400" spc="-1" dirty="0" err="1">
                <a:solidFill>
                  <a:srgbClr val="1F497D"/>
                </a:solidFill>
                <a:latin typeface="Times New Roman"/>
              </a:rPr>
              <a:t>Agrawal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2960" y="3840480"/>
            <a:ext cx="5425200" cy="30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Presented By :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Times New Roman"/>
              </a:rPr>
              <a:t>15IT014:Tejaswi Chaudhary</a:t>
            </a:r>
            <a:r>
              <a:rPr lang="en-US" sz="2400" spc="-1" dirty="0">
                <a:solidFill>
                  <a:srgbClr val="1F497D"/>
                </a:solidFill>
                <a:latin typeface="Times New Roman"/>
              </a:rPr>
              <a:t> (PID:008)</a:t>
            </a:r>
            <a:endParaRPr lang="en-US" sz="2400" spc="-1" dirty="0"/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spc="-1" dirty="0">
                <a:solidFill>
                  <a:srgbClr val="1F497D"/>
                </a:solidFill>
                <a:latin typeface="Times New Roman"/>
              </a:rPr>
              <a:t>15IT058:Sneh Naik (PID:001)</a:t>
            </a: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spc="-1" dirty="0">
                <a:solidFill>
                  <a:srgbClr val="1F497D"/>
                </a:solidFill>
                <a:latin typeface="Times New Roman"/>
              </a:rPr>
              <a:t>15IT064:Prarthan Pandya (PID:001)</a:t>
            </a: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US" sz="2400" b="0" strike="noStrike" spc="-1" dirty="0">
                <a:solidFill>
                  <a:srgbClr val="1F497D"/>
                </a:solidFill>
                <a:latin typeface="Perpetua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609480" y="1505880"/>
            <a:ext cx="109724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</a:rPr>
              <a:t>Dataplatform</a:t>
            </a:r>
            <a:r>
              <a:rPr lang="en-US" sz="3600" dirty="0">
                <a:solidFill>
                  <a:schemeClr val="bg1"/>
                </a:solidFill>
              </a:rPr>
              <a:t> for </a:t>
            </a:r>
            <a:r>
              <a:rPr lang="en-US" sz="3600" dirty="0" err="1">
                <a:solidFill>
                  <a:schemeClr val="bg1"/>
                </a:solidFill>
              </a:rPr>
              <a:t>SundayPyjamas</a:t>
            </a:r>
            <a:endParaRPr lang="en-US" sz="3600" b="0" strike="noStrike" spc="-1" dirty="0">
              <a:solidFill>
                <a:schemeClr val="bg1"/>
              </a:solidFill>
              <a:latin typeface="Perpetu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465D4D-9192-4C89-A78E-BADB1317A0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12" y="3151788"/>
            <a:ext cx="2052975" cy="55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1C225-ECB3-42B3-9A3B-685C8699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and authentication of current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0CC1EA-0F71-479C-BFDB-BBB2D959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56" y="1418400"/>
            <a:ext cx="9489287" cy="49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D27DC-BA61-475D-B8FE-A71EFDCE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authentication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ED36A2-5655-47A9-8F1C-E6CFE918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33" y="1643809"/>
            <a:ext cx="8279333" cy="46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618" y="273600"/>
            <a:ext cx="10414302" cy="1144800"/>
          </a:xfrm>
        </p:spPr>
        <p:txBody>
          <a:bodyPr/>
          <a:lstStyle/>
          <a:p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219560" y="1112151"/>
            <a:ext cx="10972440" cy="3977280"/>
          </a:xfrm>
        </p:spPr>
        <p:txBody>
          <a:bodyPr/>
          <a:lstStyle/>
          <a:p>
            <a:pPr lvl="0"/>
            <a:endParaRPr lang="en-IN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Searching for influencers will be added in future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Payment gateway integration will be done in the future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like search via #Hashtags will be added in future.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optimization can be done for the mobile application for the different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modules.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Advertisements can be shown to particular users by their behaviour on the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website.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Combine the current project with some other ongoing projects for security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purpose.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79819" y="2749514"/>
            <a:ext cx="10972440" cy="1144800"/>
          </a:xfrm>
        </p:spPr>
        <p:txBody>
          <a:bodyPr/>
          <a:lstStyle/>
          <a:p>
            <a:pPr algn="ctr">
              <a:buNone/>
            </a:pP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634683" y="711304"/>
            <a:ext cx="9143087" cy="837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32" tIns="45722" rIns="91444" bIns="45722" anchor="ctr"/>
          <a:lstStyle/>
          <a:p>
            <a:pPr>
              <a:lnSpc>
                <a:spcPct val="100000"/>
              </a:lnSpc>
            </a:pPr>
            <a:r>
              <a:rPr lang="en-US" sz="4000" b="1" u="sng" spc="-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Microsoft YaHei"/>
                <a:cs typeface="Times New Roman" pitchFamily="18" charset="0"/>
              </a:rPr>
              <a:t>Content</a:t>
            </a:r>
            <a:endParaRPr lang="en-US" sz="4000" b="1" u="sng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898987" y="1365789"/>
            <a:ext cx="9143087" cy="4838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marL="514350" indent="-514350">
              <a:spcAft>
                <a:spcPts val="600"/>
              </a:spcAft>
              <a:buClr>
                <a:srgbClr val="000000"/>
              </a:buClr>
              <a:buSzPct val="45000"/>
              <a:buFont typeface="+mj-lt"/>
              <a:buAutoNum type="arabicPeriod"/>
            </a:pPr>
            <a:endParaRPr lang="en-US" sz="2800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 of the work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 and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71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181687" y="457220"/>
            <a:ext cx="9485248" cy="837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32" tIns="45722" rIns="91444" bIns="45722" anchor="ctr"/>
          <a:lstStyle/>
          <a:p>
            <a:pPr>
              <a:lnSpc>
                <a:spcPct val="100000"/>
              </a:lnSpc>
            </a:pPr>
            <a:r>
              <a:rPr lang="en-US" sz="3600" b="1" u="sng" spc="-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Microsoft YaHei"/>
                <a:cs typeface="Times New Roman" pitchFamily="18" charset="0"/>
              </a:rPr>
              <a:t>Project Definition</a:t>
            </a:r>
            <a:endParaRPr lang="en-US" sz="3600" b="1" u="sng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754090" y="1161338"/>
            <a:ext cx="9143087" cy="4836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marL="311242" indent="-310916" algn="just">
              <a:spcBef>
                <a:spcPts val="527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6" algn="just">
              <a:spcBef>
                <a:spcPts val="527"/>
              </a:spcBef>
              <a:buClr>
                <a:srgbClr val="000000"/>
              </a:buClr>
            </a:pPr>
            <a:endParaRPr lang="en-US" sz="2000" spc="-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994" y="1800665"/>
            <a:ext cx="52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8" y="858129"/>
            <a:ext cx="4873049" cy="4248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3040" y="1164134"/>
            <a:ext cx="49518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Tracking of posts &amp;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Scheduling for profile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Grow social media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Business or individual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Schedule to multiple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Measure the ROI of your 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03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24173" y="457220"/>
            <a:ext cx="9143087" cy="837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1751290" y="1294228"/>
            <a:ext cx="9143087" cy="3493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marL="311242" indent="-310916" algn="just">
              <a:spcBef>
                <a:spcPts val="527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platform schedules posts – Image, Text,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platform generates report – For post and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Platform DOES NOT run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used on limited social media platforms</a:t>
            </a: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11242" indent="-310916" algn="just">
              <a:spcBef>
                <a:spcPts val="527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689317"/>
            <a:ext cx="87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4701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710" y="404188"/>
            <a:ext cx="10972440" cy="805633"/>
          </a:xfrm>
        </p:spPr>
        <p:txBody>
          <a:bodyPr/>
          <a:lstStyle/>
          <a:p>
            <a:r>
              <a:rPr lang="en-IN" sz="3600" b="1" u="sng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486847" y="1056589"/>
            <a:ext cx="10972440" cy="3977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to reduce efforts and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to automate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for a better 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for 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for performance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Designed to increase the social media presence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Allows users to generate a report to compare</a:t>
            </a: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560" y="624723"/>
            <a:ext cx="10972440" cy="1144800"/>
          </a:xfrm>
        </p:spPr>
        <p:txBody>
          <a:bodyPr/>
          <a:lstStyle/>
          <a:p>
            <a:r>
              <a:rPr lang="en-US" sz="3600" dirty="0"/>
              <a:t>			  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sz="3600" b="1" u="sng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52" y="1819656"/>
            <a:ext cx="6686256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5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273600"/>
            <a:ext cx="11173957" cy="11448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Sequence Diagram-Scheduling a Post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871004"/>
            <a:ext cx="9917723" cy="4178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599"/>
            <a:ext cx="11291788" cy="1344185"/>
          </a:xfrm>
        </p:spPr>
        <p:txBody>
          <a:bodyPr/>
          <a:lstStyle/>
          <a:p>
            <a:r>
              <a:rPr lang="en-US" dirty="0"/>
              <a:t>	      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Sequence Diagram-Generate Report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408" y="1582153"/>
            <a:ext cx="9045527" cy="436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5A4A4-BB9C-414A-890E-EB7B2DA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grants from FACEBOOK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746D19-798D-426B-88BB-104D3B49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86" y="1418400"/>
            <a:ext cx="6652427" cy="50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6004</TotalTime>
  <Words>287</Words>
  <Application>Microsoft Office PowerPoint</Application>
  <PresentationFormat>Custom</PresentationFormat>
  <Paragraphs>78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Objective</vt:lpstr>
      <vt:lpstr>      Use Case Diagram</vt:lpstr>
      <vt:lpstr>  Sequence Diagram-Scheduling a Post</vt:lpstr>
      <vt:lpstr>        Sequence Diagram-Generate Report</vt:lpstr>
      <vt:lpstr>Client credentials grants from FACEBOOK</vt:lpstr>
      <vt:lpstr>Authorization and authentication of current application</vt:lpstr>
      <vt:lpstr>Frontend authentication flow</vt:lpstr>
      <vt:lpstr>Future Enhancements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Sample_Presentation_PPP</dc:title>
  <dc:creator>Mrs. Priyanka Patel</dc:creator>
  <cp:lastModifiedBy>Admin</cp:lastModifiedBy>
  <cp:revision>2006</cp:revision>
  <cp:lastPrinted>2016-03-25T11:16:23Z</cp:lastPrinted>
  <dcterms:created xsi:type="dcterms:W3CDTF">2016-03-16T05:53:24Z</dcterms:created>
  <dcterms:modified xsi:type="dcterms:W3CDTF">2019-04-25T18:43:37Z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