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1" r:id="rId4"/>
  </p:sldIdLst>
  <p:sldSz cx="10693400" cy="75565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3212" y="1311612"/>
            <a:ext cx="10515600" cy="6014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+mn-lt"/>
              </a:rPr>
              <a:t>Outline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153471"/>
            <a:ext cx="1063609" cy="62347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B7576D-1D25-0915-3E24-E56589B9CCEF}"/>
              </a:ext>
            </a:extLst>
          </p:cNvPr>
          <p:cNvSpPr txBox="1">
            <a:spLocks/>
          </p:cNvSpPr>
          <p:nvPr/>
        </p:nvSpPr>
        <p:spPr>
          <a:xfrm>
            <a:off x="12700" y="2219563"/>
            <a:ext cx="10515600" cy="377274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Introduction </a:t>
            </a:r>
            <a:r>
              <a:rPr lang="en-US" dirty="0" smtClean="0">
                <a:solidFill>
                  <a:srgbClr val="000099"/>
                </a:solidFill>
              </a:rPr>
              <a:t>(try to answer: what it is, why it is, where it is and what is  (are) existing problem)</a:t>
            </a:r>
          </a:p>
          <a:p>
            <a:pPr algn="just"/>
            <a:r>
              <a:rPr lang="en-US" dirty="0" smtClean="0"/>
              <a:t>Problem addressed in this work </a:t>
            </a:r>
            <a:r>
              <a:rPr lang="en-US" dirty="0" smtClean="0">
                <a:solidFill>
                  <a:srgbClr val="000099"/>
                </a:solidFill>
              </a:rPr>
              <a:t>(original contribution and novelty)</a:t>
            </a:r>
          </a:p>
          <a:p>
            <a:pPr algn="just"/>
            <a:r>
              <a:rPr lang="en-US" dirty="0" smtClean="0"/>
              <a:t>Methodology 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dirty="0" smtClean="0">
                <a:solidFill>
                  <a:srgbClr val="000099"/>
                </a:solidFill>
              </a:rPr>
              <a:t>like Modeling, simulation, hardware experiment or combination of them, tools and major hardware used)</a:t>
            </a:r>
          </a:p>
          <a:p>
            <a:r>
              <a:rPr lang="en-US" dirty="0" smtClean="0"/>
              <a:t>Design/Development/Analysis/Algorithm</a:t>
            </a:r>
          </a:p>
          <a:p>
            <a:r>
              <a:rPr lang="en-US" dirty="0" smtClean="0"/>
              <a:t>Results and Discussion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89100" y="6955696"/>
            <a:ext cx="7456714" cy="365125"/>
          </a:xfrm>
        </p:spPr>
        <p:txBody>
          <a:bodyPr/>
          <a:lstStyle/>
          <a:p>
            <a:r>
              <a:rPr lang="fr-FR" b="1" dirty="0" smtClean="0">
                <a:solidFill>
                  <a:srgbClr val="000099"/>
                </a:solidFill>
              </a:rPr>
              <a:t>International </a:t>
            </a:r>
            <a:r>
              <a:rPr lang="fr-FR" b="1" dirty="0" err="1" smtClean="0">
                <a:solidFill>
                  <a:srgbClr val="000099"/>
                </a:solidFill>
              </a:rPr>
              <a:t>Conference</a:t>
            </a:r>
            <a:r>
              <a:rPr lang="fr-FR" b="1" dirty="0" smtClean="0">
                <a:solidFill>
                  <a:srgbClr val="000099"/>
                </a:solidFill>
              </a:rPr>
              <a:t> on Artificiel Intelligence, Communication Technologies &amp; Smart </a:t>
            </a:r>
            <a:r>
              <a:rPr lang="fr-FR" b="1" dirty="0" err="1" smtClean="0">
                <a:solidFill>
                  <a:srgbClr val="000099"/>
                </a:solidFill>
              </a:rPr>
              <a:t>Cities</a:t>
            </a:r>
            <a:r>
              <a:rPr lang="fr-FR" b="1" dirty="0" smtClean="0">
                <a:solidFill>
                  <a:srgbClr val="000099"/>
                </a:solidFill>
              </a:rPr>
              <a:t> (ICACS 2025</a:t>
            </a:r>
            <a:r>
              <a:rPr lang="fr-FR" b="1" dirty="0" smtClean="0"/>
              <a:t>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54210"/>
            <a:ext cx="4703885" cy="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7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750" y="1416050"/>
            <a:ext cx="10515600" cy="6014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+mn-lt"/>
              </a:rPr>
              <a:t>Title of Slide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741" y="60560"/>
            <a:ext cx="1063609" cy="623478"/>
          </a:xfrm>
          <a:prstGeom prst="rect">
            <a:avLst/>
          </a:prstGeom>
        </p:spPr>
      </p:pic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917700" y="6978650"/>
            <a:ext cx="7456714" cy="365125"/>
          </a:xfrm>
        </p:spPr>
        <p:txBody>
          <a:bodyPr/>
          <a:lstStyle/>
          <a:p>
            <a:r>
              <a:rPr lang="fr-FR" b="1" dirty="0" smtClean="0">
                <a:solidFill>
                  <a:srgbClr val="000099"/>
                </a:solidFill>
              </a:rPr>
              <a:t>International </a:t>
            </a:r>
            <a:r>
              <a:rPr lang="fr-FR" b="1" dirty="0" err="1" smtClean="0">
                <a:solidFill>
                  <a:srgbClr val="000099"/>
                </a:solidFill>
              </a:rPr>
              <a:t>Conference</a:t>
            </a:r>
            <a:r>
              <a:rPr lang="fr-FR" b="1" dirty="0" smtClean="0">
                <a:solidFill>
                  <a:srgbClr val="000099"/>
                </a:solidFill>
              </a:rPr>
              <a:t> on Artificiel Intelligence, Communication Technologies &amp; Smart </a:t>
            </a:r>
            <a:r>
              <a:rPr lang="fr-FR" b="1" dirty="0" err="1" smtClean="0">
                <a:solidFill>
                  <a:srgbClr val="000099"/>
                </a:solidFill>
              </a:rPr>
              <a:t>Cities</a:t>
            </a:r>
            <a:r>
              <a:rPr lang="fr-FR" b="1" dirty="0" smtClean="0">
                <a:solidFill>
                  <a:srgbClr val="000099"/>
                </a:solidFill>
              </a:rPr>
              <a:t> (ICACS 2025</a:t>
            </a:r>
            <a:r>
              <a:rPr lang="fr-FR" b="1" dirty="0" smtClean="0"/>
              <a:t>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54210"/>
            <a:ext cx="4703885" cy="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1333" y="3397250"/>
            <a:ext cx="10515600" cy="6014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latin typeface="+mn-lt"/>
              </a:rPr>
              <a:t>Thank You</a:t>
            </a:r>
            <a:endParaRPr lang="en-IN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160889"/>
            <a:ext cx="1063609" cy="623478"/>
          </a:xfrm>
          <a:prstGeom prst="rect">
            <a:avLst/>
          </a:prstGeom>
        </p:spPr>
      </p:pic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65300" y="6978650"/>
            <a:ext cx="7456714" cy="365125"/>
          </a:xfrm>
        </p:spPr>
        <p:txBody>
          <a:bodyPr/>
          <a:lstStyle/>
          <a:p>
            <a:r>
              <a:rPr lang="fr-FR" b="1" dirty="0" smtClean="0">
                <a:solidFill>
                  <a:srgbClr val="000099"/>
                </a:solidFill>
              </a:rPr>
              <a:t>International </a:t>
            </a:r>
            <a:r>
              <a:rPr lang="fr-FR" b="1" dirty="0" err="1" smtClean="0">
                <a:solidFill>
                  <a:srgbClr val="000099"/>
                </a:solidFill>
              </a:rPr>
              <a:t>Conference</a:t>
            </a:r>
            <a:r>
              <a:rPr lang="fr-FR" b="1" dirty="0" smtClean="0">
                <a:solidFill>
                  <a:srgbClr val="000099"/>
                </a:solidFill>
              </a:rPr>
              <a:t> on Artificiel Intelligence, Communication Technologies &amp; Smart </a:t>
            </a:r>
            <a:r>
              <a:rPr lang="fr-FR" b="1" dirty="0" err="1" smtClean="0">
                <a:solidFill>
                  <a:srgbClr val="000099"/>
                </a:solidFill>
              </a:rPr>
              <a:t>Cities</a:t>
            </a:r>
            <a:r>
              <a:rPr lang="fr-FR" b="1" dirty="0" smtClean="0">
                <a:solidFill>
                  <a:srgbClr val="000099"/>
                </a:solidFill>
              </a:rPr>
              <a:t> (ICACS 2025</a:t>
            </a:r>
            <a:r>
              <a:rPr lang="fr-FR" b="1" dirty="0" smtClean="0"/>
              <a:t>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54210"/>
            <a:ext cx="4703885" cy="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114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ICACS</dc:title>
  <cp:lastModifiedBy>CHARUSAT</cp:lastModifiedBy>
  <cp:revision>6</cp:revision>
  <dcterms:created xsi:type="dcterms:W3CDTF">2006-08-16T00:00:00Z</dcterms:created>
  <dcterms:modified xsi:type="dcterms:W3CDTF">2025-02-11T15:41:42Z</dcterms:modified>
  <dc:identifier>DAGdvg9E72E</dc:identifier>
</cp:coreProperties>
</file>